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5"/>
  </p:notesMasterIdLst>
  <p:sldIdLst>
    <p:sldId id="256" r:id="rId2"/>
    <p:sldId id="443" r:id="rId3"/>
    <p:sldId id="471" r:id="rId4"/>
    <p:sldId id="418" r:id="rId5"/>
    <p:sldId id="462" r:id="rId6"/>
    <p:sldId id="478" r:id="rId7"/>
    <p:sldId id="472" r:id="rId8"/>
    <p:sldId id="419" r:id="rId9"/>
    <p:sldId id="427" r:id="rId10"/>
    <p:sldId id="473" r:id="rId11"/>
    <p:sldId id="474" r:id="rId12"/>
    <p:sldId id="480" r:id="rId13"/>
    <p:sldId id="479" r:id="rId14"/>
    <p:sldId id="458" r:id="rId15"/>
    <p:sldId id="451" r:id="rId16"/>
    <p:sldId id="437" r:id="rId17"/>
    <p:sldId id="482" r:id="rId18"/>
    <p:sldId id="481" r:id="rId19"/>
    <p:sldId id="483" r:id="rId20"/>
    <p:sldId id="484" r:id="rId21"/>
    <p:sldId id="442" r:id="rId22"/>
    <p:sldId id="459" r:id="rId23"/>
    <p:sldId id="29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43"/>
    <a:srgbClr val="FFFF99"/>
    <a:srgbClr val="FF9966"/>
    <a:srgbClr val="FF9900"/>
    <a:srgbClr val="0000FF"/>
    <a:srgbClr val="00FFFF"/>
    <a:srgbClr val="FF66CC"/>
    <a:srgbClr val="FF33CC"/>
    <a:srgbClr val="C25B0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95673" autoAdjust="0"/>
  </p:normalViewPr>
  <p:slideViewPr>
    <p:cSldViewPr snapToGrid="0">
      <p:cViewPr varScale="1">
        <p:scale>
          <a:sx n="98" d="100"/>
          <a:sy n="98" d="100"/>
        </p:scale>
        <p:origin x="4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esh Kumar" userId="8e7ffbbc9fd287fe" providerId="LiveId" clId="{3DEB1901-719C-43D8-A333-13A8CA35C807}"/>
    <pc:docChg chg="undo redo custSel addSld delSld modSld">
      <pc:chgData name="Mahesh Kumar" userId="8e7ffbbc9fd287fe" providerId="LiveId" clId="{3DEB1901-719C-43D8-A333-13A8CA35C807}" dt="2024-10-17T11:58:11.411" v="1753" actId="14100"/>
      <pc:docMkLst>
        <pc:docMk/>
      </pc:docMkLst>
      <pc:sldChg chg="modSp mod">
        <pc:chgData name="Mahesh Kumar" userId="8e7ffbbc9fd287fe" providerId="LiveId" clId="{3DEB1901-719C-43D8-A333-13A8CA35C807}" dt="2024-10-17T11:50:24.529" v="1677" actId="1076"/>
        <pc:sldMkLst>
          <pc:docMk/>
          <pc:sldMk cId="2490807514" sldId="418"/>
        </pc:sldMkLst>
        <pc:spChg chg="mod">
          <ac:chgData name="Mahesh Kumar" userId="8e7ffbbc9fd287fe" providerId="LiveId" clId="{3DEB1901-719C-43D8-A333-13A8CA35C807}" dt="2024-10-17T11:50:24.529" v="1677" actId="1076"/>
          <ac:spMkLst>
            <pc:docMk/>
            <pc:sldMk cId="2490807514" sldId="418"/>
            <ac:spMk id="6" creationId="{A1135534-94A6-98A7-F15C-D449518AE308}"/>
          </ac:spMkLst>
        </pc:spChg>
        <pc:graphicFrameChg chg="mod modGraphic">
          <ac:chgData name="Mahesh Kumar" userId="8e7ffbbc9fd287fe" providerId="LiveId" clId="{3DEB1901-719C-43D8-A333-13A8CA35C807}" dt="2024-10-17T09:58:50.427" v="1363" actId="5793"/>
          <ac:graphicFrameMkLst>
            <pc:docMk/>
            <pc:sldMk cId="2490807514" sldId="418"/>
            <ac:graphicFrameMk id="4" creationId="{5CEDC050-C28C-0A48-A3D1-3FDE3E02910E}"/>
          </ac:graphicFrameMkLst>
        </pc:graphicFrameChg>
      </pc:sldChg>
      <pc:sldChg chg="addSp delSp modSp mod">
        <pc:chgData name="Mahesh Kumar" userId="8e7ffbbc9fd287fe" providerId="LiveId" clId="{3DEB1901-719C-43D8-A333-13A8CA35C807}" dt="2024-10-17T11:52:44.264" v="1710" actId="1076"/>
        <pc:sldMkLst>
          <pc:docMk/>
          <pc:sldMk cId="1057117352" sldId="419"/>
        </pc:sldMkLst>
        <pc:spChg chg="del">
          <ac:chgData name="Mahesh Kumar" userId="8e7ffbbc9fd287fe" providerId="LiveId" clId="{3DEB1901-719C-43D8-A333-13A8CA35C807}" dt="2024-10-17T11:13:15.286" v="1469" actId="478"/>
          <ac:spMkLst>
            <pc:docMk/>
            <pc:sldMk cId="1057117352" sldId="419"/>
            <ac:spMk id="2" creationId="{823E1083-EBAC-DA37-2E82-73CE41C83875}"/>
          </ac:spMkLst>
        </pc:spChg>
        <pc:spChg chg="add del mod">
          <ac:chgData name="Mahesh Kumar" userId="8e7ffbbc9fd287fe" providerId="LiveId" clId="{3DEB1901-719C-43D8-A333-13A8CA35C807}" dt="2024-10-17T11:12:57.012" v="1466" actId="22"/>
          <ac:spMkLst>
            <pc:docMk/>
            <pc:sldMk cId="1057117352" sldId="419"/>
            <ac:spMk id="6" creationId="{3C75CC30-FDAC-029C-60DD-E2C0934760D6}"/>
          </ac:spMkLst>
        </pc:spChg>
        <pc:spChg chg="add mod">
          <ac:chgData name="Mahesh Kumar" userId="8e7ffbbc9fd287fe" providerId="LiveId" clId="{3DEB1901-719C-43D8-A333-13A8CA35C807}" dt="2024-10-17T11:52:38.400" v="1709" actId="1076"/>
          <ac:spMkLst>
            <pc:docMk/>
            <pc:sldMk cId="1057117352" sldId="419"/>
            <ac:spMk id="7" creationId="{9A03D625-33FB-B073-BD6E-D2C97AF28E76}"/>
          </ac:spMkLst>
        </pc:spChg>
        <pc:spChg chg="add del mod">
          <ac:chgData name="Mahesh Kumar" userId="8e7ffbbc9fd287fe" providerId="LiveId" clId="{3DEB1901-719C-43D8-A333-13A8CA35C807}" dt="2024-10-17T11:13:16.612" v="1470" actId="478"/>
          <ac:spMkLst>
            <pc:docMk/>
            <pc:sldMk cId="1057117352" sldId="419"/>
            <ac:spMk id="9" creationId="{014E6386-C646-BE59-C3F2-C049DDB28E21}"/>
          </ac:spMkLst>
        </pc:spChg>
        <pc:spChg chg="add mod">
          <ac:chgData name="Mahesh Kumar" userId="8e7ffbbc9fd287fe" providerId="LiveId" clId="{3DEB1901-719C-43D8-A333-13A8CA35C807}" dt="2024-10-17T11:14:45.502" v="1493" actId="1076"/>
          <ac:spMkLst>
            <pc:docMk/>
            <pc:sldMk cId="1057117352" sldId="419"/>
            <ac:spMk id="10" creationId="{A9BE4ED1-073D-C14B-E38E-F486026E6E83}"/>
          </ac:spMkLst>
        </pc:spChg>
        <pc:graphicFrameChg chg="mod modGraphic">
          <ac:chgData name="Mahesh Kumar" userId="8e7ffbbc9fd287fe" providerId="LiveId" clId="{3DEB1901-719C-43D8-A333-13A8CA35C807}" dt="2024-10-17T11:52:44.264" v="1710" actId="1076"/>
          <ac:graphicFrameMkLst>
            <pc:docMk/>
            <pc:sldMk cId="1057117352" sldId="419"/>
            <ac:graphicFrameMk id="4" creationId="{308BAAB0-ADA8-F819-1009-B8D21E054DE2}"/>
          </ac:graphicFrameMkLst>
        </pc:graphicFrameChg>
      </pc:sldChg>
      <pc:sldChg chg="addSp delSp modSp mod">
        <pc:chgData name="Mahesh Kumar" userId="8e7ffbbc9fd287fe" providerId="LiveId" clId="{3DEB1901-719C-43D8-A333-13A8CA35C807}" dt="2024-10-17T11:53:04.974" v="1712" actId="1076"/>
        <pc:sldMkLst>
          <pc:docMk/>
          <pc:sldMk cId="1771289304" sldId="427"/>
        </pc:sldMkLst>
        <pc:spChg chg="del">
          <ac:chgData name="Mahesh Kumar" userId="8e7ffbbc9fd287fe" providerId="LiveId" clId="{3DEB1901-719C-43D8-A333-13A8CA35C807}" dt="2024-10-17T11:13:58.831" v="1482" actId="478"/>
          <ac:spMkLst>
            <pc:docMk/>
            <pc:sldMk cId="1771289304" sldId="427"/>
            <ac:spMk id="2" creationId="{F196CDF4-E727-F40E-06D5-0BE585613D6B}"/>
          </ac:spMkLst>
        </pc:spChg>
        <pc:spChg chg="add mod">
          <ac:chgData name="Mahesh Kumar" userId="8e7ffbbc9fd287fe" providerId="LiveId" clId="{3DEB1901-719C-43D8-A333-13A8CA35C807}" dt="2024-10-17T11:52:55.836" v="1711" actId="1076"/>
          <ac:spMkLst>
            <pc:docMk/>
            <pc:sldMk cId="1771289304" sldId="427"/>
            <ac:spMk id="5" creationId="{5DD68423-9FD3-FF1F-16C6-D8A83FEAC077}"/>
          </ac:spMkLst>
        </pc:spChg>
        <pc:spChg chg="add del mod">
          <ac:chgData name="Mahesh Kumar" userId="8e7ffbbc9fd287fe" providerId="LiveId" clId="{3DEB1901-719C-43D8-A333-13A8CA35C807}" dt="2024-10-17T11:14:01.495" v="1483" actId="478"/>
          <ac:spMkLst>
            <pc:docMk/>
            <pc:sldMk cId="1771289304" sldId="427"/>
            <ac:spMk id="7" creationId="{5E47086C-1E83-3A31-A86A-AB0D358DED2A}"/>
          </ac:spMkLst>
        </pc:spChg>
        <pc:graphicFrameChg chg="add mod">
          <ac:chgData name="Mahesh Kumar" userId="8e7ffbbc9fd287fe" providerId="LiveId" clId="{3DEB1901-719C-43D8-A333-13A8CA35C807}" dt="2024-10-16T11:20:00.008" v="390"/>
          <ac:graphicFrameMkLst>
            <pc:docMk/>
            <pc:sldMk cId="1771289304" sldId="427"/>
            <ac:graphicFrameMk id="3" creationId="{E4A5D066-5E5D-E682-1C9B-26E8E498CC17}"/>
          </ac:graphicFrameMkLst>
        </pc:graphicFrameChg>
        <pc:graphicFrameChg chg="mod modGraphic">
          <ac:chgData name="Mahesh Kumar" userId="8e7ffbbc9fd287fe" providerId="LiveId" clId="{3DEB1901-719C-43D8-A333-13A8CA35C807}" dt="2024-10-17T11:53:04.974" v="1712" actId="1076"/>
          <ac:graphicFrameMkLst>
            <pc:docMk/>
            <pc:sldMk cId="1771289304" sldId="427"/>
            <ac:graphicFrameMk id="4" creationId="{B900F078-581E-A98C-625C-86CDBD16A183}"/>
          </ac:graphicFrameMkLst>
        </pc:graphicFrameChg>
        <pc:picChg chg="add mod">
          <ac:chgData name="Mahesh Kumar" userId="8e7ffbbc9fd287fe" providerId="LiveId" clId="{3DEB1901-719C-43D8-A333-13A8CA35C807}" dt="2024-10-17T04:21:33.090" v="620"/>
          <ac:picMkLst>
            <pc:docMk/>
            <pc:sldMk cId="1771289304" sldId="427"/>
            <ac:picMk id="3" creationId="{D1E6ADE2-DB18-B520-A2EB-00FE94C9816A}"/>
          </ac:picMkLst>
        </pc:picChg>
      </pc:sldChg>
      <pc:sldChg chg="addSp delSp modSp mod">
        <pc:chgData name="Mahesh Kumar" userId="8e7ffbbc9fd287fe" providerId="LiveId" clId="{3DEB1901-719C-43D8-A333-13A8CA35C807}" dt="2024-10-17T11:54:09.600" v="1721" actId="14100"/>
        <pc:sldMkLst>
          <pc:docMk/>
          <pc:sldMk cId="936264885" sldId="436"/>
        </pc:sldMkLst>
        <pc:spChg chg="del">
          <ac:chgData name="Mahesh Kumar" userId="8e7ffbbc9fd287fe" providerId="LiveId" clId="{3DEB1901-719C-43D8-A333-13A8CA35C807}" dt="2024-10-17T11:15:58.510" v="1507" actId="478"/>
          <ac:spMkLst>
            <pc:docMk/>
            <pc:sldMk cId="936264885" sldId="436"/>
            <ac:spMk id="2" creationId="{00529B69-8BD9-30F7-2C58-EC527A0D7537}"/>
          </ac:spMkLst>
        </pc:spChg>
        <pc:spChg chg="add mod">
          <ac:chgData name="Mahesh Kumar" userId="8e7ffbbc9fd287fe" providerId="LiveId" clId="{3DEB1901-719C-43D8-A333-13A8CA35C807}" dt="2024-10-17T11:54:09.600" v="1721" actId="14100"/>
          <ac:spMkLst>
            <pc:docMk/>
            <pc:sldMk cId="936264885" sldId="436"/>
            <ac:spMk id="3" creationId="{835D5760-A702-C4BE-19DD-BD3336C98BD0}"/>
          </ac:spMkLst>
        </pc:spChg>
        <pc:spChg chg="add mod">
          <ac:chgData name="Mahesh Kumar" userId="8e7ffbbc9fd287fe" providerId="LiveId" clId="{3DEB1901-719C-43D8-A333-13A8CA35C807}" dt="2024-10-17T11:15:38.692" v="1504"/>
          <ac:spMkLst>
            <pc:docMk/>
            <pc:sldMk cId="936264885" sldId="436"/>
            <ac:spMk id="4" creationId="{CB956344-6CFC-4C00-8E9C-C884674DCFAE}"/>
          </ac:spMkLst>
        </pc:spChg>
        <pc:spChg chg="add del mod">
          <ac:chgData name="Mahesh Kumar" userId="8e7ffbbc9fd287fe" providerId="LiveId" clId="{3DEB1901-719C-43D8-A333-13A8CA35C807}" dt="2024-10-17T11:16:02.711" v="1508" actId="478"/>
          <ac:spMkLst>
            <pc:docMk/>
            <pc:sldMk cId="936264885" sldId="436"/>
            <ac:spMk id="8" creationId="{F9FA7944-A88F-7344-F5EF-74E01861179F}"/>
          </ac:spMkLst>
        </pc:spChg>
        <pc:graphicFrameChg chg="add mod">
          <ac:chgData name="Mahesh Kumar" userId="8e7ffbbc9fd287fe" providerId="LiveId" clId="{3DEB1901-719C-43D8-A333-13A8CA35C807}" dt="2024-10-17T04:17:51.948" v="598"/>
          <ac:graphicFrameMkLst>
            <pc:docMk/>
            <pc:sldMk cId="936264885" sldId="436"/>
            <ac:graphicFrameMk id="3" creationId="{322FC055-9429-A050-2E93-24F31B038E04}"/>
          </ac:graphicFrameMkLst>
        </pc:graphicFrameChg>
        <pc:graphicFrameChg chg="mod modGraphic">
          <ac:chgData name="Mahesh Kumar" userId="8e7ffbbc9fd287fe" providerId="LiveId" clId="{3DEB1901-719C-43D8-A333-13A8CA35C807}" dt="2024-10-17T11:54:05.867" v="1720" actId="1076"/>
          <ac:graphicFrameMkLst>
            <pc:docMk/>
            <pc:sldMk cId="936264885" sldId="436"/>
            <ac:graphicFrameMk id="5" creationId="{04CC22F2-F4F3-C0D1-1A5C-01B1D1E71BA7}"/>
          </ac:graphicFrameMkLst>
        </pc:graphicFrameChg>
        <pc:picChg chg="del">
          <ac:chgData name="Mahesh Kumar" userId="8e7ffbbc9fd287fe" providerId="LiveId" clId="{3DEB1901-719C-43D8-A333-13A8CA35C807}" dt="2024-10-17T04:21:48.264" v="624" actId="478"/>
          <ac:picMkLst>
            <pc:docMk/>
            <pc:sldMk cId="936264885" sldId="436"/>
            <ac:picMk id="4" creationId="{57C5E1EB-D506-D95D-94B8-2B79A94AE9A5}"/>
          </ac:picMkLst>
        </pc:picChg>
        <pc:picChg chg="add mod">
          <ac:chgData name="Mahesh Kumar" userId="8e7ffbbc9fd287fe" providerId="LiveId" clId="{3DEB1901-719C-43D8-A333-13A8CA35C807}" dt="2024-10-17T04:21:46.556" v="623"/>
          <ac:picMkLst>
            <pc:docMk/>
            <pc:sldMk cId="936264885" sldId="436"/>
            <ac:picMk id="6" creationId="{0FBBEB17-F7B9-3C44-9756-2EF98A875BD0}"/>
          </ac:picMkLst>
        </pc:picChg>
      </pc:sldChg>
      <pc:sldChg chg="addSp delSp modSp mod">
        <pc:chgData name="Mahesh Kumar" userId="8e7ffbbc9fd287fe" providerId="LiveId" clId="{3DEB1901-719C-43D8-A333-13A8CA35C807}" dt="2024-10-17T11:57:06.839" v="1743" actId="1076"/>
        <pc:sldMkLst>
          <pc:docMk/>
          <pc:sldMk cId="2283403582" sldId="437"/>
        </pc:sldMkLst>
        <pc:spChg chg="del">
          <ac:chgData name="Mahesh Kumar" userId="8e7ffbbc9fd287fe" providerId="LiveId" clId="{3DEB1901-719C-43D8-A333-13A8CA35C807}" dt="2024-10-17T11:20:55.355" v="1544" actId="478"/>
          <ac:spMkLst>
            <pc:docMk/>
            <pc:sldMk cId="2283403582" sldId="437"/>
            <ac:spMk id="2" creationId="{319DBC3D-94AC-5B79-212E-97AC2751FEEA}"/>
          </ac:spMkLst>
        </pc:spChg>
        <pc:spChg chg="add mod">
          <ac:chgData name="Mahesh Kumar" userId="8e7ffbbc9fd287fe" providerId="LiveId" clId="{3DEB1901-719C-43D8-A333-13A8CA35C807}" dt="2024-10-17T11:57:03.097" v="1742" actId="1076"/>
          <ac:spMkLst>
            <pc:docMk/>
            <pc:sldMk cId="2283403582" sldId="437"/>
            <ac:spMk id="4" creationId="{8D83B563-0855-0C40-0718-0C1B6810D96E}"/>
          </ac:spMkLst>
        </pc:spChg>
        <pc:spChg chg="add del mod">
          <ac:chgData name="Mahesh Kumar" userId="8e7ffbbc9fd287fe" providerId="LiveId" clId="{3DEB1901-719C-43D8-A333-13A8CA35C807}" dt="2024-10-17T11:21:01.498" v="1545" actId="478"/>
          <ac:spMkLst>
            <pc:docMk/>
            <pc:sldMk cId="2283403582" sldId="437"/>
            <ac:spMk id="7" creationId="{17933514-F80D-8017-0057-1B05B9D53651}"/>
          </ac:spMkLst>
        </pc:spChg>
        <pc:graphicFrameChg chg="mod modGraphic">
          <ac:chgData name="Mahesh Kumar" userId="8e7ffbbc9fd287fe" providerId="LiveId" clId="{3DEB1901-719C-43D8-A333-13A8CA35C807}" dt="2024-10-17T11:57:06.839" v="1743" actId="1076"/>
          <ac:graphicFrameMkLst>
            <pc:docMk/>
            <pc:sldMk cId="2283403582" sldId="437"/>
            <ac:graphicFrameMk id="5" creationId="{0F42B59B-C0D4-1286-B47E-3439C5E75FB7}"/>
          </ac:graphicFrameMkLst>
        </pc:graphicFrameChg>
        <pc:picChg chg="add mod">
          <ac:chgData name="Mahesh Kumar" userId="8e7ffbbc9fd287fe" providerId="LiveId" clId="{3DEB1901-719C-43D8-A333-13A8CA35C807}" dt="2024-10-17T04:22:32.107" v="633"/>
          <ac:picMkLst>
            <pc:docMk/>
            <pc:sldMk cId="2283403582" sldId="437"/>
            <ac:picMk id="3" creationId="{08DA136B-3A21-BEB3-CF9A-5B1833839815}"/>
          </ac:picMkLst>
        </pc:picChg>
        <pc:picChg chg="del">
          <ac:chgData name="Mahesh Kumar" userId="8e7ffbbc9fd287fe" providerId="LiveId" clId="{3DEB1901-719C-43D8-A333-13A8CA35C807}" dt="2024-10-17T04:22:33.610" v="634" actId="478"/>
          <ac:picMkLst>
            <pc:docMk/>
            <pc:sldMk cId="2283403582" sldId="437"/>
            <ac:picMk id="6" creationId="{2817DC5D-4D79-64CA-8B3C-5804A3E69468}"/>
          </ac:picMkLst>
        </pc:picChg>
      </pc:sldChg>
      <pc:sldChg chg="addSp delSp modSp mod">
        <pc:chgData name="Mahesh Kumar" userId="8e7ffbbc9fd287fe" providerId="LiveId" clId="{3DEB1901-719C-43D8-A333-13A8CA35C807}" dt="2024-10-17T11:57:49.754" v="1749" actId="14100"/>
        <pc:sldMkLst>
          <pc:docMk/>
          <pc:sldMk cId="4186562644" sldId="442"/>
        </pc:sldMkLst>
        <pc:spChg chg="del">
          <ac:chgData name="Mahesh Kumar" userId="8e7ffbbc9fd287fe" providerId="LiveId" clId="{3DEB1901-719C-43D8-A333-13A8CA35C807}" dt="2024-10-17T11:22:51.713" v="1567" actId="478"/>
          <ac:spMkLst>
            <pc:docMk/>
            <pc:sldMk cId="4186562644" sldId="442"/>
            <ac:spMk id="2" creationId="{00529B69-8BD9-30F7-2C58-EC527A0D7537}"/>
          </ac:spMkLst>
        </pc:spChg>
        <pc:spChg chg="add mod">
          <ac:chgData name="Mahesh Kumar" userId="8e7ffbbc9fd287fe" providerId="LiveId" clId="{3DEB1901-719C-43D8-A333-13A8CA35C807}" dt="2024-10-17T11:57:49.754" v="1749" actId="14100"/>
          <ac:spMkLst>
            <pc:docMk/>
            <pc:sldMk cId="4186562644" sldId="442"/>
            <ac:spMk id="3" creationId="{E21BA19F-5C84-9B07-7A46-97C1C76191F1}"/>
          </ac:spMkLst>
        </pc:spChg>
        <pc:spChg chg="add del mod">
          <ac:chgData name="Mahesh Kumar" userId="8e7ffbbc9fd287fe" providerId="LiveId" clId="{3DEB1901-719C-43D8-A333-13A8CA35C807}" dt="2024-10-17T11:22:57.125" v="1568" actId="478"/>
          <ac:spMkLst>
            <pc:docMk/>
            <pc:sldMk cId="4186562644" sldId="442"/>
            <ac:spMk id="7" creationId="{3FEA7D70-82D7-7541-6892-03D6A5F7A277}"/>
          </ac:spMkLst>
        </pc:spChg>
        <pc:graphicFrameChg chg="mod modGraphic">
          <ac:chgData name="Mahesh Kumar" userId="8e7ffbbc9fd287fe" providerId="LiveId" clId="{3DEB1901-719C-43D8-A333-13A8CA35C807}" dt="2024-10-17T11:30:12.853" v="1643" actId="1076"/>
          <ac:graphicFrameMkLst>
            <pc:docMk/>
            <pc:sldMk cId="4186562644" sldId="442"/>
            <ac:graphicFrameMk id="4" creationId="{F4F9570B-0C9A-3B0B-6C7C-B29C109222B5}"/>
          </ac:graphicFrameMkLst>
        </pc:graphicFrameChg>
        <pc:picChg chg="del">
          <ac:chgData name="Mahesh Kumar" userId="8e7ffbbc9fd287fe" providerId="LiveId" clId="{3DEB1901-719C-43D8-A333-13A8CA35C807}" dt="2024-10-17T04:22:40.538" v="636" actId="478"/>
          <ac:picMkLst>
            <pc:docMk/>
            <pc:sldMk cId="4186562644" sldId="442"/>
            <ac:picMk id="3" creationId="{FD8989ED-585D-4980-9E4A-E3FE8560E0B7}"/>
          </ac:picMkLst>
        </pc:picChg>
        <pc:picChg chg="add mod">
          <ac:chgData name="Mahesh Kumar" userId="8e7ffbbc9fd287fe" providerId="LiveId" clId="{3DEB1901-719C-43D8-A333-13A8CA35C807}" dt="2024-10-17T04:22:37.918" v="635"/>
          <ac:picMkLst>
            <pc:docMk/>
            <pc:sldMk cId="4186562644" sldId="442"/>
            <ac:picMk id="5" creationId="{12CC17CB-8D41-FE21-35E0-BBAD7E101DAF}"/>
          </ac:picMkLst>
        </pc:picChg>
      </pc:sldChg>
      <pc:sldChg chg="modSp mod">
        <pc:chgData name="Mahesh Kumar" userId="8e7ffbbc9fd287fe" providerId="LiveId" clId="{3DEB1901-719C-43D8-A333-13A8CA35C807}" dt="2024-10-17T11:04:51.559" v="1416" actId="20577"/>
        <pc:sldMkLst>
          <pc:docMk/>
          <pc:sldMk cId="4017439377" sldId="443"/>
        </pc:sldMkLst>
        <pc:graphicFrameChg chg="mod modGraphic">
          <ac:chgData name="Mahesh Kumar" userId="8e7ffbbc9fd287fe" providerId="LiveId" clId="{3DEB1901-719C-43D8-A333-13A8CA35C807}" dt="2024-10-17T11:04:51.559" v="1416" actId="20577"/>
          <ac:graphicFrameMkLst>
            <pc:docMk/>
            <pc:sldMk cId="4017439377" sldId="443"/>
            <ac:graphicFrameMk id="6" creationId="{10880FD0-18CA-F043-1832-3562BB3326AD}"/>
          </ac:graphicFrameMkLst>
        </pc:graphicFrameChg>
      </pc:sldChg>
      <pc:sldChg chg="addSp delSp modSp mod">
        <pc:chgData name="Mahesh Kumar" userId="8e7ffbbc9fd287fe" providerId="LiveId" clId="{3DEB1901-719C-43D8-A333-13A8CA35C807}" dt="2024-10-17T11:56:25.640" v="1736" actId="207"/>
        <pc:sldMkLst>
          <pc:docMk/>
          <pc:sldMk cId="3581211863" sldId="451"/>
        </pc:sldMkLst>
        <pc:spChg chg="del">
          <ac:chgData name="Mahesh Kumar" userId="8e7ffbbc9fd287fe" providerId="LiveId" clId="{3DEB1901-719C-43D8-A333-13A8CA35C807}" dt="2024-10-17T11:20:06.718" v="1539" actId="478"/>
          <ac:spMkLst>
            <pc:docMk/>
            <pc:sldMk cId="3581211863" sldId="451"/>
            <ac:spMk id="2" creationId="{319DBC3D-94AC-5B79-212E-97AC2751FEEA}"/>
          </ac:spMkLst>
        </pc:spChg>
        <pc:spChg chg="add mod">
          <ac:chgData name="Mahesh Kumar" userId="8e7ffbbc9fd287fe" providerId="LiveId" clId="{3DEB1901-719C-43D8-A333-13A8CA35C807}" dt="2024-10-17T11:55:16.684" v="1732" actId="14100"/>
          <ac:spMkLst>
            <pc:docMk/>
            <pc:sldMk cId="3581211863" sldId="451"/>
            <ac:spMk id="4" creationId="{8369F1A3-F0A1-7B8F-255F-923E240B719E}"/>
          </ac:spMkLst>
        </pc:spChg>
        <pc:spChg chg="add del mod">
          <ac:chgData name="Mahesh Kumar" userId="8e7ffbbc9fd287fe" providerId="LiveId" clId="{3DEB1901-719C-43D8-A333-13A8CA35C807}" dt="2024-10-17T11:20:09.496" v="1540" actId="478"/>
          <ac:spMkLst>
            <pc:docMk/>
            <pc:sldMk cId="3581211863" sldId="451"/>
            <ac:spMk id="6" creationId="{CF150695-50F3-C3D9-1BE7-EDC393F51B49}"/>
          </ac:spMkLst>
        </pc:spChg>
        <pc:graphicFrameChg chg="mod modGraphic">
          <ac:chgData name="Mahesh Kumar" userId="8e7ffbbc9fd287fe" providerId="LiveId" clId="{3DEB1901-719C-43D8-A333-13A8CA35C807}" dt="2024-10-17T11:56:25.640" v="1736" actId="207"/>
          <ac:graphicFrameMkLst>
            <pc:docMk/>
            <pc:sldMk cId="3581211863" sldId="451"/>
            <ac:graphicFrameMk id="7" creationId="{EDBF943E-EA0C-9C77-76E3-5DFE4060FD61}"/>
          </ac:graphicFrameMkLst>
        </pc:graphicFrameChg>
        <pc:picChg chg="add mod">
          <ac:chgData name="Mahesh Kumar" userId="8e7ffbbc9fd287fe" providerId="LiveId" clId="{3DEB1901-719C-43D8-A333-13A8CA35C807}" dt="2024-10-17T04:22:08.847" v="631"/>
          <ac:picMkLst>
            <pc:docMk/>
            <pc:sldMk cId="3581211863" sldId="451"/>
            <ac:picMk id="3" creationId="{E4001C67-F40E-223E-47EB-79D6FFCFD741}"/>
          </ac:picMkLst>
        </pc:picChg>
        <pc:picChg chg="del">
          <ac:chgData name="Mahesh Kumar" userId="8e7ffbbc9fd287fe" providerId="LiveId" clId="{3DEB1901-719C-43D8-A333-13A8CA35C807}" dt="2024-10-17T04:22:10.539" v="632" actId="478"/>
          <ac:picMkLst>
            <pc:docMk/>
            <pc:sldMk cId="3581211863" sldId="451"/>
            <ac:picMk id="5" creationId="{641A489F-B39F-D42F-924C-B6B427324A1A}"/>
          </ac:picMkLst>
        </pc:picChg>
      </pc:sldChg>
      <pc:sldChg chg="addSp delSp modSp mod">
        <pc:chgData name="Mahesh Kumar" userId="8e7ffbbc9fd287fe" providerId="LiveId" clId="{3DEB1901-719C-43D8-A333-13A8CA35C807}" dt="2024-10-17T11:56:44.046" v="1738" actId="14100"/>
        <pc:sldMkLst>
          <pc:docMk/>
          <pc:sldMk cId="2159644855" sldId="452"/>
        </pc:sldMkLst>
        <pc:spChg chg="del">
          <ac:chgData name="Mahesh Kumar" userId="8e7ffbbc9fd287fe" providerId="LiveId" clId="{3DEB1901-719C-43D8-A333-13A8CA35C807}" dt="2024-10-17T11:16:54.366" v="1516" actId="478"/>
          <ac:spMkLst>
            <pc:docMk/>
            <pc:sldMk cId="2159644855" sldId="452"/>
            <ac:spMk id="2" creationId="{319DBC3D-94AC-5B79-212E-97AC2751FEEA}"/>
          </ac:spMkLst>
        </pc:spChg>
        <pc:spChg chg="mod">
          <ac:chgData name="Mahesh Kumar" userId="8e7ffbbc9fd287fe" providerId="LiveId" clId="{3DEB1901-719C-43D8-A333-13A8CA35C807}" dt="2024-10-17T11:08:27.984" v="1429" actId="2711"/>
          <ac:spMkLst>
            <pc:docMk/>
            <pc:sldMk cId="2159644855" sldId="452"/>
            <ac:spMk id="3" creationId="{E479373C-9128-FCF0-06EF-AD802B1F80F8}"/>
          </ac:spMkLst>
        </pc:spChg>
        <pc:spChg chg="add mod">
          <ac:chgData name="Mahesh Kumar" userId="8e7ffbbc9fd287fe" providerId="LiveId" clId="{3DEB1901-719C-43D8-A333-13A8CA35C807}" dt="2024-10-17T11:56:44.046" v="1738" actId="14100"/>
          <ac:spMkLst>
            <pc:docMk/>
            <pc:sldMk cId="2159644855" sldId="452"/>
            <ac:spMk id="4" creationId="{AD8D361A-0AE5-8B43-FEC9-E7387965D3E4}"/>
          </ac:spMkLst>
        </pc:spChg>
        <pc:spChg chg="add del mod">
          <ac:chgData name="Mahesh Kumar" userId="8e7ffbbc9fd287fe" providerId="LiveId" clId="{3DEB1901-719C-43D8-A333-13A8CA35C807}" dt="2024-10-17T11:16:56.632" v="1517" actId="478"/>
          <ac:spMkLst>
            <pc:docMk/>
            <pc:sldMk cId="2159644855" sldId="452"/>
            <ac:spMk id="7" creationId="{309F1D60-B33C-F1B9-1348-6C0DAA0FF93E}"/>
          </ac:spMkLst>
        </pc:spChg>
        <pc:picChg chg="del">
          <ac:chgData name="Mahesh Kumar" userId="8e7ffbbc9fd287fe" providerId="LiveId" clId="{3DEB1901-719C-43D8-A333-13A8CA35C807}" dt="2024-10-17T04:21:58.794" v="628" actId="478"/>
          <ac:picMkLst>
            <pc:docMk/>
            <pc:sldMk cId="2159644855" sldId="452"/>
            <ac:picMk id="4" creationId="{8C39D666-58D6-3637-7E36-3BC899E7EF05}"/>
          </ac:picMkLst>
        </pc:picChg>
        <pc:picChg chg="add mod">
          <ac:chgData name="Mahesh Kumar" userId="8e7ffbbc9fd287fe" providerId="LiveId" clId="{3DEB1901-719C-43D8-A333-13A8CA35C807}" dt="2024-10-17T04:21:57.232" v="627"/>
          <ac:picMkLst>
            <pc:docMk/>
            <pc:sldMk cId="2159644855" sldId="452"/>
            <ac:picMk id="5" creationId="{73FB7C91-C64C-E1DB-D9AB-A9199B127B75}"/>
          </ac:picMkLst>
        </pc:picChg>
      </pc:sldChg>
      <pc:sldChg chg="addSp delSp modSp mod">
        <pc:chgData name="Mahesh Kumar" userId="8e7ffbbc9fd287fe" providerId="LiveId" clId="{3DEB1901-719C-43D8-A333-13A8CA35C807}" dt="2024-10-17T11:56:50.463" v="1739" actId="14100"/>
        <pc:sldMkLst>
          <pc:docMk/>
          <pc:sldMk cId="1013360365" sldId="458"/>
        </pc:sldMkLst>
        <pc:spChg chg="del">
          <ac:chgData name="Mahesh Kumar" userId="8e7ffbbc9fd287fe" providerId="LiveId" clId="{3DEB1901-719C-43D8-A333-13A8CA35C807}" dt="2024-10-17T11:17:42.355" v="1524" actId="478"/>
          <ac:spMkLst>
            <pc:docMk/>
            <pc:sldMk cId="1013360365" sldId="458"/>
            <ac:spMk id="2" creationId="{319DBC3D-94AC-5B79-212E-97AC2751FEEA}"/>
          </ac:spMkLst>
        </pc:spChg>
        <pc:spChg chg="add mod">
          <ac:chgData name="Mahesh Kumar" userId="8e7ffbbc9fd287fe" providerId="LiveId" clId="{3DEB1901-719C-43D8-A333-13A8CA35C807}" dt="2024-10-17T11:56:50.463" v="1739" actId="14100"/>
          <ac:spMkLst>
            <pc:docMk/>
            <pc:sldMk cId="1013360365" sldId="458"/>
            <ac:spMk id="5" creationId="{6FE44F1E-F477-C842-FB59-306CF685151E}"/>
          </ac:spMkLst>
        </pc:spChg>
        <pc:spChg chg="add del mod">
          <ac:chgData name="Mahesh Kumar" userId="8e7ffbbc9fd287fe" providerId="LiveId" clId="{3DEB1901-719C-43D8-A333-13A8CA35C807}" dt="2024-10-17T11:17:44.839" v="1525" actId="478"/>
          <ac:spMkLst>
            <pc:docMk/>
            <pc:sldMk cId="1013360365" sldId="458"/>
            <ac:spMk id="7" creationId="{F720C19E-7F37-ABC1-BDD5-451F7EE84F00}"/>
          </ac:spMkLst>
        </pc:spChg>
        <pc:graphicFrameChg chg="mod modGraphic">
          <ac:chgData name="Mahesh Kumar" userId="8e7ffbbc9fd287fe" providerId="LiveId" clId="{3DEB1901-719C-43D8-A333-13A8CA35C807}" dt="2024-10-17T11:56:14.634" v="1735" actId="207"/>
          <ac:graphicFrameMkLst>
            <pc:docMk/>
            <pc:sldMk cId="1013360365" sldId="458"/>
            <ac:graphicFrameMk id="4" creationId="{3934F7A6-22A8-89E4-EC44-75B1ED5A6E40}"/>
          </ac:graphicFrameMkLst>
        </pc:graphicFrameChg>
        <pc:picChg chg="add mod">
          <ac:chgData name="Mahesh Kumar" userId="8e7ffbbc9fd287fe" providerId="LiveId" clId="{3DEB1901-719C-43D8-A333-13A8CA35C807}" dt="2024-10-17T04:22:03.103" v="629"/>
          <ac:picMkLst>
            <pc:docMk/>
            <pc:sldMk cId="1013360365" sldId="458"/>
            <ac:picMk id="3" creationId="{7797B675-1E40-2415-A66B-0B38150366D5}"/>
          </ac:picMkLst>
        </pc:picChg>
        <pc:picChg chg="del">
          <ac:chgData name="Mahesh Kumar" userId="8e7ffbbc9fd287fe" providerId="LiveId" clId="{3DEB1901-719C-43D8-A333-13A8CA35C807}" dt="2024-10-17T04:22:05.578" v="630" actId="478"/>
          <ac:picMkLst>
            <pc:docMk/>
            <pc:sldMk cId="1013360365" sldId="458"/>
            <ac:picMk id="5" creationId="{641A489F-B39F-D42F-924C-B6B427324A1A}"/>
          </ac:picMkLst>
        </pc:picChg>
      </pc:sldChg>
      <pc:sldChg chg="addSp delSp modSp mod">
        <pc:chgData name="Mahesh Kumar" userId="8e7ffbbc9fd287fe" providerId="LiveId" clId="{3DEB1901-719C-43D8-A333-13A8CA35C807}" dt="2024-10-17T11:30:58.414" v="1652" actId="14100"/>
        <pc:sldMkLst>
          <pc:docMk/>
          <pc:sldMk cId="211220529" sldId="459"/>
        </pc:sldMkLst>
        <pc:spChg chg="del">
          <ac:chgData name="Mahesh Kumar" userId="8e7ffbbc9fd287fe" providerId="LiveId" clId="{3DEB1901-719C-43D8-A333-13A8CA35C807}" dt="2024-10-17T11:23:59.516" v="1581" actId="478"/>
          <ac:spMkLst>
            <pc:docMk/>
            <pc:sldMk cId="211220529" sldId="459"/>
            <ac:spMk id="2" creationId="{00529B69-8BD9-30F7-2C58-EC527A0D7537}"/>
          </ac:spMkLst>
        </pc:spChg>
        <pc:spChg chg="add mod">
          <ac:chgData name="Mahesh Kumar" userId="8e7ffbbc9fd287fe" providerId="LiveId" clId="{3DEB1901-719C-43D8-A333-13A8CA35C807}" dt="2024-10-17T11:30:58.414" v="1652" actId="14100"/>
          <ac:spMkLst>
            <pc:docMk/>
            <pc:sldMk cId="211220529" sldId="459"/>
            <ac:spMk id="3" creationId="{83244B7D-0745-193F-2FEE-3114B30D6BCA}"/>
          </ac:spMkLst>
        </pc:spChg>
        <pc:spChg chg="add del mod">
          <ac:chgData name="Mahesh Kumar" userId="8e7ffbbc9fd287fe" providerId="LiveId" clId="{3DEB1901-719C-43D8-A333-13A8CA35C807}" dt="2024-10-17T11:24:02.513" v="1582" actId="478"/>
          <ac:spMkLst>
            <pc:docMk/>
            <pc:sldMk cId="211220529" sldId="459"/>
            <ac:spMk id="7" creationId="{48585189-75CA-9F4F-64F8-3EB33667F0E8}"/>
          </ac:spMkLst>
        </pc:spChg>
        <pc:graphicFrameChg chg="mod modGraphic">
          <ac:chgData name="Mahesh Kumar" userId="8e7ffbbc9fd287fe" providerId="LiveId" clId="{3DEB1901-719C-43D8-A333-13A8CA35C807}" dt="2024-10-17T11:26:18.910" v="1610" actId="1076"/>
          <ac:graphicFrameMkLst>
            <pc:docMk/>
            <pc:sldMk cId="211220529" sldId="459"/>
            <ac:graphicFrameMk id="4" creationId="{F4F9570B-0C9A-3B0B-6C7C-B29C109222B5}"/>
          </ac:graphicFrameMkLst>
        </pc:graphicFrameChg>
        <pc:picChg chg="del">
          <ac:chgData name="Mahesh Kumar" userId="8e7ffbbc9fd287fe" providerId="LiveId" clId="{3DEB1901-719C-43D8-A333-13A8CA35C807}" dt="2024-10-17T04:22:54.954" v="640" actId="478"/>
          <ac:picMkLst>
            <pc:docMk/>
            <pc:sldMk cId="211220529" sldId="459"/>
            <ac:picMk id="3" creationId="{FD8989ED-585D-4980-9E4A-E3FE8560E0B7}"/>
          </ac:picMkLst>
        </pc:picChg>
        <pc:picChg chg="add mod">
          <ac:chgData name="Mahesh Kumar" userId="8e7ffbbc9fd287fe" providerId="LiveId" clId="{3DEB1901-719C-43D8-A333-13A8CA35C807}" dt="2024-10-17T04:22:53.551" v="639"/>
          <ac:picMkLst>
            <pc:docMk/>
            <pc:sldMk cId="211220529" sldId="459"/>
            <ac:picMk id="5" creationId="{002E71FF-6B4B-F869-24D2-72F084B8DDF5}"/>
          </ac:picMkLst>
        </pc:picChg>
      </pc:sldChg>
      <pc:sldChg chg="addSp delSp modSp mod">
        <pc:chgData name="Mahesh Kumar" userId="8e7ffbbc9fd287fe" providerId="LiveId" clId="{3DEB1901-719C-43D8-A333-13A8CA35C807}" dt="2024-10-17T11:31:12.961" v="1655" actId="1076"/>
        <pc:sldMkLst>
          <pc:docMk/>
          <pc:sldMk cId="1278966167" sldId="461"/>
        </pc:sldMkLst>
        <pc:spChg chg="del mod">
          <ac:chgData name="Mahesh Kumar" userId="8e7ffbbc9fd287fe" providerId="LiveId" clId="{3DEB1901-719C-43D8-A333-13A8CA35C807}" dt="2024-10-17T11:24:24.558" v="1588" actId="478"/>
          <ac:spMkLst>
            <pc:docMk/>
            <pc:sldMk cId="1278966167" sldId="461"/>
            <ac:spMk id="2" creationId="{00529B69-8BD9-30F7-2C58-EC527A0D7537}"/>
          </ac:spMkLst>
        </pc:spChg>
        <pc:spChg chg="add mod">
          <ac:chgData name="Mahesh Kumar" userId="8e7ffbbc9fd287fe" providerId="LiveId" clId="{3DEB1901-719C-43D8-A333-13A8CA35C807}" dt="2024-10-17T11:31:08.498" v="1654" actId="2711"/>
          <ac:spMkLst>
            <pc:docMk/>
            <pc:sldMk cId="1278966167" sldId="461"/>
            <ac:spMk id="3" creationId="{B000E6C9-0520-F814-23E5-F1676707C11D}"/>
          </ac:spMkLst>
        </pc:spChg>
        <pc:spChg chg="add del mod">
          <ac:chgData name="Mahesh Kumar" userId="8e7ffbbc9fd287fe" providerId="LiveId" clId="{3DEB1901-719C-43D8-A333-13A8CA35C807}" dt="2024-10-17T11:24:26.821" v="1589" actId="478"/>
          <ac:spMkLst>
            <pc:docMk/>
            <pc:sldMk cId="1278966167" sldId="461"/>
            <ac:spMk id="7" creationId="{484A50C0-D28C-D49F-4458-4C7943E26D45}"/>
          </ac:spMkLst>
        </pc:spChg>
        <pc:graphicFrameChg chg="mod modGraphic">
          <ac:chgData name="Mahesh Kumar" userId="8e7ffbbc9fd287fe" providerId="LiveId" clId="{3DEB1901-719C-43D8-A333-13A8CA35C807}" dt="2024-10-17T11:31:12.961" v="1655" actId="1076"/>
          <ac:graphicFrameMkLst>
            <pc:docMk/>
            <pc:sldMk cId="1278966167" sldId="461"/>
            <ac:graphicFrameMk id="4" creationId="{F4F9570B-0C9A-3B0B-6C7C-B29C109222B5}"/>
          </ac:graphicFrameMkLst>
        </pc:graphicFrameChg>
        <pc:picChg chg="del">
          <ac:chgData name="Mahesh Kumar" userId="8e7ffbbc9fd287fe" providerId="LiveId" clId="{3DEB1901-719C-43D8-A333-13A8CA35C807}" dt="2024-10-17T04:22:59.898" v="642" actId="478"/>
          <ac:picMkLst>
            <pc:docMk/>
            <pc:sldMk cId="1278966167" sldId="461"/>
            <ac:picMk id="3" creationId="{FD8989ED-585D-4980-9E4A-E3FE8560E0B7}"/>
          </ac:picMkLst>
        </pc:picChg>
        <pc:picChg chg="add mod">
          <ac:chgData name="Mahesh Kumar" userId="8e7ffbbc9fd287fe" providerId="LiveId" clId="{3DEB1901-719C-43D8-A333-13A8CA35C807}" dt="2024-10-17T04:22:58.236" v="641"/>
          <ac:picMkLst>
            <pc:docMk/>
            <pc:sldMk cId="1278966167" sldId="461"/>
            <ac:picMk id="5" creationId="{04FFFD11-E96E-E38D-2618-23222A468EAF}"/>
          </ac:picMkLst>
        </pc:picChg>
      </pc:sldChg>
      <pc:sldChg chg="modSp mod">
        <pc:chgData name="Mahesh Kumar" userId="8e7ffbbc9fd287fe" providerId="LiveId" clId="{3DEB1901-719C-43D8-A333-13A8CA35C807}" dt="2024-10-17T11:51:47.358" v="1698" actId="14100"/>
        <pc:sldMkLst>
          <pc:docMk/>
          <pc:sldMk cId="370166551" sldId="462"/>
        </pc:sldMkLst>
        <pc:spChg chg="mod">
          <ac:chgData name="Mahesh Kumar" userId="8e7ffbbc9fd287fe" providerId="LiveId" clId="{3DEB1901-719C-43D8-A333-13A8CA35C807}" dt="2024-10-17T11:51:47.358" v="1698" actId="14100"/>
          <ac:spMkLst>
            <pc:docMk/>
            <pc:sldMk cId="370166551" sldId="462"/>
            <ac:spMk id="7" creationId="{1C8F2A2E-B911-18EA-1BD8-EA518785B206}"/>
          </ac:spMkLst>
        </pc:spChg>
        <pc:graphicFrameChg chg="mod modGraphic">
          <ac:chgData name="Mahesh Kumar" userId="8e7ffbbc9fd287fe" providerId="LiveId" clId="{3DEB1901-719C-43D8-A333-13A8CA35C807}" dt="2024-10-17T11:49:48.099" v="1675" actId="20577"/>
          <ac:graphicFrameMkLst>
            <pc:docMk/>
            <pc:sldMk cId="370166551" sldId="462"/>
            <ac:graphicFrameMk id="4" creationId="{5CEDC050-C28C-0A48-A3D1-3FDE3E02910E}"/>
          </ac:graphicFrameMkLst>
        </pc:graphicFrameChg>
      </pc:sldChg>
      <pc:sldChg chg="addSp delSp modSp mod">
        <pc:chgData name="Mahesh Kumar" userId="8e7ffbbc9fd287fe" providerId="LiveId" clId="{3DEB1901-719C-43D8-A333-13A8CA35C807}" dt="2024-10-17T11:31:26.726" v="1658" actId="14100"/>
        <pc:sldMkLst>
          <pc:docMk/>
          <pc:sldMk cId="3738395403" sldId="463"/>
        </pc:sldMkLst>
        <pc:spChg chg="del">
          <ac:chgData name="Mahesh Kumar" userId="8e7ffbbc9fd287fe" providerId="LiveId" clId="{3DEB1901-719C-43D8-A333-13A8CA35C807}" dt="2024-10-17T11:24:55.694" v="1595" actId="478"/>
          <ac:spMkLst>
            <pc:docMk/>
            <pc:sldMk cId="3738395403" sldId="463"/>
            <ac:spMk id="2" creationId="{00529B69-8BD9-30F7-2C58-EC527A0D7537}"/>
          </ac:spMkLst>
        </pc:spChg>
        <pc:spChg chg="add mod">
          <ac:chgData name="Mahesh Kumar" userId="8e7ffbbc9fd287fe" providerId="LiveId" clId="{3DEB1901-719C-43D8-A333-13A8CA35C807}" dt="2024-10-17T11:31:26.726" v="1658" actId="14100"/>
          <ac:spMkLst>
            <pc:docMk/>
            <pc:sldMk cId="3738395403" sldId="463"/>
            <ac:spMk id="5" creationId="{CDDC331A-D58E-1F52-B4BC-3659F00BCB2C}"/>
          </ac:spMkLst>
        </pc:spChg>
        <pc:spChg chg="add del mod">
          <ac:chgData name="Mahesh Kumar" userId="8e7ffbbc9fd287fe" providerId="LiveId" clId="{3DEB1901-719C-43D8-A333-13A8CA35C807}" dt="2024-10-17T11:24:57.047" v="1596" actId="478"/>
          <ac:spMkLst>
            <pc:docMk/>
            <pc:sldMk cId="3738395403" sldId="463"/>
            <ac:spMk id="7" creationId="{86798D28-7258-795A-1786-CC4092884D01}"/>
          </ac:spMkLst>
        </pc:spChg>
        <pc:graphicFrameChg chg="mod modGraphic">
          <ac:chgData name="Mahesh Kumar" userId="8e7ffbbc9fd287fe" providerId="LiveId" clId="{3DEB1901-719C-43D8-A333-13A8CA35C807}" dt="2024-10-17T11:25:15.930" v="1599" actId="1076"/>
          <ac:graphicFrameMkLst>
            <pc:docMk/>
            <pc:sldMk cId="3738395403" sldId="463"/>
            <ac:graphicFrameMk id="4" creationId="{F4F9570B-0C9A-3B0B-6C7C-B29C109222B5}"/>
          </ac:graphicFrameMkLst>
        </pc:graphicFrameChg>
        <pc:picChg chg="add mod">
          <ac:chgData name="Mahesh Kumar" userId="8e7ffbbc9fd287fe" providerId="LiveId" clId="{3DEB1901-719C-43D8-A333-13A8CA35C807}" dt="2024-10-17T04:23:03.007" v="643"/>
          <ac:picMkLst>
            <pc:docMk/>
            <pc:sldMk cId="3738395403" sldId="463"/>
            <ac:picMk id="3" creationId="{319B243A-1CC1-5258-4757-6E726311267A}"/>
          </ac:picMkLst>
        </pc:picChg>
      </pc:sldChg>
      <pc:sldChg chg="addSp delSp modSp mod">
        <pc:chgData name="Mahesh Kumar" userId="8e7ffbbc9fd287fe" providerId="LiveId" clId="{3DEB1901-719C-43D8-A333-13A8CA35C807}" dt="2024-10-17T11:58:11.411" v="1753" actId="14100"/>
        <pc:sldMkLst>
          <pc:docMk/>
          <pc:sldMk cId="4260214471" sldId="470"/>
        </pc:sldMkLst>
        <pc:spChg chg="del">
          <ac:chgData name="Mahesh Kumar" userId="8e7ffbbc9fd287fe" providerId="LiveId" clId="{3DEB1901-719C-43D8-A333-13A8CA35C807}" dt="2024-10-17T11:23:34.823" v="1577" actId="478"/>
          <ac:spMkLst>
            <pc:docMk/>
            <pc:sldMk cId="4260214471" sldId="470"/>
            <ac:spMk id="2" creationId="{E5C3C981-7936-E9AF-B6BF-D6B86373C354}"/>
          </ac:spMkLst>
        </pc:spChg>
        <pc:spChg chg="add mod">
          <ac:chgData name="Mahesh Kumar" userId="8e7ffbbc9fd287fe" providerId="LiveId" clId="{3DEB1901-719C-43D8-A333-13A8CA35C807}" dt="2024-10-17T11:58:11.411" v="1753" actId="14100"/>
          <ac:spMkLst>
            <pc:docMk/>
            <pc:sldMk cId="4260214471" sldId="470"/>
            <ac:spMk id="4" creationId="{3360B03A-26CF-8222-A4B9-C2C9426A2E2C}"/>
          </ac:spMkLst>
        </pc:spChg>
        <pc:spChg chg="add del mod">
          <ac:chgData name="Mahesh Kumar" userId="8e7ffbbc9fd287fe" providerId="LiveId" clId="{3DEB1901-719C-43D8-A333-13A8CA35C807}" dt="2024-10-17T11:23:37.083" v="1578" actId="478"/>
          <ac:spMkLst>
            <pc:docMk/>
            <pc:sldMk cId="4260214471" sldId="470"/>
            <ac:spMk id="7" creationId="{FABE5CAD-6246-D880-CA00-19F972C5B512}"/>
          </ac:spMkLst>
        </pc:spChg>
        <pc:graphicFrameChg chg="mod modGraphic">
          <ac:chgData name="Mahesh Kumar" userId="8e7ffbbc9fd287fe" providerId="LiveId" clId="{3DEB1901-719C-43D8-A333-13A8CA35C807}" dt="2024-10-17T11:58:05.591" v="1752" actId="1076"/>
          <ac:graphicFrameMkLst>
            <pc:docMk/>
            <pc:sldMk cId="4260214471" sldId="470"/>
            <ac:graphicFrameMk id="5" creationId="{5314B3D7-2844-7848-F4AF-BC01867AD09A}"/>
          </ac:graphicFrameMkLst>
        </pc:graphicFrameChg>
        <pc:picChg chg="add mod">
          <ac:chgData name="Mahesh Kumar" userId="8e7ffbbc9fd287fe" providerId="LiveId" clId="{3DEB1901-719C-43D8-A333-13A8CA35C807}" dt="2024-10-17T04:22:47.663" v="637"/>
          <ac:picMkLst>
            <pc:docMk/>
            <pc:sldMk cId="4260214471" sldId="470"/>
            <ac:picMk id="3" creationId="{8CD8449D-056E-3CFB-3356-293C7A0F84E6}"/>
          </ac:picMkLst>
        </pc:picChg>
        <pc:picChg chg="del">
          <ac:chgData name="Mahesh Kumar" userId="8e7ffbbc9fd287fe" providerId="LiveId" clId="{3DEB1901-719C-43D8-A333-13A8CA35C807}" dt="2024-10-17T04:22:49.386" v="638" actId="478"/>
          <ac:picMkLst>
            <pc:docMk/>
            <pc:sldMk cId="4260214471" sldId="470"/>
            <ac:picMk id="4" creationId="{50D440AA-C6A0-8DF9-590F-E0C80F7C8222}"/>
          </ac:picMkLst>
        </pc:picChg>
      </pc:sldChg>
      <pc:sldChg chg="modSp mod">
        <pc:chgData name="Mahesh Kumar" userId="8e7ffbbc9fd287fe" providerId="LiveId" clId="{3DEB1901-719C-43D8-A333-13A8CA35C807}" dt="2024-10-17T11:50:19.367" v="1676" actId="1076"/>
        <pc:sldMkLst>
          <pc:docMk/>
          <pc:sldMk cId="4131815889" sldId="471"/>
        </pc:sldMkLst>
        <pc:spChg chg="mod">
          <ac:chgData name="Mahesh Kumar" userId="8e7ffbbc9fd287fe" providerId="LiveId" clId="{3DEB1901-719C-43D8-A333-13A8CA35C807}" dt="2024-10-17T11:50:19.367" v="1676" actId="1076"/>
          <ac:spMkLst>
            <pc:docMk/>
            <pc:sldMk cId="4131815889" sldId="471"/>
            <ac:spMk id="6" creationId="{31E72F5C-6000-B7E1-4BFE-7C9DD411980B}"/>
          </ac:spMkLst>
        </pc:spChg>
        <pc:graphicFrameChg chg="mod">
          <ac:chgData name="Mahesh Kumar" userId="8e7ffbbc9fd287fe" providerId="LiveId" clId="{3DEB1901-719C-43D8-A333-13A8CA35C807}" dt="2024-10-17T11:10:39.627" v="1445" actId="2711"/>
          <ac:graphicFrameMkLst>
            <pc:docMk/>
            <pc:sldMk cId="4131815889" sldId="471"/>
            <ac:graphicFrameMk id="4" creationId="{8121CE4C-157E-530C-D5B0-A3D384FA5E1B}"/>
          </ac:graphicFrameMkLst>
        </pc:graphicFrameChg>
      </pc:sldChg>
      <pc:sldChg chg="addSp delSp modSp add mod">
        <pc:chgData name="Mahesh Kumar" userId="8e7ffbbc9fd287fe" providerId="LiveId" clId="{3DEB1901-719C-43D8-A333-13A8CA35C807}" dt="2024-10-17T11:52:15.238" v="1705" actId="1076"/>
        <pc:sldMkLst>
          <pc:docMk/>
          <pc:sldMk cId="2810395956" sldId="472"/>
        </pc:sldMkLst>
        <pc:spChg chg="del mod">
          <ac:chgData name="Mahesh Kumar" userId="8e7ffbbc9fd287fe" providerId="LiveId" clId="{3DEB1901-719C-43D8-A333-13A8CA35C807}" dt="2024-10-17T11:12:37.051" v="1460" actId="478"/>
          <ac:spMkLst>
            <pc:docMk/>
            <pc:sldMk cId="2810395956" sldId="472"/>
            <ac:spMk id="2" creationId="{CD1C5F47-EEB1-FC38-554F-4AAB00EF4E92}"/>
          </ac:spMkLst>
        </pc:spChg>
        <pc:spChg chg="add mod">
          <ac:chgData name="Mahesh Kumar" userId="8e7ffbbc9fd287fe" providerId="LiveId" clId="{3DEB1901-719C-43D8-A333-13A8CA35C807}" dt="2024-10-17T11:52:15.238" v="1705" actId="1076"/>
          <ac:spMkLst>
            <pc:docMk/>
            <pc:sldMk cId="2810395956" sldId="472"/>
            <ac:spMk id="3" creationId="{93BA53DA-E8AE-EA66-3CB5-D478077491AC}"/>
          </ac:spMkLst>
        </pc:spChg>
        <pc:spChg chg="add del mod">
          <ac:chgData name="Mahesh Kumar" userId="8e7ffbbc9fd287fe" providerId="LiveId" clId="{3DEB1901-719C-43D8-A333-13A8CA35C807}" dt="2024-10-17T11:12:40.223" v="1461" actId="478"/>
          <ac:spMkLst>
            <pc:docMk/>
            <pc:sldMk cId="2810395956" sldId="472"/>
            <ac:spMk id="7" creationId="{564E18BA-58D2-8159-5327-9545EFB2C48F}"/>
          </ac:spMkLst>
        </pc:spChg>
        <pc:graphicFrameChg chg="add mod">
          <ac:chgData name="Mahesh Kumar" userId="8e7ffbbc9fd287fe" providerId="LiveId" clId="{3DEB1901-719C-43D8-A333-13A8CA35C807}" dt="2024-10-16T10:51:17.773" v="132"/>
          <ac:graphicFrameMkLst>
            <pc:docMk/>
            <pc:sldMk cId="2810395956" sldId="472"/>
            <ac:graphicFrameMk id="3" creationId="{0826C3C0-DECA-E1B8-7B94-530FBEEF9C0F}"/>
          </ac:graphicFrameMkLst>
        </pc:graphicFrameChg>
        <pc:graphicFrameChg chg="mod modGraphic">
          <ac:chgData name="Mahesh Kumar" userId="8e7ffbbc9fd287fe" providerId="LiveId" clId="{3DEB1901-719C-43D8-A333-13A8CA35C807}" dt="2024-10-17T11:48:46.270" v="1665" actId="20577"/>
          <ac:graphicFrameMkLst>
            <pc:docMk/>
            <pc:sldMk cId="2810395956" sldId="472"/>
            <ac:graphicFrameMk id="4" creationId="{5CEDC050-C28C-0A48-A3D1-3FDE3E02910E}"/>
          </ac:graphicFrameMkLst>
        </pc:graphicFrameChg>
        <pc:cxnChg chg="add del">
          <ac:chgData name="Mahesh Kumar" userId="8e7ffbbc9fd287fe" providerId="LiveId" clId="{3DEB1901-719C-43D8-A333-13A8CA35C807}" dt="2024-10-16T10:52:03.809" v="135" actId="11529"/>
          <ac:cxnSpMkLst>
            <pc:docMk/>
            <pc:sldMk cId="2810395956" sldId="472"/>
            <ac:cxnSpMk id="7" creationId="{F399C197-4B6D-B903-186E-8DF535FBE50D}"/>
          </ac:cxnSpMkLst>
        </pc:cxnChg>
      </pc:sldChg>
      <pc:sldChg chg="addSp delSp modSp add mod">
        <pc:chgData name="Mahesh Kumar" userId="8e7ffbbc9fd287fe" providerId="LiveId" clId="{3DEB1901-719C-43D8-A333-13A8CA35C807}" dt="2024-10-17T11:53:23.726" v="1715" actId="1076"/>
        <pc:sldMkLst>
          <pc:docMk/>
          <pc:sldMk cId="402110402" sldId="473"/>
        </pc:sldMkLst>
        <pc:spChg chg="del">
          <ac:chgData name="Mahesh Kumar" userId="8e7ffbbc9fd287fe" providerId="LiveId" clId="{3DEB1901-719C-43D8-A333-13A8CA35C807}" dt="2024-10-17T11:15:00.024" v="1496" actId="478"/>
          <ac:spMkLst>
            <pc:docMk/>
            <pc:sldMk cId="402110402" sldId="473"/>
            <ac:spMk id="2" creationId="{F196CDF4-E727-F40E-06D5-0BE585613D6B}"/>
          </ac:spMkLst>
        </pc:spChg>
        <pc:spChg chg="add del">
          <ac:chgData name="Mahesh Kumar" userId="8e7ffbbc9fd287fe" providerId="LiveId" clId="{3DEB1901-719C-43D8-A333-13A8CA35C807}" dt="2024-10-17T11:14:31.061" v="1490" actId="22"/>
          <ac:spMkLst>
            <pc:docMk/>
            <pc:sldMk cId="402110402" sldId="473"/>
            <ac:spMk id="6" creationId="{92D238BB-1043-800C-B54A-B31BCCD98157}"/>
          </ac:spMkLst>
        </pc:spChg>
        <pc:spChg chg="add mod">
          <ac:chgData name="Mahesh Kumar" userId="8e7ffbbc9fd287fe" providerId="LiveId" clId="{3DEB1901-719C-43D8-A333-13A8CA35C807}" dt="2024-10-17T11:53:23.726" v="1715" actId="1076"/>
          <ac:spMkLst>
            <pc:docMk/>
            <pc:sldMk cId="402110402" sldId="473"/>
            <ac:spMk id="7" creationId="{0F154389-5F29-2735-9F03-2AB40414C663}"/>
          </ac:spMkLst>
        </pc:spChg>
        <pc:spChg chg="add del mod">
          <ac:chgData name="Mahesh Kumar" userId="8e7ffbbc9fd287fe" providerId="LiveId" clId="{3DEB1901-719C-43D8-A333-13A8CA35C807}" dt="2024-10-17T11:15:02.769" v="1497" actId="478"/>
          <ac:spMkLst>
            <pc:docMk/>
            <pc:sldMk cId="402110402" sldId="473"/>
            <ac:spMk id="9" creationId="{BAD14B20-0A45-E319-16DB-B9E62D9E5F1C}"/>
          </ac:spMkLst>
        </pc:spChg>
        <pc:graphicFrameChg chg="mod modGraphic">
          <ac:chgData name="Mahesh Kumar" userId="8e7ffbbc9fd287fe" providerId="LiveId" clId="{3DEB1901-719C-43D8-A333-13A8CA35C807}" dt="2024-10-17T11:11:12.352" v="1447" actId="207"/>
          <ac:graphicFrameMkLst>
            <pc:docMk/>
            <pc:sldMk cId="402110402" sldId="473"/>
            <ac:graphicFrameMk id="4" creationId="{B900F078-581E-A98C-625C-86CDBD16A183}"/>
          </ac:graphicFrameMkLst>
        </pc:graphicFrameChg>
        <pc:picChg chg="add mod">
          <ac:chgData name="Mahesh Kumar" userId="8e7ffbbc9fd287fe" providerId="LiveId" clId="{3DEB1901-719C-43D8-A333-13A8CA35C807}" dt="2024-10-17T04:21:38.782" v="621"/>
          <ac:picMkLst>
            <pc:docMk/>
            <pc:sldMk cId="402110402" sldId="473"/>
            <ac:picMk id="3" creationId="{3DEE8B28-C609-D08A-438C-11700F723252}"/>
          </ac:picMkLst>
        </pc:picChg>
      </pc:sldChg>
      <pc:sldChg chg="add del">
        <pc:chgData name="Mahesh Kumar" userId="8e7ffbbc9fd287fe" providerId="LiveId" clId="{3DEB1901-719C-43D8-A333-13A8CA35C807}" dt="2024-10-16T11:21:42.045" v="392" actId="2890"/>
        <pc:sldMkLst>
          <pc:docMk/>
          <pc:sldMk cId="1287395075" sldId="473"/>
        </pc:sldMkLst>
      </pc:sldChg>
      <pc:sldChg chg="addSp delSp modSp add mod">
        <pc:chgData name="Mahesh Kumar" userId="8e7ffbbc9fd287fe" providerId="LiveId" clId="{3DEB1901-719C-43D8-A333-13A8CA35C807}" dt="2024-10-17T11:53:36.277" v="1717" actId="14100"/>
        <pc:sldMkLst>
          <pc:docMk/>
          <pc:sldMk cId="2351007346" sldId="474"/>
        </pc:sldMkLst>
        <pc:spChg chg="del">
          <ac:chgData name="Mahesh Kumar" userId="8e7ffbbc9fd287fe" providerId="LiveId" clId="{3DEB1901-719C-43D8-A333-13A8CA35C807}" dt="2024-10-17T11:15:19.179" v="1500" actId="478"/>
          <ac:spMkLst>
            <pc:docMk/>
            <pc:sldMk cId="2351007346" sldId="474"/>
            <ac:spMk id="2" creationId="{F196CDF4-E727-F40E-06D5-0BE585613D6B}"/>
          </ac:spMkLst>
        </pc:spChg>
        <pc:spChg chg="add mod">
          <ac:chgData name="Mahesh Kumar" userId="8e7ffbbc9fd287fe" providerId="LiveId" clId="{3DEB1901-719C-43D8-A333-13A8CA35C807}" dt="2024-10-17T11:53:36.277" v="1717" actId="14100"/>
          <ac:spMkLst>
            <pc:docMk/>
            <pc:sldMk cId="2351007346" sldId="474"/>
            <ac:spMk id="5" creationId="{90C49D79-FFE8-EE4F-C30A-E31590D787A3}"/>
          </ac:spMkLst>
        </pc:spChg>
        <pc:spChg chg="add del mod">
          <ac:chgData name="Mahesh Kumar" userId="8e7ffbbc9fd287fe" providerId="LiveId" clId="{3DEB1901-719C-43D8-A333-13A8CA35C807}" dt="2024-10-17T11:15:20.982" v="1501" actId="478"/>
          <ac:spMkLst>
            <pc:docMk/>
            <pc:sldMk cId="2351007346" sldId="474"/>
            <ac:spMk id="7" creationId="{2FCB2AE5-0AD1-8583-EE11-F17D5510F13A}"/>
          </ac:spMkLst>
        </pc:spChg>
        <pc:graphicFrameChg chg="mod modGraphic">
          <ac:chgData name="Mahesh Kumar" userId="8e7ffbbc9fd287fe" providerId="LiveId" clId="{3DEB1901-719C-43D8-A333-13A8CA35C807}" dt="2024-10-17T11:11:18.868" v="1448" actId="207"/>
          <ac:graphicFrameMkLst>
            <pc:docMk/>
            <pc:sldMk cId="2351007346" sldId="474"/>
            <ac:graphicFrameMk id="4" creationId="{B900F078-581E-A98C-625C-86CDBD16A183}"/>
          </ac:graphicFrameMkLst>
        </pc:graphicFrameChg>
        <pc:picChg chg="add mod">
          <ac:chgData name="Mahesh Kumar" userId="8e7ffbbc9fd287fe" providerId="LiveId" clId="{3DEB1901-719C-43D8-A333-13A8CA35C807}" dt="2024-10-17T04:21:42.303" v="622"/>
          <ac:picMkLst>
            <pc:docMk/>
            <pc:sldMk cId="2351007346" sldId="474"/>
            <ac:picMk id="3" creationId="{DA52754C-E4FA-729B-A4AF-D0A36EEAD891}"/>
          </ac:picMkLst>
        </pc:picChg>
      </pc:sldChg>
      <pc:sldChg chg="addSp delSp modSp add mod">
        <pc:chgData name="Mahesh Kumar" userId="8e7ffbbc9fd287fe" providerId="LiveId" clId="{3DEB1901-719C-43D8-A333-13A8CA35C807}" dt="2024-10-17T11:54:32.671" v="1724" actId="1076"/>
        <pc:sldMkLst>
          <pc:docMk/>
          <pc:sldMk cId="3639694568" sldId="475"/>
        </pc:sldMkLst>
        <pc:spChg chg="del">
          <ac:chgData name="Mahesh Kumar" userId="8e7ffbbc9fd287fe" providerId="LiveId" clId="{3DEB1901-719C-43D8-A333-13A8CA35C807}" dt="2024-10-17T11:16:20.526" v="1511" actId="478"/>
          <ac:spMkLst>
            <pc:docMk/>
            <pc:sldMk cId="3639694568" sldId="475"/>
            <ac:spMk id="2" creationId="{00529B69-8BD9-30F7-2C58-EC527A0D7537}"/>
          </ac:spMkLst>
        </pc:spChg>
        <pc:spChg chg="add mod">
          <ac:chgData name="Mahesh Kumar" userId="8e7ffbbc9fd287fe" providerId="LiveId" clId="{3DEB1901-719C-43D8-A333-13A8CA35C807}" dt="2024-10-17T11:54:32.671" v="1724" actId="1076"/>
          <ac:spMkLst>
            <pc:docMk/>
            <pc:sldMk cId="3639694568" sldId="475"/>
            <ac:spMk id="4" creationId="{C218ECC1-1DE5-1321-23F0-49137E15ED7A}"/>
          </ac:spMkLst>
        </pc:spChg>
        <pc:spChg chg="add del mod">
          <ac:chgData name="Mahesh Kumar" userId="8e7ffbbc9fd287fe" providerId="LiveId" clId="{3DEB1901-719C-43D8-A333-13A8CA35C807}" dt="2024-10-17T11:16:22.681" v="1512" actId="478"/>
          <ac:spMkLst>
            <pc:docMk/>
            <pc:sldMk cId="3639694568" sldId="475"/>
            <ac:spMk id="7" creationId="{56458BDF-8E76-7904-9533-7D861B336DC1}"/>
          </ac:spMkLst>
        </pc:spChg>
        <pc:graphicFrameChg chg="mod modGraphic">
          <ac:chgData name="Mahesh Kumar" userId="8e7ffbbc9fd287fe" providerId="LiveId" clId="{3DEB1901-719C-43D8-A333-13A8CA35C807}" dt="2024-10-17T11:28:30.668" v="1625" actId="1076"/>
          <ac:graphicFrameMkLst>
            <pc:docMk/>
            <pc:sldMk cId="3639694568" sldId="475"/>
            <ac:graphicFrameMk id="5" creationId="{04CC22F2-F4F3-C0D1-1A5C-01B1D1E71BA7}"/>
          </ac:graphicFrameMkLst>
        </pc:graphicFrameChg>
        <pc:picChg chg="add mod">
          <ac:chgData name="Mahesh Kumar" userId="8e7ffbbc9fd287fe" providerId="LiveId" clId="{3DEB1901-719C-43D8-A333-13A8CA35C807}" dt="2024-10-17T04:21:51.567" v="625"/>
          <ac:picMkLst>
            <pc:docMk/>
            <pc:sldMk cId="3639694568" sldId="475"/>
            <ac:picMk id="3" creationId="{2B872AF9-F77E-5E08-D8AA-26566AC67888}"/>
          </ac:picMkLst>
        </pc:picChg>
        <pc:picChg chg="del">
          <ac:chgData name="Mahesh Kumar" userId="8e7ffbbc9fd287fe" providerId="LiveId" clId="{3DEB1901-719C-43D8-A333-13A8CA35C807}" dt="2024-10-17T04:21:53.354" v="626" actId="478"/>
          <ac:picMkLst>
            <pc:docMk/>
            <pc:sldMk cId="3639694568" sldId="475"/>
            <ac:picMk id="4" creationId="{57C5E1EB-D506-D95D-94B8-2B79A94AE9A5}"/>
          </ac:picMkLst>
        </pc:picChg>
      </pc:sldChg>
      <pc:sldChg chg="addSp delSp modSp add mod">
        <pc:chgData name="Mahesh Kumar" userId="8e7ffbbc9fd287fe" providerId="LiveId" clId="{3DEB1901-719C-43D8-A333-13A8CA35C807}" dt="2024-10-17T11:57:13.725" v="1745" actId="14100"/>
        <pc:sldMkLst>
          <pc:docMk/>
          <pc:sldMk cId="3543216041" sldId="476"/>
        </pc:sldMkLst>
        <pc:spChg chg="del">
          <ac:chgData name="Mahesh Kumar" userId="8e7ffbbc9fd287fe" providerId="LiveId" clId="{3DEB1901-719C-43D8-A333-13A8CA35C807}" dt="2024-10-17T11:21:30.687" v="1551" actId="478"/>
          <ac:spMkLst>
            <pc:docMk/>
            <pc:sldMk cId="3543216041" sldId="476"/>
            <ac:spMk id="2" creationId="{319DBC3D-94AC-5B79-212E-97AC2751FEEA}"/>
          </ac:spMkLst>
        </pc:spChg>
        <pc:spChg chg="add mod">
          <ac:chgData name="Mahesh Kumar" userId="8e7ffbbc9fd287fe" providerId="LiveId" clId="{3DEB1901-719C-43D8-A333-13A8CA35C807}" dt="2024-10-17T11:57:13.725" v="1745" actId="14100"/>
          <ac:spMkLst>
            <pc:docMk/>
            <pc:sldMk cId="3543216041" sldId="476"/>
            <ac:spMk id="4" creationId="{099AB007-2B4B-94B5-FA96-D8517412651B}"/>
          </ac:spMkLst>
        </pc:spChg>
        <pc:spChg chg="add del mod">
          <ac:chgData name="Mahesh Kumar" userId="8e7ffbbc9fd287fe" providerId="LiveId" clId="{3DEB1901-719C-43D8-A333-13A8CA35C807}" dt="2024-10-17T11:21:32.805" v="1552" actId="478"/>
          <ac:spMkLst>
            <pc:docMk/>
            <pc:sldMk cId="3543216041" sldId="476"/>
            <ac:spMk id="7" creationId="{B55B7976-84DA-40C9-CE78-89DCB08AD444}"/>
          </ac:spMkLst>
        </pc:spChg>
        <pc:graphicFrameChg chg="mod modGraphic">
          <ac:chgData name="Mahesh Kumar" userId="8e7ffbbc9fd287fe" providerId="LiveId" clId="{3DEB1901-719C-43D8-A333-13A8CA35C807}" dt="2024-10-17T11:08:59.940" v="1435" actId="2711"/>
          <ac:graphicFrameMkLst>
            <pc:docMk/>
            <pc:sldMk cId="3543216041" sldId="476"/>
            <ac:graphicFrameMk id="5" creationId="{0F42B59B-C0D4-1286-B47E-3439C5E75FB7}"/>
          </ac:graphicFrameMkLst>
        </pc:graphicFrameChg>
      </pc:sldChg>
      <pc:sldChg chg="addSp delSp modSp add mod">
        <pc:chgData name="Mahesh Kumar" userId="8e7ffbbc9fd287fe" providerId="LiveId" clId="{3DEB1901-719C-43D8-A333-13A8CA35C807}" dt="2024-10-17T11:57:22.277" v="1747" actId="14100"/>
        <pc:sldMkLst>
          <pc:docMk/>
          <pc:sldMk cId="475667115" sldId="477"/>
        </pc:sldMkLst>
        <pc:spChg chg="del">
          <ac:chgData name="Mahesh Kumar" userId="8e7ffbbc9fd287fe" providerId="LiveId" clId="{3DEB1901-719C-43D8-A333-13A8CA35C807}" dt="2024-10-17T11:22:14.792" v="1559" actId="478"/>
          <ac:spMkLst>
            <pc:docMk/>
            <pc:sldMk cId="475667115" sldId="477"/>
            <ac:spMk id="2" creationId="{319DBC3D-94AC-5B79-212E-97AC2751FEEA}"/>
          </ac:spMkLst>
        </pc:spChg>
        <pc:spChg chg="add del mod">
          <ac:chgData name="Mahesh Kumar" userId="8e7ffbbc9fd287fe" providerId="LiveId" clId="{3DEB1901-719C-43D8-A333-13A8CA35C807}" dt="2024-10-17T11:22:02.667" v="1557" actId="478"/>
          <ac:spMkLst>
            <pc:docMk/>
            <pc:sldMk cId="475667115" sldId="477"/>
            <ac:spMk id="4" creationId="{3C8963BD-CBFF-7B77-FFE4-E90AB5828773}"/>
          </ac:spMkLst>
        </pc:spChg>
        <pc:spChg chg="add mod">
          <ac:chgData name="Mahesh Kumar" userId="8e7ffbbc9fd287fe" providerId="LiveId" clId="{3DEB1901-719C-43D8-A333-13A8CA35C807}" dt="2024-10-17T11:57:22.277" v="1747" actId="14100"/>
          <ac:spMkLst>
            <pc:docMk/>
            <pc:sldMk cId="475667115" sldId="477"/>
            <ac:spMk id="6" creationId="{066AFE67-43B0-2AE4-BC04-193C1B6C01BC}"/>
          </ac:spMkLst>
        </pc:spChg>
        <pc:spChg chg="add del mod">
          <ac:chgData name="Mahesh Kumar" userId="8e7ffbbc9fd287fe" providerId="LiveId" clId="{3DEB1901-719C-43D8-A333-13A8CA35C807}" dt="2024-10-17T11:22:16.652" v="1560" actId="478"/>
          <ac:spMkLst>
            <pc:docMk/>
            <pc:sldMk cId="475667115" sldId="477"/>
            <ac:spMk id="8" creationId="{DDF2DE45-A92D-1FE6-64C1-57A046195409}"/>
          </ac:spMkLst>
        </pc:spChg>
        <pc:graphicFrameChg chg="mod modGraphic">
          <ac:chgData name="Mahesh Kumar" userId="8e7ffbbc9fd287fe" providerId="LiveId" clId="{3DEB1901-719C-43D8-A333-13A8CA35C807}" dt="2024-10-17T11:09:07.815" v="1436" actId="2711"/>
          <ac:graphicFrameMkLst>
            <pc:docMk/>
            <pc:sldMk cId="475667115" sldId="477"/>
            <ac:graphicFrameMk id="5" creationId="{0F42B59B-C0D4-1286-B47E-3439C5E75FB7}"/>
          </ac:graphicFrameMkLst>
        </pc:graphicFrameChg>
      </pc:sldChg>
    </pc:docChg>
  </pc:docChgLst>
  <pc:docChgLst>
    <pc:chgData name="Gaurav Jayaswal" userId="d10c9cfaa7ca26f4" providerId="LiveId" clId="{FCE7DA02-A39B-EB4F-9EE9-A19FE6384E43}"/>
    <pc:docChg chg="undo redo custSel addSld delSld modSld sldOrd">
      <pc:chgData name="Gaurav Jayaswal" userId="d10c9cfaa7ca26f4" providerId="LiveId" clId="{FCE7DA02-A39B-EB4F-9EE9-A19FE6384E43}" dt="2024-10-18T04:13:18.701" v="4305" actId="20577"/>
      <pc:docMkLst>
        <pc:docMk/>
      </pc:docMkLst>
      <pc:sldChg chg="add">
        <pc:chgData name="Gaurav Jayaswal" userId="d10c9cfaa7ca26f4" providerId="LiveId" clId="{FCE7DA02-A39B-EB4F-9EE9-A19FE6384E43}" dt="2024-10-17T20:16:25.296" v="3809"/>
        <pc:sldMkLst>
          <pc:docMk/>
          <pc:sldMk cId="0" sldId="297"/>
        </pc:sldMkLst>
      </pc:sldChg>
      <pc:sldChg chg="addSp delSp modSp del mod setBg">
        <pc:chgData name="Gaurav Jayaswal" userId="d10c9cfaa7ca26f4" providerId="LiveId" clId="{FCE7DA02-A39B-EB4F-9EE9-A19FE6384E43}" dt="2024-10-17T20:16:23.398" v="3808" actId="2696"/>
        <pc:sldMkLst>
          <pc:docMk/>
          <pc:sldMk cId="254485535" sldId="363"/>
        </pc:sldMkLst>
        <pc:spChg chg="add del mod">
          <ac:chgData name="Gaurav Jayaswal" userId="d10c9cfaa7ca26f4" providerId="LiveId" clId="{FCE7DA02-A39B-EB4F-9EE9-A19FE6384E43}" dt="2024-10-17T20:11:29.423" v="3800" actId="478"/>
          <ac:spMkLst>
            <pc:docMk/>
            <pc:sldMk cId="254485535" sldId="363"/>
            <ac:spMk id="3" creationId="{C4AF4012-5292-E890-EAC5-54FD76A8AEF9}"/>
          </ac:spMkLst>
        </pc:spChg>
        <pc:spChg chg="add del mod">
          <ac:chgData name="Gaurav Jayaswal" userId="d10c9cfaa7ca26f4" providerId="LiveId" clId="{FCE7DA02-A39B-EB4F-9EE9-A19FE6384E43}" dt="2024-10-17T20:13:51.905" v="3807"/>
          <ac:spMkLst>
            <pc:docMk/>
            <pc:sldMk cId="254485535" sldId="363"/>
            <ac:spMk id="5" creationId="{AFE0FFCC-7239-DD2B-9ADC-417072EF6866}"/>
          </ac:spMkLst>
        </pc:spChg>
        <pc:picChg chg="del">
          <ac:chgData name="Gaurav Jayaswal" userId="d10c9cfaa7ca26f4" providerId="LiveId" clId="{FCE7DA02-A39B-EB4F-9EE9-A19FE6384E43}" dt="2024-10-17T20:11:25.843" v="3799" actId="478"/>
          <ac:picMkLst>
            <pc:docMk/>
            <pc:sldMk cId="254485535" sldId="363"/>
            <ac:picMk id="4" creationId="{00000000-0000-0000-0000-000000000000}"/>
          </ac:picMkLst>
        </pc:picChg>
        <pc:picChg chg="add">
          <ac:chgData name="Gaurav Jayaswal" userId="d10c9cfaa7ca26f4" providerId="LiveId" clId="{FCE7DA02-A39B-EB4F-9EE9-A19FE6384E43}" dt="2024-10-17T20:13:36.882" v="3801"/>
          <ac:picMkLst>
            <pc:docMk/>
            <pc:sldMk cId="254485535" sldId="363"/>
            <ac:picMk id="13314" creationId="{DFF212E9-FD83-E204-33C4-291A50821110}"/>
          </ac:picMkLst>
        </pc:picChg>
      </pc:sldChg>
      <pc:sldChg chg="modSp mod modShow">
        <pc:chgData name="Gaurav Jayaswal" userId="d10c9cfaa7ca26f4" providerId="LiveId" clId="{FCE7DA02-A39B-EB4F-9EE9-A19FE6384E43}" dt="2024-10-17T18:52:16.582" v="2769" actId="20577"/>
        <pc:sldMkLst>
          <pc:docMk/>
          <pc:sldMk cId="2490807514" sldId="418"/>
        </pc:sldMkLst>
        <pc:graphicFrameChg chg="mod modGraphic">
          <ac:chgData name="Gaurav Jayaswal" userId="d10c9cfaa7ca26f4" providerId="LiveId" clId="{FCE7DA02-A39B-EB4F-9EE9-A19FE6384E43}" dt="2024-10-17T18:52:16.582" v="2769" actId="20577"/>
          <ac:graphicFrameMkLst>
            <pc:docMk/>
            <pc:sldMk cId="2490807514" sldId="418"/>
            <ac:graphicFrameMk id="4" creationId="{5CEDC050-C28C-0A48-A3D1-3FDE3E02910E}"/>
          </ac:graphicFrameMkLst>
        </pc:graphicFrameChg>
      </pc:sldChg>
      <pc:sldChg chg="addSp delSp modSp mod">
        <pc:chgData name="Gaurav Jayaswal" userId="d10c9cfaa7ca26f4" providerId="LiveId" clId="{FCE7DA02-A39B-EB4F-9EE9-A19FE6384E43}" dt="2024-10-17T19:55:00.480" v="3438" actId="14100"/>
        <pc:sldMkLst>
          <pc:docMk/>
          <pc:sldMk cId="1057117352" sldId="419"/>
        </pc:sldMkLst>
        <pc:spChg chg="add mod">
          <ac:chgData name="Gaurav Jayaswal" userId="d10c9cfaa7ca26f4" providerId="LiveId" clId="{FCE7DA02-A39B-EB4F-9EE9-A19FE6384E43}" dt="2024-10-17T19:55:00.480" v="3438" actId="14100"/>
          <ac:spMkLst>
            <pc:docMk/>
            <pc:sldMk cId="1057117352" sldId="419"/>
            <ac:spMk id="2" creationId="{BC2B5B7A-F194-A93B-7F27-058EB3DE04BE}"/>
          </ac:spMkLst>
        </pc:spChg>
        <pc:spChg chg="del mod">
          <ac:chgData name="Gaurav Jayaswal" userId="d10c9cfaa7ca26f4" providerId="LiveId" clId="{FCE7DA02-A39B-EB4F-9EE9-A19FE6384E43}" dt="2024-10-17T18:21:19.187" v="2695" actId="478"/>
          <ac:spMkLst>
            <pc:docMk/>
            <pc:sldMk cId="1057117352" sldId="419"/>
            <ac:spMk id="7" creationId="{9A03D625-33FB-B073-BD6E-D2C97AF28E76}"/>
          </ac:spMkLst>
        </pc:spChg>
        <pc:graphicFrameChg chg="mod modGraphic">
          <ac:chgData name="Gaurav Jayaswal" userId="d10c9cfaa7ca26f4" providerId="LiveId" clId="{FCE7DA02-A39B-EB4F-9EE9-A19FE6384E43}" dt="2024-10-17T19:24:04.753" v="3075" actId="1076"/>
          <ac:graphicFrameMkLst>
            <pc:docMk/>
            <pc:sldMk cId="1057117352" sldId="419"/>
            <ac:graphicFrameMk id="4" creationId="{308BAAB0-ADA8-F819-1009-B8D21E054DE2}"/>
          </ac:graphicFrameMkLst>
        </pc:graphicFrameChg>
      </pc:sldChg>
      <pc:sldChg chg="addSp delSp modSp mod">
        <pc:chgData name="Gaurav Jayaswal" userId="d10c9cfaa7ca26f4" providerId="LiveId" clId="{FCE7DA02-A39B-EB4F-9EE9-A19FE6384E43}" dt="2024-10-17T19:19:12.064" v="2979" actId="14100"/>
        <pc:sldMkLst>
          <pc:docMk/>
          <pc:sldMk cId="1771289304" sldId="427"/>
        </pc:sldMkLst>
        <pc:spChg chg="add mod">
          <ac:chgData name="Gaurav Jayaswal" userId="d10c9cfaa7ca26f4" providerId="LiveId" clId="{FCE7DA02-A39B-EB4F-9EE9-A19FE6384E43}" dt="2024-10-17T19:19:12.064" v="2979" actId="14100"/>
          <ac:spMkLst>
            <pc:docMk/>
            <pc:sldMk cId="1771289304" sldId="427"/>
            <ac:spMk id="2" creationId="{47961152-7A39-FB8E-431F-70CA739A43A0}"/>
          </ac:spMkLst>
        </pc:spChg>
        <pc:spChg chg="del">
          <ac:chgData name="Gaurav Jayaswal" userId="d10c9cfaa7ca26f4" providerId="LiveId" clId="{FCE7DA02-A39B-EB4F-9EE9-A19FE6384E43}" dt="2024-10-17T19:19:03.027" v="2977" actId="478"/>
          <ac:spMkLst>
            <pc:docMk/>
            <pc:sldMk cId="1771289304" sldId="427"/>
            <ac:spMk id="5" creationId="{5DD68423-9FD3-FF1F-16C6-D8A83FEAC077}"/>
          </ac:spMkLst>
        </pc:spChg>
      </pc:sldChg>
      <pc:sldChg chg="del">
        <pc:chgData name="Gaurav Jayaswal" userId="d10c9cfaa7ca26f4" providerId="LiveId" clId="{FCE7DA02-A39B-EB4F-9EE9-A19FE6384E43}" dt="2024-10-17T19:44:16.837" v="3242" actId="2696"/>
        <pc:sldMkLst>
          <pc:docMk/>
          <pc:sldMk cId="936264885" sldId="436"/>
        </pc:sldMkLst>
      </pc:sldChg>
      <pc:sldChg chg="addSp delSp modSp mod">
        <pc:chgData name="Gaurav Jayaswal" userId="d10c9cfaa7ca26f4" providerId="LiveId" clId="{FCE7DA02-A39B-EB4F-9EE9-A19FE6384E43}" dt="2024-10-17T20:27:47.686" v="3920" actId="20577"/>
        <pc:sldMkLst>
          <pc:docMk/>
          <pc:sldMk cId="2283403582" sldId="437"/>
        </pc:sldMkLst>
        <pc:spChg chg="add mod">
          <ac:chgData name="Gaurav Jayaswal" userId="d10c9cfaa7ca26f4" providerId="LiveId" clId="{FCE7DA02-A39B-EB4F-9EE9-A19FE6384E43}" dt="2024-10-17T20:08:38.985" v="3744"/>
          <ac:spMkLst>
            <pc:docMk/>
            <pc:sldMk cId="2283403582" sldId="437"/>
            <ac:spMk id="2" creationId="{A6ADEB3D-912C-6C1F-2A03-D27700DF1EE2}"/>
          </ac:spMkLst>
        </pc:spChg>
        <pc:spChg chg="del mod">
          <ac:chgData name="Gaurav Jayaswal" userId="d10c9cfaa7ca26f4" providerId="LiveId" clId="{FCE7DA02-A39B-EB4F-9EE9-A19FE6384E43}" dt="2024-10-17T20:09:06.322" v="3757" actId="478"/>
          <ac:spMkLst>
            <pc:docMk/>
            <pc:sldMk cId="2283403582" sldId="437"/>
            <ac:spMk id="4" creationId="{8D83B563-0855-0C40-0718-0C1B6810D96E}"/>
          </ac:spMkLst>
        </pc:spChg>
        <pc:spChg chg="add mod">
          <ac:chgData name="Gaurav Jayaswal" userId="d10c9cfaa7ca26f4" providerId="LiveId" clId="{FCE7DA02-A39B-EB4F-9EE9-A19FE6384E43}" dt="2024-10-17T20:09:03.784" v="3756" actId="20577"/>
          <ac:spMkLst>
            <pc:docMk/>
            <pc:sldMk cId="2283403582" sldId="437"/>
            <ac:spMk id="6" creationId="{3D206729-EF09-114E-0778-3FAE8215944F}"/>
          </ac:spMkLst>
        </pc:spChg>
        <pc:graphicFrameChg chg="mod modGraphic">
          <ac:chgData name="Gaurav Jayaswal" userId="d10c9cfaa7ca26f4" providerId="LiveId" clId="{FCE7DA02-A39B-EB4F-9EE9-A19FE6384E43}" dt="2024-10-17T20:27:47.686" v="3920" actId="20577"/>
          <ac:graphicFrameMkLst>
            <pc:docMk/>
            <pc:sldMk cId="2283403582" sldId="437"/>
            <ac:graphicFrameMk id="5" creationId="{0F42B59B-C0D4-1286-B47E-3439C5E75FB7}"/>
          </ac:graphicFrameMkLst>
        </pc:graphicFrameChg>
      </pc:sldChg>
      <pc:sldChg chg="addSp delSp modSp mod">
        <pc:chgData name="Gaurav Jayaswal" userId="d10c9cfaa7ca26f4" providerId="LiveId" clId="{FCE7DA02-A39B-EB4F-9EE9-A19FE6384E43}" dt="2024-10-18T04:13:18.701" v="4305" actId="20577"/>
        <pc:sldMkLst>
          <pc:docMk/>
          <pc:sldMk cId="4186562644" sldId="442"/>
        </pc:sldMkLst>
        <pc:spChg chg="add mod">
          <ac:chgData name="Gaurav Jayaswal" userId="d10c9cfaa7ca26f4" providerId="LiveId" clId="{FCE7DA02-A39B-EB4F-9EE9-A19FE6384E43}" dt="2024-10-18T04:13:18.701" v="4305" actId="20577"/>
          <ac:spMkLst>
            <pc:docMk/>
            <pc:sldMk cId="4186562644" sldId="442"/>
            <ac:spMk id="2" creationId="{EB9E0942-5113-33F4-DF89-9AB7CEC5FBFB}"/>
          </ac:spMkLst>
        </pc:spChg>
        <pc:spChg chg="del mod">
          <ac:chgData name="Gaurav Jayaswal" userId="d10c9cfaa7ca26f4" providerId="LiveId" clId="{FCE7DA02-A39B-EB4F-9EE9-A19FE6384E43}" dt="2024-10-17T20:09:34.661" v="3767" actId="478"/>
          <ac:spMkLst>
            <pc:docMk/>
            <pc:sldMk cId="4186562644" sldId="442"/>
            <ac:spMk id="3" creationId="{E21BA19F-5C84-9B07-7A46-97C1C76191F1}"/>
          </ac:spMkLst>
        </pc:spChg>
        <pc:graphicFrameChg chg="modGraphic">
          <ac:chgData name="Gaurav Jayaswal" userId="d10c9cfaa7ca26f4" providerId="LiveId" clId="{FCE7DA02-A39B-EB4F-9EE9-A19FE6384E43}" dt="2024-10-17T20:35:06.729" v="4112" actId="20577"/>
          <ac:graphicFrameMkLst>
            <pc:docMk/>
            <pc:sldMk cId="4186562644" sldId="442"/>
            <ac:graphicFrameMk id="4" creationId="{F4F9570B-0C9A-3B0B-6C7C-B29C109222B5}"/>
          </ac:graphicFrameMkLst>
        </pc:graphicFrameChg>
      </pc:sldChg>
      <pc:sldChg chg="modSp mod modTransition">
        <pc:chgData name="Gaurav Jayaswal" userId="d10c9cfaa7ca26f4" providerId="LiveId" clId="{FCE7DA02-A39B-EB4F-9EE9-A19FE6384E43}" dt="2024-10-17T20:48:10.682" v="4235"/>
        <pc:sldMkLst>
          <pc:docMk/>
          <pc:sldMk cId="4017439377" sldId="443"/>
        </pc:sldMkLst>
        <pc:spChg chg="mod">
          <ac:chgData name="Gaurav Jayaswal" userId="d10c9cfaa7ca26f4" providerId="LiveId" clId="{FCE7DA02-A39B-EB4F-9EE9-A19FE6384E43}" dt="2024-10-17T16:06:08.289" v="85" actId="1076"/>
          <ac:spMkLst>
            <pc:docMk/>
            <pc:sldMk cId="4017439377" sldId="443"/>
            <ac:spMk id="2" creationId="{6B581033-EAE8-664F-5788-5F296E8F05F0}"/>
          </ac:spMkLst>
        </pc:spChg>
        <pc:graphicFrameChg chg="mod modGraphic">
          <ac:chgData name="Gaurav Jayaswal" userId="d10c9cfaa7ca26f4" providerId="LiveId" clId="{FCE7DA02-A39B-EB4F-9EE9-A19FE6384E43}" dt="2024-10-17T20:34:25.100" v="4108" actId="20577"/>
          <ac:graphicFrameMkLst>
            <pc:docMk/>
            <pc:sldMk cId="4017439377" sldId="443"/>
            <ac:graphicFrameMk id="6" creationId="{10880FD0-18CA-F043-1832-3562BB3326AD}"/>
          </ac:graphicFrameMkLst>
        </pc:graphicFrameChg>
        <pc:picChg chg="mod">
          <ac:chgData name="Gaurav Jayaswal" userId="d10c9cfaa7ca26f4" providerId="LiveId" clId="{FCE7DA02-A39B-EB4F-9EE9-A19FE6384E43}" dt="2024-10-17T16:05:14.520" v="83" actId="1076"/>
          <ac:picMkLst>
            <pc:docMk/>
            <pc:sldMk cId="4017439377" sldId="443"/>
            <ac:picMk id="1034" creationId="{EC2675E9-2E51-CE7F-F7E7-D1DE9720FE9D}"/>
          </ac:picMkLst>
        </pc:picChg>
        <pc:picChg chg="mod">
          <ac:chgData name="Gaurav Jayaswal" userId="d10c9cfaa7ca26f4" providerId="LiveId" clId="{FCE7DA02-A39B-EB4F-9EE9-A19FE6384E43}" dt="2024-10-17T16:05:19.621" v="84" actId="1076"/>
          <ac:picMkLst>
            <pc:docMk/>
            <pc:sldMk cId="4017439377" sldId="443"/>
            <ac:picMk id="1036" creationId="{6A66AAC8-5473-A921-AC43-9B51109E1DCA}"/>
          </ac:picMkLst>
        </pc:picChg>
        <pc:picChg chg="mod">
          <ac:chgData name="Gaurav Jayaswal" userId="d10c9cfaa7ca26f4" providerId="LiveId" clId="{FCE7DA02-A39B-EB4F-9EE9-A19FE6384E43}" dt="2024-10-17T16:05:02.337" v="82" actId="1076"/>
          <ac:picMkLst>
            <pc:docMk/>
            <pc:sldMk cId="4017439377" sldId="443"/>
            <ac:picMk id="1044" creationId="{0179ED17-64FA-F010-1E4C-BA07585E24C5}"/>
          </ac:picMkLst>
        </pc:picChg>
        <pc:picChg chg="mod">
          <ac:chgData name="Gaurav Jayaswal" userId="d10c9cfaa7ca26f4" providerId="LiveId" clId="{FCE7DA02-A39B-EB4F-9EE9-A19FE6384E43}" dt="2024-10-17T16:04:24.487" v="78" actId="1076"/>
          <ac:picMkLst>
            <pc:docMk/>
            <pc:sldMk cId="4017439377" sldId="443"/>
            <ac:picMk id="1046" creationId="{5957C860-F169-232C-1AAE-2D7E87444E37}"/>
          </ac:picMkLst>
        </pc:picChg>
        <pc:picChg chg="mod">
          <ac:chgData name="Gaurav Jayaswal" userId="d10c9cfaa7ca26f4" providerId="LiveId" clId="{FCE7DA02-A39B-EB4F-9EE9-A19FE6384E43}" dt="2024-10-17T16:04:29.121" v="79" actId="1076"/>
          <ac:picMkLst>
            <pc:docMk/>
            <pc:sldMk cId="4017439377" sldId="443"/>
            <ac:picMk id="1052" creationId="{4A5FDF21-06E6-635E-0705-126060625BA5}"/>
          </ac:picMkLst>
        </pc:picChg>
      </pc:sldChg>
      <pc:sldChg chg="addSp delSp modSp mod">
        <pc:chgData name="Gaurav Jayaswal" userId="d10c9cfaa7ca26f4" providerId="LiveId" clId="{FCE7DA02-A39B-EB4F-9EE9-A19FE6384E43}" dt="2024-10-17T20:22:24.799" v="3882" actId="20577"/>
        <pc:sldMkLst>
          <pc:docMk/>
          <pc:sldMk cId="3581211863" sldId="451"/>
        </pc:sldMkLst>
        <pc:spChg chg="add mod">
          <ac:chgData name="Gaurav Jayaswal" userId="d10c9cfaa7ca26f4" providerId="LiveId" clId="{FCE7DA02-A39B-EB4F-9EE9-A19FE6384E43}" dt="2024-10-17T20:18:45.605" v="3822" actId="14100"/>
          <ac:spMkLst>
            <pc:docMk/>
            <pc:sldMk cId="3581211863" sldId="451"/>
            <ac:spMk id="2" creationId="{A0A3DB67-6172-23AA-6DD9-495D1A0864E2}"/>
          </ac:spMkLst>
        </pc:spChg>
        <pc:spChg chg="del">
          <ac:chgData name="Gaurav Jayaswal" userId="d10c9cfaa7ca26f4" providerId="LiveId" clId="{FCE7DA02-A39B-EB4F-9EE9-A19FE6384E43}" dt="2024-10-17T20:07:11.309" v="3739" actId="478"/>
          <ac:spMkLst>
            <pc:docMk/>
            <pc:sldMk cId="3581211863" sldId="451"/>
            <ac:spMk id="4" creationId="{8369F1A3-F0A1-7B8F-255F-923E240B719E}"/>
          </ac:spMkLst>
        </pc:spChg>
        <pc:graphicFrameChg chg="mod modGraphic">
          <ac:chgData name="Gaurav Jayaswal" userId="d10c9cfaa7ca26f4" providerId="LiveId" clId="{FCE7DA02-A39B-EB4F-9EE9-A19FE6384E43}" dt="2024-10-17T20:22:24.799" v="3882" actId="20577"/>
          <ac:graphicFrameMkLst>
            <pc:docMk/>
            <pc:sldMk cId="3581211863" sldId="451"/>
            <ac:graphicFrameMk id="7" creationId="{EDBF943E-EA0C-9C77-76E3-5DFE4060FD61}"/>
          </ac:graphicFrameMkLst>
        </pc:graphicFrameChg>
      </pc:sldChg>
      <pc:sldChg chg="del">
        <pc:chgData name="Gaurav Jayaswal" userId="d10c9cfaa7ca26f4" providerId="LiveId" clId="{FCE7DA02-A39B-EB4F-9EE9-A19FE6384E43}" dt="2024-10-17T19:25:48.804" v="3076" actId="2696"/>
        <pc:sldMkLst>
          <pc:docMk/>
          <pc:sldMk cId="2159644855" sldId="452"/>
        </pc:sldMkLst>
      </pc:sldChg>
      <pc:sldChg chg="addSp delSp modSp mod">
        <pc:chgData name="Gaurav Jayaswal" userId="d10c9cfaa7ca26f4" providerId="LiveId" clId="{FCE7DA02-A39B-EB4F-9EE9-A19FE6384E43}" dt="2024-10-17T20:46:02.007" v="4234" actId="478"/>
        <pc:sldMkLst>
          <pc:docMk/>
          <pc:sldMk cId="1013360365" sldId="458"/>
        </pc:sldMkLst>
        <pc:spChg chg="add mod">
          <ac:chgData name="Gaurav Jayaswal" userId="d10c9cfaa7ca26f4" providerId="LiveId" clId="{FCE7DA02-A39B-EB4F-9EE9-A19FE6384E43}" dt="2024-10-17T19:54:31.230" v="3434" actId="14100"/>
          <ac:spMkLst>
            <pc:docMk/>
            <pc:sldMk cId="1013360365" sldId="458"/>
            <ac:spMk id="2" creationId="{7E2E748B-49C2-E863-466F-DEA6E19C3B04}"/>
          </ac:spMkLst>
        </pc:spChg>
        <pc:spChg chg="del">
          <ac:chgData name="Gaurav Jayaswal" userId="d10c9cfaa7ca26f4" providerId="LiveId" clId="{FCE7DA02-A39B-EB4F-9EE9-A19FE6384E43}" dt="2024-10-17T19:54:27.339" v="3433" actId="478"/>
          <ac:spMkLst>
            <pc:docMk/>
            <pc:sldMk cId="1013360365" sldId="458"/>
            <ac:spMk id="5" creationId="{6FE44F1E-F477-C842-FB59-306CF685151E}"/>
          </ac:spMkLst>
        </pc:spChg>
        <pc:graphicFrameChg chg="mod modGraphic">
          <ac:chgData name="Gaurav Jayaswal" userId="d10c9cfaa7ca26f4" providerId="LiveId" clId="{FCE7DA02-A39B-EB4F-9EE9-A19FE6384E43}" dt="2024-10-17T20:01:56.213" v="3501" actId="20577"/>
          <ac:graphicFrameMkLst>
            <pc:docMk/>
            <pc:sldMk cId="1013360365" sldId="458"/>
            <ac:graphicFrameMk id="4" creationId="{3934F7A6-22A8-89E4-EC44-75B1ED5A6E40}"/>
          </ac:graphicFrameMkLst>
        </pc:graphicFrameChg>
        <pc:picChg chg="add del mod">
          <ac:chgData name="Gaurav Jayaswal" userId="d10c9cfaa7ca26f4" providerId="LiveId" clId="{FCE7DA02-A39B-EB4F-9EE9-A19FE6384E43}" dt="2024-10-17T20:46:02.007" v="4234" actId="478"/>
          <ac:picMkLst>
            <pc:docMk/>
            <pc:sldMk cId="1013360365" sldId="458"/>
            <ac:picMk id="6" creationId="{A0A3A309-FF77-34AF-7873-97614EC4BDDB}"/>
          </ac:picMkLst>
        </pc:picChg>
      </pc:sldChg>
      <pc:sldChg chg="addSp delSp modSp mod">
        <pc:chgData name="Gaurav Jayaswal" userId="d10c9cfaa7ca26f4" providerId="LiveId" clId="{FCE7DA02-A39B-EB4F-9EE9-A19FE6384E43}" dt="2024-10-17T20:43:53.659" v="4232" actId="478"/>
        <pc:sldMkLst>
          <pc:docMk/>
          <pc:sldMk cId="211220529" sldId="459"/>
        </pc:sldMkLst>
        <pc:spChg chg="del mod">
          <ac:chgData name="Gaurav Jayaswal" userId="d10c9cfaa7ca26f4" providerId="LiveId" clId="{FCE7DA02-A39B-EB4F-9EE9-A19FE6384E43}" dt="2024-10-17T20:10:00.646" v="3774" actId="478"/>
          <ac:spMkLst>
            <pc:docMk/>
            <pc:sldMk cId="211220529" sldId="459"/>
            <ac:spMk id="3" creationId="{83244B7D-0745-193F-2FEE-3114B30D6BCA}"/>
          </ac:spMkLst>
        </pc:spChg>
        <pc:spChg chg="add del">
          <ac:chgData name="Gaurav Jayaswal" userId="d10c9cfaa7ca26f4" providerId="LiveId" clId="{FCE7DA02-A39B-EB4F-9EE9-A19FE6384E43}" dt="2024-10-17T20:09:48.004" v="3772" actId="22"/>
          <ac:spMkLst>
            <pc:docMk/>
            <pc:sldMk cId="211220529" sldId="459"/>
            <ac:spMk id="6" creationId="{B432F285-D412-FA35-A984-9C67B880734F}"/>
          </ac:spMkLst>
        </pc:spChg>
        <pc:spChg chg="add mod">
          <ac:chgData name="Gaurav Jayaswal" userId="d10c9cfaa7ca26f4" providerId="LiveId" clId="{FCE7DA02-A39B-EB4F-9EE9-A19FE6384E43}" dt="2024-10-17T20:37:08.723" v="4164" actId="14100"/>
          <ac:spMkLst>
            <pc:docMk/>
            <pc:sldMk cId="211220529" sldId="459"/>
            <ac:spMk id="7" creationId="{A22FFCDE-BEE9-5C20-2E2B-6A977A608ACB}"/>
          </ac:spMkLst>
        </pc:spChg>
        <pc:spChg chg="add del mod">
          <ac:chgData name="Gaurav Jayaswal" userId="d10c9cfaa7ca26f4" providerId="LiveId" clId="{FCE7DA02-A39B-EB4F-9EE9-A19FE6384E43}" dt="2024-10-17T20:38:20.750" v="4167" actId="478"/>
          <ac:spMkLst>
            <pc:docMk/>
            <pc:sldMk cId="211220529" sldId="459"/>
            <ac:spMk id="9" creationId="{04615B33-6D53-D83F-DC9D-D61D97C12155}"/>
          </ac:spMkLst>
        </pc:spChg>
        <pc:spChg chg="add del mod">
          <ac:chgData name="Gaurav Jayaswal" userId="d10c9cfaa7ca26f4" providerId="LiveId" clId="{FCE7DA02-A39B-EB4F-9EE9-A19FE6384E43}" dt="2024-10-17T20:40:33.801" v="4210" actId="12084"/>
          <ac:spMkLst>
            <pc:docMk/>
            <pc:sldMk cId="211220529" sldId="459"/>
            <ac:spMk id="11" creationId="{C0BA937E-45CC-6C33-19CE-490F12A8D41F}"/>
          </ac:spMkLst>
        </pc:spChg>
        <pc:graphicFrameChg chg="del modGraphic">
          <ac:chgData name="Gaurav Jayaswal" userId="d10c9cfaa7ca26f4" providerId="LiveId" clId="{FCE7DA02-A39B-EB4F-9EE9-A19FE6384E43}" dt="2024-10-17T20:38:18.751" v="4166" actId="478"/>
          <ac:graphicFrameMkLst>
            <pc:docMk/>
            <pc:sldMk cId="211220529" sldId="459"/>
            <ac:graphicFrameMk id="4" creationId="{F4F9570B-0C9A-3B0B-6C7C-B29C109222B5}"/>
          </ac:graphicFrameMkLst>
        </pc:graphicFrameChg>
        <pc:graphicFrameChg chg="add mod">
          <ac:chgData name="Gaurav Jayaswal" userId="d10c9cfaa7ca26f4" providerId="LiveId" clId="{FCE7DA02-A39B-EB4F-9EE9-A19FE6384E43}" dt="2024-10-17T20:43:53.659" v="4232" actId="478"/>
          <ac:graphicFrameMkLst>
            <pc:docMk/>
            <pc:sldMk cId="211220529" sldId="459"/>
            <ac:graphicFrameMk id="12" creationId="{77EC59C7-787B-6FCC-C2AE-F7B154A06068}"/>
          </ac:graphicFrameMkLst>
        </pc:graphicFrameChg>
      </pc:sldChg>
      <pc:sldChg chg="addSp delSp modSp del mod">
        <pc:chgData name="Gaurav Jayaswal" userId="d10c9cfaa7ca26f4" providerId="LiveId" clId="{FCE7DA02-A39B-EB4F-9EE9-A19FE6384E43}" dt="2024-10-17T20:36:07.186" v="4113" actId="2696"/>
        <pc:sldMkLst>
          <pc:docMk/>
          <pc:sldMk cId="1278966167" sldId="461"/>
        </pc:sldMkLst>
        <pc:spChg chg="del mod">
          <ac:chgData name="Gaurav Jayaswal" userId="d10c9cfaa7ca26f4" providerId="LiveId" clId="{FCE7DA02-A39B-EB4F-9EE9-A19FE6384E43}" dt="2024-10-17T20:10:37.023" v="3789" actId="478"/>
          <ac:spMkLst>
            <pc:docMk/>
            <pc:sldMk cId="1278966167" sldId="461"/>
            <ac:spMk id="3" creationId="{B000E6C9-0520-F814-23E5-F1676707C11D}"/>
          </ac:spMkLst>
        </pc:spChg>
        <pc:spChg chg="add del">
          <ac:chgData name="Gaurav Jayaswal" userId="d10c9cfaa7ca26f4" providerId="LiveId" clId="{FCE7DA02-A39B-EB4F-9EE9-A19FE6384E43}" dt="2024-10-17T20:10:17.279" v="3781" actId="22"/>
          <ac:spMkLst>
            <pc:docMk/>
            <pc:sldMk cId="1278966167" sldId="461"/>
            <ac:spMk id="6" creationId="{594D23E1-2333-736D-0B2E-8043318D312E}"/>
          </ac:spMkLst>
        </pc:spChg>
        <pc:spChg chg="add mod">
          <ac:chgData name="Gaurav Jayaswal" userId="d10c9cfaa7ca26f4" providerId="LiveId" clId="{FCE7DA02-A39B-EB4F-9EE9-A19FE6384E43}" dt="2024-10-17T20:10:34.965" v="3788" actId="20577"/>
          <ac:spMkLst>
            <pc:docMk/>
            <pc:sldMk cId="1278966167" sldId="461"/>
            <ac:spMk id="7" creationId="{217AEC52-A7DB-4949-5FAC-5A8AC21C3E6D}"/>
          </ac:spMkLst>
        </pc:spChg>
      </pc:sldChg>
      <pc:sldChg chg="addSp delSp modSp mod">
        <pc:chgData name="Gaurav Jayaswal" userId="d10c9cfaa7ca26f4" providerId="LiveId" clId="{FCE7DA02-A39B-EB4F-9EE9-A19FE6384E43}" dt="2024-10-17T18:20:29.583" v="2686" actId="1076"/>
        <pc:sldMkLst>
          <pc:docMk/>
          <pc:sldMk cId="370166551" sldId="462"/>
        </pc:sldMkLst>
        <pc:spChg chg="del">
          <ac:chgData name="Gaurav Jayaswal" userId="d10c9cfaa7ca26f4" providerId="LiveId" clId="{FCE7DA02-A39B-EB4F-9EE9-A19FE6384E43}" dt="2024-10-17T10:50:00.785" v="58" actId="478"/>
          <ac:spMkLst>
            <pc:docMk/>
            <pc:sldMk cId="370166551" sldId="462"/>
            <ac:spMk id="2" creationId="{CD1C5F47-EEB1-FC38-554F-4AAB00EF4E92}"/>
          </ac:spMkLst>
        </pc:spChg>
        <pc:spChg chg="add del">
          <ac:chgData name="Gaurav Jayaswal" userId="d10c9cfaa7ca26f4" providerId="LiveId" clId="{FCE7DA02-A39B-EB4F-9EE9-A19FE6384E43}" dt="2024-10-17T10:49:37.928" v="52" actId="22"/>
          <ac:spMkLst>
            <pc:docMk/>
            <pc:sldMk cId="370166551" sldId="462"/>
            <ac:spMk id="6" creationId="{B04C0432-0C44-BB57-7D77-DA225D7DBC15}"/>
          </ac:spMkLst>
        </pc:spChg>
        <pc:spChg chg="add mod">
          <ac:chgData name="Gaurav Jayaswal" userId="d10c9cfaa7ca26f4" providerId="LiveId" clId="{FCE7DA02-A39B-EB4F-9EE9-A19FE6384E43}" dt="2024-10-17T17:48:49.191" v="663" actId="255"/>
          <ac:spMkLst>
            <pc:docMk/>
            <pc:sldMk cId="370166551" sldId="462"/>
            <ac:spMk id="7" creationId="{1C8F2A2E-B911-18EA-1BD8-EA518785B206}"/>
          </ac:spMkLst>
        </pc:spChg>
        <pc:spChg chg="add del mod">
          <ac:chgData name="Gaurav Jayaswal" userId="d10c9cfaa7ca26f4" providerId="LiveId" clId="{FCE7DA02-A39B-EB4F-9EE9-A19FE6384E43}" dt="2024-10-17T10:50:02.643" v="59" actId="478"/>
          <ac:spMkLst>
            <pc:docMk/>
            <pc:sldMk cId="370166551" sldId="462"/>
            <ac:spMk id="9" creationId="{5790021C-4051-0E42-7539-F924B7F2B62A}"/>
          </ac:spMkLst>
        </pc:spChg>
        <pc:graphicFrameChg chg="mod modGraphic">
          <ac:chgData name="Gaurav Jayaswal" userId="d10c9cfaa7ca26f4" providerId="LiveId" clId="{FCE7DA02-A39B-EB4F-9EE9-A19FE6384E43}" dt="2024-10-17T18:20:29.583" v="2686" actId="1076"/>
          <ac:graphicFrameMkLst>
            <pc:docMk/>
            <pc:sldMk cId="370166551" sldId="462"/>
            <ac:graphicFrameMk id="4" creationId="{5CEDC050-C28C-0A48-A3D1-3FDE3E02910E}"/>
          </ac:graphicFrameMkLst>
        </pc:graphicFrameChg>
      </pc:sldChg>
      <pc:sldChg chg="addSp delSp modSp del mod">
        <pc:chgData name="Gaurav Jayaswal" userId="d10c9cfaa7ca26f4" providerId="LiveId" clId="{FCE7DA02-A39B-EB4F-9EE9-A19FE6384E43}" dt="2024-10-17T20:36:16.791" v="4114" actId="2696"/>
        <pc:sldMkLst>
          <pc:docMk/>
          <pc:sldMk cId="3738395403" sldId="463"/>
        </pc:sldMkLst>
        <pc:spChg chg="del mod">
          <ac:chgData name="Gaurav Jayaswal" userId="d10c9cfaa7ca26f4" providerId="LiveId" clId="{FCE7DA02-A39B-EB4F-9EE9-A19FE6384E43}" dt="2024-10-17T20:11:14.521" v="3794" actId="478"/>
          <ac:spMkLst>
            <pc:docMk/>
            <pc:sldMk cId="3738395403" sldId="463"/>
            <ac:spMk id="5" creationId="{CDDC331A-D58E-1F52-B4BC-3659F00BCB2C}"/>
          </ac:spMkLst>
        </pc:spChg>
        <pc:spChg chg="add del">
          <ac:chgData name="Gaurav Jayaswal" userId="d10c9cfaa7ca26f4" providerId="LiveId" clId="{FCE7DA02-A39B-EB4F-9EE9-A19FE6384E43}" dt="2024-10-17T20:10:52.438" v="3791" actId="22"/>
          <ac:spMkLst>
            <pc:docMk/>
            <pc:sldMk cId="3738395403" sldId="463"/>
            <ac:spMk id="6" creationId="{2ECFCC2B-FAAB-B616-812B-459D5AB10CE6}"/>
          </ac:spMkLst>
        </pc:spChg>
        <pc:spChg chg="add mod">
          <ac:chgData name="Gaurav Jayaswal" userId="d10c9cfaa7ca26f4" providerId="LiveId" clId="{FCE7DA02-A39B-EB4F-9EE9-A19FE6384E43}" dt="2024-10-17T20:11:20.686" v="3798" actId="14100"/>
          <ac:spMkLst>
            <pc:docMk/>
            <pc:sldMk cId="3738395403" sldId="463"/>
            <ac:spMk id="7" creationId="{AF69F250-DAF6-4CC9-86FD-1F3AECA8D6E1}"/>
          </ac:spMkLst>
        </pc:spChg>
      </pc:sldChg>
      <pc:sldChg chg="del">
        <pc:chgData name="Gaurav Jayaswal" userId="d10c9cfaa7ca26f4" providerId="LiveId" clId="{FCE7DA02-A39B-EB4F-9EE9-A19FE6384E43}" dt="2024-10-17T20:03:16.199" v="3503" actId="2696"/>
        <pc:sldMkLst>
          <pc:docMk/>
          <pc:sldMk cId="4260214471" sldId="470"/>
        </pc:sldMkLst>
      </pc:sldChg>
      <pc:sldChg chg="addSp delSp modSp mod modTransition">
        <pc:chgData name="Gaurav Jayaswal" userId="d10c9cfaa7ca26f4" providerId="LiveId" clId="{FCE7DA02-A39B-EB4F-9EE9-A19FE6384E43}" dt="2024-10-17T20:50:43.742" v="4244" actId="1076"/>
        <pc:sldMkLst>
          <pc:docMk/>
          <pc:sldMk cId="4131815889" sldId="471"/>
        </pc:sldMkLst>
        <pc:spChg chg="mod">
          <ac:chgData name="Gaurav Jayaswal" userId="d10c9cfaa7ca26f4" providerId="LiveId" clId="{FCE7DA02-A39B-EB4F-9EE9-A19FE6384E43}" dt="2024-10-17T17:44:01.623" v="510" actId="20577"/>
          <ac:spMkLst>
            <pc:docMk/>
            <pc:sldMk cId="4131815889" sldId="471"/>
            <ac:spMk id="6" creationId="{31E72F5C-6000-B7E1-4BFE-7C9DD411980B}"/>
          </ac:spMkLst>
        </pc:spChg>
        <pc:graphicFrameChg chg="mod modGraphic">
          <ac:chgData name="Gaurav Jayaswal" userId="d10c9cfaa7ca26f4" providerId="LiveId" clId="{FCE7DA02-A39B-EB4F-9EE9-A19FE6384E43}" dt="2024-10-17T18:52:00.245" v="2753" actId="20577"/>
          <ac:graphicFrameMkLst>
            <pc:docMk/>
            <pc:sldMk cId="4131815889" sldId="471"/>
            <ac:graphicFrameMk id="4" creationId="{8121CE4C-157E-530C-D5B0-A3D384FA5E1B}"/>
          </ac:graphicFrameMkLst>
        </pc:graphicFrameChg>
        <pc:picChg chg="add del">
          <ac:chgData name="Gaurav Jayaswal" userId="d10c9cfaa7ca26f4" providerId="LiveId" clId="{FCE7DA02-A39B-EB4F-9EE9-A19FE6384E43}" dt="2024-10-17T20:50:12.544" v="4237" actId="478"/>
          <ac:picMkLst>
            <pc:docMk/>
            <pc:sldMk cId="4131815889" sldId="471"/>
            <ac:picMk id="1026" creationId="{E08F160E-AD6D-82E4-F84A-89BA9AA1F534}"/>
          </ac:picMkLst>
        </pc:picChg>
        <pc:picChg chg="add mod">
          <ac:chgData name="Gaurav Jayaswal" userId="d10c9cfaa7ca26f4" providerId="LiveId" clId="{FCE7DA02-A39B-EB4F-9EE9-A19FE6384E43}" dt="2024-10-17T20:50:43.742" v="4244" actId="1076"/>
          <ac:picMkLst>
            <pc:docMk/>
            <pc:sldMk cId="4131815889" sldId="471"/>
            <ac:picMk id="1028" creationId="{DE3BD79F-3222-DA90-B235-C33A4E3692B9}"/>
          </ac:picMkLst>
        </pc:picChg>
      </pc:sldChg>
      <pc:sldChg chg="addSp delSp modSp mod">
        <pc:chgData name="Gaurav Jayaswal" userId="d10c9cfaa7ca26f4" providerId="LiveId" clId="{FCE7DA02-A39B-EB4F-9EE9-A19FE6384E43}" dt="2024-10-17T18:55:00.910" v="2795" actId="20577"/>
        <pc:sldMkLst>
          <pc:docMk/>
          <pc:sldMk cId="2810395956" sldId="472"/>
        </pc:sldMkLst>
        <pc:spChg chg="del">
          <ac:chgData name="Gaurav Jayaswal" userId="d10c9cfaa7ca26f4" providerId="LiveId" clId="{FCE7DA02-A39B-EB4F-9EE9-A19FE6384E43}" dt="2024-10-17T18:20:01.488" v="2681" actId="478"/>
          <ac:spMkLst>
            <pc:docMk/>
            <pc:sldMk cId="2810395956" sldId="472"/>
            <ac:spMk id="3" creationId="{93BA53DA-E8AE-EA66-3CB5-D478077491AC}"/>
          </ac:spMkLst>
        </pc:spChg>
        <pc:spChg chg="add del mod">
          <ac:chgData name="Gaurav Jayaswal" userId="d10c9cfaa7ca26f4" providerId="LiveId" clId="{FCE7DA02-A39B-EB4F-9EE9-A19FE6384E43}" dt="2024-10-17T18:19:44.659" v="2680" actId="478"/>
          <ac:spMkLst>
            <pc:docMk/>
            <pc:sldMk cId="2810395956" sldId="472"/>
            <ac:spMk id="6" creationId="{9423242C-5D13-51E8-335C-A0C5A49AA822}"/>
          </ac:spMkLst>
        </pc:spChg>
        <pc:spChg chg="add del mod">
          <ac:chgData name="Gaurav Jayaswal" userId="d10c9cfaa7ca26f4" providerId="LiveId" clId="{FCE7DA02-A39B-EB4F-9EE9-A19FE6384E43}" dt="2024-10-17T18:19:41.811" v="2679"/>
          <ac:spMkLst>
            <pc:docMk/>
            <pc:sldMk cId="2810395956" sldId="472"/>
            <ac:spMk id="7" creationId="{86588971-6C0D-05D2-98C5-9EE93EAC07D9}"/>
          </ac:spMkLst>
        </pc:spChg>
        <pc:spChg chg="add mod">
          <ac:chgData name="Gaurav Jayaswal" userId="d10c9cfaa7ca26f4" providerId="LiveId" clId="{FCE7DA02-A39B-EB4F-9EE9-A19FE6384E43}" dt="2024-10-17T18:20:02.311" v="2682"/>
          <ac:spMkLst>
            <pc:docMk/>
            <pc:sldMk cId="2810395956" sldId="472"/>
            <ac:spMk id="8" creationId="{DEAE7BA5-5463-5B28-D58B-018197D93B27}"/>
          </ac:spMkLst>
        </pc:spChg>
        <pc:graphicFrameChg chg="mod modGraphic">
          <ac:chgData name="Gaurav Jayaswal" userId="d10c9cfaa7ca26f4" providerId="LiveId" clId="{FCE7DA02-A39B-EB4F-9EE9-A19FE6384E43}" dt="2024-10-17T18:55:00.910" v="2795" actId="20577"/>
          <ac:graphicFrameMkLst>
            <pc:docMk/>
            <pc:sldMk cId="2810395956" sldId="472"/>
            <ac:graphicFrameMk id="4" creationId="{5CEDC050-C28C-0A48-A3D1-3FDE3E02910E}"/>
          </ac:graphicFrameMkLst>
        </pc:graphicFrameChg>
      </pc:sldChg>
      <pc:sldChg chg="addSp delSp modSp mod">
        <pc:chgData name="Gaurav Jayaswal" userId="d10c9cfaa7ca26f4" providerId="LiveId" clId="{FCE7DA02-A39B-EB4F-9EE9-A19FE6384E43}" dt="2024-10-17T19:21:56.569" v="3009" actId="20577"/>
        <pc:sldMkLst>
          <pc:docMk/>
          <pc:sldMk cId="402110402" sldId="473"/>
        </pc:sldMkLst>
        <pc:spChg chg="add mod">
          <ac:chgData name="Gaurav Jayaswal" userId="d10c9cfaa7ca26f4" providerId="LiveId" clId="{FCE7DA02-A39B-EB4F-9EE9-A19FE6384E43}" dt="2024-10-17T19:21:29.479" v="2999"/>
          <ac:spMkLst>
            <pc:docMk/>
            <pc:sldMk cId="402110402" sldId="473"/>
            <ac:spMk id="2" creationId="{420749B8-4BD9-B3C7-9331-2F9D9CAD30AB}"/>
          </ac:spMkLst>
        </pc:spChg>
        <pc:spChg chg="del">
          <ac:chgData name="Gaurav Jayaswal" userId="d10c9cfaa7ca26f4" providerId="LiveId" clId="{FCE7DA02-A39B-EB4F-9EE9-A19FE6384E43}" dt="2024-10-17T19:21:28.630" v="2998" actId="478"/>
          <ac:spMkLst>
            <pc:docMk/>
            <pc:sldMk cId="402110402" sldId="473"/>
            <ac:spMk id="7" creationId="{0F154389-5F29-2735-9F03-2AB40414C663}"/>
          </ac:spMkLst>
        </pc:spChg>
        <pc:graphicFrameChg chg="modGraphic">
          <ac:chgData name="Gaurav Jayaswal" userId="d10c9cfaa7ca26f4" providerId="LiveId" clId="{FCE7DA02-A39B-EB4F-9EE9-A19FE6384E43}" dt="2024-10-17T19:21:56.569" v="3009" actId="20577"/>
          <ac:graphicFrameMkLst>
            <pc:docMk/>
            <pc:sldMk cId="402110402" sldId="473"/>
            <ac:graphicFrameMk id="4" creationId="{B900F078-581E-A98C-625C-86CDBD16A183}"/>
          </ac:graphicFrameMkLst>
        </pc:graphicFrameChg>
      </pc:sldChg>
      <pc:sldChg chg="addSp delSp modSp mod">
        <pc:chgData name="Gaurav Jayaswal" userId="d10c9cfaa7ca26f4" providerId="LiveId" clId="{FCE7DA02-A39B-EB4F-9EE9-A19FE6384E43}" dt="2024-10-17T19:21:45.048" v="3005" actId="20577"/>
        <pc:sldMkLst>
          <pc:docMk/>
          <pc:sldMk cId="2351007346" sldId="474"/>
        </pc:sldMkLst>
        <pc:spChg chg="add mod">
          <ac:chgData name="Gaurav Jayaswal" userId="d10c9cfaa7ca26f4" providerId="LiveId" clId="{FCE7DA02-A39B-EB4F-9EE9-A19FE6384E43}" dt="2024-10-17T19:21:36.577" v="3001"/>
          <ac:spMkLst>
            <pc:docMk/>
            <pc:sldMk cId="2351007346" sldId="474"/>
            <ac:spMk id="2" creationId="{7F85FE24-C097-9381-AB7A-AA9E0EB9AFCD}"/>
          </ac:spMkLst>
        </pc:spChg>
        <pc:spChg chg="del">
          <ac:chgData name="Gaurav Jayaswal" userId="d10c9cfaa7ca26f4" providerId="LiveId" clId="{FCE7DA02-A39B-EB4F-9EE9-A19FE6384E43}" dt="2024-10-17T19:21:35.665" v="3000" actId="478"/>
          <ac:spMkLst>
            <pc:docMk/>
            <pc:sldMk cId="2351007346" sldId="474"/>
            <ac:spMk id="5" creationId="{90C49D79-FFE8-EE4F-C30A-E31590D787A3}"/>
          </ac:spMkLst>
        </pc:spChg>
        <pc:graphicFrameChg chg="mod modGraphic">
          <ac:chgData name="Gaurav Jayaswal" userId="d10c9cfaa7ca26f4" providerId="LiveId" clId="{FCE7DA02-A39B-EB4F-9EE9-A19FE6384E43}" dt="2024-10-17T19:21:45.048" v="3005" actId="20577"/>
          <ac:graphicFrameMkLst>
            <pc:docMk/>
            <pc:sldMk cId="2351007346" sldId="474"/>
            <ac:graphicFrameMk id="4" creationId="{B900F078-581E-A98C-625C-86CDBD16A183}"/>
          </ac:graphicFrameMkLst>
        </pc:graphicFrameChg>
      </pc:sldChg>
      <pc:sldChg chg="del">
        <pc:chgData name="Gaurav Jayaswal" userId="d10c9cfaa7ca26f4" providerId="LiveId" clId="{FCE7DA02-A39B-EB4F-9EE9-A19FE6384E43}" dt="2024-10-17T19:54:12.481" v="3428" actId="2696"/>
        <pc:sldMkLst>
          <pc:docMk/>
          <pc:sldMk cId="3639694568" sldId="475"/>
        </pc:sldMkLst>
      </pc:sldChg>
      <pc:sldChg chg="addSp delSp modSp del mod">
        <pc:chgData name="Gaurav Jayaswal" userId="d10c9cfaa7ca26f4" providerId="LiveId" clId="{FCE7DA02-A39B-EB4F-9EE9-A19FE6384E43}" dt="2024-10-17T20:32:53.028" v="4104" actId="2696"/>
        <pc:sldMkLst>
          <pc:docMk/>
          <pc:sldMk cId="3543216041" sldId="476"/>
        </pc:sldMkLst>
        <pc:spChg chg="add mod">
          <ac:chgData name="Gaurav Jayaswal" userId="d10c9cfaa7ca26f4" providerId="LiveId" clId="{FCE7DA02-A39B-EB4F-9EE9-A19FE6384E43}" dt="2024-10-17T20:09:12.171" v="3759"/>
          <ac:spMkLst>
            <pc:docMk/>
            <pc:sldMk cId="3543216041" sldId="476"/>
            <ac:spMk id="2" creationId="{8DF57008-B583-06BE-4CC7-7218D32D5AF6}"/>
          </ac:spMkLst>
        </pc:spChg>
        <pc:spChg chg="del">
          <ac:chgData name="Gaurav Jayaswal" userId="d10c9cfaa7ca26f4" providerId="LiveId" clId="{FCE7DA02-A39B-EB4F-9EE9-A19FE6384E43}" dt="2024-10-17T20:09:11.349" v="3758" actId="478"/>
          <ac:spMkLst>
            <pc:docMk/>
            <pc:sldMk cId="3543216041" sldId="476"/>
            <ac:spMk id="4" creationId="{099AB007-2B4B-94B5-FA96-D8517412651B}"/>
          </ac:spMkLst>
        </pc:spChg>
      </pc:sldChg>
      <pc:sldChg chg="addSp delSp modSp del mod">
        <pc:chgData name="Gaurav Jayaswal" userId="d10c9cfaa7ca26f4" providerId="LiveId" clId="{FCE7DA02-A39B-EB4F-9EE9-A19FE6384E43}" dt="2024-10-17T20:33:10.928" v="4106" actId="2696"/>
        <pc:sldMkLst>
          <pc:docMk/>
          <pc:sldMk cId="475667115" sldId="477"/>
        </pc:sldMkLst>
        <pc:spChg chg="add mod">
          <ac:chgData name="Gaurav Jayaswal" userId="d10c9cfaa7ca26f4" providerId="LiveId" clId="{FCE7DA02-A39B-EB4F-9EE9-A19FE6384E43}" dt="2024-10-17T20:09:16.543" v="3761"/>
          <ac:spMkLst>
            <pc:docMk/>
            <pc:sldMk cId="475667115" sldId="477"/>
            <ac:spMk id="2" creationId="{1C725AC4-CCD7-7C37-C12D-65504BC5AE7A}"/>
          </ac:spMkLst>
        </pc:spChg>
        <pc:spChg chg="del">
          <ac:chgData name="Gaurav Jayaswal" userId="d10c9cfaa7ca26f4" providerId="LiveId" clId="{FCE7DA02-A39B-EB4F-9EE9-A19FE6384E43}" dt="2024-10-17T20:09:15.940" v="3760" actId="478"/>
          <ac:spMkLst>
            <pc:docMk/>
            <pc:sldMk cId="475667115" sldId="477"/>
            <ac:spMk id="6" creationId="{066AFE67-43B0-2AE4-BC04-193C1B6C01BC}"/>
          </ac:spMkLst>
        </pc:spChg>
      </pc:sldChg>
      <pc:sldChg chg="addSp delSp modSp add mod">
        <pc:chgData name="Gaurav Jayaswal" userId="d10c9cfaa7ca26f4" providerId="LiveId" clId="{FCE7DA02-A39B-EB4F-9EE9-A19FE6384E43}" dt="2024-10-17T20:52:26.667" v="4288" actId="20577"/>
        <pc:sldMkLst>
          <pc:docMk/>
          <pc:sldMk cId="1164170557" sldId="478"/>
        </pc:sldMkLst>
        <pc:spChg chg="add mod">
          <ac:chgData name="Gaurav Jayaswal" userId="d10c9cfaa7ca26f4" providerId="LiveId" clId="{FCE7DA02-A39B-EB4F-9EE9-A19FE6384E43}" dt="2024-10-17T17:52:33.838" v="904"/>
          <ac:spMkLst>
            <pc:docMk/>
            <pc:sldMk cId="1164170557" sldId="478"/>
            <ac:spMk id="2" creationId="{2BF84A4A-728D-4166-5F43-111CF51D1238}"/>
          </ac:spMkLst>
        </pc:spChg>
        <pc:spChg chg="del">
          <ac:chgData name="Gaurav Jayaswal" userId="d10c9cfaa7ca26f4" providerId="LiveId" clId="{FCE7DA02-A39B-EB4F-9EE9-A19FE6384E43}" dt="2024-10-17T17:52:32.920" v="903" actId="478"/>
          <ac:spMkLst>
            <pc:docMk/>
            <pc:sldMk cId="1164170557" sldId="478"/>
            <ac:spMk id="7" creationId="{7BD52866-1475-B437-5773-4816D0D45E96}"/>
          </ac:spMkLst>
        </pc:spChg>
        <pc:graphicFrameChg chg="mod modGraphic">
          <ac:chgData name="Gaurav Jayaswal" userId="d10c9cfaa7ca26f4" providerId="LiveId" clId="{FCE7DA02-A39B-EB4F-9EE9-A19FE6384E43}" dt="2024-10-17T20:52:26.667" v="4288" actId="20577"/>
          <ac:graphicFrameMkLst>
            <pc:docMk/>
            <pc:sldMk cId="1164170557" sldId="478"/>
            <ac:graphicFrameMk id="4" creationId="{2435DD65-ED6C-A84D-E6D2-9E4D9967689F}"/>
          </ac:graphicFrameMkLst>
        </pc:graphicFrameChg>
      </pc:sldChg>
      <pc:sldChg chg="addSp delSp modSp add mod ord">
        <pc:chgData name="Gaurav Jayaswal" userId="d10c9cfaa7ca26f4" providerId="LiveId" clId="{FCE7DA02-A39B-EB4F-9EE9-A19FE6384E43}" dt="2024-10-17T19:55:37.649" v="3441" actId="242"/>
        <pc:sldMkLst>
          <pc:docMk/>
          <pc:sldMk cId="108760286" sldId="479"/>
        </pc:sldMkLst>
        <pc:spChg chg="del">
          <ac:chgData name="Gaurav Jayaswal" userId="d10c9cfaa7ca26f4" providerId="LiveId" clId="{FCE7DA02-A39B-EB4F-9EE9-A19FE6384E43}" dt="2024-10-17T19:44:32.763" v="3248" actId="478"/>
          <ac:spMkLst>
            <pc:docMk/>
            <pc:sldMk cId="108760286" sldId="479"/>
            <ac:spMk id="3" creationId="{2E57598F-2669-0604-47AE-7C8EE419200E}"/>
          </ac:spMkLst>
        </pc:spChg>
        <pc:spChg chg="add del">
          <ac:chgData name="Gaurav Jayaswal" userId="d10c9cfaa7ca26f4" providerId="LiveId" clId="{FCE7DA02-A39B-EB4F-9EE9-A19FE6384E43}" dt="2024-10-17T19:32:17.952" v="3083" actId="22"/>
          <ac:spMkLst>
            <pc:docMk/>
            <pc:sldMk cId="108760286" sldId="479"/>
            <ac:spMk id="7" creationId="{6707C6D3-A509-AE04-5A3E-32268297C276}"/>
          </ac:spMkLst>
        </pc:spChg>
        <pc:spChg chg="add mod">
          <ac:chgData name="Gaurav Jayaswal" userId="d10c9cfaa7ca26f4" providerId="LiveId" clId="{FCE7DA02-A39B-EB4F-9EE9-A19FE6384E43}" dt="2024-10-17T19:44:36.896" v="3249" actId="14100"/>
          <ac:spMkLst>
            <pc:docMk/>
            <pc:sldMk cId="108760286" sldId="479"/>
            <ac:spMk id="9" creationId="{71722843-6088-4766-BB25-9991A7D26668}"/>
          </ac:spMkLst>
        </pc:spChg>
        <pc:graphicFrameChg chg="add mod">
          <ac:chgData name="Gaurav Jayaswal" userId="d10c9cfaa7ca26f4" providerId="LiveId" clId="{FCE7DA02-A39B-EB4F-9EE9-A19FE6384E43}" dt="2024-10-17T19:32:01.113" v="3080"/>
          <ac:graphicFrameMkLst>
            <pc:docMk/>
            <pc:sldMk cId="108760286" sldId="479"/>
            <ac:graphicFrameMk id="2" creationId="{A910C8CE-6D1E-FDAC-F984-602B8493599B}"/>
          </ac:graphicFrameMkLst>
        </pc:graphicFrameChg>
        <pc:graphicFrameChg chg="add del mod modGraphic">
          <ac:chgData name="Gaurav Jayaswal" userId="d10c9cfaa7ca26f4" providerId="LiveId" clId="{FCE7DA02-A39B-EB4F-9EE9-A19FE6384E43}" dt="2024-10-17T19:55:37.649" v="3441" actId="242"/>
          <ac:graphicFrameMkLst>
            <pc:docMk/>
            <pc:sldMk cId="108760286" sldId="479"/>
            <ac:graphicFrameMk id="5" creationId="{E0CC0D3F-13CD-483E-28CB-4795B37E2AC8}"/>
          </ac:graphicFrameMkLst>
        </pc:graphicFrameChg>
        <pc:graphicFrameChg chg="add mod">
          <ac:chgData name="Gaurav Jayaswal" userId="d10c9cfaa7ca26f4" providerId="LiveId" clId="{FCE7DA02-A39B-EB4F-9EE9-A19FE6384E43}" dt="2024-10-17T19:39:47.630" v="3086"/>
          <ac:graphicFrameMkLst>
            <pc:docMk/>
            <pc:sldMk cId="108760286" sldId="479"/>
            <ac:graphicFrameMk id="8" creationId="{C3A36154-B5F7-BEF8-E351-24254B181077}"/>
          </ac:graphicFrameMkLst>
        </pc:graphicFrameChg>
      </pc:sldChg>
      <pc:sldChg chg="add del">
        <pc:chgData name="Gaurav Jayaswal" userId="d10c9cfaa7ca26f4" providerId="LiveId" clId="{FCE7DA02-A39B-EB4F-9EE9-A19FE6384E43}" dt="2024-10-17T19:44:43.926" v="3250" actId="2696"/>
        <pc:sldMkLst>
          <pc:docMk/>
          <pc:sldMk cId="3938791406" sldId="480"/>
        </pc:sldMkLst>
      </pc:sldChg>
      <pc:sldChg chg="modSp add mod">
        <pc:chgData name="Gaurav Jayaswal" userId="d10c9cfaa7ca26f4" providerId="LiveId" clId="{FCE7DA02-A39B-EB4F-9EE9-A19FE6384E43}" dt="2024-10-17T19:55:29.287" v="3440" actId="242"/>
        <pc:sldMkLst>
          <pc:docMk/>
          <pc:sldMk cId="4086385358" sldId="480"/>
        </pc:sldMkLst>
        <pc:graphicFrameChg chg="modGraphic">
          <ac:chgData name="Gaurav Jayaswal" userId="d10c9cfaa7ca26f4" providerId="LiveId" clId="{FCE7DA02-A39B-EB4F-9EE9-A19FE6384E43}" dt="2024-10-17T19:55:29.287" v="3440" actId="242"/>
          <ac:graphicFrameMkLst>
            <pc:docMk/>
            <pc:sldMk cId="4086385358" sldId="480"/>
            <ac:graphicFrameMk id="5" creationId="{264D0E01-FE8F-FB09-0F73-C4FBE36B9E37}"/>
          </ac:graphicFrameMkLst>
        </pc:graphicFrameChg>
      </pc:sldChg>
      <pc:sldChg chg="modSp add mod">
        <pc:chgData name="Gaurav Jayaswal" userId="d10c9cfaa7ca26f4" providerId="LiveId" clId="{FCE7DA02-A39B-EB4F-9EE9-A19FE6384E43}" dt="2024-10-17T20:30:55.808" v="4068" actId="1076"/>
        <pc:sldMkLst>
          <pc:docMk/>
          <pc:sldMk cId="328650882" sldId="481"/>
        </pc:sldMkLst>
        <pc:graphicFrameChg chg="mod modGraphic">
          <ac:chgData name="Gaurav Jayaswal" userId="d10c9cfaa7ca26f4" providerId="LiveId" clId="{FCE7DA02-A39B-EB4F-9EE9-A19FE6384E43}" dt="2024-10-17T20:30:55.808" v="4068" actId="1076"/>
          <ac:graphicFrameMkLst>
            <pc:docMk/>
            <pc:sldMk cId="328650882" sldId="481"/>
            <ac:graphicFrameMk id="5" creationId="{AC60F1AD-446E-49DB-B424-B54A530757DD}"/>
          </ac:graphicFrameMkLst>
        </pc:graphicFrameChg>
      </pc:sldChg>
      <pc:sldChg chg="addSp delSp modSp add del mod">
        <pc:chgData name="Gaurav Jayaswal" userId="d10c9cfaa7ca26f4" providerId="LiveId" clId="{FCE7DA02-A39B-EB4F-9EE9-A19FE6384E43}" dt="2024-10-17T20:02:04.379" v="3502" actId="2696"/>
        <pc:sldMkLst>
          <pc:docMk/>
          <pc:sldMk cId="2055232787" sldId="481"/>
        </pc:sldMkLst>
        <pc:spChg chg="add mod">
          <ac:chgData name="Gaurav Jayaswal" userId="d10c9cfaa7ca26f4" providerId="LiveId" clId="{FCE7DA02-A39B-EB4F-9EE9-A19FE6384E43}" dt="2024-10-17T20:00:59.189" v="3469" actId="478"/>
          <ac:spMkLst>
            <pc:docMk/>
            <pc:sldMk cId="2055232787" sldId="481"/>
            <ac:spMk id="6" creationId="{7C95A177-A8AC-6D32-A412-1E02C97D3174}"/>
          </ac:spMkLst>
        </pc:spChg>
        <pc:graphicFrameChg chg="del mod modGraphic">
          <ac:chgData name="Gaurav Jayaswal" userId="d10c9cfaa7ca26f4" providerId="LiveId" clId="{FCE7DA02-A39B-EB4F-9EE9-A19FE6384E43}" dt="2024-10-17T20:00:59.189" v="3469" actId="478"/>
          <ac:graphicFrameMkLst>
            <pc:docMk/>
            <pc:sldMk cId="2055232787" sldId="481"/>
            <ac:graphicFrameMk id="4" creationId="{66908709-5C25-F4CA-B411-4E1214C53136}"/>
          </ac:graphicFrameMkLst>
        </pc:graphicFrameChg>
      </pc:sldChg>
      <pc:sldChg chg="modSp add mod">
        <pc:chgData name="Gaurav Jayaswal" userId="d10c9cfaa7ca26f4" providerId="LiveId" clId="{FCE7DA02-A39B-EB4F-9EE9-A19FE6384E43}" dt="2024-10-17T20:30:41.041" v="4058" actId="20577"/>
        <pc:sldMkLst>
          <pc:docMk/>
          <pc:sldMk cId="274919408" sldId="482"/>
        </pc:sldMkLst>
        <pc:graphicFrameChg chg="mod modGraphic">
          <ac:chgData name="Gaurav Jayaswal" userId="d10c9cfaa7ca26f4" providerId="LiveId" clId="{FCE7DA02-A39B-EB4F-9EE9-A19FE6384E43}" dt="2024-10-17T20:30:41.041" v="4058" actId="20577"/>
          <ac:graphicFrameMkLst>
            <pc:docMk/>
            <pc:sldMk cId="274919408" sldId="482"/>
            <ac:graphicFrameMk id="5" creationId="{F4E2E903-F84C-9A67-3678-05610C469215}"/>
          </ac:graphicFrameMkLst>
        </pc:graphicFrameChg>
      </pc:sldChg>
      <pc:sldChg chg="addSp delSp modSp add mod ord">
        <pc:chgData name="Gaurav Jayaswal" userId="d10c9cfaa7ca26f4" providerId="LiveId" clId="{FCE7DA02-A39B-EB4F-9EE9-A19FE6384E43}" dt="2024-10-17T20:32:27.694" v="4096" actId="122"/>
        <pc:sldMkLst>
          <pc:docMk/>
          <pc:sldMk cId="2383236030" sldId="483"/>
        </pc:sldMkLst>
        <pc:graphicFrameChg chg="add mod modGraphic">
          <ac:chgData name="Gaurav Jayaswal" userId="d10c9cfaa7ca26f4" providerId="LiveId" clId="{FCE7DA02-A39B-EB4F-9EE9-A19FE6384E43}" dt="2024-10-17T20:32:27.694" v="4096" actId="122"/>
          <ac:graphicFrameMkLst>
            <pc:docMk/>
            <pc:sldMk cId="2383236030" sldId="483"/>
            <ac:graphicFrameMk id="2" creationId="{69BB074A-F079-77ED-B7ED-D989CF9CDAC8}"/>
          </ac:graphicFrameMkLst>
        </pc:graphicFrameChg>
        <pc:graphicFrameChg chg="del modGraphic">
          <ac:chgData name="Gaurav Jayaswal" userId="d10c9cfaa7ca26f4" providerId="LiveId" clId="{FCE7DA02-A39B-EB4F-9EE9-A19FE6384E43}" dt="2024-10-17T20:31:47.630" v="4080" actId="478"/>
          <ac:graphicFrameMkLst>
            <pc:docMk/>
            <pc:sldMk cId="2383236030" sldId="483"/>
            <ac:graphicFrameMk id="5" creationId="{70FDF924-629E-BC45-9BAE-96C5D4199049}"/>
          </ac:graphicFrameMkLst>
        </pc:graphicFrameChg>
      </pc:sldChg>
      <pc:sldChg chg="modSp add mod">
        <pc:chgData name="Gaurav Jayaswal" userId="d10c9cfaa7ca26f4" providerId="LiveId" clId="{FCE7DA02-A39B-EB4F-9EE9-A19FE6384E43}" dt="2024-10-17T20:33:01.732" v="4105"/>
        <pc:sldMkLst>
          <pc:docMk/>
          <pc:sldMk cId="1616924025" sldId="484"/>
        </pc:sldMkLst>
        <pc:graphicFrameChg chg="mod modGraphic">
          <ac:chgData name="Gaurav Jayaswal" userId="d10c9cfaa7ca26f4" providerId="LiveId" clId="{FCE7DA02-A39B-EB4F-9EE9-A19FE6384E43}" dt="2024-10-17T20:33:01.732" v="4105"/>
          <ac:graphicFrameMkLst>
            <pc:docMk/>
            <pc:sldMk cId="1616924025" sldId="484"/>
            <ac:graphicFrameMk id="2" creationId="{D7A4FE88-7D2D-A08E-6F81-B662FF68F519}"/>
          </ac:graphicFrameMkLst>
        </pc:graphicFrameChg>
      </pc:sldChg>
    </pc:docChg>
  </pc:docChgLst>
  <pc:docChgLst>
    <pc:chgData name="Gaurav Jayaswal" userId="d10c9cfaa7ca26f4" providerId="Windows Live" clId="Web-{42029D72-6896-7094-0326-450DB76AD736}"/>
    <pc:docChg chg="modSld">
      <pc:chgData name="Gaurav Jayaswal" userId="d10c9cfaa7ca26f4" providerId="Windows Live" clId="Web-{42029D72-6896-7094-0326-450DB76AD736}" dt="2024-10-17T10:43:24.839" v="2" actId="20577"/>
      <pc:docMkLst>
        <pc:docMk/>
      </pc:docMkLst>
      <pc:sldChg chg="modSp">
        <pc:chgData name="Gaurav Jayaswal" userId="d10c9cfaa7ca26f4" providerId="Windows Live" clId="Web-{42029D72-6896-7094-0326-450DB76AD736}" dt="2024-10-17T10:43:24.839" v="2" actId="20577"/>
        <pc:sldMkLst>
          <pc:docMk/>
          <pc:sldMk cId="4017439377" sldId="443"/>
        </pc:sldMkLst>
        <pc:graphicFrameChg chg="modGraphic">
          <ac:chgData name="Gaurav Jayaswal" userId="d10c9cfaa7ca26f4" providerId="Windows Live" clId="Web-{42029D72-6896-7094-0326-450DB76AD736}" dt="2024-10-17T10:43:24.839" v="2" actId="20577"/>
          <ac:graphicFrameMkLst>
            <pc:docMk/>
            <pc:sldMk cId="4017439377" sldId="443"/>
            <ac:graphicFrameMk id="6" creationId="{10880FD0-18CA-F043-1832-3562BB3326A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38017-E851-7D40-A27E-19917E593F09}" type="doc">
      <dgm:prSet loTypeId="urn:microsoft.com/office/officeart/2005/8/layout/cycle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64BEE1-EA1C-6841-B646-3CC1C02AA8B7}">
      <dgm:prSet phldrT="[Text]" custT="1"/>
      <dgm:spPr/>
      <dgm:t>
        <a:bodyPr/>
        <a:lstStyle/>
        <a:p>
          <a:r>
            <a:rPr lang="en-GB" sz="1200" b="0" dirty="0">
              <a:latin typeface="Aptos" panose="020B0004020202020204" pitchFamily="34" charset="0"/>
              <a:cs typeface="Times New Roman" panose="02020603050405020304" pitchFamily="18" charset="0"/>
            </a:rPr>
            <a:t>Automotive Vehicles Running on Non Conventional Energy Sources, TED 26</a:t>
          </a:r>
        </a:p>
      </dgm:t>
    </dgm:pt>
    <dgm:pt modelId="{6374F2E1-9167-D542-8BBC-7364A36697D8}" type="parTrans" cxnId="{39FB8CD5-A064-9D40-8364-782F701D1F97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901E7C4B-41B9-1140-BAEA-CBA604FED38D}" type="sibTrans" cxnId="{39FB8CD5-A064-9D40-8364-782F701D1F97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88E23048-07CE-6A4A-B4F0-D2BB36005202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Standards = 63</a:t>
          </a:r>
        </a:p>
      </dgm:t>
    </dgm:pt>
    <dgm:pt modelId="{22D5B58A-2630-E247-AE73-1A1974F95D20}" type="parTrans" cxnId="{EEAE3E71-D495-B440-91E7-80FE43435C82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CD279754-5E10-214A-88AB-78477F9A1240}" type="sibTrans" cxnId="{EEAE3E71-D495-B440-91E7-80FE43435C82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4E236A4D-22B9-934B-BAFD-586BF041B103}">
      <dgm:prSet phldrT="[Text]" custT="1"/>
      <dgm:spPr/>
      <dgm:t>
        <a:bodyPr/>
        <a:lstStyle/>
        <a:p>
          <a:r>
            <a:rPr lang="en-GB" sz="1200" dirty="0">
              <a:latin typeface="Aptos" panose="020B0004020202020204" pitchFamily="34" charset="0"/>
              <a:cs typeface="Times New Roman" panose="02020603050405020304" pitchFamily="18" charset="0"/>
            </a:rPr>
            <a:t>Transport Packages, Packaging Codes and Pallets, TED 24</a:t>
          </a:r>
        </a:p>
      </dgm:t>
    </dgm:pt>
    <dgm:pt modelId="{9F88691F-92BB-0641-962D-BA76FE541864}" type="parTrans" cxnId="{FC9F06CA-80FC-394F-9769-160D255254B5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87FF396B-1957-8D47-933A-7ADE08BB7705}" type="sibTrans" cxnId="{FC9F06CA-80FC-394F-9769-160D255254B5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3ECF27BA-46FE-EB46-AFA0-06CCECAB46C1}">
      <dgm:prSet phldrT="[Text]" custT="1"/>
      <dgm:spPr/>
      <dgm:t>
        <a:bodyPr/>
        <a:lstStyle/>
        <a:p>
          <a:r>
            <a:rPr lang="en-GB" sz="120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Standards = 100</a:t>
          </a:r>
          <a:endParaRPr lang="en-GB" sz="1200" dirty="0">
            <a:solidFill>
              <a:schemeClr val="tx1"/>
            </a:solidFill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D97E99F2-347E-BB42-8BB9-F4305E4A1DCE}" type="parTrans" cxnId="{CEFFCFB7-9211-6541-8B70-2452E9B3BA64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DC9654BD-FEF9-4E48-A7B9-16D9BE1912AE}" type="sibTrans" cxnId="{CEFFCFB7-9211-6541-8B70-2452E9B3BA64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87534FEF-292C-C140-8ACF-7AA035FDF0FB}">
      <dgm:prSet phldrT="[Text]" custT="1"/>
      <dgm:spPr/>
      <dgm:t>
        <a:bodyPr/>
        <a:lstStyle/>
        <a:p>
          <a:r>
            <a:rPr lang="en-IN" sz="1200" b="0" i="0" dirty="0"/>
            <a:t>Freight Containers Sectional Committee, TED 33</a:t>
          </a:r>
          <a:endParaRPr lang="en-GB" sz="1200" b="0" dirty="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FBB03F3F-89F3-8B41-A599-B4F5AFC55C6C}" type="parTrans" cxnId="{3B3D68A8-BE8B-FE43-8C2F-03A7AA5966CD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E0F84CAC-F472-1944-BE7C-ECF41F461AA2}" type="sibTrans" cxnId="{3B3D68A8-BE8B-FE43-8C2F-03A7AA5966CD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60594F57-274E-404E-989E-C64E1C4FD1BB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Standards = 37</a:t>
          </a:r>
        </a:p>
      </dgm:t>
    </dgm:pt>
    <dgm:pt modelId="{9952C001-6641-8147-B66F-C8DA41591FE5}" type="parTrans" cxnId="{31D305BC-E044-F545-BDC5-A63DB8BA6706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0A837FCE-7148-6240-8EF8-5AD07A7B982F}" type="sibTrans" cxnId="{31D305BC-E044-F545-BDC5-A63DB8BA6706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7A489806-F83C-5C47-A63B-9F75B504FEAA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Standards = 8</a:t>
          </a:r>
        </a:p>
      </dgm:t>
    </dgm:pt>
    <dgm:pt modelId="{5B9B1982-6DFF-E444-BA07-3D574C050902}" type="parTrans" cxnId="{53C3E02C-96DE-C949-A06C-DBEAB78194C0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367B3C74-9BD0-CA4D-8D9D-FEA911F1FEBD}" type="sibTrans" cxnId="{53C3E02C-96DE-C949-A06C-DBEAB78194C0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18AA4C77-AE55-314C-A48E-2340D9D14519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/>
              <a:cs typeface="Times New Roman"/>
            </a:rPr>
            <a:t>No of members = 30 </a:t>
          </a:r>
          <a:endParaRPr lang="en-GB" sz="1200" dirty="0">
            <a:latin typeface="Aptos"/>
            <a:cs typeface="Times New Roman"/>
          </a:endParaRPr>
        </a:p>
      </dgm:t>
    </dgm:pt>
    <dgm:pt modelId="{57F97CF6-8110-1744-8394-215CBFF3B1B9}" type="parTrans" cxnId="{0772BE8E-9BE6-FC40-ADDF-860226D01BC4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EE69CFDD-BBDD-8848-ADB9-226C1E9B6DFF}" type="sibTrans" cxnId="{0772BE8E-9BE6-FC40-ADDF-860226D01BC4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63401C62-3282-024A-BBA0-68217310E23C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members = 20</a:t>
          </a:r>
        </a:p>
      </dgm:t>
    </dgm:pt>
    <dgm:pt modelId="{4AA691B2-D719-BA48-81A2-0F2B3CE1A1AF}" type="parTrans" cxnId="{31B97933-19D3-2649-B954-8C2F266111F3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47A9FE54-0728-D24B-96CC-A893FC6D3B4A}" type="sibTrans" cxnId="{31B97933-19D3-2649-B954-8C2F266111F3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DD06EB0A-5A99-7E4E-B21D-2ED0DF4335AA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members = 21</a:t>
          </a:r>
        </a:p>
      </dgm:t>
    </dgm:pt>
    <dgm:pt modelId="{D925EC4C-468F-8243-95E3-ECBAEC98BD4F}" type="parTrans" cxnId="{3583BAE5-5416-4E48-8B60-4994BC42F486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BF4C71BC-F42F-4C4D-B6DC-B76BA11CDEF9}" type="sibTrans" cxnId="{3583BAE5-5416-4E48-8B60-4994BC42F486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FE03BF78-DE82-3E4B-A4CB-F07D36D94B2C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members = 17</a:t>
          </a:r>
        </a:p>
      </dgm:t>
    </dgm:pt>
    <dgm:pt modelId="{4587E788-893A-024D-A6B9-6F9E9C7FEFAE}" type="parTrans" cxnId="{55CF64CE-9BA1-D949-9BBD-713797B90721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1DF2A1E8-8B95-C14C-8B69-A8EF6924FAC2}" type="sibTrans" cxnId="{55CF64CE-9BA1-D949-9BBD-713797B90721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B1A60E90-8951-2F4B-84DE-3F1F7DE735C4}">
      <dgm:prSet phldrT="[Text]" custT="1"/>
      <dgm:spPr/>
      <dgm:t>
        <a:bodyPr/>
        <a:lstStyle/>
        <a:p>
          <a:pPr marL="17463" indent="0">
            <a:tabLst/>
          </a:pPr>
          <a:r>
            <a:rPr lang="en-GB" sz="1200" dirty="0">
              <a:latin typeface="Aptos" panose="020B0004020202020204" pitchFamily="34" charset="0"/>
              <a:cs typeface="Times New Roman" panose="02020603050405020304" pitchFamily="18" charset="0"/>
            </a:rPr>
            <a:t>In service Vehicle Inspection, Certification and Garage Equipment, TED 31</a:t>
          </a:r>
        </a:p>
      </dgm:t>
    </dgm:pt>
    <dgm:pt modelId="{487432AC-5673-BA41-A89D-F5360EBD7A09}" type="sibTrans" cxnId="{19F8766A-5F88-0E43-B88F-C7E9A4CD197E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28D58CB8-19C4-EC45-A93B-4CC8EAA14ED0}" type="parTrans" cxnId="{19F8766A-5F88-0E43-B88F-C7E9A4CD197E}">
      <dgm:prSet/>
      <dgm:spPr/>
      <dgm:t>
        <a:bodyPr/>
        <a:lstStyle/>
        <a:p>
          <a:endParaRPr lang="en-GB" sz="1200"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62799666-AB43-CD44-AC2C-17DA4221304B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Removed from SC = 7</a:t>
          </a:r>
        </a:p>
      </dgm:t>
    </dgm:pt>
    <dgm:pt modelId="{584EA664-F04A-EF48-B0F2-2F87B64BAA41}" type="parTrans" cxnId="{A87D7C4B-F4DE-8047-8E45-626861F4921A}">
      <dgm:prSet/>
      <dgm:spPr/>
      <dgm:t>
        <a:bodyPr/>
        <a:lstStyle/>
        <a:p>
          <a:endParaRPr lang="en-GB"/>
        </a:p>
      </dgm:t>
    </dgm:pt>
    <dgm:pt modelId="{AFAF6225-6ACD-0140-93ED-5179E1A4D3A1}" type="sibTrans" cxnId="{A87D7C4B-F4DE-8047-8E45-626861F4921A}">
      <dgm:prSet/>
      <dgm:spPr/>
      <dgm:t>
        <a:bodyPr/>
        <a:lstStyle/>
        <a:p>
          <a:endParaRPr lang="en-GB"/>
        </a:p>
      </dgm:t>
    </dgm:pt>
    <dgm:pt modelId="{CD890FD5-D7C2-E44D-878A-97D10B6AC93E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Added = 6</a:t>
          </a:r>
        </a:p>
      </dgm:t>
    </dgm:pt>
    <dgm:pt modelId="{9DB74B52-A404-6245-A62A-F8D0918AB3C3}" type="parTrans" cxnId="{481DE31E-001B-7E42-BF5A-00AD4311EDDE}">
      <dgm:prSet/>
      <dgm:spPr/>
      <dgm:t>
        <a:bodyPr/>
        <a:lstStyle/>
        <a:p>
          <a:endParaRPr lang="en-GB"/>
        </a:p>
      </dgm:t>
    </dgm:pt>
    <dgm:pt modelId="{5C46F21A-1C50-1440-9D9F-7D649A09C8CC}" type="sibTrans" cxnId="{481DE31E-001B-7E42-BF5A-00AD4311EDDE}">
      <dgm:prSet/>
      <dgm:spPr/>
      <dgm:t>
        <a:bodyPr/>
        <a:lstStyle/>
        <a:p>
          <a:endParaRPr lang="en-GB"/>
        </a:p>
      </dgm:t>
    </dgm:pt>
    <dgm:pt modelId="{54CD78C5-61D9-E54A-96A2-A1BCC2773457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Removed = 4</a:t>
          </a:r>
        </a:p>
      </dgm:t>
    </dgm:pt>
    <dgm:pt modelId="{C754E0FA-21EB-AD40-BCF7-9F41B663B74D}" type="parTrans" cxnId="{5DD09D44-3E3C-324C-995C-B7903FE00021}">
      <dgm:prSet/>
      <dgm:spPr/>
      <dgm:t>
        <a:bodyPr/>
        <a:lstStyle/>
        <a:p>
          <a:endParaRPr lang="en-GB"/>
        </a:p>
      </dgm:t>
    </dgm:pt>
    <dgm:pt modelId="{EFE6D35D-08B1-4F40-BBC6-95A864671887}" type="sibTrans" cxnId="{5DD09D44-3E3C-324C-995C-B7903FE00021}">
      <dgm:prSet/>
      <dgm:spPr/>
      <dgm:t>
        <a:bodyPr/>
        <a:lstStyle/>
        <a:p>
          <a:endParaRPr lang="en-GB"/>
        </a:p>
      </dgm:t>
    </dgm:pt>
    <dgm:pt modelId="{AA25F430-CD01-144E-AC70-9C70586914F6}">
      <dgm:prSet custT="1"/>
      <dgm:spPr/>
      <dgm:t>
        <a:bodyPr/>
        <a:lstStyle/>
        <a:p>
          <a:endParaRPr lang="en-GB" sz="1200" dirty="0">
            <a:solidFill>
              <a:srgbClr val="FF0000"/>
            </a:solidFill>
            <a:latin typeface="Aptos" panose="020B0004020202020204" pitchFamily="34" charset="0"/>
            <a:cs typeface="Times New Roman" panose="02020603050405020304" pitchFamily="18" charset="0"/>
          </a:endParaRPr>
        </a:p>
      </dgm:t>
    </dgm:pt>
    <dgm:pt modelId="{7564D927-8983-1E4B-9E89-CC33E7018F09}" type="parTrans" cxnId="{11528F15-6A1E-2040-AEBE-5E0FA963936B}">
      <dgm:prSet/>
      <dgm:spPr/>
      <dgm:t>
        <a:bodyPr/>
        <a:lstStyle/>
        <a:p>
          <a:endParaRPr lang="en-GB"/>
        </a:p>
      </dgm:t>
    </dgm:pt>
    <dgm:pt modelId="{13E2164D-B598-3B49-BEFF-07349786BAE7}" type="sibTrans" cxnId="{11528F15-6A1E-2040-AEBE-5E0FA963936B}">
      <dgm:prSet/>
      <dgm:spPr/>
      <dgm:t>
        <a:bodyPr/>
        <a:lstStyle/>
        <a:p>
          <a:endParaRPr lang="en-GB"/>
        </a:p>
      </dgm:t>
    </dgm:pt>
    <dgm:pt modelId="{16405E0B-96CB-1A40-B258-BE8016EF6F96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Added=1</a:t>
          </a:r>
        </a:p>
      </dgm:t>
    </dgm:pt>
    <dgm:pt modelId="{F48EA254-D2FB-344F-ADD0-7D65053B8C3B}" type="parTrans" cxnId="{9A85EB2D-E400-EA4D-B991-04581BD7B2D0}">
      <dgm:prSet/>
      <dgm:spPr/>
      <dgm:t>
        <a:bodyPr/>
        <a:lstStyle/>
        <a:p>
          <a:endParaRPr lang="en-GB"/>
        </a:p>
      </dgm:t>
    </dgm:pt>
    <dgm:pt modelId="{7D5DC6BC-63A8-674D-928F-2D0DAFDA6C8D}" type="sibTrans" cxnId="{9A85EB2D-E400-EA4D-B991-04581BD7B2D0}">
      <dgm:prSet/>
      <dgm:spPr/>
      <dgm:t>
        <a:bodyPr/>
        <a:lstStyle/>
        <a:p>
          <a:endParaRPr lang="en-GB"/>
        </a:p>
      </dgm:t>
    </dgm:pt>
    <dgm:pt modelId="{F06529CA-5FA5-E940-934C-3206B6013E6A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Removed = 5</a:t>
          </a:r>
        </a:p>
      </dgm:t>
    </dgm:pt>
    <dgm:pt modelId="{B7D656B4-5630-1B41-A5AC-67D41125A8FE}" type="parTrans" cxnId="{43A6303A-8619-C346-AD98-4E3B05400C13}">
      <dgm:prSet/>
      <dgm:spPr/>
      <dgm:t>
        <a:bodyPr/>
        <a:lstStyle/>
        <a:p>
          <a:endParaRPr lang="en-GB"/>
        </a:p>
      </dgm:t>
    </dgm:pt>
    <dgm:pt modelId="{A158B7BC-6B29-1D4F-8EE4-D72C0D0F2C24}" type="sibTrans" cxnId="{43A6303A-8619-C346-AD98-4E3B05400C13}">
      <dgm:prSet/>
      <dgm:spPr/>
      <dgm:t>
        <a:bodyPr/>
        <a:lstStyle/>
        <a:p>
          <a:endParaRPr lang="en-GB"/>
        </a:p>
      </dgm:t>
    </dgm:pt>
    <dgm:pt modelId="{0AE6FAFD-D515-EE49-9BB6-05E3BCD69FE5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Removed = 1 </a:t>
          </a:r>
        </a:p>
      </dgm:t>
    </dgm:pt>
    <dgm:pt modelId="{9A70B3FE-E815-C24A-8E10-B8EE3A35C6CD}" type="parTrans" cxnId="{89EC93F8-3575-264C-83EF-84CF3287A589}">
      <dgm:prSet/>
      <dgm:spPr/>
      <dgm:t>
        <a:bodyPr/>
        <a:lstStyle/>
        <a:p>
          <a:endParaRPr lang="en-GB"/>
        </a:p>
      </dgm:t>
    </dgm:pt>
    <dgm:pt modelId="{B7AC708A-EF32-FB4E-9CA7-469028749C68}" type="sibTrans" cxnId="{89EC93F8-3575-264C-83EF-84CF3287A589}">
      <dgm:prSet/>
      <dgm:spPr/>
      <dgm:t>
        <a:bodyPr/>
        <a:lstStyle/>
        <a:p>
          <a:endParaRPr lang="en-GB"/>
        </a:p>
      </dgm:t>
    </dgm:pt>
    <dgm:pt modelId="{223CAC8B-3E0F-5D4F-B2E6-B646588B0AE1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Added = 3</a:t>
          </a:r>
        </a:p>
      </dgm:t>
    </dgm:pt>
    <dgm:pt modelId="{D78F8C54-68B9-194F-91F6-1CA8C223BB60}" type="parTrans" cxnId="{B966136F-2294-2544-AF01-9B0F3C7ABBF6}">
      <dgm:prSet/>
      <dgm:spPr/>
      <dgm:t>
        <a:bodyPr/>
        <a:lstStyle/>
        <a:p>
          <a:endParaRPr lang="en-GB"/>
        </a:p>
      </dgm:t>
    </dgm:pt>
    <dgm:pt modelId="{3E074F94-80ED-9244-BFCA-F62D707588C9}" type="sibTrans" cxnId="{B966136F-2294-2544-AF01-9B0F3C7ABBF6}">
      <dgm:prSet/>
      <dgm:spPr/>
      <dgm:t>
        <a:bodyPr/>
        <a:lstStyle/>
        <a:p>
          <a:endParaRPr lang="en-GB"/>
        </a:p>
      </dgm:t>
    </dgm:pt>
    <dgm:pt modelId="{544569B8-69A2-F440-B451-A0BCF6264AF5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Added = 6</a:t>
          </a:r>
        </a:p>
      </dgm:t>
    </dgm:pt>
    <dgm:pt modelId="{2ED07708-6866-8245-BCAB-1637C6DAA7D0}" type="parTrans" cxnId="{00C6475D-5B90-1641-ABA9-2EE5B1E41D52}">
      <dgm:prSet/>
      <dgm:spPr/>
      <dgm:t>
        <a:bodyPr/>
        <a:lstStyle/>
        <a:p>
          <a:endParaRPr lang="en-GB"/>
        </a:p>
      </dgm:t>
    </dgm:pt>
    <dgm:pt modelId="{CFFD3967-F8EF-1148-9828-9138AF2D37ED}" type="sibTrans" cxnId="{00C6475D-5B90-1641-ABA9-2EE5B1E41D52}">
      <dgm:prSet/>
      <dgm:spPr/>
      <dgm:t>
        <a:bodyPr/>
        <a:lstStyle/>
        <a:p>
          <a:endParaRPr lang="en-GB"/>
        </a:p>
      </dgm:t>
    </dgm:pt>
    <dgm:pt modelId="{8398D84D-F300-8541-84D6-FF9CD10E0083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Panels = 09</a:t>
          </a:r>
        </a:p>
      </dgm:t>
    </dgm:pt>
    <dgm:pt modelId="{24AFA8BF-CE77-714E-A961-A475A7F7A4CB}" type="parTrans" cxnId="{AFDC6658-1FD8-4F9F-A20B-1ABA143AA8E3}">
      <dgm:prSet/>
      <dgm:spPr/>
      <dgm:t>
        <a:bodyPr/>
        <a:lstStyle/>
        <a:p>
          <a:endParaRPr lang="en-GB"/>
        </a:p>
      </dgm:t>
    </dgm:pt>
    <dgm:pt modelId="{22C02D73-3424-6741-9215-2F6093694A3D}" type="sibTrans" cxnId="{AFDC6658-1FD8-4F9F-A20B-1ABA143AA8E3}">
      <dgm:prSet/>
      <dgm:spPr/>
      <dgm:t>
        <a:bodyPr/>
        <a:lstStyle/>
        <a:p>
          <a:endParaRPr lang="en-GB"/>
        </a:p>
      </dgm:t>
    </dgm:pt>
    <dgm:pt modelId="{A098F3C6-F805-6441-893F-D6C0C9A48E6D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Panels = 01</a:t>
          </a:r>
        </a:p>
      </dgm:t>
    </dgm:pt>
    <dgm:pt modelId="{B7FDF85B-C777-4345-86CF-F721E012F103}" type="parTrans" cxnId="{22B2AE36-AEEF-432C-8E26-3665DF301BAE}">
      <dgm:prSet/>
      <dgm:spPr/>
      <dgm:t>
        <a:bodyPr/>
        <a:lstStyle/>
        <a:p>
          <a:endParaRPr lang="en-GB"/>
        </a:p>
      </dgm:t>
    </dgm:pt>
    <dgm:pt modelId="{4B38680F-64A8-474F-966D-DA3678BBC5AA}" type="sibTrans" cxnId="{22B2AE36-AEEF-432C-8E26-3665DF301BAE}">
      <dgm:prSet/>
      <dgm:spPr/>
      <dgm:t>
        <a:bodyPr/>
        <a:lstStyle/>
        <a:p>
          <a:endParaRPr lang="en-GB"/>
        </a:p>
      </dgm:t>
    </dgm:pt>
    <dgm:pt modelId="{C1B755CA-D2A1-9F4D-BFC9-FA1514A39F05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Panels = 05</a:t>
          </a:r>
        </a:p>
      </dgm:t>
    </dgm:pt>
    <dgm:pt modelId="{A8DE55A6-B1A9-F54A-80C0-2A9CCE706265}" type="parTrans" cxnId="{063EE97B-87C0-46FA-8959-77FF2CCA7D6E}">
      <dgm:prSet/>
      <dgm:spPr/>
      <dgm:t>
        <a:bodyPr/>
        <a:lstStyle/>
        <a:p>
          <a:endParaRPr lang="en-GB"/>
        </a:p>
      </dgm:t>
    </dgm:pt>
    <dgm:pt modelId="{37EA6515-C355-3249-ACD9-C6A684E0B65E}" type="sibTrans" cxnId="{063EE97B-87C0-46FA-8959-77FF2CCA7D6E}">
      <dgm:prSet/>
      <dgm:spPr/>
      <dgm:t>
        <a:bodyPr/>
        <a:lstStyle/>
        <a:p>
          <a:endParaRPr lang="en-GB"/>
        </a:p>
      </dgm:t>
    </dgm:pt>
    <dgm:pt modelId="{37A6CF06-1C17-064D-B2E7-D3D486F524A0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Panels = 05</a:t>
          </a:r>
        </a:p>
      </dgm:t>
    </dgm:pt>
    <dgm:pt modelId="{641CD315-6711-9C4E-811E-F8357DDF5225}" type="parTrans" cxnId="{AF5AE27E-C3F5-4E88-8D04-8B0CE3DDFA21}">
      <dgm:prSet/>
      <dgm:spPr/>
      <dgm:t>
        <a:bodyPr/>
        <a:lstStyle/>
        <a:p>
          <a:endParaRPr lang="en-GB"/>
        </a:p>
      </dgm:t>
    </dgm:pt>
    <dgm:pt modelId="{7DBBAFA3-DC82-B64F-B9BA-6056F4180329}" type="sibTrans" cxnId="{AF5AE27E-C3F5-4E88-8D04-8B0CE3DDFA21}">
      <dgm:prSet/>
      <dgm:spPr/>
      <dgm:t>
        <a:bodyPr/>
        <a:lstStyle/>
        <a:p>
          <a:endParaRPr lang="en-GB"/>
        </a:p>
      </dgm:t>
    </dgm:pt>
    <dgm:pt modelId="{71846327-BF5A-CE46-A1F9-255B220E2805}" type="pres">
      <dgm:prSet presAssocID="{9DA38017-E851-7D40-A27E-19917E593F0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D9E9E7C-1EE1-394C-81CA-734080EDCF41}" type="pres">
      <dgm:prSet presAssocID="{9DA38017-E851-7D40-A27E-19917E593F09}" presName="children" presStyleCnt="0"/>
      <dgm:spPr/>
    </dgm:pt>
    <dgm:pt modelId="{EFE5EF10-D054-F64B-996A-BBB176DF4E5A}" type="pres">
      <dgm:prSet presAssocID="{9DA38017-E851-7D40-A27E-19917E593F09}" presName="child1group" presStyleCnt="0"/>
      <dgm:spPr/>
    </dgm:pt>
    <dgm:pt modelId="{5990A894-9890-7B45-9911-F6AF88246838}" type="pres">
      <dgm:prSet presAssocID="{9DA38017-E851-7D40-A27E-19917E593F09}" presName="child1" presStyleLbl="bgAcc1" presStyleIdx="0" presStyleCnt="4"/>
      <dgm:spPr/>
    </dgm:pt>
    <dgm:pt modelId="{1915CF88-60E3-C348-A160-99B1BE952E25}" type="pres">
      <dgm:prSet presAssocID="{9DA38017-E851-7D40-A27E-19917E593F09}" presName="child1Text" presStyleLbl="bgAcc1" presStyleIdx="0" presStyleCnt="4">
        <dgm:presLayoutVars>
          <dgm:bulletEnabled val="1"/>
        </dgm:presLayoutVars>
      </dgm:prSet>
      <dgm:spPr/>
    </dgm:pt>
    <dgm:pt modelId="{C32022CE-69CF-C24E-A258-A2FF0B7BF697}" type="pres">
      <dgm:prSet presAssocID="{9DA38017-E851-7D40-A27E-19917E593F09}" presName="child2group" presStyleCnt="0"/>
      <dgm:spPr/>
    </dgm:pt>
    <dgm:pt modelId="{B362C979-356A-DF47-8942-ABD5D8B599E7}" type="pres">
      <dgm:prSet presAssocID="{9DA38017-E851-7D40-A27E-19917E593F09}" presName="child2" presStyleLbl="bgAcc1" presStyleIdx="1" presStyleCnt="4"/>
      <dgm:spPr/>
    </dgm:pt>
    <dgm:pt modelId="{600FD3CC-F891-1F4A-AB4F-EA98283E4794}" type="pres">
      <dgm:prSet presAssocID="{9DA38017-E851-7D40-A27E-19917E593F09}" presName="child2Text" presStyleLbl="bgAcc1" presStyleIdx="1" presStyleCnt="4">
        <dgm:presLayoutVars>
          <dgm:bulletEnabled val="1"/>
        </dgm:presLayoutVars>
      </dgm:prSet>
      <dgm:spPr/>
    </dgm:pt>
    <dgm:pt modelId="{16F03EAE-11F5-7345-95F8-190F968EDBA3}" type="pres">
      <dgm:prSet presAssocID="{9DA38017-E851-7D40-A27E-19917E593F09}" presName="child3group" presStyleCnt="0"/>
      <dgm:spPr/>
    </dgm:pt>
    <dgm:pt modelId="{664BE054-BB3C-4148-AE45-3C5D1C2A158E}" type="pres">
      <dgm:prSet presAssocID="{9DA38017-E851-7D40-A27E-19917E593F09}" presName="child3" presStyleLbl="bgAcc1" presStyleIdx="2" presStyleCnt="4"/>
      <dgm:spPr/>
    </dgm:pt>
    <dgm:pt modelId="{E1EEAA8F-301D-9C41-9D3F-9C5A291AC00A}" type="pres">
      <dgm:prSet presAssocID="{9DA38017-E851-7D40-A27E-19917E593F09}" presName="child3Text" presStyleLbl="bgAcc1" presStyleIdx="2" presStyleCnt="4">
        <dgm:presLayoutVars>
          <dgm:bulletEnabled val="1"/>
        </dgm:presLayoutVars>
      </dgm:prSet>
      <dgm:spPr/>
    </dgm:pt>
    <dgm:pt modelId="{56FC9116-1A1F-E34C-9BDD-190C86377D0B}" type="pres">
      <dgm:prSet presAssocID="{9DA38017-E851-7D40-A27E-19917E593F09}" presName="child4group" presStyleCnt="0"/>
      <dgm:spPr/>
    </dgm:pt>
    <dgm:pt modelId="{CD5FA8A4-FE11-0447-9DC0-DF549FA55808}" type="pres">
      <dgm:prSet presAssocID="{9DA38017-E851-7D40-A27E-19917E593F09}" presName="child4" presStyleLbl="bgAcc1" presStyleIdx="3" presStyleCnt="4"/>
      <dgm:spPr/>
    </dgm:pt>
    <dgm:pt modelId="{0BB2B085-DE39-1447-A5D7-F0ABB9F7D101}" type="pres">
      <dgm:prSet presAssocID="{9DA38017-E851-7D40-A27E-19917E593F09}" presName="child4Text" presStyleLbl="bgAcc1" presStyleIdx="3" presStyleCnt="4">
        <dgm:presLayoutVars>
          <dgm:bulletEnabled val="1"/>
        </dgm:presLayoutVars>
      </dgm:prSet>
      <dgm:spPr/>
    </dgm:pt>
    <dgm:pt modelId="{7E97CD99-72F3-744C-A51B-CCFBD5EC3673}" type="pres">
      <dgm:prSet presAssocID="{9DA38017-E851-7D40-A27E-19917E593F09}" presName="childPlaceholder" presStyleCnt="0"/>
      <dgm:spPr/>
    </dgm:pt>
    <dgm:pt modelId="{FF88E3AA-1ADE-CE4F-86E8-3534E96F83AE}" type="pres">
      <dgm:prSet presAssocID="{9DA38017-E851-7D40-A27E-19917E593F09}" presName="circle" presStyleCnt="0"/>
      <dgm:spPr/>
    </dgm:pt>
    <dgm:pt modelId="{1A2064A2-EDA4-E242-B972-E660570D33B9}" type="pres">
      <dgm:prSet presAssocID="{9DA38017-E851-7D40-A27E-19917E593F0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E94C196-3CD8-BE4E-87A1-A53A3F74D8C0}" type="pres">
      <dgm:prSet presAssocID="{9DA38017-E851-7D40-A27E-19917E593F0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97F01-FF89-E441-9E7E-B291FF90EF3B}" type="pres">
      <dgm:prSet presAssocID="{9DA38017-E851-7D40-A27E-19917E593F0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5B02383-B4F9-B944-9E96-470497E04B53}" type="pres">
      <dgm:prSet presAssocID="{9DA38017-E851-7D40-A27E-19917E593F0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6F07D7C-D4C2-A247-B052-C3402479DDBA}" type="pres">
      <dgm:prSet presAssocID="{9DA38017-E851-7D40-A27E-19917E593F09}" presName="quadrantPlaceholder" presStyleCnt="0"/>
      <dgm:spPr/>
    </dgm:pt>
    <dgm:pt modelId="{5FC79602-2A79-8544-A2C5-DC7BE0B20E3F}" type="pres">
      <dgm:prSet presAssocID="{9DA38017-E851-7D40-A27E-19917E593F09}" presName="center1" presStyleLbl="fgShp" presStyleIdx="0" presStyleCnt="2"/>
      <dgm:spPr/>
    </dgm:pt>
    <dgm:pt modelId="{6D619D8E-E5D9-D549-9BBC-A62D1D0D3164}" type="pres">
      <dgm:prSet presAssocID="{9DA38017-E851-7D40-A27E-19917E593F09}" presName="center2" presStyleLbl="fgShp" presStyleIdx="1" presStyleCnt="2"/>
      <dgm:spPr/>
    </dgm:pt>
  </dgm:ptLst>
  <dgm:cxnLst>
    <dgm:cxn modelId="{C9385B09-877B-6644-8BD1-36445ACFD1E4}" type="presOf" srcId="{16405E0B-96CB-1A40-B258-BE8016EF6F96}" destId="{600FD3CC-F891-1F4A-AB4F-EA98283E4794}" srcOrd="1" destOrd="4" presId="urn:microsoft.com/office/officeart/2005/8/layout/cycle4"/>
    <dgm:cxn modelId="{B713A509-5E2D-CC4D-B6B2-6893065AB7A8}" type="presOf" srcId="{62799666-AB43-CD44-AC2C-17DA4221304B}" destId="{1915CF88-60E3-C348-A160-99B1BE952E25}" srcOrd="1" destOrd="3" presId="urn:microsoft.com/office/officeart/2005/8/layout/cycle4"/>
    <dgm:cxn modelId="{59987D0F-C70F-C742-A39A-41EF5316701F}" type="presOf" srcId="{54CD78C5-61D9-E54A-96A2-A1BCC2773457}" destId="{B362C979-356A-DF47-8942-ABD5D8B599E7}" srcOrd="0" destOrd="3" presId="urn:microsoft.com/office/officeart/2005/8/layout/cycle4"/>
    <dgm:cxn modelId="{ACC4D512-4262-4649-9593-BE4841110B63}" type="presOf" srcId="{63401C62-3282-024A-BBA0-68217310E23C}" destId="{600FD3CC-F891-1F4A-AB4F-EA98283E4794}" srcOrd="1" destOrd="2" presId="urn:microsoft.com/office/officeart/2005/8/layout/cycle4"/>
    <dgm:cxn modelId="{11528F15-6A1E-2040-AEBE-5E0FA963936B}" srcId="{4E236A4D-22B9-934B-BAFD-586BF041B103}" destId="{AA25F430-CD01-144E-AC70-9C70586914F6}" srcOrd="5" destOrd="0" parTransId="{7564D927-8983-1E4B-9E89-CC33E7018F09}" sibTransId="{13E2164D-B598-3B49-BEFF-07349786BAE7}"/>
    <dgm:cxn modelId="{C2906316-CD0F-EE4C-A683-B25BF0535CDE}" type="presOf" srcId="{3ECF27BA-46FE-EB46-AFA0-06CCECAB46C1}" destId="{B362C979-356A-DF47-8942-ABD5D8B599E7}" srcOrd="0" destOrd="0" presId="urn:microsoft.com/office/officeart/2005/8/layout/cycle4"/>
    <dgm:cxn modelId="{0742571C-1DB6-4B73-AC99-1AB802E08689}" type="presOf" srcId="{A098F3C6-F805-6441-893F-D6C0C9A48E6D}" destId="{B362C979-356A-DF47-8942-ABD5D8B599E7}" srcOrd="0" destOrd="1" presId="urn:microsoft.com/office/officeart/2005/8/layout/cycle4"/>
    <dgm:cxn modelId="{F9CBD71C-8195-564A-ADD3-E2EE718F446B}" type="presOf" srcId="{F06529CA-5FA5-E940-934C-3206B6013E6A}" destId="{CD5FA8A4-FE11-0447-9DC0-DF549FA55808}" srcOrd="0" destOrd="3" presId="urn:microsoft.com/office/officeart/2005/8/layout/cycle4"/>
    <dgm:cxn modelId="{481DE31E-001B-7E42-BF5A-00AD4311EDDE}" srcId="{4364BEE1-EA1C-6841-B646-3CC1C02AA8B7}" destId="{CD890FD5-D7C2-E44D-878A-97D10B6AC93E}" srcOrd="4" destOrd="0" parTransId="{9DB74B52-A404-6245-A62A-F8D0918AB3C3}" sibTransId="{5C46F21A-1C50-1440-9D9F-7D649A09C8CC}"/>
    <dgm:cxn modelId="{6BD60F26-A8B3-C147-8D76-37352728D1C0}" type="presOf" srcId="{CD890FD5-D7C2-E44D-878A-97D10B6AC93E}" destId="{1915CF88-60E3-C348-A160-99B1BE952E25}" srcOrd="1" destOrd="4" presId="urn:microsoft.com/office/officeart/2005/8/layout/cycle4"/>
    <dgm:cxn modelId="{4E599A28-A1D2-964F-B138-AAED6764F18C}" type="presOf" srcId="{16405E0B-96CB-1A40-B258-BE8016EF6F96}" destId="{B362C979-356A-DF47-8942-ABD5D8B599E7}" srcOrd="0" destOrd="4" presId="urn:microsoft.com/office/officeart/2005/8/layout/cycle4"/>
    <dgm:cxn modelId="{E9119D2A-88D3-A444-9373-063865324F3E}" type="presOf" srcId="{88E23048-07CE-6A4A-B4F0-D2BB36005202}" destId="{5990A894-9890-7B45-9911-F6AF88246838}" srcOrd="0" destOrd="0" presId="urn:microsoft.com/office/officeart/2005/8/layout/cycle4"/>
    <dgm:cxn modelId="{53C3E02C-96DE-C949-A06C-DBEAB78194C0}" srcId="{B1A60E90-8951-2F4B-84DE-3F1F7DE735C4}" destId="{7A489806-F83C-5C47-A63B-9F75B504FEAA}" srcOrd="0" destOrd="0" parTransId="{5B9B1982-6DFF-E444-BA07-3D574C050902}" sibTransId="{367B3C74-9BD0-CA4D-8D9D-FEA911F1FEBD}"/>
    <dgm:cxn modelId="{9A85EB2D-E400-EA4D-B991-04581BD7B2D0}" srcId="{4E236A4D-22B9-934B-BAFD-586BF041B103}" destId="{16405E0B-96CB-1A40-B258-BE8016EF6F96}" srcOrd="4" destOrd="0" parTransId="{F48EA254-D2FB-344F-ADD0-7D65053B8C3B}" sibTransId="{7D5DC6BC-63A8-674D-928F-2D0DAFDA6C8D}"/>
    <dgm:cxn modelId="{31B97933-19D3-2649-B954-8C2F266111F3}" srcId="{4E236A4D-22B9-934B-BAFD-586BF041B103}" destId="{63401C62-3282-024A-BBA0-68217310E23C}" srcOrd="2" destOrd="0" parTransId="{4AA691B2-D719-BA48-81A2-0F2B3CE1A1AF}" sibTransId="{47A9FE54-0728-D24B-96CC-A893FC6D3B4A}"/>
    <dgm:cxn modelId="{6AEE9034-74F7-044B-878E-32080569DE96}" type="presOf" srcId="{0AE6FAFD-D515-EE49-9BB6-05E3BCD69FE5}" destId="{E1EEAA8F-301D-9C41-9D3F-9C5A291AC00A}" srcOrd="1" destOrd="3" presId="urn:microsoft.com/office/officeart/2005/8/layout/cycle4"/>
    <dgm:cxn modelId="{22B2AE36-AEEF-432C-8E26-3665DF301BAE}" srcId="{4E236A4D-22B9-934B-BAFD-586BF041B103}" destId="{A098F3C6-F805-6441-893F-D6C0C9A48E6D}" srcOrd="1" destOrd="0" parTransId="{B7FDF85B-C777-4345-86CF-F721E012F103}" sibTransId="{4B38680F-64A8-474F-966D-DA3678BBC5AA}"/>
    <dgm:cxn modelId="{43A6303A-8619-C346-AD98-4E3B05400C13}" srcId="{B1A60E90-8951-2F4B-84DE-3F1F7DE735C4}" destId="{F06529CA-5FA5-E940-934C-3206B6013E6A}" srcOrd="3" destOrd="0" parTransId="{B7D656B4-5630-1B41-A5AC-67D41125A8FE}" sibTransId="{A158B7BC-6B29-1D4F-8EE4-D72C0D0F2C24}"/>
    <dgm:cxn modelId="{5DD09D44-3E3C-324C-995C-B7903FE00021}" srcId="{4E236A4D-22B9-934B-BAFD-586BF041B103}" destId="{54CD78C5-61D9-E54A-96A2-A1BCC2773457}" srcOrd="3" destOrd="0" parTransId="{C754E0FA-21EB-AD40-BCF7-9F41B663B74D}" sibTransId="{EFE6D35D-08B1-4F40-BBC6-95A864671887}"/>
    <dgm:cxn modelId="{4C67B548-7A73-C441-AEF3-F6BD7487B54D}" type="presOf" srcId="{18AA4C77-AE55-314C-A48E-2340D9D14519}" destId="{1915CF88-60E3-C348-A160-99B1BE952E25}" srcOrd="1" destOrd="2" presId="urn:microsoft.com/office/officeart/2005/8/layout/cycle4"/>
    <dgm:cxn modelId="{F188564B-504A-1549-8D72-88357F6373BE}" type="presOf" srcId="{F06529CA-5FA5-E940-934C-3206B6013E6A}" destId="{0BB2B085-DE39-1447-A5D7-F0ABB9F7D101}" srcOrd="1" destOrd="3" presId="urn:microsoft.com/office/officeart/2005/8/layout/cycle4"/>
    <dgm:cxn modelId="{A87D7C4B-F4DE-8047-8E45-626861F4921A}" srcId="{4364BEE1-EA1C-6841-B646-3CC1C02AA8B7}" destId="{62799666-AB43-CD44-AC2C-17DA4221304B}" srcOrd="3" destOrd="0" parTransId="{584EA664-F04A-EF48-B0F2-2F87B64BAA41}" sibTransId="{AFAF6225-6ACD-0140-93ED-5179E1A4D3A1}"/>
    <dgm:cxn modelId="{68234450-29D5-8942-B5EC-540086A17D64}" type="presOf" srcId="{AA25F430-CD01-144E-AC70-9C70586914F6}" destId="{B362C979-356A-DF47-8942-ABD5D8B599E7}" srcOrd="0" destOrd="5" presId="urn:microsoft.com/office/officeart/2005/8/layout/cycle4"/>
    <dgm:cxn modelId="{171FBA51-F078-D34D-9E34-17B9C87C6119}" type="presOf" srcId="{544569B8-69A2-F440-B451-A0BCF6264AF5}" destId="{E1EEAA8F-301D-9C41-9D3F-9C5A291AC00A}" srcOrd="1" destOrd="4" presId="urn:microsoft.com/office/officeart/2005/8/layout/cycle4"/>
    <dgm:cxn modelId="{AFDC6658-1FD8-4F9F-A20B-1ABA143AA8E3}" srcId="{4364BEE1-EA1C-6841-B646-3CC1C02AA8B7}" destId="{8398D84D-F300-8541-84D6-FF9CD10E0083}" srcOrd="1" destOrd="0" parTransId="{24AFA8BF-CE77-714E-A961-A475A7F7A4CB}" sibTransId="{22C02D73-3424-6741-9215-2F6093694A3D}"/>
    <dgm:cxn modelId="{5B0EC65B-BAE2-AC4B-BD0E-BF1D445E1BA7}" type="presOf" srcId="{B1A60E90-8951-2F4B-84DE-3F1F7DE735C4}" destId="{45B02383-B4F9-B944-9E96-470497E04B53}" srcOrd="0" destOrd="0" presId="urn:microsoft.com/office/officeart/2005/8/layout/cycle4"/>
    <dgm:cxn modelId="{00C6475D-5B90-1641-ABA9-2EE5B1E41D52}" srcId="{87534FEF-292C-C140-8ACF-7AA035FDF0FB}" destId="{544569B8-69A2-F440-B451-A0BCF6264AF5}" srcOrd="4" destOrd="0" parTransId="{2ED07708-6866-8245-BCAB-1637C6DAA7D0}" sibTransId="{CFFD3967-F8EF-1148-9828-9138AF2D37ED}"/>
    <dgm:cxn modelId="{2B560C65-7748-4CA2-815B-D45EB7C1FA08}" type="presOf" srcId="{A098F3C6-F805-6441-893F-D6C0C9A48E6D}" destId="{600FD3CC-F891-1F4A-AB4F-EA98283E4794}" srcOrd="1" destOrd="1" presId="urn:microsoft.com/office/officeart/2005/8/layout/cycle4"/>
    <dgm:cxn modelId="{19F8766A-5F88-0E43-B88F-C7E9A4CD197E}" srcId="{9DA38017-E851-7D40-A27E-19917E593F09}" destId="{B1A60E90-8951-2F4B-84DE-3F1F7DE735C4}" srcOrd="3" destOrd="0" parTransId="{28D58CB8-19C4-EC45-A93B-4CC8EAA14ED0}" sibTransId="{487432AC-5673-BA41-A89D-F5360EBD7A09}"/>
    <dgm:cxn modelId="{CA59BD6B-ADF4-8848-AA43-B56BD1CFD10C}" type="presOf" srcId="{0AE6FAFD-D515-EE49-9BB6-05E3BCD69FE5}" destId="{664BE054-BB3C-4148-AE45-3C5D1C2A158E}" srcOrd="0" destOrd="3" presId="urn:microsoft.com/office/officeart/2005/8/layout/cycle4"/>
    <dgm:cxn modelId="{B966136F-2294-2544-AF01-9B0F3C7ABBF6}" srcId="{B1A60E90-8951-2F4B-84DE-3F1F7DE735C4}" destId="{223CAC8B-3E0F-5D4F-B2E6-B646588B0AE1}" srcOrd="4" destOrd="0" parTransId="{D78F8C54-68B9-194F-91F6-1CA8C223BB60}" sibTransId="{3E074F94-80ED-9244-BFCA-F62D707588C9}"/>
    <dgm:cxn modelId="{2178426F-F00E-47B7-9F94-B64E80219E6D}" type="presOf" srcId="{C1B755CA-D2A1-9F4D-BFC9-FA1514A39F05}" destId="{E1EEAA8F-301D-9C41-9D3F-9C5A291AC00A}" srcOrd="1" destOrd="1" presId="urn:microsoft.com/office/officeart/2005/8/layout/cycle4"/>
    <dgm:cxn modelId="{EEAE3E71-D495-B440-91E7-80FE43435C82}" srcId="{4364BEE1-EA1C-6841-B646-3CC1C02AA8B7}" destId="{88E23048-07CE-6A4A-B4F0-D2BB36005202}" srcOrd="0" destOrd="0" parTransId="{22D5B58A-2630-E247-AE73-1A1974F95D20}" sibTransId="{CD279754-5E10-214A-88AB-78477F9A1240}"/>
    <dgm:cxn modelId="{063EE97B-87C0-46FA-8959-77FF2CCA7D6E}" srcId="{87534FEF-292C-C140-8ACF-7AA035FDF0FB}" destId="{C1B755CA-D2A1-9F4D-BFC9-FA1514A39F05}" srcOrd="1" destOrd="0" parTransId="{A8DE55A6-B1A9-F54A-80C0-2A9CCE706265}" sibTransId="{37EA6515-C355-3249-ACD9-C6A684E0B65E}"/>
    <dgm:cxn modelId="{56F8177D-A7E0-47C9-BBB9-388D4470E9B0}" type="presOf" srcId="{37A6CF06-1C17-064D-B2E7-D3D486F524A0}" destId="{CD5FA8A4-FE11-0447-9DC0-DF549FA55808}" srcOrd="0" destOrd="1" presId="urn:microsoft.com/office/officeart/2005/8/layout/cycle4"/>
    <dgm:cxn modelId="{AF5AE27E-C3F5-4E88-8D04-8B0CE3DDFA21}" srcId="{B1A60E90-8951-2F4B-84DE-3F1F7DE735C4}" destId="{37A6CF06-1C17-064D-B2E7-D3D486F524A0}" srcOrd="1" destOrd="0" parTransId="{641CD315-6711-9C4E-811E-F8357DDF5225}" sibTransId="{7DBBAFA3-DC82-B64F-B9BA-6056F4180329}"/>
    <dgm:cxn modelId="{3CFF2B82-C604-E04A-95B4-A5693DFD7547}" type="presOf" srcId="{60594F57-274E-404E-989E-C64E1C4FD1BB}" destId="{664BE054-BB3C-4148-AE45-3C5D1C2A158E}" srcOrd="0" destOrd="0" presId="urn:microsoft.com/office/officeart/2005/8/layout/cycle4"/>
    <dgm:cxn modelId="{4C42C482-1116-7A41-8C16-2597B8016E33}" type="presOf" srcId="{18AA4C77-AE55-314C-A48E-2340D9D14519}" destId="{5990A894-9890-7B45-9911-F6AF88246838}" srcOrd="0" destOrd="2" presId="urn:microsoft.com/office/officeart/2005/8/layout/cycle4"/>
    <dgm:cxn modelId="{C5AA7A8B-5806-2E4F-B115-DF9381D9C0C0}" type="presOf" srcId="{223CAC8B-3E0F-5D4F-B2E6-B646588B0AE1}" destId="{0BB2B085-DE39-1447-A5D7-F0ABB9F7D101}" srcOrd="1" destOrd="4" presId="urn:microsoft.com/office/officeart/2005/8/layout/cycle4"/>
    <dgm:cxn modelId="{4BBE7A8B-FA46-6747-A0BD-2A0D537FA8D0}" type="presOf" srcId="{DD06EB0A-5A99-7E4E-B21D-2ED0DF4335AA}" destId="{0BB2B085-DE39-1447-A5D7-F0ABB9F7D101}" srcOrd="1" destOrd="2" presId="urn:microsoft.com/office/officeart/2005/8/layout/cycle4"/>
    <dgm:cxn modelId="{0167728E-A61D-C448-B2B4-8F7F0ACF31B8}" type="presOf" srcId="{DD06EB0A-5A99-7E4E-B21D-2ED0DF4335AA}" destId="{CD5FA8A4-FE11-0447-9DC0-DF549FA55808}" srcOrd="0" destOrd="2" presId="urn:microsoft.com/office/officeart/2005/8/layout/cycle4"/>
    <dgm:cxn modelId="{0772BE8E-9BE6-FC40-ADDF-860226D01BC4}" srcId="{4364BEE1-EA1C-6841-B646-3CC1C02AA8B7}" destId="{18AA4C77-AE55-314C-A48E-2340D9D14519}" srcOrd="2" destOrd="0" parTransId="{57F97CF6-8110-1744-8394-215CBFF3B1B9}" sibTransId="{EE69CFDD-BBDD-8848-ADB9-226C1E9B6DFF}"/>
    <dgm:cxn modelId="{2F515B97-6AA7-A24B-A15C-EC2C6AF6F026}" type="presOf" srcId="{54CD78C5-61D9-E54A-96A2-A1BCC2773457}" destId="{600FD3CC-F891-1F4A-AB4F-EA98283E4794}" srcOrd="1" destOrd="3" presId="urn:microsoft.com/office/officeart/2005/8/layout/cycle4"/>
    <dgm:cxn modelId="{886B0B9F-FEDB-439C-9450-6313A3854A06}" type="presOf" srcId="{8398D84D-F300-8541-84D6-FF9CD10E0083}" destId="{1915CF88-60E3-C348-A160-99B1BE952E25}" srcOrd="1" destOrd="1" presId="urn:microsoft.com/office/officeart/2005/8/layout/cycle4"/>
    <dgm:cxn modelId="{49D254A1-2593-F944-B9F6-3A8D88DCF42B}" type="presOf" srcId="{AA25F430-CD01-144E-AC70-9C70586914F6}" destId="{600FD3CC-F891-1F4A-AB4F-EA98283E4794}" srcOrd="1" destOrd="5" presId="urn:microsoft.com/office/officeart/2005/8/layout/cycle4"/>
    <dgm:cxn modelId="{A8AA4CA3-6F29-7542-9225-664FE5B55A16}" type="presOf" srcId="{FE03BF78-DE82-3E4B-A4CB-F07D36D94B2C}" destId="{E1EEAA8F-301D-9C41-9D3F-9C5A291AC00A}" srcOrd="1" destOrd="2" presId="urn:microsoft.com/office/officeart/2005/8/layout/cycle4"/>
    <dgm:cxn modelId="{3B3D68A8-BE8B-FE43-8C2F-03A7AA5966CD}" srcId="{9DA38017-E851-7D40-A27E-19917E593F09}" destId="{87534FEF-292C-C140-8ACF-7AA035FDF0FB}" srcOrd="2" destOrd="0" parTransId="{FBB03F3F-89F3-8B41-A599-B4F5AFC55C6C}" sibTransId="{E0F84CAC-F472-1944-BE7C-ECF41F461AA2}"/>
    <dgm:cxn modelId="{142B2EAF-0BD6-AE40-A519-411784FC1CEA}" type="presOf" srcId="{63401C62-3282-024A-BBA0-68217310E23C}" destId="{B362C979-356A-DF47-8942-ABD5D8B599E7}" srcOrd="0" destOrd="2" presId="urn:microsoft.com/office/officeart/2005/8/layout/cycle4"/>
    <dgm:cxn modelId="{CEFFCFB7-9211-6541-8B70-2452E9B3BA64}" srcId="{4E236A4D-22B9-934B-BAFD-586BF041B103}" destId="{3ECF27BA-46FE-EB46-AFA0-06CCECAB46C1}" srcOrd="0" destOrd="0" parTransId="{D97E99F2-347E-BB42-8BB9-F4305E4A1DCE}" sibTransId="{DC9654BD-FEF9-4E48-A7B9-16D9BE1912AE}"/>
    <dgm:cxn modelId="{1A3F6FB8-A8CF-401B-A919-9ADD45B6B5B5}" type="presOf" srcId="{37A6CF06-1C17-064D-B2E7-D3D486F524A0}" destId="{0BB2B085-DE39-1447-A5D7-F0ABB9F7D101}" srcOrd="1" destOrd="1" presId="urn:microsoft.com/office/officeart/2005/8/layout/cycle4"/>
    <dgm:cxn modelId="{E9CEDFBA-D032-3E4C-BD17-52B91CE9AFB0}" type="presOf" srcId="{60594F57-274E-404E-989E-C64E1C4FD1BB}" destId="{E1EEAA8F-301D-9C41-9D3F-9C5A291AC00A}" srcOrd="1" destOrd="0" presId="urn:microsoft.com/office/officeart/2005/8/layout/cycle4"/>
    <dgm:cxn modelId="{6CB1F2BB-5FF8-8848-88E8-9D0E245634FC}" type="presOf" srcId="{FE03BF78-DE82-3E4B-A4CB-F07D36D94B2C}" destId="{664BE054-BB3C-4148-AE45-3C5D1C2A158E}" srcOrd="0" destOrd="2" presId="urn:microsoft.com/office/officeart/2005/8/layout/cycle4"/>
    <dgm:cxn modelId="{31D305BC-E044-F545-BDC5-A63DB8BA6706}" srcId="{87534FEF-292C-C140-8ACF-7AA035FDF0FB}" destId="{60594F57-274E-404E-989E-C64E1C4FD1BB}" srcOrd="0" destOrd="0" parTransId="{9952C001-6641-8147-B66F-C8DA41591FE5}" sibTransId="{0A837FCE-7148-6240-8EF8-5AD07A7B982F}"/>
    <dgm:cxn modelId="{9A42E3BD-21EF-F846-AF21-0F85C4975C25}" type="presOf" srcId="{3ECF27BA-46FE-EB46-AFA0-06CCECAB46C1}" destId="{600FD3CC-F891-1F4A-AB4F-EA98283E4794}" srcOrd="1" destOrd="0" presId="urn:microsoft.com/office/officeart/2005/8/layout/cycle4"/>
    <dgm:cxn modelId="{A07FAEC4-4983-864A-A9BC-ED78432487B1}" type="presOf" srcId="{4364BEE1-EA1C-6841-B646-3CC1C02AA8B7}" destId="{1A2064A2-EDA4-E242-B972-E660570D33B9}" srcOrd="0" destOrd="0" presId="urn:microsoft.com/office/officeart/2005/8/layout/cycle4"/>
    <dgm:cxn modelId="{FC9F06CA-80FC-394F-9769-160D255254B5}" srcId="{9DA38017-E851-7D40-A27E-19917E593F09}" destId="{4E236A4D-22B9-934B-BAFD-586BF041B103}" srcOrd="1" destOrd="0" parTransId="{9F88691F-92BB-0641-962D-BA76FE541864}" sibTransId="{87FF396B-1957-8D47-933A-7ADE08BB7705}"/>
    <dgm:cxn modelId="{55CF64CE-9BA1-D949-9BBD-713797B90721}" srcId="{87534FEF-292C-C140-8ACF-7AA035FDF0FB}" destId="{FE03BF78-DE82-3E4B-A4CB-F07D36D94B2C}" srcOrd="2" destOrd="0" parTransId="{4587E788-893A-024D-A6B9-6F9E9C7FEFAE}" sibTransId="{1DF2A1E8-8B95-C14C-8B69-A8EF6924FAC2}"/>
    <dgm:cxn modelId="{D8D4FDCE-75D0-7B45-9A81-BCBAC037D0D7}" type="presOf" srcId="{9DA38017-E851-7D40-A27E-19917E593F09}" destId="{71846327-BF5A-CE46-A1F9-255B220E2805}" srcOrd="0" destOrd="0" presId="urn:microsoft.com/office/officeart/2005/8/layout/cycle4"/>
    <dgm:cxn modelId="{36DE82CF-09F3-8045-9C80-B425CFA58E57}" type="presOf" srcId="{4E236A4D-22B9-934B-BAFD-586BF041B103}" destId="{7E94C196-3CD8-BE4E-87A1-A53A3F74D8C0}" srcOrd="0" destOrd="0" presId="urn:microsoft.com/office/officeart/2005/8/layout/cycle4"/>
    <dgm:cxn modelId="{AD75EDCF-FAB6-42A6-800F-075028FA730F}" type="presOf" srcId="{C1B755CA-D2A1-9F4D-BFC9-FA1514A39F05}" destId="{664BE054-BB3C-4148-AE45-3C5D1C2A158E}" srcOrd="0" destOrd="1" presId="urn:microsoft.com/office/officeart/2005/8/layout/cycle4"/>
    <dgm:cxn modelId="{39FB8CD5-A064-9D40-8364-782F701D1F97}" srcId="{9DA38017-E851-7D40-A27E-19917E593F09}" destId="{4364BEE1-EA1C-6841-B646-3CC1C02AA8B7}" srcOrd="0" destOrd="0" parTransId="{6374F2E1-9167-D542-8BBC-7364A36697D8}" sibTransId="{901E7C4B-41B9-1140-BAEA-CBA604FED38D}"/>
    <dgm:cxn modelId="{41C114DA-5436-E047-B2B4-5CBA6D2F2D78}" type="presOf" srcId="{CD890FD5-D7C2-E44D-878A-97D10B6AC93E}" destId="{5990A894-9890-7B45-9911-F6AF88246838}" srcOrd="0" destOrd="4" presId="urn:microsoft.com/office/officeart/2005/8/layout/cycle4"/>
    <dgm:cxn modelId="{501E34E1-F14C-FB4A-BC5A-528C864BF3E3}" type="presOf" srcId="{544569B8-69A2-F440-B451-A0BCF6264AF5}" destId="{664BE054-BB3C-4148-AE45-3C5D1C2A158E}" srcOrd="0" destOrd="4" presId="urn:microsoft.com/office/officeart/2005/8/layout/cycle4"/>
    <dgm:cxn modelId="{C79D85E4-726A-0744-9591-82FD73476181}" type="presOf" srcId="{62799666-AB43-CD44-AC2C-17DA4221304B}" destId="{5990A894-9890-7B45-9911-F6AF88246838}" srcOrd="0" destOrd="3" presId="urn:microsoft.com/office/officeart/2005/8/layout/cycle4"/>
    <dgm:cxn modelId="{3583BAE5-5416-4E48-8B60-4994BC42F486}" srcId="{B1A60E90-8951-2F4B-84DE-3F1F7DE735C4}" destId="{DD06EB0A-5A99-7E4E-B21D-2ED0DF4335AA}" srcOrd="2" destOrd="0" parTransId="{D925EC4C-468F-8243-95E3-ECBAEC98BD4F}" sibTransId="{BF4C71BC-F42F-4C4D-B6DC-B76BA11CDEF9}"/>
    <dgm:cxn modelId="{31B2E6E5-E3B1-40DD-8B41-18E6770248C4}" type="presOf" srcId="{8398D84D-F300-8541-84D6-FF9CD10E0083}" destId="{5990A894-9890-7B45-9911-F6AF88246838}" srcOrd="0" destOrd="1" presId="urn:microsoft.com/office/officeart/2005/8/layout/cycle4"/>
    <dgm:cxn modelId="{C221F2E6-9C90-CB4C-80E4-15CD9533BCCC}" type="presOf" srcId="{223CAC8B-3E0F-5D4F-B2E6-B646588B0AE1}" destId="{CD5FA8A4-FE11-0447-9DC0-DF549FA55808}" srcOrd="0" destOrd="4" presId="urn:microsoft.com/office/officeart/2005/8/layout/cycle4"/>
    <dgm:cxn modelId="{0F9A20EA-D2C2-D049-8AF0-B6729C619C7D}" type="presOf" srcId="{88E23048-07CE-6A4A-B4F0-D2BB36005202}" destId="{1915CF88-60E3-C348-A160-99B1BE952E25}" srcOrd="1" destOrd="0" presId="urn:microsoft.com/office/officeart/2005/8/layout/cycle4"/>
    <dgm:cxn modelId="{A74EB6ED-651E-F645-857D-0FB2DDE23F6F}" type="presOf" srcId="{7A489806-F83C-5C47-A63B-9F75B504FEAA}" destId="{CD5FA8A4-FE11-0447-9DC0-DF549FA55808}" srcOrd="0" destOrd="0" presId="urn:microsoft.com/office/officeart/2005/8/layout/cycle4"/>
    <dgm:cxn modelId="{F4BE09F2-6D95-4246-985F-ABC7A8525314}" type="presOf" srcId="{87534FEF-292C-C140-8ACF-7AA035FDF0FB}" destId="{2B697F01-FF89-E441-9E7E-B291FF90EF3B}" srcOrd="0" destOrd="0" presId="urn:microsoft.com/office/officeart/2005/8/layout/cycle4"/>
    <dgm:cxn modelId="{89EC93F8-3575-264C-83EF-84CF3287A589}" srcId="{87534FEF-292C-C140-8ACF-7AA035FDF0FB}" destId="{0AE6FAFD-D515-EE49-9BB6-05E3BCD69FE5}" srcOrd="3" destOrd="0" parTransId="{9A70B3FE-E815-C24A-8E10-B8EE3A35C6CD}" sibTransId="{B7AC708A-EF32-FB4E-9CA7-469028749C68}"/>
    <dgm:cxn modelId="{627B9DFB-6E29-A747-814B-28659D1E18AA}" type="presOf" srcId="{7A489806-F83C-5C47-A63B-9F75B504FEAA}" destId="{0BB2B085-DE39-1447-A5D7-F0ABB9F7D101}" srcOrd="1" destOrd="0" presId="urn:microsoft.com/office/officeart/2005/8/layout/cycle4"/>
    <dgm:cxn modelId="{5D0964B6-2F89-0E42-9080-C39B1968C485}" type="presParOf" srcId="{71846327-BF5A-CE46-A1F9-255B220E2805}" destId="{ED9E9E7C-1EE1-394C-81CA-734080EDCF41}" srcOrd="0" destOrd="0" presId="urn:microsoft.com/office/officeart/2005/8/layout/cycle4"/>
    <dgm:cxn modelId="{E641E069-2491-FF44-B66C-31ADEB44A5B7}" type="presParOf" srcId="{ED9E9E7C-1EE1-394C-81CA-734080EDCF41}" destId="{EFE5EF10-D054-F64B-996A-BBB176DF4E5A}" srcOrd="0" destOrd="0" presId="urn:microsoft.com/office/officeart/2005/8/layout/cycle4"/>
    <dgm:cxn modelId="{C29E4A04-DD9F-7643-9725-0717AF4DC83E}" type="presParOf" srcId="{EFE5EF10-D054-F64B-996A-BBB176DF4E5A}" destId="{5990A894-9890-7B45-9911-F6AF88246838}" srcOrd="0" destOrd="0" presId="urn:microsoft.com/office/officeart/2005/8/layout/cycle4"/>
    <dgm:cxn modelId="{3E2A50C5-D2D6-114C-B026-A654C50F435D}" type="presParOf" srcId="{EFE5EF10-D054-F64B-996A-BBB176DF4E5A}" destId="{1915CF88-60E3-C348-A160-99B1BE952E25}" srcOrd="1" destOrd="0" presId="urn:microsoft.com/office/officeart/2005/8/layout/cycle4"/>
    <dgm:cxn modelId="{D87AC60D-6192-CA41-9082-BE400419F114}" type="presParOf" srcId="{ED9E9E7C-1EE1-394C-81CA-734080EDCF41}" destId="{C32022CE-69CF-C24E-A258-A2FF0B7BF697}" srcOrd="1" destOrd="0" presId="urn:microsoft.com/office/officeart/2005/8/layout/cycle4"/>
    <dgm:cxn modelId="{FA8EBD5B-8F10-D24A-A670-958B56658D70}" type="presParOf" srcId="{C32022CE-69CF-C24E-A258-A2FF0B7BF697}" destId="{B362C979-356A-DF47-8942-ABD5D8B599E7}" srcOrd="0" destOrd="0" presId="urn:microsoft.com/office/officeart/2005/8/layout/cycle4"/>
    <dgm:cxn modelId="{C1CEC564-FD9C-024C-815C-E9F8BF49F0CD}" type="presParOf" srcId="{C32022CE-69CF-C24E-A258-A2FF0B7BF697}" destId="{600FD3CC-F891-1F4A-AB4F-EA98283E4794}" srcOrd="1" destOrd="0" presId="urn:microsoft.com/office/officeart/2005/8/layout/cycle4"/>
    <dgm:cxn modelId="{DF648C99-597E-C747-B4BA-D19EE117207C}" type="presParOf" srcId="{ED9E9E7C-1EE1-394C-81CA-734080EDCF41}" destId="{16F03EAE-11F5-7345-95F8-190F968EDBA3}" srcOrd="2" destOrd="0" presId="urn:microsoft.com/office/officeart/2005/8/layout/cycle4"/>
    <dgm:cxn modelId="{D3AF6480-B045-334A-8544-E7AE63C6C8CF}" type="presParOf" srcId="{16F03EAE-11F5-7345-95F8-190F968EDBA3}" destId="{664BE054-BB3C-4148-AE45-3C5D1C2A158E}" srcOrd="0" destOrd="0" presId="urn:microsoft.com/office/officeart/2005/8/layout/cycle4"/>
    <dgm:cxn modelId="{E4913184-0644-6148-A50E-5AB4FC999535}" type="presParOf" srcId="{16F03EAE-11F5-7345-95F8-190F968EDBA3}" destId="{E1EEAA8F-301D-9C41-9D3F-9C5A291AC00A}" srcOrd="1" destOrd="0" presId="urn:microsoft.com/office/officeart/2005/8/layout/cycle4"/>
    <dgm:cxn modelId="{47374938-52A3-9845-AD6C-B2E09D2F7718}" type="presParOf" srcId="{ED9E9E7C-1EE1-394C-81CA-734080EDCF41}" destId="{56FC9116-1A1F-E34C-9BDD-190C86377D0B}" srcOrd="3" destOrd="0" presId="urn:microsoft.com/office/officeart/2005/8/layout/cycle4"/>
    <dgm:cxn modelId="{3A9D27E4-A373-E340-A038-83571FA5987B}" type="presParOf" srcId="{56FC9116-1A1F-E34C-9BDD-190C86377D0B}" destId="{CD5FA8A4-FE11-0447-9DC0-DF549FA55808}" srcOrd="0" destOrd="0" presId="urn:microsoft.com/office/officeart/2005/8/layout/cycle4"/>
    <dgm:cxn modelId="{BD7FF413-648D-004B-A3CA-CCC94A18D410}" type="presParOf" srcId="{56FC9116-1A1F-E34C-9BDD-190C86377D0B}" destId="{0BB2B085-DE39-1447-A5D7-F0ABB9F7D101}" srcOrd="1" destOrd="0" presId="urn:microsoft.com/office/officeart/2005/8/layout/cycle4"/>
    <dgm:cxn modelId="{F17A2695-5817-6F4B-97C2-2715C56EF116}" type="presParOf" srcId="{ED9E9E7C-1EE1-394C-81CA-734080EDCF41}" destId="{7E97CD99-72F3-744C-A51B-CCFBD5EC3673}" srcOrd="4" destOrd="0" presId="urn:microsoft.com/office/officeart/2005/8/layout/cycle4"/>
    <dgm:cxn modelId="{3CE779F5-57CD-EC46-9B26-3EF6F2628DB4}" type="presParOf" srcId="{71846327-BF5A-CE46-A1F9-255B220E2805}" destId="{FF88E3AA-1ADE-CE4F-86E8-3534E96F83AE}" srcOrd="1" destOrd="0" presId="urn:microsoft.com/office/officeart/2005/8/layout/cycle4"/>
    <dgm:cxn modelId="{E0E78EA8-5FF6-8840-BF32-DE2349BC5DAD}" type="presParOf" srcId="{FF88E3AA-1ADE-CE4F-86E8-3534E96F83AE}" destId="{1A2064A2-EDA4-E242-B972-E660570D33B9}" srcOrd="0" destOrd="0" presId="urn:microsoft.com/office/officeart/2005/8/layout/cycle4"/>
    <dgm:cxn modelId="{6392DC69-0D10-0549-9394-B69C77F73DA9}" type="presParOf" srcId="{FF88E3AA-1ADE-CE4F-86E8-3534E96F83AE}" destId="{7E94C196-3CD8-BE4E-87A1-A53A3F74D8C0}" srcOrd="1" destOrd="0" presId="urn:microsoft.com/office/officeart/2005/8/layout/cycle4"/>
    <dgm:cxn modelId="{D052DFAE-F1AA-C145-9A37-255BF7D402BE}" type="presParOf" srcId="{FF88E3AA-1ADE-CE4F-86E8-3534E96F83AE}" destId="{2B697F01-FF89-E441-9E7E-B291FF90EF3B}" srcOrd="2" destOrd="0" presId="urn:microsoft.com/office/officeart/2005/8/layout/cycle4"/>
    <dgm:cxn modelId="{4C5A3A60-C1FD-A44B-9FFD-5A6976140198}" type="presParOf" srcId="{FF88E3AA-1ADE-CE4F-86E8-3534E96F83AE}" destId="{45B02383-B4F9-B944-9E96-470497E04B53}" srcOrd="3" destOrd="0" presId="urn:microsoft.com/office/officeart/2005/8/layout/cycle4"/>
    <dgm:cxn modelId="{E2F299CB-4DBD-7540-9CBD-ECE0B8C57AE3}" type="presParOf" srcId="{FF88E3AA-1ADE-CE4F-86E8-3534E96F83AE}" destId="{A6F07D7C-D4C2-A247-B052-C3402479DDBA}" srcOrd="4" destOrd="0" presId="urn:microsoft.com/office/officeart/2005/8/layout/cycle4"/>
    <dgm:cxn modelId="{467CCEFA-AECF-4D4F-ABE5-64FFF45F9022}" type="presParOf" srcId="{71846327-BF5A-CE46-A1F9-255B220E2805}" destId="{5FC79602-2A79-8544-A2C5-DC7BE0B20E3F}" srcOrd="2" destOrd="0" presId="urn:microsoft.com/office/officeart/2005/8/layout/cycle4"/>
    <dgm:cxn modelId="{B1E84C05-2E9F-1044-9A53-5D5D7E7ADED6}" type="presParOf" srcId="{71846327-BF5A-CE46-A1F9-255B220E2805}" destId="{6D619D8E-E5D9-D549-9BBC-A62D1D0D316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C8602-DD56-354F-AC91-D8AD235FD849}" type="doc">
      <dgm:prSet loTypeId="urn:microsoft.com/office/officeart/2005/8/layout/matrix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B15E97-DD7C-8F4B-83C5-9667F2FE4158}">
      <dgm:prSet phldrT="[Text]"/>
      <dgm:spPr/>
      <dgm:t>
        <a:bodyPr/>
        <a:lstStyle/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latin typeface="Aptos" panose="020B0004020202020204" pitchFamily="34" charset="0"/>
              <a:cs typeface="Times New Roman" panose="02020603050405020304" pitchFamily="18" charset="0"/>
            </a:rPr>
            <a:t>Bio-CNG/CNG/LPG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latin typeface="Aptos" panose="020B0004020202020204" pitchFamily="34" charset="0"/>
              <a:cs typeface="Times New Roman" panose="02020603050405020304" pitchFamily="18" charset="0"/>
            </a:rPr>
            <a:t>Refilling connectors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latin typeface="Aptos" panose="020B0004020202020204" pitchFamily="34" charset="0"/>
              <a:cs typeface="Times New Roman" panose="02020603050405020304" pitchFamily="18" charset="0"/>
            </a:rPr>
            <a:t>LNG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latin typeface="Aptos" panose="020B0004020202020204" pitchFamily="34" charset="0"/>
              <a:cs typeface="Times New Roman" panose="02020603050405020304" pitchFamily="18" charset="0"/>
            </a:rPr>
            <a:t>Ethanol / Methanol / Biodiesel / Flex-Fuels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latin typeface="Aptos" panose="020B0004020202020204" pitchFamily="34" charset="0"/>
              <a:cs typeface="Times New Roman" panose="02020603050405020304" pitchFamily="18" charset="0"/>
            </a:rPr>
            <a:t>Hydrogen Fuel Cell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latin typeface="Aptos" panose="020B0004020202020204" pitchFamily="34" charset="0"/>
              <a:cs typeface="Times New Roman" panose="02020603050405020304" pitchFamily="18" charset="0"/>
            </a:rPr>
            <a:t>Hydrogen IC Engine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latin typeface="Aptos" panose="020B0004020202020204" pitchFamily="34" charset="0"/>
              <a:cs typeface="Times New Roman" panose="02020603050405020304" pitchFamily="18" charset="0"/>
            </a:rPr>
            <a:t>Synthetic Fuels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latin typeface="Aptos" panose="020B0004020202020204" pitchFamily="34" charset="0"/>
              <a:cs typeface="Times New Roman" panose="02020603050405020304" pitchFamily="18" charset="0"/>
            </a:rPr>
            <a:t>Training, competence and conformity</a:t>
          </a:r>
          <a:endParaRPr lang="en-GB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6B19A96C-1A4B-9949-B8C7-9DF1C04A6EBA}" type="parTrans" cxnId="{FC3348FB-104B-AD42-8714-1261C27D637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97C4217-6CB8-B14E-8F8F-6424B76FA0A4}" type="sibTrans" cxnId="{FC3348FB-104B-AD42-8714-1261C27D637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FF19ECB-8BDB-AB47-A9BC-940324250358}">
      <dgm:prSet phldrT="[Text]"/>
      <dgm:spPr/>
      <dgm:t>
        <a:bodyPr/>
        <a:lstStyle/>
        <a:p>
          <a:pPr>
            <a:buClrTx/>
            <a:buSzTx/>
            <a:buFont typeface="Wingdings" pitchFamily="2" charset="2"/>
            <a:buNone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Pallets – Wooden / Plastic / Recycled Material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Packaging Design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Testing of Transport Packages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Dangerous Goods</a:t>
          </a:r>
          <a:endParaRPr lang="en-GB" dirty="0">
            <a:solidFill>
              <a:schemeClr val="bg1"/>
            </a:solidFill>
          </a:endParaRPr>
        </a:p>
      </dgm:t>
    </dgm:pt>
    <dgm:pt modelId="{E77A8EBE-CA08-CD46-AF11-C3CD5569A46A}" type="parTrans" cxnId="{3FBF917C-4B8D-D448-B7C3-C352E0DA7AF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38E9CE7-BBB3-3142-A455-95973C62E49B}" type="sibTrans" cxnId="{3FBF917C-4B8D-D448-B7C3-C352E0DA7AF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1215222-9D82-F14D-8E3B-B80EC58CF9B3}">
      <dgm:prSet phldrT="[Text]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Pollution Under  Control</a:t>
          </a:r>
        </a:p>
        <a:p>
          <a:pPr>
            <a:buFont typeface="Wingdings" pitchFamily="2" charset="2"/>
            <a:buChar char="ü"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Garage </a:t>
          </a:r>
          <a:r>
            <a:rPr lang="en-IN" b="0" i="0" dirty="0" err="1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Equipments</a:t>
          </a:r>
          <a:endParaRPr lang="en-IN" b="0" i="0" dirty="0">
            <a:solidFill>
              <a:schemeClr val="bg1"/>
            </a:solidFill>
            <a:effectLst/>
            <a:latin typeface="Aptos" panose="020B0004020202020204" pitchFamily="34" charset="0"/>
            <a:ea typeface="+mn-ea"/>
            <a:cs typeface="Times New Roman" panose="02020603050405020304" pitchFamily="18" charset="0"/>
          </a:endParaRPr>
        </a:p>
        <a:p>
          <a:pPr>
            <a:buFont typeface="Wingdings" pitchFamily="2" charset="2"/>
            <a:buChar char="ü"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Lighting</a:t>
          </a:r>
        </a:p>
        <a:p>
          <a:pPr>
            <a:buFont typeface="Wingdings" pitchFamily="2" charset="2"/>
            <a:buChar char="ü"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Braking Efficiency</a:t>
          </a:r>
        </a:p>
        <a:p>
          <a:pPr>
            <a:buFont typeface="Wingdings" pitchFamily="2" charset="2"/>
            <a:buChar char="ü"/>
          </a:pPr>
          <a:r>
            <a:rPr lang="en-IN" b="0" i="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End of Life Vehicles</a:t>
          </a:r>
          <a:endParaRPr lang="en-GB" dirty="0">
            <a:solidFill>
              <a:schemeClr val="bg1"/>
            </a:solidFill>
          </a:endParaRPr>
        </a:p>
      </dgm:t>
    </dgm:pt>
    <dgm:pt modelId="{6193C82C-712E-1E4E-9C86-8FA3FA42D051}" type="parTrans" cxnId="{477D0841-50D9-1348-BB1A-7920A01D6DC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3287E76-0525-4E4C-9E8E-DDC44F6080B6}" type="sibTrans" cxnId="{477D0841-50D9-1348-BB1A-7920A01D6DC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9197B64-228A-EF4D-8F68-9E6B605B309E}">
      <dgm:prSet phldrT="[Text]"/>
      <dgm:spPr/>
      <dgm:t>
        <a:bodyPr/>
        <a:lstStyle/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Packing, Stowing and Securing of Cargo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Handling of Containers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Refurbishing of Freight Containers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Design of Freight Containers and their Components</a:t>
          </a:r>
        </a:p>
        <a:p>
          <a:pPr>
            <a:buClrTx/>
            <a:buSzTx/>
            <a:buFont typeface="Wingdings" pitchFamily="2" charset="2"/>
            <a:buChar char="ü"/>
          </a:pPr>
          <a:r>
            <a:rPr lang="en-US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Raw Materials for Freight Containers</a:t>
          </a:r>
          <a:endParaRPr lang="en-GB" dirty="0">
            <a:solidFill>
              <a:schemeClr val="bg1"/>
            </a:solidFill>
          </a:endParaRPr>
        </a:p>
      </dgm:t>
    </dgm:pt>
    <dgm:pt modelId="{DA906AEF-B2BB-714A-A965-0D749EA8DC79}" type="parTrans" cxnId="{5CA0C61E-B6CA-AF45-B66B-55FE908DF7A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ABD6C89-EC56-9245-B977-21B7DEF385B2}" type="sibTrans" cxnId="{5CA0C61E-B6CA-AF45-B66B-55FE908DF7A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985BC35-819F-2146-84D8-20E0181C84B3}" type="pres">
      <dgm:prSet presAssocID="{97EC8602-DD56-354F-AC91-D8AD235FD849}" presName="matrix" presStyleCnt="0">
        <dgm:presLayoutVars>
          <dgm:chMax val="1"/>
          <dgm:dir/>
          <dgm:resizeHandles val="exact"/>
        </dgm:presLayoutVars>
      </dgm:prSet>
      <dgm:spPr/>
    </dgm:pt>
    <dgm:pt modelId="{39837E90-1DCA-324E-AAAA-05353C6ECB05}" type="pres">
      <dgm:prSet presAssocID="{97EC8602-DD56-354F-AC91-D8AD235FD849}" presName="diamond" presStyleLbl="bgShp" presStyleIdx="0" presStyleCnt="1"/>
      <dgm:spPr/>
    </dgm:pt>
    <dgm:pt modelId="{D8B1E365-CD13-A54A-A769-5ED6DDDA4E07}" type="pres">
      <dgm:prSet presAssocID="{97EC8602-DD56-354F-AC91-D8AD235FD84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A19E87-0B22-824B-AE1F-FBC7465F8488}" type="pres">
      <dgm:prSet presAssocID="{97EC8602-DD56-354F-AC91-D8AD235FD84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34DC1EB-857B-4846-9278-E71C10F7EEC9}" type="pres">
      <dgm:prSet presAssocID="{97EC8602-DD56-354F-AC91-D8AD235FD8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33277A-211D-5841-B19C-631C532F5065}" type="pres">
      <dgm:prSet presAssocID="{97EC8602-DD56-354F-AC91-D8AD235FD84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244271B-A111-734A-B302-8A428809D4AF}" type="presOf" srcId="{0DB15E97-DD7C-8F4B-83C5-9667F2FE4158}" destId="{D8B1E365-CD13-A54A-A769-5ED6DDDA4E07}" srcOrd="0" destOrd="0" presId="urn:microsoft.com/office/officeart/2005/8/layout/matrix3"/>
    <dgm:cxn modelId="{5CA0C61E-B6CA-AF45-B66B-55FE908DF7A2}" srcId="{97EC8602-DD56-354F-AC91-D8AD235FD849}" destId="{89197B64-228A-EF4D-8F68-9E6B605B309E}" srcOrd="3" destOrd="0" parTransId="{DA906AEF-B2BB-714A-A965-0D749EA8DC79}" sibTransId="{BABD6C89-EC56-9245-B977-21B7DEF385B2}"/>
    <dgm:cxn modelId="{477D0841-50D9-1348-BB1A-7920A01D6DCA}" srcId="{97EC8602-DD56-354F-AC91-D8AD235FD849}" destId="{61215222-9D82-F14D-8E3B-B80EC58CF9B3}" srcOrd="2" destOrd="0" parTransId="{6193C82C-712E-1E4E-9C86-8FA3FA42D051}" sibTransId="{F3287E76-0525-4E4C-9E8E-DDC44F6080B6}"/>
    <dgm:cxn modelId="{BDAFB451-C740-0845-B333-BA5FC84677CA}" type="presOf" srcId="{61215222-9D82-F14D-8E3B-B80EC58CF9B3}" destId="{934DC1EB-857B-4846-9278-E71C10F7EEC9}" srcOrd="0" destOrd="0" presId="urn:microsoft.com/office/officeart/2005/8/layout/matrix3"/>
    <dgm:cxn modelId="{27661F7B-65CB-CD4E-BAC6-EA875CAF6D48}" type="presOf" srcId="{5FF19ECB-8BDB-AB47-A9BC-940324250358}" destId="{BBA19E87-0B22-824B-AE1F-FBC7465F8488}" srcOrd="0" destOrd="0" presId="urn:microsoft.com/office/officeart/2005/8/layout/matrix3"/>
    <dgm:cxn modelId="{3FBF917C-4B8D-D448-B7C3-C352E0DA7AF5}" srcId="{97EC8602-DD56-354F-AC91-D8AD235FD849}" destId="{5FF19ECB-8BDB-AB47-A9BC-940324250358}" srcOrd="1" destOrd="0" parTransId="{E77A8EBE-CA08-CD46-AF11-C3CD5569A46A}" sibTransId="{A38E9CE7-BBB3-3142-A455-95973C62E49B}"/>
    <dgm:cxn modelId="{1793F78C-CA8E-7642-B6AD-C539B8B4627F}" type="presOf" srcId="{97EC8602-DD56-354F-AC91-D8AD235FD849}" destId="{1985BC35-819F-2146-84D8-20E0181C84B3}" srcOrd="0" destOrd="0" presId="urn:microsoft.com/office/officeart/2005/8/layout/matrix3"/>
    <dgm:cxn modelId="{ECC0CEEA-75F4-764D-80E8-1D4C950A96A5}" type="presOf" srcId="{89197B64-228A-EF4D-8F68-9E6B605B309E}" destId="{5D33277A-211D-5841-B19C-631C532F5065}" srcOrd="0" destOrd="0" presId="urn:microsoft.com/office/officeart/2005/8/layout/matrix3"/>
    <dgm:cxn modelId="{FC3348FB-104B-AD42-8714-1261C27D6374}" srcId="{97EC8602-DD56-354F-AC91-D8AD235FD849}" destId="{0DB15E97-DD7C-8F4B-83C5-9667F2FE4158}" srcOrd="0" destOrd="0" parTransId="{6B19A96C-1A4B-9949-B8C7-9DF1C04A6EBA}" sibTransId="{D97C4217-6CB8-B14E-8F8F-6424B76FA0A4}"/>
    <dgm:cxn modelId="{C3C9B20B-3D62-2341-AEC7-3B59C20B17AD}" type="presParOf" srcId="{1985BC35-819F-2146-84D8-20E0181C84B3}" destId="{39837E90-1DCA-324E-AAAA-05353C6ECB05}" srcOrd="0" destOrd="0" presId="urn:microsoft.com/office/officeart/2005/8/layout/matrix3"/>
    <dgm:cxn modelId="{B82C4BB8-B3DA-294A-A048-A1E196D9ABBD}" type="presParOf" srcId="{1985BC35-819F-2146-84D8-20E0181C84B3}" destId="{D8B1E365-CD13-A54A-A769-5ED6DDDA4E07}" srcOrd="1" destOrd="0" presId="urn:microsoft.com/office/officeart/2005/8/layout/matrix3"/>
    <dgm:cxn modelId="{727E07A2-11F7-3546-A5E6-715B6E736E3D}" type="presParOf" srcId="{1985BC35-819F-2146-84D8-20E0181C84B3}" destId="{BBA19E87-0B22-824B-AE1F-FBC7465F8488}" srcOrd="2" destOrd="0" presId="urn:microsoft.com/office/officeart/2005/8/layout/matrix3"/>
    <dgm:cxn modelId="{B9BFADD2-F892-E94A-A567-2460F285FF63}" type="presParOf" srcId="{1985BC35-819F-2146-84D8-20E0181C84B3}" destId="{934DC1EB-857B-4846-9278-E71C10F7EEC9}" srcOrd="3" destOrd="0" presId="urn:microsoft.com/office/officeart/2005/8/layout/matrix3"/>
    <dgm:cxn modelId="{391C3651-7BEE-3840-9DBA-C0A2B993DDA5}" type="presParOf" srcId="{1985BC35-819F-2146-84D8-20E0181C84B3}" destId="{5D33277A-211D-5841-B19C-631C532F50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42C39-5FE2-F349-A5A6-7BBC123B5641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en-GB"/>
        </a:p>
      </dgm:t>
    </dgm:pt>
    <dgm:pt modelId="{488E02DD-EE48-F74D-A20F-0343C6E6303F}">
      <dgm:prSet/>
      <dgm:spPr/>
      <dgm:t>
        <a:bodyPr/>
        <a:lstStyle/>
        <a:p>
          <a:r>
            <a:rPr lang="en-IN" b="0" i="0"/>
            <a:t>Webinar on Green Hydrogen with CII (18.04.2024)</a:t>
          </a:r>
          <a:endParaRPr lang="en-IN"/>
        </a:p>
      </dgm:t>
    </dgm:pt>
    <dgm:pt modelId="{CFE1D5DE-BCAC-FA4E-B846-8200A10F5270}" type="parTrans" cxnId="{9C6F5327-8E86-524D-9D86-21D53FBE0576}">
      <dgm:prSet/>
      <dgm:spPr/>
      <dgm:t>
        <a:bodyPr/>
        <a:lstStyle/>
        <a:p>
          <a:endParaRPr lang="en-GB"/>
        </a:p>
      </dgm:t>
    </dgm:pt>
    <dgm:pt modelId="{BB5E1EE7-A876-F741-B637-FEABBEA8F00B}" type="sibTrans" cxnId="{9C6F5327-8E86-524D-9D86-21D53FBE0576}">
      <dgm:prSet/>
      <dgm:spPr/>
      <dgm:t>
        <a:bodyPr/>
        <a:lstStyle/>
        <a:p>
          <a:endParaRPr lang="en-GB"/>
        </a:p>
      </dgm:t>
    </dgm:pt>
    <dgm:pt modelId="{BBF7D37F-2E7F-0340-99A1-523A29251E0D}">
      <dgm:prSet/>
      <dgm:spPr/>
      <dgm:t>
        <a:bodyPr/>
        <a:lstStyle/>
        <a:p>
          <a:r>
            <a:rPr lang="en-IN" b="0" i="0"/>
            <a:t>Technical Session at 7th Edition of 'Green Hydrogen in India' Conference organized by Renewable Watch in New Delhi (19.04.2024)</a:t>
          </a:r>
          <a:endParaRPr lang="en-IN"/>
        </a:p>
      </dgm:t>
    </dgm:pt>
    <dgm:pt modelId="{EECD1D0B-1A9B-8C4F-AEFD-8A8922BD9E6F}" type="parTrans" cxnId="{15D2F037-0ED0-1C41-B60B-CC91965293CF}">
      <dgm:prSet/>
      <dgm:spPr/>
      <dgm:t>
        <a:bodyPr/>
        <a:lstStyle/>
        <a:p>
          <a:endParaRPr lang="en-GB"/>
        </a:p>
      </dgm:t>
    </dgm:pt>
    <dgm:pt modelId="{B4AA5967-455B-FD47-BF65-9F039FCE35C8}" type="sibTrans" cxnId="{15D2F037-0ED0-1C41-B60B-CC91965293CF}">
      <dgm:prSet/>
      <dgm:spPr/>
      <dgm:t>
        <a:bodyPr/>
        <a:lstStyle/>
        <a:p>
          <a:endParaRPr lang="en-GB"/>
        </a:p>
      </dgm:t>
    </dgm:pt>
    <dgm:pt modelId="{91329832-6D6C-CA42-81A8-E9826ACC004E}">
      <dgm:prSet/>
      <dgm:spPr/>
      <dgm:t>
        <a:bodyPr/>
        <a:lstStyle/>
        <a:p>
          <a:r>
            <a:rPr lang="en-IN" b="0" i="0"/>
            <a:t>Capacity building for committee members at Tata Motors, Pune (22.04.2024)</a:t>
          </a:r>
          <a:endParaRPr lang="en-IN"/>
        </a:p>
      </dgm:t>
    </dgm:pt>
    <dgm:pt modelId="{64B5F299-797F-6E44-97E3-A632F2268F52}" type="parTrans" cxnId="{8C4C5A77-8F17-3D44-A1D7-30DB6CE9A32F}">
      <dgm:prSet/>
      <dgm:spPr/>
      <dgm:t>
        <a:bodyPr/>
        <a:lstStyle/>
        <a:p>
          <a:endParaRPr lang="en-GB"/>
        </a:p>
      </dgm:t>
    </dgm:pt>
    <dgm:pt modelId="{AD198955-F4A6-2A4E-AA0D-DCBE4AF595C3}" type="sibTrans" cxnId="{8C4C5A77-8F17-3D44-A1D7-30DB6CE9A32F}">
      <dgm:prSet/>
      <dgm:spPr/>
      <dgm:t>
        <a:bodyPr/>
        <a:lstStyle/>
        <a:p>
          <a:endParaRPr lang="en-GB"/>
        </a:p>
      </dgm:t>
    </dgm:pt>
    <dgm:pt modelId="{E1F5FC98-A1E4-D14A-9740-13ED7AE1C943}">
      <dgm:prSet/>
      <dgm:spPr/>
      <dgm:t>
        <a:bodyPr/>
        <a:lstStyle/>
        <a:p>
          <a:r>
            <a:rPr lang="en-IN" b="0" i="0"/>
            <a:t>Technical Session in Conference on " Connecting Green Hydrogen 2024" at IOCL Vadodara (27.04.2024)</a:t>
          </a:r>
          <a:endParaRPr lang="en-IN"/>
        </a:p>
      </dgm:t>
    </dgm:pt>
    <dgm:pt modelId="{1B23866D-6485-3144-A289-299AE30A644E}" type="parTrans" cxnId="{DD99E8EE-3250-7E44-8CDA-3A5B2CF16200}">
      <dgm:prSet/>
      <dgm:spPr/>
      <dgm:t>
        <a:bodyPr/>
        <a:lstStyle/>
        <a:p>
          <a:endParaRPr lang="en-GB"/>
        </a:p>
      </dgm:t>
    </dgm:pt>
    <dgm:pt modelId="{8B5E851B-76AD-6248-8363-09C71BDBA3D7}" type="sibTrans" cxnId="{DD99E8EE-3250-7E44-8CDA-3A5B2CF16200}">
      <dgm:prSet/>
      <dgm:spPr/>
      <dgm:t>
        <a:bodyPr/>
        <a:lstStyle/>
        <a:p>
          <a:endParaRPr lang="en-GB"/>
        </a:p>
      </dgm:t>
    </dgm:pt>
    <dgm:pt modelId="{FDCE4613-5099-1C4A-90D5-B883D54636A1}">
      <dgm:prSet/>
      <dgm:spPr/>
      <dgm:t>
        <a:bodyPr/>
        <a:lstStyle/>
        <a:p>
          <a:r>
            <a:rPr lang="en-IN" b="0" i="0" dirty="0"/>
            <a:t>Technical Session in International Standards Summit 2024 Energy Sector – Ensuring Excellence, Adaptation and Transformation through Standards (04 - 05 July 2024)</a:t>
          </a:r>
          <a:endParaRPr lang="en-IN" dirty="0"/>
        </a:p>
      </dgm:t>
    </dgm:pt>
    <dgm:pt modelId="{F831032F-6111-BB4E-AE41-8E38E0945EC1}" type="parTrans" cxnId="{FA5C51D5-14A0-C345-8657-1D134E171C78}">
      <dgm:prSet/>
      <dgm:spPr/>
      <dgm:t>
        <a:bodyPr/>
        <a:lstStyle/>
        <a:p>
          <a:endParaRPr lang="en-GB"/>
        </a:p>
      </dgm:t>
    </dgm:pt>
    <dgm:pt modelId="{BD145D13-600A-4243-AB76-5EA939380EE6}" type="sibTrans" cxnId="{FA5C51D5-14A0-C345-8657-1D134E171C78}">
      <dgm:prSet/>
      <dgm:spPr/>
      <dgm:t>
        <a:bodyPr/>
        <a:lstStyle/>
        <a:p>
          <a:endParaRPr lang="en-GB"/>
        </a:p>
      </dgm:t>
    </dgm:pt>
    <dgm:pt modelId="{DAFF05AA-8705-4F41-90C5-4EFAD15D7C3E}">
      <dgm:prSet/>
      <dgm:spPr/>
      <dgm:t>
        <a:bodyPr/>
        <a:lstStyle/>
        <a:p>
          <a:r>
            <a:rPr lang="en-IN" b="0" i="0"/>
            <a:t>Technical Session on Green Mobility at First Annual Convention with Faculty Members of MoU Partner Institutions of Mechanical Engineering Domain in Goa (20-21 September 2024)</a:t>
          </a:r>
          <a:endParaRPr lang="en-IN"/>
        </a:p>
      </dgm:t>
    </dgm:pt>
    <dgm:pt modelId="{47ADFB51-D4A3-574C-9C76-E167505360A6}" type="parTrans" cxnId="{F7EA7BB4-D543-8D4A-9E3F-DE4E976C7144}">
      <dgm:prSet/>
      <dgm:spPr/>
      <dgm:t>
        <a:bodyPr/>
        <a:lstStyle/>
        <a:p>
          <a:endParaRPr lang="en-GB"/>
        </a:p>
      </dgm:t>
    </dgm:pt>
    <dgm:pt modelId="{0823A2D5-D21F-AC42-B7A6-B966655B8A44}" type="sibTrans" cxnId="{F7EA7BB4-D543-8D4A-9E3F-DE4E976C7144}">
      <dgm:prSet/>
      <dgm:spPr/>
      <dgm:t>
        <a:bodyPr/>
        <a:lstStyle/>
        <a:p>
          <a:endParaRPr lang="en-GB"/>
        </a:p>
      </dgm:t>
    </dgm:pt>
    <dgm:pt modelId="{6805D463-B16B-8D40-8835-0837F2EB1B51}">
      <dgm:prSet/>
      <dgm:spPr/>
      <dgm:t>
        <a:bodyPr/>
        <a:lstStyle/>
        <a:p>
          <a:r>
            <a:rPr lang="en-IN" b="0" i="1"/>
            <a:t>Seminar on Green Hydrogen Standards pertaining to Production, Storage and its use in Mobility Application in Pune (December 2024)</a:t>
          </a:r>
          <a:endParaRPr lang="en-IN"/>
        </a:p>
      </dgm:t>
    </dgm:pt>
    <dgm:pt modelId="{F9B46F1D-907E-A943-BC5C-5329E09FBC3C}" type="parTrans" cxnId="{44E15031-63F0-A74A-97B4-0A673F3A2846}">
      <dgm:prSet/>
      <dgm:spPr/>
      <dgm:t>
        <a:bodyPr/>
        <a:lstStyle/>
        <a:p>
          <a:endParaRPr lang="en-GB"/>
        </a:p>
      </dgm:t>
    </dgm:pt>
    <dgm:pt modelId="{5C79CDC0-A56A-FA40-B6BD-5F25EDDA3A4D}" type="sibTrans" cxnId="{44E15031-63F0-A74A-97B4-0A673F3A2846}">
      <dgm:prSet/>
      <dgm:spPr/>
      <dgm:t>
        <a:bodyPr/>
        <a:lstStyle/>
        <a:p>
          <a:endParaRPr lang="en-GB"/>
        </a:p>
      </dgm:t>
    </dgm:pt>
    <dgm:pt modelId="{F7A59A58-830A-DF4F-8170-2F9E97AC8D26}" type="pres">
      <dgm:prSet presAssocID="{EB042C39-5FE2-F349-A5A6-7BBC123B5641}" presName="linear" presStyleCnt="0">
        <dgm:presLayoutVars>
          <dgm:animLvl val="lvl"/>
          <dgm:resizeHandles val="exact"/>
        </dgm:presLayoutVars>
      </dgm:prSet>
      <dgm:spPr/>
    </dgm:pt>
    <dgm:pt modelId="{F05049B0-D7E8-F641-8D56-64BAE18BC9AF}" type="pres">
      <dgm:prSet presAssocID="{488E02DD-EE48-F74D-A20F-0343C6E6303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078B563-2D85-4046-A3B0-607F55301500}" type="pres">
      <dgm:prSet presAssocID="{BB5E1EE7-A876-F741-B637-FEABBEA8F00B}" presName="spacer" presStyleCnt="0"/>
      <dgm:spPr/>
    </dgm:pt>
    <dgm:pt modelId="{A68A7423-C831-8D4D-99A2-63EE14697B9A}" type="pres">
      <dgm:prSet presAssocID="{BBF7D37F-2E7F-0340-99A1-523A29251E0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E21F7F9-CF61-414C-A33B-1F11459A8E81}" type="pres">
      <dgm:prSet presAssocID="{B4AA5967-455B-FD47-BF65-9F039FCE35C8}" presName="spacer" presStyleCnt="0"/>
      <dgm:spPr/>
    </dgm:pt>
    <dgm:pt modelId="{C3B0F293-DC67-BC45-8BBE-D8792219343B}" type="pres">
      <dgm:prSet presAssocID="{91329832-6D6C-CA42-81A8-E9826ACC004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5492538-CD62-314E-8CBF-2CC71E730192}" type="pres">
      <dgm:prSet presAssocID="{AD198955-F4A6-2A4E-AA0D-DCBE4AF595C3}" presName="spacer" presStyleCnt="0"/>
      <dgm:spPr/>
    </dgm:pt>
    <dgm:pt modelId="{04C6A1EB-0B71-4F48-8F66-C7BBC5DAE15F}" type="pres">
      <dgm:prSet presAssocID="{E1F5FC98-A1E4-D14A-9740-13ED7AE1C94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89C3856-08F7-494C-B3D1-5238AF9BFE02}" type="pres">
      <dgm:prSet presAssocID="{8B5E851B-76AD-6248-8363-09C71BDBA3D7}" presName="spacer" presStyleCnt="0"/>
      <dgm:spPr/>
    </dgm:pt>
    <dgm:pt modelId="{47FCF333-8E65-8548-8420-F5FC4CA824CE}" type="pres">
      <dgm:prSet presAssocID="{FDCE4613-5099-1C4A-90D5-B883D54636A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A07457B-4E32-904B-A499-8028D0FA0526}" type="pres">
      <dgm:prSet presAssocID="{BD145D13-600A-4243-AB76-5EA939380EE6}" presName="spacer" presStyleCnt="0"/>
      <dgm:spPr/>
    </dgm:pt>
    <dgm:pt modelId="{CE6CDA54-C69C-B443-B494-E0058B1CAEFF}" type="pres">
      <dgm:prSet presAssocID="{DAFF05AA-8705-4F41-90C5-4EFAD15D7C3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14A0555-84C8-CE4F-80C9-95F162209D58}" type="pres">
      <dgm:prSet presAssocID="{0823A2D5-D21F-AC42-B7A6-B966655B8A44}" presName="spacer" presStyleCnt="0"/>
      <dgm:spPr/>
    </dgm:pt>
    <dgm:pt modelId="{0958209C-70AE-C54E-96C8-377EAED57507}" type="pres">
      <dgm:prSet presAssocID="{6805D463-B16B-8D40-8835-0837F2EB1B5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3092801-CF25-4B44-AA41-40477FFA62EE}" type="presOf" srcId="{91329832-6D6C-CA42-81A8-E9826ACC004E}" destId="{C3B0F293-DC67-BC45-8BBE-D8792219343B}" srcOrd="0" destOrd="0" presId="urn:microsoft.com/office/officeart/2005/8/layout/vList2"/>
    <dgm:cxn modelId="{9C6F5327-8E86-524D-9D86-21D53FBE0576}" srcId="{EB042C39-5FE2-F349-A5A6-7BBC123B5641}" destId="{488E02DD-EE48-F74D-A20F-0343C6E6303F}" srcOrd="0" destOrd="0" parTransId="{CFE1D5DE-BCAC-FA4E-B846-8200A10F5270}" sibTransId="{BB5E1EE7-A876-F741-B637-FEABBEA8F00B}"/>
    <dgm:cxn modelId="{44E15031-63F0-A74A-97B4-0A673F3A2846}" srcId="{EB042C39-5FE2-F349-A5A6-7BBC123B5641}" destId="{6805D463-B16B-8D40-8835-0837F2EB1B51}" srcOrd="6" destOrd="0" parTransId="{F9B46F1D-907E-A943-BC5C-5329E09FBC3C}" sibTransId="{5C79CDC0-A56A-FA40-B6BD-5F25EDDA3A4D}"/>
    <dgm:cxn modelId="{15D2F037-0ED0-1C41-B60B-CC91965293CF}" srcId="{EB042C39-5FE2-F349-A5A6-7BBC123B5641}" destId="{BBF7D37F-2E7F-0340-99A1-523A29251E0D}" srcOrd="1" destOrd="0" parTransId="{EECD1D0B-1A9B-8C4F-AEFD-8A8922BD9E6F}" sibTransId="{B4AA5967-455B-FD47-BF65-9F039FCE35C8}"/>
    <dgm:cxn modelId="{C458FF41-FB11-AA40-8433-9E3233547145}" type="presOf" srcId="{E1F5FC98-A1E4-D14A-9740-13ED7AE1C943}" destId="{04C6A1EB-0B71-4F48-8F66-C7BBC5DAE15F}" srcOrd="0" destOrd="0" presId="urn:microsoft.com/office/officeart/2005/8/layout/vList2"/>
    <dgm:cxn modelId="{1775C34A-F57B-EB40-8EA4-D29706474D5B}" type="presOf" srcId="{6805D463-B16B-8D40-8835-0837F2EB1B51}" destId="{0958209C-70AE-C54E-96C8-377EAED57507}" srcOrd="0" destOrd="0" presId="urn:microsoft.com/office/officeart/2005/8/layout/vList2"/>
    <dgm:cxn modelId="{F49D0076-5472-684F-BE23-389E20E1FD07}" type="presOf" srcId="{FDCE4613-5099-1C4A-90D5-B883D54636A1}" destId="{47FCF333-8E65-8548-8420-F5FC4CA824CE}" srcOrd="0" destOrd="0" presId="urn:microsoft.com/office/officeart/2005/8/layout/vList2"/>
    <dgm:cxn modelId="{8C4C5A77-8F17-3D44-A1D7-30DB6CE9A32F}" srcId="{EB042C39-5FE2-F349-A5A6-7BBC123B5641}" destId="{91329832-6D6C-CA42-81A8-E9826ACC004E}" srcOrd="2" destOrd="0" parTransId="{64B5F299-797F-6E44-97E3-A632F2268F52}" sibTransId="{AD198955-F4A6-2A4E-AA0D-DCBE4AF595C3}"/>
    <dgm:cxn modelId="{78522F8C-F6B4-8F4C-B7A7-4A06979BDA66}" type="presOf" srcId="{EB042C39-5FE2-F349-A5A6-7BBC123B5641}" destId="{F7A59A58-830A-DF4F-8170-2F9E97AC8D26}" srcOrd="0" destOrd="0" presId="urn:microsoft.com/office/officeart/2005/8/layout/vList2"/>
    <dgm:cxn modelId="{07C842A2-0A3C-C141-9C9D-2682CA54BF51}" type="presOf" srcId="{488E02DD-EE48-F74D-A20F-0343C6E6303F}" destId="{F05049B0-D7E8-F641-8D56-64BAE18BC9AF}" srcOrd="0" destOrd="0" presId="urn:microsoft.com/office/officeart/2005/8/layout/vList2"/>
    <dgm:cxn modelId="{8EC7AEA7-2383-7641-9DCF-47073416093C}" type="presOf" srcId="{BBF7D37F-2E7F-0340-99A1-523A29251E0D}" destId="{A68A7423-C831-8D4D-99A2-63EE14697B9A}" srcOrd="0" destOrd="0" presId="urn:microsoft.com/office/officeart/2005/8/layout/vList2"/>
    <dgm:cxn modelId="{F7EA7BB4-D543-8D4A-9E3F-DE4E976C7144}" srcId="{EB042C39-5FE2-F349-A5A6-7BBC123B5641}" destId="{DAFF05AA-8705-4F41-90C5-4EFAD15D7C3E}" srcOrd="5" destOrd="0" parTransId="{47ADFB51-D4A3-574C-9C76-E167505360A6}" sibTransId="{0823A2D5-D21F-AC42-B7A6-B966655B8A44}"/>
    <dgm:cxn modelId="{A14A61D4-4F6B-E645-8034-537CF482AF46}" type="presOf" srcId="{DAFF05AA-8705-4F41-90C5-4EFAD15D7C3E}" destId="{CE6CDA54-C69C-B443-B494-E0058B1CAEFF}" srcOrd="0" destOrd="0" presId="urn:microsoft.com/office/officeart/2005/8/layout/vList2"/>
    <dgm:cxn modelId="{FA5C51D5-14A0-C345-8657-1D134E171C78}" srcId="{EB042C39-5FE2-F349-A5A6-7BBC123B5641}" destId="{FDCE4613-5099-1C4A-90D5-B883D54636A1}" srcOrd="4" destOrd="0" parTransId="{F831032F-6111-BB4E-AE41-8E38E0945EC1}" sibTransId="{BD145D13-600A-4243-AB76-5EA939380EE6}"/>
    <dgm:cxn modelId="{DD99E8EE-3250-7E44-8CDA-3A5B2CF16200}" srcId="{EB042C39-5FE2-F349-A5A6-7BBC123B5641}" destId="{E1F5FC98-A1E4-D14A-9740-13ED7AE1C943}" srcOrd="3" destOrd="0" parTransId="{1B23866D-6485-3144-A289-299AE30A644E}" sibTransId="{8B5E851B-76AD-6248-8363-09C71BDBA3D7}"/>
    <dgm:cxn modelId="{33216010-2F53-1B40-A4B4-07A57913B705}" type="presParOf" srcId="{F7A59A58-830A-DF4F-8170-2F9E97AC8D26}" destId="{F05049B0-D7E8-F641-8D56-64BAE18BC9AF}" srcOrd="0" destOrd="0" presId="urn:microsoft.com/office/officeart/2005/8/layout/vList2"/>
    <dgm:cxn modelId="{53226174-11AE-774F-819E-4BFE09DE8C4E}" type="presParOf" srcId="{F7A59A58-830A-DF4F-8170-2F9E97AC8D26}" destId="{8078B563-2D85-4046-A3B0-607F55301500}" srcOrd="1" destOrd="0" presId="urn:microsoft.com/office/officeart/2005/8/layout/vList2"/>
    <dgm:cxn modelId="{C0FEBC2E-B8E9-8F44-8185-9FB1286ABB66}" type="presParOf" srcId="{F7A59A58-830A-DF4F-8170-2F9E97AC8D26}" destId="{A68A7423-C831-8D4D-99A2-63EE14697B9A}" srcOrd="2" destOrd="0" presId="urn:microsoft.com/office/officeart/2005/8/layout/vList2"/>
    <dgm:cxn modelId="{1CE93591-8959-A74D-951A-AF086D9B6E71}" type="presParOf" srcId="{F7A59A58-830A-DF4F-8170-2F9E97AC8D26}" destId="{7E21F7F9-CF61-414C-A33B-1F11459A8E81}" srcOrd="3" destOrd="0" presId="urn:microsoft.com/office/officeart/2005/8/layout/vList2"/>
    <dgm:cxn modelId="{C72314E3-E984-2E44-88B9-045BF351E7CC}" type="presParOf" srcId="{F7A59A58-830A-DF4F-8170-2F9E97AC8D26}" destId="{C3B0F293-DC67-BC45-8BBE-D8792219343B}" srcOrd="4" destOrd="0" presId="urn:microsoft.com/office/officeart/2005/8/layout/vList2"/>
    <dgm:cxn modelId="{AFBE2DD4-EF5F-BE46-A737-BBEA789F0531}" type="presParOf" srcId="{F7A59A58-830A-DF4F-8170-2F9E97AC8D26}" destId="{A5492538-CD62-314E-8CBF-2CC71E730192}" srcOrd="5" destOrd="0" presId="urn:microsoft.com/office/officeart/2005/8/layout/vList2"/>
    <dgm:cxn modelId="{71DA6030-E6CB-5944-8238-A34FB94E28AD}" type="presParOf" srcId="{F7A59A58-830A-DF4F-8170-2F9E97AC8D26}" destId="{04C6A1EB-0B71-4F48-8F66-C7BBC5DAE15F}" srcOrd="6" destOrd="0" presId="urn:microsoft.com/office/officeart/2005/8/layout/vList2"/>
    <dgm:cxn modelId="{8B11D93D-B304-7849-B02F-232B1E13406C}" type="presParOf" srcId="{F7A59A58-830A-DF4F-8170-2F9E97AC8D26}" destId="{789C3856-08F7-494C-B3D1-5238AF9BFE02}" srcOrd="7" destOrd="0" presId="urn:microsoft.com/office/officeart/2005/8/layout/vList2"/>
    <dgm:cxn modelId="{CF2639D4-F611-FF46-B4DE-6146730BA29A}" type="presParOf" srcId="{F7A59A58-830A-DF4F-8170-2F9E97AC8D26}" destId="{47FCF333-8E65-8548-8420-F5FC4CA824CE}" srcOrd="8" destOrd="0" presId="urn:microsoft.com/office/officeart/2005/8/layout/vList2"/>
    <dgm:cxn modelId="{129D6462-248A-7F41-AC21-06D7F13B8D24}" type="presParOf" srcId="{F7A59A58-830A-DF4F-8170-2F9E97AC8D26}" destId="{2A07457B-4E32-904B-A499-8028D0FA0526}" srcOrd="9" destOrd="0" presId="urn:microsoft.com/office/officeart/2005/8/layout/vList2"/>
    <dgm:cxn modelId="{FA274D71-E35B-BB4E-8042-0D51ED8FEDF0}" type="presParOf" srcId="{F7A59A58-830A-DF4F-8170-2F9E97AC8D26}" destId="{CE6CDA54-C69C-B443-B494-E0058B1CAEFF}" srcOrd="10" destOrd="0" presId="urn:microsoft.com/office/officeart/2005/8/layout/vList2"/>
    <dgm:cxn modelId="{B7A66CE4-5160-9647-8614-A760F0908839}" type="presParOf" srcId="{F7A59A58-830A-DF4F-8170-2F9E97AC8D26}" destId="{F14A0555-84C8-CE4F-80C9-95F162209D58}" srcOrd="11" destOrd="0" presId="urn:microsoft.com/office/officeart/2005/8/layout/vList2"/>
    <dgm:cxn modelId="{258AB69C-DC65-604F-9F0E-2A8FF978BAB8}" type="presParOf" srcId="{F7A59A58-830A-DF4F-8170-2F9E97AC8D26}" destId="{0958209C-70AE-C54E-96C8-377EAED5750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BE054-BB3C-4148-AE45-3C5D1C2A158E}">
      <dsp:nvSpPr>
        <dsp:cNvPr id="0" name=""/>
        <dsp:cNvSpPr/>
      </dsp:nvSpPr>
      <dsp:spPr>
        <a:xfrm>
          <a:off x="6319929" y="3830563"/>
          <a:ext cx="2782791" cy="1802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Standards = 37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Panels = 05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members = 17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Removed = 1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Added = 6</a:t>
          </a:r>
        </a:p>
      </dsp:txBody>
      <dsp:txXfrm>
        <a:off x="7194364" y="4320816"/>
        <a:ext cx="1868758" cy="1272767"/>
      </dsp:txXfrm>
    </dsp:sp>
    <dsp:sp modelId="{CD5FA8A4-FE11-0447-9DC0-DF549FA55808}">
      <dsp:nvSpPr>
        <dsp:cNvPr id="0" name=""/>
        <dsp:cNvSpPr/>
      </dsp:nvSpPr>
      <dsp:spPr>
        <a:xfrm>
          <a:off x="1779584" y="3830563"/>
          <a:ext cx="2782791" cy="1802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Standards = 8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Panels = 05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members = 21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Removed = 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Added = 3</a:t>
          </a:r>
        </a:p>
      </dsp:txBody>
      <dsp:txXfrm>
        <a:off x="1819182" y="4320816"/>
        <a:ext cx="1868758" cy="1272767"/>
      </dsp:txXfrm>
    </dsp:sp>
    <dsp:sp modelId="{B362C979-356A-DF47-8942-ABD5D8B599E7}">
      <dsp:nvSpPr>
        <dsp:cNvPr id="0" name=""/>
        <dsp:cNvSpPr/>
      </dsp:nvSpPr>
      <dsp:spPr>
        <a:xfrm>
          <a:off x="6319929" y="0"/>
          <a:ext cx="2782791" cy="1802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Standards = 100</a:t>
          </a:r>
          <a:endParaRPr lang="en-GB" sz="1200" kern="1200" dirty="0">
            <a:solidFill>
              <a:schemeClr val="tx1"/>
            </a:solidFill>
            <a:latin typeface="Aptos" panose="020B000402020202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Panels = 01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members = 20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Removed = 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Added=1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>
            <a:solidFill>
              <a:srgbClr val="FF0000"/>
            </a:solidFill>
            <a:latin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194364" y="39598"/>
        <a:ext cx="1868758" cy="1272767"/>
      </dsp:txXfrm>
    </dsp:sp>
    <dsp:sp modelId="{5990A894-9890-7B45-9911-F6AF88246838}">
      <dsp:nvSpPr>
        <dsp:cNvPr id="0" name=""/>
        <dsp:cNvSpPr/>
      </dsp:nvSpPr>
      <dsp:spPr>
        <a:xfrm>
          <a:off x="1779584" y="0"/>
          <a:ext cx="2782791" cy="1802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Standards = 63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 of Panels = 09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/>
              <a:cs typeface="Times New Roman"/>
            </a:rPr>
            <a:t>No of members = 30 </a:t>
          </a:r>
          <a:endParaRPr lang="en-GB" sz="1200" kern="1200" dirty="0">
            <a:latin typeface="Aptos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Removed from SC = 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No. of Members Added = 6</a:t>
          </a:r>
        </a:p>
      </dsp:txBody>
      <dsp:txXfrm>
        <a:off x="1819182" y="39598"/>
        <a:ext cx="1868758" cy="1272767"/>
      </dsp:txXfrm>
    </dsp:sp>
    <dsp:sp modelId="{1A2064A2-EDA4-E242-B972-E660570D33B9}">
      <dsp:nvSpPr>
        <dsp:cNvPr id="0" name=""/>
        <dsp:cNvSpPr/>
      </dsp:nvSpPr>
      <dsp:spPr>
        <a:xfrm>
          <a:off x="2945653" y="321091"/>
          <a:ext cx="2439167" cy="243916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latin typeface="Aptos" panose="020B0004020202020204" pitchFamily="34" charset="0"/>
              <a:cs typeface="Times New Roman" panose="02020603050405020304" pitchFamily="18" charset="0"/>
            </a:rPr>
            <a:t>Automotive Vehicles Running on Non Conventional Energy Sources, TED 26</a:t>
          </a:r>
        </a:p>
      </dsp:txBody>
      <dsp:txXfrm>
        <a:off x="3660068" y="1035506"/>
        <a:ext cx="1724752" cy="1724752"/>
      </dsp:txXfrm>
    </dsp:sp>
    <dsp:sp modelId="{7E94C196-3CD8-BE4E-87A1-A53A3F74D8C0}">
      <dsp:nvSpPr>
        <dsp:cNvPr id="0" name=""/>
        <dsp:cNvSpPr/>
      </dsp:nvSpPr>
      <dsp:spPr>
        <a:xfrm rot="5400000">
          <a:off x="5497484" y="321091"/>
          <a:ext cx="2439167" cy="243916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ptos" panose="020B0004020202020204" pitchFamily="34" charset="0"/>
              <a:cs typeface="Times New Roman" panose="02020603050405020304" pitchFamily="18" charset="0"/>
            </a:rPr>
            <a:t>Transport Packages, Packaging Codes and Pallets, TED 24</a:t>
          </a:r>
        </a:p>
      </dsp:txBody>
      <dsp:txXfrm rot="-5400000">
        <a:off x="5497484" y="1035506"/>
        <a:ext cx="1724752" cy="1724752"/>
      </dsp:txXfrm>
    </dsp:sp>
    <dsp:sp modelId="{2B697F01-FF89-E441-9E7E-B291FF90EF3B}">
      <dsp:nvSpPr>
        <dsp:cNvPr id="0" name=""/>
        <dsp:cNvSpPr/>
      </dsp:nvSpPr>
      <dsp:spPr>
        <a:xfrm rot="10800000">
          <a:off x="5497484" y="2872922"/>
          <a:ext cx="2439167" cy="243916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0" i="0" kern="1200" dirty="0"/>
            <a:t>Freight Containers Sectional Committee, TED 33</a:t>
          </a:r>
          <a:endParaRPr lang="en-GB" sz="1200" b="0" kern="1200" dirty="0">
            <a:latin typeface="Aptos" panose="020B0004020202020204" pitchFamily="34" charset="0"/>
            <a:cs typeface="Times New Roman" panose="02020603050405020304" pitchFamily="18" charset="0"/>
          </a:endParaRPr>
        </a:p>
      </dsp:txBody>
      <dsp:txXfrm rot="10800000">
        <a:off x="5497484" y="2872922"/>
        <a:ext cx="1724752" cy="1724752"/>
      </dsp:txXfrm>
    </dsp:sp>
    <dsp:sp modelId="{45B02383-B4F9-B944-9E96-470497E04B53}">
      <dsp:nvSpPr>
        <dsp:cNvPr id="0" name=""/>
        <dsp:cNvSpPr/>
      </dsp:nvSpPr>
      <dsp:spPr>
        <a:xfrm rot="16200000">
          <a:off x="2945653" y="2872922"/>
          <a:ext cx="2439167" cy="243916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74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GB" sz="1200" kern="1200" dirty="0">
              <a:latin typeface="Aptos" panose="020B0004020202020204" pitchFamily="34" charset="0"/>
              <a:cs typeface="Times New Roman" panose="02020603050405020304" pitchFamily="18" charset="0"/>
            </a:rPr>
            <a:t>In service Vehicle Inspection, Certification and Garage Equipment, TED 31</a:t>
          </a:r>
        </a:p>
      </dsp:txBody>
      <dsp:txXfrm rot="5400000">
        <a:off x="3660068" y="2872922"/>
        <a:ext cx="1724752" cy="1724752"/>
      </dsp:txXfrm>
    </dsp:sp>
    <dsp:sp modelId="{5FC79602-2A79-8544-A2C5-DC7BE0B20E3F}">
      <dsp:nvSpPr>
        <dsp:cNvPr id="0" name=""/>
        <dsp:cNvSpPr/>
      </dsp:nvSpPr>
      <dsp:spPr>
        <a:xfrm>
          <a:off x="5020072" y="2309604"/>
          <a:ext cx="842160" cy="73231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619D8E-E5D9-D549-9BBC-A62D1D0D3164}">
      <dsp:nvSpPr>
        <dsp:cNvPr id="0" name=""/>
        <dsp:cNvSpPr/>
      </dsp:nvSpPr>
      <dsp:spPr>
        <a:xfrm rot="10800000">
          <a:off x="5020072" y="2591263"/>
          <a:ext cx="842160" cy="73231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37E90-1DCA-324E-AAAA-05353C6ECB05}">
      <dsp:nvSpPr>
        <dsp:cNvPr id="0" name=""/>
        <dsp:cNvSpPr/>
      </dsp:nvSpPr>
      <dsp:spPr>
        <a:xfrm>
          <a:off x="757517" y="0"/>
          <a:ext cx="6858000" cy="6858000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8B1E365-CD13-A54A-A769-5ED6DDDA4E07}">
      <dsp:nvSpPr>
        <dsp:cNvPr id="0" name=""/>
        <dsp:cNvSpPr/>
      </dsp:nvSpPr>
      <dsp:spPr>
        <a:xfrm>
          <a:off x="1409027" y="651509"/>
          <a:ext cx="2674620" cy="2674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latin typeface="Aptos" panose="020B0004020202020204" pitchFamily="34" charset="0"/>
              <a:cs typeface="Times New Roman" panose="02020603050405020304" pitchFamily="18" charset="0"/>
            </a:rPr>
            <a:t>Bio-CNG/CNG/LPG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latin typeface="Aptos" panose="020B0004020202020204" pitchFamily="34" charset="0"/>
              <a:cs typeface="Times New Roman" panose="02020603050405020304" pitchFamily="18" charset="0"/>
            </a:rPr>
            <a:t>Refilling connectors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latin typeface="Aptos" panose="020B0004020202020204" pitchFamily="34" charset="0"/>
              <a:cs typeface="Times New Roman" panose="02020603050405020304" pitchFamily="18" charset="0"/>
            </a:rPr>
            <a:t>LNG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latin typeface="Aptos" panose="020B0004020202020204" pitchFamily="34" charset="0"/>
              <a:cs typeface="Times New Roman" panose="02020603050405020304" pitchFamily="18" charset="0"/>
            </a:rPr>
            <a:t>Ethanol / Methanol / Biodiesel / Flex-Fuels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latin typeface="Aptos" panose="020B0004020202020204" pitchFamily="34" charset="0"/>
              <a:cs typeface="Times New Roman" panose="02020603050405020304" pitchFamily="18" charset="0"/>
            </a:rPr>
            <a:t>Hydrogen Fuel Cell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latin typeface="Aptos" panose="020B0004020202020204" pitchFamily="34" charset="0"/>
              <a:cs typeface="Times New Roman" panose="02020603050405020304" pitchFamily="18" charset="0"/>
            </a:rPr>
            <a:t>Hydrogen IC Engine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latin typeface="Aptos" panose="020B0004020202020204" pitchFamily="34" charset="0"/>
              <a:cs typeface="Times New Roman" panose="02020603050405020304" pitchFamily="18" charset="0"/>
            </a:rPr>
            <a:t>Synthetic Fuels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latin typeface="Aptos" panose="020B0004020202020204" pitchFamily="34" charset="0"/>
              <a:cs typeface="Times New Roman" panose="02020603050405020304" pitchFamily="18" charset="0"/>
            </a:rPr>
            <a:t>Training, competence and conformity</a:t>
          </a:r>
          <a:endParaRPr lang="en-GB" sz="13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1539591" y="782073"/>
        <a:ext cx="2413492" cy="2413492"/>
      </dsp:txXfrm>
    </dsp:sp>
    <dsp:sp modelId="{BBA19E87-0B22-824B-AE1F-FBC7465F8488}">
      <dsp:nvSpPr>
        <dsp:cNvPr id="0" name=""/>
        <dsp:cNvSpPr/>
      </dsp:nvSpPr>
      <dsp:spPr>
        <a:xfrm>
          <a:off x="4289387" y="651509"/>
          <a:ext cx="2674620" cy="2674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Pallets – Wooden / Plastic / Recycled Material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Packaging Design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Testing of Transport Packages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Dangerous Goods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4419951" y="782073"/>
        <a:ext cx="2413492" cy="2413492"/>
      </dsp:txXfrm>
    </dsp:sp>
    <dsp:sp modelId="{934DC1EB-857B-4846-9278-E71C10F7EEC9}">
      <dsp:nvSpPr>
        <dsp:cNvPr id="0" name=""/>
        <dsp:cNvSpPr/>
      </dsp:nvSpPr>
      <dsp:spPr>
        <a:xfrm>
          <a:off x="1409027" y="3531869"/>
          <a:ext cx="2674620" cy="2674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Pollution Under  Control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Garage </a:t>
          </a:r>
          <a:r>
            <a:rPr lang="en-IN" sz="1300" b="0" i="0" kern="1200" dirty="0" err="1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Equipments</a:t>
          </a:r>
          <a:endParaRPr lang="en-IN" sz="1300" b="0" i="0" kern="1200" dirty="0">
            <a:solidFill>
              <a:schemeClr val="bg1"/>
            </a:solidFill>
            <a:effectLst/>
            <a:latin typeface="Aptos" panose="020B0004020202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Lighting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Braking Efficiency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IN" sz="1300" b="0" i="0" kern="1200" dirty="0">
              <a:solidFill>
                <a:schemeClr val="bg1"/>
              </a:solidFill>
              <a:effectLst/>
              <a:latin typeface="Aptos" panose="020B0004020202020204" pitchFamily="34" charset="0"/>
              <a:ea typeface="+mn-ea"/>
              <a:cs typeface="Times New Roman" panose="02020603050405020304" pitchFamily="18" charset="0"/>
            </a:rPr>
            <a:t>End of Life Vehicles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1539591" y="3662433"/>
        <a:ext cx="2413492" cy="2413492"/>
      </dsp:txXfrm>
    </dsp:sp>
    <dsp:sp modelId="{5D33277A-211D-5841-B19C-631C532F5065}">
      <dsp:nvSpPr>
        <dsp:cNvPr id="0" name=""/>
        <dsp:cNvSpPr/>
      </dsp:nvSpPr>
      <dsp:spPr>
        <a:xfrm>
          <a:off x="4289387" y="3531869"/>
          <a:ext cx="2674620" cy="2674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Packing, Stowing and Securing of Cargo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Handling of Containers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Refurbishing of Freight Containers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Design of Freight Containers and their Components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itchFamily="2" charset="2"/>
            <a:buNone/>
          </a:pPr>
          <a:r>
            <a:rPr lang="en-US" sz="1300" kern="12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rPr>
            <a:t>Raw Materials for Freight Containers</a:t>
          </a:r>
          <a:endParaRPr lang="en-GB" sz="1300" kern="1200" dirty="0">
            <a:solidFill>
              <a:schemeClr val="bg1"/>
            </a:solidFill>
          </a:endParaRPr>
        </a:p>
      </dsp:txBody>
      <dsp:txXfrm>
        <a:off x="4419951" y="3662433"/>
        <a:ext cx="2413492" cy="2413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049B0-D7E8-F641-8D56-64BAE18BC9AF}">
      <dsp:nvSpPr>
        <dsp:cNvPr id="0" name=""/>
        <dsp:cNvSpPr/>
      </dsp:nvSpPr>
      <dsp:spPr>
        <a:xfrm>
          <a:off x="0" y="123771"/>
          <a:ext cx="11334750" cy="5988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i="0" kern="1200"/>
            <a:t>Webinar on Green Hydrogen with CII (18.04.2024)</a:t>
          </a:r>
          <a:endParaRPr lang="en-IN" sz="1500" kern="1200"/>
        </a:p>
      </dsp:txBody>
      <dsp:txXfrm>
        <a:off x="29236" y="153007"/>
        <a:ext cx="11276278" cy="540421"/>
      </dsp:txXfrm>
    </dsp:sp>
    <dsp:sp modelId="{A68A7423-C831-8D4D-99A2-63EE14697B9A}">
      <dsp:nvSpPr>
        <dsp:cNvPr id="0" name=""/>
        <dsp:cNvSpPr/>
      </dsp:nvSpPr>
      <dsp:spPr>
        <a:xfrm>
          <a:off x="0" y="765865"/>
          <a:ext cx="11334750" cy="5988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i="0" kern="1200"/>
            <a:t>Technical Session at 7th Edition of 'Green Hydrogen in India' Conference organized by Renewable Watch in New Delhi (19.04.2024)</a:t>
          </a:r>
          <a:endParaRPr lang="en-IN" sz="1500" kern="1200"/>
        </a:p>
      </dsp:txBody>
      <dsp:txXfrm>
        <a:off x="29236" y="795101"/>
        <a:ext cx="11276278" cy="540421"/>
      </dsp:txXfrm>
    </dsp:sp>
    <dsp:sp modelId="{C3B0F293-DC67-BC45-8BBE-D8792219343B}">
      <dsp:nvSpPr>
        <dsp:cNvPr id="0" name=""/>
        <dsp:cNvSpPr/>
      </dsp:nvSpPr>
      <dsp:spPr>
        <a:xfrm>
          <a:off x="0" y="1407959"/>
          <a:ext cx="11334750" cy="5988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i="0" kern="1200"/>
            <a:t>Capacity building for committee members at Tata Motors, Pune (22.04.2024)</a:t>
          </a:r>
          <a:endParaRPr lang="en-IN" sz="1500" kern="1200"/>
        </a:p>
      </dsp:txBody>
      <dsp:txXfrm>
        <a:off x="29236" y="1437195"/>
        <a:ext cx="11276278" cy="540421"/>
      </dsp:txXfrm>
    </dsp:sp>
    <dsp:sp modelId="{04C6A1EB-0B71-4F48-8F66-C7BBC5DAE15F}">
      <dsp:nvSpPr>
        <dsp:cNvPr id="0" name=""/>
        <dsp:cNvSpPr/>
      </dsp:nvSpPr>
      <dsp:spPr>
        <a:xfrm>
          <a:off x="0" y="2050053"/>
          <a:ext cx="11334750" cy="5988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i="0" kern="1200"/>
            <a:t>Technical Session in Conference on " Connecting Green Hydrogen 2024" at IOCL Vadodara (27.04.2024)</a:t>
          </a:r>
          <a:endParaRPr lang="en-IN" sz="1500" kern="1200"/>
        </a:p>
      </dsp:txBody>
      <dsp:txXfrm>
        <a:off x="29236" y="2079289"/>
        <a:ext cx="11276278" cy="540421"/>
      </dsp:txXfrm>
    </dsp:sp>
    <dsp:sp modelId="{47FCF333-8E65-8548-8420-F5FC4CA824CE}">
      <dsp:nvSpPr>
        <dsp:cNvPr id="0" name=""/>
        <dsp:cNvSpPr/>
      </dsp:nvSpPr>
      <dsp:spPr>
        <a:xfrm>
          <a:off x="0" y="2692146"/>
          <a:ext cx="11334750" cy="5988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i="0" kern="1200" dirty="0"/>
            <a:t>Technical Session in International Standards Summit 2024 Energy Sector – Ensuring Excellence, Adaptation and Transformation through Standards (04 - 05 July 2024)</a:t>
          </a:r>
          <a:endParaRPr lang="en-IN" sz="1500" kern="1200" dirty="0"/>
        </a:p>
      </dsp:txBody>
      <dsp:txXfrm>
        <a:off x="29236" y="2721382"/>
        <a:ext cx="11276278" cy="540421"/>
      </dsp:txXfrm>
    </dsp:sp>
    <dsp:sp modelId="{CE6CDA54-C69C-B443-B494-E0058B1CAEFF}">
      <dsp:nvSpPr>
        <dsp:cNvPr id="0" name=""/>
        <dsp:cNvSpPr/>
      </dsp:nvSpPr>
      <dsp:spPr>
        <a:xfrm>
          <a:off x="0" y="3334240"/>
          <a:ext cx="11334750" cy="5988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i="0" kern="1200"/>
            <a:t>Technical Session on Green Mobility at First Annual Convention with Faculty Members of MoU Partner Institutions of Mechanical Engineering Domain in Goa (20-21 September 2024)</a:t>
          </a:r>
          <a:endParaRPr lang="en-IN" sz="1500" kern="1200"/>
        </a:p>
      </dsp:txBody>
      <dsp:txXfrm>
        <a:off x="29236" y="3363476"/>
        <a:ext cx="11276278" cy="540421"/>
      </dsp:txXfrm>
    </dsp:sp>
    <dsp:sp modelId="{0958209C-70AE-C54E-96C8-377EAED57507}">
      <dsp:nvSpPr>
        <dsp:cNvPr id="0" name=""/>
        <dsp:cNvSpPr/>
      </dsp:nvSpPr>
      <dsp:spPr>
        <a:xfrm>
          <a:off x="0" y="3976334"/>
          <a:ext cx="11334750" cy="5988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i="1" kern="1200"/>
            <a:t>Seminar on Green Hydrogen Standards pertaining to Production, Storage and its use in Mobility Application in Pune (December 2024)</a:t>
          </a:r>
          <a:endParaRPr lang="en-IN" sz="1500" kern="1200"/>
        </a:p>
      </dsp:txBody>
      <dsp:txXfrm>
        <a:off x="29236" y="4005570"/>
        <a:ext cx="11276278" cy="540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2BAE-EBAD-4E20-88A0-0451FCFE2AB9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BEFAC-B629-4F3A-A724-53BEF9B9B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BAB7-AA0C-6377-C156-0DB1D8FEF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C8622-1A64-5A93-40D5-5AB368082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42ACE-C52C-5833-36A1-ABB0BDA8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2438E-E0F9-306B-1EEE-2EDED8BA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4C095-12BB-1E08-BD01-EECCDE0E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57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94B7-5F3F-8F1B-99F9-1A212031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4B3C8-CB7C-B91A-CF59-98CCF744F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6233-E27F-CDAF-68B8-6F1DDF73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EBC7-4E44-F44F-D78F-9E9D06D7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D5446-7E46-0240-E078-AAA9F335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50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D9A5E-153F-58D5-407C-4CC08E75D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BCF36-AC4A-000E-6768-51C60F469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D6F83-F010-BCD2-D6FC-813370B2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057B5-A6C2-F815-5DB7-3DE16455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6C55-08BE-404A-E949-523C83F4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45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2024. 10. 18.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120176" y="4437112"/>
            <a:ext cx="7104789" cy="216024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chemeClr val="bg1"/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854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635C-7697-50B7-7A95-3319AFF7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25626-6D72-DCE0-4956-7A27E04D5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77BF-E8F3-A006-3737-ED146D2C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97FE3-6220-0D96-0DFD-055279F3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954BD-43C4-B6E7-184F-493DFCF3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334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2238-7A62-44BA-307E-2D329DD4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E2E86-EA29-28FA-2BBD-E15CC2E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2BBE-AC19-F47E-6FA5-CA233D09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D870-1D6C-A8AD-EB67-C4CA27A0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AA773-40C3-C773-4C56-B890E188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94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43A-90DD-B416-D96F-62C15A14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716C-DC28-34DB-8BDA-44CFE3F77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0F9DF-C82C-C7BF-3FFB-1925E0379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14142-07A1-F2FB-87EC-3D399B9E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6B19B-5257-A680-8D70-C0C10408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42DB-9ECA-FFF4-157D-7C30116D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591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CFC5-C698-085C-C9F0-66190558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EC40C-4651-8EEE-3639-D462CACD8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02D08-788F-058E-66C9-A0BE8B286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BB9A9-B4B1-0BD0-C124-8CCDAF929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612F2-30A8-D2AF-3421-2715C41A1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C9158-F215-DD86-BE1D-8B3D4045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5C308-DB65-1CA8-E0B7-18CA4231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EC35E-6493-7E8E-216C-AFDEA609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69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66C0-3672-840C-96CB-EAA59DB0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5D8DC-B708-278C-6064-79687E85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C94E0-C2C0-2443-5C6B-D223CE0D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78A15-4477-8953-A552-5DFD4E42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3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423CE-A920-D27A-B93D-E9D4EE94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4F2ED-CB07-04DD-736D-375EBAD5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05E6C-8380-BA21-D990-604AF27B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826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5C75-AFFD-903B-0B12-E2B9A851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2B25-7FD7-F0A2-E399-B8800696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C8BFF-CF49-1E3C-87A1-AA151A846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80B21-3BB1-7F47-D047-D3D3BFF6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0D7F8-39E3-41B1-87AA-B068AB55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DD6B3-CD2D-9AAB-AB22-D3538E0D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95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9332-8E0A-157D-AD2D-A5BDD664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E306C-DFC6-1AB4-640D-A40EFDB5A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73A1A-010D-5A48-F188-FB066A1C8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F3923-751C-89FD-4DCA-E2747535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23A60-18C8-E2D1-8694-71E86AA3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1EF5-955E-10B6-F1C6-91826BAE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AEDD7-28DE-CF4F-7A12-E457655B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070E7-3B8F-633A-9987-F76FB0E43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3964E-29AC-8031-3FCA-81A01BD77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1B78DD-FF86-439A-9040-88B87E53B524}" type="datetimeFigureOut">
              <a:rPr lang="en-IN" smtClean="0"/>
              <a:pPr/>
              <a:t>18/10/24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64836-6C62-26D3-0470-1D48AFCF4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9D93-0F84-F584-4E53-20AC9D5BD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84423-17FD-4505-A441-1E8A3571A5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123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5413"/>
            <a:ext cx="12192000" cy="1247173"/>
          </a:xfrm>
          <a:solidFill>
            <a:schemeClr val="tx2"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N" sz="48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REVIEW MEETING</a:t>
            </a:r>
            <a:br>
              <a:rPr lang="en-IN" sz="48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</a:br>
            <a:r>
              <a:rPr lang="en-IN" sz="36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Transport Engineering Department</a:t>
            </a:r>
            <a:endParaRPr lang="en-IN" sz="4800" b="1" dirty="0">
              <a:solidFill>
                <a:schemeClr val="bg1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CE07F-1664-2B9B-FFF0-9B7A600CC217}"/>
              </a:ext>
            </a:extLst>
          </p:cNvPr>
          <p:cNvSpPr txBox="1"/>
          <p:nvPr/>
        </p:nvSpPr>
        <p:spPr>
          <a:xfrm>
            <a:off x="8996214" y="5417345"/>
            <a:ext cx="2944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ptos" panose="020B0004020202020204" pitchFamily="34" charset="0"/>
                <a:cs typeface="Times New Roman" panose="02020603050405020304" pitchFamily="18" charset="0"/>
              </a:rPr>
              <a:t>Presented by: </a:t>
            </a:r>
          </a:p>
          <a:p>
            <a:r>
              <a:rPr lang="en-US" sz="2200" dirty="0">
                <a:latin typeface="Aptos" panose="020B0004020202020204" pitchFamily="34" charset="0"/>
                <a:cs typeface="Times New Roman" panose="02020603050405020304" pitchFamily="18" charset="0"/>
              </a:rPr>
              <a:t>Gaurav Jayaswal</a:t>
            </a:r>
          </a:p>
          <a:p>
            <a:r>
              <a:rPr lang="en-US" sz="2200" dirty="0">
                <a:latin typeface="Aptos" panose="020B0004020202020204" pitchFamily="34" charset="0"/>
                <a:cs typeface="Times New Roman" panose="02020603050405020304" pitchFamily="18" charset="0"/>
              </a:rPr>
              <a:t>Sc. C/Deputy Director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CC1FC-05FE-47D7-17E8-FBEAF337B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5" y="304800"/>
            <a:ext cx="976942" cy="5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00F078-581E-A98C-625C-86CDBD16A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674592"/>
              </p:ext>
            </p:extLst>
          </p:nvPr>
        </p:nvGraphicFramePr>
        <p:xfrm>
          <a:off x="1450973" y="1877169"/>
          <a:ext cx="9603272" cy="414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62">
                  <a:extLst>
                    <a:ext uri="{9D8B030D-6E8A-4147-A177-3AD203B41FA5}">
                      <a16:colId xmlns:a16="http://schemas.microsoft.com/office/drawing/2014/main" val="133109813"/>
                    </a:ext>
                  </a:extLst>
                </a:gridCol>
                <a:gridCol w="1194160">
                  <a:extLst>
                    <a:ext uri="{9D8B030D-6E8A-4147-A177-3AD203B41FA5}">
                      <a16:colId xmlns:a16="http://schemas.microsoft.com/office/drawing/2014/main" val="1764894915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303337326"/>
                    </a:ext>
                  </a:extLst>
                </a:gridCol>
                <a:gridCol w="4618085">
                  <a:extLst>
                    <a:ext uri="{9D8B030D-6E8A-4147-A177-3AD203B41FA5}">
                      <a16:colId xmlns:a16="http://schemas.microsoft.com/office/drawing/2014/main" val="3328594216"/>
                    </a:ext>
                  </a:extLst>
                </a:gridCol>
                <a:gridCol w="1166328">
                  <a:extLst>
                    <a:ext uri="{9D8B030D-6E8A-4147-A177-3AD203B41FA5}">
                      <a16:colId xmlns:a16="http://schemas.microsoft.com/office/drawing/2014/main" val="2920949335"/>
                    </a:ext>
                  </a:extLst>
                </a:gridCol>
              </a:tblGrid>
              <a:tr h="702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Committee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Working Panel/Working Group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Title of Working Panel/Working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No. of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11912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 8.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 : P8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for Synthetic Fuels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084273"/>
                  </a:ext>
                </a:extLst>
              </a:tr>
              <a:tr h="5760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 : P9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for Training, competence and conformity assessment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161510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 : P1</a:t>
                      </a:r>
                    </a:p>
                    <a:p>
                      <a:pPr algn="ctr" rtl="0" fontAlgn="t"/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on 'Pollution Under Control'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37874"/>
                  </a:ext>
                </a:extLst>
              </a:tr>
              <a:tr h="5593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 : P3</a:t>
                      </a:r>
                    </a:p>
                    <a:p>
                      <a:pPr algn="ctr" rtl="0" fontAlgn="t"/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on 'Lighting'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41701"/>
                  </a:ext>
                </a:extLst>
              </a:tr>
              <a:tr h="5635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 : P4</a:t>
                      </a:r>
                    </a:p>
                    <a:p>
                      <a:pPr algn="ctr" rtl="0" fontAlgn="t"/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on 'Braking Efficiency'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2828"/>
                  </a:ext>
                </a:extLst>
              </a:tr>
              <a:tr h="5677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 : P8</a:t>
                      </a:r>
                    </a:p>
                    <a:p>
                      <a:pPr algn="ctr" rtl="0" fontAlgn="t"/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End of Life Vehicles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150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DEE8B28-C609-D08A-438C-11700F723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749B8-4BD9-B3C7-9331-2F9D9CAD30AB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7912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WORKING PANELS &amp;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40211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00F078-581E-A98C-625C-86CDBD16A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621862"/>
              </p:ext>
            </p:extLst>
          </p:nvPr>
        </p:nvGraphicFramePr>
        <p:xfrm>
          <a:off x="1450973" y="1877169"/>
          <a:ext cx="9603272" cy="3648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62">
                  <a:extLst>
                    <a:ext uri="{9D8B030D-6E8A-4147-A177-3AD203B41FA5}">
                      <a16:colId xmlns:a16="http://schemas.microsoft.com/office/drawing/2014/main" val="133109813"/>
                    </a:ext>
                  </a:extLst>
                </a:gridCol>
                <a:gridCol w="1194160">
                  <a:extLst>
                    <a:ext uri="{9D8B030D-6E8A-4147-A177-3AD203B41FA5}">
                      <a16:colId xmlns:a16="http://schemas.microsoft.com/office/drawing/2014/main" val="1764894915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303337326"/>
                    </a:ext>
                  </a:extLst>
                </a:gridCol>
                <a:gridCol w="4618085">
                  <a:extLst>
                    <a:ext uri="{9D8B030D-6E8A-4147-A177-3AD203B41FA5}">
                      <a16:colId xmlns:a16="http://schemas.microsoft.com/office/drawing/2014/main" val="3328594216"/>
                    </a:ext>
                  </a:extLst>
                </a:gridCol>
                <a:gridCol w="1166328">
                  <a:extLst>
                    <a:ext uri="{9D8B030D-6E8A-4147-A177-3AD203B41FA5}">
                      <a16:colId xmlns:a16="http://schemas.microsoft.com/office/drawing/2014/main" val="2920949335"/>
                    </a:ext>
                  </a:extLst>
                </a:gridCol>
              </a:tblGrid>
              <a:tr h="702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Committee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Working Panel/Working Group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Title of Working Panel/Working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No. of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1191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14.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TED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33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TED 33 : P1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Packing, Stowing and Securing of Cargo Inside Freight Containers and Handling of Cargo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084273"/>
                  </a:ext>
                </a:extLst>
              </a:tr>
              <a:tr h="55091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15.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TED 33 : P2</a:t>
                      </a:r>
                      <a:endParaRPr lang="en-US" dirty="0">
                        <a:latin typeface="+mn-lt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Handling of Containers Panel</a:t>
                      </a:r>
                      <a:endParaRPr lang="en-US" dirty="0">
                        <a:latin typeface="+mn-lt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55780"/>
                  </a:ext>
                </a:extLst>
              </a:tr>
              <a:tr h="5552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TED 33 : P3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Refurbishing of Freight Containers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37874"/>
                  </a:ext>
                </a:extLst>
              </a:tr>
              <a:tr h="5593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TED 33 : P4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Design of Freight Containers and their Components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41701"/>
                  </a:ext>
                </a:extLst>
              </a:tr>
              <a:tr h="5635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TED 33 : P5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Raw Materials for Freight Containers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282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A52754C-E4FA-729B-A4AF-D0A36EEAD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5FE24-C097-9381-AB7A-AA9E0EB9AFCD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7912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WORKING PANELS &amp;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235100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74DAB-9445-2461-CBB7-6A56E1C2F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64D0E01-FE8F-FB09-0F73-C4FBE36B9E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638543"/>
              </p:ext>
            </p:extLst>
          </p:nvPr>
        </p:nvGraphicFramePr>
        <p:xfrm>
          <a:off x="1078794" y="1810511"/>
          <a:ext cx="10074671" cy="382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45">
                  <a:extLst>
                    <a:ext uri="{9D8B030D-6E8A-4147-A177-3AD203B41FA5}">
                      <a16:colId xmlns:a16="http://schemas.microsoft.com/office/drawing/2014/main" val="1458758245"/>
                    </a:ext>
                  </a:extLst>
                </a:gridCol>
                <a:gridCol w="1018015">
                  <a:extLst>
                    <a:ext uri="{9D8B030D-6E8A-4147-A177-3AD203B41FA5}">
                      <a16:colId xmlns:a16="http://schemas.microsoft.com/office/drawing/2014/main" val="832971292"/>
                    </a:ext>
                  </a:extLst>
                </a:gridCol>
                <a:gridCol w="1273346">
                  <a:extLst>
                    <a:ext uri="{9D8B030D-6E8A-4147-A177-3AD203B41FA5}">
                      <a16:colId xmlns:a16="http://schemas.microsoft.com/office/drawing/2014/main" val="2055531321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1979895644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451992946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790507850"/>
                    </a:ext>
                  </a:extLst>
                </a:gridCol>
                <a:gridCol w="2213807">
                  <a:extLst>
                    <a:ext uri="{9D8B030D-6E8A-4147-A177-3AD203B41FA5}">
                      <a16:colId xmlns:a16="http://schemas.microsoft.com/office/drawing/2014/main" val="2414252706"/>
                    </a:ext>
                  </a:extLst>
                </a:gridCol>
              </a:tblGrid>
              <a:tr h="7489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ISO Committee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National Mirror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Project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Category (H/M/L)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Experts Designated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Organization Name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91176"/>
                  </a:ext>
                </a:extLst>
              </a:tr>
              <a:tr h="4525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ISO/TC 22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cell road vehicles — fuel cell system- air compressor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S </a:t>
                      </a:r>
                      <a:r>
                        <a:rPr lang="en-IN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Thipse</a:t>
                      </a: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Automotive Research Association of India (ARAI)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8021519"/>
                  </a:ext>
                </a:extLst>
              </a:tr>
              <a:tr h="527054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ISO/TC 118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 22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Shri Muthu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kumar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Ashok Leyland (AL)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29742"/>
                  </a:ext>
                </a:extLst>
              </a:tr>
              <a:tr h="4525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ISO/TC 22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cell road vehicles — Fuel cell system — Hydrogen recirculation pump</a:t>
                      </a:r>
                      <a:r>
                        <a:rPr lang="en-IN" sz="1600" dirty="0"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S </a:t>
                      </a:r>
                      <a:r>
                        <a:rPr lang="en-IN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Thipse</a:t>
                      </a:r>
                      <a:endParaRPr lang="en-I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Automotive Research Association of India (ARAI)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406042"/>
                  </a:ext>
                </a:extLst>
              </a:tr>
              <a:tr h="740302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ISO/TC 192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 22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Shri PS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Gowrishankar</a:t>
                      </a:r>
                      <a:endParaRPr lang="en-IN" sz="14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TATA Motors Limited (TML)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578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3B83EB-E6E4-A3CE-606E-CB3298B0B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DAC1B4-C5E4-406F-A3A6-97C5D2A25CFB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4991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EXPERTS DESIGNATED FOR SUBJECTS</a:t>
            </a:r>
          </a:p>
        </p:txBody>
      </p:sp>
    </p:spTree>
    <p:extLst>
      <p:ext uri="{BB962C8B-B14F-4D97-AF65-F5344CB8AC3E}">
        <p14:creationId xmlns:p14="http://schemas.microsoft.com/office/powerpoint/2010/main" val="408638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206C2-3012-2A2F-7F25-85DBD401C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0CC0D3F-13CD-483E-28CB-4795B37E2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946339"/>
              </p:ext>
            </p:extLst>
          </p:nvPr>
        </p:nvGraphicFramePr>
        <p:xfrm>
          <a:off x="1078794" y="1810511"/>
          <a:ext cx="10074671" cy="468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45">
                  <a:extLst>
                    <a:ext uri="{9D8B030D-6E8A-4147-A177-3AD203B41FA5}">
                      <a16:colId xmlns:a16="http://schemas.microsoft.com/office/drawing/2014/main" val="1458758245"/>
                    </a:ext>
                  </a:extLst>
                </a:gridCol>
                <a:gridCol w="1018015">
                  <a:extLst>
                    <a:ext uri="{9D8B030D-6E8A-4147-A177-3AD203B41FA5}">
                      <a16:colId xmlns:a16="http://schemas.microsoft.com/office/drawing/2014/main" val="832971292"/>
                    </a:ext>
                  </a:extLst>
                </a:gridCol>
                <a:gridCol w="1273346">
                  <a:extLst>
                    <a:ext uri="{9D8B030D-6E8A-4147-A177-3AD203B41FA5}">
                      <a16:colId xmlns:a16="http://schemas.microsoft.com/office/drawing/2014/main" val="2055531321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1979895644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451992946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790507850"/>
                    </a:ext>
                  </a:extLst>
                </a:gridCol>
                <a:gridCol w="2213807">
                  <a:extLst>
                    <a:ext uri="{9D8B030D-6E8A-4147-A177-3AD203B41FA5}">
                      <a16:colId xmlns:a16="http://schemas.microsoft.com/office/drawing/2014/main" val="2414252706"/>
                    </a:ext>
                  </a:extLst>
                </a:gridCol>
              </a:tblGrid>
              <a:tr h="7489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ISO Committee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National Mirror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Project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Category (H/M/L)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Experts Designated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Organization Name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91176"/>
                  </a:ext>
                </a:extLst>
              </a:tr>
              <a:tr h="4525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ISO/TC 122</a:t>
                      </a:r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Packaging — Linear bar code and two-dimensional symbols for product packaging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Mr. Sanjay Mishra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Supreme Industries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8021519"/>
                  </a:ext>
                </a:extLst>
              </a:tr>
              <a:tr h="527054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ISO/TC 118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 22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IN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Tanweer</a:t>
                      </a:r>
                      <a:r>
                        <a:rPr lang="en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Alam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Indian Institute of Packaging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29742"/>
                  </a:ext>
                </a:extLst>
              </a:tr>
              <a:tr h="4525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ISO/TC 104</a:t>
                      </a:r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33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Container Functionality and Identification</a:t>
                      </a:r>
                      <a:r>
                        <a:rPr lang="en-IN" sz="1600" dirty="0"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Shri Haresh Lalwani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Association Of Multimodal Transport Operators Of India (AMTOI)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406042"/>
                  </a:ext>
                </a:extLst>
              </a:tr>
              <a:tr h="740302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ISO/TC 118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 22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Shri Ashok Kumar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DCM Containers </a:t>
                      </a:r>
                      <a:endParaRPr lang="en-US" sz="18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578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37BC24D-2814-914A-55F2-FB95BA62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1722843-6088-4766-BB25-9991A7D26668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4991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EXPERTS DESIGNATED FOR SUBJECTS</a:t>
            </a:r>
          </a:p>
        </p:txBody>
      </p:sp>
    </p:spTree>
    <p:extLst>
      <p:ext uri="{BB962C8B-B14F-4D97-AF65-F5344CB8AC3E}">
        <p14:creationId xmlns:p14="http://schemas.microsoft.com/office/powerpoint/2010/main" val="10876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3934F7A6-22A8-89E4-EC44-75B1ED5A6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92975"/>
              </p:ext>
            </p:extLst>
          </p:nvPr>
        </p:nvGraphicFramePr>
        <p:xfrm>
          <a:off x="1311152" y="2236995"/>
          <a:ext cx="9569695" cy="3021087"/>
        </p:xfrm>
        <a:graphic>
          <a:graphicData uri="http://schemas.openxmlformats.org/drawingml/2006/table">
            <a:tbl>
              <a:tblPr/>
              <a:tblGrid>
                <a:gridCol w="1190376">
                  <a:extLst>
                    <a:ext uri="{9D8B030D-6E8A-4147-A177-3AD203B41FA5}">
                      <a16:colId xmlns:a16="http://schemas.microsoft.com/office/drawing/2014/main" val="1305540258"/>
                    </a:ext>
                  </a:extLst>
                </a:gridCol>
                <a:gridCol w="1381251">
                  <a:extLst>
                    <a:ext uri="{9D8B030D-6E8A-4147-A177-3AD203B41FA5}">
                      <a16:colId xmlns:a16="http://schemas.microsoft.com/office/drawing/2014/main" val="1441150956"/>
                    </a:ext>
                  </a:extLst>
                </a:gridCol>
                <a:gridCol w="1911410">
                  <a:extLst>
                    <a:ext uri="{9D8B030D-6E8A-4147-A177-3AD203B41FA5}">
                      <a16:colId xmlns:a16="http://schemas.microsoft.com/office/drawing/2014/main" val="4036163153"/>
                    </a:ext>
                  </a:extLst>
                </a:gridCol>
                <a:gridCol w="1398824">
                  <a:extLst>
                    <a:ext uri="{9D8B030D-6E8A-4147-A177-3AD203B41FA5}">
                      <a16:colId xmlns:a16="http://schemas.microsoft.com/office/drawing/2014/main" val="3863859042"/>
                    </a:ext>
                  </a:extLst>
                </a:gridCol>
                <a:gridCol w="2207643">
                  <a:extLst>
                    <a:ext uri="{9D8B030D-6E8A-4147-A177-3AD203B41FA5}">
                      <a16:colId xmlns:a16="http://schemas.microsoft.com/office/drawing/2014/main" val="851954508"/>
                    </a:ext>
                  </a:extLst>
                </a:gridCol>
                <a:gridCol w="1480191">
                  <a:extLst>
                    <a:ext uri="{9D8B030D-6E8A-4147-A177-3AD203B41FA5}">
                      <a16:colId xmlns:a16="http://schemas.microsoft.com/office/drawing/2014/main" val="2676011015"/>
                    </a:ext>
                  </a:extLst>
                </a:gridCol>
              </a:tblGrid>
              <a:tr h="10734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Q1 : Meeting Conducted</a:t>
                      </a:r>
                    </a:p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(Yes/No)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Date of Meeting </a:t>
                      </a:r>
                    </a:p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in 1</a:t>
                      </a:r>
                      <a:r>
                        <a:rPr lang="en-US" sz="1800" b="1" cap="none" baseline="30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Quarter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Q2 : Meeting Conducted</a:t>
                      </a:r>
                    </a:p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(Yes/No)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Date of Meeting </a:t>
                      </a:r>
                    </a:p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in 2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nd  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Quarter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Average  Attendance 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695141"/>
                  </a:ext>
                </a:extLst>
              </a:tr>
              <a:tr h="4251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24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28 June 2024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66.66 %</a:t>
                      </a:r>
                    </a:p>
                    <a:p>
                      <a:pPr algn="ctr" rtl="0" fontAlgn="t"/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875"/>
                  </a:ext>
                </a:extLst>
              </a:tr>
              <a:tr h="4251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31 May 2024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65.38 %</a:t>
                      </a:r>
                    </a:p>
                    <a:p>
                      <a:pPr algn="ctr" rtl="0" fontAlgn="b"/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04214"/>
                  </a:ext>
                </a:extLst>
              </a:tr>
              <a:tr h="4251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21 May 2024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26 Sept 2024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69.85 %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820475"/>
                  </a:ext>
                </a:extLst>
              </a:tr>
              <a:tr h="4251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33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27 Sept 2024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69.98 %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6025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797B675-1E40-2415-A66B-0B3815036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E748B-49C2-E863-466F-DEA6E19C3B04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64770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TC MEETINGS HELD IN 1</a:t>
            </a:r>
            <a:r>
              <a:rPr lang="en-US" sz="2400" b="1" cap="none" baseline="300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AND 2</a:t>
            </a:r>
            <a:r>
              <a:rPr lang="en-US" sz="2400" b="1" cap="none" baseline="300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QUARTER </a:t>
            </a:r>
          </a:p>
        </p:txBody>
      </p:sp>
    </p:spTree>
    <p:extLst>
      <p:ext uri="{BB962C8B-B14F-4D97-AF65-F5344CB8AC3E}">
        <p14:creationId xmlns:p14="http://schemas.microsoft.com/office/powerpoint/2010/main" val="101336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BF943E-EA0C-9C77-76E3-5DFE4060F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83764"/>
              </p:ext>
            </p:extLst>
          </p:nvPr>
        </p:nvGraphicFramePr>
        <p:xfrm>
          <a:off x="1156901" y="2114803"/>
          <a:ext cx="9751109" cy="3435254"/>
        </p:xfrm>
        <a:graphic>
          <a:graphicData uri="http://schemas.openxmlformats.org/drawingml/2006/table">
            <a:tbl>
              <a:tblPr/>
              <a:tblGrid>
                <a:gridCol w="831999">
                  <a:extLst>
                    <a:ext uri="{9D8B030D-6E8A-4147-A177-3AD203B41FA5}">
                      <a16:colId xmlns:a16="http://schemas.microsoft.com/office/drawing/2014/main" val="3442084639"/>
                    </a:ext>
                  </a:extLst>
                </a:gridCol>
                <a:gridCol w="3782872">
                  <a:extLst>
                    <a:ext uri="{9D8B030D-6E8A-4147-A177-3AD203B41FA5}">
                      <a16:colId xmlns:a16="http://schemas.microsoft.com/office/drawing/2014/main" val="4261414504"/>
                    </a:ext>
                  </a:extLst>
                </a:gridCol>
                <a:gridCol w="2418347">
                  <a:extLst>
                    <a:ext uri="{9D8B030D-6E8A-4147-A177-3AD203B41FA5}">
                      <a16:colId xmlns:a16="http://schemas.microsoft.com/office/drawing/2014/main" val="379311063"/>
                    </a:ext>
                  </a:extLst>
                </a:gridCol>
                <a:gridCol w="2717891">
                  <a:extLst>
                    <a:ext uri="{9D8B030D-6E8A-4147-A177-3AD203B41FA5}">
                      <a16:colId xmlns:a16="http://schemas.microsoft.com/office/drawing/2014/main" val="564883091"/>
                    </a:ext>
                  </a:extLst>
                </a:gridCol>
              </a:tblGrid>
              <a:tr h="6455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No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Committee No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Date of Meeting 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Venue of the Meeting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42079"/>
                  </a:ext>
                </a:extLst>
              </a:tr>
              <a:tr h="64111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dirty="0"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24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December 2024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VJTI, Mumbai</a:t>
                      </a:r>
                      <a:endParaRPr lang="en-IN" sz="18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74791"/>
                  </a:ext>
                </a:extLst>
              </a:tr>
              <a:tr h="64111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December 2024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COEP, Pune</a:t>
                      </a:r>
                      <a:endParaRPr lang="en-IN" sz="18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04082"/>
                  </a:ext>
                </a:extLst>
              </a:tr>
              <a:tr h="7537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January 2025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 Institute of Technology, Indore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74410"/>
                  </a:ext>
                </a:extLst>
              </a:tr>
              <a:tr h="7537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33</a:t>
                      </a:r>
                    </a:p>
                  </a:txBody>
                  <a:tcPr marL="9380" marR="9380" marT="6253" marB="62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February 2025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IIM Mumbai</a:t>
                      </a:r>
                    </a:p>
                  </a:txBody>
                  <a:tcPr marL="28470" marR="28470" marT="18980" marB="18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2713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4001C67-F40E-223E-47EB-79D6FFCF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3DB67-6172-23AA-6DD9-495D1A0864E2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3213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TC MEETINGS PLANNED OUTSIDE BIS</a:t>
            </a:r>
            <a:endParaRPr lang="en-US" sz="24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1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F42B59B-C0D4-1286-B47E-3439C5E75F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24329"/>
              </p:ext>
            </p:extLst>
          </p:nvPr>
        </p:nvGraphicFramePr>
        <p:xfrm>
          <a:off x="2860431" y="1883133"/>
          <a:ext cx="6471137" cy="3791857"/>
        </p:xfrm>
        <a:graphic>
          <a:graphicData uri="http://schemas.openxmlformats.org/drawingml/2006/table">
            <a:tbl>
              <a:tblPr/>
              <a:tblGrid>
                <a:gridCol w="556235">
                  <a:extLst>
                    <a:ext uri="{9D8B030D-6E8A-4147-A177-3AD203B41FA5}">
                      <a16:colId xmlns:a16="http://schemas.microsoft.com/office/drawing/2014/main" val="3619086551"/>
                    </a:ext>
                  </a:extLst>
                </a:gridCol>
                <a:gridCol w="3199959">
                  <a:extLst>
                    <a:ext uri="{9D8B030D-6E8A-4147-A177-3AD203B41FA5}">
                      <a16:colId xmlns:a16="http://schemas.microsoft.com/office/drawing/2014/main" val="2204232774"/>
                    </a:ext>
                  </a:extLst>
                </a:gridCol>
                <a:gridCol w="2714943">
                  <a:extLst>
                    <a:ext uri="{9D8B030D-6E8A-4147-A177-3AD203B41FA5}">
                      <a16:colId xmlns:a16="http://schemas.microsoft.com/office/drawing/2014/main" val="889223374"/>
                    </a:ext>
                  </a:extLst>
                </a:gridCol>
              </a:tblGrid>
              <a:tr h="47105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No.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Committee Name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Organization 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29899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Transport Packages, Packaging Codes and Pallets Sectional Committee, TED 24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Ojas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Agropack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 Ltd.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483587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 Vehicles Running on Non-conventional Energy Sources Sectional Committee, TED 26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M/s The Energy and Resources Institute (TERI)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39989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 Vehicles Running on Non-conventional Energy Sources Sectional Committee, TED 26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GARC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75773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8DA136B-3A21-BEB3-CF9A-5B183383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206729-EF09-114E-0778-3FAE8215944F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0419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NEW MEMBERS CO-OPTED IN TCs</a:t>
            </a:r>
          </a:p>
        </p:txBody>
      </p:sp>
    </p:spTree>
    <p:extLst>
      <p:ext uri="{BB962C8B-B14F-4D97-AF65-F5344CB8AC3E}">
        <p14:creationId xmlns:p14="http://schemas.microsoft.com/office/powerpoint/2010/main" val="228340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41C08-252D-C160-357A-FEF9ADF2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4E2E903-F84C-9A67-3678-05610C469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362571"/>
              </p:ext>
            </p:extLst>
          </p:nvPr>
        </p:nvGraphicFramePr>
        <p:xfrm>
          <a:off x="2860431" y="1883133"/>
          <a:ext cx="6471137" cy="3791857"/>
        </p:xfrm>
        <a:graphic>
          <a:graphicData uri="http://schemas.openxmlformats.org/drawingml/2006/table">
            <a:tbl>
              <a:tblPr/>
              <a:tblGrid>
                <a:gridCol w="556235">
                  <a:extLst>
                    <a:ext uri="{9D8B030D-6E8A-4147-A177-3AD203B41FA5}">
                      <a16:colId xmlns:a16="http://schemas.microsoft.com/office/drawing/2014/main" val="3619086551"/>
                    </a:ext>
                  </a:extLst>
                </a:gridCol>
                <a:gridCol w="3199959">
                  <a:extLst>
                    <a:ext uri="{9D8B030D-6E8A-4147-A177-3AD203B41FA5}">
                      <a16:colId xmlns:a16="http://schemas.microsoft.com/office/drawing/2014/main" val="2204232774"/>
                    </a:ext>
                  </a:extLst>
                </a:gridCol>
                <a:gridCol w="2714943">
                  <a:extLst>
                    <a:ext uri="{9D8B030D-6E8A-4147-A177-3AD203B41FA5}">
                      <a16:colId xmlns:a16="http://schemas.microsoft.com/office/drawing/2014/main" val="889223374"/>
                    </a:ext>
                  </a:extLst>
                </a:gridCol>
              </a:tblGrid>
              <a:tr h="47105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No.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Committee Name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Organization 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29899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 Vehicles Running on Non-conventional Energy Sources Sectional Committee, TED 26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BHEL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483587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 Vehicles Running on Non-conventional Energy Sources Sectional Committee, TED 26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ISRO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39989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 Vehicles Running on Non-conventional Energy Sources Sectional Committee, TED 26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CFCT, Chennai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75773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359391D-9D68-1AD4-27E1-4D01F5E43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666B3B-2DE6-B69F-1503-C445A5D82E42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0419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NEW MEMBERS CO-OPTED IN TCs</a:t>
            </a:r>
          </a:p>
        </p:txBody>
      </p:sp>
    </p:spTree>
    <p:extLst>
      <p:ext uri="{BB962C8B-B14F-4D97-AF65-F5344CB8AC3E}">
        <p14:creationId xmlns:p14="http://schemas.microsoft.com/office/powerpoint/2010/main" val="27491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D729-79BD-79C2-5EE5-AEFBAFC9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C60F1AD-446E-49DB-B424-B54A53075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868348"/>
              </p:ext>
            </p:extLst>
          </p:nvPr>
        </p:nvGraphicFramePr>
        <p:xfrm>
          <a:off x="2860431" y="1362433"/>
          <a:ext cx="6471137" cy="5308398"/>
        </p:xfrm>
        <a:graphic>
          <a:graphicData uri="http://schemas.openxmlformats.org/drawingml/2006/table">
            <a:tbl>
              <a:tblPr/>
              <a:tblGrid>
                <a:gridCol w="556235">
                  <a:extLst>
                    <a:ext uri="{9D8B030D-6E8A-4147-A177-3AD203B41FA5}">
                      <a16:colId xmlns:a16="http://schemas.microsoft.com/office/drawing/2014/main" val="3619086551"/>
                    </a:ext>
                  </a:extLst>
                </a:gridCol>
                <a:gridCol w="3199959">
                  <a:extLst>
                    <a:ext uri="{9D8B030D-6E8A-4147-A177-3AD203B41FA5}">
                      <a16:colId xmlns:a16="http://schemas.microsoft.com/office/drawing/2014/main" val="2204232774"/>
                    </a:ext>
                  </a:extLst>
                </a:gridCol>
                <a:gridCol w="2714943">
                  <a:extLst>
                    <a:ext uri="{9D8B030D-6E8A-4147-A177-3AD203B41FA5}">
                      <a16:colId xmlns:a16="http://schemas.microsoft.com/office/drawing/2014/main" val="889223374"/>
                    </a:ext>
                  </a:extLst>
                </a:gridCol>
              </a:tblGrid>
              <a:tr h="47105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No.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Committee Name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Organization 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29899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 Vehicles Running on Non-conventional Energy Sources Sectional Committee, TED 26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M/s Indian Construction Equipment Manufacturers Association (ICEMA)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483587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service Vehicle Inspection, Certification and Garage Equipment Sectional Committee, TED 31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Ashri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Automotive Consultants, New Delhi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39989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service Vehicle Inspection, Certification and Garage Equipment Sectional Committee, TED 31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National Institute For Automotive Inspection, Maintenance &amp; Training (NIAIMT),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Silchar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757735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service Vehicle Inspection, Certification and Garage Equipment Sectional Committee, TED 31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Automotive Component Manufacturers Association (ACMA)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874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7346B72-97CA-021C-059B-739983763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FBFFE3-D458-E235-14D8-E53C57710629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0419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NEW MEMBERS CO-OPTED IN TCs</a:t>
            </a:r>
          </a:p>
        </p:txBody>
      </p:sp>
    </p:spTree>
    <p:extLst>
      <p:ext uri="{BB962C8B-B14F-4D97-AF65-F5344CB8AC3E}">
        <p14:creationId xmlns:p14="http://schemas.microsoft.com/office/powerpoint/2010/main" val="32865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095F-D186-9D00-A2ED-D32096B1F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830A1-B67B-417A-7C1B-8E6433827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58FEF0-DC3A-ECF2-379C-AD4B492CEC1C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0419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NEW MEMBERS CO-OPTED IN TCs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BB074A-F079-77ED-B7ED-D989CF9CD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85649"/>
              </p:ext>
            </p:extLst>
          </p:nvPr>
        </p:nvGraphicFramePr>
        <p:xfrm>
          <a:off x="3232849" y="1978025"/>
          <a:ext cx="5726301" cy="3932717"/>
        </p:xfrm>
        <a:graphic>
          <a:graphicData uri="http://schemas.openxmlformats.org/drawingml/2006/table">
            <a:tbl>
              <a:tblPr/>
              <a:tblGrid>
                <a:gridCol w="556235">
                  <a:extLst>
                    <a:ext uri="{9D8B030D-6E8A-4147-A177-3AD203B41FA5}">
                      <a16:colId xmlns:a16="http://schemas.microsoft.com/office/drawing/2014/main" val="1590979092"/>
                    </a:ext>
                  </a:extLst>
                </a:gridCol>
                <a:gridCol w="3199959">
                  <a:extLst>
                    <a:ext uri="{9D8B030D-6E8A-4147-A177-3AD203B41FA5}">
                      <a16:colId xmlns:a16="http://schemas.microsoft.com/office/drawing/2014/main" val="327287507"/>
                    </a:ext>
                  </a:extLst>
                </a:gridCol>
                <a:gridCol w="1970107">
                  <a:extLst>
                    <a:ext uri="{9D8B030D-6E8A-4147-A177-3AD203B41FA5}">
                      <a16:colId xmlns:a16="http://schemas.microsoft.com/office/drawing/2014/main" val="1198502172"/>
                    </a:ext>
                  </a:extLst>
                </a:gridCol>
              </a:tblGrid>
              <a:tr h="47105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No.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Committee Name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Organization 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71968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Freight Containers Sectional Committee, TED 33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M/s JSW Steel Limited, Mumbai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132814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DCM Containers and Engineering Private Limited, Faridabad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437469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Kalyani Cast Tech Limited, New Delhi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53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23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4 Wheeler Transport Vehicle with Packaging Boxes on White Background,car  Transport. Stock Illustration - Illustration of auto, send: 229752947">
            <a:extLst>
              <a:ext uri="{FF2B5EF4-FFF2-40B4-BE49-F238E27FC236}">
                <a16:creationId xmlns:a16="http://schemas.microsoft.com/office/drawing/2014/main" id="{6A66AAC8-5473-A921-AC43-9B51109E1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4" b="12157"/>
          <a:stretch/>
        </p:blipFill>
        <p:spPr bwMode="auto">
          <a:xfrm>
            <a:off x="10023673" y="1370913"/>
            <a:ext cx="2100076" cy="1009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tainer Cargo White Background Isolated 3d Rendering Of An Opened Blue  Backgrounds | JPG Free Download - Pikbest">
            <a:extLst>
              <a:ext uri="{FF2B5EF4-FFF2-40B4-BE49-F238E27FC236}">
                <a16:creationId xmlns:a16="http://schemas.microsoft.com/office/drawing/2014/main" id="{EC2675E9-2E51-CE7F-F7E7-D1DE9720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673" y="5405023"/>
            <a:ext cx="1959866" cy="10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9,285 Car Inspection Isolated Royalty-Free Photos and Stock Images |  Shutterstock">
            <a:extLst>
              <a:ext uri="{FF2B5EF4-FFF2-40B4-BE49-F238E27FC236}">
                <a16:creationId xmlns:a16="http://schemas.microsoft.com/office/drawing/2014/main" id="{0179ED17-64FA-F010-1E4C-BA07585E2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2" b="17422"/>
          <a:stretch/>
        </p:blipFill>
        <p:spPr bwMode="auto">
          <a:xfrm>
            <a:off x="68251" y="5171034"/>
            <a:ext cx="2380749" cy="15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2 storage system: Heavy duty, zero emissions | Voith">
            <a:extLst>
              <a:ext uri="{FF2B5EF4-FFF2-40B4-BE49-F238E27FC236}">
                <a16:creationId xmlns:a16="http://schemas.microsoft.com/office/drawing/2014/main" id="{4A5FDF21-06E6-635E-0705-126060625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372"/>
          <a:stretch/>
        </p:blipFill>
        <p:spPr bwMode="auto">
          <a:xfrm>
            <a:off x="68251" y="2331418"/>
            <a:ext cx="2704482" cy="13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81033-EAE8-664F-5788-5F296E8F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055"/>
            <a:ext cx="4105835" cy="581856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COMMITTEES HANDLED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880FD0-18CA-F043-1832-3562BB332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765602"/>
              </p:ext>
            </p:extLst>
          </p:nvPr>
        </p:nvGraphicFramePr>
        <p:xfrm>
          <a:off x="750127" y="924769"/>
          <a:ext cx="10882306" cy="563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FBCA910-C42E-427A-1F41-9194BE9647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pic>
        <p:nvPicPr>
          <p:cNvPr id="1046" name="Picture 22" descr="oznaczenie H2 CNG LNG – gasHD.eu – LNG, CNG i wodór dla silników dużej mocy">
            <a:extLst>
              <a:ext uri="{FF2B5EF4-FFF2-40B4-BE49-F238E27FC236}">
                <a16:creationId xmlns:a16="http://schemas.microsoft.com/office/drawing/2014/main" id="{5957C860-F169-232C-1AAE-2D7E874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0" b="16471"/>
          <a:stretch/>
        </p:blipFill>
        <p:spPr bwMode="auto">
          <a:xfrm>
            <a:off x="214303" y="1208954"/>
            <a:ext cx="2144584" cy="10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39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5CA2F-5790-91C4-0DB8-ABFBC9920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ABB02-B7A4-F1F0-8C66-AB1D00EF0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9CA730-1488-02C9-2CC1-EBBB53DF22AF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0419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NEW MEMBERS CO-OPTED IN TCs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A4FE88-7D2D-A08E-6F81-B662FF68F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66076"/>
              </p:ext>
            </p:extLst>
          </p:nvPr>
        </p:nvGraphicFramePr>
        <p:xfrm>
          <a:off x="3232849" y="1978025"/>
          <a:ext cx="5726301" cy="3791857"/>
        </p:xfrm>
        <a:graphic>
          <a:graphicData uri="http://schemas.openxmlformats.org/drawingml/2006/table">
            <a:tbl>
              <a:tblPr/>
              <a:tblGrid>
                <a:gridCol w="556235">
                  <a:extLst>
                    <a:ext uri="{9D8B030D-6E8A-4147-A177-3AD203B41FA5}">
                      <a16:colId xmlns:a16="http://schemas.microsoft.com/office/drawing/2014/main" val="1590979092"/>
                    </a:ext>
                  </a:extLst>
                </a:gridCol>
                <a:gridCol w="3199959">
                  <a:extLst>
                    <a:ext uri="{9D8B030D-6E8A-4147-A177-3AD203B41FA5}">
                      <a16:colId xmlns:a16="http://schemas.microsoft.com/office/drawing/2014/main" val="327287507"/>
                    </a:ext>
                  </a:extLst>
                </a:gridCol>
                <a:gridCol w="1970107">
                  <a:extLst>
                    <a:ext uri="{9D8B030D-6E8A-4147-A177-3AD203B41FA5}">
                      <a16:colId xmlns:a16="http://schemas.microsoft.com/office/drawing/2014/main" val="1198502172"/>
                    </a:ext>
                  </a:extLst>
                </a:gridCol>
              </a:tblGrid>
              <a:tr h="47105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No.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Committee Name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Organization 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71968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Freight Containers Sectional Committee, TED 33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M/s Loadstar Equipment Limited, Bengaluru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132814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Aawadkrupa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Plastomech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Private Limited, Bhavnagar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437469"/>
                  </a:ext>
                </a:extLst>
              </a:tr>
              <a:tr h="10939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16720" marR="16720" marT="11147" marB="1114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 Bureau Veritas India Private Limited, Mumbai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53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24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F9570B-0C9A-3B0B-6C7C-B29C10922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892489"/>
              </p:ext>
            </p:extLst>
          </p:nvPr>
        </p:nvGraphicFramePr>
        <p:xfrm>
          <a:off x="1294362" y="2125579"/>
          <a:ext cx="9603275" cy="2981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49">
                  <a:extLst>
                    <a:ext uri="{9D8B030D-6E8A-4147-A177-3AD203B41FA5}">
                      <a16:colId xmlns:a16="http://schemas.microsoft.com/office/drawing/2014/main" val="3381507411"/>
                    </a:ext>
                  </a:extLst>
                </a:gridCol>
                <a:gridCol w="2937048">
                  <a:extLst>
                    <a:ext uri="{9D8B030D-6E8A-4147-A177-3AD203B41FA5}">
                      <a16:colId xmlns:a16="http://schemas.microsoft.com/office/drawing/2014/main" val="2096806235"/>
                    </a:ext>
                  </a:extLst>
                </a:gridCol>
                <a:gridCol w="5712778">
                  <a:extLst>
                    <a:ext uri="{9D8B030D-6E8A-4147-A177-3AD203B41FA5}">
                      <a16:colId xmlns:a16="http://schemas.microsoft.com/office/drawing/2014/main" val="3854986415"/>
                    </a:ext>
                  </a:extLst>
                </a:gridCol>
              </a:tblGrid>
              <a:tr h="3431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Committee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Total No. of Inactive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Members Identified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124748"/>
                  </a:ext>
                </a:extLst>
              </a:tr>
              <a:tr h="6050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TED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800265"/>
                  </a:ext>
                </a:extLst>
              </a:tr>
              <a:tr h="5788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31796"/>
                  </a:ext>
                </a:extLst>
              </a:tr>
              <a:tr h="5788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TED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97914"/>
                  </a:ext>
                </a:extLst>
              </a:tr>
              <a:tr h="5788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TED 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605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CC17CB-8D41-FE21-35E0-BBAD7E101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E0942-5113-33F4-DF89-9AB7CEC5FBFB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0419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INACTIVE MEMBERS REMOVED</a:t>
            </a:r>
          </a:p>
        </p:txBody>
      </p:sp>
    </p:spTree>
    <p:extLst>
      <p:ext uri="{BB962C8B-B14F-4D97-AF65-F5344CB8AC3E}">
        <p14:creationId xmlns:p14="http://schemas.microsoft.com/office/powerpoint/2010/main" val="4186562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E71FF-6B4B-F869-24D2-72F084B8D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2FFCDE-BEE9-5C20-2E2B-6A977A608ACB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7048500" cy="87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SEMINARS-WEBINARS CONDUCTED/PARTICIPATED/ATTENDED/PLANNED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7EC59C7-787B-6FCC-C2AE-F7B154A06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02626"/>
              </p:ext>
            </p:extLst>
          </p:nvPr>
        </p:nvGraphicFramePr>
        <p:xfrm>
          <a:off x="428625" y="1636016"/>
          <a:ext cx="1133475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2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943872" y="4365104"/>
            <a:ext cx="5256584" cy="1321940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21CE4C-157E-530C-D5B0-A3D384FA5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353996"/>
              </p:ext>
            </p:extLst>
          </p:nvPr>
        </p:nvGraphicFramePr>
        <p:xfrm>
          <a:off x="4016189" y="0"/>
          <a:ext cx="83730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1E72F5C-6000-B7E1-4BFE-7C9DD411980B}"/>
              </a:ext>
            </a:extLst>
          </p:cNvPr>
          <p:cNvSpPr txBox="1">
            <a:spLocks/>
          </p:cNvSpPr>
          <p:nvPr/>
        </p:nvSpPr>
        <p:spPr>
          <a:xfrm>
            <a:off x="0" y="646696"/>
            <a:ext cx="5289177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STANDARIDZATION LANDSCAPE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111D4-1FC3-5358-D740-1449C7EE8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pic>
        <p:nvPicPr>
          <p:cNvPr id="1028" name="Picture 4" descr="Overview Royalty Free Vector Image - VectorStock">
            <a:extLst>
              <a:ext uri="{FF2B5EF4-FFF2-40B4-BE49-F238E27FC236}">
                <a16:creationId xmlns:a16="http://schemas.microsoft.com/office/drawing/2014/main" id="{DE3BD79F-3222-DA90-B235-C33A4E369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3"/>
          <a:stretch/>
        </p:blipFill>
        <p:spPr bwMode="auto">
          <a:xfrm>
            <a:off x="111210" y="1989438"/>
            <a:ext cx="4666482" cy="43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1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EDC050-C28C-0A48-A3D1-3FDE3E029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268164"/>
              </p:ext>
            </p:extLst>
          </p:nvPr>
        </p:nvGraphicFramePr>
        <p:xfrm>
          <a:off x="1391669" y="1885963"/>
          <a:ext cx="9603274" cy="398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352">
                  <a:extLst>
                    <a:ext uri="{9D8B030D-6E8A-4147-A177-3AD203B41FA5}">
                      <a16:colId xmlns:a16="http://schemas.microsoft.com/office/drawing/2014/main" val="266329670"/>
                    </a:ext>
                  </a:extLst>
                </a:gridCol>
                <a:gridCol w="2237874">
                  <a:extLst>
                    <a:ext uri="{9D8B030D-6E8A-4147-A177-3AD203B41FA5}">
                      <a16:colId xmlns:a16="http://schemas.microsoft.com/office/drawing/2014/main" val="1753574929"/>
                    </a:ext>
                  </a:extLst>
                </a:gridCol>
                <a:gridCol w="2418347">
                  <a:extLst>
                    <a:ext uri="{9D8B030D-6E8A-4147-A177-3AD203B41FA5}">
                      <a16:colId xmlns:a16="http://schemas.microsoft.com/office/drawing/2014/main" val="1969321074"/>
                    </a:ext>
                  </a:extLst>
                </a:gridCol>
                <a:gridCol w="2463701">
                  <a:extLst>
                    <a:ext uri="{9D8B030D-6E8A-4147-A177-3AD203B41FA5}">
                      <a16:colId xmlns:a16="http://schemas.microsoft.com/office/drawing/2014/main" val="705016311"/>
                    </a:ext>
                  </a:extLst>
                </a:gridCol>
              </a:tblGrid>
              <a:tr h="50657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21059"/>
                  </a:ext>
                </a:extLst>
              </a:tr>
              <a:tr h="347406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Pallets – Wooden / Plastic / Recycled Material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Packaging Design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Testing of Transport Packages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Dangerous 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Bio-CNG/CNG/LPG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Refilling connectors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LNG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Ethanol / Methanol / Biodiesel / Flex-Fuels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Hydrogen Fuel Cell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Hydrogen IC Engine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Synthetic Fuels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Training, competence and conformity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Pollution Under  Control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Garage </a:t>
                      </a:r>
                      <a:r>
                        <a:rPr lang="en-IN" sz="1600" b="0" i="0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Equipments</a:t>
                      </a:r>
                      <a:endParaRPr lang="en-IN" sz="1600" b="0" i="0" kern="1200" dirty="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Lighting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Braking Efficiency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en-IN" sz="1600" b="0" i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End of Life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Packing, Stowing and Securing of Cargo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Handling of Containers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Refurbishing of Freight Containers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Design of Freight Containers and their Components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Raw Materials for Freight Containers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9675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676BD3-3ED1-7CB3-90AB-4AF18CBC7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135534-94A6-98A7-F15C-D449518AE308}"/>
              </a:ext>
            </a:extLst>
          </p:cNvPr>
          <p:cNvSpPr txBox="1">
            <a:spLocks/>
          </p:cNvSpPr>
          <p:nvPr/>
        </p:nvSpPr>
        <p:spPr>
          <a:xfrm>
            <a:off x="904129" y="642961"/>
            <a:ext cx="5289177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STANDARIDZATION LANDSCAPE</a:t>
            </a:r>
          </a:p>
        </p:txBody>
      </p:sp>
    </p:spTree>
    <p:extLst>
      <p:ext uri="{BB962C8B-B14F-4D97-AF65-F5344CB8AC3E}">
        <p14:creationId xmlns:p14="http://schemas.microsoft.com/office/powerpoint/2010/main" val="249080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EDC050-C28C-0A48-A3D1-3FDE3E029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70573"/>
              </p:ext>
            </p:extLst>
          </p:nvPr>
        </p:nvGraphicFramePr>
        <p:xfrm>
          <a:off x="1609606" y="1842982"/>
          <a:ext cx="8972787" cy="433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66329670"/>
                    </a:ext>
                  </a:extLst>
                </a:gridCol>
                <a:gridCol w="2394284">
                  <a:extLst>
                    <a:ext uri="{9D8B030D-6E8A-4147-A177-3AD203B41FA5}">
                      <a16:colId xmlns:a16="http://schemas.microsoft.com/office/drawing/2014/main" val="1753574929"/>
                    </a:ext>
                  </a:extLst>
                </a:gridCol>
                <a:gridCol w="1852864">
                  <a:extLst>
                    <a:ext uri="{9D8B030D-6E8A-4147-A177-3AD203B41FA5}">
                      <a16:colId xmlns:a16="http://schemas.microsoft.com/office/drawing/2014/main" val="1969321074"/>
                    </a:ext>
                  </a:extLst>
                </a:gridCol>
                <a:gridCol w="3811239">
                  <a:extLst>
                    <a:ext uri="{9D8B030D-6E8A-4147-A177-3AD203B41FA5}">
                      <a16:colId xmlns:a16="http://schemas.microsoft.com/office/drawing/2014/main" val="705016311"/>
                    </a:ext>
                  </a:extLst>
                </a:gridCol>
              </a:tblGrid>
              <a:tr h="741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Project Title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Current Status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Process Adopted/to be adopted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21059"/>
                  </a:ext>
                </a:extLst>
              </a:tr>
              <a:tr h="1111098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Compressed gaseous hydrogen (CGH2) and hydrogen/natural gas blends fuel systems -  Safety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Wide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Recommendation was received from Ministry of New and Renewable Energy (MNRE) for adoption of ISO 21266-1. The same was discussed in inter-departmental meetings dt. 13/06/2024 and 19/07/2024 and it was decided to adopt the document. The draft was sent for WC after approval from CA and Chairperson SC TED 26.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65908"/>
                  </a:ext>
                </a:extLst>
              </a:tr>
              <a:tr h="1053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Compressed gaseous hydrogen (CGH2) and hydrogen/natural gas blends fuel systems —Test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Wide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Recommendation was received from Ministry of New and Renewable Energy (MNRE) for adoption of ISO 21266-2. The same was discussed in inter-departmental meetings dt. 13/06/2024 and 19/07/2024 and it was decided to adopt the document. The draft was sent for WC after approval from CA and Chairperson SC TED 26.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203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185F21-3D46-4D47-B4B6-3496A7B2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C8F2A2E-B911-18EA-1BD8-EA518785B206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774579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NEW WORK ITEM PROJECTS (NWIPS)</a:t>
            </a:r>
          </a:p>
        </p:txBody>
      </p:sp>
    </p:spTree>
    <p:extLst>
      <p:ext uri="{BB962C8B-B14F-4D97-AF65-F5344CB8AC3E}">
        <p14:creationId xmlns:p14="http://schemas.microsoft.com/office/powerpoint/2010/main" val="37016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92A38-148D-DB80-D6F3-D3FC49DB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35DD65-ED6C-A84D-E6D2-9E4D99676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792027"/>
              </p:ext>
            </p:extLst>
          </p:nvPr>
        </p:nvGraphicFramePr>
        <p:xfrm>
          <a:off x="1609606" y="1766782"/>
          <a:ext cx="8972787" cy="412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66329670"/>
                    </a:ext>
                  </a:extLst>
                </a:gridCol>
                <a:gridCol w="2394284">
                  <a:extLst>
                    <a:ext uri="{9D8B030D-6E8A-4147-A177-3AD203B41FA5}">
                      <a16:colId xmlns:a16="http://schemas.microsoft.com/office/drawing/2014/main" val="1753574929"/>
                    </a:ext>
                  </a:extLst>
                </a:gridCol>
                <a:gridCol w="1852864">
                  <a:extLst>
                    <a:ext uri="{9D8B030D-6E8A-4147-A177-3AD203B41FA5}">
                      <a16:colId xmlns:a16="http://schemas.microsoft.com/office/drawing/2014/main" val="1969321074"/>
                    </a:ext>
                  </a:extLst>
                </a:gridCol>
                <a:gridCol w="3811239">
                  <a:extLst>
                    <a:ext uri="{9D8B030D-6E8A-4147-A177-3AD203B41FA5}">
                      <a16:colId xmlns:a16="http://schemas.microsoft.com/office/drawing/2014/main" val="705016311"/>
                    </a:ext>
                  </a:extLst>
                </a:gridCol>
              </a:tblGrid>
              <a:tr h="741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Project Title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Current Status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Process Adopted/to be adopted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21059"/>
                  </a:ext>
                </a:extLst>
              </a:tr>
              <a:tr h="1677443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Hydrogen IC Engine run Vehicles - Safety Requirements (Type Approval)</a:t>
                      </a:r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Created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meeting Conducted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Working Draft Being Prepared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A New Panel on Hydrogen IC Engine run vehicles was formulated with M/s Ashok Leyland as its convener. The panel conducted its first meeting on 28/05/2024 and prepared a working draft taking assistance from AIS 195. However subsequent to amendments issued to AIS 195 and updates made in ISO/FDIS 19887, the panel decided to update the working draft and decided to conduct the next panel meeting on 25/10/2024 to discuss the updated draft.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65908"/>
                  </a:ext>
                </a:extLst>
              </a:tr>
              <a:tr h="1053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Hydrogen Fuel Cell Run Vehicles - Safety Requirements (Type Approval)</a:t>
                      </a:r>
                      <a:endParaRPr lang="en-US" sz="14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Created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meeting Conducted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Working Draft Being Prepared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A New Panel on Hydrogen Fuel Cell run vehicles was formulated with M/s TATA Motors as its convener. The panel conducted its first meeting on 17/05/2024 and is preparing a working draft based on AIS 157.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203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422E4D9-3F66-3F77-57D8-4B662FB72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84A4A-728D-4166-5F43-111CF51D1238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774579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NEW WORK ITEM PROJECTS (NWIPS)</a:t>
            </a:r>
          </a:p>
        </p:txBody>
      </p:sp>
    </p:spTree>
    <p:extLst>
      <p:ext uri="{BB962C8B-B14F-4D97-AF65-F5344CB8AC3E}">
        <p14:creationId xmlns:p14="http://schemas.microsoft.com/office/powerpoint/2010/main" val="116417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EDC050-C28C-0A48-A3D1-3FDE3E029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859446"/>
              </p:ext>
            </p:extLst>
          </p:nvPr>
        </p:nvGraphicFramePr>
        <p:xfrm>
          <a:off x="1158265" y="1969688"/>
          <a:ext cx="9875469" cy="2410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390">
                  <a:extLst>
                    <a:ext uri="{9D8B030D-6E8A-4147-A177-3AD203B41FA5}">
                      <a16:colId xmlns:a16="http://schemas.microsoft.com/office/drawing/2014/main" val="266329670"/>
                    </a:ext>
                  </a:extLst>
                </a:gridCol>
                <a:gridCol w="2635154">
                  <a:extLst>
                    <a:ext uri="{9D8B030D-6E8A-4147-A177-3AD203B41FA5}">
                      <a16:colId xmlns:a16="http://schemas.microsoft.com/office/drawing/2014/main" val="1753574929"/>
                    </a:ext>
                  </a:extLst>
                </a:gridCol>
                <a:gridCol w="2039266">
                  <a:extLst>
                    <a:ext uri="{9D8B030D-6E8A-4147-A177-3AD203B41FA5}">
                      <a16:colId xmlns:a16="http://schemas.microsoft.com/office/drawing/2014/main" val="1969321074"/>
                    </a:ext>
                  </a:extLst>
                </a:gridCol>
                <a:gridCol w="4194659">
                  <a:extLst>
                    <a:ext uri="{9D8B030D-6E8A-4147-A177-3AD203B41FA5}">
                      <a16:colId xmlns:a16="http://schemas.microsoft.com/office/drawing/2014/main" val="705016311"/>
                    </a:ext>
                  </a:extLst>
                </a:gridCol>
              </a:tblGrid>
              <a:tr h="3681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Project Title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Current Status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Process Adopted/to be adopted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21059"/>
                  </a:ext>
                </a:extLst>
              </a:tr>
              <a:tr h="6777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End of Life Vehicles - Guidelines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Created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meeting Conducted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Working Draft Being Prepared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A New Working Panel was created under the convenorship of MSIL. The panel created a working draft on the subject taking  AIS 129 as the base standard. The same was circulated among the TC Members for comments. Comprehensive comments were received from M/s ARAI. To resolve the comments the panel meeting was conducted on 15/10/2024.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0764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185F21-3D46-4D47-B4B6-3496A7B2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AE7BA5-5463-5B28-D58B-018197D93B27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774579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NEW WORK ITEM PROJECTS (NWIPS)</a:t>
            </a:r>
          </a:p>
        </p:txBody>
      </p:sp>
    </p:spTree>
    <p:extLst>
      <p:ext uri="{BB962C8B-B14F-4D97-AF65-F5344CB8AC3E}">
        <p14:creationId xmlns:p14="http://schemas.microsoft.com/office/powerpoint/2010/main" val="281039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8BAAB0-ADA8-F819-1009-B8D21E054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793901"/>
              </p:ext>
            </p:extLst>
          </p:nvPr>
        </p:nvGraphicFramePr>
        <p:xfrm>
          <a:off x="792451" y="1290649"/>
          <a:ext cx="10607098" cy="506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84">
                  <a:extLst>
                    <a:ext uri="{9D8B030D-6E8A-4147-A177-3AD203B41FA5}">
                      <a16:colId xmlns:a16="http://schemas.microsoft.com/office/drawing/2014/main" val="1968874291"/>
                    </a:ext>
                  </a:extLst>
                </a:gridCol>
                <a:gridCol w="992750">
                  <a:extLst>
                    <a:ext uri="{9D8B030D-6E8A-4147-A177-3AD203B41FA5}">
                      <a16:colId xmlns:a16="http://schemas.microsoft.com/office/drawing/2014/main" val="1084011988"/>
                    </a:ext>
                  </a:extLst>
                </a:gridCol>
                <a:gridCol w="1661566">
                  <a:extLst>
                    <a:ext uri="{9D8B030D-6E8A-4147-A177-3AD203B41FA5}">
                      <a16:colId xmlns:a16="http://schemas.microsoft.com/office/drawing/2014/main" val="1699169294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3173418496"/>
                    </a:ext>
                  </a:extLst>
                </a:gridCol>
                <a:gridCol w="984749">
                  <a:extLst>
                    <a:ext uri="{9D8B030D-6E8A-4147-A177-3AD203B41FA5}">
                      <a16:colId xmlns:a16="http://schemas.microsoft.com/office/drawing/2014/main" val="3877804435"/>
                    </a:ext>
                  </a:extLst>
                </a:gridCol>
                <a:gridCol w="944430">
                  <a:extLst>
                    <a:ext uri="{9D8B030D-6E8A-4147-A177-3AD203B41FA5}">
                      <a16:colId xmlns:a16="http://schemas.microsoft.com/office/drawing/2014/main" val="2354235424"/>
                    </a:ext>
                  </a:extLst>
                </a:gridCol>
                <a:gridCol w="928949">
                  <a:extLst>
                    <a:ext uri="{9D8B030D-6E8A-4147-A177-3AD203B41FA5}">
                      <a16:colId xmlns:a16="http://schemas.microsoft.com/office/drawing/2014/main" val="2277112200"/>
                    </a:ext>
                  </a:extLst>
                </a:gridCol>
                <a:gridCol w="764605">
                  <a:extLst>
                    <a:ext uri="{9D8B030D-6E8A-4147-A177-3AD203B41FA5}">
                      <a16:colId xmlns:a16="http://schemas.microsoft.com/office/drawing/2014/main" val="768282680"/>
                    </a:ext>
                  </a:extLst>
                </a:gridCol>
                <a:gridCol w="959456">
                  <a:extLst>
                    <a:ext uri="{9D8B030D-6E8A-4147-A177-3AD203B41FA5}">
                      <a16:colId xmlns:a16="http://schemas.microsoft.com/office/drawing/2014/main" val="306935468"/>
                    </a:ext>
                  </a:extLst>
                </a:gridCol>
                <a:gridCol w="959456">
                  <a:extLst>
                    <a:ext uri="{9D8B030D-6E8A-4147-A177-3AD203B41FA5}">
                      <a16:colId xmlns:a16="http://schemas.microsoft.com/office/drawing/2014/main" val="3292751767"/>
                    </a:ext>
                  </a:extLst>
                </a:gridCol>
                <a:gridCol w="959456">
                  <a:extLst>
                    <a:ext uri="{9D8B030D-6E8A-4147-A177-3AD203B41FA5}">
                      <a16:colId xmlns:a16="http://schemas.microsoft.com/office/drawing/2014/main" val="2003079132"/>
                    </a:ext>
                  </a:extLst>
                </a:gridCol>
              </a:tblGrid>
              <a:tr h="10463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Taken up for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Reaffirmed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Withdrawn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P-Draft /Working draft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WC-Draft</a:t>
                      </a:r>
                      <a:endParaRPr lang="en-US" sz="1600" dirty="0"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F-Draft</a:t>
                      </a:r>
                      <a:endParaRPr lang="en-US" sz="1600" dirty="0"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lt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Under Publication</a:t>
                      </a:r>
                      <a:endParaRPr lang="en-US" sz="1600" dirty="0"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Remaining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971684"/>
                  </a:ext>
                </a:extLst>
              </a:tr>
              <a:tr h="3059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(6 – Panel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7 – Committee members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10 - ARP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2 - Intern)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307318"/>
                  </a:ext>
                </a:extLst>
              </a:tr>
              <a:tr h="5702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(14 - Panel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 – Intern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2- Committee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66058"/>
                  </a:ext>
                </a:extLst>
              </a:tr>
              <a:tr h="5702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(3-Panel)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78986"/>
                  </a:ext>
                </a:extLst>
              </a:tr>
              <a:tr h="5702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(5-Panel)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739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581303B-D655-B5DF-CBAE-5533D470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2B5B7A-F194-A93B-7F27-058EB3DE04BE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4343400" cy="467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AAP PROGRESS – BREAK UP</a:t>
            </a:r>
          </a:p>
        </p:txBody>
      </p:sp>
    </p:spTree>
    <p:extLst>
      <p:ext uri="{BB962C8B-B14F-4D97-AF65-F5344CB8AC3E}">
        <p14:creationId xmlns:p14="http://schemas.microsoft.com/office/powerpoint/2010/main" val="105711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00F078-581E-A98C-625C-86CDBD16A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22318"/>
              </p:ext>
            </p:extLst>
          </p:nvPr>
        </p:nvGraphicFramePr>
        <p:xfrm>
          <a:off x="1450973" y="1670981"/>
          <a:ext cx="9603272" cy="440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62">
                  <a:extLst>
                    <a:ext uri="{9D8B030D-6E8A-4147-A177-3AD203B41FA5}">
                      <a16:colId xmlns:a16="http://schemas.microsoft.com/office/drawing/2014/main" val="133109813"/>
                    </a:ext>
                  </a:extLst>
                </a:gridCol>
                <a:gridCol w="1194160">
                  <a:extLst>
                    <a:ext uri="{9D8B030D-6E8A-4147-A177-3AD203B41FA5}">
                      <a16:colId xmlns:a16="http://schemas.microsoft.com/office/drawing/2014/main" val="1764894915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303337326"/>
                    </a:ext>
                  </a:extLst>
                </a:gridCol>
                <a:gridCol w="4618085">
                  <a:extLst>
                    <a:ext uri="{9D8B030D-6E8A-4147-A177-3AD203B41FA5}">
                      <a16:colId xmlns:a16="http://schemas.microsoft.com/office/drawing/2014/main" val="3328594216"/>
                    </a:ext>
                  </a:extLst>
                </a:gridCol>
                <a:gridCol w="1166328">
                  <a:extLst>
                    <a:ext uri="{9D8B030D-6E8A-4147-A177-3AD203B41FA5}">
                      <a16:colId xmlns:a16="http://schemas.microsoft.com/office/drawing/2014/main" val="2920949335"/>
                    </a:ext>
                  </a:extLst>
                </a:gridCol>
              </a:tblGrid>
              <a:tr h="702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Committee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Working Panel/Working Group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Title of Working Panel/Working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No. of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11912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24: P3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Plastic pallets Panel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084273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 : P1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for Bio-CNG/CNG/LPG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161510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 : P3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for Refilling connectors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37874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 : P4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for LNG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41701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 : P5</a:t>
                      </a:r>
                    </a:p>
                    <a:p>
                      <a:pPr algn="ctr" rtl="0" fontAlgn="t"/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for Ethanol / Methanol / Bio-Diesel / Flex-Fuels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2828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 : P6</a:t>
                      </a:r>
                    </a:p>
                    <a:p>
                      <a:pPr algn="ctr" rtl="0" fontAlgn="t"/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 Panel for Hydrogen Fuel Cell 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15013"/>
                  </a:ext>
                </a:extLst>
              </a:tr>
              <a:tr h="5007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TED 26 : P7</a:t>
                      </a:r>
                    </a:p>
                    <a:p>
                      <a:pPr algn="ctr" rtl="0" fontAlgn="t"/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Panel for Hydrogen IC Engine</a:t>
                      </a:r>
                      <a:endParaRPr lang="en-IN" sz="16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5659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1E6ADE2-DB18-B520-A2EB-00FE94C98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38" y="232056"/>
            <a:ext cx="976942" cy="581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61152-7A39-FB8E-431F-70CA739A43A0}"/>
              </a:ext>
            </a:extLst>
          </p:cNvPr>
          <p:cNvSpPr txBox="1">
            <a:spLocks/>
          </p:cNvSpPr>
          <p:nvPr/>
        </p:nvSpPr>
        <p:spPr>
          <a:xfrm>
            <a:off x="0" y="522984"/>
            <a:ext cx="5791200" cy="581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WORKING PANELS &amp;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177128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8673</TotalTime>
  <Words>2125</Words>
  <Application>Microsoft Macintosh PowerPoint</Application>
  <PresentationFormat>Widescreen</PresentationFormat>
  <Paragraphs>508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굴림체</vt:lpstr>
      <vt:lpstr>Aptos</vt:lpstr>
      <vt:lpstr>Aptos Display</vt:lpstr>
      <vt:lpstr>Arial</vt:lpstr>
      <vt:lpstr>Calibri</vt:lpstr>
      <vt:lpstr>Trebuchet MS</vt:lpstr>
      <vt:lpstr>Wingdings</vt:lpstr>
      <vt:lpstr>Office Theme</vt:lpstr>
      <vt:lpstr>REVIEW MEETING Transport Engineering Department</vt:lpstr>
      <vt:lpstr>COMMITTEES HANDLED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NATIONAL ACTION PLAN - National Action Plan for Standards Development &amp; Implementation</dc:title>
  <dc:creator>sppd-200</dc:creator>
  <cp:lastModifiedBy>Gaurav Jayaswal</cp:lastModifiedBy>
  <cp:revision>347</cp:revision>
  <cp:lastPrinted>2021-01-05T05:34:33Z</cp:lastPrinted>
  <dcterms:created xsi:type="dcterms:W3CDTF">2019-02-04T06:04:58Z</dcterms:created>
  <dcterms:modified xsi:type="dcterms:W3CDTF">2024-10-18T04:13:20Z</dcterms:modified>
</cp:coreProperties>
</file>