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63" r:id="rId4"/>
    <p:sldId id="264" r:id="rId5"/>
    <p:sldId id="273" r:id="rId6"/>
    <p:sldId id="262" r:id="rId7"/>
    <p:sldId id="268" r:id="rId8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1E46D-795B-4435-A51D-40B3A9235831}" v="7" dt="2024-10-16T07:09:56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6121" autoAdjust="0"/>
  </p:normalViewPr>
  <p:slideViewPr>
    <p:cSldViewPr>
      <p:cViewPr varScale="1">
        <p:scale>
          <a:sx n="72" d="100"/>
          <a:sy n="72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vya BIS" userId="cf951f8e756f201d" providerId="LiveId" clId="{C4B1E46D-795B-4435-A51D-40B3A9235831}"/>
    <pc:docChg chg="custSel addSld modSld">
      <pc:chgData name="Divya BIS" userId="cf951f8e756f201d" providerId="LiveId" clId="{C4B1E46D-795B-4435-A51D-40B3A9235831}" dt="2024-10-16T07:10:17.130" v="126" actId="478"/>
      <pc:docMkLst>
        <pc:docMk/>
      </pc:docMkLst>
      <pc:sldChg chg="modSp mod">
        <pc:chgData name="Divya BIS" userId="cf951f8e756f201d" providerId="LiveId" clId="{C4B1E46D-795B-4435-A51D-40B3A9235831}" dt="2024-10-16T07:06:30.240" v="3" actId="207"/>
        <pc:sldMkLst>
          <pc:docMk/>
          <pc:sldMk cId="0" sldId="262"/>
        </pc:sldMkLst>
        <pc:spChg chg="mod">
          <ac:chgData name="Divya BIS" userId="cf951f8e756f201d" providerId="LiveId" clId="{C4B1E46D-795B-4435-A51D-40B3A9235831}" dt="2024-10-16T07:06:30.240" v="3" actId="207"/>
          <ac:spMkLst>
            <pc:docMk/>
            <pc:sldMk cId="0" sldId="262"/>
            <ac:spMk id="2" creationId="{00000000-0000-0000-0000-000000000000}"/>
          </ac:spMkLst>
        </pc:spChg>
      </pc:sldChg>
      <pc:sldChg chg="delSp modSp add mod">
        <pc:chgData name="Divya BIS" userId="cf951f8e756f201d" providerId="LiveId" clId="{C4B1E46D-795B-4435-A51D-40B3A9235831}" dt="2024-10-16T07:10:17.130" v="126" actId="478"/>
        <pc:sldMkLst>
          <pc:docMk/>
          <pc:sldMk cId="2874406789" sldId="268"/>
        </pc:sldMkLst>
        <pc:spChg chg="mod">
          <ac:chgData name="Divya BIS" userId="cf951f8e756f201d" providerId="LiveId" clId="{C4B1E46D-795B-4435-A51D-40B3A9235831}" dt="2024-10-16T07:06:37.100" v="4" actId="6549"/>
          <ac:spMkLst>
            <pc:docMk/>
            <pc:sldMk cId="2874406789" sldId="268"/>
            <ac:spMk id="2" creationId="{6F647777-27F1-9F0C-4807-D8A50180884B}"/>
          </ac:spMkLst>
        </pc:spChg>
        <pc:spChg chg="del">
          <ac:chgData name="Divya BIS" userId="cf951f8e756f201d" providerId="LiveId" clId="{C4B1E46D-795B-4435-A51D-40B3A9235831}" dt="2024-10-16T07:10:17.130" v="126" actId="478"/>
          <ac:spMkLst>
            <pc:docMk/>
            <pc:sldMk cId="2874406789" sldId="268"/>
            <ac:spMk id="6" creationId="{786188D1-DCA6-3BC4-F048-ADEF892AE3AF}"/>
          </ac:spMkLst>
        </pc:spChg>
        <pc:graphicFrameChg chg="mod modGraphic">
          <ac:chgData name="Divya BIS" userId="cf951f8e756f201d" providerId="LiveId" clId="{C4B1E46D-795B-4435-A51D-40B3A9235831}" dt="2024-10-16T07:10:10.658" v="125" actId="20577"/>
          <ac:graphicFrameMkLst>
            <pc:docMk/>
            <pc:sldMk cId="2874406789" sldId="268"/>
            <ac:graphicFrameMk id="4" creationId="{DFE764D2-102B-AC59-6B1D-9292783F2D4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IN" dirty="0"/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76" y="2852936"/>
            <a:ext cx="6400800" cy="1752600"/>
          </a:xfrm>
        </p:spPr>
        <p:txBody>
          <a:bodyPr/>
          <a:lstStyle/>
          <a:p>
            <a:r>
              <a:rPr lang="en-IN" dirty="0" smtClean="0"/>
              <a:t>Prashant Yadav</a:t>
            </a:r>
            <a:endParaRPr lang="en-IN" dirty="0"/>
          </a:p>
          <a:p>
            <a:r>
              <a:rPr lang="en-IN" dirty="0" smtClean="0"/>
              <a:t>Scientist-B</a:t>
            </a:r>
            <a:endParaRPr lang="en-IN" dirty="0"/>
          </a:p>
          <a:p>
            <a:r>
              <a:rPr lang="en-IN" dirty="0"/>
              <a:t>(M.S.- </a:t>
            </a:r>
            <a:r>
              <a:rPr lang="en-IN" dirty="0" smtClean="0"/>
              <a:t>CED </a:t>
            </a:r>
            <a:r>
              <a:rPr lang="en-IN" dirty="0" smtClean="0"/>
              <a:t>45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on NWIP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979582"/>
              </p:ext>
            </p:extLst>
          </p:nvPr>
        </p:nvGraphicFramePr>
        <p:xfrm>
          <a:off x="0" y="1988840"/>
          <a:ext cx="910850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9686839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83069993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249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601668">
                <a:tc>
                  <a:txBody>
                    <a:bodyPr/>
                    <a:lstStyle/>
                    <a:p>
                      <a:r>
                        <a:rPr lang="en-IN" dirty="0"/>
                        <a:t>Sr.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 measures for protecting neighbouring buildings during the construction of deep foundations.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under discussion and</a:t>
                      </a:r>
                      <a:r>
                        <a:rPr lang="en-US" baseline="0" dirty="0" smtClean="0"/>
                        <a:t> consideration with the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r>
                        <a:rPr lang="en-US" baseline="0" dirty="0" smtClean="0"/>
                        <a:t> is analyzing weather we need a separate standard or can it be incorporated in IS 13415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082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-7303" y="980728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CED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45 – Safety in Construction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9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/>
              <a:t>Progress </a:t>
            </a:r>
            <a:r>
              <a:rPr lang="en-IN" dirty="0" smtClean="0"/>
              <a:t>on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09196"/>
              </p:ext>
            </p:extLst>
          </p:nvPr>
        </p:nvGraphicFramePr>
        <p:xfrm>
          <a:off x="1" y="1143000"/>
          <a:ext cx="9143999" cy="187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83029">
                <a:tc>
                  <a:txBody>
                    <a:bodyPr/>
                    <a:lstStyle/>
                    <a:p>
                      <a:r>
                        <a:rPr lang="en-IN" dirty="0"/>
                        <a:t>Comm.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Under Revision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archive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pending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r>
                        <a:rPr lang="en-US" dirty="0" smtClean="0"/>
                        <a:t>CED 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Pre-2000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251707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Post-2000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2543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392"/>
          </a:xfrm>
        </p:spPr>
        <p:txBody>
          <a:bodyPr/>
          <a:lstStyle/>
          <a:p>
            <a:r>
              <a:rPr lang="en-IN" dirty="0"/>
              <a:t>Process 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006912"/>
              </p:ext>
            </p:extLst>
          </p:nvPr>
        </p:nvGraphicFramePr>
        <p:xfrm>
          <a:off x="11440" y="1233552"/>
          <a:ext cx="914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7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No. of 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Process adopted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CED 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WD under Preparation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801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Reaffirmed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367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Working Panels and Working Groups 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10623"/>
              </p:ext>
            </p:extLst>
          </p:nvPr>
        </p:nvGraphicFramePr>
        <p:xfrm>
          <a:off x="0" y="2132856"/>
          <a:ext cx="9144000" cy="319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99">
                <a:tc rowSpan="5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CED 45-</a:t>
                      </a:r>
                      <a:r>
                        <a:rPr lang="en-IN" b="1" baseline="0" dirty="0" smtClean="0"/>
                        <a:t> Safety in Construction</a:t>
                      </a:r>
                      <a:endParaRPr lang="en-US" b="1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WG01-WG for revision of IS 4912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WG02-WG for revision of IS 8989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WG03-WG on revision of IS 3696 (Part 1)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WG04-WG on revision of IS 3696 (Part 2)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48841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WG05-WG for revision of IS 7293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3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21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Attendance, Inactive members, Comments on P Drafts, </a:t>
            </a:r>
            <a:r>
              <a:rPr lang="en-US" sz="2500" b="1" dirty="0" smtClean="0">
                <a:solidFill>
                  <a:schemeClr val="tx1"/>
                </a:solidFill>
              </a:rPr>
              <a:t>Resolutions.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647946"/>
              </p:ext>
            </p:extLst>
          </p:nvPr>
        </p:nvGraphicFramePr>
        <p:xfrm>
          <a:off x="1079612" y="1916832"/>
          <a:ext cx="6984776" cy="1662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287259789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632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held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030105">
                <a:tc>
                  <a:txBody>
                    <a:bodyPr/>
                    <a:lstStyle/>
                    <a:p>
                      <a:r>
                        <a:rPr lang="en-US" dirty="0" smtClean="0"/>
                        <a:t>CED 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4998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SC membership </a:t>
            </a:r>
            <a:r>
              <a:rPr lang="en-US" sz="2500" b="1" dirty="0" err="1">
                <a:solidFill>
                  <a:schemeClr val="tx1"/>
                </a:solidFill>
              </a:rPr>
              <a:t>rationalised</a:t>
            </a:r>
            <a:r>
              <a:rPr lang="en-US" sz="2500" b="1" dirty="0">
                <a:solidFill>
                  <a:schemeClr val="tx1"/>
                </a:solidFill>
              </a:rPr>
              <a:t>.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E764D2-102B-AC59-6B1D-9292783F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84933"/>
              </p:ext>
            </p:extLst>
          </p:nvPr>
        </p:nvGraphicFramePr>
        <p:xfrm>
          <a:off x="0" y="1500056"/>
          <a:ext cx="9144003" cy="2528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834962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124640573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955886019"/>
                    </a:ext>
                  </a:extLst>
                </a:gridCol>
                <a:gridCol w="991699">
                  <a:extLst>
                    <a:ext uri="{9D8B030D-6E8A-4147-A177-3AD203B41FA5}">
                      <a16:colId xmlns:a16="http://schemas.microsoft.com/office/drawing/2014/main" val="588990985"/>
                    </a:ext>
                  </a:extLst>
                </a:gridCol>
                <a:gridCol w="670847">
                  <a:extLst>
                    <a:ext uri="{9D8B030D-6E8A-4147-A177-3AD203B41FA5}">
                      <a16:colId xmlns:a16="http://schemas.microsoft.com/office/drawing/2014/main" val="20122139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39835141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63030216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608493532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846051690"/>
                    </a:ext>
                  </a:extLst>
                </a:gridCol>
              </a:tblGrid>
              <a:tr h="547548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Category wise breakup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456945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Regulatory Body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State Government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R&amp;D Organization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Expert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Central Ministry/Dept.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Technologist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5240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41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254</Words>
  <Application>Microsoft Office PowerPoint</Application>
  <PresentationFormat>On-screen Show (4:3)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Lato</vt:lpstr>
      <vt:lpstr>Times New Roman</vt:lpstr>
      <vt:lpstr>Office Theme</vt:lpstr>
      <vt:lpstr>Half Yearly Review</vt:lpstr>
      <vt:lpstr>Progress on NWIP</vt:lpstr>
      <vt:lpstr>Progress on Review</vt:lpstr>
      <vt:lpstr>Process  adopted for Review</vt:lpstr>
      <vt:lpstr>Working Panels and Working Groups </vt:lpstr>
      <vt:lpstr>Status of Process Reform measures - Attendance, Inactive members, Comments on P Drafts, Resolutions.</vt:lpstr>
      <vt:lpstr>Status of Process Reform measures - SC membership rationalised.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PRASHANT YADAV</cp:lastModifiedBy>
  <cp:revision>99</cp:revision>
  <cp:lastPrinted>2024-10-18T04:10:08Z</cp:lastPrinted>
  <dcterms:created xsi:type="dcterms:W3CDTF">2024-10-13T07:58:13Z</dcterms:created>
  <dcterms:modified xsi:type="dcterms:W3CDTF">2024-10-24T11:24:34Z</dcterms:modified>
</cp:coreProperties>
</file>