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22"/>
  </p:notesMasterIdLst>
  <p:sldIdLst>
    <p:sldId id="256" r:id="rId2"/>
    <p:sldId id="419" r:id="rId3"/>
    <p:sldId id="417" r:id="rId4"/>
    <p:sldId id="470" r:id="rId5"/>
    <p:sldId id="429" r:id="rId6"/>
    <p:sldId id="446" r:id="rId7"/>
    <p:sldId id="448" r:id="rId8"/>
    <p:sldId id="425" r:id="rId9"/>
    <p:sldId id="461" r:id="rId10"/>
    <p:sldId id="449" r:id="rId11"/>
    <p:sldId id="442" r:id="rId12"/>
    <p:sldId id="451" r:id="rId13"/>
    <p:sldId id="452" r:id="rId14"/>
    <p:sldId id="462" r:id="rId15"/>
    <p:sldId id="455" r:id="rId16"/>
    <p:sldId id="467" r:id="rId17"/>
    <p:sldId id="468" r:id="rId18"/>
    <p:sldId id="469" r:id="rId19"/>
    <p:sldId id="459" r:id="rId20"/>
    <p:sldId id="363" r:id="rId2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6B914-6404-4997-AEFC-0A754D074952}" v="101" dt="2024-10-15T07:38:58.958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92" autoAdjust="0"/>
    <p:restoredTop sz="94364" autoAdjust="0"/>
  </p:normalViewPr>
  <p:slideViewPr>
    <p:cSldViewPr snapToGrid="0">
      <p:cViewPr varScale="1">
        <p:scale>
          <a:sx n="113" d="100"/>
          <a:sy n="113" d="100"/>
        </p:scale>
        <p:origin x="1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KITA VIDHYARTHI" userId="54fcaa7a935e3c3f" providerId="LiveId" clId="{39F6B914-6404-4997-AEFC-0A754D074952}"/>
    <pc:docChg chg="undo custSel addSld delSld modSld">
      <pc:chgData name="ANKITA VIDHYARTHI" userId="54fcaa7a935e3c3f" providerId="LiveId" clId="{39F6B914-6404-4997-AEFC-0A754D074952}" dt="2024-10-15T07:39:33.078" v="4904" actId="47"/>
      <pc:docMkLst>
        <pc:docMk/>
      </pc:docMkLst>
      <pc:sldChg chg="modSp mod">
        <pc:chgData name="ANKITA VIDHYARTHI" userId="54fcaa7a935e3c3f" providerId="LiveId" clId="{39F6B914-6404-4997-AEFC-0A754D074952}" dt="2024-10-15T04:33:07.229" v="145" actId="20577"/>
        <pc:sldMkLst>
          <pc:docMk/>
          <pc:sldMk cId="2197543188" sldId="256"/>
        </pc:sldMkLst>
        <pc:spChg chg="mod">
          <ac:chgData name="ANKITA VIDHYARTHI" userId="54fcaa7a935e3c3f" providerId="LiveId" clId="{39F6B914-6404-4997-AEFC-0A754D074952}" dt="2024-10-14T08:52:39.134" v="139" actId="1076"/>
          <ac:spMkLst>
            <pc:docMk/>
            <pc:sldMk cId="2197543188" sldId="256"/>
            <ac:spMk id="2" creationId="{00000000-0000-0000-0000-000000000000}"/>
          </ac:spMkLst>
        </pc:spChg>
        <pc:spChg chg="mod">
          <ac:chgData name="ANKITA VIDHYARTHI" userId="54fcaa7a935e3c3f" providerId="LiveId" clId="{39F6B914-6404-4997-AEFC-0A754D074952}" dt="2024-10-15T04:33:07.229" v="145" actId="20577"/>
          <ac:spMkLst>
            <pc:docMk/>
            <pc:sldMk cId="2197543188" sldId="256"/>
            <ac:spMk id="3" creationId="{6A87101B-9BBC-F9B1-5564-B36E77FAADF8}"/>
          </ac:spMkLst>
        </pc:spChg>
      </pc:sldChg>
      <pc:sldChg chg="modSp del">
        <pc:chgData name="ANKITA VIDHYARTHI" userId="54fcaa7a935e3c3f" providerId="LiveId" clId="{39F6B914-6404-4997-AEFC-0A754D074952}" dt="2024-10-15T05:28:53.828" v="1660" actId="47"/>
        <pc:sldMkLst>
          <pc:docMk/>
          <pc:sldMk cId="2103334656" sldId="367"/>
        </pc:sldMkLst>
        <pc:spChg chg="mod">
          <ac:chgData name="ANKITA VIDHYARTHI" userId="54fcaa7a935e3c3f" providerId="LiveId" clId="{39F6B914-6404-4997-AEFC-0A754D074952}" dt="2024-10-14T08:52:23.465" v="131"/>
          <ac:spMkLst>
            <pc:docMk/>
            <pc:sldMk cId="2103334656" sldId="367"/>
            <ac:spMk id="3" creationId="{2614DD69-B15C-49A9-80C0-59BD088A299A}"/>
          </ac:spMkLst>
        </pc:spChg>
      </pc:sldChg>
      <pc:sldChg chg="del">
        <pc:chgData name="ANKITA VIDHYARTHI" userId="54fcaa7a935e3c3f" providerId="LiveId" clId="{39F6B914-6404-4997-AEFC-0A754D074952}" dt="2024-10-15T05:28:57.070" v="1663" actId="47"/>
        <pc:sldMkLst>
          <pc:docMk/>
          <pc:sldMk cId="3318171153" sldId="368"/>
        </pc:sldMkLst>
      </pc:sldChg>
      <pc:sldChg chg="del">
        <pc:chgData name="ANKITA VIDHYARTHI" userId="54fcaa7a935e3c3f" providerId="LiveId" clId="{39F6B914-6404-4997-AEFC-0A754D074952}" dt="2024-10-15T05:29:07.062" v="1682" actId="47"/>
        <pc:sldMkLst>
          <pc:docMk/>
          <pc:sldMk cId="1119113369" sldId="371"/>
        </pc:sldMkLst>
      </pc:sldChg>
      <pc:sldChg chg="del">
        <pc:chgData name="ANKITA VIDHYARTHI" userId="54fcaa7a935e3c3f" providerId="LiveId" clId="{39F6B914-6404-4997-AEFC-0A754D074952}" dt="2024-10-15T05:29:14.936" v="1688" actId="47"/>
        <pc:sldMkLst>
          <pc:docMk/>
          <pc:sldMk cId="4117616716" sldId="372"/>
        </pc:sldMkLst>
      </pc:sldChg>
      <pc:sldChg chg="del">
        <pc:chgData name="ANKITA VIDHYARTHI" userId="54fcaa7a935e3c3f" providerId="LiveId" clId="{39F6B914-6404-4997-AEFC-0A754D074952}" dt="2024-10-15T05:29:00.900" v="1667" actId="47"/>
        <pc:sldMkLst>
          <pc:docMk/>
          <pc:sldMk cId="3659721327" sldId="373"/>
        </pc:sldMkLst>
      </pc:sldChg>
      <pc:sldChg chg="del">
        <pc:chgData name="ANKITA VIDHYARTHI" userId="54fcaa7a935e3c3f" providerId="LiveId" clId="{39F6B914-6404-4997-AEFC-0A754D074952}" dt="2024-10-15T05:28:58.682" v="1665" actId="47"/>
        <pc:sldMkLst>
          <pc:docMk/>
          <pc:sldMk cId="3072984077" sldId="374"/>
        </pc:sldMkLst>
      </pc:sldChg>
      <pc:sldChg chg="del">
        <pc:chgData name="ANKITA VIDHYARTHI" userId="54fcaa7a935e3c3f" providerId="LiveId" clId="{39F6B914-6404-4997-AEFC-0A754D074952}" dt="2024-10-15T05:28:58.088" v="1664" actId="47"/>
        <pc:sldMkLst>
          <pc:docMk/>
          <pc:sldMk cId="4060421689" sldId="375"/>
        </pc:sldMkLst>
      </pc:sldChg>
      <pc:sldChg chg="del">
        <pc:chgData name="ANKITA VIDHYARTHI" userId="54fcaa7a935e3c3f" providerId="LiveId" clId="{39F6B914-6404-4997-AEFC-0A754D074952}" dt="2024-10-15T05:29:04.502" v="1673" actId="47"/>
        <pc:sldMkLst>
          <pc:docMk/>
          <pc:sldMk cId="1501071097" sldId="377"/>
        </pc:sldMkLst>
      </pc:sldChg>
      <pc:sldChg chg="del">
        <pc:chgData name="ANKITA VIDHYARTHI" userId="54fcaa7a935e3c3f" providerId="LiveId" clId="{39F6B914-6404-4997-AEFC-0A754D074952}" dt="2024-10-15T05:29:04.774" v="1674" actId="47"/>
        <pc:sldMkLst>
          <pc:docMk/>
          <pc:sldMk cId="125718160" sldId="385"/>
        </pc:sldMkLst>
      </pc:sldChg>
      <pc:sldChg chg="del">
        <pc:chgData name="ANKITA VIDHYARTHI" userId="54fcaa7a935e3c3f" providerId="LiveId" clId="{39F6B914-6404-4997-AEFC-0A754D074952}" dt="2024-10-15T05:29:02.349" v="1670" actId="47"/>
        <pc:sldMkLst>
          <pc:docMk/>
          <pc:sldMk cId="942230241" sldId="386"/>
        </pc:sldMkLst>
      </pc:sldChg>
      <pc:sldChg chg="del">
        <pc:chgData name="ANKITA VIDHYARTHI" userId="54fcaa7a935e3c3f" providerId="LiveId" clId="{39F6B914-6404-4997-AEFC-0A754D074952}" dt="2024-10-15T05:29:12.602" v="1683" actId="47"/>
        <pc:sldMkLst>
          <pc:docMk/>
          <pc:sldMk cId="1147229279" sldId="389"/>
        </pc:sldMkLst>
      </pc:sldChg>
      <pc:sldChg chg="del">
        <pc:chgData name="ANKITA VIDHYARTHI" userId="54fcaa7a935e3c3f" providerId="LiveId" clId="{39F6B914-6404-4997-AEFC-0A754D074952}" dt="2024-10-15T05:29:05.024" v="1675" actId="47"/>
        <pc:sldMkLst>
          <pc:docMk/>
          <pc:sldMk cId="44481549" sldId="390"/>
        </pc:sldMkLst>
      </pc:sldChg>
      <pc:sldChg chg="del">
        <pc:chgData name="ANKITA VIDHYARTHI" userId="54fcaa7a935e3c3f" providerId="LiveId" clId="{39F6B914-6404-4997-AEFC-0A754D074952}" dt="2024-10-15T05:29:13.619" v="1685" actId="47"/>
        <pc:sldMkLst>
          <pc:docMk/>
          <pc:sldMk cId="4225594116" sldId="392"/>
        </pc:sldMkLst>
      </pc:sldChg>
      <pc:sldChg chg="del">
        <pc:chgData name="ANKITA VIDHYARTHI" userId="54fcaa7a935e3c3f" providerId="LiveId" clId="{39F6B914-6404-4997-AEFC-0A754D074952}" dt="2024-10-15T05:29:14.387" v="1686" actId="47"/>
        <pc:sldMkLst>
          <pc:docMk/>
          <pc:sldMk cId="1067096816" sldId="393"/>
        </pc:sldMkLst>
      </pc:sldChg>
      <pc:sldChg chg="del">
        <pc:chgData name="ANKITA VIDHYARTHI" userId="54fcaa7a935e3c3f" providerId="LiveId" clId="{39F6B914-6404-4997-AEFC-0A754D074952}" dt="2024-10-15T05:29:13.228" v="1684" actId="47"/>
        <pc:sldMkLst>
          <pc:docMk/>
          <pc:sldMk cId="4212877304" sldId="397"/>
        </pc:sldMkLst>
      </pc:sldChg>
      <pc:sldChg chg="del">
        <pc:chgData name="ANKITA VIDHYARTHI" userId="54fcaa7a935e3c3f" providerId="LiveId" clId="{39F6B914-6404-4997-AEFC-0A754D074952}" dt="2024-10-15T05:28:59.166" v="1666" actId="47"/>
        <pc:sldMkLst>
          <pc:docMk/>
          <pc:sldMk cId="685233002" sldId="398"/>
        </pc:sldMkLst>
      </pc:sldChg>
      <pc:sldChg chg="del">
        <pc:chgData name="ANKITA VIDHYARTHI" userId="54fcaa7a935e3c3f" providerId="LiveId" clId="{39F6B914-6404-4997-AEFC-0A754D074952}" dt="2024-10-15T05:29:05.292" v="1676" actId="47"/>
        <pc:sldMkLst>
          <pc:docMk/>
          <pc:sldMk cId="2130207947" sldId="399"/>
        </pc:sldMkLst>
      </pc:sldChg>
      <pc:sldChg chg="del">
        <pc:chgData name="ANKITA VIDHYARTHI" userId="54fcaa7a935e3c3f" providerId="LiveId" clId="{39F6B914-6404-4997-AEFC-0A754D074952}" dt="2024-10-15T05:29:03.474" v="1672" actId="47"/>
        <pc:sldMkLst>
          <pc:docMk/>
          <pc:sldMk cId="813179042" sldId="400"/>
        </pc:sldMkLst>
      </pc:sldChg>
      <pc:sldChg chg="del">
        <pc:chgData name="ANKITA VIDHYARTHI" userId="54fcaa7a935e3c3f" providerId="LiveId" clId="{39F6B914-6404-4997-AEFC-0A754D074952}" dt="2024-10-15T05:29:02.896" v="1671" actId="47"/>
        <pc:sldMkLst>
          <pc:docMk/>
          <pc:sldMk cId="1730848693" sldId="401"/>
        </pc:sldMkLst>
      </pc:sldChg>
      <pc:sldChg chg="del">
        <pc:chgData name="ANKITA VIDHYARTHI" userId="54fcaa7a935e3c3f" providerId="LiveId" clId="{39F6B914-6404-4997-AEFC-0A754D074952}" dt="2024-10-15T05:29:01.315" v="1668" actId="47"/>
        <pc:sldMkLst>
          <pc:docMk/>
          <pc:sldMk cId="2166019664" sldId="402"/>
        </pc:sldMkLst>
      </pc:sldChg>
      <pc:sldChg chg="modSp del mod">
        <pc:chgData name="ANKITA VIDHYARTHI" userId="54fcaa7a935e3c3f" providerId="LiveId" clId="{39F6B914-6404-4997-AEFC-0A754D074952}" dt="2024-10-15T05:28:56.120" v="1662" actId="47"/>
        <pc:sldMkLst>
          <pc:docMk/>
          <pc:sldMk cId="3912207177" sldId="403"/>
        </pc:sldMkLst>
        <pc:spChg chg="mod">
          <ac:chgData name="ANKITA VIDHYARTHI" userId="54fcaa7a935e3c3f" providerId="LiveId" clId="{39F6B914-6404-4997-AEFC-0A754D074952}" dt="2024-10-14T08:52:23.699" v="138" actId="27636"/>
          <ac:spMkLst>
            <pc:docMk/>
            <pc:sldMk cId="3912207177" sldId="403"/>
            <ac:spMk id="3" creationId="{2614DD69-B15C-49A9-80C0-59BD088A299A}"/>
          </ac:spMkLst>
        </pc:spChg>
      </pc:sldChg>
      <pc:sldChg chg="del">
        <pc:chgData name="ANKITA VIDHYARTHI" userId="54fcaa7a935e3c3f" providerId="LiveId" clId="{39F6B914-6404-4997-AEFC-0A754D074952}" dt="2024-10-15T05:29:14.670" v="1687" actId="47"/>
        <pc:sldMkLst>
          <pc:docMk/>
          <pc:sldMk cId="3783102491" sldId="404"/>
        </pc:sldMkLst>
      </pc:sldChg>
      <pc:sldChg chg="del">
        <pc:chgData name="ANKITA VIDHYARTHI" userId="54fcaa7a935e3c3f" providerId="LiveId" clId="{39F6B914-6404-4997-AEFC-0A754D074952}" dt="2024-10-15T05:29:06.068" v="1679" actId="47"/>
        <pc:sldMkLst>
          <pc:docMk/>
          <pc:sldMk cId="3748548074" sldId="405"/>
        </pc:sldMkLst>
      </pc:sldChg>
      <pc:sldChg chg="del">
        <pc:chgData name="ANKITA VIDHYARTHI" userId="54fcaa7a935e3c3f" providerId="LiveId" clId="{39F6B914-6404-4997-AEFC-0A754D074952}" dt="2024-10-15T05:29:06.593" v="1680" actId="47"/>
        <pc:sldMkLst>
          <pc:docMk/>
          <pc:sldMk cId="3976534081" sldId="406"/>
        </pc:sldMkLst>
      </pc:sldChg>
      <pc:sldChg chg="del">
        <pc:chgData name="ANKITA VIDHYARTHI" userId="54fcaa7a935e3c3f" providerId="LiveId" clId="{39F6B914-6404-4997-AEFC-0A754D074952}" dt="2024-10-15T05:29:05.825" v="1678" actId="47"/>
        <pc:sldMkLst>
          <pc:docMk/>
          <pc:sldMk cId="860285170" sldId="409"/>
        </pc:sldMkLst>
      </pc:sldChg>
      <pc:sldChg chg="modSp del">
        <pc:chgData name="ANKITA VIDHYARTHI" userId="54fcaa7a935e3c3f" providerId="LiveId" clId="{39F6B914-6404-4997-AEFC-0A754D074952}" dt="2024-10-15T05:28:55.697" v="1661" actId="47"/>
        <pc:sldMkLst>
          <pc:docMk/>
          <pc:sldMk cId="624825681" sldId="410"/>
        </pc:sldMkLst>
        <pc:spChg chg="mod">
          <ac:chgData name="ANKITA VIDHYARTHI" userId="54fcaa7a935e3c3f" providerId="LiveId" clId="{39F6B914-6404-4997-AEFC-0A754D074952}" dt="2024-10-14T08:52:23.465" v="131"/>
          <ac:spMkLst>
            <pc:docMk/>
            <pc:sldMk cId="624825681" sldId="410"/>
            <ac:spMk id="3" creationId="{2614DD69-B15C-49A9-80C0-59BD088A299A}"/>
          </ac:spMkLst>
        </pc:spChg>
      </pc:sldChg>
      <pc:sldChg chg="del">
        <pc:chgData name="ANKITA VIDHYARTHI" userId="54fcaa7a935e3c3f" providerId="LiveId" clId="{39F6B914-6404-4997-AEFC-0A754D074952}" dt="2024-10-15T05:29:01.833" v="1669" actId="47"/>
        <pc:sldMkLst>
          <pc:docMk/>
          <pc:sldMk cId="3933750030" sldId="411"/>
        </pc:sldMkLst>
      </pc:sldChg>
      <pc:sldChg chg="del">
        <pc:chgData name="ANKITA VIDHYARTHI" userId="54fcaa7a935e3c3f" providerId="LiveId" clId="{39F6B914-6404-4997-AEFC-0A754D074952}" dt="2024-10-15T05:29:06.890" v="1681" actId="47"/>
        <pc:sldMkLst>
          <pc:docMk/>
          <pc:sldMk cId="2868473322" sldId="412"/>
        </pc:sldMkLst>
      </pc:sldChg>
      <pc:sldChg chg="del">
        <pc:chgData name="ANKITA VIDHYARTHI" userId="54fcaa7a935e3c3f" providerId="LiveId" clId="{39F6B914-6404-4997-AEFC-0A754D074952}" dt="2024-10-15T05:29:05.574" v="1677" actId="47"/>
        <pc:sldMkLst>
          <pc:docMk/>
          <pc:sldMk cId="517333811" sldId="413"/>
        </pc:sldMkLst>
      </pc:sldChg>
      <pc:sldChg chg="add del">
        <pc:chgData name="ANKITA VIDHYARTHI" userId="54fcaa7a935e3c3f" providerId="LiveId" clId="{39F6B914-6404-4997-AEFC-0A754D074952}" dt="2024-10-15T05:28:52.824" v="1658" actId="47"/>
        <pc:sldMkLst>
          <pc:docMk/>
          <pc:sldMk cId="754198349" sldId="415"/>
        </pc:sldMkLst>
      </pc:sldChg>
      <pc:sldChg chg="del">
        <pc:chgData name="ANKITA VIDHYARTHI" userId="54fcaa7a935e3c3f" providerId="LiveId" clId="{39F6B914-6404-4997-AEFC-0A754D074952}" dt="2024-10-15T05:28:53.390" v="1659" actId="47"/>
        <pc:sldMkLst>
          <pc:docMk/>
          <pc:sldMk cId="678924835" sldId="416"/>
        </pc:sldMkLst>
      </pc:sldChg>
      <pc:sldChg chg="add">
        <pc:chgData name="ANKITA VIDHYARTHI" userId="54fcaa7a935e3c3f" providerId="LiveId" clId="{39F6B914-6404-4997-AEFC-0A754D074952}" dt="2024-10-15T06:59:13.119" v="4026"/>
        <pc:sldMkLst>
          <pc:docMk/>
          <pc:sldMk cId="908589592" sldId="417"/>
        </pc:sldMkLst>
      </pc:sldChg>
      <pc:sldChg chg="del">
        <pc:chgData name="ANKITA VIDHYARTHI" userId="54fcaa7a935e3c3f" providerId="LiveId" clId="{39F6B914-6404-4997-AEFC-0A754D074952}" dt="2024-10-15T05:28:47.088" v="1655" actId="47"/>
        <pc:sldMkLst>
          <pc:docMk/>
          <pc:sldMk cId="4200869122" sldId="417"/>
        </pc:sldMkLst>
      </pc:sldChg>
      <pc:sldChg chg="del">
        <pc:chgData name="ANKITA VIDHYARTHI" userId="54fcaa7a935e3c3f" providerId="LiveId" clId="{39F6B914-6404-4997-AEFC-0A754D074952}" dt="2024-10-15T05:28:45.115" v="1654" actId="47"/>
        <pc:sldMkLst>
          <pc:docMk/>
          <pc:sldMk cId="3109658282" sldId="418"/>
        </pc:sldMkLst>
      </pc:sldChg>
      <pc:sldChg chg="modSp mod">
        <pc:chgData name="ANKITA VIDHYARTHI" userId="54fcaa7a935e3c3f" providerId="LiveId" clId="{39F6B914-6404-4997-AEFC-0A754D074952}" dt="2024-10-14T08:52:23.465" v="131"/>
        <pc:sldMkLst>
          <pc:docMk/>
          <pc:sldMk cId="1554747935" sldId="419"/>
        </pc:sldMkLst>
        <pc:spChg chg="mod">
          <ac:chgData name="ANKITA VIDHYARTHI" userId="54fcaa7a935e3c3f" providerId="LiveId" clId="{39F6B914-6404-4997-AEFC-0A754D074952}" dt="2024-10-14T07:41:34.765" v="17" actId="20577"/>
          <ac:spMkLst>
            <pc:docMk/>
            <pc:sldMk cId="1554747935" sldId="419"/>
            <ac:spMk id="2" creationId="{1FF8C685-6406-0390-CBE1-98A7E8ED81B2}"/>
          </ac:spMkLst>
        </pc:spChg>
        <pc:spChg chg="mod">
          <ac:chgData name="ANKITA VIDHYARTHI" userId="54fcaa7a935e3c3f" providerId="LiveId" clId="{39F6B914-6404-4997-AEFC-0A754D074952}" dt="2024-10-14T08:52:23.465" v="131"/>
          <ac:spMkLst>
            <pc:docMk/>
            <pc:sldMk cId="1554747935" sldId="419"/>
            <ac:spMk id="5" creationId="{B269F26D-CCF5-82C5-8351-B3932DE9B240}"/>
          </ac:spMkLst>
        </pc:spChg>
      </pc:sldChg>
      <pc:sldChg chg="del">
        <pc:chgData name="ANKITA VIDHYARTHI" userId="54fcaa7a935e3c3f" providerId="LiveId" clId="{39F6B914-6404-4997-AEFC-0A754D074952}" dt="2024-10-15T04:52:01.585" v="430" actId="47"/>
        <pc:sldMkLst>
          <pc:docMk/>
          <pc:sldMk cId="305773773" sldId="424"/>
        </pc:sldMkLst>
      </pc:sldChg>
      <pc:sldChg chg="modSp mod">
        <pc:chgData name="ANKITA VIDHYARTHI" userId="54fcaa7a935e3c3f" providerId="LiveId" clId="{39F6B914-6404-4997-AEFC-0A754D074952}" dt="2024-10-15T05:59:56.032" v="2367" actId="20577"/>
        <pc:sldMkLst>
          <pc:docMk/>
          <pc:sldMk cId="3000308141" sldId="425"/>
        </pc:sldMkLst>
        <pc:graphicFrameChg chg="mod modGraphic">
          <ac:chgData name="ANKITA VIDHYARTHI" userId="54fcaa7a935e3c3f" providerId="LiveId" clId="{39F6B914-6404-4997-AEFC-0A754D074952}" dt="2024-10-15T05:59:56.032" v="2367" actId="20577"/>
          <ac:graphicFrameMkLst>
            <pc:docMk/>
            <pc:sldMk cId="3000308141" sldId="425"/>
            <ac:graphicFrameMk id="4" creationId="{B22ADDB7-F9C3-309B-7A27-DAD15E2E622A}"/>
          </ac:graphicFrameMkLst>
        </pc:graphicFrameChg>
      </pc:sldChg>
      <pc:sldChg chg="del">
        <pc:chgData name="ANKITA VIDHYARTHI" userId="54fcaa7a935e3c3f" providerId="LiveId" clId="{39F6B914-6404-4997-AEFC-0A754D074952}" dt="2024-10-15T04:53:14.853" v="441" actId="47"/>
        <pc:sldMkLst>
          <pc:docMk/>
          <pc:sldMk cId="2486073556" sldId="426"/>
        </pc:sldMkLst>
      </pc:sldChg>
      <pc:sldChg chg="del">
        <pc:chgData name="ANKITA VIDHYARTHI" userId="54fcaa7a935e3c3f" providerId="LiveId" clId="{39F6B914-6404-4997-AEFC-0A754D074952}" dt="2024-10-15T06:01:02.519" v="2459" actId="47"/>
        <pc:sldMkLst>
          <pc:docMk/>
          <pc:sldMk cId="1989012954" sldId="428"/>
        </pc:sldMkLst>
      </pc:sldChg>
      <pc:sldChg chg="modSp mod">
        <pc:chgData name="ANKITA VIDHYARTHI" userId="54fcaa7a935e3c3f" providerId="LiveId" clId="{39F6B914-6404-4997-AEFC-0A754D074952}" dt="2024-10-15T04:46:21.413" v="365" actId="20577"/>
        <pc:sldMkLst>
          <pc:docMk/>
          <pc:sldMk cId="3646081820" sldId="429"/>
        </pc:sldMkLst>
        <pc:spChg chg="mod">
          <ac:chgData name="ANKITA VIDHYARTHI" userId="54fcaa7a935e3c3f" providerId="LiveId" clId="{39F6B914-6404-4997-AEFC-0A754D074952}" dt="2024-10-14T08:52:54.456" v="143" actId="20577"/>
          <ac:spMkLst>
            <pc:docMk/>
            <pc:sldMk cId="3646081820" sldId="429"/>
            <ac:spMk id="2" creationId="{1FF8C685-6406-0390-CBE1-98A7E8ED81B2}"/>
          </ac:spMkLst>
        </pc:spChg>
        <pc:graphicFrameChg chg="mod modGraphic">
          <ac:chgData name="ANKITA VIDHYARTHI" userId="54fcaa7a935e3c3f" providerId="LiveId" clId="{39F6B914-6404-4997-AEFC-0A754D074952}" dt="2024-10-15T04:46:21.413" v="365" actId="20577"/>
          <ac:graphicFrameMkLst>
            <pc:docMk/>
            <pc:sldMk cId="3646081820" sldId="429"/>
            <ac:graphicFrameMk id="4" creationId="{B22ADDB7-F9C3-309B-7A27-DAD15E2E622A}"/>
          </ac:graphicFrameMkLst>
        </pc:graphicFrameChg>
      </pc:sldChg>
      <pc:sldChg chg="del">
        <pc:chgData name="ANKITA VIDHYARTHI" userId="54fcaa7a935e3c3f" providerId="LiveId" clId="{39F6B914-6404-4997-AEFC-0A754D074952}" dt="2024-10-15T04:52:12.498" v="431" actId="47"/>
        <pc:sldMkLst>
          <pc:docMk/>
          <pc:sldMk cId="3097632568" sldId="431"/>
        </pc:sldMkLst>
      </pc:sldChg>
      <pc:sldChg chg="del">
        <pc:chgData name="ANKITA VIDHYARTHI" userId="54fcaa7a935e3c3f" providerId="LiveId" clId="{39F6B914-6404-4997-AEFC-0A754D074952}" dt="2024-10-15T04:52:15.612" v="432" actId="47"/>
        <pc:sldMkLst>
          <pc:docMk/>
          <pc:sldMk cId="891109449" sldId="433"/>
        </pc:sldMkLst>
      </pc:sldChg>
      <pc:sldChg chg="del">
        <pc:chgData name="ANKITA VIDHYARTHI" userId="54fcaa7a935e3c3f" providerId="LiveId" clId="{39F6B914-6404-4997-AEFC-0A754D074952}" dt="2024-10-15T04:52:19.557" v="433" actId="47"/>
        <pc:sldMkLst>
          <pc:docMk/>
          <pc:sldMk cId="2191374924" sldId="435"/>
        </pc:sldMkLst>
      </pc:sldChg>
      <pc:sldChg chg="del">
        <pc:chgData name="ANKITA VIDHYARTHI" userId="54fcaa7a935e3c3f" providerId="LiveId" clId="{39F6B914-6404-4997-AEFC-0A754D074952}" dt="2024-10-15T04:52:21.458" v="434" actId="47"/>
        <pc:sldMkLst>
          <pc:docMk/>
          <pc:sldMk cId="1393140691" sldId="436"/>
        </pc:sldMkLst>
      </pc:sldChg>
      <pc:sldChg chg="del">
        <pc:chgData name="ANKITA VIDHYARTHI" userId="54fcaa7a935e3c3f" providerId="LiveId" clId="{39F6B914-6404-4997-AEFC-0A754D074952}" dt="2024-10-15T04:52:23.657" v="435" actId="47"/>
        <pc:sldMkLst>
          <pc:docMk/>
          <pc:sldMk cId="4121907583" sldId="437"/>
        </pc:sldMkLst>
      </pc:sldChg>
      <pc:sldChg chg="del">
        <pc:chgData name="ANKITA VIDHYARTHI" userId="54fcaa7a935e3c3f" providerId="LiveId" clId="{39F6B914-6404-4997-AEFC-0A754D074952}" dt="2024-10-15T04:52:25.616" v="436" actId="47"/>
        <pc:sldMkLst>
          <pc:docMk/>
          <pc:sldMk cId="3388900732" sldId="438"/>
        </pc:sldMkLst>
      </pc:sldChg>
      <pc:sldChg chg="del">
        <pc:chgData name="ANKITA VIDHYARTHI" userId="54fcaa7a935e3c3f" providerId="LiveId" clId="{39F6B914-6404-4997-AEFC-0A754D074952}" dt="2024-10-15T05:52:40.084" v="2179" actId="47"/>
        <pc:sldMkLst>
          <pc:docMk/>
          <pc:sldMk cId="906975535" sldId="439"/>
        </pc:sldMkLst>
      </pc:sldChg>
      <pc:sldChg chg="modSp add del mod">
        <pc:chgData name="ANKITA VIDHYARTHI" userId="54fcaa7a935e3c3f" providerId="LiveId" clId="{39F6B914-6404-4997-AEFC-0A754D074952}" dt="2024-10-15T06:01:17.468" v="2462" actId="47"/>
        <pc:sldMkLst>
          <pc:docMk/>
          <pc:sldMk cId="1788203335" sldId="442"/>
        </pc:sldMkLst>
        <pc:graphicFrameChg chg="mod modGraphic">
          <ac:chgData name="ANKITA VIDHYARTHI" userId="54fcaa7a935e3c3f" providerId="LiveId" clId="{39F6B914-6404-4997-AEFC-0A754D074952}" dt="2024-10-15T06:00:52.076" v="2458"/>
          <ac:graphicFrameMkLst>
            <pc:docMk/>
            <pc:sldMk cId="1788203335" sldId="442"/>
            <ac:graphicFrameMk id="4" creationId="{B22ADDB7-F9C3-309B-7A27-DAD15E2E622A}"/>
          </ac:graphicFrameMkLst>
        </pc:graphicFrameChg>
      </pc:sldChg>
      <pc:sldChg chg="del">
        <pc:chgData name="ANKITA VIDHYARTHI" userId="54fcaa7a935e3c3f" providerId="LiveId" clId="{39F6B914-6404-4997-AEFC-0A754D074952}" dt="2024-10-15T04:53:16.846" v="442" actId="47"/>
        <pc:sldMkLst>
          <pc:docMk/>
          <pc:sldMk cId="253435043" sldId="443"/>
        </pc:sldMkLst>
      </pc:sldChg>
      <pc:sldChg chg="del">
        <pc:chgData name="ANKITA VIDHYARTHI" userId="54fcaa7a935e3c3f" providerId="LiveId" clId="{39F6B914-6404-4997-AEFC-0A754D074952}" dt="2024-10-15T04:53:20.580" v="443" actId="47"/>
        <pc:sldMkLst>
          <pc:docMk/>
          <pc:sldMk cId="3458396763" sldId="444"/>
        </pc:sldMkLst>
      </pc:sldChg>
      <pc:sldChg chg="del">
        <pc:chgData name="ANKITA VIDHYARTHI" userId="54fcaa7a935e3c3f" providerId="LiveId" clId="{39F6B914-6404-4997-AEFC-0A754D074952}" dt="2024-10-15T06:01:06.151" v="2460" actId="47"/>
        <pc:sldMkLst>
          <pc:docMk/>
          <pc:sldMk cId="1486218854" sldId="445"/>
        </pc:sldMkLst>
      </pc:sldChg>
      <pc:sldChg chg="addSp delSp modSp add del mod">
        <pc:chgData name="ANKITA VIDHYARTHI" userId="54fcaa7a935e3c3f" providerId="LiveId" clId="{39F6B914-6404-4997-AEFC-0A754D074952}" dt="2024-10-15T05:13:36.355" v="1493" actId="20577"/>
        <pc:sldMkLst>
          <pc:docMk/>
          <pc:sldMk cId="3520891570" sldId="446"/>
        </pc:sldMkLst>
        <pc:spChg chg="add del mod">
          <ac:chgData name="ANKITA VIDHYARTHI" userId="54fcaa7a935e3c3f" providerId="LiveId" clId="{39F6B914-6404-4997-AEFC-0A754D074952}" dt="2024-10-15T04:47:13.635" v="367" actId="3680"/>
          <ac:spMkLst>
            <pc:docMk/>
            <pc:sldMk cId="3520891570" sldId="446"/>
            <ac:spMk id="3" creationId="{3A49155C-32A3-DFB7-F6D9-58BE979A4B42}"/>
          </ac:spMkLst>
        </pc:spChg>
        <pc:spChg chg="del mod">
          <ac:chgData name="ANKITA VIDHYARTHI" userId="54fcaa7a935e3c3f" providerId="LiveId" clId="{39F6B914-6404-4997-AEFC-0A754D074952}" dt="2024-10-15T04:46:58.213" v="366" actId="478"/>
          <ac:spMkLst>
            <pc:docMk/>
            <pc:sldMk cId="3520891570" sldId="446"/>
            <ac:spMk id="5" creationId="{B269F26D-CCF5-82C5-8351-B3932DE9B240}"/>
          </ac:spMkLst>
        </pc:spChg>
        <pc:graphicFrameChg chg="add mod ord modGraphic">
          <ac:chgData name="ANKITA VIDHYARTHI" userId="54fcaa7a935e3c3f" providerId="LiveId" clId="{39F6B914-6404-4997-AEFC-0A754D074952}" dt="2024-10-15T05:13:36.355" v="1493" actId="20577"/>
          <ac:graphicFrameMkLst>
            <pc:docMk/>
            <pc:sldMk cId="3520891570" sldId="446"/>
            <ac:graphicFrameMk id="4" creationId="{5FF25D1F-2E53-02CE-11FC-553907541760}"/>
          </ac:graphicFrameMkLst>
        </pc:graphicFrameChg>
      </pc:sldChg>
      <pc:sldChg chg="modSp add del mod">
        <pc:chgData name="ANKITA VIDHYARTHI" userId="54fcaa7a935e3c3f" providerId="LiveId" clId="{39F6B914-6404-4997-AEFC-0A754D074952}" dt="2024-10-15T04:53:40.096" v="444" actId="47"/>
        <pc:sldMkLst>
          <pc:docMk/>
          <pc:sldMk cId="2405187114" sldId="447"/>
        </pc:sldMkLst>
        <pc:spChg chg="mod">
          <ac:chgData name="ANKITA VIDHYARTHI" userId="54fcaa7a935e3c3f" providerId="LiveId" clId="{39F6B914-6404-4997-AEFC-0A754D074952}" dt="2024-10-14T08:52:23.621" v="133" actId="27636"/>
          <ac:spMkLst>
            <pc:docMk/>
            <pc:sldMk cId="2405187114" sldId="447"/>
            <ac:spMk id="5" creationId="{B269F26D-CCF5-82C5-8351-B3932DE9B240}"/>
          </ac:spMkLst>
        </pc:spChg>
      </pc:sldChg>
      <pc:sldChg chg="modSp mod">
        <pc:chgData name="ANKITA VIDHYARTHI" userId="54fcaa7a935e3c3f" providerId="LiveId" clId="{39F6B914-6404-4997-AEFC-0A754D074952}" dt="2024-10-15T05:09:57.747" v="1342" actId="20577"/>
        <pc:sldMkLst>
          <pc:docMk/>
          <pc:sldMk cId="3782047296" sldId="448"/>
        </pc:sldMkLst>
        <pc:spChg chg="mod">
          <ac:chgData name="ANKITA VIDHYARTHI" userId="54fcaa7a935e3c3f" providerId="LiveId" clId="{39F6B914-6404-4997-AEFC-0A754D074952}" dt="2024-10-15T05:09:57.747" v="1342" actId="20577"/>
          <ac:spMkLst>
            <pc:docMk/>
            <pc:sldMk cId="3782047296" sldId="448"/>
            <ac:spMk id="5" creationId="{B269F26D-CCF5-82C5-8351-B3932DE9B240}"/>
          </ac:spMkLst>
        </pc:spChg>
      </pc:sldChg>
      <pc:sldChg chg="modSp mod">
        <pc:chgData name="ANKITA VIDHYARTHI" userId="54fcaa7a935e3c3f" providerId="LiveId" clId="{39F6B914-6404-4997-AEFC-0A754D074952}" dt="2024-10-15T05:54:39.218" v="2196" actId="20577"/>
        <pc:sldMkLst>
          <pc:docMk/>
          <pc:sldMk cId="3393548159" sldId="449"/>
        </pc:sldMkLst>
        <pc:spChg chg="mod">
          <ac:chgData name="ANKITA VIDHYARTHI" userId="54fcaa7a935e3c3f" providerId="LiveId" clId="{39F6B914-6404-4997-AEFC-0A754D074952}" dt="2024-10-15T05:54:39.218" v="2196" actId="20577"/>
          <ac:spMkLst>
            <pc:docMk/>
            <pc:sldMk cId="3393548159" sldId="449"/>
            <ac:spMk id="5" creationId="{B269F26D-CCF5-82C5-8351-B3932DE9B240}"/>
          </ac:spMkLst>
        </pc:spChg>
      </pc:sldChg>
      <pc:sldChg chg="modSp del mod">
        <pc:chgData name="ANKITA VIDHYARTHI" userId="54fcaa7a935e3c3f" providerId="LiveId" clId="{39F6B914-6404-4997-AEFC-0A754D074952}" dt="2024-10-14T08:48:42.878" v="107" actId="47"/>
        <pc:sldMkLst>
          <pc:docMk/>
          <pc:sldMk cId="752096592" sldId="450"/>
        </pc:sldMkLst>
        <pc:spChg chg="mod">
          <ac:chgData name="ANKITA VIDHYARTHI" userId="54fcaa7a935e3c3f" providerId="LiveId" clId="{39F6B914-6404-4997-AEFC-0A754D074952}" dt="2024-10-14T07:47:04.707" v="51" actId="20577"/>
          <ac:spMkLst>
            <pc:docMk/>
            <pc:sldMk cId="752096592" sldId="450"/>
            <ac:spMk id="7" creationId="{851A8AB6-AEF3-EB67-02EC-B7878B5510A5}"/>
          </ac:spMkLst>
        </pc:spChg>
      </pc:sldChg>
      <pc:sldChg chg="modSp mod">
        <pc:chgData name="ANKITA VIDHYARTHI" userId="54fcaa7a935e3c3f" providerId="LiveId" clId="{39F6B914-6404-4997-AEFC-0A754D074952}" dt="2024-10-15T06:05:35.127" v="2547" actId="2711"/>
        <pc:sldMkLst>
          <pc:docMk/>
          <pc:sldMk cId="3976356386" sldId="451"/>
        </pc:sldMkLst>
        <pc:graphicFrameChg chg="modGraphic">
          <ac:chgData name="ANKITA VIDHYARTHI" userId="54fcaa7a935e3c3f" providerId="LiveId" clId="{39F6B914-6404-4997-AEFC-0A754D074952}" dt="2024-10-15T06:05:35.127" v="2547" actId="2711"/>
          <ac:graphicFrameMkLst>
            <pc:docMk/>
            <pc:sldMk cId="3976356386" sldId="451"/>
            <ac:graphicFrameMk id="4" creationId="{B22ADDB7-F9C3-309B-7A27-DAD15E2E622A}"/>
          </ac:graphicFrameMkLst>
        </pc:graphicFrameChg>
      </pc:sldChg>
      <pc:sldChg chg="modSp mod">
        <pc:chgData name="ANKITA VIDHYARTHI" userId="54fcaa7a935e3c3f" providerId="LiveId" clId="{39F6B914-6404-4997-AEFC-0A754D074952}" dt="2024-10-15T07:37:04.993" v="4892"/>
        <pc:sldMkLst>
          <pc:docMk/>
          <pc:sldMk cId="1408293801" sldId="452"/>
        </pc:sldMkLst>
        <pc:graphicFrameChg chg="mod modGraphic">
          <ac:chgData name="ANKITA VIDHYARTHI" userId="54fcaa7a935e3c3f" providerId="LiveId" clId="{39F6B914-6404-4997-AEFC-0A754D074952}" dt="2024-10-15T07:37:04.993" v="4892"/>
          <ac:graphicFrameMkLst>
            <pc:docMk/>
            <pc:sldMk cId="1408293801" sldId="452"/>
            <ac:graphicFrameMk id="7" creationId="{E92CA1A2-0D36-A3DF-69FC-D2FA41225A01}"/>
          </ac:graphicFrameMkLst>
        </pc:graphicFrameChg>
      </pc:sldChg>
      <pc:sldChg chg="del">
        <pc:chgData name="ANKITA VIDHYARTHI" userId="54fcaa7a935e3c3f" providerId="LiveId" clId="{39F6B914-6404-4997-AEFC-0A754D074952}" dt="2024-10-15T06:36:07.132" v="3988" actId="47"/>
        <pc:sldMkLst>
          <pc:docMk/>
          <pc:sldMk cId="3398927709" sldId="453"/>
        </pc:sldMkLst>
      </pc:sldChg>
      <pc:sldChg chg="modSp del mod">
        <pc:chgData name="ANKITA VIDHYARTHI" userId="54fcaa7a935e3c3f" providerId="LiveId" clId="{39F6B914-6404-4997-AEFC-0A754D074952}" dt="2024-10-15T07:39:33.078" v="4904" actId="47"/>
        <pc:sldMkLst>
          <pc:docMk/>
          <pc:sldMk cId="599260285" sldId="454"/>
        </pc:sldMkLst>
        <pc:spChg chg="mod">
          <ac:chgData name="ANKITA VIDHYARTHI" userId="54fcaa7a935e3c3f" providerId="LiveId" clId="{39F6B914-6404-4997-AEFC-0A754D074952}" dt="2024-10-14T08:52:23.653" v="136" actId="27636"/>
          <ac:spMkLst>
            <pc:docMk/>
            <pc:sldMk cId="599260285" sldId="454"/>
            <ac:spMk id="2" creationId="{6A6AEB7B-8A3A-A353-C087-1A65228B5C85}"/>
          </ac:spMkLst>
        </pc:spChg>
        <pc:spChg chg="mod">
          <ac:chgData name="ANKITA VIDHYARTHI" userId="54fcaa7a935e3c3f" providerId="LiveId" clId="{39F6B914-6404-4997-AEFC-0A754D074952}" dt="2024-10-14T08:52:23.465" v="131"/>
          <ac:spMkLst>
            <pc:docMk/>
            <pc:sldMk cId="599260285" sldId="454"/>
            <ac:spMk id="3" creationId="{87428246-EB57-4761-9B1A-ACD0442B7A19}"/>
          </ac:spMkLst>
        </pc:spChg>
      </pc:sldChg>
      <pc:sldChg chg="modSp mod">
        <pc:chgData name="ANKITA VIDHYARTHI" userId="54fcaa7a935e3c3f" providerId="LiveId" clId="{39F6B914-6404-4997-AEFC-0A754D074952}" dt="2024-10-15T06:52:05.507" v="4023" actId="255"/>
        <pc:sldMkLst>
          <pc:docMk/>
          <pc:sldMk cId="4178949745" sldId="455"/>
        </pc:sldMkLst>
        <pc:spChg chg="mod">
          <ac:chgData name="ANKITA VIDHYARTHI" userId="54fcaa7a935e3c3f" providerId="LiveId" clId="{39F6B914-6404-4997-AEFC-0A754D074952}" dt="2024-10-15T06:52:05.507" v="4023" actId="255"/>
          <ac:spMkLst>
            <pc:docMk/>
            <pc:sldMk cId="4178949745" sldId="455"/>
            <ac:spMk id="2" creationId="{3F877722-9FB2-32DA-B286-BDFACF7F1B84}"/>
          </ac:spMkLst>
        </pc:spChg>
        <pc:graphicFrameChg chg="mod modGraphic">
          <ac:chgData name="ANKITA VIDHYARTHI" userId="54fcaa7a935e3c3f" providerId="LiveId" clId="{39F6B914-6404-4997-AEFC-0A754D074952}" dt="2024-10-15T06:51:54.846" v="4021" actId="2711"/>
          <ac:graphicFrameMkLst>
            <pc:docMk/>
            <pc:sldMk cId="4178949745" sldId="455"/>
            <ac:graphicFrameMk id="5" creationId="{005B50A0-BB8D-6004-9D63-D3458D2ACA12}"/>
          </ac:graphicFrameMkLst>
        </pc:graphicFrameChg>
      </pc:sldChg>
      <pc:sldChg chg="modSp del mod">
        <pc:chgData name="ANKITA VIDHYARTHI" userId="54fcaa7a935e3c3f" providerId="LiveId" clId="{39F6B914-6404-4997-AEFC-0A754D074952}" dt="2024-10-15T07:01:15.062" v="4031" actId="47"/>
        <pc:sldMkLst>
          <pc:docMk/>
          <pc:sldMk cId="3682014844" sldId="457"/>
        </pc:sldMkLst>
        <pc:spChg chg="mod">
          <ac:chgData name="ANKITA VIDHYARTHI" userId="54fcaa7a935e3c3f" providerId="LiveId" clId="{39F6B914-6404-4997-AEFC-0A754D074952}" dt="2024-10-14T08:52:23.668" v="137" actId="27636"/>
          <ac:spMkLst>
            <pc:docMk/>
            <pc:sldMk cId="3682014844" sldId="457"/>
            <ac:spMk id="6" creationId="{2640986F-2568-495F-C6E5-2F9EC9E116DB}"/>
          </ac:spMkLst>
        </pc:spChg>
      </pc:sldChg>
      <pc:sldChg chg="modSp del mod">
        <pc:chgData name="ANKITA VIDHYARTHI" userId="54fcaa7a935e3c3f" providerId="LiveId" clId="{39F6B914-6404-4997-AEFC-0A754D074952}" dt="2024-10-15T07:00:14.369" v="4029" actId="47"/>
        <pc:sldMkLst>
          <pc:docMk/>
          <pc:sldMk cId="4151577112" sldId="460"/>
        </pc:sldMkLst>
        <pc:spChg chg="mod">
          <ac:chgData name="ANKITA VIDHYARTHI" userId="54fcaa7a935e3c3f" providerId="LiveId" clId="{39F6B914-6404-4997-AEFC-0A754D074952}" dt="2024-10-15T06:52:25.671" v="4025" actId="255"/>
          <ac:spMkLst>
            <pc:docMk/>
            <pc:sldMk cId="4151577112" sldId="460"/>
            <ac:spMk id="2" creationId="{3F877722-9FB2-32DA-B286-BDFACF7F1B84}"/>
          </ac:spMkLst>
        </pc:spChg>
        <pc:spChg chg="mod">
          <ac:chgData name="ANKITA VIDHYARTHI" userId="54fcaa7a935e3c3f" providerId="LiveId" clId="{39F6B914-6404-4997-AEFC-0A754D074952}" dt="2024-10-14T08:52:23.465" v="131"/>
          <ac:spMkLst>
            <pc:docMk/>
            <pc:sldMk cId="4151577112" sldId="460"/>
            <ac:spMk id="6" creationId="{5F15584D-69CD-5989-5861-E1B2EB4DFFE1}"/>
          </ac:spMkLst>
        </pc:spChg>
      </pc:sldChg>
      <pc:sldChg chg="modSp add mod">
        <pc:chgData name="ANKITA VIDHYARTHI" userId="54fcaa7a935e3c3f" providerId="LiveId" clId="{39F6B914-6404-4997-AEFC-0A754D074952}" dt="2024-10-15T05:52:27.878" v="2178" actId="20577"/>
        <pc:sldMkLst>
          <pc:docMk/>
          <pc:sldMk cId="1277220870" sldId="461"/>
        </pc:sldMkLst>
        <pc:graphicFrameChg chg="mod modGraphic">
          <ac:chgData name="ANKITA VIDHYARTHI" userId="54fcaa7a935e3c3f" providerId="LiveId" clId="{39F6B914-6404-4997-AEFC-0A754D074952}" dt="2024-10-15T05:52:27.878" v="2178" actId="20577"/>
          <ac:graphicFrameMkLst>
            <pc:docMk/>
            <pc:sldMk cId="1277220870" sldId="461"/>
            <ac:graphicFrameMk id="4" creationId="{B22ADDB7-F9C3-309B-7A27-DAD15E2E622A}"/>
          </ac:graphicFrameMkLst>
        </pc:graphicFrameChg>
      </pc:sldChg>
      <pc:sldChg chg="addSp modSp add mod">
        <pc:chgData name="ANKITA VIDHYARTHI" userId="54fcaa7a935e3c3f" providerId="LiveId" clId="{39F6B914-6404-4997-AEFC-0A754D074952}" dt="2024-10-15T07:38:58.958" v="4901"/>
        <pc:sldMkLst>
          <pc:docMk/>
          <pc:sldMk cId="4226150758" sldId="462"/>
        </pc:sldMkLst>
        <pc:graphicFrameChg chg="add">
          <ac:chgData name="ANKITA VIDHYARTHI" userId="54fcaa7a935e3c3f" providerId="LiveId" clId="{39F6B914-6404-4997-AEFC-0A754D074952}" dt="2024-10-15T07:38:09.938" v="4895"/>
          <ac:graphicFrameMkLst>
            <pc:docMk/>
            <pc:sldMk cId="4226150758" sldId="462"/>
            <ac:graphicFrameMk id="3" creationId="{72B11320-A492-1194-C890-0D26228634D9}"/>
          </ac:graphicFrameMkLst>
        </pc:graphicFrameChg>
        <pc:graphicFrameChg chg="mod modGraphic">
          <ac:chgData name="ANKITA VIDHYARTHI" userId="54fcaa7a935e3c3f" providerId="LiveId" clId="{39F6B914-6404-4997-AEFC-0A754D074952}" dt="2024-10-15T07:38:58.958" v="4901"/>
          <ac:graphicFrameMkLst>
            <pc:docMk/>
            <pc:sldMk cId="4226150758" sldId="462"/>
            <ac:graphicFrameMk id="7" creationId="{E92CA1A2-0D36-A3DF-69FC-D2FA41225A01}"/>
          </ac:graphicFrameMkLst>
        </pc:graphicFrameChg>
      </pc:sldChg>
      <pc:sldChg chg="modSp add del mod">
        <pc:chgData name="ANKITA VIDHYARTHI" userId="54fcaa7a935e3c3f" providerId="LiveId" clId="{39F6B914-6404-4997-AEFC-0A754D074952}" dt="2024-10-15T07:39:02.941" v="4902" actId="47"/>
        <pc:sldMkLst>
          <pc:docMk/>
          <pc:sldMk cId="1736687612" sldId="463"/>
        </pc:sldMkLst>
        <pc:graphicFrameChg chg="mod modGraphic">
          <ac:chgData name="ANKITA VIDHYARTHI" userId="54fcaa7a935e3c3f" providerId="LiveId" clId="{39F6B914-6404-4997-AEFC-0A754D074952}" dt="2024-10-15T07:38:02.316" v="4894" actId="2165"/>
          <ac:graphicFrameMkLst>
            <pc:docMk/>
            <pc:sldMk cId="1736687612" sldId="463"/>
            <ac:graphicFrameMk id="7" creationId="{E92CA1A2-0D36-A3DF-69FC-D2FA41225A01}"/>
          </ac:graphicFrameMkLst>
        </pc:graphicFrameChg>
      </pc:sldChg>
      <pc:sldChg chg="modSp add del mod">
        <pc:chgData name="ANKITA VIDHYARTHI" userId="54fcaa7a935e3c3f" providerId="LiveId" clId="{39F6B914-6404-4997-AEFC-0A754D074952}" dt="2024-10-15T07:39:11.062" v="4903" actId="47"/>
        <pc:sldMkLst>
          <pc:docMk/>
          <pc:sldMk cId="1413503487" sldId="464"/>
        </pc:sldMkLst>
        <pc:graphicFrameChg chg="mod modGraphic">
          <ac:chgData name="ANKITA VIDHYARTHI" userId="54fcaa7a935e3c3f" providerId="LiveId" clId="{39F6B914-6404-4997-AEFC-0A754D074952}" dt="2024-10-15T06:32:38.565" v="3966" actId="20577"/>
          <ac:graphicFrameMkLst>
            <pc:docMk/>
            <pc:sldMk cId="1413503487" sldId="464"/>
            <ac:graphicFrameMk id="7" creationId="{E92CA1A2-0D36-A3DF-69FC-D2FA41225A01}"/>
          </ac:graphicFrameMkLst>
        </pc:graphicFrameChg>
      </pc:sldChg>
      <pc:sldChg chg="modSp add mod">
        <pc:chgData name="ANKITA VIDHYARTHI" userId="54fcaa7a935e3c3f" providerId="LiveId" clId="{39F6B914-6404-4997-AEFC-0A754D074952}" dt="2024-10-15T07:14:55.096" v="4415" actId="20577"/>
        <pc:sldMkLst>
          <pc:docMk/>
          <pc:sldMk cId="3221803854" sldId="467"/>
        </pc:sldMkLst>
        <pc:graphicFrameChg chg="mod modGraphic">
          <ac:chgData name="ANKITA VIDHYARTHI" userId="54fcaa7a935e3c3f" providerId="LiveId" clId="{39F6B914-6404-4997-AEFC-0A754D074952}" dt="2024-10-15T07:14:55.096" v="4415" actId="20577"/>
          <ac:graphicFrameMkLst>
            <pc:docMk/>
            <pc:sldMk cId="3221803854" sldId="467"/>
            <ac:graphicFrameMk id="4" creationId="{6E2FDEF4-2F44-9BCC-416A-DDFE2225D1C3}"/>
          </ac:graphicFrameMkLst>
        </pc:graphicFrameChg>
      </pc:sldChg>
      <pc:sldChg chg="modSp add mod">
        <pc:chgData name="ANKITA VIDHYARTHI" userId="54fcaa7a935e3c3f" providerId="LiveId" clId="{39F6B914-6404-4997-AEFC-0A754D074952}" dt="2024-10-15T07:21:53.379" v="4521" actId="113"/>
        <pc:sldMkLst>
          <pc:docMk/>
          <pc:sldMk cId="2185167185" sldId="468"/>
        </pc:sldMkLst>
        <pc:spChg chg="mod">
          <ac:chgData name="ANKITA VIDHYARTHI" userId="54fcaa7a935e3c3f" providerId="LiveId" clId="{39F6B914-6404-4997-AEFC-0A754D074952}" dt="2024-10-15T07:21:53.379" v="4521" actId="113"/>
          <ac:spMkLst>
            <pc:docMk/>
            <pc:sldMk cId="2185167185" sldId="468"/>
            <ac:spMk id="6" creationId="{5F15584D-69CD-5989-5861-E1B2EB4DFFE1}"/>
          </ac:spMkLst>
        </pc:spChg>
      </pc:sldChg>
      <pc:sldChg chg="add">
        <pc:chgData name="ANKITA VIDHYARTHI" userId="54fcaa7a935e3c3f" providerId="LiveId" clId="{39F6B914-6404-4997-AEFC-0A754D074952}" dt="2024-10-15T07:00:28.081" v="4030"/>
        <pc:sldMkLst>
          <pc:docMk/>
          <pc:sldMk cId="2040253714" sldId="46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3BED13-685D-429B-8BEE-A7B3713BD66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6181704-4546-4EE9-BB18-DB163B1ED38D}">
      <dgm:prSet custT="1"/>
      <dgm:spPr/>
      <dgm:t>
        <a:bodyPr/>
        <a:lstStyle/>
        <a:p>
          <a:r>
            <a:rPr lang="en-IN" sz="3200" dirty="0"/>
            <a:t>MED 04 : </a:t>
          </a:r>
        </a:p>
      </dgm:t>
    </dgm:pt>
    <dgm:pt modelId="{188EF9B6-A902-44AE-9678-251523CBF3B1}" type="parTrans" cxnId="{B9DD0393-86C8-42B6-9ABD-014D09E515CE}">
      <dgm:prSet/>
      <dgm:spPr/>
      <dgm:t>
        <a:bodyPr/>
        <a:lstStyle/>
        <a:p>
          <a:endParaRPr lang="en-IN"/>
        </a:p>
      </dgm:t>
    </dgm:pt>
    <dgm:pt modelId="{5D61B0D9-03B9-4F62-8171-80B70B973B96}" type="sibTrans" cxnId="{B9DD0393-86C8-42B6-9ABD-014D09E515CE}">
      <dgm:prSet/>
      <dgm:spPr/>
      <dgm:t>
        <a:bodyPr/>
        <a:lstStyle/>
        <a:p>
          <a:endParaRPr lang="en-IN"/>
        </a:p>
      </dgm:t>
    </dgm:pt>
    <dgm:pt modelId="{EC51BC75-55DC-4918-AFA1-C6A4E81405EB}">
      <dgm:prSet custT="1"/>
      <dgm:spPr/>
      <dgm:t>
        <a:bodyPr/>
        <a:lstStyle/>
        <a:p>
          <a:r>
            <a:rPr lang="en-IN" sz="3200" dirty="0"/>
            <a:t>MED 38 : </a:t>
          </a:r>
        </a:p>
      </dgm:t>
    </dgm:pt>
    <dgm:pt modelId="{47EE222B-E4A1-4B5D-B036-5F8C839DEB59}" type="parTrans" cxnId="{B129969F-4A73-40B9-AB64-E9C3C8CB9DC4}">
      <dgm:prSet/>
      <dgm:spPr/>
      <dgm:t>
        <a:bodyPr/>
        <a:lstStyle/>
        <a:p>
          <a:endParaRPr lang="en-IN"/>
        </a:p>
      </dgm:t>
    </dgm:pt>
    <dgm:pt modelId="{E651E5BA-46B5-4E94-8ACD-0A947FEC6BE5}" type="sibTrans" cxnId="{B129969F-4A73-40B9-AB64-E9C3C8CB9DC4}">
      <dgm:prSet/>
      <dgm:spPr/>
      <dgm:t>
        <a:bodyPr/>
        <a:lstStyle/>
        <a:p>
          <a:endParaRPr lang="en-IN"/>
        </a:p>
      </dgm:t>
    </dgm:pt>
    <dgm:pt modelId="{19715BDC-0F61-4D31-AFFB-37681BAC25F7}">
      <dgm:prSet/>
      <dgm:spPr/>
      <dgm:t>
        <a:bodyPr/>
        <a:lstStyle/>
        <a:p>
          <a:r>
            <a:rPr lang="en-IN" dirty="0"/>
            <a:t>Q1 - 87</a:t>
          </a:r>
        </a:p>
      </dgm:t>
    </dgm:pt>
    <dgm:pt modelId="{F4FC9B43-F809-42C7-A449-A99D908A2C56}" type="parTrans" cxnId="{2F43F75C-81D5-439F-875E-748F8FF7E8AB}">
      <dgm:prSet/>
      <dgm:spPr/>
      <dgm:t>
        <a:bodyPr/>
        <a:lstStyle/>
        <a:p>
          <a:endParaRPr lang="en-IN"/>
        </a:p>
      </dgm:t>
    </dgm:pt>
    <dgm:pt modelId="{572F8FD0-A486-4D57-BCE3-024CF84A1E26}" type="sibTrans" cxnId="{2F43F75C-81D5-439F-875E-748F8FF7E8AB}">
      <dgm:prSet/>
      <dgm:spPr/>
      <dgm:t>
        <a:bodyPr/>
        <a:lstStyle/>
        <a:p>
          <a:endParaRPr lang="en-IN"/>
        </a:p>
      </dgm:t>
    </dgm:pt>
    <dgm:pt modelId="{E335E215-1D97-4441-A2BA-BBC1E349DD27}">
      <dgm:prSet/>
      <dgm:spPr/>
      <dgm:t>
        <a:bodyPr/>
        <a:lstStyle/>
        <a:p>
          <a:r>
            <a:rPr lang="en-IN" dirty="0"/>
            <a:t>Q2 – 87</a:t>
          </a:r>
        </a:p>
      </dgm:t>
    </dgm:pt>
    <dgm:pt modelId="{803AB9DC-150F-4C1A-A0B8-C31AC8DB959A}" type="parTrans" cxnId="{6FBDD7EB-46D6-4A32-88F4-9D0BF2E0BBA2}">
      <dgm:prSet/>
      <dgm:spPr/>
      <dgm:t>
        <a:bodyPr/>
        <a:lstStyle/>
        <a:p>
          <a:endParaRPr lang="en-IN"/>
        </a:p>
      </dgm:t>
    </dgm:pt>
    <dgm:pt modelId="{72FBA40A-E590-4AE8-A8E2-C11BE15C7D5B}" type="sibTrans" cxnId="{6FBDD7EB-46D6-4A32-88F4-9D0BF2E0BBA2}">
      <dgm:prSet/>
      <dgm:spPr/>
      <dgm:t>
        <a:bodyPr/>
        <a:lstStyle/>
        <a:p>
          <a:endParaRPr lang="en-IN"/>
        </a:p>
      </dgm:t>
    </dgm:pt>
    <dgm:pt modelId="{6F06EAD1-F203-4A9A-B5BB-9D60AF8E9929}">
      <dgm:prSet custT="1"/>
      <dgm:spPr/>
      <dgm:t>
        <a:bodyPr/>
        <a:lstStyle/>
        <a:p>
          <a:r>
            <a:rPr lang="en-IN" sz="3200" dirty="0"/>
            <a:t>MED 40 : </a:t>
          </a:r>
        </a:p>
      </dgm:t>
    </dgm:pt>
    <dgm:pt modelId="{B953542A-2B50-4E7A-AE05-6B964B276214}" type="parTrans" cxnId="{F967D72C-895E-4AF1-9947-124E56835A99}">
      <dgm:prSet/>
      <dgm:spPr/>
      <dgm:t>
        <a:bodyPr/>
        <a:lstStyle/>
        <a:p>
          <a:endParaRPr lang="en-IN"/>
        </a:p>
      </dgm:t>
    </dgm:pt>
    <dgm:pt modelId="{37E2663D-954B-4E66-82FE-1C94432DFBE9}" type="sibTrans" cxnId="{F967D72C-895E-4AF1-9947-124E56835A99}">
      <dgm:prSet/>
      <dgm:spPr/>
      <dgm:t>
        <a:bodyPr/>
        <a:lstStyle/>
        <a:p>
          <a:endParaRPr lang="en-IN"/>
        </a:p>
      </dgm:t>
    </dgm:pt>
    <dgm:pt modelId="{BBBF285F-B83A-44C8-A1EE-B8F5A28DB78C}">
      <dgm:prSet/>
      <dgm:spPr/>
      <dgm:t>
        <a:bodyPr/>
        <a:lstStyle/>
        <a:p>
          <a:r>
            <a:rPr lang="en-IN" dirty="0"/>
            <a:t>Q1 - 52</a:t>
          </a:r>
        </a:p>
      </dgm:t>
    </dgm:pt>
    <dgm:pt modelId="{E8F099F1-25FE-463F-B08E-396A6C68B215}" type="parTrans" cxnId="{F23149F8-8778-4CD4-8F05-53F3061A5CC9}">
      <dgm:prSet/>
      <dgm:spPr/>
      <dgm:t>
        <a:bodyPr/>
        <a:lstStyle/>
        <a:p>
          <a:endParaRPr lang="en-IN"/>
        </a:p>
      </dgm:t>
    </dgm:pt>
    <dgm:pt modelId="{48AA915D-20F8-4352-B4EC-F8041C8D686E}" type="sibTrans" cxnId="{F23149F8-8778-4CD4-8F05-53F3061A5CC9}">
      <dgm:prSet/>
      <dgm:spPr/>
      <dgm:t>
        <a:bodyPr/>
        <a:lstStyle/>
        <a:p>
          <a:endParaRPr lang="en-IN"/>
        </a:p>
      </dgm:t>
    </dgm:pt>
    <dgm:pt modelId="{96DFBBC9-E5A2-4916-91F9-4CA2573A8700}">
      <dgm:prSet/>
      <dgm:spPr/>
      <dgm:t>
        <a:bodyPr/>
        <a:lstStyle/>
        <a:p>
          <a:r>
            <a:rPr lang="en-IN" dirty="0"/>
            <a:t>Q2 – 78</a:t>
          </a:r>
        </a:p>
      </dgm:t>
    </dgm:pt>
    <dgm:pt modelId="{2FF3BFD2-25AD-4461-940B-8286A3F22EE6}" type="parTrans" cxnId="{DBF4CD99-A9B6-4FD1-A3F0-CFD7DDBE4DEA}">
      <dgm:prSet/>
      <dgm:spPr/>
      <dgm:t>
        <a:bodyPr/>
        <a:lstStyle/>
        <a:p>
          <a:endParaRPr lang="en-IN"/>
        </a:p>
      </dgm:t>
    </dgm:pt>
    <dgm:pt modelId="{F6F5A8B3-201E-4048-9190-EF4741A46FCD}" type="sibTrans" cxnId="{DBF4CD99-A9B6-4FD1-A3F0-CFD7DDBE4DEA}">
      <dgm:prSet/>
      <dgm:spPr/>
      <dgm:t>
        <a:bodyPr/>
        <a:lstStyle/>
        <a:p>
          <a:endParaRPr lang="en-IN"/>
        </a:p>
      </dgm:t>
    </dgm:pt>
    <dgm:pt modelId="{7E44B0FA-2BDF-42D3-BE91-52ADAB0B1E56}">
      <dgm:prSet/>
      <dgm:spPr/>
      <dgm:t>
        <a:bodyPr/>
        <a:lstStyle/>
        <a:p>
          <a:r>
            <a:rPr lang="en-IN" dirty="0"/>
            <a:t>Q1 - 72</a:t>
          </a:r>
        </a:p>
      </dgm:t>
    </dgm:pt>
    <dgm:pt modelId="{D1A390EF-9A44-4A76-A1BC-4A2A1B86936E}" type="sibTrans" cxnId="{734E70D9-B9A3-403B-9F04-5FAE5D5B071D}">
      <dgm:prSet/>
      <dgm:spPr/>
      <dgm:t>
        <a:bodyPr/>
        <a:lstStyle/>
        <a:p>
          <a:endParaRPr lang="en-IN"/>
        </a:p>
      </dgm:t>
    </dgm:pt>
    <dgm:pt modelId="{9604255E-9D18-4763-8706-416C509BB352}" type="parTrans" cxnId="{734E70D9-B9A3-403B-9F04-5FAE5D5B071D}">
      <dgm:prSet/>
      <dgm:spPr/>
      <dgm:t>
        <a:bodyPr/>
        <a:lstStyle/>
        <a:p>
          <a:endParaRPr lang="en-IN"/>
        </a:p>
      </dgm:t>
    </dgm:pt>
    <dgm:pt modelId="{80F72D8B-4C64-4C9A-96F7-2745B56E8DE8}">
      <dgm:prSet/>
      <dgm:spPr/>
      <dgm:t>
        <a:bodyPr/>
        <a:lstStyle/>
        <a:p>
          <a:r>
            <a:rPr lang="en-IN" dirty="0"/>
            <a:t>Q2 – 60</a:t>
          </a:r>
        </a:p>
      </dgm:t>
    </dgm:pt>
    <dgm:pt modelId="{6736F98E-8E9E-4573-978D-A4E9C351B28E}" type="sibTrans" cxnId="{19F18461-1776-4534-AA02-6FA62AEDCA01}">
      <dgm:prSet/>
      <dgm:spPr/>
      <dgm:t>
        <a:bodyPr/>
        <a:lstStyle/>
        <a:p>
          <a:endParaRPr lang="en-IN"/>
        </a:p>
      </dgm:t>
    </dgm:pt>
    <dgm:pt modelId="{A94134EE-6A1C-4F52-8403-A01E64E9B7C7}" type="parTrans" cxnId="{19F18461-1776-4534-AA02-6FA62AEDCA01}">
      <dgm:prSet/>
      <dgm:spPr/>
      <dgm:t>
        <a:bodyPr/>
        <a:lstStyle/>
        <a:p>
          <a:endParaRPr lang="en-IN"/>
        </a:p>
      </dgm:t>
    </dgm:pt>
    <dgm:pt modelId="{D332BF93-3907-4674-BC05-01A7F5C5F964}" type="pres">
      <dgm:prSet presAssocID="{223BED13-685D-429B-8BEE-A7B3713BD66C}" presName="Name0" presStyleCnt="0">
        <dgm:presLayoutVars>
          <dgm:dir/>
          <dgm:animLvl val="lvl"/>
          <dgm:resizeHandles val="exact"/>
        </dgm:presLayoutVars>
      </dgm:prSet>
      <dgm:spPr/>
    </dgm:pt>
    <dgm:pt modelId="{94A32784-4ED7-46C7-84E0-0AE34DFF02B1}" type="pres">
      <dgm:prSet presAssocID="{26181704-4546-4EE9-BB18-DB163B1ED38D}" presName="linNode" presStyleCnt="0"/>
      <dgm:spPr/>
    </dgm:pt>
    <dgm:pt modelId="{CD9C678A-E48A-46FB-AA8A-143E118A45CD}" type="pres">
      <dgm:prSet presAssocID="{26181704-4546-4EE9-BB18-DB163B1ED38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21A852F-AE58-48AF-88FE-4CEE1987332A}" type="pres">
      <dgm:prSet presAssocID="{26181704-4546-4EE9-BB18-DB163B1ED38D}" presName="descendantText" presStyleLbl="alignAccFollowNode1" presStyleIdx="0" presStyleCnt="3">
        <dgm:presLayoutVars>
          <dgm:bulletEnabled val="1"/>
        </dgm:presLayoutVars>
      </dgm:prSet>
      <dgm:spPr/>
    </dgm:pt>
    <dgm:pt modelId="{F171BF8F-629F-4FB5-870F-304B1CA08A99}" type="pres">
      <dgm:prSet presAssocID="{5D61B0D9-03B9-4F62-8171-80B70B973B96}" presName="sp" presStyleCnt="0"/>
      <dgm:spPr/>
    </dgm:pt>
    <dgm:pt modelId="{287F291D-3982-4D14-9CE9-9640455F0819}" type="pres">
      <dgm:prSet presAssocID="{EC51BC75-55DC-4918-AFA1-C6A4E81405EB}" presName="linNode" presStyleCnt="0"/>
      <dgm:spPr/>
    </dgm:pt>
    <dgm:pt modelId="{E91EAD81-B585-47B2-B71F-C720C637389F}" type="pres">
      <dgm:prSet presAssocID="{EC51BC75-55DC-4918-AFA1-C6A4E81405EB}" presName="parentText" presStyleLbl="node1" presStyleIdx="1" presStyleCnt="3" custLinFactNeighborX="462" custLinFactNeighborY="-36557">
        <dgm:presLayoutVars>
          <dgm:chMax val="1"/>
          <dgm:bulletEnabled val="1"/>
        </dgm:presLayoutVars>
      </dgm:prSet>
      <dgm:spPr/>
    </dgm:pt>
    <dgm:pt modelId="{2E790952-F5FC-4AA7-9E57-FC9CEB401C35}" type="pres">
      <dgm:prSet presAssocID="{EC51BC75-55DC-4918-AFA1-C6A4E81405EB}" presName="descendantText" presStyleLbl="alignAccFollowNode1" presStyleIdx="1" presStyleCnt="3">
        <dgm:presLayoutVars>
          <dgm:bulletEnabled val="1"/>
        </dgm:presLayoutVars>
      </dgm:prSet>
      <dgm:spPr/>
    </dgm:pt>
    <dgm:pt modelId="{5CA6114E-0BE0-4C93-8A2B-A4B5D37C52D3}" type="pres">
      <dgm:prSet presAssocID="{E651E5BA-46B5-4E94-8ACD-0A947FEC6BE5}" presName="sp" presStyleCnt="0"/>
      <dgm:spPr/>
    </dgm:pt>
    <dgm:pt modelId="{6B6B1586-990D-4781-B82B-FC52E55BECEB}" type="pres">
      <dgm:prSet presAssocID="{6F06EAD1-F203-4A9A-B5BB-9D60AF8E9929}" presName="linNode" presStyleCnt="0"/>
      <dgm:spPr/>
    </dgm:pt>
    <dgm:pt modelId="{A169BC4A-C72A-420C-8575-7B4F4FD8A1F8}" type="pres">
      <dgm:prSet presAssocID="{6F06EAD1-F203-4A9A-B5BB-9D60AF8E9929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4CB415BA-D45F-497A-96F9-3193D6437908}" type="pres">
      <dgm:prSet presAssocID="{6F06EAD1-F203-4A9A-B5BB-9D60AF8E9929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967D72C-895E-4AF1-9947-124E56835A99}" srcId="{223BED13-685D-429B-8BEE-A7B3713BD66C}" destId="{6F06EAD1-F203-4A9A-B5BB-9D60AF8E9929}" srcOrd="2" destOrd="0" parTransId="{B953542A-2B50-4E7A-AE05-6B964B276214}" sibTransId="{37E2663D-954B-4E66-82FE-1C94432DFBE9}"/>
    <dgm:cxn modelId="{2F43F75C-81D5-439F-875E-748F8FF7E8AB}" srcId="{EC51BC75-55DC-4918-AFA1-C6A4E81405EB}" destId="{19715BDC-0F61-4D31-AFFB-37681BAC25F7}" srcOrd="0" destOrd="0" parTransId="{F4FC9B43-F809-42C7-A449-A99D908A2C56}" sibTransId="{572F8FD0-A486-4D57-BCE3-024CF84A1E26}"/>
    <dgm:cxn modelId="{19F18461-1776-4534-AA02-6FA62AEDCA01}" srcId="{26181704-4546-4EE9-BB18-DB163B1ED38D}" destId="{80F72D8B-4C64-4C9A-96F7-2745B56E8DE8}" srcOrd="1" destOrd="0" parTransId="{A94134EE-6A1C-4F52-8403-A01E64E9B7C7}" sibTransId="{6736F98E-8E9E-4573-978D-A4E9C351B28E}"/>
    <dgm:cxn modelId="{E66E2A67-5872-4504-9A57-CC9E5E0FC026}" type="presOf" srcId="{EC51BC75-55DC-4918-AFA1-C6A4E81405EB}" destId="{E91EAD81-B585-47B2-B71F-C720C637389F}" srcOrd="0" destOrd="0" presId="urn:microsoft.com/office/officeart/2005/8/layout/vList5"/>
    <dgm:cxn modelId="{117C3047-D50B-48E7-88DE-61D8D4E9FE4D}" type="presOf" srcId="{BBBF285F-B83A-44C8-A1EE-B8F5A28DB78C}" destId="{4CB415BA-D45F-497A-96F9-3193D6437908}" srcOrd="0" destOrd="0" presId="urn:microsoft.com/office/officeart/2005/8/layout/vList5"/>
    <dgm:cxn modelId="{B9DD0393-86C8-42B6-9ABD-014D09E515CE}" srcId="{223BED13-685D-429B-8BEE-A7B3713BD66C}" destId="{26181704-4546-4EE9-BB18-DB163B1ED38D}" srcOrd="0" destOrd="0" parTransId="{188EF9B6-A902-44AE-9678-251523CBF3B1}" sibTransId="{5D61B0D9-03B9-4F62-8171-80B70B973B96}"/>
    <dgm:cxn modelId="{DBF4CD99-A9B6-4FD1-A3F0-CFD7DDBE4DEA}" srcId="{6F06EAD1-F203-4A9A-B5BB-9D60AF8E9929}" destId="{96DFBBC9-E5A2-4916-91F9-4CA2573A8700}" srcOrd="1" destOrd="0" parTransId="{2FF3BFD2-25AD-4461-940B-8286A3F22EE6}" sibTransId="{F6F5A8B3-201E-4048-9190-EF4741A46FCD}"/>
    <dgm:cxn modelId="{AF32789E-4615-4BBB-9AA9-10BD42030442}" type="presOf" srcId="{6F06EAD1-F203-4A9A-B5BB-9D60AF8E9929}" destId="{A169BC4A-C72A-420C-8575-7B4F4FD8A1F8}" srcOrd="0" destOrd="0" presId="urn:microsoft.com/office/officeart/2005/8/layout/vList5"/>
    <dgm:cxn modelId="{B129969F-4A73-40B9-AB64-E9C3C8CB9DC4}" srcId="{223BED13-685D-429B-8BEE-A7B3713BD66C}" destId="{EC51BC75-55DC-4918-AFA1-C6A4E81405EB}" srcOrd="1" destOrd="0" parTransId="{47EE222B-E4A1-4B5D-B036-5F8C839DEB59}" sibTransId="{E651E5BA-46B5-4E94-8ACD-0A947FEC6BE5}"/>
    <dgm:cxn modelId="{C715F2AA-27D3-4C54-8F39-0BD321560B56}" type="presOf" srcId="{E335E215-1D97-4441-A2BA-BBC1E349DD27}" destId="{2E790952-F5FC-4AA7-9E57-FC9CEB401C35}" srcOrd="0" destOrd="1" presId="urn:microsoft.com/office/officeart/2005/8/layout/vList5"/>
    <dgm:cxn modelId="{477DCEB6-6022-4EAF-B1C9-131F83A9F82E}" type="presOf" srcId="{223BED13-685D-429B-8BEE-A7B3713BD66C}" destId="{D332BF93-3907-4674-BC05-01A7F5C5F964}" srcOrd="0" destOrd="0" presId="urn:microsoft.com/office/officeart/2005/8/layout/vList5"/>
    <dgm:cxn modelId="{E7696BB9-2360-4B24-85AA-E727C6AF9419}" type="presOf" srcId="{96DFBBC9-E5A2-4916-91F9-4CA2573A8700}" destId="{4CB415BA-D45F-497A-96F9-3193D6437908}" srcOrd="0" destOrd="1" presId="urn:microsoft.com/office/officeart/2005/8/layout/vList5"/>
    <dgm:cxn modelId="{30716EBA-0CEF-4DF9-92E3-7AE48133A556}" type="presOf" srcId="{26181704-4546-4EE9-BB18-DB163B1ED38D}" destId="{CD9C678A-E48A-46FB-AA8A-143E118A45CD}" srcOrd="0" destOrd="0" presId="urn:microsoft.com/office/officeart/2005/8/layout/vList5"/>
    <dgm:cxn modelId="{837BE1C8-BA09-458E-8438-2FDBC93D417A}" type="presOf" srcId="{7E44B0FA-2BDF-42D3-BE91-52ADAB0B1E56}" destId="{121A852F-AE58-48AF-88FE-4CEE1987332A}" srcOrd="0" destOrd="0" presId="urn:microsoft.com/office/officeart/2005/8/layout/vList5"/>
    <dgm:cxn modelId="{C8002DD2-23EA-451D-947C-1676057AE4D5}" type="presOf" srcId="{19715BDC-0F61-4D31-AFFB-37681BAC25F7}" destId="{2E790952-F5FC-4AA7-9E57-FC9CEB401C35}" srcOrd="0" destOrd="0" presId="urn:microsoft.com/office/officeart/2005/8/layout/vList5"/>
    <dgm:cxn modelId="{734E70D9-B9A3-403B-9F04-5FAE5D5B071D}" srcId="{26181704-4546-4EE9-BB18-DB163B1ED38D}" destId="{7E44B0FA-2BDF-42D3-BE91-52ADAB0B1E56}" srcOrd="0" destOrd="0" parTransId="{9604255E-9D18-4763-8706-416C509BB352}" sibTransId="{D1A390EF-9A44-4A76-A1BC-4A2A1B86936E}"/>
    <dgm:cxn modelId="{E2CB70EB-BA33-4CBC-A828-D85C6200A47F}" type="presOf" srcId="{80F72D8B-4C64-4C9A-96F7-2745B56E8DE8}" destId="{121A852F-AE58-48AF-88FE-4CEE1987332A}" srcOrd="0" destOrd="1" presId="urn:microsoft.com/office/officeart/2005/8/layout/vList5"/>
    <dgm:cxn modelId="{6FBDD7EB-46D6-4A32-88F4-9D0BF2E0BBA2}" srcId="{EC51BC75-55DC-4918-AFA1-C6A4E81405EB}" destId="{E335E215-1D97-4441-A2BA-BBC1E349DD27}" srcOrd="1" destOrd="0" parTransId="{803AB9DC-150F-4C1A-A0B8-C31AC8DB959A}" sibTransId="{72FBA40A-E590-4AE8-A8E2-C11BE15C7D5B}"/>
    <dgm:cxn modelId="{F23149F8-8778-4CD4-8F05-53F3061A5CC9}" srcId="{6F06EAD1-F203-4A9A-B5BB-9D60AF8E9929}" destId="{BBBF285F-B83A-44C8-A1EE-B8F5A28DB78C}" srcOrd="0" destOrd="0" parTransId="{E8F099F1-25FE-463F-B08E-396A6C68B215}" sibTransId="{48AA915D-20F8-4352-B4EC-F8041C8D686E}"/>
    <dgm:cxn modelId="{7C344AB8-0423-4661-ACA4-92FB9EB7FCF4}" type="presParOf" srcId="{D332BF93-3907-4674-BC05-01A7F5C5F964}" destId="{94A32784-4ED7-46C7-84E0-0AE34DFF02B1}" srcOrd="0" destOrd="0" presId="urn:microsoft.com/office/officeart/2005/8/layout/vList5"/>
    <dgm:cxn modelId="{520D6CB9-4ADE-4663-AD60-F402E8F271C0}" type="presParOf" srcId="{94A32784-4ED7-46C7-84E0-0AE34DFF02B1}" destId="{CD9C678A-E48A-46FB-AA8A-143E118A45CD}" srcOrd="0" destOrd="0" presId="urn:microsoft.com/office/officeart/2005/8/layout/vList5"/>
    <dgm:cxn modelId="{A6D63744-CE65-421D-8FE2-2D1B8566D653}" type="presParOf" srcId="{94A32784-4ED7-46C7-84E0-0AE34DFF02B1}" destId="{121A852F-AE58-48AF-88FE-4CEE1987332A}" srcOrd="1" destOrd="0" presId="urn:microsoft.com/office/officeart/2005/8/layout/vList5"/>
    <dgm:cxn modelId="{7043197C-DEC2-4BF7-93D4-FFB63E4598F4}" type="presParOf" srcId="{D332BF93-3907-4674-BC05-01A7F5C5F964}" destId="{F171BF8F-629F-4FB5-870F-304B1CA08A99}" srcOrd="1" destOrd="0" presId="urn:microsoft.com/office/officeart/2005/8/layout/vList5"/>
    <dgm:cxn modelId="{8024EE09-68AA-4B67-A2AE-72ACC9AFCCCC}" type="presParOf" srcId="{D332BF93-3907-4674-BC05-01A7F5C5F964}" destId="{287F291D-3982-4D14-9CE9-9640455F0819}" srcOrd="2" destOrd="0" presId="urn:microsoft.com/office/officeart/2005/8/layout/vList5"/>
    <dgm:cxn modelId="{B87E49A8-81C6-4D8D-A6A5-CF46A0C87455}" type="presParOf" srcId="{287F291D-3982-4D14-9CE9-9640455F0819}" destId="{E91EAD81-B585-47B2-B71F-C720C637389F}" srcOrd="0" destOrd="0" presId="urn:microsoft.com/office/officeart/2005/8/layout/vList5"/>
    <dgm:cxn modelId="{BD1F3C30-F677-454F-8973-9B4B45FA900A}" type="presParOf" srcId="{287F291D-3982-4D14-9CE9-9640455F0819}" destId="{2E790952-F5FC-4AA7-9E57-FC9CEB401C35}" srcOrd="1" destOrd="0" presId="urn:microsoft.com/office/officeart/2005/8/layout/vList5"/>
    <dgm:cxn modelId="{465AD824-E157-4BD5-95A0-7B9DA38E4985}" type="presParOf" srcId="{D332BF93-3907-4674-BC05-01A7F5C5F964}" destId="{5CA6114E-0BE0-4C93-8A2B-A4B5D37C52D3}" srcOrd="3" destOrd="0" presId="urn:microsoft.com/office/officeart/2005/8/layout/vList5"/>
    <dgm:cxn modelId="{AFF63B5F-8F65-4292-A7CF-5ACBDFB0829C}" type="presParOf" srcId="{D332BF93-3907-4674-BC05-01A7F5C5F964}" destId="{6B6B1586-990D-4781-B82B-FC52E55BECEB}" srcOrd="4" destOrd="0" presId="urn:microsoft.com/office/officeart/2005/8/layout/vList5"/>
    <dgm:cxn modelId="{9BC0C3B9-F8D9-464E-B012-6040D00F3BAE}" type="presParOf" srcId="{6B6B1586-990D-4781-B82B-FC52E55BECEB}" destId="{A169BC4A-C72A-420C-8575-7B4F4FD8A1F8}" srcOrd="0" destOrd="0" presId="urn:microsoft.com/office/officeart/2005/8/layout/vList5"/>
    <dgm:cxn modelId="{4F5B90E2-AA5C-4348-BAA3-8F82032148C2}" type="presParOf" srcId="{6B6B1586-990D-4781-B82B-FC52E55BECEB}" destId="{4CB415BA-D45F-497A-96F9-3193D643790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A852F-AE58-48AF-88FE-4CEE1987332A}">
      <dsp:nvSpPr>
        <dsp:cNvPr id="0" name=""/>
        <dsp:cNvSpPr/>
      </dsp:nvSpPr>
      <dsp:spPr>
        <a:xfrm rot="5400000">
          <a:off x="5345478" y="-2123718"/>
          <a:ext cx="1000511" cy="55018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600" kern="1200" dirty="0"/>
            <a:t>Q1 - 72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600" kern="1200" dirty="0"/>
            <a:t>Q2 – 60</a:t>
          </a:r>
        </a:p>
      </dsp:txBody>
      <dsp:txXfrm rot="-5400000">
        <a:off x="3094801" y="175800"/>
        <a:ext cx="5453026" cy="902829"/>
      </dsp:txXfrm>
    </dsp:sp>
    <dsp:sp modelId="{CD9C678A-E48A-46FB-AA8A-143E118A45CD}">
      <dsp:nvSpPr>
        <dsp:cNvPr id="0" name=""/>
        <dsp:cNvSpPr/>
      </dsp:nvSpPr>
      <dsp:spPr>
        <a:xfrm>
          <a:off x="0" y="1894"/>
          <a:ext cx="3094800" cy="1250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MED 04 : </a:t>
          </a:r>
        </a:p>
      </dsp:txBody>
      <dsp:txXfrm>
        <a:off x="61051" y="62945"/>
        <a:ext cx="2972698" cy="1128537"/>
      </dsp:txXfrm>
    </dsp:sp>
    <dsp:sp modelId="{2E790952-F5FC-4AA7-9E57-FC9CEB401C35}">
      <dsp:nvSpPr>
        <dsp:cNvPr id="0" name=""/>
        <dsp:cNvSpPr/>
      </dsp:nvSpPr>
      <dsp:spPr>
        <a:xfrm rot="5400000">
          <a:off x="5345478" y="-810547"/>
          <a:ext cx="1000511" cy="55018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600" kern="1200" dirty="0"/>
            <a:t>Q1 - 87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600" kern="1200" dirty="0"/>
            <a:t>Q2 – 87</a:t>
          </a:r>
        </a:p>
      </dsp:txBody>
      <dsp:txXfrm rot="-5400000">
        <a:off x="3094801" y="1488971"/>
        <a:ext cx="5453026" cy="902829"/>
      </dsp:txXfrm>
    </dsp:sp>
    <dsp:sp modelId="{E91EAD81-B585-47B2-B71F-C720C637389F}">
      <dsp:nvSpPr>
        <dsp:cNvPr id="0" name=""/>
        <dsp:cNvSpPr/>
      </dsp:nvSpPr>
      <dsp:spPr>
        <a:xfrm>
          <a:off x="25418" y="857870"/>
          <a:ext cx="3094800" cy="1250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MED 38 : </a:t>
          </a:r>
        </a:p>
      </dsp:txBody>
      <dsp:txXfrm>
        <a:off x="86469" y="918921"/>
        <a:ext cx="2972698" cy="1128537"/>
      </dsp:txXfrm>
    </dsp:sp>
    <dsp:sp modelId="{4CB415BA-D45F-497A-96F9-3193D6437908}">
      <dsp:nvSpPr>
        <dsp:cNvPr id="0" name=""/>
        <dsp:cNvSpPr/>
      </dsp:nvSpPr>
      <dsp:spPr>
        <a:xfrm rot="5400000">
          <a:off x="5345478" y="502624"/>
          <a:ext cx="1000511" cy="55018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600" kern="1200" dirty="0"/>
            <a:t>Q1 - 52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600" kern="1200" dirty="0"/>
            <a:t>Q2 – 78</a:t>
          </a:r>
        </a:p>
      </dsp:txBody>
      <dsp:txXfrm rot="-5400000">
        <a:off x="3094801" y="2802143"/>
        <a:ext cx="5453026" cy="902829"/>
      </dsp:txXfrm>
    </dsp:sp>
    <dsp:sp modelId="{A169BC4A-C72A-420C-8575-7B4F4FD8A1F8}">
      <dsp:nvSpPr>
        <dsp:cNvPr id="0" name=""/>
        <dsp:cNvSpPr/>
      </dsp:nvSpPr>
      <dsp:spPr>
        <a:xfrm>
          <a:off x="0" y="2628238"/>
          <a:ext cx="3094800" cy="1250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MED 40 : </a:t>
          </a:r>
        </a:p>
      </dsp:txBody>
      <dsp:txXfrm>
        <a:off x="61051" y="2689289"/>
        <a:ext cx="2972698" cy="1128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979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271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7071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9718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0235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1373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88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6815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7930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951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011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283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931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84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232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027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90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56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328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0" r:id="rId15"/>
    <p:sldLayoutId id="2147484021" r:id="rId16"/>
    <p:sldLayoutId id="2147484022" r:id="rId17"/>
    <p:sldLayoutId id="2147484023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.ly/FRzyT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.ly/FRzyT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5807" y="1259225"/>
            <a:ext cx="7680385" cy="2917970"/>
          </a:xfrm>
        </p:spPr>
        <p:txBody>
          <a:bodyPr>
            <a:noAutofit/>
          </a:bodyPr>
          <a:lstStyle/>
          <a:p>
            <a:pPr algn="ctr"/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400" b="1" dirty="0">
                <a:cs typeface="Times New Roman" panose="02020603050405020304" pitchFamily="18" charset="0"/>
              </a:rPr>
              <a:t>REVIEW </a:t>
            </a:r>
            <a:br>
              <a:rPr lang="en-IN" sz="4400" b="1" dirty="0">
                <a:cs typeface="Times New Roman" panose="02020603050405020304" pitchFamily="18" charset="0"/>
              </a:rPr>
            </a:br>
            <a:r>
              <a:rPr lang="en-IN" sz="4400" b="1" dirty="0">
                <a:cs typeface="Times New Roman" panose="02020603050405020304" pitchFamily="18" charset="0"/>
              </a:rPr>
              <a:t>OF</a:t>
            </a:r>
            <a:br>
              <a:rPr lang="en-IN" sz="4400" b="1" dirty="0">
                <a:cs typeface="Times New Roman" panose="02020603050405020304" pitchFamily="18" charset="0"/>
              </a:rPr>
            </a:br>
            <a:r>
              <a:rPr lang="en-IN" sz="4400" b="1" dirty="0">
                <a:cs typeface="Times New Roman" panose="02020603050405020304" pitchFamily="18" charset="0"/>
              </a:rPr>
              <a:t>TECHNICAL COMMITTEES – </a:t>
            </a:r>
            <a:br>
              <a:rPr lang="en-IN" sz="4400" b="1" dirty="0">
                <a:cs typeface="Times New Roman" panose="02020603050405020304" pitchFamily="18" charset="0"/>
              </a:rPr>
            </a:br>
            <a:r>
              <a:rPr lang="en-IN" sz="4400" b="1" dirty="0">
                <a:cs typeface="Times New Roman" panose="02020603050405020304" pitchFamily="18" charset="0"/>
              </a:rPr>
              <a:t>MED 04, MED 38 &amp; MED 40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87101B-9BBC-F9B1-5564-B36E77FAADF8}"/>
              </a:ext>
            </a:extLst>
          </p:cNvPr>
          <p:cNvSpPr txBox="1"/>
          <p:nvPr/>
        </p:nvSpPr>
        <p:spPr>
          <a:xfrm>
            <a:off x="7030511" y="5415006"/>
            <a:ext cx="58625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200" dirty="0">
                <a:cs typeface="Times New Roman" panose="02020603050405020304" pitchFamily="18" charset="0"/>
              </a:rPr>
              <a:t>Presented by Ankita </a:t>
            </a:r>
            <a:r>
              <a:rPr lang="en-IN" sz="2200" dirty="0" err="1">
                <a:cs typeface="Times New Roman" panose="02020603050405020304" pitchFamily="18" charset="0"/>
              </a:rPr>
              <a:t>Vidhyarthi</a:t>
            </a:r>
            <a:r>
              <a:rPr lang="en-IN" sz="2200" dirty="0">
                <a:cs typeface="Times New Roman" panose="02020603050405020304" pitchFamily="18" charset="0"/>
              </a:rPr>
              <a:t>, </a:t>
            </a:r>
            <a:r>
              <a:rPr lang="en-IN" sz="2200" dirty="0" err="1">
                <a:cs typeface="Times New Roman" panose="02020603050405020304" pitchFamily="18" charset="0"/>
              </a:rPr>
              <a:t>Sc.D</a:t>
            </a:r>
            <a:r>
              <a:rPr lang="en-IN" sz="2200" dirty="0">
                <a:cs typeface="Times New Roman" panose="02020603050405020304" pitchFamily="18" charset="0"/>
              </a:rPr>
              <a:t>, MED</a:t>
            </a:r>
          </a:p>
        </p:txBody>
      </p:sp>
    </p:spTree>
    <p:extLst>
      <p:ext uri="{BB962C8B-B14F-4D97-AF65-F5344CB8AC3E}">
        <p14:creationId xmlns:p14="http://schemas.microsoft.com/office/powerpoint/2010/main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6B9E049-0BB6-C757-C544-9C6254BE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351706"/>
            <a:ext cx="11501119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Progress of AAP 2024-25 – “</a:t>
            </a:r>
            <a:r>
              <a:rPr lang="en-US" sz="3200" b="1" cap="none" dirty="0">
                <a:cs typeface="Times New Roman" panose="02020603050405020304" pitchFamily="18" charset="0"/>
              </a:rPr>
              <a:t>Due for Review”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69F26D-CCF5-82C5-8351-B3932DE9B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/>
              <a:t>Total number of Current “Due for Review” Standards – 4 </a:t>
            </a:r>
          </a:p>
          <a:p>
            <a:r>
              <a:rPr lang="en-US" dirty="0"/>
              <a:t>Archived-0</a:t>
            </a:r>
          </a:p>
          <a:p>
            <a:r>
              <a:rPr lang="en-US" dirty="0"/>
              <a:t>Withdrawn-0</a:t>
            </a:r>
          </a:p>
          <a:p>
            <a:r>
              <a:rPr lang="en-US" dirty="0"/>
              <a:t>Reaffirmed-02</a:t>
            </a:r>
          </a:p>
          <a:p>
            <a:r>
              <a:rPr lang="en-US" dirty="0"/>
              <a:t>Amended-0</a:t>
            </a:r>
          </a:p>
          <a:p>
            <a:r>
              <a:rPr lang="en-US" dirty="0"/>
              <a:t>Revised-0 </a:t>
            </a:r>
          </a:p>
          <a:p>
            <a:r>
              <a:rPr lang="en-US" dirty="0"/>
              <a:t>Under Review – 2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3548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D3BC52F-9436-449C-9AC6-D1ABF66D4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351706"/>
            <a:ext cx="11501119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Progress of AAP 2024-25 – “</a:t>
            </a:r>
            <a:r>
              <a:rPr lang="en-US" sz="3200" b="1" cap="none" dirty="0">
                <a:cs typeface="Times New Roman" panose="02020603050405020304" pitchFamily="18" charset="0"/>
              </a:rPr>
              <a:t>Due for Review”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2ADDB7-F9C3-309B-7A27-DAD15E2E6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25206"/>
              </p:ext>
            </p:extLst>
          </p:nvPr>
        </p:nvGraphicFramePr>
        <p:xfrm>
          <a:off x="1913467" y="1332822"/>
          <a:ext cx="9983892" cy="5173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612325662"/>
                    </a:ext>
                  </a:extLst>
                </a:gridCol>
                <a:gridCol w="1282638">
                  <a:extLst>
                    <a:ext uri="{9D8B030D-6E8A-4147-A177-3AD203B41FA5}">
                      <a16:colId xmlns:a16="http://schemas.microsoft.com/office/drawing/2014/main" val="2073613764"/>
                    </a:ext>
                  </a:extLst>
                </a:gridCol>
                <a:gridCol w="2981365">
                  <a:extLst>
                    <a:ext uri="{9D8B030D-6E8A-4147-A177-3AD203B41FA5}">
                      <a16:colId xmlns:a16="http://schemas.microsoft.com/office/drawing/2014/main" val="2741798418"/>
                    </a:ext>
                  </a:extLst>
                </a:gridCol>
                <a:gridCol w="2475269">
                  <a:extLst>
                    <a:ext uri="{9D8B030D-6E8A-4147-A177-3AD203B41FA5}">
                      <a16:colId xmlns:a16="http://schemas.microsoft.com/office/drawing/2014/main" val="758382323"/>
                    </a:ext>
                  </a:extLst>
                </a:gridCol>
                <a:gridCol w="2567287">
                  <a:extLst>
                    <a:ext uri="{9D8B030D-6E8A-4147-A177-3AD203B41FA5}">
                      <a16:colId xmlns:a16="http://schemas.microsoft.com/office/drawing/2014/main" val="3628696659"/>
                    </a:ext>
                  </a:extLst>
                </a:gridCol>
              </a:tblGrid>
              <a:tr h="264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/ IS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 of Draft Standard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232070833"/>
                  </a:ext>
                </a:extLst>
              </a:tr>
              <a:tr h="118108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13429 : Part 1 : 2020 </a:t>
                      </a:r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Solar Cooker - Box Type - Specification Part 1 Requirements (Second Revision)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RP allocated.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allocated to BIS officer.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However, a working draft has been prepared by a expert on revamping of standard. Panel meeting on 16</a:t>
                      </a:r>
                      <a:r>
                        <a:rPr lang="en-US" sz="16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October.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2131905854"/>
                  </a:ext>
                </a:extLst>
              </a:tr>
              <a:tr h="118108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16544 : 2016 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glass evacuated tubes solar water heating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circulated to the committee for inputs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was formed by the panel and decision on the inputs from experts taken vide panel meeting dated 01.10.2023.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2676839429"/>
                  </a:ext>
                </a:extLst>
              </a:tr>
              <a:tr h="1231192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16817 : 2020/ISO 13851:2019 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Safety of Machinery — Two-Hand Control Devices — Principles for Design and Selection ( First Revision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</a:p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IS was circulated to the committee members for input.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956383045"/>
                  </a:ext>
                </a:extLst>
              </a:tr>
              <a:tr h="1002132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16807 : 2020/ ISO 19353 : 2019 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Safety of Machinery — Fire Prevention and Fire Protection ( First Revision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IS was circulated to the committee members for input.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49801341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203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D62BDBE-08CE-99CD-E4F5-6D25C84C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351706"/>
            <a:ext cx="11501119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Working Panels and Working Groups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2ADDB7-F9C3-309B-7A27-DAD15E2E6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65811"/>
              </p:ext>
            </p:extLst>
          </p:nvPr>
        </p:nvGraphicFramePr>
        <p:xfrm>
          <a:off x="1999826" y="1592962"/>
          <a:ext cx="8940800" cy="4004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2612325662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829279287"/>
                    </a:ext>
                  </a:extLst>
                </a:gridCol>
                <a:gridCol w="2814124">
                  <a:extLst>
                    <a:ext uri="{9D8B030D-6E8A-4147-A177-3AD203B41FA5}">
                      <a16:colId xmlns:a16="http://schemas.microsoft.com/office/drawing/2014/main" val="2741798418"/>
                    </a:ext>
                  </a:extLst>
                </a:gridCol>
                <a:gridCol w="1928841">
                  <a:extLst>
                    <a:ext uri="{9D8B030D-6E8A-4147-A177-3AD203B41FA5}">
                      <a16:colId xmlns:a16="http://schemas.microsoft.com/office/drawing/2014/main" val="758382323"/>
                    </a:ext>
                  </a:extLst>
                </a:gridCol>
                <a:gridCol w="2145515">
                  <a:extLst>
                    <a:ext uri="{9D8B030D-6E8A-4147-A177-3AD203B41FA5}">
                      <a16:colId xmlns:a16="http://schemas.microsoft.com/office/drawing/2014/main" val="2382894454"/>
                    </a:ext>
                  </a:extLst>
                </a:gridCol>
              </a:tblGrid>
              <a:tr h="840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232070833"/>
                  </a:ext>
                </a:extLst>
              </a:tr>
              <a:tr h="133963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Created – 04, Abolished -03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Updated on Standards Portal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905854"/>
                  </a:ext>
                </a:extLst>
              </a:tr>
              <a:tr h="9103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38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Created – 5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Abolished -01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Updated on Standards Portal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839429"/>
                  </a:ext>
                </a:extLst>
              </a:tr>
              <a:tr h="9103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Created – 01, Abolished 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Nil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Updated on Standards Portal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38304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56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DCB48-1963-FFB1-58F7-9A44FEB44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723" y="35170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ISO/IEC Projects</a:t>
            </a:r>
            <a:endParaRPr lang="en-IN" sz="32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92CA1A2-0D36-A3DF-69FC-D2FA41225A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808584"/>
              </p:ext>
            </p:extLst>
          </p:nvPr>
        </p:nvGraphicFramePr>
        <p:xfrm>
          <a:off x="1498600" y="1347937"/>
          <a:ext cx="1054607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548">
                  <a:extLst>
                    <a:ext uri="{9D8B030D-6E8A-4147-A177-3AD203B41FA5}">
                      <a16:colId xmlns:a16="http://schemas.microsoft.com/office/drawing/2014/main" val="605503435"/>
                    </a:ext>
                  </a:extLst>
                </a:gridCol>
                <a:gridCol w="3301882">
                  <a:extLst>
                    <a:ext uri="{9D8B030D-6E8A-4147-A177-3AD203B41FA5}">
                      <a16:colId xmlns:a16="http://schemas.microsoft.com/office/drawing/2014/main" val="3882427"/>
                    </a:ext>
                  </a:extLst>
                </a:gridCol>
                <a:gridCol w="1389293">
                  <a:extLst>
                    <a:ext uri="{9D8B030D-6E8A-4147-A177-3AD203B41FA5}">
                      <a16:colId xmlns:a16="http://schemas.microsoft.com/office/drawing/2014/main" val="1774723414"/>
                    </a:ext>
                  </a:extLst>
                </a:gridCol>
                <a:gridCol w="1617670">
                  <a:extLst>
                    <a:ext uri="{9D8B030D-6E8A-4147-A177-3AD203B41FA5}">
                      <a16:colId xmlns:a16="http://schemas.microsoft.com/office/drawing/2014/main" val="538559431"/>
                    </a:ext>
                  </a:extLst>
                </a:gridCol>
                <a:gridCol w="3444686">
                  <a:extLst>
                    <a:ext uri="{9D8B030D-6E8A-4147-A177-3AD203B41FA5}">
                      <a16:colId xmlns:a16="http://schemas.microsoft.com/office/drawing/2014/main" val="1382768347"/>
                    </a:ext>
                  </a:extLst>
                </a:gridCol>
              </a:tblGrid>
              <a:tr h="351652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H/M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Designated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323431"/>
                  </a:ext>
                </a:extLst>
              </a:tr>
              <a:tr h="1142868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Trapped key interlocking devices- principles for design and selection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Shri D.B. Naik of DGMS,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Girish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Alawe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of Schmersal, Sh. Samir Kanchan of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Macsafe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692605"/>
                  </a:ext>
                </a:extLst>
              </a:tr>
              <a:tr h="1406607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Evaluation of the emission of airborne hazardous substances- part2: Tracer gas method for the measurement of the emission rate of a given pollutant. 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Category</a:t>
                      </a:r>
                    </a:p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Shri Dinesh Saner,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Indivdual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Capacity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829386"/>
                  </a:ext>
                </a:extLst>
              </a:tr>
              <a:tr h="1406607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Evaluation of the emission of airborne hazardous substances- part3 : Test bench method for the measurement of the emission rate of a given pollutant.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Shri Dinesh Saner,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Indivdual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Capacity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644608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335DFBA-1457-012C-56BD-2331CDBB1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93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DCB48-1963-FFB1-58F7-9A44FEB44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723" y="35170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ISO/IEC Projects</a:t>
            </a:r>
            <a:endParaRPr lang="en-IN" sz="32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92CA1A2-0D36-A3DF-69FC-D2FA41225A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610680"/>
              </p:ext>
            </p:extLst>
          </p:nvPr>
        </p:nvGraphicFramePr>
        <p:xfrm>
          <a:off x="1270000" y="1448245"/>
          <a:ext cx="1049527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730">
                  <a:extLst>
                    <a:ext uri="{9D8B030D-6E8A-4147-A177-3AD203B41FA5}">
                      <a16:colId xmlns:a16="http://schemas.microsoft.com/office/drawing/2014/main" val="605503435"/>
                    </a:ext>
                  </a:extLst>
                </a:gridCol>
                <a:gridCol w="3285977">
                  <a:extLst>
                    <a:ext uri="{9D8B030D-6E8A-4147-A177-3AD203B41FA5}">
                      <a16:colId xmlns:a16="http://schemas.microsoft.com/office/drawing/2014/main" val="3882427"/>
                    </a:ext>
                  </a:extLst>
                </a:gridCol>
                <a:gridCol w="1382601">
                  <a:extLst>
                    <a:ext uri="{9D8B030D-6E8A-4147-A177-3AD203B41FA5}">
                      <a16:colId xmlns:a16="http://schemas.microsoft.com/office/drawing/2014/main" val="1774723414"/>
                    </a:ext>
                  </a:extLst>
                </a:gridCol>
                <a:gridCol w="1609878">
                  <a:extLst>
                    <a:ext uri="{9D8B030D-6E8A-4147-A177-3AD203B41FA5}">
                      <a16:colId xmlns:a16="http://schemas.microsoft.com/office/drawing/2014/main" val="538559431"/>
                    </a:ext>
                  </a:extLst>
                </a:gridCol>
                <a:gridCol w="3428093">
                  <a:extLst>
                    <a:ext uri="{9D8B030D-6E8A-4147-A177-3AD203B41FA5}">
                      <a16:colId xmlns:a16="http://schemas.microsoft.com/office/drawing/2014/main" val="1382768347"/>
                    </a:ext>
                  </a:extLst>
                </a:gridCol>
              </a:tblGrid>
              <a:tr h="34582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H/M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Designated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323431"/>
                  </a:ext>
                </a:extLst>
              </a:tr>
              <a:tr h="138331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Evaluation of the emission of airborne hazardous substances- part2: Tracer method for the measurement of the capture efficiency of an exhaust system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Shri Dinesh Saner,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Indivdual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Capacity</a:t>
                      </a:r>
                    </a:p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650481"/>
                  </a:ext>
                </a:extLst>
              </a:tr>
              <a:tr h="61016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Solar thermal collectors- test methods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Shri Vikrant Yadav of NISE</a:t>
                      </a:r>
                    </a:p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692605"/>
                  </a:ext>
                </a:extLst>
              </a:tr>
              <a:tr h="67600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Solar energy- calibration of a pyranometer using a pyrheliometer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Category</a:t>
                      </a:r>
                    </a:p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Shri Vikrant Yadav of NISE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829386"/>
                  </a:ext>
                </a:extLst>
              </a:tr>
              <a:tr h="86456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Solar energy- calibration of pyrheliometers by comparison to reference pyrheliometer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Shri Vikrant Yadav of NISE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644608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335DFBA-1457-012C-56BD-2331CDBB1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50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7722-9FB2-32DA-B286-BDFACF7F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614" y="609600"/>
            <a:ext cx="9736666" cy="13208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 meetings held 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5B50A0-BB8D-6004-9D63-D3458D2ACA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937663"/>
              </p:ext>
            </p:extLst>
          </p:nvPr>
        </p:nvGraphicFramePr>
        <p:xfrm>
          <a:off x="677862" y="2160588"/>
          <a:ext cx="11219499" cy="3459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333">
                  <a:extLst>
                    <a:ext uri="{9D8B030D-6E8A-4147-A177-3AD203B41FA5}">
                      <a16:colId xmlns:a16="http://schemas.microsoft.com/office/drawing/2014/main" val="3139901166"/>
                    </a:ext>
                  </a:extLst>
                </a:gridCol>
                <a:gridCol w="1770412">
                  <a:extLst>
                    <a:ext uri="{9D8B030D-6E8A-4147-A177-3AD203B41FA5}">
                      <a16:colId xmlns:a16="http://schemas.microsoft.com/office/drawing/2014/main" val="2662210797"/>
                    </a:ext>
                  </a:extLst>
                </a:gridCol>
                <a:gridCol w="2207413">
                  <a:extLst>
                    <a:ext uri="{9D8B030D-6E8A-4147-A177-3AD203B41FA5}">
                      <a16:colId xmlns:a16="http://schemas.microsoft.com/office/drawing/2014/main" val="2367802870"/>
                    </a:ext>
                  </a:extLst>
                </a:gridCol>
                <a:gridCol w="1938820">
                  <a:extLst>
                    <a:ext uri="{9D8B030D-6E8A-4147-A177-3AD203B41FA5}">
                      <a16:colId xmlns:a16="http://schemas.microsoft.com/office/drawing/2014/main" val="8369976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691797827"/>
                    </a:ext>
                  </a:extLst>
                </a:gridCol>
                <a:gridCol w="2052321">
                  <a:extLst>
                    <a:ext uri="{9D8B030D-6E8A-4147-A177-3AD203B41FA5}">
                      <a16:colId xmlns:a16="http://schemas.microsoft.com/office/drawing/2014/main" val="819782980"/>
                    </a:ext>
                  </a:extLst>
                </a:gridCol>
              </a:tblGrid>
              <a:tr h="75533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9380" marR="9380" marT="6253" marB="6253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9380" marR="9380" marT="6253" marB="6253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1" cap="none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380" marR="9380" marT="6253" marB="6253"/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US" sz="18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 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380" marR="9380" marT="6253" marB="6253"/>
                </a:tc>
                <a:extLst>
                  <a:ext uri="{0D108BD9-81ED-4DB2-BD59-A6C34878D82A}">
                    <a16:rowId xmlns:a16="http://schemas.microsoft.com/office/drawing/2014/main" val="1378928926"/>
                  </a:ext>
                </a:extLst>
              </a:tr>
              <a:tr h="418373">
                <a:tc vMerge="1">
                  <a:txBody>
                    <a:bodyPr/>
                    <a:lstStyle/>
                    <a:p>
                      <a:pPr algn="ctr" rtl="0" fontAlgn="b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Venue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Venue 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</a:t>
                      </a:r>
                    </a:p>
                  </a:txBody>
                  <a:tcPr marL="9380" marR="9380" marT="6253" marB="6253"/>
                </a:tc>
                <a:extLst>
                  <a:ext uri="{0D108BD9-81ED-4DB2-BD59-A6C34878D82A}">
                    <a16:rowId xmlns:a16="http://schemas.microsoft.com/office/drawing/2014/main" val="1978889444"/>
                  </a:ext>
                </a:extLst>
              </a:tr>
              <a:tr h="762044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Jun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Sep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23104"/>
                  </a:ext>
                </a:extLst>
              </a:tr>
              <a:tr h="762044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Jun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Sep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534234"/>
                  </a:ext>
                </a:extLst>
              </a:tr>
              <a:tr h="762044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May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Sep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53641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633AEE1-DB1E-4695-243C-99C27DA62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49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AA73AB7-A9F5-F717-BB31-A70D6ACFA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440" y="513990"/>
            <a:ext cx="9774760" cy="577789"/>
          </a:xfrm>
        </p:spPr>
        <p:txBody>
          <a:bodyPr>
            <a:noAutofit/>
          </a:bodyPr>
          <a:lstStyle/>
          <a:p>
            <a:r>
              <a:rPr lang="en-IN" sz="3200" b="1" dirty="0">
                <a:cs typeface="Times New Roman" panose="02020603050405020304" pitchFamily="18" charset="0"/>
              </a:rPr>
              <a:t>Seminar/Workshops/Exposure Visits Attended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E2FDEF4-2F44-9BCC-416A-DDFE2225D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854137"/>
              </p:ext>
            </p:extLst>
          </p:nvPr>
        </p:nvGraphicFramePr>
        <p:xfrm>
          <a:off x="1672683" y="1955800"/>
          <a:ext cx="10274902" cy="33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665">
                  <a:extLst>
                    <a:ext uri="{9D8B030D-6E8A-4147-A177-3AD203B41FA5}">
                      <a16:colId xmlns:a16="http://schemas.microsoft.com/office/drawing/2014/main" val="194112971"/>
                    </a:ext>
                  </a:extLst>
                </a:gridCol>
                <a:gridCol w="1643938">
                  <a:extLst>
                    <a:ext uri="{9D8B030D-6E8A-4147-A177-3AD203B41FA5}">
                      <a16:colId xmlns:a16="http://schemas.microsoft.com/office/drawing/2014/main" val="3231937290"/>
                    </a:ext>
                  </a:extLst>
                </a:gridCol>
                <a:gridCol w="2210493">
                  <a:extLst>
                    <a:ext uri="{9D8B030D-6E8A-4147-A177-3AD203B41FA5}">
                      <a16:colId xmlns:a16="http://schemas.microsoft.com/office/drawing/2014/main" val="4166697246"/>
                    </a:ext>
                  </a:extLst>
                </a:gridCol>
                <a:gridCol w="1755392">
                  <a:extLst>
                    <a:ext uri="{9D8B030D-6E8A-4147-A177-3AD203B41FA5}">
                      <a16:colId xmlns:a16="http://schemas.microsoft.com/office/drawing/2014/main" val="2814230570"/>
                    </a:ext>
                  </a:extLst>
                </a:gridCol>
                <a:gridCol w="3789414">
                  <a:extLst>
                    <a:ext uri="{9D8B030D-6E8A-4147-A177-3AD203B41FA5}">
                      <a16:colId xmlns:a16="http://schemas.microsoft.com/office/drawing/2014/main" val="3492292101"/>
                    </a:ext>
                  </a:extLst>
                </a:gridCol>
              </a:tblGrid>
              <a:tr h="77804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Meeting/Workshop/Seminar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Topic 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3317222227"/>
                  </a:ext>
                </a:extLst>
              </a:tr>
              <a:tr h="259728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Compressed Biogas: The journey ahead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  October 2024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Participated as one of the Speakers in session ‘Compressed Biogas: The journey ahead’ 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International Bio-Energy Conference at Renewable Energy India Expo, organized by IBA on 05 Sep 2024 in Greater Noida. </a:t>
                      </a:r>
                      <a:endParaRPr lang="en-IN" sz="20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177525430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4085C21-E6ED-A758-C09E-D256193DE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03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7722-9FB2-32DA-B286-BDFACF7F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267" y="513990"/>
            <a:ext cx="9736666" cy="99623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SC/Seminar meetings planned </a:t>
            </a:r>
            <a:endParaRPr lang="en-IN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15584D-69CD-5989-5861-E1B2EB4DF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266" y="1710267"/>
            <a:ext cx="8927253" cy="3797695"/>
          </a:xfrm>
        </p:spPr>
        <p:txBody>
          <a:bodyPr>
            <a:normAutofit fontScale="85000" lnSpcReduction="10000"/>
          </a:bodyPr>
          <a:lstStyle/>
          <a:p>
            <a:r>
              <a:rPr lang="en-IN" dirty="0"/>
              <a:t>3</a:t>
            </a:r>
            <a:r>
              <a:rPr lang="en-IN" baseline="30000" dirty="0"/>
              <a:t>rd</a:t>
            </a:r>
            <a:r>
              <a:rPr lang="en-IN" dirty="0"/>
              <a:t> Quarter </a:t>
            </a:r>
            <a:r>
              <a:rPr lang="en-IN" b="1" dirty="0"/>
              <a:t>meeting</a:t>
            </a:r>
            <a:r>
              <a:rPr lang="en-IN" dirty="0"/>
              <a:t> of MED 04 along with </a:t>
            </a:r>
            <a:r>
              <a:rPr lang="en-IN" b="1" dirty="0"/>
              <a:t>Seminar</a:t>
            </a:r>
            <a:r>
              <a:rPr lang="en-IN" dirty="0"/>
              <a:t> on 15 Nov 2024 at IIT-BHU</a:t>
            </a:r>
            <a:endParaRPr lang="en-US" dirty="0"/>
          </a:p>
          <a:p>
            <a:r>
              <a:rPr lang="en-IN" dirty="0"/>
              <a:t>3</a:t>
            </a:r>
            <a:r>
              <a:rPr lang="en-IN" baseline="30000" dirty="0"/>
              <a:t>rd</a:t>
            </a:r>
            <a:r>
              <a:rPr lang="en-IN" dirty="0"/>
              <a:t> Quarter </a:t>
            </a:r>
            <a:r>
              <a:rPr lang="en-IN" b="1" dirty="0"/>
              <a:t>meeting</a:t>
            </a:r>
            <a:r>
              <a:rPr lang="en-IN" dirty="0"/>
              <a:t> of MED 38 on 12 Dec 2024 at </a:t>
            </a:r>
            <a:r>
              <a:rPr lang="en-US" dirty="0"/>
              <a:t>IIT Madras</a:t>
            </a:r>
            <a:endParaRPr lang="en-IN" dirty="0"/>
          </a:p>
          <a:p>
            <a:r>
              <a:rPr lang="en-IN" baseline="30000" dirty="0"/>
              <a:t>3rd</a:t>
            </a:r>
            <a:r>
              <a:rPr lang="en-IN" dirty="0"/>
              <a:t> Quarter </a:t>
            </a:r>
            <a:r>
              <a:rPr lang="en-IN" b="1" dirty="0"/>
              <a:t>meeting</a:t>
            </a:r>
            <a:r>
              <a:rPr lang="en-IN" dirty="0"/>
              <a:t> of MED 40 on 20 Dec 2024 at COEP Technological University, Pune</a:t>
            </a:r>
          </a:p>
          <a:p>
            <a:r>
              <a:rPr lang="en-IN" dirty="0"/>
              <a:t>Workshop on Safety of Machinery on 28</a:t>
            </a:r>
            <a:r>
              <a:rPr lang="en-IN" baseline="30000" dirty="0"/>
              <a:t>th</a:t>
            </a:r>
            <a:r>
              <a:rPr lang="en-IN" dirty="0"/>
              <a:t> November. </a:t>
            </a:r>
          </a:p>
          <a:p>
            <a:r>
              <a:rPr lang="en-IN" b="1" dirty="0"/>
              <a:t>Exposure and R&amp;D Visit </a:t>
            </a:r>
            <a:r>
              <a:rPr lang="en-IN" dirty="0"/>
              <a:t>at Biogas Plants in </a:t>
            </a:r>
            <a:r>
              <a:rPr lang="en-IN" dirty="0" err="1"/>
              <a:t>Ranipet</a:t>
            </a:r>
            <a:r>
              <a:rPr lang="en-IN" dirty="0"/>
              <a:t> and Rohtak in 3</a:t>
            </a:r>
            <a:r>
              <a:rPr lang="en-IN" baseline="30000" dirty="0"/>
              <a:t>rd</a:t>
            </a:r>
            <a:r>
              <a:rPr lang="en-IN" dirty="0"/>
              <a:t> Quarter</a:t>
            </a:r>
          </a:p>
          <a:p>
            <a:r>
              <a:rPr lang="en-US" b="1" dirty="0">
                <a:effectLst/>
                <a:cs typeface="Times New Roman" panose="02020603050405020304" pitchFamily="18" charset="0"/>
              </a:rPr>
              <a:t>Bio-conclave</a:t>
            </a:r>
            <a:r>
              <a:rPr lang="en-US" b="0" dirty="0">
                <a:effectLst/>
                <a:cs typeface="Times New Roman" panose="02020603050405020304" pitchFamily="18" charset="0"/>
              </a:rPr>
              <a:t> is being organized along with MNRE and IBA in 4</a:t>
            </a:r>
            <a:r>
              <a:rPr lang="en-US" b="0" baseline="30000" dirty="0">
                <a:effectLst/>
                <a:cs typeface="Times New Roman" panose="02020603050405020304" pitchFamily="18" charset="0"/>
              </a:rPr>
              <a:t>th</a:t>
            </a:r>
            <a:r>
              <a:rPr lang="en-US" b="0" dirty="0">
                <a:effectLst/>
                <a:cs typeface="Times New Roman" panose="02020603050405020304" pitchFamily="18" charset="0"/>
              </a:rPr>
              <a:t> Quarter </a:t>
            </a:r>
          </a:p>
          <a:p>
            <a:r>
              <a:rPr lang="en-US" b="1" dirty="0">
                <a:cs typeface="Times New Roman" panose="02020603050405020304" pitchFamily="18" charset="0"/>
              </a:rPr>
              <a:t>Conference and Expo </a:t>
            </a:r>
            <a:r>
              <a:rPr lang="en-US" dirty="0">
                <a:cs typeface="Times New Roman" panose="02020603050405020304" pitchFamily="18" charset="0"/>
              </a:rPr>
              <a:t>on Biofuels and Bio-energy on November 14-15, 2024 at London, UK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33AEE1-DB1E-4695-243C-99C27DA62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67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7722-9FB2-32DA-B286-BDFACF7F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614" y="609600"/>
            <a:ext cx="9736666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Meeting Attendance Percentage</a:t>
            </a:r>
            <a:endParaRPr lang="en-IN" sz="3200" b="1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417637C1-5520-C777-19E9-C162B98E99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507280"/>
              </p:ext>
            </p:extLst>
          </p:nvPr>
        </p:nvGraphicFramePr>
        <p:xfrm>
          <a:off x="2090613" y="1868298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633AEE1-DB1E-4695-243C-99C27DA62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53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7722-9FB2-32DA-B286-BDFACF7F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614" y="609600"/>
            <a:ext cx="9736666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Inactive members</a:t>
            </a:r>
            <a:endParaRPr lang="en-IN" sz="3200" b="1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78EA3537-ECA7-86F3-BED8-3803376F1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996635"/>
              </p:ext>
            </p:extLst>
          </p:nvPr>
        </p:nvGraphicFramePr>
        <p:xfrm>
          <a:off x="1520614" y="2125132"/>
          <a:ext cx="10214186" cy="2995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345">
                  <a:extLst>
                    <a:ext uri="{9D8B030D-6E8A-4147-A177-3AD203B41FA5}">
                      <a16:colId xmlns:a16="http://schemas.microsoft.com/office/drawing/2014/main" val="1345291292"/>
                    </a:ext>
                  </a:extLst>
                </a:gridCol>
                <a:gridCol w="1370299">
                  <a:extLst>
                    <a:ext uri="{9D8B030D-6E8A-4147-A177-3AD203B41FA5}">
                      <a16:colId xmlns:a16="http://schemas.microsoft.com/office/drawing/2014/main" val="1304806885"/>
                    </a:ext>
                  </a:extLst>
                </a:gridCol>
                <a:gridCol w="3566533">
                  <a:extLst>
                    <a:ext uri="{9D8B030D-6E8A-4147-A177-3AD203B41FA5}">
                      <a16:colId xmlns:a16="http://schemas.microsoft.com/office/drawing/2014/main" val="3860834149"/>
                    </a:ext>
                  </a:extLst>
                </a:gridCol>
                <a:gridCol w="4430009">
                  <a:extLst>
                    <a:ext uri="{9D8B030D-6E8A-4147-A177-3AD203B41FA5}">
                      <a16:colId xmlns:a16="http://schemas.microsoft.com/office/drawing/2014/main" val="993931631"/>
                    </a:ext>
                  </a:extLst>
                </a:gridCol>
              </a:tblGrid>
              <a:tr h="649635">
                <a:tc>
                  <a:txBody>
                    <a:bodyPr/>
                    <a:lstStyle/>
                    <a:p>
                      <a:r>
                        <a:rPr lang="en-IN" dirty="0" err="1"/>
                        <a:t>Sl</a:t>
                      </a:r>
                      <a:r>
                        <a:rPr lang="en-IN" dirty="0"/>
                        <a:t>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No. of Inactive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Action Taken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160042"/>
                  </a:ext>
                </a:extLst>
              </a:tr>
              <a:tr h="793366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MED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Consumer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Council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(CCC), Noida, In personal capacity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Letter for active participation has been sent.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305880"/>
                  </a:ext>
                </a:extLst>
              </a:tr>
              <a:tr h="1431791"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MED 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 (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Mecon ltd, Indraprastha Gas ltd)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Letter for active participation has been sent.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24913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633AEE1-DB1E-4695-243C-99C27DA62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11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8C685-6406-0390-CBE1-98A7E8ED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534" y="513990"/>
            <a:ext cx="8596668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Progress of APS 2024-25 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69F26D-CCF5-82C5-8351-B3932DE9B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Total number of New Work Item Proposals - 2</a:t>
            </a:r>
          </a:p>
          <a:p>
            <a:r>
              <a:rPr lang="en-IN" dirty="0"/>
              <a:t>Total number of Carried-Over “Pre-2000 Standards” for Review- 3</a:t>
            </a:r>
          </a:p>
          <a:p>
            <a:r>
              <a:rPr lang="en-IN" dirty="0"/>
              <a:t>Total number of Current “Pre-2000 Standards” for Review-  0</a:t>
            </a:r>
          </a:p>
          <a:p>
            <a:r>
              <a:rPr lang="en-IN" dirty="0"/>
              <a:t>Total number of Carried-Over “Due for Review” Standards – 8</a:t>
            </a:r>
          </a:p>
          <a:p>
            <a:r>
              <a:rPr lang="en-IN" dirty="0"/>
              <a:t>Total number of Current “Due for Review” Standards – 4 </a:t>
            </a:r>
          </a:p>
          <a:p>
            <a:r>
              <a:rPr lang="en-IN" dirty="0"/>
              <a:t>Total number of Standards Published in this year (Q1 + Q2) - 03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747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083" y="1854682"/>
            <a:ext cx="5813903" cy="3276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5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D137-01F8-76D9-7ED8-8FB3D9C4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570" y="260946"/>
            <a:ext cx="9502589" cy="71055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Gap Areas and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DAA1A-003E-02BB-FCCA-601AEB386C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6366" y="1140622"/>
            <a:ext cx="10898998" cy="5191347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endParaRPr lang="en-US" sz="43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3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4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095ADD-09D0-4E36-E6A6-E9B27FE0A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A6576A7-ECB9-21F5-441E-7FF69CEF1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459406"/>
              </p:ext>
            </p:extLst>
          </p:nvPr>
        </p:nvGraphicFramePr>
        <p:xfrm>
          <a:off x="666445" y="835780"/>
          <a:ext cx="1126892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636">
                  <a:extLst>
                    <a:ext uri="{9D8B030D-6E8A-4147-A177-3AD203B41FA5}">
                      <a16:colId xmlns:a16="http://schemas.microsoft.com/office/drawing/2014/main" val="3417759771"/>
                    </a:ext>
                  </a:extLst>
                </a:gridCol>
                <a:gridCol w="1347052">
                  <a:extLst>
                    <a:ext uri="{9D8B030D-6E8A-4147-A177-3AD203B41FA5}">
                      <a16:colId xmlns:a16="http://schemas.microsoft.com/office/drawing/2014/main" val="338252039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4147033267"/>
                    </a:ext>
                  </a:extLst>
                </a:gridCol>
                <a:gridCol w="5593832">
                  <a:extLst>
                    <a:ext uri="{9D8B030D-6E8A-4147-A177-3AD203B41FA5}">
                      <a16:colId xmlns:a16="http://schemas.microsoft.com/office/drawing/2014/main" val="742321351"/>
                    </a:ext>
                  </a:extLst>
                </a:gridCol>
              </a:tblGrid>
              <a:tr h="345284">
                <a:tc>
                  <a:txBody>
                    <a:bodyPr/>
                    <a:lstStyle/>
                    <a:p>
                      <a:r>
                        <a:rPr lang="en-IN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Gap Areas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work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660465"/>
                  </a:ext>
                </a:extLst>
              </a:tr>
              <a:tr h="5524536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Purification process systems of Biogas.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Biogas production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Compressed Biogas production and bottling plants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Biohythane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Biohydrogen production and bottling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Solar cookers- Box type, Dish Type and Concentrating solar cookers.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expert Panel was formulated in the last TC meeting  on 25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September to identify gap areas in Biogas standardisation. 1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meeting of the panel was held on 01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October 2024.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R&amp;D literature shared among the members to panels.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members attended the International Bio-energy conference on 5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October at REI Expo , Noida where the MS was invited as a panellist.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Exposure visits planned on 11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November at Biorefineries in </a:t>
                      </a:r>
                      <a:r>
                        <a:rPr lang="en-IN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Ranipet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Rohtak.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panel meeting on draft of Dish Solar cooker to be held on 16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October.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 planned at Eco-village of Emerson at Hubli in November.</a:t>
                      </a:r>
                    </a:p>
                    <a:p>
                      <a:pPr marL="342900" indent="-342900" algn="l" defTabSz="457200" rtl="0" eaLnBrk="1" latinLnBrk="0" hangingPunct="1"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Conference and Expo on Biofuels and Bio-energy on November 14-15, 2024 at London, UK .  </a:t>
                      </a:r>
                    </a:p>
                    <a:p>
                      <a:pPr marL="342900" indent="-342900" algn="l" defTabSz="457200" rtl="0" eaLnBrk="1" latinLnBrk="0" hangingPunct="1"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MS is the committee member of NBPEAC and attended the last meeting held on 7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August 2024 at MNRE.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70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58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D137-01F8-76D9-7ED8-8FB3D9C4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570" y="260946"/>
            <a:ext cx="9502589" cy="71055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Gap Areas and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DAA1A-003E-02BB-FCCA-601AEB386C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6366" y="1140622"/>
            <a:ext cx="10898998" cy="5191347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en-US" sz="7200" cap="none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endParaRPr lang="en-US" sz="43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3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4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095ADD-09D0-4E36-E6A6-E9B27FE0A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A6576A7-ECB9-21F5-441E-7FF69CEF1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03082"/>
              </p:ext>
            </p:extLst>
          </p:nvPr>
        </p:nvGraphicFramePr>
        <p:xfrm>
          <a:off x="945845" y="1496180"/>
          <a:ext cx="10712755" cy="3552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982">
                  <a:extLst>
                    <a:ext uri="{9D8B030D-6E8A-4147-A177-3AD203B41FA5}">
                      <a16:colId xmlns:a16="http://schemas.microsoft.com/office/drawing/2014/main" val="3417759771"/>
                    </a:ext>
                  </a:extLst>
                </a:gridCol>
                <a:gridCol w="1280570">
                  <a:extLst>
                    <a:ext uri="{9D8B030D-6E8A-4147-A177-3AD203B41FA5}">
                      <a16:colId xmlns:a16="http://schemas.microsoft.com/office/drawing/2014/main" val="3382520390"/>
                    </a:ext>
                  </a:extLst>
                </a:gridCol>
                <a:gridCol w="3042448">
                  <a:extLst>
                    <a:ext uri="{9D8B030D-6E8A-4147-A177-3AD203B41FA5}">
                      <a16:colId xmlns:a16="http://schemas.microsoft.com/office/drawing/2014/main" val="4147033267"/>
                    </a:ext>
                  </a:extLst>
                </a:gridCol>
                <a:gridCol w="5317755">
                  <a:extLst>
                    <a:ext uri="{9D8B030D-6E8A-4147-A177-3AD203B41FA5}">
                      <a16:colId xmlns:a16="http://schemas.microsoft.com/office/drawing/2014/main" val="742321351"/>
                    </a:ext>
                  </a:extLst>
                </a:gridCol>
              </a:tblGrid>
              <a:tr h="337968">
                <a:tc>
                  <a:txBody>
                    <a:bodyPr/>
                    <a:lstStyle/>
                    <a:p>
                      <a:r>
                        <a:rPr lang="en-IN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Gap Areas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work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660465"/>
                  </a:ext>
                </a:extLst>
              </a:tr>
              <a:tr h="3186585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 standards on Safety of Machinery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expert Panel was formulated in the last TC meeting  on 23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September to identify gap areas in Safety of Machinery Standardisation and focus on formulation of Indigenous standards.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meeting of the panel is planned on 22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October 2024.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OTR has been issued on 28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August by Ministry of Heavy Industries and is to be implemented in one year. Training program for TC members planned on 28</a:t>
                      </a:r>
                      <a:r>
                        <a:rPr lang="en-IN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November.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70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81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8C685-6406-0390-CBE1-98A7E8ED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534" y="513990"/>
            <a:ext cx="8596668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Progress of APS 2024-25 – “</a:t>
            </a:r>
            <a:r>
              <a:rPr lang="en-US" sz="3200" b="1" cap="none" dirty="0">
                <a:cs typeface="Times New Roman" panose="02020603050405020304" pitchFamily="18" charset="0"/>
              </a:rPr>
              <a:t>NWIP”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2ADDB7-F9C3-309B-7A27-DAD15E2E6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186238"/>
              </p:ext>
            </p:extLst>
          </p:nvPr>
        </p:nvGraphicFramePr>
        <p:xfrm>
          <a:off x="836762" y="1587260"/>
          <a:ext cx="10653623" cy="3086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905">
                  <a:extLst>
                    <a:ext uri="{9D8B030D-6E8A-4147-A177-3AD203B41FA5}">
                      <a16:colId xmlns:a16="http://schemas.microsoft.com/office/drawing/2014/main" val="2612325662"/>
                    </a:ext>
                  </a:extLst>
                </a:gridCol>
                <a:gridCol w="1072197">
                  <a:extLst>
                    <a:ext uri="{9D8B030D-6E8A-4147-A177-3AD203B41FA5}">
                      <a16:colId xmlns:a16="http://schemas.microsoft.com/office/drawing/2014/main" val="880052412"/>
                    </a:ext>
                  </a:extLst>
                </a:gridCol>
                <a:gridCol w="2975214">
                  <a:extLst>
                    <a:ext uri="{9D8B030D-6E8A-4147-A177-3AD203B41FA5}">
                      <a16:colId xmlns:a16="http://schemas.microsoft.com/office/drawing/2014/main" val="2741798418"/>
                    </a:ext>
                  </a:extLst>
                </a:gridCol>
                <a:gridCol w="3015503">
                  <a:extLst>
                    <a:ext uri="{9D8B030D-6E8A-4147-A177-3AD203B41FA5}">
                      <a16:colId xmlns:a16="http://schemas.microsoft.com/office/drawing/2014/main" val="758382323"/>
                    </a:ext>
                  </a:extLst>
                </a:gridCol>
                <a:gridCol w="2945804">
                  <a:extLst>
                    <a:ext uri="{9D8B030D-6E8A-4147-A177-3AD203B41FA5}">
                      <a16:colId xmlns:a16="http://schemas.microsoft.com/office/drawing/2014/main" val="3628696659"/>
                    </a:ext>
                  </a:extLst>
                </a:gridCol>
              </a:tblGrid>
              <a:tr h="566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/ IS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 of Draft Standard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232070833"/>
                  </a:ext>
                </a:extLst>
              </a:tr>
              <a:tr h="702932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Manifold type storage water tank for all glass evacuated tubes solar collector systems specification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Formed a panel-P04 of subject experts. Working draft prepared. 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3473075551"/>
                  </a:ext>
                </a:extLst>
              </a:tr>
              <a:tr h="835992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38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Petrol filling stations : Safety requirements for construction and performance of metering pumps, dispensers and remote pumping units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preparation in progress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Formed a panel – P03 of subject experts </a:t>
                      </a: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provide draft based on EN 13012 – Petrol filling stations. 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70655704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08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768C504-302D-6ADC-818D-702D1B708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003" y="513990"/>
            <a:ext cx="10184037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Progress of AAP 2024-25 – “Carried Over </a:t>
            </a:r>
            <a:r>
              <a:rPr lang="en-US" sz="3200" b="1" cap="none" dirty="0">
                <a:cs typeface="Times New Roman" panose="02020603050405020304" pitchFamily="18" charset="0"/>
              </a:rPr>
              <a:t>Pre 2000”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F25D1F-2E53-02CE-11FC-5539075417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909335"/>
              </p:ext>
            </p:extLst>
          </p:nvPr>
        </p:nvGraphicFramePr>
        <p:xfrm>
          <a:off x="1778328" y="1984194"/>
          <a:ext cx="9401504" cy="3498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170">
                  <a:extLst>
                    <a:ext uri="{9D8B030D-6E8A-4147-A177-3AD203B41FA5}">
                      <a16:colId xmlns:a16="http://schemas.microsoft.com/office/drawing/2014/main" val="454568725"/>
                    </a:ext>
                  </a:extLst>
                </a:gridCol>
                <a:gridCol w="2260121">
                  <a:extLst>
                    <a:ext uri="{9D8B030D-6E8A-4147-A177-3AD203B41FA5}">
                      <a16:colId xmlns:a16="http://schemas.microsoft.com/office/drawing/2014/main" val="2477599849"/>
                    </a:ext>
                  </a:extLst>
                </a:gridCol>
                <a:gridCol w="3532837">
                  <a:extLst>
                    <a:ext uri="{9D8B030D-6E8A-4147-A177-3AD203B41FA5}">
                      <a16:colId xmlns:a16="http://schemas.microsoft.com/office/drawing/2014/main" val="4129216110"/>
                    </a:ext>
                  </a:extLst>
                </a:gridCol>
                <a:gridCol w="2350376">
                  <a:extLst>
                    <a:ext uri="{9D8B030D-6E8A-4147-A177-3AD203B41FA5}">
                      <a16:colId xmlns:a16="http://schemas.microsoft.com/office/drawing/2014/main" val="2653145573"/>
                    </a:ext>
                  </a:extLst>
                </a:gridCol>
              </a:tblGrid>
              <a:tr h="652094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Sl.No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01756"/>
                  </a:ext>
                </a:extLst>
              </a:tr>
              <a:tr h="138362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IS/ISO 9847 : 1992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Solar energy - Calibration of field pyranometers by comparison to a reference pyranometer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Reaffirmed.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537358"/>
                  </a:ext>
                </a:extLst>
              </a:tr>
              <a:tr h="65209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12986 : Part 1 : 1990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Biogas plants - Glass fiber reinforced polyester resin gas holders - Specification: Part 1 with steel frame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ARP allocated committee member. Also Panel P6 of MED 04 is working on the standard.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63864492"/>
                  </a:ext>
                </a:extLst>
              </a:tr>
              <a:tr h="65209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IS/ISO/TR 10217 : 1989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Solar energy - Water heating systems - Guide to material selection with regard to internal corrosion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Reaffirmed.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286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9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26C7DCC-257C-7D40-1959-A63B8E128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521" y="351706"/>
            <a:ext cx="11501119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Progress of AAP 2024-25 – “</a:t>
            </a:r>
            <a:r>
              <a:rPr lang="en-US" sz="3200" b="1" cap="none" dirty="0">
                <a:cs typeface="Times New Roman" panose="02020603050405020304" pitchFamily="18" charset="0"/>
              </a:rPr>
              <a:t>Carried Over Due for Review”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69F26D-CCF5-82C5-8351-B3932DE9B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/>
              <a:t>Total number of Carried-Over “Due for Review” Standards – 8</a:t>
            </a:r>
          </a:p>
          <a:p>
            <a:r>
              <a:rPr lang="en-US" dirty="0"/>
              <a:t>Archived-0</a:t>
            </a:r>
          </a:p>
          <a:p>
            <a:r>
              <a:rPr lang="en-US" dirty="0"/>
              <a:t>Withdrawn-0</a:t>
            </a:r>
          </a:p>
          <a:p>
            <a:r>
              <a:rPr lang="en-US" dirty="0"/>
              <a:t>Reaffirmed-4</a:t>
            </a:r>
          </a:p>
          <a:p>
            <a:r>
              <a:rPr lang="en-US" dirty="0"/>
              <a:t>Amended-0</a:t>
            </a:r>
          </a:p>
          <a:p>
            <a:r>
              <a:rPr lang="en-US" dirty="0"/>
              <a:t>Revised-0</a:t>
            </a:r>
          </a:p>
          <a:p>
            <a:r>
              <a:rPr lang="en-US" dirty="0"/>
              <a:t>Under Review – 4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8204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8C685-6406-0390-CBE1-98A7E8ED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190" y="15875"/>
            <a:ext cx="11501119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Progress of AAP 2024-25 – “</a:t>
            </a:r>
            <a:r>
              <a:rPr lang="en-US" sz="3200" b="1" cap="none" dirty="0">
                <a:cs typeface="Times New Roman" panose="02020603050405020304" pitchFamily="18" charset="0"/>
              </a:rPr>
              <a:t>Carried Over Due for Review”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2ADDB7-F9C3-309B-7A27-DAD15E2E6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798378"/>
              </p:ext>
            </p:extLst>
          </p:nvPr>
        </p:nvGraphicFramePr>
        <p:xfrm>
          <a:off x="732862" y="1012106"/>
          <a:ext cx="11093953" cy="5512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991">
                  <a:extLst>
                    <a:ext uri="{9D8B030D-6E8A-4147-A177-3AD203B41FA5}">
                      <a16:colId xmlns:a16="http://schemas.microsoft.com/office/drawing/2014/main" val="2612325662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3420475979"/>
                    </a:ext>
                  </a:extLst>
                </a:gridCol>
                <a:gridCol w="2676372">
                  <a:extLst>
                    <a:ext uri="{9D8B030D-6E8A-4147-A177-3AD203B41FA5}">
                      <a16:colId xmlns:a16="http://schemas.microsoft.com/office/drawing/2014/main" val="2741798418"/>
                    </a:ext>
                  </a:extLst>
                </a:gridCol>
                <a:gridCol w="3445208">
                  <a:extLst>
                    <a:ext uri="{9D8B030D-6E8A-4147-A177-3AD203B41FA5}">
                      <a16:colId xmlns:a16="http://schemas.microsoft.com/office/drawing/2014/main" val="758382323"/>
                    </a:ext>
                  </a:extLst>
                </a:gridCol>
                <a:gridCol w="3505499">
                  <a:extLst>
                    <a:ext uri="{9D8B030D-6E8A-4147-A177-3AD203B41FA5}">
                      <a16:colId xmlns:a16="http://schemas.microsoft.com/office/drawing/2014/main" val="3628696659"/>
                    </a:ext>
                  </a:extLst>
                </a:gridCol>
              </a:tblGrid>
              <a:tr h="421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/ IS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 of Draft Standard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232070833"/>
                  </a:ext>
                </a:extLst>
              </a:tr>
              <a:tr h="1236221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13152 (Part 1) : 2013 , Portable solid bio - Mass cookstove (Chulha) - Specification (First Revision)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Reaffirmed.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IS was circulated to the committee members and has been reaffirmed.  Also,  in view of new emerging technologies,  panel P6 has been formed for review of the standard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2131905854"/>
                  </a:ext>
                </a:extLst>
              </a:tr>
              <a:tr h="1059277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12933 (Part 1) : 2003 Solar flat plate collector - Specification: Part 1 requirements (Second Revision)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circulated to the committee for inputs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was formed by the panel and decision on the inputs from experts taken vide panel meeting dated 01.10.2023.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839429"/>
                  </a:ext>
                </a:extLst>
              </a:tr>
              <a:tr h="1207984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12933 (Part 2) : 2003 Solar flat plate collector - Specification: Part 2 components (Second Revision)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circulated to the committee for inputs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was formed by the panel and decision on the inputs from experts taken vide panel meeting dated 01.10.2023.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9242901"/>
                  </a:ext>
                </a:extLst>
              </a:tr>
              <a:tr h="102334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12933 (Part 3) : 2003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Reaffirmed.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ARP allocated to committee member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242319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308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8C685-6406-0390-CBE1-98A7E8ED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190" y="15875"/>
            <a:ext cx="11501119" cy="1320800"/>
          </a:xfrm>
        </p:spPr>
        <p:txBody>
          <a:bodyPr/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Progress of AAP 2024-25 – “</a:t>
            </a:r>
            <a:r>
              <a:rPr lang="en-US" sz="3200" b="1" cap="none" dirty="0">
                <a:cs typeface="Times New Roman" panose="02020603050405020304" pitchFamily="18" charset="0"/>
              </a:rPr>
              <a:t>Carried Over Due for Review”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2ADDB7-F9C3-309B-7A27-DAD15E2E6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129748"/>
              </p:ext>
            </p:extLst>
          </p:nvPr>
        </p:nvGraphicFramePr>
        <p:xfrm>
          <a:off x="732862" y="1012106"/>
          <a:ext cx="11093953" cy="6095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991">
                  <a:extLst>
                    <a:ext uri="{9D8B030D-6E8A-4147-A177-3AD203B41FA5}">
                      <a16:colId xmlns:a16="http://schemas.microsoft.com/office/drawing/2014/main" val="2612325662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3420475979"/>
                    </a:ext>
                  </a:extLst>
                </a:gridCol>
                <a:gridCol w="2676372">
                  <a:extLst>
                    <a:ext uri="{9D8B030D-6E8A-4147-A177-3AD203B41FA5}">
                      <a16:colId xmlns:a16="http://schemas.microsoft.com/office/drawing/2014/main" val="2741798418"/>
                    </a:ext>
                  </a:extLst>
                </a:gridCol>
                <a:gridCol w="3445208">
                  <a:extLst>
                    <a:ext uri="{9D8B030D-6E8A-4147-A177-3AD203B41FA5}">
                      <a16:colId xmlns:a16="http://schemas.microsoft.com/office/drawing/2014/main" val="758382323"/>
                    </a:ext>
                  </a:extLst>
                </a:gridCol>
                <a:gridCol w="3505499">
                  <a:extLst>
                    <a:ext uri="{9D8B030D-6E8A-4147-A177-3AD203B41FA5}">
                      <a16:colId xmlns:a16="http://schemas.microsoft.com/office/drawing/2014/main" val="3628696659"/>
                    </a:ext>
                  </a:extLst>
                </a:gridCol>
              </a:tblGrid>
              <a:tr h="421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/ IS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 of Draft Standard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232070833"/>
                  </a:ext>
                </a:extLst>
              </a:tr>
              <a:tr h="1236221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12933 (Part 5) : 2003 Solar flat plate collector - Specification: Part 5 test methods (Second Revision)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circulated to the committee for inputs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 was formed by the panel and decision on the inputs from experts taken vide panel meeting dated 01.10.2023.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2131905854"/>
                  </a:ext>
                </a:extLst>
              </a:tr>
              <a:tr h="1059277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13429 (Part 2) : 2018 Solar cooker - Box type - Specification: Part 2 components (Second Revision)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Reaffirmed.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was circulated to the committee. In view of no inputs. ARP was done by BIS officer.  However, a working draft has been prepared by a expert on revamping of standard. Panel meeting on 16</a:t>
                      </a:r>
                      <a:r>
                        <a:rPr lang="en-US" sz="16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October.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839429"/>
                  </a:ext>
                </a:extLst>
              </a:tr>
              <a:tr h="1207984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04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13429 (Part 3) : 2018 Solar cooker - Box type - Specification: Part 3 test method (Second Revision)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Reaffirmed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was circulated to the committee. In view of no inputs. ARP was done by BIS officer.  However, a working draft has been prepared by a expert on revamping of standard. Panel meeting on 16</a:t>
                      </a:r>
                      <a:r>
                        <a:rPr lang="en-US" sz="16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October.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9242901"/>
                  </a:ext>
                </a:extLst>
              </a:tr>
              <a:tr h="1207984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IN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IS/ISO/TR 10217 : 1989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Working draft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circulated to the committee members. 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242319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20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6451</TotalTime>
  <Words>1945</Words>
  <Application>Microsoft Office PowerPoint</Application>
  <PresentationFormat>Widescreen</PresentationFormat>
  <Paragraphs>339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Corbel</vt:lpstr>
      <vt:lpstr>Times New Roman</vt:lpstr>
      <vt:lpstr>Wingdings</vt:lpstr>
      <vt:lpstr>Parallax</vt:lpstr>
      <vt:lpstr> REVIEW  OF TECHNICAL COMMITTEES –  MED 04, MED 38 &amp; MED 40</vt:lpstr>
      <vt:lpstr>Progress of APS 2024-25 </vt:lpstr>
      <vt:lpstr>Gap Areas and Solutions</vt:lpstr>
      <vt:lpstr>Gap Areas and Solutions</vt:lpstr>
      <vt:lpstr>Progress of APS 2024-25 – “NWIP”</vt:lpstr>
      <vt:lpstr>Progress of AAP 2024-25 – “Carried Over Pre 2000”</vt:lpstr>
      <vt:lpstr>Progress of AAP 2024-25 – “Carried Over Due for Review”</vt:lpstr>
      <vt:lpstr>Progress of AAP 2024-25 – “Carried Over Due for Review”</vt:lpstr>
      <vt:lpstr>Progress of AAP 2024-25 – “Carried Over Due for Review”</vt:lpstr>
      <vt:lpstr>Progress of AAP 2024-25 – “Due for Review”</vt:lpstr>
      <vt:lpstr>Progress of AAP 2024-25 – “Due for Review”</vt:lpstr>
      <vt:lpstr>Working Panels and Working Groups</vt:lpstr>
      <vt:lpstr>ISO/IEC Projects</vt:lpstr>
      <vt:lpstr>ISO/IEC Projects</vt:lpstr>
      <vt:lpstr>SC meetings held </vt:lpstr>
      <vt:lpstr>Seminar/Workshops/Exposure Visits Attended </vt:lpstr>
      <vt:lpstr>SC/Seminar meetings planned </vt:lpstr>
      <vt:lpstr>Meeting Attendance Percentage</vt:lpstr>
      <vt:lpstr>Inactive members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Inno</cp:lastModifiedBy>
  <cp:revision>344</cp:revision>
  <cp:lastPrinted>2021-01-05T05:34:33Z</cp:lastPrinted>
  <dcterms:created xsi:type="dcterms:W3CDTF">2019-02-04T06:04:58Z</dcterms:created>
  <dcterms:modified xsi:type="dcterms:W3CDTF">2024-10-15T09:41:51Z</dcterms:modified>
</cp:coreProperties>
</file>