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 uri="GoogleSlidesCustomDataVersion2">
      <go:slidesCustomData xmlns:go="http://customooxmlschemas.google.com/" r:id="rId16" roundtripDataSignature="AMtx7miYNNqBszOMfGJUkUbFiBQ80K10x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3AD3A411-DBAC-4012-BD5D-216275A9AA2D}">
  <a:tblStyle styleId="{3AD3A411-DBAC-4012-BD5D-216275A9AA2D}"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 styleId="{3A02BFF4-13FE-45A3-B9CE-76452EB2E749}" styleName="Table_1">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 styleId="{3BF9BB11-0C85-404E-B447-0052054B608D}" styleName="Table_2">
    <a:wholeTbl>
      <a:tcTxStyle b="off" i="off">
        <a:font>
          <a:latin typeface="Calibri"/>
          <a:ea typeface="Calibri"/>
          <a:cs typeface="Calibri"/>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8EBF5"/>
          </a:solidFill>
        </a:fill>
      </a:tcStyle>
    </a:wholeTbl>
    <a:band1H>
      <a:tcTxStyle b="off" i="off"/>
      <a:tcStyle>
        <a:fill>
          <a:solidFill>
            <a:srgbClr val="CDD4EA"/>
          </a:solidFill>
        </a:fill>
      </a:tcStyle>
    </a:band1H>
    <a:band2H>
      <a:tcTxStyle b="off" i="off"/>
    </a:band2H>
    <a:band1V>
      <a:tcTxStyle b="off" i="off"/>
      <a:tcStyle>
        <a:fill>
          <a:solidFill>
            <a:srgbClr val="CDD4EA"/>
          </a:solidFill>
        </a:fill>
      </a:tcStyle>
    </a:band1V>
    <a:band2V>
      <a:tcTxStyle b="off" i="off"/>
    </a:band2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Calibri"/>
          <a:ea typeface="Calibri"/>
          <a:cs typeface="Calibri"/>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6" Type="http://customschemas.google.com/relationships/presentationmetadata" Target="metadata"/><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p1:notes"/>
          <p:cNvSpPr txBox="1"/>
          <p:nvPr>
            <p:ph idx="1" type="body"/>
          </p:nvPr>
        </p:nvSpPr>
        <p:spPr>
          <a:xfrm>
            <a:off x="685800" y="4400550"/>
            <a:ext cx="5486400" cy="360045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58" name="Google Shape;58;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4" name="Google Shape;64;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p4:notes"/>
          <p:cNvSpPr txBox="1"/>
          <p:nvPr>
            <p:ph idx="1" type="body"/>
          </p:nvPr>
        </p:nvSpPr>
        <p:spPr>
          <a:xfrm>
            <a:off x="686421" y="4400238"/>
            <a:ext cx="5485200" cy="3600900"/>
          </a:xfrm>
          <a:prstGeom prst="rect">
            <a:avLst/>
          </a:prstGeom>
          <a:noFill/>
          <a:ln>
            <a:noFill/>
          </a:ln>
        </p:spPr>
        <p:txBody>
          <a:bodyPr anchorCtr="0" anchor="t" bIns="89600" lIns="89600" spcFirstLastPara="1" rIns="89600" wrap="square" tIns="89600">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
        <p:nvSpPr>
          <p:cNvPr id="70" name="Google Shape;70;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5:notes"/>
          <p:cNvSpPr txBox="1"/>
          <p:nvPr>
            <p:ph idx="1" type="body"/>
          </p:nvPr>
        </p:nvSpPr>
        <p:spPr>
          <a:xfrm>
            <a:off x="685800" y="4400550"/>
            <a:ext cx="5486400" cy="360045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6" name="Google Shape;76;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6:notes"/>
          <p:cNvSpPr txBox="1"/>
          <p:nvPr>
            <p:ph idx="1" type="body"/>
          </p:nvPr>
        </p:nvSpPr>
        <p:spPr>
          <a:xfrm>
            <a:off x="685800" y="4400550"/>
            <a:ext cx="5486400" cy="360045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7:notes"/>
          <p:cNvSpPr txBox="1"/>
          <p:nvPr>
            <p:ph idx="1" type="body"/>
          </p:nvPr>
        </p:nvSpPr>
        <p:spPr>
          <a:xfrm>
            <a:off x="685800" y="4400550"/>
            <a:ext cx="5486400" cy="36006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8" name="Google Shape;88;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4" name="Google Shape;94;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8:notes"/>
          <p:cNvSpPr txBox="1"/>
          <p:nvPr>
            <p:ph idx="1" type="body"/>
          </p:nvPr>
        </p:nvSpPr>
        <p:spPr>
          <a:xfrm>
            <a:off x="685800" y="4400550"/>
            <a:ext cx="5486400" cy="360045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0" name="Google Shape;100;p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10:notes"/>
          <p:cNvSpPr txBox="1"/>
          <p:nvPr>
            <p:ph idx="1" type="body"/>
          </p:nvPr>
        </p:nvSpPr>
        <p:spPr>
          <a:xfrm>
            <a:off x="685800" y="4400550"/>
            <a:ext cx="5486400" cy="360045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6" name="Google Shape;106;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14"/>
          <p:cNvSpPr txBox="1"/>
          <p:nvPr>
            <p:ph type="ctrTitle"/>
          </p:nvPr>
        </p:nvSpPr>
        <p:spPr>
          <a:xfrm>
            <a:off x="311708" y="744575"/>
            <a:ext cx="8520600" cy="20526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14"/>
          <p:cNvSpPr txBox="1"/>
          <p:nvPr>
            <p:ph idx="1" type="subTitle"/>
          </p:nvPr>
        </p:nvSpPr>
        <p:spPr>
          <a:xfrm>
            <a:off x="311700" y="2834125"/>
            <a:ext cx="8520600" cy="7926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1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7" name="Shape 47"/>
        <p:cNvGrpSpPr/>
        <p:nvPr/>
      </p:nvGrpSpPr>
      <p:grpSpPr>
        <a:xfrm>
          <a:off x="0" y="0"/>
          <a:ext cx="0" cy="0"/>
          <a:chOff x="0" y="0"/>
          <a:chExt cx="0" cy="0"/>
        </a:xfrm>
      </p:grpSpPr>
      <p:sp>
        <p:nvSpPr>
          <p:cNvPr id="48" name="Google Shape;48;p23"/>
          <p:cNvSpPr txBox="1"/>
          <p:nvPr>
            <p:ph idx="1" type="body"/>
          </p:nvPr>
        </p:nvSpPr>
        <p:spPr>
          <a:xfrm>
            <a:off x="311700" y="4230575"/>
            <a:ext cx="5998800" cy="6051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SzPts val="1800"/>
              <a:buNone/>
              <a:defRPr/>
            </a:lvl1pPr>
          </a:lstStyle>
          <a:p/>
        </p:txBody>
      </p:sp>
      <p:sp>
        <p:nvSpPr>
          <p:cNvPr id="49" name="Google Shape;49;p2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50" name="Shape 50"/>
        <p:cNvGrpSpPr/>
        <p:nvPr/>
      </p:nvGrpSpPr>
      <p:grpSpPr>
        <a:xfrm>
          <a:off x="0" y="0"/>
          <a:ext cx="0" cy="0"/>
          <a:chOff x="0" y="0"/>
          <a:chExt cx="0" cy="0"/>
        </a:xfrm>
      </p:grpSpPr>
      <p:sp>
        <p:nvSpPr>
          <p:cNvPr id="51" name="Google Shape;51;p24"/>
          <p:cNvSpPr txBox="1"/>
          <p:nvPr>
            <p:ph hasCustomPrompt="1" type="title"/>
          </p:nvPr>
        </p:nvSpPr>
        <p:spPr>
          <a:xfrm>
            <a:off x="311700" y="1106125"/>
            <a:ext cx="85206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52" name="Google Shape;52;p24"/>
          <p:cNvSpPr txBox="1"/>
          <p:nvPr>
            <p:ph idx="1" type="body"/>
          </p:nvPr>
        </p:nvSpPr>
        <p:spPr>
          <a:xfrm>
            <a:off x="311700" y="3152225"/>
            <a:ext cx="85206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53" name="Google Shape;53;p24"/>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4" name="Shape 54"/>
        <p:cNvGrpSpPr/>
        <p:nvPr/>
      </p:nvGrpSpPr>
      <p:grpSpPr>
        <a:xfrm>
          <a:off x="0" y="0"/>
          <a:ext cx="0" cy="0"/>
          <a:chOff x="0" y="0"/>
          <a:chExt cx="0" cy="0"/>
        </a:xfrm>
      </p:grpSpPr>
      <p:sp>
        <p:nvSpPr>
          <p:cNvPr id="55" name="Google Shape;55;p25"/>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3" name="Shape 13"/>
        <p:cNvGrpSpPr/>
        <p:nvPr/>
      </p:nvGrpSpPr>
      <p:grpSpPr>
        <a:xfrm>
          <a:off x="0" y="0"/>
          <a:ext cx="0" cy="0"/>
          <a:chOff x="0" y="0"/>
          <a:chExt cx="0" cy="0"/>
        </a:xfrm>
      </p:grpSpPr>
      <p:sp>
        <p:nvSpPr>
          <p:cNvPr id="14" name="Google Shape;14;p15"/>
          <p:cNvSpPr txBox="1"/>
          <p:nvPr>
            <p:ph type="title"/>
          </p:nvPr>
        </p:nvSpPr>
        <p:spPr>
          <a:xfrm>
            <a:off x="628650" y="273844"/>
            <a:ext cx="7886700" cy="994200"/>
          </a:xfrm>
          <a:prstGeom prst="rect">
            <a:avLst/>
          </a:prstGeom>
          <a:noFill/>
          <a:ln>
            <a:noFill/>
          </a:ln>
        </p:spPr>
        <p:txBody>
          <a:bodyPr anchorCtr="0" anchor="ctr" bIns="34275" lIns="68575" spcFirstLastPara="1" rIns="68575" wrap="square" tIns="34275">
            <a:normAutofit/>
          </a:bodyPr>
          <a:lstStyle>
            <a:lvl1pPr lvl="0" algn="l">
              <a:lnSpc>
                <a:spcPct val="90000"/>
              </a:lnSpc>
              <a:spcBef>
                <a:spcPts val="0"/>
              </a:spcBef>
              <a:spcAft>
                <a:spcPts val="0"/>
              </a:spcAft>
              <a:buClr>
                <a:schemeClr val="dk1"/>
              </a:buClr>
              <a:buSzPts val="14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15"/>
          <p:cNvSpPr txBox="1"/>
          <p:nvPr>
            <p:ph idx="1" type="body"/>
          </p:nvPr>
        </p:nvSpPr>
        <p:spPr>
          <a:xfrm>
            <a:off x="628650" y="1369219"/>
            <a:ext cx="7886700" cy="3263400"/>
          </a:xfrm>
          <a:prstGeom prst="rect">
            <a:avLst/>
          </a:prstGeom>
          <a:noFill/>
          <a:ln>
            <a:noFill/>
          </a:ln>
        </p:spPr>
        <p:txBody>
          <a:bodyPr anchorCtr="0" anchor="t" bIns="34275" lIns="68575" spcFirstLastPara="1" rIns="68575" wrap="square" tIns="34275">
            <a:normAutofit/>
          </a:bodyPr>
          <a:lstStyle>
            <a:lvl1pPr indent="-317500" lvl="0" marL="457200" algn="l">
              <a:lnSpc>
                <a:spcPct val="90000"/>
              </a:lnSpc>
              <a:spcBef>
                <a:spcPts val="800"/>
              </a:spcBef>
              <a:spcAft>
                <a:spcPts val="0"/>
              </a:spcAft>
              <a:buClr>
                <a:schemeClr val="dk1"/>
              </a:buClr>
              <a:buSzPts val="1400"/>
              <a:buChar char="●"/>
              <a:defRPr/>
            </a:lvl1pPr>
            <a:lvl2pPr indent="-317500" lvl="1" marL="914400" algn="l">
              <a:lnSpc>
                <a:spcPct val="90000"/>
              </a:lnSpc>
              <a:spcBef>
                <a:spcPts val="1200"/>
              </a:spcBef>
              <a:spcAft>
                <a:spcPts val="0"/>
              </a:spcAft>
              <a:buClr>
                <a:schemeClr val="dk1"/>
              </a:buClr>
              <a:buSzPts val="1400"/>
              <a:buChar char="○"/>
              <a:defRPr/>
            </a:lvl2pPr>
            <a:lvl3pPr indent="-317500" lvl="2" marL="1371600" algn="l">
              <a:lnSpc>
                <a:spcPct val="90000"/>
              </a:lnSpc>
              <a:spcBef>
                <a:spcPts val="1200"/>
              </a:spcBef>
              <a:spcAft>
                <a:spcPts val="0"/>
              </a:spcAft>
              <a:buClr>
                <a:schemeClr val="dk1"/>
              </a:buClr>
              <a:buSzPts val="1400"/>
              <a:buChar char="■"/>
              <a:defRPr/>
            </a:lvl3pPr>
            <a:lvl4pPr indent="-317500" lvl="3" marL="1828800" algn="l">
              <a:lnSpc>
                <a:spcPct val="90000"/>
              </a:lnSpc>
              <a:spcBef>
                <a:spcPts val="1200"/>
              </a:spcBef>
              <a:spcAft>
                <a:spcPts val="0"/>
              </a:spcAft>
              <a:buClr>
                <a:schemeClr val="dk1"/>
              </a:buClr>
              <a:buSzPts val="1400"/>
              <a:buChar char="●"/>
              <a:defRPr/>
            </a:lvl4pPr>
            <a:lvl5pPr indent="-317500" lvl="4" marL="2286000" algn="l">
              <a:lnSpc>
                <a:spcPct val="90000"/>
              </a:lnSpc>
              <a:spcBef>
                <a:spcPts val="1200"/>
              </a:spcBef>
              <a:spcAft>
                <a:spcPts val="0"/>
              </a:spcAft>
              <a:buClr>
                <a:schemeClr val="dk1"/>
              </a:buClr>
              <a:buSzPts val="1400"/>
              <a:buChar char="○"/>
              <a:defRPr/>
            </a:lvl5pPr>
            <a:lvl6pPr indent="-317500" lvl="5" marL="2743200" algn="l">
              <a:lnSpc>
                <a:spcPct val="90000"/>
              </a:lnSpc>
              <a:spcBef>
                <a:spcPts val="1200"/>
              </a:spcBef>
              <a:spcAft>
                <a:spcPts val="0"/>
              </a:spcAft>
              <a:buClr>
                <a:schemeClr val="dk1"/>
              </a:buClr>
              <a:buSzPts val="1400"/>
              <a:buChar char="■"/>
              <a:defRPr/>
            </a:lvl6pPr>
            <a:lvl7pPr indent="-317500" lvl="6" marL="3200400" algn="l">
              <a:lnSpc>
                <a:spcPct val="90000"/>
              </a:lnSpc>
              <a:spcBef>
                <a:spcPts val="1200"/>
              </a:spcBef>
              <a:spcAft>
                <a:spcPts val="0"/>
              </a:spcAft>
              <a:buClr>
                <a:schemeClr val="dk1"/>
              </a:buClr>
              <a:buSzPts val="1400"/>
              <a:buChar char="●"/>
              <a:defRPr/>
            </a:lvl7pPr>
            <a:lvl8pPr indent="-317500" lvl="7" marL="3657600" algn="l">
              <a:lnSpc>
                <a:spcPct val="90000"/>
              </a:lnSpc>
              <a:spcBef>
                <a:spcPts val="1200"/>
              </a:spcBef>
              <a:spcAft>
                <a:spcPts val="0"/>
              </a:spcAft>
              <a:buClr>
                <a:schemeClr val="dk1"/>
              </a:buClr>
              <a:buSzPts val="1400"/>
              <a:buChar char="○"/>
              <a:defRPr/>
            </a:lvl8pPr>
            <a:lvl9pPr indent="-317500" lvl="8" marL="4114800" algn="l">
              <a:lnSpc>
                <a:spcPct val="90000"/>
              </a:lnSpc>
              <a:spcBef>
                <a:spcPts val="1200"/>
              </a:spcBef>
              <a:spcAft>
                <a:spcPts val="1200"/>
              </a:spcAft>
              <a:buClr>
                <a:schemeClr val="dk1"/>
              </a:buClr>
              <a:buSzPts val="1400"/>
              <a:buChar char="■"/>
              <a:defRPr/>
            </a:lvl9pPr>
          </a:lstStyle>
          <a:p/>
        </p:txBody>
      </p:sp>
      <p:sp>
        <p:nvSpPr>
          <p:cNvPr id="16" name="Google Shape;16;p15"/>
          <p:cNvSpPr txBox="1"/>
          <p:nvPr>
            <p:ph idx="10" type="dt"/>
          </p:nvPr>
        </p:nvSpPr>
        <p:spPr>
          <a:xfrm>
            <a:off x="628650" y="4767263"/>
            <a:ext cx="2057400" cy="273900"/>
          </a:xfrm>
          <a:prstGeom prst="rect">
            <a:avLst/>
          </a:prstGeom>
          <a:noFill/>
          <a:ln>
            <a:noFill/>
          </a:ln>
        </p:spPr>
        <p:txBody>
          <a:bodyPr anchorCtr="0" anchor="ctr" bIns="34275" lIns="68575" spcFirstLastPara="1" rIns="68575" wrap="square" tIns="34275">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7" name="Google Shape;17;p15"/>
          <p:cNvSpPr txBox="1"/>
          <p:nvPr>
            <p:ph idx="11" type="ftr"/>
          </p:nvPr>
        </p:nvSpPr>
        <p:spPr>
          <a:xfrm>
            <a:off x="3028950" y="4767263"/>
            <a:ext cx="3086100" cy="273900"/>
          </a:xfrm>
          <a:prstGeom prst="rect">
            <a:avLst/>
          </a:prstGeom>
          <a:noFill/>
          <a:ln>
            <a:noFill/>
          </a:ln>
        </p:spPr>
        <p:txBody>
          <a:bodyPr anchorCtr="0" anchor="ctr" bIns="34275" lIns="68575" spcFirstLastPara="1" rIns="68575" wrap="square" tIns="34275">
            <a:noAutofit/>
          </a:bodyPr>
          <a:lstStyle>
            <a:lvl1pPr lvl="0" marR="0" rtl="0" algn="ct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8" name="Google Shape;18;p15"/>
          <p:cNvSpPr txBox="1"/>
          <p:nvPr>
            <p:ph idx="12" type="sldNum"/>
          </p:nvPr>
        </p:nvSpPr>
        <p:spPr>
          <a:xfrm>
            <a:off x="6457950" y="4767263"/>
            <a:ext cx="2057400" cy="273900"/>
          </a:xfrm>
          <a:prstGeom prst="rect">
            <a:avLst/>
          </a:prstGeom>
          <a:noFill/>
          <a:ln>
            <a:noFill/>
          </a:ln>
        </p:spPr>
        <p:txBody>
          <a:bodyPr anchorCtr="0" anchor="ctr" bIns="34275" lIns="68575" spcFirstLastPara="1" rIns="68575" wrap="square" tIns="3427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19" name="Shape 19"/>
        <p:cNvGrpSpPr/>
        <p:nvPr/>
      </p:nvGrpSpPr>
      <p:grpSpPr>
        <a:xfrm>
          <a:off x="0" y="0"/>
          <a:ext cx="0" cy="0"/>
          <a:chOff x="0" y="0"/>
          <a:chExt cx="0" cy="0"/>
        </a:xfrm>
      </p:grpSpPr>
      <p:sp>
        <p:nvSpPr>
          <p:cNvPr id="20" name="Google Shape;20;p16"/>
          <p:cNvSpPr txBox="1"/>
          <p:nvPr>
            <p:ph type="title"/>
          </p:nvPr>
        </p:nvSpPr>
        <p:spPr>
          <a:xfrm>
            <a:off x="490250" y="450150"/>
            <a:ext cx="63678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21" name="Google Shape;21;p16"/>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2" name="Shape 22"/>
        <p:cNvGrpSpPr/>
        <p:nvPr/>
      </p:nvGrpSpPr>
      <p:grpSpPr>
        <a:xfrm>
          <a:off x="0" y="0"/>
          <a:ext cx="0" cy="0"/>
          <a:chOff x="0" y="0"/>
          <a:chExt cx="0" cy="0"/>
        </a:xfrm>
      </p:grpSpPr>
      <p:sp>
        <p:nvSpPr>
          <p:cNvPr id="23" name="Google Shape;23;p17"/>
          <p:cNvSpPr txBox="1"/>
          <p:nvPr>
            <p:ph type="title"/>
          </p:nvPr>
        </p:nvSpPr>
        <p:spPr>
          <a:xfrm>
            <a:off x="311700" y="2150850"/>
            <a:ext cx="8520600" cy="841800"/>
          </a:xfrm>
          <a:prstGeom prst="rect">
            <a:avLst/>
          </a:prstGeom>
          <a:noFill/>
          <a:ln>
            <a:noFill/>
          </a:ln>
        </p:spPr>
        <p:txBody>
          <a:bodyPr anchorCtr="0" anchor="ctr" bIns="91425" lIns="91425" spcFirstLastPara="1" rIns="91425" wrap="square" tIns="91425">
            <a:norm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24" name="Google Shape;24;p17"/>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5" name="Shape 25"/>
        <p:cNvGrpSpPr/>
        <p:nvPr/>
      </p:nvGrpSpPr>
      <p:grpSpPr>
        <a:xfrm>
          <a:off x="0" y="0"/>
          <a:ext cx="0" cy="0"/>
          <a:chOff x="0" y="0"/>
          <a:chExt cx="0" cy="0"/>
        </a:xfrm>
      </p:grpSpPr>
      <p:sp>
        <p:nvSpPr>
          <p:cNvPr id="26" name="Google Shape;26;p18"/>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18"/>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28" name="Google Shape;28;p1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9" name="Shape 29"/>
        <p:cNvGrpSpPr/>
        <p:nvPr/>
      </p:nvGrpSpPr>
      <p:grpSpPr>
        <a:xfrm>
          <a:off x="0" y="0"/>
          <a:ext cx="0" cy="0"/>
          <a:chOff x="0" y="0"/>
          <a:chExt cx="0" cy="0"/>
        </a:xfrm>
      </p:grpSpPr>
      <p:sp>
        <p:nvSpPr>
          <p:cNvPr id="30" name="Google Shape;30;p19"/>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1" name="Google Shape;31;p19"/>
          <p:cNvSpPr txBox="1"/>
          <p:nvPr>
            <p:ph idx="1" type="body"/>
          </p:nvPr>
        </p:nvSpPr>
        <p:spPr>
          <a:xfrm>
            <a:off x="3117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2" name="Google Shape;32;p19"/>
          <p:cNvSpPr txBox="1"/>
          <p:nvPr>
            <p:ph idx="2" type="body"/>
          </p:nvPr>
        </p:nvSpPr>
        <p:spPr>
          <a:xfrm>
            <a:off x="4832400" y="1152475"/>
            <a:ext cx="3999900" cy="34164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3" name="Google Shape;33;p19"/>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4" name="Shape 34"/>
        <p:cNvGrpSpPr/>
        <p:nvPr/>
      </p:nvGrpSpPr>
      <p:grpSpPr>
        <a:xfrm>
          <a:off x="0" y="0"/>
          <a:ext cx="0" cy="0"/>
          <a:chOff x="0" y="0"/>
          <a:chExt cx="0" cy="0"/>
        </a:xfrm>
      </p:grpSpPr>
      <p:sp>
        <p:nvSpPr>
          <p:cNvPr id="35" name="Google Shape;35;p20"/>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36" name="Google Shape;36;p20"/>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7" name="Shape 37"/>
        <p:cNvGrpSpPr/>
        <p:nvPr/>
      </p:nvGrpSpPr>
      <p:grpSpPr>
        <a:xfrm>
          <a:off x="0" y="0"/>
          <a:ext cx="0" cy="0"/>
          <a:chOff x="0" y="0"/>
          <a:chExt cx="0" cy="0"/>
        </a:xfrm>
      </p:grpSpPr>
      <p:sp>
        <p:nvSpPr>
          <p:cNvPr id="38" name="Google Shape;38;p21"/>
          <p:cNvSpPr txBox="1"/>
          <p:nvPr>
            <p:ph type="title"/>
          </p:nvPr>
        </p:nvSpPr>
        <p:spPr>
          <a:xfrm>
            <a:off x="311700" y="555600"/>
            <a:ext cx="2808000" cy="755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9" name="Google Shape;39;p21"/>
          <p:cNvSpPr txBox="1"/>
          <p:nvPr>
            <p:ph idx="1" type="body"/>
          </p:nvPr>
        </p:nvSpPr>
        <p:spPr>
          <a:xfrm>
            <a:off x="311700" y="1389600"/>
            <a:ext cx="2808000" cy="31794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40" name="Google Shape;40;p2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1" name="Shape 41"/>
        <p:cNvGrpSpPr/>
        <p:nvPr/>
      </p:nvGrpSpPr>
      <p:grpSpPr>
        <a:xfrm>
          <a:off x="0" y="0"/>
          <a:ext cx="0" cy="0"/>
          <a:chOff x="0" y="0"/>
          <a:chExt cx="0" cy="0"/>
        </a:xfrm>
      </p:grpSpPr>
      <p:sp>
        <p:nvSpPr>
          <p:cNvPr id="42" name="Google Shape;42;p22"/>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3" name="Google Shape;43;p22"/>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44" name="Google Shape;44;p22"/>
          <p:cNvSpPr txBox="1"/>
          <p:nvPr>
            <p:ph idx="1" type="subTitle"/>
          </p:nvPr>
        </p:nvSpPr>
        <p:spPr>
          <a:xfrm>
            <a:off x="265500" y="2803075"/>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5" name="Google Shape;45;p22"/>
          <p:cNvSpPr txBox="1"/>
          <p:nvPr>
            <p:ph idx="2" type="body"/>
          </p:nvPr>
        </p:nvSpPr>
        <p:spPr>
          <a:xfrm>
            <a:off x="4939500" y="724075"/>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46" name="Google Shape;46;p22"/>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3"/>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13"/>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1pPr>
            <a:lvl2pPr indent="-317500" lvl="1" marL="914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2pPr>
            <a:lvl3pPr indent="-317500" lvl="2" marL="1371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3pPr>
            <a:lvl4pPr indent="-317500" lvl="3" marL="1828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4pPr>
            <a:lvl5pPr indent="-317500" lvl="4" marL="22860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5pPr>
            <a:lvl6pPr indent="-317500" lvl="5" marL="27432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6pPr>
            <a:lvl7pPr indent="-317500" lvl="6" marL="32004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8pPr>
            <a:lvl9pPr indent="-317500" lvl="8" marL="4114800" marR="0" rtl="0" algn="l">
              <a:lnSpc>
                <a:spcPct val="115000"/>
              </a:lnSpc>
              <a:spcBef>
                <a:spcPts val="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8" name="Google Shape;8;p13"/>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FC5E8"/>
        </a:solidFill>
      </p:bgPr>
    </p:bg>
    <p:spTree>
      <p:nvGrpSpPr>
        <p:cNvPr id="59" name="Shape 59"/>
        <p:cNvGrpSpPr/>
        <p:nvPr/>
      </p:nvGrpSpPr>
      <p:grpSpPr>
        <a:xfrm>
          <a:off x="0" y="0"/>
          <a:ext cx="0" cy="0"/>
          <a:chOff x="0" y="0"/>
          <a:chExt cx="0" cy="0"/>
        </a:xfrm>
      </p:grpSpPr>
      <p:sp>
        <p:nvSpPr>
          <p:cNvPr id="60" name="Google Shape;60;p1"/>
          <p:cNvSpPr txBox="1"/>
          <p:nvPr>
            <p:ph type="ctrTitle"/>
          </p:nvPr>
        </p:nvSpPr>
        <p:spPr>
          <a:xfrm>
            <a:off x="1047964" y="1518007"/>
            <a:ext cx="6657654" cy="1520120"/>
          </a:xfrm>
          <a:prstGeom prst="rect">
            <a:avLst/>
          </a:prstGeom>
          <a:noFill/>
          <a:ln>
            <a:noFill/>
          </a:ln>
        </p:spPr>
        <p:txBody>
          <a:bodyPr anchorCtr="0" anchor="b" bIns="34275" lIns="68575" spcFirstLastPara="1" rIns="68575" wrap="square" tIns="34275">
            <a:normAutofit/>
          </a:bodyPr>
          <a:lstStyle/>
          <a:p>
            <a:pPr indent="0" lvl="0" marL="0" rtl="0" algn="ctr">
              <a:lnSpc>
                <a:spcPct val="90000"/>
              </a:lnSpc>
              <a:spcBef>
                <a:spcPts val="0"/>
              </a:spcBef>
              <a:spcAft>
                <a:spcPts val="0"/>
              </a:spcAft>
              <a:buClr>
                <a:schemeClr val="dk1"/>
              </a:buClr>
              <a:buSzPts val="4500"/>
              <a:buFont typeface="Times New Roman"/>
              <a:buNone/>
            </a:pPr>
            <a:r>
              <a:rPr lang="en">
                <a:latin typeface="Times New Roman"/>
                <a:ea typeface="Times New Roman"/>
                <a:cs typeface="Times New Roman"/>
                <a:sym typeface="Times New Roman"/>
              </a:rPr>
              <a:t>Management and Systems Department</a:t>
            </a:r>
            <a:endParaRPr/>
          </a:p>
        </p:txBody>
      </p:sp>
      <p:sp>
        <p:nvSpPr>
          <p:cNvPr id="61" name="Google Shape;61;p1"/>
          <p:cNvSpPr txBox="1"/>
          <p:nvPr/>
        </p:nvSpPr>
        <p:spPr>
          <a:xfrm>
            <a:off x="1322925" y="3147175"/>
            <a:ext cx="6657600" cy="119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1800">
                <a:solidFill>
                  <a:schemeClr val="dk2"/>
                </a:solidFill>
              </a:rPr>
              <a:t>Reference Materials (REMCO) Sectional Committee MSD 20</a:t>
            </a:r>
            <a:endParaRPr sz="1800">
              <a:solidFill>
                <a:schemeClr val="dk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FC5E8"/>
        </a:solidFill>
      </p:bgPr>
    </p:bg>
    <p:spTree>
      <p:nvGrpSpPr>
        <p:cNvPr id="65" name="Shape 65"/>
        <p:cNvGrpSpPr/>
        <p:nvPr/>
      </p:nvGrpSpPr>
      <p:grpSpPr>
        <a:xfrm>
          <a:off x="0" y="0"/>
          <a:ext cx="0" cy="0"/>
          <a:chOff x="0" y="0"/>
          <a:chExt cx="0" cy="0"/>
        </a:xfrm>
      </p:grpSpPr>
      <p:sp>
        <p:nvSpPr>
          <p:cNvPr id="66" name="Google Shape;66;p2"/>
          <p:cNvSpPr txBox="1"/>
          <p:nvPr>
            <p:ph type="title"/>
          </p:nvPr>
        </p:nvSpPr>
        <p:spPr>
          <a:xfrm>
            <a:off x="659013" y="0"/>
            <a:ext cx="7825975" cy="465000"/>
          </a:xfrm>
          <a:prstGeom prst="rect">
            <a:avLst/>
          </a:prstGeom>
          <a:noFill/>
          <a:ln>
            <a:noFill/>
          </a:ln>
        </p:spPr>
        <p:txBody>
          <a:bodyPr anchorCtr="0" anchor="ctr" bIns="34275" lIns="68575" spcFirstLastPara="1" rIns="68575" wrap="square" tIns="34275">
            <a:normAutofit/>
          </a:bodyPr>
          <a:lstStyle/>
          <a:p>
            <a:pPr indent="0" lvl="0" marL="0" rtl="0" algn="ctr">
              <a:lnSpc>
                <a:spcPct val="90000"/>
              </a:lnSpc>
              <a:spcBef>
                <a:spcPts val="0"/>
              </a:spcBef>
              <a:spcAft>
                <a:spcPts val="0"/>
              </a:spcAft>
              <a:buClr>
                <a:schemeClr val="dk1"/>
              </a:buClr>
              <a:buSzPts val="1100"/>
              <a:buFont typeface="Arial"/>
              <a:buNone/>
            </a:pPr>
            <a:r>
              <a:rPr lang="en" sz="2400">
                <a:latin typeface="Times New Roman"/>
                <a:ea typeface="Times New Roman"/>
                <a:cs typeface="Times New Roman"/>
                <a:sym typeface="Times New Roman"/>
              </a:rPr>
              <a:t>Annual Program for Standardization (APS) 2024-2025</a:t>
            </a:r>
            <a:endParaRPr sz="2400">
              <a:latin typeface="Times New Roman"/>
              <a:ea typeface="Times New Roman"/>
              <a:cs typeface="Times New Roman"/>
              <a:sym typeface="Times New Roman"/>
            </a:endParaRPr>
          </a:p>
        </p:txBody>
      </p:sp>
      <p:graphicFrame>
        <p:nvGraphicFramePr>
          <p:cNvPr id="67" name="Google Shape;67;p2"/>
          <p:cNvGraphicFramePr/>
          <p:nvPr/>
        </p:nvGraphicFramePr>
        <p:xfrm>
          <a:off x="659013" y="465000"/>
          <a:ext cx="3000000" cy="3000000"/>
        </p:xfrm>
        <a:graphic>
          <a:graphicData uri="http://schemas.openxmlformats.org/drawingml/2006/table">
            <a:tbl>
              <a:tblPr>
                <a:noFill/>
                <a:tableStyleId>{3AD3A411-DBAC-4012-BD5D-216275A9AA2D}</a:tableStyleId>
              </a:tblPr>
              <a:tblGrid>
                <a:gridCol w="696525"/>
                <a:gridCol w="855075"/>
                <a:gridCol w="684675"/>
                <a:gridCol w="1338075"/>
                <a:gridCol w="1399850"/>
                <a:gridCol w="1388125"/>
                <a:gridCol w="1463650"/>
              </a:tblGrid>
              <a:tr h="381000">
                <a:tc>
                  <a:txBody>
                    <a:bodyPr/>
                    <a:lstStyle/>
                    <a:p>
                      <a:pPr indent="0" lvl="0" marL="0" marR="0" rtl="0" algn="l">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Sl. No.</a:t>
                      </a:r>
                      <a:endParaRPr b="1" sz="14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TC No.</a:t>
                      </a:r>
                      <a:endParaRPr b="1" sz="14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NWIP</a:t>
                      </a:r>
                      <a:endParaRPr b="1" sz="1400" u="none" cap="none" strike="noStrike">
                        <a:latin typeface="Times New Roman"/>
                        <a:ea typeface="Times New Roman"/>
                        <a:cs typeface="Times New Roman"/>
                        <a:sym typeface="Times New Roman"/>
                      </a:endParaRPr>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Standard under Review </a:t>
                      </a:r>
                      <a:endParaRPr b="1" sz="14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Carried Over</a:t>
                      </a:r>
                      <a:endParaRPr b="1" sz="14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Pre 2000</a:t>
                      </a:r>
                      <a:endParaRPr b="1" sz="1400" u="none" cap="none" strike="noStrike">
                        <a:latin typeface="Times New Roman"/>
                        <a:ea typeface="Times New Roman"/>
                        <a:cs typeface="Times New Roman"/>
                        <a:sym typeface="Times New Roman"/>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Standard under Review </a:t>
                      </a:r>
                      <a:endParaRPr b="1" sz="14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Carried Over</a:t>
                      </a:r>
                      <a:endParaRPr b="1" sz="14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(Post 2000)</a:t>
                      </a:r>
                      <a:endParaRPr b="1" sz="1400" u="none" cap="none" strike="noStrike">
                        <a:latin typeface="Times New Roman"/>
                        <a:ea typeface="Times New Roman"/>
                        <a:cs typeface="Times New Roman"/>
                        <a:sym typeface="Times New Roman"/>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Standard under Review </a:t>
                      </a:r>
                      <a:endParaRPr b="1" sz="14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Current</a:t>
                      </a:r>
                      <a:endParaRPr b="1" sz="14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(Pre 2000)</a:t>
                      </a:r>
                      <a:endParaRPr b="1" sz="1400" u="none" cap="none" strike="noStrike">
                        <a:latin typeface="Times New Roman"/>
                        <a:ea typeface="Times New Roman"/>
                        <a:cs typeface="Times New Roman"/>
                        <a:sym typeface="Times New Roman"/>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Standard under Review </a:t>
                      </a:r>
                      <a:endParaRPr b="1" sz="14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Current</a:t>
                      </a:r>
                      <a:endParaRPr b="1" sz="1400" u="none" cap="none" strike="noStrike">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(Post 2000)</a:t>
                      </a:r>
                      <a:endParaRPr b="1" sz="1400" u="none" cap="none" strike="noStrike">
                        <a:latin typeface="Times New Roman"/>
                        <a:ea typeface="Times New Roman"/>
                        <a:cs typeface="Times New Roman"/>
                        <a:sym typeface="Times New Roman"/>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9E9E9E"/>
                      </a:solidFill>
                      <a:prstDash val="solid"/>
                      <a:round/>
                      <a:headEnd len="sm" w="sm" type="none"/>
                      <a:tailEnd len="sm" w="sm" type="none"/>
                    </a:lnT>
                    <a:lnB cap="flat" cmpd="sng" w="9525">
                      <a:solidFill>
                        <a:srgbClr val="9E9E9E"/>
                      </a:solidFill>
                      <a:prstDash val="solid"/>
                      <a:round/>
                      <a:headEnd len="sm" w="sm" type="none"/>
                      <a:tailEnd len="sm" w="sm" type="none"/>
                    </a:lnB>
                  </a:tcPr>
                </a:tc>
              </a:tr>
              <a:tr h="381000">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1.</a:t>
                      </a:r>
                      <a:endParaRPr sz="14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MSD 20</a:t>
                      </a:r>
                      <a:endParaRPr sz="14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1</a:t>
                      </a:r>
                      <a:endParaRPr sz="14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0</a:t>
                      </a:r>
                      <a:endParaRPr sz="1400" u="none" cap="none" strike="noStrike">
                        <a:latin typeface="Times New Roman"/>
                        <a:ea typeface="Times New Roman"/>
                        <a:cs typeface="Times New Roman"/>
                        <a:sym typeface="Times New Roman"/>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0</a:t>
                      </a:r>
                      <a:endParaRPr sz="1400" u="none" cap="none" strike="noStrike">
                        <a:latin typeface="Times New Roman"/>
                        <a:ea typeface="Times New Roman"/>
                        <a:cs typeface="Times New Roman"/>
                        <a:sym typeface="Times New Roman"/>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0</a:t>
                      </a:r>
                      <a:endParaRPr sz="1400" u="none" cap="none" strike="noStrike">
                        <a:latin typeface="Times New Roman"/>
                        <a:ea typeface="Times New Roman"/>
                        <a:cs typeface="Times New Roman"/>
                        <a:sym typeface="Times New Roman"/>
                      </a:endParaRPr>
                    </a:p>
                  </a:txBody>
                  <a:tcPr marT="91425" marB="91425" marR="91425" marL="91425">
                    <a:lnT cap="flat" cmpd="sng" w="9525">
                      <a:solidFill>
                        <a:srgbClr val="9E9E9E"/>
                      </a:solidFill>
                      <a:prstDash val="solid"/>
                      <a:round/>
                      <a:headEnd len="sm" w="sm" type="none"/>
                      <a:tailEnd len="sm" w="sm" type="none"/>
                    </a:lnT>
                  </a:tcPr>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4</a:t>
                      </a:r>
                      <a:endParaRPr sz="1400" u="none" cap="none" strike="noStrike">
                        <a:latin typeface="Times New Roman"/>
                        <a:ea typeface="Times New Roman"/>
                        <a:cs typeface="Times New Roman"/>
                        <a:sym typeface="Times New Roman"/>
                      </a:endParaRPr>
                    </a:p>
                  </a:txBody>
                  <a:tcPr marT="91425" marB="91425" marR="91425" marL="91425">
                    <a:lnT cap="flat" cmpd="sng" w="9525">
                      <a:solidFill>
                        <a:srgbClr val="9E9E9E"/>
                      </a:solidFill>
                      <a:prstDash val="solid"/>
                      <a:round/>
                      <a:headEnd len="sm" w="sm" type="none"/>
                      <a:tailEnd len="sm" w="sm" type="none"/>
                    </a:lnT>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FC5E8"/>
        </a:solidFill>
      </p:bgPr>
    </p:bg>
    <p:spTree>
      <p:nvGrpSpPr>
        <p:cNvPr id="71" name="Shape 71"/>
        <p:cNvGrpSpPr/>
        <p:nvPr/>
      </p:nvGrpSpPr>
      <p:grpSpPr>
        <a:xfrm>
          <a:off x="0" y="0"/>
          <a:ext cx="0" cy="0"/>
          <a:chOff x="0" y="0"/>
          <a:chExt cx="0" cy="0"/>
        </a:xfrm>
      </p:grpSpPr>
      <p:sp>
        <p:nvSpPr>
          <p:cNvPr id="72" name="Google Shape;72;p4"/>
          <p:cNvSpPr txBox="1"/>
          <p:nvPr>
            <p:ph type="title"/>
          </p:nvPr>
        </p:nvSpPr>
        <p:spPr>
          <a:xfrm>
            <a:off x="187800" y="0"/>
            <a:ext cx="8768400" cy="804600"/>
          </a:xfrm>
          <a:prstGeom prst="rect">
            <a:avLst/>
          </a:prstGeom>
          <a:noFill/>
          <a:ln>
            <a:noFill/>
          </a:ln>
        </p:spPr>
        <p:txBody>
          <a:bodyPr anchorCtr="0" anchor="t" bIns="34275" lIns="68575" spcFirstLastPara="1" rIns="68575" wrap="square" tIns="34275">
            <a:normAutofit/>
          </a:bodyPr>
          <a:lstStyle/>
          <a:p>
            <a:pPr indent="0" lvl="0" marL="0" rtl="0" algn="ctr">
              <a:lnSpc>
                <a:spcPct val="90000"/>
              </a:lnSpc>
              <a:spcBef>
                <a:spcPts val="0"/>
              </a:spcBef>
              <a:spcAft>
                <a:spcPts val="0"/>
              </a:spcAft>
              <a:buClr>
                <a:schemeClr val="lt2"/>
              </a:buClr>
              <a:buSzPts val="3300"/>
              <a:buFont typeface="Calibri"/>
              <a:buNone/>
            </a:pPr>
            <a:r>
              <a:rPr lang="en" sz="2400">
                <a:latin typeface="Times New Roman"/>
                <a:ea typeface="Times New Roman"/>
                <a:cs typeface="Times New Roman"/>
                <a:sym typeface="Times New Roman"/>
              </a:rPr>
              <a:t>PROGRESS OF REVIEWS AGAINST THE ANNUAL ACTION PLAN FOR 2024-2025</a:t>
            </a:r>
            <a:endParaRPr sz="2400">
              <a:latin typeface="Times New Roman"/>
              <a:ea typeface="Times New Roman"/>
              <a:cs typeface="Times New Roman"/>
              <a:sym typeface="Times New Roman"/>
            </a:endParaRPr>
          </a:p>
        </p:txBody>
      </p:sp>
      <p:graphicFrame>
        <p:nvGraphicFramePr>
          <p:cNvPr id="73" name="Google Shape;73;p4"/>
          <p:cNvGraphicFramePr/>
          <p:nvPr/>
        </p:nvGraphicFramePr>
        <p:xfrm>
          <a:off x="187825" y="804600"/>
          <a:ext cx="3000000" cy="3000000"/>
        </p:xfrm>
        <a:graphic>
          <a:graphicData uri="http://schemas.openxmlformats.org/drawingml/2006/table">
            <a:tbl>
              <a:tblPr>
                <a:noFill/>
                <a:tableStyleId>{3A02BFF4-13FE-45A3-B9CE-76452EB2E749}</a:tableStyleId>
              </a:tblPr>
              <a:tblGrid>
                <a:gridCol w="1054675"/>
                <a:gridCol w="427675"/>
                <a:gridCol w="520700"/>
                <a:gridCol w="409450"/>
                <a:gridCol w="520275"/>
                <a:gridCol w="422725"/>
                <a:gridCol w="493150"/>
                <a:gridCol w="422300"/>
                <a:gridCol w="512250"/>
                <a:gridCol w="436875"/>
                <a:gridCol w="625125"/>
                <a:gridCol w="395075"/>
                <a:gridCol w="581775"/>
                <a:gridCol w="514275"/>
                <a:gridCol w="514275"/>
                <a:gridCol w="413925"/>
                <a:gridCol w="503850"/>
              </a:tblGrid>
              <a:tr h="403475">
                <a:tc rowSpan="3">
                  <a:txBody>
                    <a:bodyPr/>
                    <a:lstStyle/>
                    <a:p>
                      <a:pPr indent="0" lvl="0" marL="0" marR="0" rtl="0" algn="ctr">
                        <a:lnSpc>
                          <a:spcPct val="100000"/>
                        </a:lnSpc>
                        <a:spcBef>
                          <a:spcPts val="0"/>
                        </a:spcBef>
                        <a:spcAft>
                          <a:spcPts val="0"/>
                        </a:spcAft>
                        <a:buClr>
                          <a:schemeClr val="dk1"/>
                        </a:buClr>
                        <a:buSzPts val="1400"/>
                        <a:buFont typeface="Times New Roman"/>
                        <a:buNone/>
                      </a:pPr>
                      <a:r>
                        <a:rPr b="1" lang="en" sz="1400" u="none" cap="none" strike="noStrike">
                          <a:latin typeface="Times New Roman"/>
                          <a:ea typeface="Times New Roman"/>
                          <a:cs typeface="Times New Roman"/>
                          <a:sym typeface="Times New Roman"/>
                        </a:rPr>
                        <a:t>Sectional Committee</a:t>
                      </a:r>
                      <a:endParaRPr sz="1400" u="none" cap="none" strike="noStrike">
                        <a:latin typeface="Times New Roman"/>
                        <a:ea typeface="Times New Roman"/>
                        <a:cs typeface="Times New Roman"/>
                        <a:sym typeface="Times New Roman"/>
                      </a:endParaRPr>
                    </a:p>
                  </a:txBody>
                  <a:tcPr marT="34300" marB="34300" marR="68600" marL="68600">
                    <a:lnB cap="flat" cmpd="sng" w="9525">
                      <a:solidFill>
                        <a:schemeClr val="dk1"/>
                      </a:solidFill>
                      <a:prstDash val="solid"/>
                      <a:round/>
                      <a:headEnd len="sm" w="sm" type="none"/>
                      <a:tailEnd len="sm" w="sm" type="none"/>
                    </a:lnB>
                  </a:tcPr>
                </a:tc>
                <a:tc gridSpan="2" rowSpan="2">
                  <a:txBody>
                    <a:bodyPr/>
                    <a:lstStyle/>
                    <a:p>
                      <a:pPr indent="0" lvl="0" marL="0" marR="0" rtl="0" algn="ctr">
                        <a:lnSpc>
                          <a:spcPct val="100000"/>
                        </a:lnSpc>
                        <a:spcBef>
                          <a:spcPts val="0"/>
                        </a:spcBef>
                        <a:spcAft>
                          <a:spcPts val="0"/>
                        </a:spcAft>
                        <a:buClr>
                          <a:schemeClr val="dk1"/>
                        </a:buClr>
                        <a:buSzPts val="1400"/>
                        <a:buFont typeface="Times New Roman"/>
                        <a:buNone/>
                      </a:pPr>
                      <a:r>
                        <a:rPr b="1" lang="en" sz="1400" u="none" cap="none" strike="noStrike">
                          <a:latin typeface="Times New Roman"/>
                          <a:ea typeface="Times New Roman"/>
                          <a:cs typeface="Times New Roman"/>
                          <a:sym typeface="Times New Roman"/>
                        </a:rPr>
                        <a:t>Standards due for Review</a:t>
                      </a:r>
                      <a:endParaRPr sz="1400" u="none" cap="none" strike="noStrike">
                        <a:latin typeface="Times New Roman"/>
                        <a:ea typeface="Times New Roman"/>
                        <a:cs typeface="Times New Roman"/>
                        <a:sym typeface="Times New Roman"/>
                      </a:endParaRPr>
                    </a:p>
                  </a:txBody>
                  <a:tcPr marT="34300" marB="34300" marR="68600" marL="68600">
                    <a:lnB cap="flat" cmpd="sng" w="9525">
                      <a:solidFill>
                        <a:schemeClr val="dk1"/>
                      </a:solidFill>
                      <a:prstDash val="solid"/>
                      <a:round/>
                      <a:headEnd len="sm" w="sm" type="none"/>
                      <a:tailEnd len="sm" w="sm" type="none"/>
                    </a:lnB>
                  </a:tcPr>
                </a:tc>
                <a:tc rowSpan="2" hMerge="1"/>
                <a:tc gridSpan="2" rowSpan="2">
                  <a:txBody>
                    <a:bodyPr/>
                    <a:lstStyle/>
                    <a:p>
                      <a:pPr indent="0" lvl="0" marL="0" marR="0" rtl="0" algn="ctr">
                        <a:lnSpc>
                          <a:spcPct val="100000"/>
                        </a:lnSpc>
                        <a:spcBef>
                          <a:spcPts val="0"/>
                        </a:spcBef>
                        <a:spcAft>
                          <a:spcPts val="0"/>
                        </a:spcAft>
                        <a:buClr>
                          <a:schemeClr val="dk1"/>
                        </a:buClr>
                        <a:buSzPts val="1400"/>
                        <a:buFont typeface="Times New Roman"/>
                        <a:buNone/>
                      </a:pPr>
                      <a:r>
                        <a:rPr b="1" lang="en" sz="1400" u="none" cap="none" strike="noStrike">
                          <a:latin typeface="Times New Roman"/>
                          <a:ea typeface="Times New Roman"/>
                          <a:cs typeface="Times New Roman"/>
                          <a:sym typeface="Times New Roman"/>
                        </a:rPr>
                        <a:t>Review Completed</a:t>
                      </a:r>
                      <a:endParaRPr sz="1400" u="none" cap="none" strike="noStrike">
                        <a:latin typeface="Times New Roman"/>
                        <a:ea typeface="Times New Roman"/>
                        <a:cs typeface="Times New Roman"/>
                        <a:sym typeface="Times New Roman"/>
                      </a:endParaRPr>
                    </a:p>
                  </a:txBody>
                  <a:tcPr marT="34300" marB="34300" marR="68600" marL="68600">
                    <a:lnB cap="flat" cmpd="sng" w="9525">
                      <a:solidFill>
                        <a:schemeClr val="dk1"/>
                      </a:solidFill>
                      <a:prstDash val="solid"/>
                      <a:round/>
                      <a:headEnd len="sm" w="sm" type="none"/>
                      <a:tailEnd len="sm" w="sm" type="none"/>
                    </a:lnB>
                  </a:tcPr>
                </a:tc>
                <a:tc rowSpan="2" hMerge="1"/>
                <a:tc gridSpan="2" rowSpan="2">
                  <a:txBody>
                    <a:bodyPr/>
                    <a:lstStyle/>
                    <a:p>
                      <a:pPr indent="0" lvl="0" marL="0" marR="0" rtl="0" algn="ctr">
                        <a:lnSpc>
                          <a:spcPct val="100000"/>
                        </a:lnSpc>
                        <a:spcBef>
                          <a:spcPts val="0"/>
                        </a:spcBef>
                        <a:spcAft>
                          <a:spcPts val="0"/>
                        </a:spcAft>
                        <a:buClr>
                          <a:schemeClr val="dk1"/>
                        </a:buClr>
                        <a:buSzPts val="1400"/>
                        <a:buFont typeface="Times New Roman"/>
                        <a:buNone/>
                      </a:pPr>
                      <a:r>
                        <a:rPr b="1" lang="en" sz="1400" u="none" cap="none" strike="noStrike">
                          <a:latin typeface="Times New Roman"/>
                          <a:ea typeface="Times New Roman"/>
                          <a:cs typeface="Times New Roman"/>
                          <a:sym typeface="Times New Roman"/>
                        </a:rPr>
                        <a:t>Review under Progress</a:t>
                      </a:r>
                      <a:endParaRPr sz="1400" u="none" cap="none" strike="noStrike">
                        <a:latin typeface="Times New Roman"/>
                        <a:ea typeface="Times New Roman"/>
                        <a:cs typeface="Times New Roman"/>
                        <a:sym typeface="Times New Roman"/>
                      </a:endParaRPr>
                    </a:p>
                  </a:txBody>
                  <a:tcPr marT="34300" marB="34300" marR="68600" marL="68600">
                    <a:lnB cap="flat" cmpd="sng" w="9525">
                      <a:solidFill>
                        <a:schemeClr val="dk1"/>
                      </a:solidFill>
                      <a:prstDash val="solid"/>
                      <a:round/>
                      <a:headEnd len="sm" w="sm" type="none"/>
                      <a:tailEnd len="sm" w="sm" type="none"/>
                    </a:lnB>
                  </a:tcPr>
                </a:tc>
                <a:tc rowSpan="2" hMerge="1"/>
                <a:tc gridSpan="10">
                  <a:txBody>
                    <a:bodyPr/>
                    <a:lstStyle/>
                    <a:p>
                      <a:pPr indent="0" lvl="0" marL="0" marR="0" rtl="0" algn="ctr">
                        <a:lnSpc>
                          <a:spcPct val="100000"/>
                        </a:lnSpc>
                        <a:spcBef>
                          <a:spcPts val="0"/>
                        </a:spcBef>
                        <a:spcAft>
                          <a:spcPts val="0"/>
                        </a:spcAft>
                        <a:buClr>
                          <a:schemeClr val="dk1"/>
                        </a:buClr>
                        <a:buSzPts val="1400"/>
                        <a:buFont typeface="Times New Roman"/>
                        <a:buNone/>
                      </a:pPr>
                      <a:r>
                        <a:rPr b="1" lang="en" sz="1400" u="none" cap="none" strike="noStrike">
                          <a:latin typeface="Times New Roman"/>
                          <a:ea typeface="Times New Roman"/>
                          <a:cs typeface="Times New Roman"/>
                          <a:sym typeface="Times New Roman"/>
                        </a:rPr>
                        <a:t>Outcome of Review</a:t>
                      </a:r>
                      <a:endParaRPr b="1" sz="1400" u="none" cap="none" strike="noStrike">
                        <a:latin typeface="Times New Roman"/>
                        <a:ea typeface="Times New Roman"/>
                        <a:cs typeface="Times New Roman"/>
                        <a:sym typeface="Times New Roman"/>
                      </a:endParaRPr>
                    </a:p>
                  </a:txBody>
                  <a:tcPr marT="34300" marB="34300" marR="68600" marL="68600"/>
                </a:tc>
                <a:tc hMerge="1"/>
                <a:tc hMerge="1"/>
                <a:tc hMerge="1"/>
                <a:tc hMerge="1"/>
                <a:tc hMerge="1"/>
                <a:tc hMerge="1"/>
                <a:tc hMerge="1"/>
                <a:tc hMerge="1"/>
                <a:tc hMerge="1"/>
              </a:tr>
              <a:tr h="390425">
                <a:tc vMerge="1"/>
                <a:tc gridSpan="2" vMerge="1"/>
                <a:tc hMerge="1" vMerge="1"/>
                <a:tc gridSpan="2" vMerge="1"/>
                <a:tc hMerge="1" vMerge="1"/>
                <a:tc gridSpan="2" vMerge="1"/>
                <a:tc hMerge="1" vMerge="1"/>
                <a:tc gridSpan="2">
                  <a:txBody>
                    <a:bodyPr/>
                    <a:lstStyle/>
                    <a:p>
                      <a:pPr indent="0" lvl="0" marL="0" marR="0" rtl="0" algn="ctr">
                        <a:lnSpc>
                          <a:spcPct val="100000"/>
                        </a:lnSpc>
                        <a:spcBef>
                          <a:spcPts val="0"/>
                        </a:spcBef>
                        <a:spcAft>
                          <a:spcPts val="0"/>
                        </a:spcAft>
                        <a:buClr>
                          <a:schemeClr val="dk1"/>
                        </a:buClr>
                        <a:buSzPts val="1400"/>
                        <a:buFont typeface="Times New Roman"/>
                        <a:buNone/>
                      </a:pPr>
                      <a:r>
                        <a:rPr b="1" lang="en" sz="1400" u="none" cap="none" strike="noStrike">
                          <a:latin typeface="Times New Roman"/>
                          <a:ea typeface="Times New Roman"/>
                          <a:cs typeface="Times New Roman"/>
                          <a:sym typeface="Times New Roman"/>
                        </a:rPr>
                        <a:t>Revised</a:t>
                      </a:r>
                      <a:endParaRPr b="1" sz="1400" u="none" cap="none" strike="noStrike">
                        <a:latin typeface="Times New Roman"/>
                        <a:ea typeface="Times New Roman"/>
                        <a:cs typeface="Times New Roman"/>
                        <a:sym typeface="Times New Roman"/>
                      </a:endParaRPr>
                    </a:p>
                  </a:txBody>
                  <a:tcPr marT="34300" marB="34300" marR="68600" marL="68600">
                    <a:lnB cap="flat" cmpd="sng" w="9525">
                      <a:solidFill>
                        <a:schemeClr val="dk1"/>
                      </a:solidFill>
                      <a:prstDash val="solid"/>
                      <a:round/>
                      <a:headEnd len="sm" w="sm" type="none"/>
                      <a:tailEnd len="sm" w="sm" type="none"/>
                    </a:lnB>
                  </a:tcPr>
                </a:tc>
                <a:tc hMerge="1"/>
                <a:tc gridSpan="2">
                  <a:txBody>
                    <a:bodyPr/>
                    <a:lstStyle/>
                    <a:p>
                      <a:pPr indent="0" lvl="0" marL="0" marR="0" rtl="0" algn="ctr">
                        <a:lnSpc>
                          <a:spcPct val="100000"/>
                        </a:lnSpc>
                        <a:spcBef>
                          <a:spcPts val="0"/>
                        </a:spcBef>
                        <a:spcAft>
                          <a:spcPts val="0"/>
                        </a:spcAft>
                        <a:buClr>
                          <a:schemeClr val="dk1"/>
                        </a:buClr>
                        <a:buSzPts val="1400"/>
                        <a:buFont typeface="Times New Roman"/>
                        <a:buNone/>
                      </a:pPr>
                      <a:r>
                        <a:rPr b="1" lang="en" sz="1400" u="none" cap="none" strike="noStrike">
                          <a:latin typeface="Times New Roman"/>
                          <a:ea typeface="Times New Roman"/>
                          <a:cs typeface="Times New Roman"/>
                          <a:sym typeface="Times New Roman"/>
                        </a:rPr>
                        <a:t>Reaffirmed</a:t>
                      </a:r>
                      <a:endParaRPr sz="1400" u="none" cap="none" strike="noStrike">
                        <a:latin typeface="Times New Roman"/>
                        <a:ea typeface="Times New Roman"/>
                        <a:cs typeface="Times New Roman"/>
                        <a:sym typeface="Times New Roman"/>
                      </a:endParaRPr>
                    </a:p>
                  </a:txBody>
                  <a:tcPr marT="34300" marB="34300" marR="68600" marL="68600">
                    <a:lnB cap="flat" cmpd="sng" w="9525">
                      <a:solidFill>
                        <a:schemeClr val="dk1"/>
                      </a:solidFill>
                      <a:prstDash val="solid"/>
                      <a:round/>
                      <a:headEnd len="sm" w="sm" type="none"/>
                      <a:tailEnd len="sm" w="sm" type="none"/>
                    </a:lnB>
                  </a:tcPr>
                </a:tc>
                <a:tc hMerge="1"/>
                <a:tc gridSpan="2">
                  <a:txBody>
                    <a:bodyPr/>
                    <a:lstStyle/>
                    <a:p>
                      <a:pPr indent="0" lvl="0" marL="0" marR="0" rtl="0" algn="ctr">
                        <a:lnSpc>
                          <a:spcPct val="100000"/>
                        </a:lnSpc>
                        <a:spcBef>
                          <a:spcPts val="0"/>
                        </a:spcBef>
                        <a:spcAft>
                          <a:spcPts val="0"/>
                        </a:spcAft>
                        <a:buClr>
                          <a:schemeClr val="dk1"/>
                        </a:buClr>
                        <a:buSzPts val="1400"/>
                        <a:buFont typeface="Times New Roman"/>
                        <a:buNone/>
                      </a:pPr>
                      <a:r>
                        <a:rPr b="1" lang="en" sz="1400" u="none" cap="none" strike="noStrike">
                          <a:latin typeface="Times New Roman"/>
                          <a:ea typeface="Times New Roman"/>
                          <a:cs typeface="Times New Roman"/>
                          <a:sym typeface="Times New Roman"/>
                        </a:rPr>
                        <a:t>Amended</a:t>
                      </a:r>
                      <a:endParaRPr b="1" sz="1400" u="none" cap="none" strike="noStrike">
                        <a:latin typeface="Times New Roman"/>
                        <a:ea typeface="Times New Roman"/>
                        <a:cs typeface="Times New Roman"/>
                        <a:sym typeface="Times New Roman"/>
                      </a:endParaRPr>
                    </a:p>
                  </a:txBody>
                  <a:tcPr marT="34300" marB="34300" marR="68600" marL="68600">
                    <a:lnB cap="flat" cmpd="sng" w="9525">
                      <a:solidFill>
                        <a:schemeClr val="dk1"/>
                      </a:solidFill>
                      <a:prstDash val="solid"/>
                      <a:round/>
                      <a:headEnd len="sm" w="sm" type="none"/>
                      <a:tailEnd len="sm" w="sm" type="none"/>
                    </a:lnB>
                  </a:tcPr>
                </a:tc>
                <a:tc hMerge="1"/>
                <a:tc gridSpan="2">
                  <a:txBody>
                    <a:bodyPr/>
                    <a:lstStyle/>
                    <a:p>
                      <a:pPr indent="0" lvl="0" marL="0" marR="0" rtl="0" algn="ctr">
                        <a:lnSpc>
                          <a:spcPct val="100000"/>
                        </a:lnSpc>
                        <a:spcBef>
                          <a:spcPts val="0"/>
                        </a:spcBef>
                        <a:spcAft>
                          <a:spcPts val="0"/>
                        </a:spcAft>
                        <a:buClr>
                          <a:schemeClr val="dk1"/>
                        </a:buClr>
                        <a:buSzPts val="1400"/>
                        <a:buFont typeface="Times New Roman"/>
                        <a:buNone/>
                      </a:pPr>
                      <a:r>
                        <a:rPr b="1" lang="en" sz="1400" u="none" cap="none" strike="noStrike">
                          <a:latin typeface="Times New Roman"/>
                          <a:ea typeface="Times New Roman"/>
                          <a:cs typeface="Times New Roman"/>
                          <a:sym typeface="Times New Roman"/>
                        </a:rPr>
                        <a:t>Withdrawal</a:t>
                      </a:r>
                      <a:endParaRPr sz="1400" u="none" cap="none" strike="noStrike">
                        <a:latin typeface="Times New Roman"/>
                        <a:ea typeface="Times New Roman"/>
                        <a:cs typeface="Times New Roman"/>
                        <a:sym typeface="Times New Roman"/>
                      </a:endParaRPr>
                    </a:p>
                  </a:txBody>
                  <a:tcPr marT="34300" marB="34300" marR="68600" marL="68600">
                    <a:lnB cap="flat" cmpd="sng" w="9525">
                      <a:solidFill>
                        <a:schemeClr val="dk1"/>
                      </a:solidFill>
                      <a:prstDash val="solid"/>
                      <a:round/>
                      <a:headEnd len="sm" w="sm" type="none"/>
                      <a:tailEnd len="sm" w="sm" type="none"/>
                    </a:lnB>
                  </a:tcPr>
                </a:tc>
                <a:tc hMerge="1"/>
                <a:tc gridSpan="2">
                  <a:txBody>
                    <a:bodyPr/>
                    <a:lstStyle/>
                    <a:p>
                      <a:pPr indent="0" lvl="0" marL="0" marR="0" rtl="0" algn="ctr">
                        <a:lnSpc>
                          <a:spcPct val="100000"/>
                        </a:lnSpc>
                        <a:spcBef>
                          <a:spcPts val="0"/>
                        </a:spcBef>
                        <a:spcAft>
                          <a:spcPts val="0"/>
                        </a:spcAft>
                        <a:buClr>
                          <a:schemeClr val="dk1"/>
                        </a:buClr>
                        <a:buSzPts val="1400"/>
                        <a:buFont typeface="Times New Roman"/>
                        <a:buNone/>
                      </a:pPr>
                      <a:r>
                        <a:rPr b="1" lang="en" sz="1400" u="none" cap="none" strike="noStrike">
                          <a:latin typeface="Times New Roman"/>
                          <a:ea typeface="Times New Roman"/>
                          <a:cs typeface="Times New Roman"/>
                          <a:sym typeface="Times New Roman"/>
                        </a:rPr>
                        <a:t>Archived</a:t>
                      </a:r>
                      <a:endParaRPr sz="1400" u="none" cap="none" strike="noStrike">
                        <a:latin typeface="Times New Roman"/>
                        <a:ea typeface="Times New Roman"/>
                        <a:cs typeface="Times New Roman"/>
                        <a:sym typeface="Times New Roman"/>
                      </a:endParaRPr>
                    </a:p>
                  </a:txBody>
                  <a:tcPr marT="34300" marB="34300" marR="68600" marL="68600">
                    <a:lnB cap="flat" cmpd="sng" w="9525">
                      <a:solidFill>
                        <a:schemeClr val="dk1"/>
                      </a:solidFill>
                      <a:prstDash val="solid"/>
                      <a:round/>
                      <a:headEnd len="sm" w="sm" type="none"/>
                      <a:tailEnd len="sm" w="sm" type="none"/>
                    </a:lnB>
                  </a:tcPr>
                </a:tc>
                <a:tc hMerge="1"/>
              </a:tr>
              <a:tr h="510775">
                <a:tc vMerge="1"/>
                <a:tc>
                  <a:txBody>
                    <a:bodyPr/>
                    <a:lstStyle/>
                    <a:p>
                      <a:pPr indent="0" lvl="0" marL="0" marR="0" rtl="0" algn="ctr">
                        <a:lnSpc>
                          <a:spcPct val="100000"/>
                        </a:lnSpc>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Pre 2K</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Post 2K</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Pre 2K</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Post 2K</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Pre 2K</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Post 2K</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Pre 2K</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Post 2K</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Pre 2K</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Post 2K</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Pre 2K</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Post 2K</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Pre 2K</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Post 2K</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Pre 2K</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400"/>
                        <a:buFont typeface="Times New Roman"/>
                        <a:buNone/>
                      </a:pPr>
                      <a:r>
                        <a:rPr lang="en" sz="1400" u="none" cap="none" strike="noStrike">
                          <a:latin typeface="Times New Roman"/>
                          <a:ea typeface="Times New Roman"/>
                          <a:cs typeface="Times New Roman"/>
                          <a:sym typeface="Times New Roman"/>
                        </a:rPr>
                        <a:t>Post 2K</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r h="316100">
                <a:tc>
                  <a:txBody>
                    <a:bodyPr/>
                    <a:lstStyle/>
                    <a:p>
                      <a:pPr indent="0" lvl="0" marL="0" marR="0" rtl="0" algn="ctr">
                        <a:lnSpc>
                          <a:spcPct val="100000"/>
                        </a:lnSpc>
                        <a:spcBef>
                          <a:spcPts val="0"/>
                        </a:spcBef>
                        <a:spcAft>
                          <a:spcPts val="0"/>
                        </a:spcAft>
                        <a:buClr>
                          <a:schemeClr val="dk1"/>
                        </a:buClr>
                        <a:buSzPts val="1800"/>
                        <a:buFont typeface="Times New Roman"/>
                        <a:buNone/>
                      </a:pPr>
                      <a:r>
                        <a:rPr b="1" lang="en" sz="1400" u="none" cap="none" strike="noStrike">
                          <a:latin typeface="Times New Roman"/>
                          <a:ea typeface="Times New Roman"/>
                          <a:cs typeface="Times New Roman"/>
                          <a:sym typeface="Times New Roman"/>
                        </a:rPr>
                        <a:t>MSD 20</a:t>
                      </a:r>
                      <a:endParaRPr b="1"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800"/>
                        <a:buFont typeface="Times New Roman"/>
                        <a:buNone/>
                      </a:pPr>
                      <a:r>
                        <a:rPr lang="en" sz="1400" u="none" cap="none" strike="noStrike">
                          <a:latin typeface="Times New Roman"/>
                          <a:ea typeface="Times New Roman"/>
                          <a:cs typeface="Times New Roman"/>
                          <a:sym typeface="Times New Roman"/>
                        </a:rPr>
                        <a:t>0</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800"/>
                        <a:buFont typeface="Times New Roman"/>
                        <a:buNone/>
                      </a:pPr>
                      <a:r>
                        <a:rPr lang="en" sz="1400" u="none" cap="none" strike="noStrike">
                          <a:latin typeface="Times New Roman"/>
                          <a:ea typeface="Times New Roman"/>
                          <a:cs typeface="Times New Roman"/>
                          <a:sym typeface="Times New Roman"/>
                        </a:rPr>
                        <a:t>4</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800"/>
                        <a:buFont typeface="Times New Roman"/>
                        <a:buNone/>
                      </a:pPr>
                      <a:r>
                        <a:rPr lang="en" sz="1400" u="none" cap="none" strike="noStrike">
                          <a:latin typeface="Times New Roman"/>
                          <a:ea typeface="Times New Roman"/>
                          <a:cs typeface="Times New Roman"/>
                          <a:sym typeface="Times New Roman"/>
                        </a:rPr>
                        <a:t>0</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800"/>
                        <a:buFont typeface="Times New Roman"/>
                        <a:buNone/>
                      </a:pPr>
                      <a:r>
                        <a:rPr lang="en" sz="1400" u="none" cap="none" strike="noStrike">
                          <a:latin typeface="Times New Roman"/>
                          <a:ea typeface="Times New Roman"/>
                          <a:cs typeface="Times New Roman"/>
                          <a:sym typeface="Times New Roman"/>
                        </a:rPr>
                        <a:t>0</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800"/>
                        <a:buFont typeface="Times New Roman"/>
                        <a:buNone/>
                      </a:pPr>
                      <a:r>
                        <a:rPr lang="en" sz="1400" u="none" cap="none" strike="noStrike">
                          <a:latin typeface="Times New Roman"/>
                          <a:ea typeface="Times New Roman"/>
                          <a:cs typeface="Times New Roman"/>
                          <a:sym typeface="Times New Roman"/>
                        </a:rPr>
                        <a:t>0</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800"/>
                        <a:buFont typeface="Times New Roman"/>
                        <a:buNone/>
                      </a:pPr>
                      <a:r>
                        <a:rPr lang="en" sz="1400" u="none" cap="none" strike="noStrike">
                          <a:latin typeface="Times New Roman"/>
                          <a:ea typeface="Times New Roman"/>
                          <a:cs typeface="Times New Roman"/>
                          <a:sym typeface="Times New Roman"/>
                        </a:rPr>
                        <a:t>0</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800"/>
                        <a:buFont typeface="Times New Roman"/>
                        <a:buNone/>
                      </a:pPr>
                      <a:r>
                        <a:rPr lang="en" sz="1400" u="none" cap="none" strike="noStrike">
                          <a:latin typeface="Times New Roman"/>
                          <a:ea typeface="Times New Roman"/>
                          <a:cs typeface="Times New Roman"/>
                          <a:sym typeface="Times New Roman"/>
                        </a:rPr>
                        <a:t>0</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800"/>
                        <a:buFont typeface="Times New Roman"/>
                        <a:buNone/>
                      </a:pPr>
                      <a:r>
                        <a:rPr lang="en" sz="1400" u="none" cap="none" strike="noStrike">
                          <a:latin typeface="Times New Roman"/>
                          <a:ea typeface="Times New Roman"/>
                          <a:cs typeface="Times New Roman"/>
                          <a:sym typeface="Times New Roman"/>
                        </a:rPr>
                        <a:t>0</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800"/>
                        <a:buFont typeface="Times New Roman"/>
                        <a:buNone/>
                      </a:pPr>
                      <a:r>
                        <a:rPr lang="en" sz="1400" u="none" cap="none" strike="noStrike">
                          <a:latin typeface="Times New Roman"/>
                          <a:ea typeface="Times New Roman"/>
                          <a:cs typeface="Times New Roman"/>
                          <a:sym typeface="Times New Roman"/>
                        </a:rPr>
                        <a:t>0</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800"/>
                        <a:buFont typeface="Times New Roman"/>
                        <a:buNone/>
                      </a:pPr>
                      <a:r>
                        <a:rPr lang="en" sz="1400" u="none" cap="none" strike="noStrike">
                          <a:latin typeface="Times New Roman"/>
                          <a:ea typeface="Times New Roman"/>
                          <a:cs typeface="Times New Roman"/>
                          <a:sym typeface="Times New Roman"/>
                        </a:rPr>
                        <a:t>2</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800"/>
                        <a:buFont typeface="Times New Roman"/>
                        <a:buNone/>
                      </a:pPr>
                      <a:r>
                        <a:rPr lang="en" sz="1400" u="none" cap="none" strike="noStrike">
                          <a:latin typeface="Times New Roman"/>
                          <a:ea typeface="Times New Roman"/>
                          <a:cs typeface="Times New Roman"/>
                          <a:sym typeface="Times New Roman"/>
                        </a:rPr>
                        <a:t>0</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800"/>
                        <a:buFont typeface="Times New Roman"/>
                        <a:buNone/>
                      </a:pPr>
                      <a:r>
                        <a:rPr lang="en" sz="1400" u="none" cap="none" strike="noStrike">
                          <a:latin typeface="Times New Roman"/>
                          <a:ea typeface="Times New Roman"/>
                          <a:cs typeface="Times New Roman"/>
                          <a:sym typeface="Times New Roman"/>
                        </a:rPr>
                        <a:t>0</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800"/>
                        <a:buFont typeface="Times New Roman"/>
                        <a:buNone/>
                      </a:pPr>
                      <a:r>
                        <a:rPr lang="en" sz="1400" u="none" cap="none" strike="noStrike">
                          <a:latin typeface="Times New Roman"/>
                          <a:ea typeface="Times New Roman"/>
                          <a:cs typeface="Times New Roman"/>
                          <a:sym typeface="Times New Roman"/>
                        </a:rPr>
                        <a:t>0</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800"/>
                        <a:buFont typeface="Times New Roman"/>
                        <a:buNone/>
                      </a:pPr>
                      <a:r>
                        <a:rPr lang="en" sz="1400" u="none" cap="none" strike="noStrike">
                          <a:latin typeface="Times New Roman"/>
                          <a:ea typeface="Times New Roman"/>
                          <a:cs typeface="Times New Roman"/>
                          <a:sym typeface="Times New Roman"/>
                        </a:rPr>
                        <a:t>2</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800"/>
                        <a:buFont typeface="Times New Roman"/>
                        <a:buNone/>
                      </a:pPr>
                      <a:r>
                        <a:rPr lang="en" sz="1400" u="none" cap="none" strike="noStrike">
                          <a:latin typeface="Times New Roman"/>
                          <a:ea typeface="Times New Roman"/>
                          <a:cs typeface="Times New Roman"/>
                          <a:sym typeface="Times New Roman"/>
                        </a:rPr>
                        <a:t>0</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chemeClr val="dk1"/>
                        </a:buClr>
                        <a:buSzPts val="1800"/>
                        <a:buFont typeface="Times New Roman"/>
                        <a:buNone/>
                      </a:pPr>
                      <a:r>
                        <a:rPr lang="en" sz="1400" u="none" cap="none" strike="noStrike">
                          <a:latin typeface="Times New Roman"/>
                          <a:ea typeface="Times New Roman"/>
                          <a:cs typeface="Times New Roman"/>
                          <a:sym typeface="Times New Roman"/>
                        </a:rPr>
                        <a:t>0</a:t>
                      </a:r>
                      <a:endParaRPr sz="1400" u="none" cap="none" strike="noStrike">
                        <a:latin typeface="Times New Roman"/>
                        <a:ea typeface="Times New Roman"/>
                        <a:cs typeface="Times New Roman"/>
                        <a:sym typeface="Times New Roman"/>
                      </a:endParaRPr>
                    </a:p>
                  </a:txBody>
                  <a:tcPr marT="34300" marB="34300" marR="68600" marL="68600">
                    <a:lnL cap="flat" cmpd="sng" w="9525">
                      <a:solidFill>
                        <a:schemeClr val="dk1"/>
                      </a:solidFill>
                      <a:prstDash val="solid"/>
                      <a:round/>
                      <a:headEnd len="sm" w="sm" type="none"/>
                      <a:tailEnd len="sm" w="sm" type="none"/>
                    </a:lnL>
                    <a:lnR cap="flat" cmpd="sng" w="9525">
                      <a:solidFill>
                        <a:schemeClr val="dk1"/>
                      </a:solidFill>
                      <a:prstDash val="solid"/>
                      <a:round/>
                      <a:headEnd len="sm" w="sm" type="none"/>
                      <a:tailEnd len="sm" w="sm" type="none"/>
                    </a:lnR>
                    <a:lnT cap="flat" cmpd="sng" w="9525">
                      <a:solidFill>
                        <a:schemeClr val="dk1"/>
                      </a:solidFill>
                      <a:prstDash val="solid"/>
                      <a:round/>
                      <a:headEnd len="sm" w="sm" type="none"/>
                      <a:tailEnd len="sm" w="sm" type="none"/>
                    </a:lnT>
                    <a:lnB cap="flat" cmpd="sng" w="9525">
                      <a:solidFill>
                        <a:schemeClr val="dk1"/>
                      </a:solidFill>
                      <a:prstDash val="solid"/>
                      <a:round/>
                      <a:headEnd len="sm" w="sm" type="none"/>
                      <a:tailEnd len="sm" w="sm" type="none"/>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FC5E8"/>
        </a:solidFill>
      </p:bgPr>
    </p:bg>
    <p:spTree>
      <p:nvGrpSpPr>
        <p:cNvPr id="77" name="Shape 77"/>
        <p:cNvGrpSpPr/>
        <p:nvPr/>
      </p:nvGrpSpPr>
      <p:grpSpPr>
        <a:xfrm>
          <a:off x="0" y="0"/>
          <a:ext cx="0" cy="0"/>
          <a:chOff x="0" y="0"/>
          <a:chExt cx="0" cy="0"/>
        </a:xfrm>
      </p:grpSpPr>
      <p:sp>
        <p:nvSpPr>
          <p:cNvPr id="78" name="Google Shape;78;p5"/>
          <p:cNvSpPr txBox="1"/>
          <p:nvPr>
            <p:ph type="title"/>
          </p:nvPr>
        </p:nvSpPr>
        <p:spPr>
          <a:xfrm>
            <a:off x="252150" y="163475"/>
            <a:ext cx="8639700" cy="408900"/>
          </a:xfrm>
          <a:prstGeom prst="rect">
            <a:avLst/>
          </a:prstGeom>
          <a:noFill/>
          <a:ln>
            <a:noFill/>
          </a:ln>
        </p:spPr>
        <p:txBody>
          <a:bodyPr anchorCtr="0" anchor="ctr" bIns="34275" lIns="68575" spcFirstLastPara="1" rIns="68575" wrap="square" tIns="34275">
            <a:normAutofit/>
          </a:bodyPr>
          <a:lstStyle/>
          <a:p>
            <a:pPr indent="0" lvl="0" marL="0" rtl="0" algn="ctr">
              <a:lnSpc>
                <a:spcPct val="90000"/>
              </a:lnSpc>
              <a:spcBef>
                <a:spcPts val="0"/>
              </a:spcBef>
              <a:spcAft>
                <a:spcPts val="0"/>
              </a:spcAft>
              <a:buClr>
                <a:schemeClr val="dk1"/>
              </a:buClr>
              <a:buSzPts val="2000"/>
              <a:buFont typeface="Times New Roman"/>
              <a:buNone/>
            </a:pPr>
            <a:r>
              <a:rPr lang="en" sz="2400">
                <a:latin typeface="Times New Roman"/>
                <a:ea typeface="Times New Roman"/>
                <a:cs typeface="Times New Roman"/>
                <a:sym typeface="Times New Roman"/>
              </a:rPr>
              <a:t>NWIP STATUS &amp; PROCESS ADOPTED (as per AAP 2024-25)</a:t>
            </a:r>
            <a:endParaRPr sz="2400">
              <a:latin typeface="Times New Roman"/>
              <a:ea typeface="Times New Roman"/>
              <a:cs typeface="Times New Roman"/>
              <a:sym typeface="Times New Roman"/>
            </a:endParaRPr>
          </a:p>
        </p:txBody>
      </p:sp>
      <p:graphicFrame>
        <p:nvGraphicFramePr>
          <p:cNvPr id="79" name="Google Shape;79;p5"/>
          <p:cNvGraphicFramePr/>
          <p:nvPr/>
        </p:nvGraphicFramePr>
        <p:xfrm>
          <a:off x="258800" y="779341"/>
          <a:ext cx="3000000" cy="3000000"/>
        </p:xfrm>
        <a:graphic>
          <a:graphicData uri="http://schemas.openxmlformats.org/drawingml/2006/table">
            <a:tbl>
              <a:tblPr bandRow="1" firstRow="1">
                <a:noFill/>
                <a:tableStyleId>{3BF9BB11-0C85-404E-B447-0052054B608D}</a:tableStyleId>
              </a:tblPr>
              <a:tblGrid>
                <a:gridCol w="1171300"/>
                <a:gridCol w="3698125"/>
                <a:gridCol w="2247325"/>
                <a:gridCol w="1523050"/>
              </a:tblGrid>
              <a:tr h="678625">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Sectional Committee</a:t>
                      </a:r>
                      <a:endParaRPr sz="1400" u="none" cap="none" strike="noStrike">
                        <a:latin typeface="Times New Roman"/>
                        <a:ea typeface="Times New Roman"/>
                        <a:cs typeface="Times New Roman"/>
                        <a:sym typeface="Times New Roman"/>
                      </a:endParaRPr>
                    </a:p>
                  </a:txBody>
                  <a:tcPr marT="34300" marB="34300" marR="68600" marL="68600" anchor="ctr"/>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No. of NWIP as per APS 2024-2025</a:t>
                      </a:r>
                      <a:endParaRPr sz="1400" u="none" cap="none" strike="noStrike">
                        <a:latin typeface="Times New Roman"/>
                        <a:ea typeface="Times New Roman"/>
                        <a:cs typeface="Times New Roman"/>
                        <a:sym typeface="Times New Roman"/>
                      </a:endParaRPr>
                    </a:p>
                  </a:txBody>
                  <a:tcPr marT="34300" marB="34300" marR="68600" marL="68600" anchor="ctr"/>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Status of NWIP</a:t>
                      </a:r>
                      <a:endParaRPr sz="1400" u="none" cap="none" strike="noStrike">
                        <a:latin typeface="Times New Roman"/>
                        <a:ea typeface="Times New Roman"/>
                        <a:cs typeface="Times New Roman"/>
                        <a:sym typeface="Times New Roman"/>
                      </a:endParaRPr>
                    </a:p>
                  </a:txBody>
                  <a:tcPr marT="34300" marB="34300" marR="68600" marL="68600" anchor="ctr"/>
                </a:tc>
                <a:tc>
                  <a:txBody>
                    <a:bodyPr/>
                    <a:lstStyle/>
                    <a:p>
                      <a:pPr indent="0" lvl="0" marL="0" marR="0" rtl="0" algn="ctr">
                        <a:lnSpc>
                          <a:spcPct val="100000"/>
                        </a:lnSpc>
                        <a:spcBef>
                          <a:spcPts val="0"/>
                        </a:spcBef>
                        <a:spcAft>
                          <a:spcPts val="0"/>
                        </a:spcAft>
                        <a:buClr>
                          <a:schemeClr val="lt1"/>
                        </a:buClr>
                        <a:buSzPts val="1500"/>
                        <a:buFont typeface="Times New Roman"/>
                        <a:buNone/>
                      </a:pPr>
                      <a:r>
                        <a:rPr lang="en" sz="1400" u="none" cap="none" strike="noStrike">
                          <a:solidFill>
                            <a:schemeClr val="lt1"/>
                          </a:solidFill>
                          <a:latin typeface="Times New Roman"/>
                          <a:ea typeface="Times New Roman"/>
                          <a:cs typeface="Times New Roman"/>
                          <a:sym typeface="Times New Roman"/>
                        </a:rPr>
                        <a:t>Process adopted</a:t>
                      </a:r>
                      <a:endParaRPr sz="1400" u="none" cap="none" strike="noStrike">
                        <a:solidFill>
                          <a:schemeClr val="lt1"/>
                        </a:solidFill>
                        <a:latin typeface="Times New Roman"/>
                        <a:ea typeface="Times New Roman"/>
                        <a:cs typeface="Times New Roman"/>
                        <a:sym typeface="Times New Roman"/>
                      </a:endParaRPr>
                    </a:p>
                  </a:txBody>
                  <a:tcPr marT="34300" marB="34300" marR="68600" marL="68600" anchor="ctr"/>
                </a:tc>
              </a:tr>
              <a:tr h="497925">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solidFill>
                            <a:srgbClr val="000000"/>
                          </a:solidFill>
                          <a:latin typeface="Times New Roman"/>
                          <a:ea typeface="Times New Roman"/>
                          <a:cs typeface="Times New Roman"/>
                          <a:sym typeface="Times New Roman"/>
                        </a:rPr>
                        <a:t>MSD 20</a:t>
                      </a:r>
                      <a:endParaRPr sz="1400" u="none" cap="none" strike="noStrike">
                        <a:solidFill>
                          <a:srgbClr val="000000"/>
                        </a:solidFill>
                        <a:latin typeface="Times New Roman"/>
                        <a:ea typeface="Times New Roman"/>
                        <a:cs typeface="Times New Roman"/>
                        <a:sym typeface="Times New Roman"/>
                      </a:endParaRPr>
                    </a:p>
                  </a:txBody>
                  <a:tcPr marT="34300" marB="34300" marR="68600" marL="68600" anchor="ctr"/>
                </a:tc>
                <a:tc>
                  <a:txBody>
                    <a:bodyPr/>
                    <a:lstStyle/>
                    <a:p>
                      <a:pPr indent="0" lvl="0" marL="225425" marR="0" rtl="0" algn="just">
                        <a:lnSpc>
                          <a:spcPct val="100000"/>
                        </a:lnSpc>
                        <a:spcBef>
                          <a:spcPts val="0"/>
                        </a:spcBef>
                        <a:spcAft>
                          <a:spcPts val="0"/>
                        </a:spcAft>
                        <a:buClr>
                          <a:srgbClr val="000000"/>
                        </a:buClr>
                        <a:buSzPts val="1400"/>
                        <a:buFont typeface="Arial"/>
                        <a:buNone/>
                      </a:pPr>
                      <a:r>
                        <a:rPr lang="en" sz="1400" u="none" cap="none" strike="noStrike">
                          <a:solidFill>
                            <a:srgbClr val="000000"/>
                          </a:solidFill>
                          <a:latin typeface="Times New Roman"/>
                          <a:ea typeface="Times New Roman"/>
                          <a:cs typeface="Times New Roman"/>
                          <a:sym typeface="Times New Roman"/>
                        </a:rPr>
                        <a:t>Reference materials - Good practice in material processing</a:t>
                      </a:r>
                      <a:endParaRPr sz="1400" u="none" cap="none" strike="noStrike">
                        <a:solidFill>
                          <a:srgbClr val="000000"/>
                        </a:solidFill>
                        <a:latin typeface="Times New Roman"/>
                        <a:ea typeface="Times New Roman"/>
                        <a:cs typeface="Times New Roman"/>
                        <a:sym typeface="Times New Roman"/>
                      </a:endParaRPr>
                    </a:p>
                  </a:txBody>
                  <a:tcPr marT="34300" marB="34300" marR="68600" marL="68600"/>
                </a:tc>
                <a:tc>
                  <a:txBody>
                    <a:bodyPr/>
                    <a:lstStyle/>
                    <a:p>
                      <a:pPr indent="0" lvl="0" marL="0" marR="0" rtl="0" algn="ctr">
                        <a:lnSpc>
                          <a:spcPct val="150000"/>
                        </a:lnSpc>
                        <a:spcBef>
                          <a:spcPts val="0"/>
                        </a:spcBef>
                        <a:spcAft>
                          <a:spcPts val="0"/>
                        </a:spcAft>
                        <a:buClr>
                          <a:srgbClr val="000000"/>
                        </a:buClr>
                        <a:buSzPts val="1400"/>
                        <a:buFont typeface="Arial"/>
                        <a:buNone/>
                      </a:pPr>
                      <a:r>
                        <a:rPr lang="en" sz="1400" u="none" cap="none" strike="noStrike">
                          <a:solidFill>
                            <a:srgbClr val="000000"/>
                          </a:solidFill>
                          <a:latin typeface="Times New Roman"/>
                          <a:ea typeface="Times New Roman"/>
                          <a:cs typeface="Times New Roman"/>
                          <a:sym typeface="Times New Roman"/>
                        </a:rPr>
                        <a:t>Working Draft under Preparation</a:t>
                      </a:r>
                      <a:endParaRPr sz="1400" u="none" cap="none" strike="noStrike">
                        <a:solidFill>
                          <a:srgbClr val="000000"/>
                        </a:solidFill>
                        <a:latin typeface="Times New Roman"/>
                        <a:ea typeface="Times New Roman"/>
                        <a:cs typeface="Times New Roman"/>
                        <a:sym typeface="Times New Roman"/>
                      </a:endParaRPr>
                    </a:p>
                  </a:txBody>
                  <a:tcPr marT="34300" marB="34300" marR="68600" marL="68600" anchor="ctr"/>
                </a:tc>
                <a:tc>
                  <a:txBody>
                    <a:bodyPr/>
                    <a:lstStyle/>
                    <a:p>
                      <a:pPr indent="0" lvl="0" marL="0" marR="0" rtl="0" algn="ctr">
                        <a:lnSpc>
                          <a:spcPct val="150000"/>
                        </a:lnSpc>
                        <a:spcBef>
                          <a:spcPts val="0"/>
                        </a:spcBef>
                        <a:spcAft>
                          <a:spcPts val="0"/>
                        </a:spcAft>
                        <a:buClr>
                          <a:srgbClr val="000000"/>
                        </a:buClr>
                        <a:buSzPts val="1400"/>
                        <a:buFont typeface="Arial"/>
                        <a:buNone/>
                      </a:pPr>
                      <a:r>
                        <a:rPr lang="en" sz="1400" u="none" cap="none" strike="noStrike">
                          <a:solidFill>
                            <a:srgbClr val="000000"/>
                          </a:solidFill>
                          <a:latin typeface="Times New Roman"/>
                          <a:ea typeface="Times New Roman"/>
                          <a:cs typeface="Times New Roman"/>
                          <a:sym typeface="Times New Roman"/>
                        </a:rPr>
                        <a:t>WG</a:t>
                      </a:r>
                      <a:endParaRPr sz="1400" u="none" cap="none" strike="noStrike">
                        <a:solidFill>
                          <a:srgbClr val="000000"/>
                        </a:solidFill>
                        <a:latin typeface="Times New Roman"/>
                        <a:ea typeface="Times New Roman"/>
                        <a:cs typeface="Times New Roman"/>
                        <a:sym typeface="Times New Roman"/>
                      </a:endParaRPr>
                    </a:p>
                  </a:txBody>
                  <a:tcPr marT="34300" marB="34300" marR="68600" marL="68600" anchor="ct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FC5E8"/>
        </a:solidFill>
      </p:bgPr>
    </p:bg>
    <p:spTree>
      <p:nvGrpSpPr>
        <p:cNvPr id="83" name="Shape 83"/>
        <p:cNvGrpSpPr/>
        <p:nvPr/>
      </p:nvGrpSpPr>
      <p:grpSpPr>
        <a:xfrm>
          <a:off x="0" y="0"/>
          <a:ext cx="0" cy="0"/>
          <a:chOff x="0" y="0"/>
          <a:chExt cx="0" cy="0"/>
        </a:xfrm>
      </p:grpSpPr>
      <p:sp>
        <p:nvSpPr>
          <p:cNvPr id="84" name="Google Shape;84;p6"/>
          <p:cNvSpPr txBox="1"/>
          <p:nvPr>
            <p:ph type="title"/>
          </p:nvPr>
        </p:nvSpPr>
        <p:spPr>
          <a:xfrm>
            <a:off x="257175" y="0"/>
            <a:ext cx="8701050" cy="403384"/>
          </a:xfrm>
          <a:prstGeom prst="rect">
            <a:avLst/>
          </a:prstGeom>
          <a:noFill/>
          <a:ln>
            <a:noFill/>
          </a:ln>
        </p:spPr>
        <p:txBody>
          <a:bodyPr anchorCtr="0" anchor="ctr" bIns="34275" lIns="68575" spcFirstLastPara="1" rIns="68575" wrap="square" tIns="34275">
            <a:normAutofit/>
          </a:bodyPr>
          <a:lstStyle/>
          <a:p>
            <a:pPr indent="0" lvl="0" marL="0" rtl="0" algn="ctr">
              <a:lnSpc>
                <a:spcPct val="90000"/>
              </a:lnSpc>
              <a:spcBef>
                <a:spcPts val="0"/>
              </a:spcBef>
              <a:spcAft>
                <a:spcPts val="0"/>
              </a:spcAft>
              <a:buClr>
                <a:schemeClr val="dk1"/>
              </a:buClr>
              <a:buSzPts val="2000"/>
              <a:buFont typeface="Times New Roman"/>
              <a:buNone/>
            </a:pPr>
            <a:r>
              <a:rPr lang="en" sz="2400">
                <a:latin typeface="Times New Roman"/>
                <a:ea typeface="Times New Roman"/>
                <a:cs typeface="Times New Roman"/>
                <a:sym typeface="Times New Roman"/>
              </a:rPr>
              <a:t>REVIEW STATUS &amp; PROCESS ADOPTED (as per AAP 2024-25)</a:t>
            </a:r>
            <a:endParaRPr sz="2400">
              <a:latin typeface="Times New Roman"/>
              <a:ea typeface="Times New Roman"/>
              <a:cs typeface="Times New Roman"/>
              <a:sym typeface="Times New Roman"/>
            </a:endParaRPr>
          </a:p>
        </p:txBody>
      </p:sp>
      <p:graphicFrame>
        <p:nvGraphicFramePr>
          <p:cNvPr id="85" name="Google Shape;85;p6"/>
          <p:cNvGraphicFramePr/>
          <p:nvPr/>
        </p:nvGraphicFramePr>
        <p:xfrm>
          <a:off x="257175" y="697634"/>
          <a:ext cx="3000000" cy="3000000"/>
        </p:xfrm>
        <a:graphic>
          <a:graphicData uri="http://schemas.openxmlformats.org/drawingml/2006/table">
            <a:tbl>
              <a:tblPr bandRow="1" firstRow="1">
                <a:noFill/>
                <a:tableStyleId>{3BF9BB11-0C85-404E-B447-0052054B608D}</a:tableStyleId>
              </a:tblPr>
              <a:tblGrid>
                <a:gridCol w="1026500"/>
                <a:gridCol w="835275"/>
                <a:gridCol w="2004625"/>
                <a:gridCol w="2963000"/>
                <a:gridCol w="1871650"/>
              </a:tblGrid>
              <a:tr h="509550">
                <a:tc>
                  <a:txBody>
                    <a:bodyPr/>
                    <a:lstStyle/>
                    <a:p>
                      <a:pPr indent="0" lvl="0" marL="0" marR="0" rtl="0" algn="ctr">
                        <a:lnSpc>
                          <a:spcPct val="100000"/>
                        </a:lnSpc>
                        <a:spcBef>
                          <a:spcPts val="0"/>
                        </a:spcBef>
                        <a:spcAft>
                          <a:spcPts val="0"/>
                        </a:spcAft>
                        <a:buClr>
                          <a:schemeClr val="dk1"/>
                        </a:buClr>
                        <a:buSzPts val="1500"/>
                        <a:buFont typeface="Times New Roman"/>
                        <a:buNone/>
                      </a:pPr>
                      <a:r>
                        <a:rPr lang="en" sz="1400" u="none" cap="none" strike="noStrike">
                          <a:latin typeface="Times New Roman"/>
                          <a:ea typeface="Times New Roman"/>
                          <a:cs typeface="Times New Roman"/>
                          <a:sym typeface="Times New Roman"/>
                        </a:rPr>
                        <a:t>Sectional Committee</a:t>
                      </a:r>
                      <a:endParaRPr sz="1400" u="none" cap="none" strike="noStrike">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000000"/>
                        </a:buClr>
                        <a:buSzPts val="1400"/>
                        <a:buFont typeface="Arial"/>
                        <a:buNone/>
                      </a:pPr>
                      <a:r>
                        <a:t/>
                      </a:r>
                      <a:endParaRPr b="1" sz="1400" u="none" cap="none" strike="noStrike">
                        <a:latin typeface="Times New Roman"/>
                        <a:ea typeface="Times New Roman"/>
                        <a:cs typeface="Times New Roman"/>
                        <a:sym typeface="Times New Roman"/>
                      </a:endParaRPr>
                    </a:p>
                  </a:txBody>
                  <a:tcPr marT="14300" marB="14300" marR="21425" marL="21425"/>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Due for Review</a:t>
                      </a:r>
                      <a:endParaRPr sz="1400" u="none" cap="none" strike="noStrike">
                        <a:latin typeface="Times New Roman"/>
                        <a:ea typeface="Times New Roman"/>
                        <a:cs typeface="Times New Roman"/>
                        <a:sym typeface="Times New Roman"/>
                      </a:endParaRPr>
                    </a:p>
                  </a:txBody>
                  <a:tcPr marT="14300" marB="14300" marR="21425" marL="21425"/>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Current Status of Review Standards</a:t>
                      </a:r>
                      <a:endParaRPr sz="1400" u="none" cap="none" strike="noStrike">
                        <a:latin typeface="Times New Roman"/>
                        <a:ea typeface="Times New Roman"/>
                        <a:cs typeface="Times New Roman"/>
                        <a:sym typeface="Times New Roman"/>
                      </a:endParaRPr>
                    </a:p>
                  </a:txBody>
                  <a:tcPr marT="14300" marB="14300" marR="21425" marL="21425"/>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Progress of Reviews with break-up of Archived, Withdrawn, Reaffirmed, Amended and Revised.</a:t>
                      </a:r>
                      <a:endParaRPr sz="1400" u="none" cap="none" strike="noStrike">
                        <a:latin typeface="Times New Roman"/>
                        <a:ea typeface="Times New Roman"/>
                        <a:cs typeface="Times New Roman"/>
                        <a:sym typeface="Times New Roman"/>
                      </a:endParaRPr>
                    </a:p>
                  </a:txBody>
                  <a:tcPr marT="14300" marB="14300" marR="21425" marL="21425"/>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Process adopted for the Reviews - ARP, WG, R&amp;D, Workshop.</a:t>
                      </a:r>
                      <a:endParaRPr sz="1400" u="none" cap="none" strike="noStrike">
                        <a:latin typeface="Times New Roman"/>
                        <a:ea typeface="Times New Roman"/>
                        <a:cs typeface="Times New Roman"/>
                        <a:sym typeface="Times New Roman"/>
                      </a:endParaRPr>
                    </a:p>
                  </a:txBody>
                  <a:tcPr marT="14300" marB="14300" marR="21425" marL="21425"/>
                </a:tc>
              </a:tr>
              <a:tr h="751700">
                <a:tc>
                  <a:txBody>
                    <a:bodyPr/>
                    <a:lstStyle/>
                    <a:p>
                      <a:pPr indent="0" lvl="0" marL="0" marR="0" rtl="0" algn="ctr">
                        <a:lnSpc>
                          <a:spcPct val="100000"/>
                        </a:lnSpc>
                        <a:spcBef>
                          <a:spcPts val="0"/>
                        </a:spcBef>
                        <a:spcAft>
                          <a:spcPts val="0"/>
                        </a:spcAft>
                        <a:buClr>
                          <a:srgbClr val="000000"/>
                        </a:buClr>
                        <a:buSzPts val="1400"/>
                        <a:buFont typeface="Arial"/>
                        <a:buNone/>
                      </a:pPr>
                      <a:r>
                        <a:rPr b="0" lang="en" sz="1400" u="none" cap="none" strike="noStrike">
                          <a:latin typeface="Times New Roman"/>
                          <a:ea typeface="Times New Roman"/>
                          <a:cs typeface="Times New Roman"/>
                          <a:sym typeface="Times New Roman"/>
                        </a:rPr>
                        <a:t>MSD 20 </a:t>
                      </a:r>
                      <a:endParaRPr sz="1400" u="none" cap="none" strike="noStrike">
                        <a:latin typeface="Times New Roman"/>
                        <a:ea typeface="Times New Roman"/>
                        <a:cs typeface="Times New Roman"/>
                        <a:sym typeface="Times New Roman"/>
                      </a:endParaRPr>
                    </a:p>
                  </a:txBody>
                  <a:tcPr marT="14300" marB="14300" marR="21425" marL="21425" anchor="ctr"/>
                </a:tc>
                <a:tc>
                  <a:txBody>
                    <a:bodyPr/>
                    <a:lstStyle/>
                    <a:p>
                      <a:pPr indent="0" lvl="0" marL="0" marR="0" rtl="0" algn="ctr">
                        <a:lnSpc>
                          <a:spcPct val="100000"/>
                        </a:lnSpc>
                        <a:spcBef>
                          <a:spcPts val="0"/>
                        </a:spcBef>
                        <a:spcAft>
                          <a:spcPts val="0"/>
                        </a:spcAft>
                        <a:buClr>
                          <a:srgbClr val="000000"/>
                        </a:buClr>
                        <a:buSzPts val="1400"/>
                        <a:buFont typeface="Arial"/>
                        <a:buNone/>
                      </a:pPr>
                      <a:r>
                        <a:rPr b="0" lang="en" sz="1400" u="none" cap="none" strike="noStrike">
                          <a:latin typeface="Times New Roman"/>
                          <a:ea typeface="Times New Roman"/>
                          <a:cs typeface="Times New Roman"/>
                          <a:sym typeface="Times New Roman"/>
                        </a:rPr>
                        <a:t>04</a:t>
                      </a:r>
                      <a:endParaRPr sz="1400" u="none" cap="none" strike="noStrike">
                        <a:latin typeface="Times New Roman"/>
                        <a:ea typeface="Times New Roman"/>
                        <a:cs typeface="Times New Roman"/>
                        <a:sym typeface="Times New Roman"/>
                      </a:endParaRPr>
                    </a:p>
                  </a:txBody>
                  <a:tcPr marT="14300" marB="14300" marR="21425" marL="21425" anchor="ctr"/>
                </a:tc>
                <a:tc>
                  <a:txBody>
                    <a:bodyPr/>
                    <a:lstStyle/>
                    <a:p>
                      <a:pPr indent="0" lvl="0" marL="112713" marR="0" rtl="0" algn="l">
                        <a:lnSpc>
                          <a:spcPct val="100000"/>
                        </a:lnSpc>
                        <a:spcBef>
                          <a:spcPts val="0"/>
                        </a:spcBef>
                        <a:spcAft>
                          <a:spcPts val="0"/>
                        </a:spcAft>
                        <a:buClr>
                          <a:srgbClr val="000000"/>
                        </a:buClr>
                        <a:buSzPts val="1400"/>
                        <a:buFont typeface="Arial"/>
                        <a:buNone/>
                      </a:pPr>
                      <a:r>
                        <a:rPr b="0" lang="en" sz="1400" u="none" cap="none" strike="noStrike">
                          <a:latin typeface="Times New Roman"/>
                          <a:ea typeface="Times New Roman"/>
                          <a:cs typeface="Times New Roman"/>
                          <a:sym typeface="Times New Roman"/>
                        </a:rPr>
                        <a:t>Review Completed – </a:t>
                      </a:r>
                      <a:r>
                        <a:rPr lang="en" sz="1400" u="none" cap="none" strike="noStrike">
                          <a:latin typeface="Times New Roman"/>
                          <a:ea typeface="Times New Roman"/>
                          <a:cs typeface="Times New Roman"/>
                          <a:sym typeface="Times New Roman"/>
                        </a:rPr>
                        <a:t>4</a:t>
                      </a:r>
                      <a:endParaRPr b="0" sz="1400" u="none" cap="none" strike="noStrike">
                        <a:latin typeface="Times New Roman"/>
                        <a:ea typeface="Times New Roman"/>
                        <a:cs typeface="Times New Roman"/>
                        <a:sym typeface="Times New Roman"/>
                      </a:endParaRPr>
                    </a:p>
                    <a:p>
                      <a:pPr indent="0" lvl="0" marL="112713" marR="0" rtl="0" algn="l">
                        <a:lnSpc>
                          <a:spcPct val="100000"/>
                        </a:lnSpc>
                        <a:spcBef>
                          <a:spcPts val="0"/>
                        </a:spcBef>
                        <a:spcAft>
                          <a:spcPts val="0"/>
                        </a:spcAft>
                        <a:buClr>
                          <a:srgbClr val="000000"/>
                        </a:buClr>
                        <a:buSzPts val="1400"/>
                        <a:buFont typeface="Arial"/>
                        <a:buNone/>
                      </a:pPr>
                      <a:r>
                        <a:rPr b="0" lang="en" sz="1400" u="none" cap="none" strike="noStrike">
                          <a:latin typeface="Times New Roman"/>
                          <a:ea typeface="Times New Roman"/>
                          <a:cs typeface="Times New Roman"/>
                          <a:sym typeface="Times New Roman"/>
                        </a:rPr>
                        <a:t>Under Review – 0</a:t>
                      </a:r>
                      <a:endParaRPr sz="1400" u="none" cap="none" strike="noStrike">
                        <a:latin typeface="Times New Roman"/>
                        <a:ea typeface="Times New Roman"/>
                        <a:cs typeface="Times New Roman"/>
                        <a:sym typeface="Times New Roman"/>
                      </a:endParaRPr>
                    </a:p>
                  </a:txBody>
                  <a:tcPr marT="14300" marB="14300" marR="21425" marL="21425" anchor="ctr"/>
                </a:tc>
                <a:tc>
                  <a:txBody>
                    <a:bodyPr/>
                    <a:lstStyle/>
                    <a:p>
                      <a:pPr indent="0" lvl="0" marL="112713" marR="0" rtl="0" algn="l">
                        <a:lnSpc>
                          <a:spcPct val="100000"/>
                        </a:lnSpc>
                        <a:spcBef>
                          <a:spcPts val="0"/>
                        </a:spcBef>
                        <a:spcAft>
                          <a:spcPts val="0"/>
                        </a:spcAft>
                        <a:buClr>
                          <a:srgbClr val="000000"/>
                        </a:buClr>
                        <a:buSzPts val="1400"/>
                        <a:buFont typeface="Arial"/>
                        <a:buNone/>
                      </a:pPr>
                      <a:r>
                        <a:rPr b="0" lang="en" sz="1400" u="none" cap="none" strike="noStrike">
                          <a:latin typeface="Times New Roman"/>
                          <a:ea typeface="Times New Roman"/>
                          <a:cs typeface="Times New Roman"/>
                          <a:sym typeface="Times New Roman"/>
                        </a:rPr>
                        <a:t>Archived – 0</a:t>
                      </a:r>
                      <a:endParaRPr sz="1400" u="none" cap="none" strike="noStrike">
                        <a:latin typeface="Times New Roman"/>
                        <a:ea typeface="Times New Roman"/>
                        <a:cs typeface="Times New Roman"/>
                        <a:sym typeface="Times New Roman"/>
                      </a:endParaRPr>
                    </a:p>
                    <a:p>
                      <a:pPr indent="0" lvl="0" marL="112713" marR="0" rtl="0" algn="l">
                        <a:lnSpc>
                          <a:spcPct val="100000"/>
                        </a:lnSpc>
                        <a:spcBef>
                          <a:spcPts val="0"/>
                        </a:spcBef>
                        <a:spcAft>
                          <a:spcPts val="0"/>
                        </a:spcAft>
                        <a:buClr>
                          <a:srgbClr val="000000"/>
                        </a:buClr>
                        <a:buSzPts val="1400"/>
                        <a:buFont typeface="Arial"/>
                        <a:buNone/>
                      </a:pPr>
                      <a:r>
                        <a:rPr b="0" lang="en" sz="1400" u="none" cap="none" strike="noStrike">
                          <a:latin typeface="Times New Roman"/>
                          <a:ea typeface="Times New Roman"/>
                          <a:cs typeface="Times New Roman"/>
                          <a:sym typeface="Times New Roman"/>
                        </a:rPr>
                        <a:t>Withdrawn – </a:t>
                      </a:r>
                      <a:r>
                        <a:rPr lang="en" sz="1400" u="none" cap="none" strike="noStrike">
                          <a:latin typeface="Times New Roman"/>
                          <a:ea typeface="Times New Roman"/>
                          <a:cs typeface="Times New Roman"/>
                          <a:sym typeface="Times New Roman"/>
                        </a:rPr>
                        <a:t>2</a:t>
                      </a:r>
                      <a:endParaRPr sz="1400" u="none" cap="none" strike="noStrike">
                        <a:latin typeface="Times New Roman"/>
                        <a:ea typeface="Times New Roman"/>
                        <a:cs typeface="Times New Roman"/>
                        <a:sym typeface="Times New Roman"/>
                      </a:endParaRPr>
                    </a:p>
                    <a:p>
                      <a:pPr indent="0" lvl="0" marL="112713" marR="0" rtl="0" algn="l">
                        <a:lnSpc>
                          <a:spcPct val="100000"/>
                        </a:lnSpc>
                        <a:spcBef>
                          <a:spcPts val="0"/>
                        </a:spcBef>
                        <a:spcAft>
                          <a:spcPts val="0"/>
                        </a:spcAft>
                        <a:buClr>
                          <a:srgbClr val="000000"/>
                        </a:buClr>
                        <a:buSzPts val="1400"/>
                        <a:buFont typeface="Arial"/>
                        <a:buNone/>
                      </a:pPr>
                      <a:r>
                        <a:rPr b="0" lang="en" sz="1400" u="none" cap="none" strike="noStrike">
                          <a:latin typeface="Times New Roman"/>
                          <a:ea typeface="Times New Roman"/>
                          <a:cs typeface="Times New Roman"/>
                          <a:sym typeface="Times New Roman"/>
                        </a:rPr>
                        <a:t>Reaffirmed – 2</a:t>
                      </a:r>
                      <a:endParaRPr sz="1400" u="none" cap="none" strike="noStrike">
                        <a:latin typeface="Times New Roman"/>
                        <a:ea typeface="Times New Roman"/>
                        <a:cs typeface="Times New Roman"/>
                        <a:sym typeface="Times New Roman"/>
                      </a:endParaRPr>
                    </a:p>
                    <a:p>
                      <a:pPr indent="0" lvl="0" marL="112713" marR="0" rtl="0" algn="l">
                        <a:lnSpc>
                          <a:spcPct val="100000"/>
                        </a:lnSpc>
                        <a:spcBef>
                          <a:spcPts val="0"/>
                        </a:spcBef>
                        <a:spcAft>
                          <a:spcPts val="0"/>
                        </a:spcAft>
                        <a:buClr>
                          <a:srgbClr val="000000"/>
                        </a:buClr>
                        <a:buSzPts val="1400"/>
                        <a:buFont typeface="Arial"/>
                        <a:buNone/>
                      </a:pPr>
                      <a:r>
                        <a:rPr b="0" lang="en" sz="1400" u="none" cap="none" strike="noStrike">
                          <a:latin typeface="Times New Roman"/>
                          <a:ea typeface="Times New Roman"/>
                          <a:cs typeface="Times New Roman"/>
                          <a:sym typeface="Times New Roman"/>
                        </a:rPr>
                        <a:t>Amended – 0</a:t>
                      </a:r>
                      <a:endParaRPr sz="1400" u="none" cap="none" strike="noStrike">
                        <a:latin typeface="Times New Roman"/>
                        <a:ea typeface="Times New Roman"/>
                        <a:cs typeface="Times New Roman"/>
                        <a:sym typeface="Times New Roman"/>
                      </a:endParaRPr>
                    </a:p>
                    <a:p>
                      <a:pPr indent="0" lvl="0" marL="112713" marR="0" rtl="0" algn="l">
                        <a:lnSpc>
                          <a:spcPct val="100000"/>
                        </a:lnSpc>
                        <a:spcBef>
                          <a:spcPts val="0"/>
                        </a:spcBef>
                        <a:spcAft>
                          <a:spcPts val="0"/>
                        </a:spcAft>
                        <a:buClr>
                          <a:srgbClr val="000000"/>
                        </a:buClr>
                        <a:buSzPts val="1400"/>
                        <a:buFont typeface="Arial"/>
                        <a:buNone/>
                      </a:pPr>
                      <a:r>
                        <a:rPr b="0" lang="en" sz="1400" u="none" cap="none" strike="noStrike">
                          <a:latin typeface="Times New Roman"/>
                          <a:ea typeface="Times New Roman"/>
                          <a:cs typeface="Times New Roman"/>
                          <a:sym typeface="Times New Roman"/>
                        </a:rPr>
                        <a:t>Revised – 0</a:t>
                      </a:r>
                      <a:endParaRPr sz="1400" u="none" cap="none" strike="noStrike">
                        <a:latin typeface="Times New Roman"/>
                        <a:ea typeface="Times New Roman"/>
                        <a:cs typeface="Times New Roman"/>
                        <a:sym typeface="Times New Roman"/>
                      </a:endParaRPr>
                    </a:p>
                  </a:txBody>
                  <a:tcPr marT="14300" marB="14300" marR="21425" marL="21425" anchor="b"/>
                </a:tc>
                <a:tc>
                  <a:txBody>
                    <a:bodyPr/>
                    <a:lstStyle/>
                    <a:p>
                      <a:pPr indent="0" lvl="0" marL="112713" marR="0" rtl="0" algn="l">
                        <a:lnSpc>
                          <a:spcPct val="100000"/>
                        </a:lnSpc>
                        <a:spcBef>
                          <a:spcPts val="0"/>
                        </a:spcBef>
                        <a:spcAft>
                          <a:spcPts val="0"/>
                        </a:spcAft>
                        <a:buClr>
                          <a:srgbClr val="000000"/>
                        </a:buClr>
                        <a:buSzPts val="1400"/>
                        <a:buFont typeface="Arial"/>
                        <a:buNone/>
                      </a:pPr>
                      <a:r>
                        <a:rPr b="0" lang="en" sz="1400" u="none" cap="none" strike="noStrike">
                          <a:latin typeface="Times New Roman"/>
                          <a:ea typeface="Times New Roman"/>
                          <a:cs typeface="Times New Roman"/>
                          <a:sym typeface="Times New Roman"/>
                        </a:rPr>
                        <a:t>ARP – 0</a:t>
                      </a:r>
                      <a:endParaRPr sz="1400" u="none" cap="none" strike="noStrike">
                        <a:latin typeface="Times New Roman"/>
                        <a:ea typeface="Times New Roman"/>
                        <a:cs typeface="Times New Roman"/>
                        <a:sym typeface="Times New Roman"/>
                      </a:endParaRPr>
                    </a:p>
                    <a:p>
                      <a:pPr indent="0" lvl="0" marL="112713" marR="0" rtl="0" algn="l">
                        <a:lnSpc>
                          <a:spcPct val="100000"/>
                        </a:lnSpc>
                        <a:spcBef>
                          <a:spcPts val="0"/>
                        </a:spcBef>
                        <a:spcAft>
                          <a:spcPts val="0"/>
                        </a:spcAft>
                        <a:buClr>
                          <a:srgbClr val="000000"/>
                        </a:buClr>
                        <a:buSzPts val="1400"/>
                        <a:buFont typeface="Arial"/>
                        <a:buNone/>
                      </a:pPr>
                      <a:r>
                        <a:rPr b="0" lang="en" sz="1400" u="none" cap="none" strike="noStrike">
                          <a:latin typeface="Times New Roman"/>
                          <a:ea typeface="Times New Roman"/>
                          <a:cs typeface="Times New Roman"/>
                          <a:sym typeface="Times New Roman"/>
                        </a:rPr>
                        <a:t>WG –</a:t>
                      </a:r>
                      <a:r>
                        <a:rPr lang="en" sz="1400" u="none" cap="none" strike="noStrike">
                          <a:latin typeface="Times New Roman"/>
                          <a:ea typeface="Times New Roman"/>
                          <a:cs typeface="Times New Roman"/>
                          <a:sym typeface="Times New Roman"/>
                        </a:rPr>
                        <a:t>4</a:t>
                      </a:r>
                      <a:endParaRPr sz="1400" u="none" cap="none" strike="noStrike">
                        <a:latin typeface="Times New Roman"/>
                        <a:ea typeface="Times New Roman"/>
                        <a:cs typeface="Times New Roman"/>
                        <a:sym typeface="Times New Roman"/>
                      </a:endParaRPr>
                    </a:p>
                    <a:p>
                      <a:pPr indent="0" lvl="0" marL="112713" marR="0" rtl="0" algn="l">
                        <a:lnSpc>
                          <a:spcPct val="100000"/>
                        </a:lnSpc>
                        <a:spcBef>
                          <a:spcPts val="0"/>
                        </a:spcBef>
                        <a:spcAft>
                          <a:spcPts val="0"/>
                        </a:spcAft>
                        <a:buClr>
                          <a:srgbClr val="000000"/>
                        </a:buClr>
                        <a:buSzPts val="1400"/>
                        <a:buFont typeface="Arial"/>
                        <a:buNone/>
                      </a:pPr>
                      <a:r>
                        <a:rPr b="0" lang="en" sz="1400" u="none" cap="none" strike="noStrike">
                          <a:latin typeface="Times New Roman"/>
                          <a:ea typeface="Times New Roman"/>
                          <a:cs typeface="Times New Roman"/>
                          <a:sym typeface="Times New Roman"/>
                        </a:rPr>
                        <a:t>R&amp;D – </a:t>
                      </a:r>
                      <a:r>
                        <a:rPr lang="en" sz="1400" u="none" cap="none" strike="noStrike">
                          <a:latin typeface="Times New Roman"/>
                          <a:ea typeface="Times New Roman"/>
                          <a:cs typeface="Times New Roman"/>
                          <a:sym typeface="Times New Roman"/>
                        </a:rPr>
                        <a:t>0</a:t>
                      </a:r>
                      <a:endParaRPr sz="1400" u="none" cap="none" strike="noStrike">
                        <a:latin typeface="Times New Roman"/>
                        <a:ea typeface="Times New Roman"/>
                        <a:cs typeface="Times New Roman"/>
                        <a:sym typeface="Times New Roman"/>
                      </a:endParaRPr>
                    </a:p>
                  </a:txBody>
                  <a:tcPr marT="14300" marB="14300" marR="21425" marL="21425" anchor="ct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FC5E8"/>
        </a:solidFill>
      </p:bgPr>
    </p:bg>
    <p:spTree>
      <p:nvGrpSpPr>
        <p:cNvPr id="89" name="Shape 89"/>
        <p:cNvGrpSpPr/>
        <p:nvPr/>
      </p:nvGrpSpPr>
      <p:grpSpPr>
        <a:xfrm>
          <a:off x="0" y="0"/>
          <a:ext cx="0" cy="0"/>
          <a:chOff x="0" y="0"/>
          <a:chExt cx="0" cy="0"/>
        </a:xfrm>
      </p:grpSpPr>
      <p:graphicFrame>
        <p:nvGraphicFramePr>
          <p:cNvPr id="90" name="Google Shape;90;p7"/>
          <p:cNvGraphicFramePr/>
          <p:nvPr/>
        </p:nvGraphicFramePr>
        <p:xfrm>
          <a:off x="292232" y="441248"/>
          <a:ext cx="3000000" cy="3000000"/>
        </p:xfrm>
        <a:graphic>
          <a:graphicData uri="http://schemas.openxmlformats.org/drawingml/2006/table">
            <a:tbl>
              <a:tblPr bandRow="1" firstRow="1">
                <a:noFill/>
                <a:tableStyleId>{3BF9BB11-0C85-404E-B447-0052054B608D}</a:tableStyleId>
              </a:tblPr>
              <a:tblGrid>
                <a:gridCol w="443225"/>
                <a:gridCol w="1017925"/>
                <a:gridCol w="2975925"/>
                <a:gridCol w="1601375"/>
                <a:gridCol w="2511650"/>
              </a:tblGrid>
              <a:tr h="278125">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Sl. No</a:t>
                      </a:r>
                      <a:endParaRPr sz="1400" u="none" cap="none" strike="noStrike">
                        <a:latin typeface="Times New Roman"/>
                        <a:ea typeface="Times New Roman"/>
                        <a:cs typeface="Times New Roman"/>
                        <a:sym typeface="Times New Roman"/>
                      </a:endParaRPr>
                    </a:p>
                  </a:txBody>
                  <a:tcPr marT="34300" marB="34300" marR="68600" marL="68600"/>
                </a:tc>
                <a:tc>
                  <a:txBody>
                    <a:bodyPr/>
                    <a:lstStyle/>
                    <a:p>
                      <a:pPr indent="0" lvl="0" marL="0" marR="0" rtl="0" algn="ctr">
                        <a:lnSpc>
                          <a:spcPct val="100000"/>
                        </a:lnSpc>
                        <a:spcBef>
                          <a:spcPts val="0"/>
                        </a:spcBef>
                        <a:spcAft>
                          <a:spcPts val="0"/>
                        </a:spcAft>
                        <a:buClr>
                          <a:schemeClr val="dk1"/>
                        </a:buClr>
                        <a:buSzPts val="1500"/>
                        <a:buFont typeface="Times New Roman"/>
                        <a:buNone/>
                      </a:pPr>
                      <a:r>
                        <a:rPr lang="en" sz="1400" u="none" cap="none" strike="noStrike">
                          <a:latin typeface="Times New Roman"/>
                          <a:ea typeface="Times New Roman"/>
                          <a:cs typeface="Times New Roman"/>
                          <a:sym typeface="Times New Roman"/>
                        </a:rPr>
                        <a:t>Sectional Committee</a:t>
                      </a:r>
                      <a:endParaRPr sz="1400" u="none" cap="none" strike="noStrike">
                        <a:latin typeface="Times New Roman"/>
                        <a:ea typeface="Times New Roman"/>
                        <a:cs typeface="Times New Roman"/>
                        <a:sym typeface="Times New Roman"/>
                      </a:endParaRPr>
                    </a:p>
                  </a:txBody>
                  <a:tcPr marT="34300" marB="34300" marR="68600" marL="68600"/>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Active Working Panel</a:t>
                      </a:r>
                      <a:endParaRPr sz="1400" u="none" cap="none" strike="noStrike">
                        <a:latin typeface="Times New Roman"/>
                        <a:ea typeface="Times New Roman"/>
                        <a:cs typeface="Times New Roman"/>
                        <a:sym typeface="Times New Roman"/>
                      </a:endParaRPr>
                    </a:p>
                  </a:txBody>
                  <a:tcPr marT="34300" marB="34300" marR="68600" marL="68600"/>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Active Working Groups</a:t>
                      </a:r>
                      <a:endParaRPr sz="1400" u="none" cap="none" strike="noStrike">
                        <a:latin typeface="Times New Roman"/>
                        <a:ea typeface="Times New Roman"/>
                        <a:cs typeface="Times New Roman"/>
                        <a:sym typeface="Times New Roman"/>
                      </a:endParaRPr>
                    </a:p>
                  </a:txBody>
                  <a:tcPr marT="34300" marB="34300" marR="68600" marL="68600"/>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Abolished WG/WP</a:t>
                      </a:r>
                      <a:endParaRPr sz="1400" u="none" cap="none" strike="noStrike">
                        <a:latin typeface="Times New Roman"/>
                        <a:ea typeface="Times New Roman"/>
                        <a:cs typeface="Times New Roman"/>
                        <a:sym typeface="Times New Roman"/>
                      </a:endParaRPr>
                    </a:p>
                  </a:txBody>
                  <a:tcPr marT="34300" marB="34300" marR="68600" marL="68600"/>
                </a:tc>
              </a:tr>
              <a:tr h="278125">
                <a:tc>
                  <a:txBody>
                    <a:bodyPr/>
                    <a:lstStyle/>
                    <a:p>
                      <a:pPr indent="0" lvl="0" marL="0" marR="0" rtl="0" algn="ctr">
                        <a:lnSpc>
                          <a:spcPct val="100000"/>
                        </a:lnSpc>
                        <a:spcBef>
                          <a:spcPts val="0"/>
                        </a:spcBef>
                        <a:spcAft>
                          <a:spcPts val="0"/>
                        </a:spcAft>
                        <a:buClr>
                          <a:schemeClr val="dk1"/>
                        </a:buClr>
                        <a:buSzPts val="1500"/>
                        <a:buFont typeface="Calibri"/>
                        <a:buNone/>
                      </a:pPr>
                      <a:r>
                        <a:rPr lang="en" sz="1400" u="none" cap="none" strike="noStrike">
                          <a:solidFill>
                            <a:schemeClr val="dk1"/>
                          </a:solidFill>
                          <a:latin typeface="Times New Roman"/>
                          <a:ea typeface="Times New Roman"/>
                          <a:cs typeface="Times New Roman"/>
                          <a:sym typeface="Times New Roman"/>
                        </a:rPr>
                        <a:t>1.</a:t>
                      </a:r>
                      <a:endParaRPr sz="1400" u="none" cap="none" strike="noStrike">
                        <a:latin typeface="Times New Roman"/>
                        <a:ea typeface="Times New Roman"/>
                        <a:cs typeface="Times New Roman"/>
                        <a:sym typeface="Times New Roman"/>
                      </a:endParaRPr>
                    </a:p>
                  </a:txBody>
                  <a:tcPr marT="34300" marB="34300" marR="68600" marL="68600"/>
                </a:tc>
                <a:tc>
                  <a:txBody>
                    <a:bodyPr/>
                    <a:lstStyle/>
                    <a:p>
                      <a:pPr indent="0" lvl="0" marL="0" marR="0" rtl="0" algn="ctr">
                        <a:lnSpc>
                          <a:spcPct val="100000"/>
                        </a:lnSpc>
                        <a:spcBef>
                          <a:spcPts val="0"/>
                        </a:spcBef>
                        <a:spcAft>
                          <a:spcPts val="0"/>
                        </a:spcAft>
                        <a:buClr>
                          <a:srgbClr val="000000"/>
                        </a:buClr>
                        <a:buSzPts val="1500"/>
                        <a:buFont typeface="Times New Roman"/>
                        <a:buNone/>
                      </a:pPr>
                      <a:r>
                        <a:rPr b="0" i="0" lang="en" sz="1400" u="none" cap="none" strike="noStrike">
                          <a:solidFill>
                            <a:srgbClr val="000000"/>
                          </a:solidFill>
                          <a:latin typeface="Times New Roman"/>
                          <a:ea typeface="Times New Roman"/>
                          <a:cs typeface="Times New Roman"/>
                          <a:sym typeface="Times New Roman"/>
                        </a:rPr>
                        <a:t>MSD 20</a:t>
                      </a:r>
                      <a:endParaRPr sz="1400" u="none" cap="none" strike="noStrike">
                        <a:latin typeface="Times New Roman"/>
                        <a:ea typeface="Times New Roman"/>
                        <a:cs typeface="Times New Roman"/>
                        <a:sym typeface="Times New Roman"/>
                      </a:endParaRPr>
                    </a:p>
                  </a:txBody>
                  <a:tcPr marT="34300" marB="34300" marR="68600" marL="68600"/>
                </a:tc>
                <a:tc>
                  <a:txBody>
                    <a:bodyPr/>
                    <a:lstStyle/>
                    <a:p>
                      <a:pPr indent="-247650" lvl="0" marL="254000" marR="0" rtl="0" algn="just">
                        <a:lnSpc>
                          <a:spcPct val="100000"/>
                        </a:lnSpc>
                        <a:spcBef>
                          <a:spcPts val="0"/>
                        </a:spcBef>
                        <a:spcAft>
                          <a:spcPts val="0"/>
                        </a:spcAft>
                        <a:buClr>
                          <a:srgbClr val="000000"/>
                        </a:buClr>
                        <a:buSzPts val="1500"/>
                        <a:buFont typeface="Calibri"/>
                        <a:buAutoNum type="arabicPeriod"/>
                      </a:pPr>
                      <a:r>
                        <a:rPr b="0" i="0" lang="en" sz="1400" u="none" cap="none" strike="noStrike">
                          <a:solidFill>
                            <a:srgbClr val="000000"/>
                          </a:solidFill>
                          <a:latin typeface="Times New Roman"/>
                          <a:ea typeface="Times New Roman"/>
                          <a:cs typeface="Times New Roman"/>
                          <a:sym typeface="Times New Roman"/>
                        </a:rPr>
                        <a:t>P1 Panel on formulation of Indian Standards on Reference Materials for Retro Reflective Sheet Materials</a:t>
                      </a:r>
                      <a:endParaRPr b="0" i="0" sz="1400" u="none" cap="none" strike="noStrike">
                        <a:solidFill>
                          <a:schemeClr val="dk1"/>
                        </a:solidFill>
                        <a:latin typeface="Times New Roman"/>
                        <a:ea typeface="Times New Roman"/>
                        <a:cs typeface="Times New Roman"/>
                        <a:sym typeface="Times New Roman"/>
                      </a:endParaRPr>
                    </a:p>
                    <a:p>
                      <a:pPr indent="-247650" lvl="0" marL="254000" marR="0" rtl="0" algn="just">
                        <a:lnSpc>
                          <a:spcPct val="100000"/>
                        </a:lnSpc>
                        <a:spcBef>
                          <a:spcPts val="0"/>
                        </a:spcBef>
                        <a:spcAft>
                          <a:spcPts val="0"/>
                        </a:spcAft>
                        <a:buClr>
                          <a:srgbClr val="000000"/>
                        </a:buClr>
                        <a:buSzPts val="1500"/>
                        <a:buFont typeface="Calibri"/>
                        <a:buAutoNum type="arabicPeriod"/>
                      </a:pPr>
                      <a:r>
                        <a:rPr b="0" i="0" lang="en" sz="1400" u="none" cap="none" strike="noStrike">
                          <a:solidFill>
                            <a:srgbClr val="000000"/>
                          </a:solidFill>
                          <a:latin typeface="Times New Roman"/>
                          <a:ea typeface="Times New Roman"/>
                          <a:cs typeface="Times New Roman"/>
                          <a:sym typeface="Times New Roman"/>
                        </a:rPr>
                        <a:t>P3 Panel on formulation of Guideline Document on Reference Materials</a:t>
                      </a:r>
                      <a:endParaRPr sz="1400" u="none" cap="none" strike="noStrike">
                        <a:latin typeface="Times New Roman"/>
                        <a:ea typeface="Times New Roman"/>
                        <a:cs typeface="Times New Roman"/>
                        <a:sym typeface="Times New Roman"/>
                      </a:endParaRPr>
                    </a:p>
                    <a:p>
                      <a:pPr indent="-247650" lvl="0" marL="254000" marR="0" rtl="0" algn="just">
                        <a:lnSpc>
                          <a:spcPct val="100000"/>
                        </a:lnSpc>
                        <a:spcBef>
                          <a:spcPts val="0"/>
                        </a:spcBef>
                        <a:spcAft>
                          <a:spcPts val="0"/>
                        </a:spcAft>
                        <a:buClr>
                          <a:srgbClr val="000000"/>
                        </a:buClr>
                        <a:buSzPts val="1500"/>
                        <a:buFont typeface="Calibri"/>
                        <a:buAutoNum type="arabicPeriod"/>
                      </a:pPr>
                      <a:r>
                        <a:rPr b="0" i="0" lang="en" sz="1400" u="none" cap="none" strike="noStrike">
                          <a:solidFill>
                            <a:srgbClr val="000000"/>
                          </a:solidFill>
                          <a:latin typeface="Times New Roman"/>
                          <a:ea typeface="Times New Roman"/>
                          <a:cs typeface="Times New Roman"/>
                          <a:sym typeface="Times New Roman"/>
                        </a:rPr>
                        <a:t>P4 Panel on promotion of reference materials</a:t>
                      </a:r>
                      <a:endParaRPr sz="1400" u="none" cap="none" strike="noStrike">
                        <a:latin typeface="Times New Roman"/>
                        <a:ea typeface="Times New Roman"/>
                        <a:cs typeface="Times New Roman"/>
                        <a:sym typeface="Times New Roman"/>
                      </a:endParaRPr>
                    </a:p>
                  </a:txBody>
                  <a:tcPr marT="34300" marB="34300" marR="68600" marL="68600"/>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Nil</a:t>
                      </a:r>
                      <a:endParaRPr sz="1400" u="none" cap="none" strike="noStrike">
                        <a:latin typeface="Times New Roman"/>
                        <a:ea typeface="Times New Roman"/>
                        <a:cs typeface="Times New Roman"/>
                        <a:sym typeface="Times New Roman"/>
                      </a:endParaRPr>
                    </a:p>
                  </a:txBody>
                  <a:tcPr marT="34300" marB="34300" marR="68600" marL="68600"/>
                </a:tc>
                <a:tc>
                  <a:txBody>
                    <a:bodyPr/>
                    <a:lstStyle/>
                    <a:p>
                      <a:pPr indent="0" lvl="0" marL="0" marR="0" rtl="0" algn="just">
                        <a:lnSpc>
                          <a:spcPct val="100000"/>
                        </a:lnSpc>
                        <a:spcBef>
                          <a:spcPts val="0"/>
                        </a:spcBef>
                        <a:spcAft>
                          <a:spcPts val="0"/>
                        </a:spcAft>
                        <a:buClr>
                          <a:srgbClr val="000000"/>
                        </a:buClr>
                        <a:buSzPts val="1400"/>
                        <a:buFont typeface="Arial"/>
                        <a:buNone/>
                      </a:pPr>
                      <a:r>
                        <a:rPr lang="en" sz="1400" u="none" cap="none" strike="noStrike">
                          <a:solidFill>
                            <a:srgbClr val="212529"/>
                          </a:solidFill>
                          <a:latin typeface="Times New Roman"/>
                          <a:ea typeface="Times New Roman"/>
                          <a:cs typeface="Times New Roman"/>
                          <a:sym typeface="Times New Roman"/>
                        </a:rPr>
                        <a:t>To Review IS/ISO Guide 30:2015, IS/ISO Guide 31:2015, IS/ISO Guide 33:2015, IS/ISO Guide 35:2017</a:t>
                      </a:r>
                      <a:endParaRPr sz="1400" u="none" cap="none" strike="noStrike">
                        <a:latin typeface="Times New Roman"/>
                        <a:ea typeface="Times New Roman"/>
                        <a:cs typeface="Times New Roman"/>
                        <a:sym typeface="Times New Roman"/>
                      </a:endParaRPr>
                    </a:p>
                  </a:txBody>
                  <a:tcPr marT="34300" marB="34300" marR="68600" marL="68600"/>
                </a:tc>
              </a:tr>
            </a:tbl>
          </a:graphicData>
        </a:graphic>
      </p:graphicFrame>
      <p:sp>
        <p:nvSpPr>
          <p:cNvPr id="91" name="Google Shape;91;p7"/>
          <p:cNvSpPr txBox="1"/>
          <p:nvPr>
            <p:ph type="title"/>
          </p:nvPr>
        </p:nvSpPr>
        <p:spPr>
          <a:xfrm>
            <a:off x="292232" y="0"/>
            <a:ext cx="8550110" cy="441248"/>
          </a:xfrm>
          <a:prstGeom prst="rect">
            <a:avLst/>
          </a:prstGeom>
          <a:noFill/>
          <a:ln>
            <a:noFill/>
          </a:ln>
        </p:spPr>
        <p:txBody>
          <a:bodyPr anchorCtr="0" anchor="ctr" bIns="34275" lIns="68575" spcFirstLastPara="1" rIns="68575" wrap="square" tIns="34275">
            <a:normAutofit/>
          </a:bodyPr>
          <a:lstStyle/>
          <a:p>
            <a:pPr indent="0" lvl="0" marL="0" rtl="0" algn="ctr">
              <a:lnSpc>
                <a:spcPct val="90000"/>
              </a:lnSpc>
              <a:spcBef>
                <a:spcPts val="0"/>
              </a:spcBef>
              <a:spcAft>
                <a:spcPts val="0"/>
              </a:spcAft>
              <a:buClr>
                <a:srgbClr val="000000"/>
              </a:buClr>
              <a:buSzPts val="2000"/>
              <a:buFont typeface="Times New Roman"/>
              <a:buNone/>
            </a:pPr>
            <a:r>
              <a:rPr b="0" i="0" lang="en" sz="2400" u="none" strike="noStrike">
                <a:solidFill>
                  <a:srgbClr val="000000"/>
                </a:solidFill>
                <a:latin typeface="Times New Roman"/>
                <a:ea typeface="Times New Roman"/>
                <a:cs typeface="Times New Roman"/>
                <a:sym typeface="Times New Roman"/>
              </a:rPr>
              <a:t>Working Panels and Working Groups</a:t>
            </a:r>
            <a:endParaRPr sz="2400">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FC5E8"/>
        </a:solidFill>
      </p:bgPr>
    </p:bg>
    <p:spTree>
      <p:nvGrpSpPr>
        <p:cNvPr id="95" name="Shape 95"/>
        <p:cNvGrpSpPr/>
        <p:nvPr/>
      </p:nvGrpSpPr>
      <p:grpSpPr>
        <a:xfrm>
          <a:off x="0" y="0"/>
          <a:ext cx="0" cy="0"/>
          <a:chOff x="0" y="0"/>
          <a:chExt cx="0" cy="0"/>
        </a:xfrm>
      </p:grpSpPr>
      <p:sp>
        <p:nvSpPr>
          <p:cNvPr id="96" name="Google Shape;96;p9"/>
          <p:cNvSpPr txBox="1"/>
          <p:nvPr>
            <p:ph type="title"/>
          </p:nvPr>
        </p:nvSpPr>
        <p:spPr>
          <a:xfrm>
            <a:off x="480768" y="0"/>
            <a:ext cx="8220172" cy="494101"/>
          </a:xfrm>
          <a:prstGeom prst="rect">
            <a:avLst/>
          </a:prstGeom>
          <a:noFill/>
          <a:ln>
            <a:noFill/>
          </a:ln>
        </p:spPr>
        <p:txBody>
          <a:bodyPr anchorCtr="0" anchor="ctr" bIns="34275" lIns="68575" spcFirstLastPara="1" rIns="68575" wrap="square" tIns="34275">
            <a:normAutofit/>
          </a:bodyPr>
          <a:lstStyle/>
          <a:p>
            <a:pPr indent="0" lvl="0" marL="0" rtl="0" algn="ctr">
              <a:lnSpc>
                <a:spcPct val="90000"/>
              </a:lnSpc>
              <a:spcBef>
                <a:spcPts val="0"/>
              </a:spcBef>
              <a:spcAft>
                <a:spcPts val="0"/>
              </a:spcAft>
              <a:buClr>
                <a:schemeClr val="dk1"/>
              </a:buClr>
              <a:buSzPts val="1100"/>
              <a:buFont typeface="Arial"/>
              <a:buNone/>
            </a:pPr>
            <a:r>
              <a:rPr lang="en" sz="2400">
                <a:latin typeface="Times New Roman"/>
                <a:ea typeface="Times New Roman"/>
                <a:cs typeface="Times New Roman"/>
                <a:sym typeface="Times New Roman"/>
              </a:rPr>
              <a:t>Experts in ISO Projects </a:t>
            </a:r>
            <a:endParaRPr sz="2400">
              <a:latin typeface="Times New Roman"/>
              <a:ea typeface="Times New Roman"/>
              <a:cs typeface="Times New Roman"/>
              <a:sym typeface="Times New Roman"/>
            </a:endParaRPr>
          </a:p>
        </p:txBody>
      </p:sp>
      <p:graphicFrame>
        <p:nvGraphicFramePr>
          <p:cNvPr id="97" name="Google Shape;97;p9"/>
          <p:cNvGraphicFramePr/>
          <p:nvPr/>
        </p:nvGraphicFramePr>
        <p:xfrm>
          <a:off x="480768" y="494101"/>
          <a:ext cx="3000000" cy="3000000"/>
        </p:xfrm>
        <a:graphic>
          <a:graphicData uri="http://schemas.openxmlformats.org/drawingml/2006/table">
            <a:tbl>
              <a:tblPr>
                <a:noFill/>
                <a:tableStyleId>{3AD3A411-DBAC-4012-BD5D-216275A9AA2D}</a:tableStyleId>
              </a:tblPr>
              <a:tblGrid>
                <a:gridCol w="712575"/>
                <a:gridCol w="1253375"/>
                <a:gridCol w="1285200"/>
                <a:gridCol w="1009500"/>
                <a:gridCol w="1476100"/>
                <a:gridCol w="2483425"/>
              </a:tblGrid>
              <a:tr h="381000">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S. No.</a:t>
                      </a:r>
                      <a:endParaRPr b="1" sz="14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Committee</a:t>
                      </a:r>
                      <a:endParaRPr b="1" sz="14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ISO/TC</a:t>
                      </a:r>
                      <a:endParaRPr b="1" sz="14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Projects </a:t>
                      </a:r>
                      <a:endParaRPr b="1" sz="14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Priority</a:t>
                      </a:r>
                      <a:endParaRPr b="1" sz="1400" u="none" cap="none" strike="noStrike">
                        <a:latin typeface="Times New Roman"/>
                        <a:ea typeface="Times New Roman"/>
                        <a:cs typeface="Times New Roman"/>
                        <a:sym typeface="Times New Roman"/>
                      </a:endParaRPr>
                    </a:p>
                  </a:txBody>
                  <a:tcPr marT="91425" marB="91425" marR="91425" marL="91425"/>
                </a:tc>
                <a:tc>
                  <a:txBody>
                    <a:bodyPr/>
                    <a:lstStyle/>
                    <a:p>
                      <a:pPr indent="0" lvl="0" marL="0" marR="0" rtl="0" algn="ctr">
                        <a:lnSpc>
                          <a:spcPct val="100000"/>
                        </a:lnSpc>
                        <a:spcBef>
                          <a:spcPts val="0"/>
                        </a:spcBef>
                        <a:spcAft>
                          <a:spcPts val="0"/>
                        </a:spcAft>
                        <a:buClr>
                          <a:srgbClr val="000000"/>
                        </a:buClr>
                        <a:buSzPts val="1400"/>
                        <a:buFont typeface="Arial"/>
                        <a:buNone/>
                      </a:pPr>
                      <a:r>
                        <a:rPr b="1" lang="en" sz="1400" u="none" cap="none" strike="noStrike">
                          <a:latin typeface="Times New Roman"/>
                          <a:ea typeface="Times New Roman"/>
                          <a:cs typeface="Times New Roman"/>
                          <a:sym typeface="Times New Roman"/>
                        </a:rPr>
                        <a:t>Experts Identified (Y/N)</a:t>
                      </a:r>
                      <a:endParaRPr b="1" sz="1400" u="none" cap="none" strike="noStrike">
                        <a:latin typeface="Times New Roman"/>
                        <a:ea typeface="Times New Roman"/>
                        <a:cs typeface="Times New Roman"/>
                        <a:sym typeface="Times New Roman"/>
                      </a:endParaRPr>
                    </a:p>
                  </a:txBody>
                  <a:tcPr marT="91425" marB="91425" marR="91425" marL="91425"/>
                </a:tc>
              </a:tr>
              <a:tr h="381000">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1.</a:t>
                      </a:r>
                      <a:endParaRPr sz="1400" u="none" cap="none" strike="noStrike">
                        <a:latin typeface="Times New Roman"/>
                        <a:ea typeface="Times New Roman"/>
                        <a:cs typeface="Times New Roman"/>
                        <a:sym typeface="Times New Roman"/>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MSD 20</a:t>
                      </a:r>
                      <a:endParaRPr sz="1400" u="none" cap="none" strike="noStrike">
                        <a:latin typeface="Times New Roman"/>
                        <a:ea typeface="Times New Roman"/>
                        <a:cs typeface="Times New Roman"/>
                        <a:sym typeface="Times New Roman"/>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ISO/TC 334</a:t>
                      </a:r>
                      <a:endParaRPr sz="1400" u="none" cap="none" strike="noStrike">
                        <a:latin typeface="Times New Roman"/>
                        <a:ea typeface="Times New Roman"/>
                        <a:cs typeface="Times New Roman"/>
                        <a:sym typeface="Times New Roman"/>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1</a:t>
                      </a:r>
                      <a:endParaRPr sz="1400" u="none" cap="none" strike="noStrike">
                        <a:latin typeface="Times New Roman"/>
                        <a:ea typeface="Times New Roman"/>
                        <a:cs typeface="Times New Roman"/>
                        <a:sym typeface="Times New Roman"/>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B cap="flat" cmpd="sng" w="9525">
                      <a:solidFill>
                        <a:srgbClr val="9E9E9E"/>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lang="en" sz="1400" u="none" cap="none" strike="noStrike">
                          <a:solidFill>
                            <a:schemeClr val="dk1"/>
                          </a:solidFill>
                          <a:latin typeface="Times New Roman"/>
                          <a:ea typeface="Times New Roman"/>
                          <a:cs typeface="Times New Roman"/>
                          <a:sym typeface="Times New Roman"/>
                        </a:rPr>
                        <a:t>High - 1</a:t>
                      </a:r>
                      <a:endParaRPr sz="1400" u="none" cap="none" strike="noStrike">
                        <a:solidFill>
                          <a:schemeClr val="dk1"/>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400"/>
                        <a:buFont typeface="Arial"/>
                        <a:buNone/>
                      </a:pPr>
                      <a:r>
                        <a:rPr lang="en" sz="1400" u="none" cap="none" strike="noStrike">
                          <a:solidFill>
                            <a:schemeClr val="dk1"/>
                          </a:solidFill>
                          <a:latin typeface="Times New Roman"/>
                          <a:ea typeface="Times New Roman"/>
                          <a:cs typeface="Times New Roman"/>
                          <a:sym typeface="Times New Roman"/>
                        </a:rPr>
                        <a:t>Medium - </a:t>
                      </a:r>
                      <a:r>
                        <a:rPr lang="en">
                          <a:solidFill>
                            <a:schemeClr val="dk1"/>
                          </a:solidFill>
                          <a:latin typeface="Times New Roman"/>
                          <a:ea typeface="Times New Roman"/>
                          <a:cs typeface="Times New Roman"/>
                          <a:sym typeface="Times New Roman"/>
                        </a:rPr>
                        <a:t>1</a:t>
                      </a:r>
                      <a:endParaRPr sz="1400" u="none" cap="none" strike="noStrike">
                        <a:solidFill>
                          <a:schemeClr val="dk1"/>
                        </a:solidFill>
                        <a:latin typeface="Times New Roman"/>
                        <a:ea typeface="Times New Roman"/>
                        <a:cs typeface="Times New Roman"/>
                        <a:sym typeface="Times New Roman"/>
                      </a:endParaRPr>
                    </a:p>
                  </a:txBody>
                  <a:tcPr marT="91425" marB="91425" marR="91425" marL="91425">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B cap="flat" cmpd="sng" w="9525">
                      <a:solidFill>
                        <a:srgbClr val="9E9E9E"/>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solidFill>
                            <a:schemeClr val="dk1"/>
                          </a:solidFill>
                          <a:latin typeface="Times New Roman"/>
                          <a:ea typeface="Times New Roman"/>
                          <a:cs typeface="Times New Roman"/>
                          <a:sym typeface="Times New Roman"/>
                        </a:rPr>
                        <a:t>Y</a:t>
                      </a:r>
                      <a:endParaRPr sz="1400" u="none" cap="none" strike="noStrike">
                        <a:solidFill>
                          <a:schemeClr val="dk1"/>
                        </a:solidFill>
                        <a:latin typeface="Times New Roman"/>
                        <a:ea typeface="Times New Roman"/>
                        <a:cs typeface="Times New Roman"/>
                        <a:sym typeface="Times New Roman"/>
                      </a:endParaRPr>
                    </a:p>
                  </a:txBody>
                  <a:tcPr marT="91425" marB="91425" marR="91425" marL="91425" anchor="ctr">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B cap="flat" cmpd="sng" w="9525">
                      <a:solidFill>
                        <a:srgbClr val="9E9E9E"/>
                      </a:solidFill>
                      <a:prstDash val="solid"/>
                      <a:round/>
                      <a:headEnd len="sm" w="sm" type="none"/>
                      <a:tailEnd len="sm" w="sm" type="none"/>
                    </a:lnB>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FC5E8"/>
        </a:solidFill>
      </p:bgPr>
    </p:bg>
    <p:spTree>
      <p:nvGrpSpPr>
        <p:cNvPr id="101" name="Shape 101"/>
        <p:cNvGrpSpPr/>
        <p:nvPr/>
      </p:nvGrpSpPr>
      <p:grpSpPr>
        <a:xfrm>
          <a:off x="0" y="0"/>
          <a:ext cx="0" cy="0"/>
          <a:chOff x="0" y="0"/>
          <a:chExt cx="0" cy="0"/>
        </a:xfrm>
      </p:grpSpPr>
      <p:sp>
        <p:nvSpPr>
          <p:cNvPr id="102" name="Google Shape;102;p8"/>
          <p:cNvSpPr txBox="1"/>
          <p:nvPr>
            <p:ph type="title"/>
          </p:nvPr>
        </p:nvSpPr>
        <p:spPr>
          <a:xfrm>
            <a:off x="491264" y="0"/>
            <a:ext cx="8161425" cy="461913"/>
          </a:xfrm>
          <a:prstGeom prst="rect">
            <a:avLst/>
          </a:prstGeom>
          <a:noFill/>
          <a:ln>
            <a:noFill/>
          </a:ln>
        </p:spPr>
        <p:txBody>
          <a:bodyPr anchorCtr="0" anchor="ctr" bIns="34275" lIns="68575" spcFirstLastPara="1" rIns="68575" wrap="square" tIns="34275">
            <a:normAutofit/>
          </a:bodyPr>
          <a:lstStyle/>
          <a:p>
            <a:pPr indent="0" lvl="0" marL="0" rtl="0" algn="ctr">
              <a:lnSpc>
                <a:spcPct val="90000"/>
              </a:lnSpc>
              <a:spcBef>
                <a:spcPts val="0"/>
              </a:spcBef>
              <a:spcAft>
                <a:spcPts val="0"/>
              </a:spcAft>
              <a:buClr>
                <a:srgbClr val="000000"/>
              </a:buClr>
              <a:buSzPts val="2000"/>
              <a:buFont typeface="Times New Roman"/>
              <a:buNone/>
            </a:pPr>
            <a:r>
              <a:rPr b="0" i="0" lang="en" sz="2400" u="none" strike="noStrike">
                <a:solidFill>
                  <a:srgbClr val="000000"/>
                </a:solidFill>
                <a:latin typeface="Times New Roman"/>
                <a:ea typeface="Times New Roman"/>
                <a:cs typeface="Times New Roman"/>
                <a:sym typeface="Times New Roman"/>
              </a:rPr>
              <a:t>SC/WP meetings planned and held outside HQ.</a:t>
            </a:r>
            <a:endParaRPr sz="2400">
              <a:latin typeface="Times New Roman"/>
              <a:ea typeface="Times New Roman"/>
              <a:cs typeface="Times New Roman"/>
              <a:sym typeface="Times New Roman"/>
            </a:endParaRPr>
          </a:p>
        </p:txBody>
      </p:sp>
      <p:graphicFrame>
        <p:nvGraphicFramePr>
          <p:cNvPr id="103" name="Google Shape;103;p8"/>
          <p:cNvGraphicFramePr/>
          <p:nvPr/>
        </p:nvGraphicFramePr>
        <p:xfrm>
          <a:off x="491263" y="461914"/>
          <a:ext cx="3000000" cy="3000000"/>
        </p:xfrm>
        <a:graphic>
          <a:graphicData uri="http://schemas.openxmlformats.org/drawingml/2006/table">
            <a:tbl>
              <a:tblPr bandRow="1" firstRow="1">
                <a:noFill/>
                <a:tableStyleId>{3BF9BB11-0C85-404E-B447-0052054B608D}</a:tableStyleId>
              </a:tblPr>
              <a:tblGrid>
                <a:gridCol w="704475"/>
                <a:gridCol w="1877400"/>
                <a:gridCol w="2573525"/>
                <a:gridCol w="3006025"/>
              </a:tblGrid>
              <a:tr h="316400">
                <a:tc>
                  <a:txBody>
                    <a:bodyPr/>
                    <a:lstStyle/>
                    <a:p>
                      <a:pPr indent="0" lvl="0" marL="0" marR="0" rtl="0" algn="ctr">
                        <a:lnSpc>
                          <a:spcPct val="100000"/>
                        </a:lnSpc>
                        <a:spcBef>
                          <a:spcPts val="0"/>
                        </a:spcBef>
                        <a:spcAft>
                          <a:spcPts val="0"/>
                        </a:spcAft>
                        <a:buClr>
                          <a:srgbClr val="000000"/>
                        </a:buClr>
                        <a:buSzPts val="1500"/>
                        <a:buFont typeface="Arial"/>
                        <a:buNone/>
                      </a:pPr>
                      <a:r>
                        <a:rPr lang="en" sz="1500" u="none" cap="none" strike="noStrike">
                          <a:latin typeface="Times New Roman"/>
                          <a:ea typeface="Times New Roman"/>
                          <a:cs typeface="Times New Roman"/>
                          <a:sym typeface="Times New Roman"/>
                        </a:rPr>
                        <a:t>Sl. No.</a:t>
                      </a:r>
                      <a:endParaRPr sz="1100" u="none" cap="none" strike="noStrike"/>
                    </a:p>
                  </a:txBody>
                  <a:tcPr marT="34300" marB="34300" marR="68600" marL="68600"/>
                </a:tc>
                <a:tc>
                  <a:txBody>
                    <a:bodyPr/>
                    <a:lstStyle/>
                    <a:p>
                      <a:pPr indent="0" lvl="0" marL="0" marR="0" rtl="0" algn="ctr">
                        <a:lnSpc>
                          <a:spcPct val="100000"/>
                        </a:lnSpc>
                        <a:spcBef>
                          <a:spcPts val="0"/>
                        </a:spcBef>
                        <a:spcAft>
                          <a:spcPts val="0"/>
                        </a:spcAft>
                        <a:buClr>
                          <a:srgbClr val="000000"/>
                        </a:buClr>
                        <a:buSzPts val="1500"/>
                        <a:buFont typeface="Arial"/>
                        <a:buNone/>
                      </a:pPr>
                      <a:r>
                        <a:rPr lang="en" sz="1500" u="none" cap="none" strike="noStrike">
                          <a:latin typeface="Times New Roman"/>
                          <a:ea typeface="Times New Roman"/>
                          <a:cs typeface="Times New Roman"/>
                          <a:sym typeface="Times New Roman"/>
                        </a:rPr>
                        <a:t>Sectional Committee</a:t>
                      </a:r>
                      <a:endParaRPr sz="1100" u="none" cap="none" strike="noStrike"/>
                    </a:p>
                  </a:txBody>
                  <a:tcPr marT="34300" marB="34300" marR="68600" marL="68600"/>
                </a:tc>
                <a:tc>
                  <a:txBody>
                    <a:bodyPr/>
                    <a:lstStyle/>
                    <a:p>
                      <a:pPr indent="0" lvl="0" marL="0" marR="0" rtl="0" algn="ctr">
                        <a:lnSpc>
                          <a:spcPct val="100000"/>
                        </a:lnSpc>
                        <a:spcBef>
                          <a:spcPts val="0"/>
                        </a:spcBef>
                        <a:spcAft>
                          <a:spcPts val="0"/>
                        </a:spcAft>
                        <a:buClr>
                          <a:srgbClr val="000000"/>
                        </a:buClr>
                        <a:buSzPts val="1500"/>
                        <a:buFont typeface="Arial"/>
                        <a:buNone/>
                      </a:pPr>
                      <a:r>
                        <a:rPr lang="en" sz="1500" u="none" cap="none" strike="noStrike">
                          <a:latin typeface="Times New Roman"/>
                          <a:ea typeface="Times New Roman"/>
                          <a:cs typeface="Times New Roman"/>
                          <a:sym typeface="Times New Roman"/>
                        </a:rPr>
                        <a:t>Meetings Date</a:t>
                      </a:r>
                      <a:endParaRPr sz="1100" u="none" cap="none" strike="noStrike"/>
                    </a:p>
                  </a:txBody>
                  <a:tcPr marT="34300" marB="34300" marR="68600" marL="68600"/>
                </a:tc>
                <a:tc>
                  <a:txBody>
                    <a:bodyPr/>
                    <a:lstStyle/>
                    <a:p>
                      <a:pPr indent="0" lvl="0" marL="0" marR="0" rtl="0" algn="ctr">
                        <a:lnSpc>
                          <a:spcPct val="100000"/>
                        </a:lnSpc>
                        <a:spcBef>
                          <a:spcPts val="0"/>
                        </a:spcBef>
                        <a:spcAft>
                          <a:spcPts val="0"/>
                        </a:spcAft>
                        <a:buClr>
                          <a:srgbClr val="000000"/>
                        </a:buClr>
                        <a:buSzPts val="1500"/>
                        <a:buFont typeface="Arial"/>
                        <a:buNone/>
                      </a:pPr>
                      <a:r>
                        <a:rPr lang="en" sz="1500" u="none" cap="none" strike="noStrike">
                          <a:latin typeface="Times New Roman"/>
                          <a:ea typeface="Times New Roman"/>
                          <a:cs typeface="Times New Roman"/>
                          <a:sym typeface="Times New Roman"/>
                        </a:rPr>
                        <a:t>Partner Institute</a:t>
                      </a:r>
                      <a:endParaRPr sz="1100" u="none" cap="none" strike="noStrike"/>
                    </a:p>
                  </a:txBody>
                  <a:tcPr marT="34300" marB="34300" marR="68600" marL="68600"/>
                </a:tc>
              </a:tr>
              <a:tr h="182875">
                <a:tc>
                  <a:txBody>
                    <a:bodyPr/>
                    <a:lstStyle/>
                    <a:p>
                      <a:pPr indent="0" lvl="0" marL="0" marR="0" rtl="0" algn="ctr">
                        <a:lnSpc>
                          <a:spcPct val="100000"/>
                        </a:lnSpc>
                        <a:spcBef>
                          <a:spcPts val="0"/>
                        </a:spcBef>
                        <a:spcAft>
                          <a:spcPts val="0"/>
                        </a:spcAft>
                        <a:buClr>
                          <a:schemeClr val="dk1"/>
                        </a:buClr>
                        <a:buSzPts val="1500"/>
                        <a:buFont typeface="Arial"/>
                        <a:buNone/>
                      </a:pPr>
                      <a:r>
                        <a:rPr lang="en" sz="1400" u="none" cap="none" strike="noStrike"/>
                        <a:t>1.</a:t>
                      </a:r>
                      <a:endParaRPr sz="1400" u="none" cap="none" strike="noStrike"/>
                    </a:p>
                  </a:txBody>
                  <a:tcPr marT="34300" marB="34300" marR="68600" marL="68600"/>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MSD 20</a:t>
                      </a:r>
                      <a:endParaRPr sz="1400" u="none" cap="none" strike="noStrike"/>
                    </a:p>
                  </a:txBody>
                  <a:tcPr marT="34300" marB="34300" marR="68600" marL="68600"/>
                </a:tc>
                <a:tc>
                  <a:txBody>
                    <a:bodyPr/>
                    <a:lstStyle/>
                    <a:p>
                      <a:pPr indent="0" lvl="0" marL="0" marR="0" rtl="0" algn="ctr">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04.02.2025</a:t>
                      </a:r>
                      <a:endParaRPr sz="1400" u="none" cap="none" strike="noStrike">
                        <a:latin typeface="Times New Roman"/>
                        <a:ea typeface="Times New Roman"/>
                        <a:cs typeface="Times New Roman"/>
                        <a:sym typeface="Times New Roman"/>
                      </a:endParaRPr>
                    </a:p>
                  </a:txBody>
                  <a:tcPr marT="34300" marB="34300" marR="68600" marL="68600"/>
                </a:tc>
                <a:tc>
                  <a:txBody>
                    <a:bodyPr/>
                    <a:lstStyle/>
                    <a:p>
                      <a:pPr indent="0" lvl="0" marL="0" marR="0" rtl="0" algn="l">
                        <a:lnSpc>
                          <a:spcPct val="100000"/>
                        </a:lnSpc>
                        <a:spcBef>
                          <a:spcPts val="0"/>
                        </a:spcBef>
                        <a:spcAft>
                          <a:spcPts val="0"/>
                        </a:spcAft>
                        <a:buClr>
                          <a:srgbClr val="000000"/>
                        </a:buClr>
                        <a:buSzPts val="1400"/>
                        <a:buFont typeface="Arial"/>
                        <a:buNone/>
                      </a:pPr>
                      <a:r>
                        <a:rPr lang="en">
                          <a:latin typeface="Times New Roman"/>
                          <a:ea typeface="Times New Roman"/>
                          <a:cs typeface="Times New Roman"/>
                          <a:sym typeface="Times New Roman"/>
                        </a:rPr>
                        <a:t>IIT Gandhi Nagar</a:t>
                      </a:r>
                      <a:endParaRPr sz="1400" u="none" cap="none" strike="noStrike"/>
                    </a:p>
                  </a:txBody>
                  <a:tcPr marT="34300" marB="34300" marR="68600" marL="68600"/>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9FC5E8"/>
        </a:solidFill>
      </p:bgPr>
    </p:bg>
    <p:spTree>
      <p:nvGrpSpPr>
        <p:cNvPr id="107" name="Shape 107"/>
        <p:cNvGrpSpPr/>
        <p:nvPr/>
      </p:nvGrpSpPr>
      <p:grpSpPr>
        <a:xfrm>
          <a:off x="0" y="0"/>
          <a:ext cx="0" cy="0"/>
          <a:chOff x="0" y="0"/>
          <a:chExt cx="0" cy="0"/>
        </a:xfrm>
      </p:grpSpPr>
      <p:sp>
        <p:nvSpPr>
          <p:cNvPr id="108" name="Google Shape;108;p10"/>
          <p:cNvSpPr txBox="1"/>
          <p:nvPr>
            <p:ph type="title"/>
          </p:nvPr>
        </p:nvSpPr>
        <p:spPr>
          <a:xfrm>
            <a:off x="471340" y="0"/>
            <a:ext cx="8220172" cy="339989"/>
          </a:xfrm>
          <a:prstGeom prst="rect">
            <a:avLst/>
          </a:prstGeom>
          <a:noFill/>
          <a:ln>
            <a:noFill/>
          </a:ln>
        </p:spPr>
        <p:txBody>
          <a:bodyPr anchorCtr="0" anchor="ctr" bIns="34275" lIns="68575" spcFirstLastPara="1" rIns="68575" wrap="square" tIns="34275">
            <a:normAutofit fontScale="90000"/>
          </a:bodyPr>
          <a:lstStyle/>
          <a:p>
            <a:pPr indent="0" lvl="0" marL="0" rtl="0" algn="ctr">
              <a:lnSpc>
                <a:spcPct val="90000"/>
              </a:lnSpc>
              <a:spcBef>
                <a:spcPts val="0"/>
              </a:spcBef>
              <a:spcAft>
                <a:spcPts val="0"/>
              </a:spcAft>
              <a:buClr>
                <a:schemeClr val="dk1"/>
              </a:buClr>
              <a:buSzPct val="100000"/>
              <a:buFont typeface="Times New Roman"/>
              <a:buNone/>
            </a:pPr>
            <a:r>
              <a:rPr b="0" i="0" lang="en" sz="2700" u="none" strike="noStrike">
                <a:latin typeface="Times New Roman"/>
                <a:ea typeface="Times New Roman"/>
                <a:cs typeface="Times New Roman"/>
                <a:sym typeface="Times New Roman"/>
              </a:rPr>
              <a:t>Status of Process Reform measures</a:t>
            </a:r>
            <a:endParaRPr sz="2700"/>
          </a:p>
        </p:txBody>
      </p:sp>
      <p:graphicFrame>
        <p:nvGraphicFramePr>
          <p:cNvPr id="109" name="Google Shape;109;p10"/>
          <p:cNvGraphicFramePr/>
          <p:nvPr/>
        </p:nvGraphicFramePr>
        <p:xfrm>
          <a:off x="471340" y="434257"/>
          <a:ext cx="3000000" cy="3000000"/>
        </p:xfrm>
        <a:graphic>
          <a:graphicData uri="http://schemas.openxmlformats.org/drawingml/2006/table">
            <a:tbl>
              <a:tblPr bandRow="1" firstRow="1">
                <a:noFill/>
                <a:tableStyleId>{3BF9BB11-0C85-404E-B447-0052054B608D}</a:tableStyleId>
              </a:tblPr>
              <a:tblGrid>
                <a:gridCol w="1234900"/>
                <a:gridCol w="1593125"/>
                <a:gridCol w="1677975"/>
                <a:gridCol w="2215300"/>
                <a:gridCol w="1498850"/>
              </a:tblGrid>
              <a:tr h="284700">
                <a:tc rowSpan="2">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solidFill>
                            <a:schemeClr val="lt2"/>
                          </a:solidFill>
                          <a:latin typeface="Times New Roman"/>
                          <a:ea typeface="Times New Roman"/>
                          <a:cs typeface="Times New Roman"/>
                          <a:sym typeface="Times New Roman"/>
                        </a:rPr>
                        <a:t>Committee</a:t>
                      </a:r>
                      <a:endParaRPr sz="1100" u="none" cap="none" strike="noStrike">
                        <a:solidFill>
                          <a:schemeClr val="lt2"/>
                        </a:solidFill>
                        <a:latin typeface="Times New Roman"/>
                        <a:ea typeface="Times New Roman"/>
                        <a:cs typeface="Times New Roman"/>
                        <a:sym typeface="Times New Roman"/>
                      </a:endParaRPr>
                    </a:p>
                  </a:txBody>
                  <a:tcPr marT="34300" marB="34300" marR="68600" marL="68600"/>
                </a:tc>
                <a:tc gridSpan="2">
                  <a:txBody>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chemeClr val="lt2"/>
                          </a:solidFill>
                          <a:latin typeface="Times New Roman"/>
                          <a:ea typeface="Times New Roman"/>
                          <a:cs typeface="Times New Roman"/>
                          <a:sym typeface="Times New Roman"/>
                        </a:rPr>
                        <a:t>Attendance</a:t>
                      </a:r>
                      <a:endParaRPr sz="1400" u="none" cap="none" strike="noStrike">
                        <a:solidFill>
                          <a:schemeClr val="lt2"/>
                        </a:solidFill>
                        <a:latin typeface="Times New Roman"/>
                        <a:ea typeface="Times New Roman"/>
                        <a:cs typeface="Times New Roman"/>
                        <a:sym typeface="Times New Roman"/>
                      </a:endParaRPr>
                    </a:p>
                  </a:txBody>
                  <a:tcPr marT="34300" marB="34300" marR="68600" marL="68600"/>
                </a:tc>
                <a:tc hMerge="1"/>
                <a:tc rowSpan="2">
                  <a:txBody>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chemeClr val="lt2"/>
                          </a:solidFill>
                          <a:latin typeface="Times New Roman"/>
                          <a:ea typeface="Times New Roman"/>
                          <a:cs typeface="Times New Roman"/>
                          <a:sym typeface="Times New Roman"/>
                        </a:rPr>
                        <a:t>Inactive Members Removed</a:t>
                      </a:r>
                      <a:endParaRPr sz="1400" u="none" cap="none" strike="noStrike">
                        <a:solidFill>
                          <a:schemeClr val="lt2"/>
                        </a:solidFill>
                        <a:latin typeface="Times New Roman"/>
                        <a:ea typeface="Times New Roman"/>
                        <a:cs typeface="Times New Roman"/>
                        <a:sym typeface="Times New Roman"/>
                      </a:endParaRPr>
                    </a:p>
                  </a:txBody>
                  <a:tcPr marT="34300" marB="34300" marR="68600" marL="68600"/>
                </a:tc>
                <a:tc rowSpan="2">
                  <a:txBody>
                    <a:bodyPr/>
                    <a:lstStyle/>
                    <a:p>
                      <a:pPr indent="0" lvl="0" marL="0" marR="0" rtl="0" algn="ctr">
                        <a:lnSpc>
                          <a:spcPct val="100000"/>
                        </a:lnSpc>
                        <a:spcBef>
                          <a:spcPts val="0"/>
                        </a:spcBef>
                        <a:spcAft>
                          <a:spcPts val="0"/>
                        </a:spcAft>
                        <a:buClr>
                          <a:srgbClr val="000000"/>
                        </a:buClr>
                        <a:buSzPts val="1400"/>
                        <a:buFont typeface="Arial"/>
                        <a:buNone/>
                      </a:pPr>
                      <a:r>
                        <a:rPr b="0" i="0" lang="en" sz="1400" u="none" cap="none" strike="noStrike">
                          <a:solidFill>
                            <a:schemeClr val="lt2"/>
                          </a:solidFill>
                          <a:latin typeface="Times New Roman"/>
                          <a:ea typeface="Times New Roman"/>
                          <a:cs typeface="Times New Roman"/>
                          <a:sym typeface="Times New Roman"/>
                        </a:rPr>
                        <a:t>Members trained</a:t>
                      </a:r>
                      <a:endParaRPr sz="1400" u="none" cap="none" strike="noStrike">
                        <a:solidFill>
                          <a:schemeClr val="lt2"/>
                        </a:solidFill>
                        <a:latin typeface="Times New Roman"/>
                        <a:ea typeface="Times New Roman"/>
                        <a:cs typeface="Times New Roman"/>
                        <a:sym typeface="Times New Roman"/>
                      </a:endParaRPr>
                    </a:p>
                  </a:txBody>
                  <a:tcPr marT="34300" marB="34300" marR="68600" marL="68600"/>
                </a:tc>
              </a:tr>
              <a:tr h="308575">
                <a:tc vMerge="1"/>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solidFill>
                            <a:schemeClr val="dk1"/>
                          </a:solidFill>
                          <a:latin typeface="Times New Roman"/>
                          <a:ea typeface="Times New Roman"/>
                          <a:cs typeface="Times New Roman"/>
                          <a:sym typeface="Times New Roman"/>
                        </a:rPr>
                        <a:t>Pre Reform in 2023</a:t>
                      </a:r>
                      <a:endParaRPr sz="1100" u="none" cap="none" strike="noStrike">
                        <a:solidFill>
                          <a:schemeClr val="dk1"/>
                        </a:solidFill>
                        <a:latin typeface="Times New Roman"/>
                        <a:ea typeface="Times New Roman"/>
                        <a:cs typeface="Times New Roman"/>
                        <a:sym typeface="Times New Roman"/>
                      </a:endParaRPr>
                    </a:p>
                  </a:txBody>
                  <a:tcPr marT="34300" marB="34300" marR="68600" marL="68600">
                    <a:lnR cap="flat" cmpd="sng" w="12700">
                      <a:solidFill>
                        <a:schemeClr val="lt1"/>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chemeClr val="dk1"/>
                        </a:buClr>
                        <a:buSzPts val="1400"/>
                        <a:buFont typeface="Calibri"/>
                        <a:buNone/>
                      </a:pPr>
                      <a:r>
                        <a:rPr lang="en" sz="1400" u="none" cap="none" strike="noStrike">
                          <a:solidFill>
                            <a:schemeClr val="dk1"/>
                          </a:solidFill>
                          <a:latin typeface="Times New Roman"/>
                          <a:ea typeface="Times New Roman"/>
                          <a:cs typeface="Times New Roman"/>
                          <a:sym typeface="Times New Roman"/>
                        </a:rPr>
                        <a:t>Post Reform in 2024</a:t>
                      </a:r>
                      <a:endParaRPr sz="1100" u="none" cap="none" strike="noStrike">
                        <a:solidFill>
                          <a:schemeClr val="dk1"/>
                        </a:solidFill>
                        <a:latin typeface="Times New Roman"/>
                        <a:ea typeface="Times New Roman"/>
                        <a:cs typeface="Times New Roman"/>
                        <a:sym typeface="Times New Roman"/>
                      </a:endParaRPr>
                    </a:p>
                  </a:txBody>
                  <a:tcPr marT="34300" marB="34300" marR="68600" marL="68600">
                    <a:lnL cap="flat" cmpd="sng" w="12700">
                      <a:solidFill>
                        <a:schemeClr val="lt1"/>
                      </a:solidFill>
                      <a:prstDash val="solid"/>
                      <a:round/>
                      <a:headEnd len="sm" w="sm" type="none"/>
                      <a:tailEnd len="sm" w="sm" type="none"/>
                    </a:lnL>
                  </a:tcPr>
                </a:tc>
                <a:tc vMerge="1"/>
                <a:tc vMerge="1"/>
              </a:tr>
              <a:tr h="284700">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MSD 20</a:t>
                      </a:r>
                      <a:endParaRPr sz="1100" u="none" cap="none" strike="noStrike">
                        <a:latin typeface="Times New Roman"/>
                        <a:ea typeface="Times New Roman"/>
                        <a:cs typeface="Times New Roman"/>
                        <a:sym typeface="Times New Roman"/>
                      </a:endParaRPr>
                    </a:p>
                  </a:txBody>
                  <a:tcPr marT="34300" marB="34300" marR="68600" marL="68600"/>
                </a:tc>
                <a:tc>
                  <a:txBody>
                    <a:bodyPr/>
                    <a:lstStyle/>
                    <a:p>
                      <a:pPr indent="0" lvl="0" marL="0" marR="0" rtl="0" algn="ctr">
                        <a:lnSpc>
                          <a:spcPct val="115000"/>
                        </a:lnSpc>
                        <a:spcBef>
                          <a:spcPts val="0"/>
                        </a:spcBef>
                        <a:spcAft>
                          <a:spcPts val="0"/>
                        </a:spcAft>
                        <a:buClr>
                          <a:srgbClr val="000000"/>
                        </a:buClr>
                        <a:buSzPts val="1400"/>
                        <a:buFont typeface="Arial"/>
                        <a:buNone/>
                      </a:pPr>
                      <a:r>
                        <a:rPr lang="en" sz="1400" u="none" cap="none" strike="noStrike">
                          <a:solidFill>
                            <a:schemeClr val="dk1"/>
                          </a:solidFill>
                          <a:latin typeface="Times New Roman"/>
                          <a:ea typeface="Times New Roman"/>
                          <a:cs typeface="Times New Roman"/>
                          <a:sym typeface="Times New Roman"/>
                        </a:rPr>
                        <a:t>38 %</a:t>
                      </a:r>
                      <a:endParaRPr sz="1100" u="none" cap="none" strike="noStrike">
                        <a:latin typeface="Times New Roman"/>
                        <a:ea typeface="Times New Roman"/>
                        <a:cs typeface="Times New Roman"/>
                        <a:sym typeface="Times New Roman"/>
                      </a:endParaRPr>
                    </a:p>
                  </a:txBody>
                  <a:tcPr marT="0" marB="0" marR="51425" marL="51425" anchor="b"/>
                </a:tc>
                <a:tc>
                  <a:txBody>
                    <a:bodyPr/>
                    <a:lstStyle/>
                    <a:p>
                      <a:pPr indent="0" lvl="0" marL="0" marR="0" rtl="0" algn="ctr">
                        <a:lnSpc>
                          <a:spcPct val="115000"/>
                        </a:lnSpc>
                        <a:spcBef>
                          <a:spcPts val="0"/>
                        </a:spcBef>
                        <a:spcAft>
                          <a:spcPts val="0"/>
                        </a:spcAft>
                        <a:buClr>
                          <a:srgbClr val="000000"/>
                        </a:buClr>
                        <a:buSzPts val="1400"/>
                        <a:buFont typeface="Arial"/>
                        <a:buNone/>
                      </a:pPr>
                      <a:r>
                        <a:rPr lang="en" sz="1400" u="none" cap="none" strike="noStrike">
                          <a:solidFill>
                            <a:schemeClr val="dk1"/>
                          </a:solidFill>
                          <a:latin typeface="Times New Roman"/>
                          <a:ea typeface="Times New Roman"/>
                          <a:cs typeface="Times New Roman"/>
                          <a:sym typeface="Times New Roman"/>
                        </a:rPr>
                        <a:t>53 %</a:t>
                      </a:r>
                      <a:endParaRPr sz="1100" u="none" cap="none" strike="noStrike">
                        <a:latin typeface="Times New Roman"/>
                        <a:ea typeface="Times New Roman"/>
                        <a:cs typeface="Times New Roman"/>
                        <a:sym typeface="Times New Roman"/>
                      </a:endParaRPr>
                    </a:p>
                  </a:txBody>
                  <a:tcPr marT="0" marB="0" marR="51425" marL="51425" anchor="b"/>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2</a:t>
                      </a:r>
                      <a:endParaRPr sz="1100" u="none" cap="none" strike="noStrike">
                        <a:latin typeface="Times New Roman"/>
                        <a:ea typeface="Times New Roman"/>
                        <a:cs typeface="Times New Roman"/>
                        <a:sym typeface="Times New Roman"/>
                      </a:endParaRPr>
                    </a:p>
                  </a:txBody>
                  <a:tcPr marT="34300" marB="34300" marR="68600" marL="68600"/>
                </a:tc>
                <a:tc>
                  <a:txBody>
                    <a:bodyPr/>
                    <a:lstStyle/>
                    <a:p>
                      <a:pPr indent="0" lvl="0" marL="0" marR="0" rtl="0" algn="ctr">
                        <a:lnSpc>
                          <a:spcPct val="100000"/>
                        </a:lnSpc>
                        <a:spcBef>
                          <a:spcPts val="0"/>
                        </a:spcBef>
                        <a:spcAft>
                          <a:spcPts val="0"/>
                        </a:spcAft>
                        <a:buClr>
                          <a:srgbClr val="000000"/>
                        </a:buClr>
                        <a:buSzPts val="1400"/>
                        <a:buFont typeface="Arial"/>
                        <a:buNone/>
                      </a:pPr>
                      <a:r>
                        <a:rPr lang="en" sz="1400" u="none" cap="none" strike="noStrike">
                          <a:latin typeface="Times New Roman"/>
                          <a:ea typeface="Times New Roman"/>
                          <a:cs typeface="Times New Roman"/>
                          <a:sym typeface="Times New Roman"/>
                        </a:rPr>
                        <a:t>1</a:t>
                      </a:r>
                      <a:endParaRPr sz="1100" u="none" cap="none" strike="noStrike">
                        <a:latin typeface="Times New Roman"/>
                        <a:ea typeface="Times New Roman"/>
                        <a:cs typeface="Times New Roman"/>
                        <a:sym typeface="Times New Roman"/>
                      </a:endParaRPr>
                    </a:p>
                  </a:txBody>
                  <a:tcPr marT="34300" marB="34300" marR="68600" marL="68600"/>
                </a:tc>
              </a:tr>
            </a:tbl>
          </a:graphicData>
        </a:graphic>
      </p:graphicFrame>
      <p:sp>
        <p:nvSpPr>
          <p:cNvPr id="110" name="Google Shape;110;p10"/>
          <p:cNvSpPr txBox="1"/>
          <p:nvPr/>
        </p:nvSpPr>
        <p:spPr>
          <a:xfrm>
            <a:off x="592700" y="1610450"/>
            <a:ext cx="8043300" cy="2691900"/>
          </a:xfrm>
          <a:prstGeom prst="rect">
            <a:avLst/>
          </a:prstGeom>
          <a:noFill/>
          <a:ln>
            <a:noFill/>
          </a:ln>
        </p:spPr>
        <p:txBody>
          <a:bodyPr anchorCtr="0" anchor="t" bIns="91425" lIns="91425" spcFirstLastPara="1" rIns="91425" wrap="square" tIns="91425">
            <a:noAutofit/>
          </a:bodyPr>
          <a:lstStyle/>
          <a:p>
            <a:pPr indent="0" lvl="0" marL="12700" rtl="0" algn="just">
              <a:lnSpc>
                <a:spcPct val="115000"/>
              </a:lnSpc>
              <a:spcBef>
                <a:spcPts val="1000"/>
              </a:spcBef>
              <a:spcAft>
                <a:spcPts val="0"/>
              </a:spcAft>
              <a:buClr>
                <a:schemeClr val="dk1"/>
              </a:buClr>
              <a:buSzPts val="1100"/>
              <a:buFont typeface="Arial"/>
              <a:buNone/>
            </a:pPr>
            <a:r>
              <a:rPr lang="en" sz="1800">
                <a:solidFill>
                  <a:schemeClr val="dk1"/>
                </a:solidFill>
                <a:latin typeface="Times New Roman"/>
                <a:ea typeface="Times New Roman"/>
                <a:cs typeface="Times New Roman"/>
                <a:sym typeface="Times New Roman"/>
              </a:rPr>
              <a:t>●Comments on P Drafts - NIL</a:t>
            </a:r>
            <a:endParaRPr sz="1800">
              <a:solidFill>
                <a:schemeClr val="dk1"/>
              </a:solidFill>
              <a:latin typeface="Times New Roman"/>
              <a:ea typeface="Times New Roman"/>
              <a:cs typeface="Times New Roman"/>
              <a:sym typeface="Times New Roman"/>
            </a:endParaRPr>
          </a:p>
          <a:p>
            <a:pPr indent="0" lvl="0" marL="12700" rtl="0" algn="just">
              <a:lnSpc>
                <a:spcPct val="115000"/>
              </a:lnSpc>
              <a:spcBef>
                <a:spcPts val="0"/>
              </a:spcBef>
              <a:spcAft>
                <a:spcPts val="0"/>
              </a:spcAft>
              <a:buClr>
                <a:schemeClr val="dk1"/>
              </a:buClr>
              <a:buSzPts val="1100"/>
              <a:buFont typeface="Arial"/>
              <a:buNone/>
            </a:pPr>
            <a:r>
              <a:rPr lang="en" sz="1800">
                <a:solidFill>
                  <a:schemeClr val="dk1"/>
                </a:solidFill>
                <a:latin typeface="Times New Roman"/>
                <a:ea typeface="Times New Roman"/>
                <a:cs typeface="Times New Roman"/>
                <a:sym typeface="Times New Roman"/>
              </a:rPr>
              <a:t>●Comments on WC-Drafts – NIL</a:t>
            </a:r>
            <a:endParaRPr sz="1800">
              <a:solidFill>
                <a:schemeClr val="dk1"/>
              </a:solidFill>
              <a:latin typeface="Times New Roman"/>
              <a:ea typeface="Times New Roman"/>
              <a:cs typeface="Times New Roman"/>
              <a:sym typeface="Times New Roman"/>
            </a:endParaRPr>
          </a:p>
          <a:p>
            <a:pPr indent="0" lvl="0" marL="12700" rtl="0" algn="just">
              <a:lnSpc>
                <a:spcPct val="115000"/>
              </a:lnSpc>
              <a:spcBef>
                <a:spcPts val="0"/>
              </a:spcBef>
              <a:spcAft>
                <a:spcPts val="0"/>
              </a:spcAft>
              <a:buClr>
                <a:schemeClr val="dk1"/>
              </a:buClr>
              <a:buSzPts val="1100"/>
              <a:buFont typeface="Arial"/>
              <a:buNone/>
            </a:pPr>
            <a:r>
              <a:rPr lang="en" sz="1800">
                <a:solidFill>
                  <a:schemeClr val="dk1"/>
                </a:solidFill>
                <a:latin typeface="Times New Roman"/>
                <a:ea typeface="Times New Roman"/>
                <a:cs typeface="Times New Roman"/>
                <a:sym typeface="Times New Roman"/>
              </a:rPr>
              <a:t>●Resolutions-circulated to the members after every sectional committee meetings.</a:t>
            </a:r>
            <a:endParaRPr sz="1800">
              <a:solidFill>
                <a:schemeClr val="dk1"/>
              </a:solidFill>
              <a:latin typeface="Times New Roman"/>
              <a:ea typeface="Times New Roman"/>
              <a:cs typeface="Times New Roman"/>
              <a:sym typeface="Times New Roman"/>
            </a:endParaRPr>
          </a:p>
          <a:p>
            <a:pPr indent="0" lvl="0" marL="12700" rtl="0" algn="just">
              <a:lnSpc>
                <a:spcPct val="115000"/>
              </a:lnSpc>
              <a:spcBef>
                <a:spcPts val="0"/>
              </a:spcBef>
              <a:spcAft>
                <a:spcPts val="0"/>
              </a:spcAft>
              <a:buNone/>
            </a:pPr>
            <a:r>
              <a:rPr lang="en" sz="1800">
                <a:solidFill>
                  <a:schemeClr val="dk1"/>
                </a:solidFill>
                <a:latin typeface="Times New Roman"/>
                <a:ea typeface="Times New Roman"/>
                <a:cs typeface="Times New Roman"/>
                <a:sym typeface="Times New Roman"/>
              </a:rPr>
              <a:t>●SC membership rationalized – Evaluation of performance of committee members is being done based on Attendance, Comments on Drafts circulated, Comments on ISO documents circulated, contribution during the meetings based on which decision on membership is being taken during the upcoming sectional committee meetings.</a:t>
            </a:r>
            <a:endParaRPr sz="1800">
              <a:solidFill>
                <a:schemeClr val="dk2"/>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