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1"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y="5143500" cx="9144000"/>
  <p:notesSz cx="6858000" cy="9144000"/>
  <p:embeddedFontLst>
    <p:embeddedFont>
      <p:font typeface="Nunito"/>
      <p:regular r:id="rId17"/>
      <p:bold r:id="rId18"/>
      <p:italic r:id="rId19"/>
      <p:boldItalic r:id="rId20"/>
    </p:embeddedFont>
    <p:embeddedFont>
      <p:font typeface="Maven Pro"/>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76C3658-2FB2-42DB-84D4-18246D685C3A}">
  <a:tblStyle styleId="{376C3658-2FB2-42DB-84D4-18246D685C3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D8153EC2-53EE-4CCA-8148-003306C15707}"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F70CC178-5810-4114-BE08-1E9457948983}" styleName="Table_2">
    <a:wholeTbl>
      <a:tcTxStyle b="off" i="off">
        <a:font>
          <a:latin typeface="Calibri"/>
          <a:ea typeface="Calibri"/>
          <a:cs typeface="Calibri"/>
        </a:font>
        <a:srgbClr val="000000"/>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rgbClr val="FFFFFF"/>
      </a:tcTxStyle>
      <a:tcStyle>
        <a:fill>
          <a:solidFill>
            <a:srgbClr val="4285F4"/>
          </a:solidFill>
        </a:fill>
      </a:tcStyle>
    </a:lastCol>
    <a:firstCol>
      <a:tcTxStyle b="on" i="off">
        <a:font>
          <a:latin typeface="Calibri"/>
          <a:ea typeface="Calibri"/>
          <a:cs typeface="Calibri"/>
        </a:font>
        <a:srgbClr val="FFFFFF"/>
      </a:tcTxStyle>
      <a:tcStyle>
        <a:fill>
          <a:solidFill>
            <a:srgbClr val="4285F4"/>
          </a:solidFill>
        </a:fill>
      </a:tcStyle>
    </a:firstCol>
    <a:lastRow>
      <a:tcTxStyle b="on" i="off">
        <a:font>
          <a:latin typeface="Calibri"/>
          <a:ea typeface="Calibri"/>
          <a:cs typeface="Calibri"/>
        </a:font>
        <a:srgbClr val="FFFFFF"/>
      </a:tcTxStyle>
      <a:tcStyle>
        <a:tcBdr>
          <a:top>
            <a:ln cap="flat" cmpd="sng" w="38100">
              <a:solidFill>
                <a:srgbClr val="FFFFFF"/>
              </a:solidFill>
              <a:prstDash val="solid"/>
              <a:round/>
              <a:headEnd len="sm" w="sm" type="none"/>
              <a:tailEnd len="sm" w="sm" type="none"/>
            </a:ln>
          </a:top>
        </a:tcBdr>
        <a:fill>
          <a:solidFill>
            <a:srgbClr val="4285F4"/>
          </a:solidFill>
        </a:fill>
      </a:tcStyle>
    </a:lastRow>
    <a:seCell>
      <a:tcTxStyle b="off" i="off"/>
    </a:seCell>
    <a:swCell>
      <a:tcTxStyle b="off" i="off"/>
    </a:swCell>
    <a:firstRow>
      <a:tcTxStyle b="on" i="off">
        <a:font>
          <a:latin typeface="Calibri"/>
          <a:ea typeface="Calibri"/>
          <a:cs typeface="Calibri"/>
        </a:font>
        <a:srgbClr val="FFFFFF"/>
      </a:tcTxStyle>
      <a:tcStyle>
        <a:tcBdr>
          <a:bottom>
            <a:ln cap="flat" cmpd="sng" w="38100">
              <a:solidFill>
                <a:srgbClr val="FFFFFF"/>
              </a:solidFill>
              <a:prstDash val="solid"/>
              <a:round/>
              <a:headEnd len="sm" w="sm" type="none"/>
              <a:tailEnd len="sm" w="sm" type="none"/>
            </a:ln>
          </a:bottom>
        </a:tcBdr>
        <a:fill>
          <a:solidFill>
            <a:srgbClr val="4285F4"/>
          </a:solidFill>
        </a:fill>
      </a:tcStyle>
    </a:firstRow>
    <a:neCell>
      <a:tcTxStyle b="off" i="off"/>
    </a:neCell>
    <a:nwCell>
      <a:tcTxStyle b="off" i="off"/>
    </a:nwCell>
  </a:tblStyle>
  <a:tblStyle styleId="{2F40B268-6D32-4ADB-8627-7CCA7AECB798}" styleName="Table_3">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1625C0DF-9F4C-4CB4-842B-D58777031D7E}" styleName="Table_4">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boldItalic.fntdata"/><Relationship Id="rId11" Type="http://schemas.openxmlformats.org/officeDocument/2006/relationships/slide" Target="slides/slide4.xml"/><Relationship Id="rId22" Type="http://schemas.openxmlformats.org/officeDocument/2006/relationships/font" Target="fonts/MavenPro-bold.fntdata"/><Relationship Id="rId10" Type="http://schemas.openxmlformats.org/officeDocument/2006/relationships/slide" Target="slides/slide3.xml"/><Relationship Id="rId21" Type="http://schemas.openxmlformats.org/officeDocument/2006/relationships/font" Target="fonts/MavenPro-regular.fntdata"/><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font" Target="fonts/Nunito-regular.fntdata"/><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font" Target="fonts/Nunito-italic.fntdata"/><Relationship Id="rId6" Type="http://schemas.openxmlformats.org/officeDocument/2006/relationships/slideMaster" Target="slideMasters/slideMaster2.xml"/><Relationship Id="rId18" Type="http://schemas.openxmlformats.org/officeDocument/2006/relationships/font" Target="fonts/Nunito-bold.fntdata"/><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30e2bfe649f_0_54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g30e2bfe649f_0_5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30e2bfe649f_0_5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30e2bfe649f_0_5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30e2bfe649f_0_559:notes"/>
          <p:cNvSpPr txBox="1"/>
          <p:nvPr>
            <p:ph idx="1" type="body"/>
          </p:nvPr>
        </p:nvSpPr>
        <p:spPr>
          <a:xfrm>
            <a:off x="686421" y="4400238"/>
            <a:ext cx="5485200" cy="3600900"/>
          </a:xfrm>
          <a:prstGeom prst="rect">
            <a:avLst/>
          </a:prstGeom>
          <a:noFill/>
          <a:ln>
            <a:noFill/>
          </a:ln>
        </p:spPr>
        <p:txBody>
          <a:bodyPr anchorCtr="0" anchor="t" bIns="89600" lIns="89600" spcFirstLastPara="1" rIns="89600" wrap="square" tIns="89600">
            <a:noAutofit/>
          </a:bodyPr>
          <a:lstStyle/>
          <a:p>
            <a:pPr indent="0" lvl="0" marL="0" rtl="0" algn="l">
              <a:spcBef>
                <a:spcPts val="0"/>
              </a:spcBef>
              <a:spcAft>
                <a:spcPts val="0"/>
              </a:spcAft>
              <a:buClr>
                <a:schemeClr val="dk1"/>
              </a:buClr>
              <a:buSzPts val="1200"/>
              <a:buFont typeface="Calibri"/>
              <a:buNone/>
            </a:pPr>
            <a:r>
              <a:t/>
            </a:r>
            <a:endParaRPr/>
          </a:p>
        </p:txBody>
      </p:sp>
      <p:sp>
        <p:nvSpPr>
          <p:cNvPr id="337" name="Google Shape;337;g30e2bfe649f_0_55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30e2bfe649f_0_57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g30e2bfe649f_0_57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30e2bfe649f_0_599: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g30e2bfe649f_0_59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30e2bfe649f_0_63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g30e2bfe649f_0_6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30e2bfe649f_0_6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30e2bfe649f_0_6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30e2bfe649f_0_68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g30e2bfe649f_0_68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30e2bfe649f_0_709: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g30e2bfe649f_0_70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54" name="Shape 54"/>
        <p:cNvGrpSpPr/>
        <p:nvPr/>
      </p:nvGrpSpPr>
      <p:grpSpPr>
        <a:xfrm>
          <a:off x="0" y="0"/>
          <a:ext cx="0" cy="0"/>
          <a:chOff x="0" y="0"/>
          <a:chExt cx="0" cy="0"/>
        </a:xfrm>
      </p:grpSpPr>
      <p:grpSp>
        <p:nvGrpSpPr>
          <p:cNvPr id="55" name="Google Shape;55;p14"/>
          <p:cNvGrpSpPr/>
          <p:nvPr/>
        </p:nvGrpSpPr>
        <p:grpSpPr>
          <a:xfrm>
            <a:off x="7343003" y="3409675"/>
            <a:ext cx="1691422" cy="1732548"/>
            <a:chOff x="7343003" y="3409675"/>
            <a:chExt cx="1691422" cy="1732548"/>
          </a:xfrm>
        </p:grpSpPr>
        <p:grpSp>
          <p:nvGrpSpPr>
            <p:cNvPr id="56" name="Google Shape;56;p14"/>
            <p:cNvGrpSpPr/>
            <p:nvPr/>
          </p:nvGrpSpPr>
          <p:grpSpPr>
            <a:xfrm>
              <a:off x="7343003" y="4453711"/>
              <a:ext cx="316800" cy="688513"/>
              <a:chOff x="7343003" y="4453711"/>
              <a:chExt cx="316800" cy="688513"/>
            </a:xfrm>
          </p:grpSpPr>
          <p:sp>
            <p:nvSpPr>
              <p:cNvPr id="57" name="Google Shape;57;p14"/>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4"/>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9" name="Google Shape;59;p14"/>
            <p:cNvGrpSpPr/>
            <p:nvPr/>
          </p:nvGrpSpPr>
          <p:grpSpPr>
            <a:xfrm>
              <a:off x="7801210" y="4105700"/>
              <a:ext cx="316800" cy="1036523"/>
              <a:chOff x="7801210" y="4105700"/>
              <a:chExt cx="316800" cy="1036523"/>
            </a:xfrm>
          </p:grpSpPr>
          <p:sp>
            <p:nvSpPr>
              <p:cNvPr id="60" name="Google Shape;60;p14"/>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4"/>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3" name="Google Shape;63;p14"/>
            <p:cNvGrpSpPr/>
            <p:nvPr/>
          </p:nvGrpSpPr>
          <p:grpSpPr>
            <a:xfrm>
              <a:off x="8259418" y="3757688"/>
              <a:ext cx="316800" cy="1384535"/>
              <a:chOff x="8259418" y="3757688"/>
              <a:chExt cx="316800" cy="1384535"/>
            </a:xfrm>
          </p:grpSpPr>
          <p:sp>
            <p:nvSpPr>
              <p:cNvPr id="64" name="Google Shape;64;p14"/>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4"/>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4"/>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8" name="Google Shape;68;p14"/>
            <p:cNvGrpSpPr/>
            <p:nvPr/>
          </p:nvGrpSpPr>
          <p:grpSpPr>
            <a:xfrm>
              <a:off x="8717625" y="3409675"/>
              <a:ext cx="316800" cy="1732548"/>
              <a:chOff x="8717625" y="3409675"/>
              <a:chExt cx="316800" cy="1732548"/>
            </a:xfrm>
          </p:grpSpPr>
          <p:sp>
            <p:nvSpPr>
              <p:cNvPr id="69" name="Google Shape;69;p14"/>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4"/>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4"/>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4"/>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4"/>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74" name="Google Shape;74;p14"/>
          <p:cNvGrpSpPr/>
          <p:nvPr/>
        </p:nvGrpSpPr>
        <p:grpSpPr>
          <a:xfrm>
            <a:off x="5043503" y="0"/>
            <a:ext cx="3814072" cy="3839102"/>
            <a:chOff x="5043503" y="0"/>
            <a:chExt cx="3814072" cy="3839102"/>
          </a:xfrm>
        </p:grpSpPr>
        <p:sp>
          <p:nvSpPr>
            <p:cNvPr id="75" name="Google Shape;75;p14"/>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4"/>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7" name="Google Shape;77;p14"/>
            <p:cNvGrpSpPr/>
            <p:nvPr/>
          </p:nvGrpSpPr>
          <p:grpSpPr>
            <a:xfrm>
              <a:off x="7647812" y="2704283"/>
              <a:ext cx="635219" cy="635219"/>
              <a:chOff x="6725724" y="2701260"/>
              <a:chExt cx="1208101" cy="1208100"/>
            </a:xfrm>
          </p:grpSpPr>
          <p:sp>
            <p:nvSpPr>
              <p:cNvPr id="78" name="Google Shape;78;p14"/>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4"/>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4"/>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1" name="Google Shape;81;p14"/>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2" name="Google Shape;82;p14"/>
            <p:cNvGrpSpPr/>
            <p:nvPr/>
          </p:nvGrpSpPr>
          <p:grpSpPr>
            <a:xfrm>
              <a:off x="7952720" y="179238"/>
              <a:ext cx="873165" cy="873003"/>
              <a:chOff x="7754428" y="208725"/>
              <a:chExt cx="541800" cy="541800"/>
            </a:xfrm>
          </p:grpSpPr>
          <p:sp>
            <p:nvSpPr>
              <p:cNvPr id="83" name="Google Shape;83;p14"/>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4"/>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5" name="Google Shape;85;p14"/>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4"/>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4"/>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4"/>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4"/>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4"/>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1" name="Google Shape;91;p14"/>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92" name="Google Shape;92;p14"/>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93" name="Google Shape;93;p1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94" name="Shape 94"/>
        <p:cNvGrpSpPr/>
        <p:nvPr/>
      </p:nvGrpSpPr>
      <p:grpSpPr>
        <a:xfrm>
          <a:off x="0" y="0"/>
          <a:ext cx="0" cy="0"/>
          <a:chOff x="0" y="0"/>
          <a:chExt cx="0" cy="0"/>
        </a:xfrm>
      </p:grpSpPr>
      <p:grpSp>
        <p:nvGrpSpPr>
          <p:cNvPr id="95" name="Google Shape;95;p15"/>
          <p:cNvGrpSpPr/>
          <p:nvPr/>
        </p:nvGrpSpPr>
        <p:grpSpPr>
          <a:xfrm>
            <a:off x="146769" y="3406"/>
            <a:ext cx="1233215" cy="1384535"/>
            <a:chOff x="146769" y="3406"/>
            <a:chExt cx="1233215" cy="1384535"/>
          </a:xfrm>
        </p:grpSpPr>
        <p:grpSp>
          <p:nvGrpSpPr>
            <p:cNvPr id="96" name="Google Shape;96;p15"/>
            <p:cNvGrpSpPr/>
            <p:nvPr/>
          </p:nvGrpSpPr>
          <p:grpSpPr>
            <a:xfrm>
              <a:off x="1063183" y="3406"/>
              <a:ext cx="316800" cy="688513"/>
              <a:chOff x="1063183" y="3406"/>
              <a:chExt cx="316800" cy="688513"/>
            </a:xfrm>
          </p:grpSpPr>
          <p:sp>
            <p:nvSpPr>
              <p:cNvPr id="97" name="Google Shape;97;p15"/>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5"/>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9" name="Google Shape;99;p15"/>
            <p:cNvGrpSpPr/>
            <p:nvPr/>
          </p:nvGrpSpPr>
          <p:grpSpPr>
            <a:xfrm>
              <a:off x="604976" y="3406"/>
              <a:ext cx="316800" cy="1036524"/>
              <a:chOff x="604976" y="3406"/>
              <a:chExt cx="316800" cy="1036524"/>
            </a:xfrm>
          </p:grpSpPr>
          <p:sp>
            <p:nvSpPr>
              <p:cNvPr id="100" name="Google Shape;100;p15"/>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5"/>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5"/>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3" name="Google Shape;103;p15"/>
            <p:cNvGrpSpPr/>
            <p:nvPr/>
          </p:nvGrpSpPr>
          <p:grpSpPr>
            <a:xfrm>
              <a:off x="146769" y="3406"/>
              <a:ext cx="316800" cy="1384535"/>
              <a:chOff x="146769" y="3406"/>
              <a:chExt cx="316800" cy="1384535"/>
            </a:xfrm>
          </p:grpSpPr>
          <p:sp>
            <p:nvSpPr>
              <p:cNvPr id="104" name="Google Shape;104;p15"/>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5"/>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5"/>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5"/>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108" name="Google Shape;108;p15"/>
          <p:cNvGrpSpPr/>
          <p:nvPr/>
        </p:nvGrpSpPr>
        <p:grpSpPr>
          <a:xfrm>
            <a:off x="6775084" y="2904008"/>
            <a:ext cx="2186148" cy="2239500"/>
            <a:chOff x="6775084" y="2904008"/>
            <a:chExt cx="2186148" cy="2239500"/>
          </a:xfrm>
        </p:grpSpPr>
        <p:grpSp>
          <p:nvGrpSpPr>
            <p:cNvPr id="109" name="Google Shape;109;p15"/>
            <p:cNvGrpSpPr/>
            <p:nvPr/>
          </p:nvGrpSpPr>
          <p:grpSpPr>
            <a:xfrm>
              <a:off x="6775084" y="4253708"/>
              <a:ext cx="409500" cy="889800"/>
              <a:chOff x="6775084" y="4253708"/>
              <a:chExt cx="409500" cy="889800"/>
            </a:xfrm>
          </p:grpSpPr>
          <p:sp>
            <p:nvSpPr>
              <p:cNvPr id="110" name="Google Shape;110;p15"/>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5"/>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2" name="Google Shape;112;p15"/>
            <p:cNvGrpSpPr/>
            <p:nvPr/>
          </p:nvGrpSpPr>
          <p:grpSpPr>
            <a:xfrm>
              <a:off x="7367299" y="3804008"/>
              <a:ext cx="409500" cy="1339500"/>
              <a:chOff x="7367299" y="3804008"/>
              <a:chExt cx="409500" cy="1339500"/>
            </a:xfrm>
          </p:grpSpPr>
          <p:sp>
            <p:nvSpPr>
              <p:cNvPr id="113" name="Google Shape;113;p15"/>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5"/>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5"/>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6" name="Google Shape;116;p15"/>
            <p:cNvGrpSpPr/>
            <p:nvPr/>
          </p:nvGrpSpPr>
          <p:grpSpPr>
            <a:xfrm>
              <a:off x="7959516" y="3354008"/>
              <a:ext cx="409500" cy="1789500"/>
              <a:chOff x="7959516" y="3354008"/>
              <a:chExt cx="409500" cy="1789500"/>
            </a:xfrm>
          </p:grpSpPr>
          <p:sp>
            <p:nvSpPr>
              <p:cNvPr id="117" name="Google Shape;117;p15"/>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5"/>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5"/>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5"/>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1" name="Google Shape;121;p15"/>
            <p:cNvGrpSpPr/>
            <p:nvPr/>
          </p:nvGrpSpPr>
          <p:grpSpPr>
            <a:xfrm>
              <a:off x="8551731" y="2904008"/>
              <a:ext cx="409500" cy="2239500"/>
              <a:chOff x="8551731" y="2904008"/>
              <a:chExt cx="409500" cy="2239500"/>
            </a:xfrm>
          </p:grpSpPr>
          <p:sp>
            <p:nvSpPr>
              <p:cNvPr id="122" name="Google Shape;122;p15"/>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5"/>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5"/>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5"/>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5"/>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7" name="Google Shape;127;p15"/>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8" name="Google Shape;128;p1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29" name="Shape 129"/>
        <p:cNvGrpSpPr/>
        <p:nvPr/>
      </p:nvGrpSpPr>
      <p:grpSpPr>
        <a:xfrm>
          <a:off x="0" y="0"/>
          <a:ext cx="0" cy="0"/>
          <a:chOff x="0" y="0"/>
          <a:chExt cx="0" cy="0"/>
        </a:xfrm>
      </p:grpSpPr>
      <p:grpSp>
        <p:nvGrpSpPr>
          <p:cNvPr id="130" name="Google Shape;130;p16"/>
          <p:cNvGrpSpPr/>
          <p:nvPr/>
        </p:nvGrpSpPr>
        <p:grpSpPr>
          <a:xfrm>
            <a:off x="625966" y="299376"/>
            <a:ext cx="999312" cy="999312"/>
            <a:chOff x="348199" y="179450"/>
            <a:chExt cx="1116300" cy="1116300"/>
          </a:xfrm>
        </p:grpSpPr>
        <p:sp>
          <p:nvSpPr>
            <p:cNvPr id="131" name="Google Shape;131;p1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3" name="Google Shape;133;p1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4" name="Google Shape;134;p16"/>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5" name="Google Shape;135;p1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36" name="Shape 136"/>
        <p:cNvGrpSpPr/>
        <p:nvPr/>
      </p:nvGrpSpPr>
      <p:grpSpPr>
        <a:xfrm>
          <a:off x="0" y="0"/>
          <a:ext cx="0" cy="0"/>
          <a:chOff x="0" y="0"/>
          <a:chExt cx="0" cy="0"/>
        </a:xfrm>
      </p:grpSpPr>
      <p:grpSp>
        <p:nvGrpSpPr>
          <p:cNvPr id="137" name="Google Shape;137;p17"/>
          <p:cNvGrpSpPr/>
          <p:nvPr/>
        </p:nvGrpSpPr>
        <p:grpSpPr>
          <a:xfrm>
            <a:off x="625966" y="299376"/>
            <a:ext cx="999312" cy="999312"/>
            <a:chOff x="348199" y="179450"/>
            <a:chExt cx="1116300" cy="1116300"/>
          </a:xfrm>
        </p:grpSpPr>
        <p:sp>
          <p:nvSpPr>
            <p:cNvPr id="138" name="Google Shape;138;p1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0" name="Google Shape;140;p17"/>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41" name="Google Shape;141;p17"/>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42" name="Google Shape;142;p17"/>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43" name="Google Shape;143;p1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44" name="Shape 144"/>
        <p:cNvGrpSpPr/>
        <p:nvPr/>
      </p:nvGrpSpPr>
      <p:grpSpPr>
        <a:xfrm>
          <a:off x="0" y="0"/>
          <a:ext cx="0" cy="0"/>
          <a:chOff x="0" y="0"/>
          <a:chExt cx="0" cy="0"/>
        </a:xfrm>
      </p:grpSpPr>
      <p:grpSp>
        <p:nvGrpSpPr>
          <p:cNvPr id="145" name="Google Shape;145;p18"/>
          <p:cNvGrpSpPr/>
          <p:nvPr/>
        </p:nvGrpSpPr>
        <p:grpSpPr>
          <a:xfrm>
            <a:off x="625966" y="299376"/>
            <a:ext cx="999312" cy="999312"/>
            <a:chOff x="348199" y="179450"/>
            <a:chExt cx="1116300" cy="1116300"/>
          </a:xfrm>
        </p:grpSpPr>
        <p:sp>
          <p:nvSpPr>
            <p:cNvPr id="146" name="Google Shape;146;p18"/>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8"/>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8" name="Google Shape;148;p18"/>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49" name="Google Shape;149;p1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50" name="Shape 150"/>
        <p:cNvGrpSpPr/>
        <p:nvPr/>
      </p:nvGrpSpPr>
      <p:grpSpPr>
        <a:xfrm>
          <a:off x="0" y="0"/>
          <a:ext cx="0" cy="0"/>
          <a:chOff x="0" y="0"/>
          <a:chExt cx="0" cy="0"/>
        </a:xfrm>
      </p:grpSpPr>
      <p:grpSp>
        <p:nvGrpSpPr>
          <p:cNvPr id="151" name="Google Shape;151;p19"/>
          <p:cNvGrpSpPr/>
          <p:nvPr/>
        </p:nvGrpSpPr>
        <p:grpSpPr>
          <a:xfrm>
            <a:off x="625966" y="299376"/>
            <a:ext cx="999312" cy="999312"/>
            <a:chOff x="348199" y="179450"/>
            <a:chExt cx="1116300" cy="1116300"/>
          </a:xfrm>
        </p:grpSpPr>
        <p:sp>
          <p:nvSpPr>
            <p:cNvPr id="152" name="Google Shape;152;p1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4" name="Google Shape;154;p19"/>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55" name="Google Shape;155;p19"/>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56" name="Google Shape;156;p1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57" name="Shape 157"/>
        <p:cNvGrpSpPr/>
        <p:nvPr/>
      </p:nvGrpSpPr>
      <p:grpSpPr>
        <a:xfrm>
          <a:off x="0" y="0"/>
          <a:ext cx="0" cy="0"/>
          <a:chOff x="0" y="0"/>
          <a:chExt cx="0" cy="0"/>
        </a:xfrm>
      </p:grpSpPr>
      <p:grpSp>
        <p:nvGrpSpPr>
          <p:cNvPr id="158" name="Google Shape;158;p20"/>
          <p:cNvGrpSpPr/>
          <p:nvPr/>
        </p:nvGrpSpPr>
        <p:grpSpPr>
          <a:xfrm>
            <a:off x="6866714" y="1306"/>
            <a:ext cx="2267451" cy="2601690"/>
            <a:chOff x="6790514" y="1306"/>
            <a:chExt cx="2267451" cy="2601690"/>
          </a:xfrm>
        </p:grpSpPr>
        <p:grpSp>
          <p:nvGrpSpPr>
            <p:cNvPr id="159" name="Google Shape;159;p20"/>
            <p:cNvGrpSpPr/>
            <p:nvPr/>
          </p:nvGrpSpPr>
          <p:grpSpPr>
            <a:xfrm>
              <a:off x="7067465" y="1306"/>
              <a:ext cx="1990500" cy="1990200"/>
              <a:chOff x="7067465" y="1306"/>
              <a:chExt cx="1990500" cy="1990200"/>
            </a:xfrm>
          </p:grpSpPr>
          <p:sp>
            <p:nvSpPr>
              <p:cNvPr id="160" name="Google Shape;160;p20"/>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0"/>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0"/>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20"/>
            <p:cNvGrpSpPr/>
            <p:nvPr/>
          </p:nvGrpSpPr>
          <p:grpSpPr>
            <a:xfrm>
              <a:off x="8207126" y="1807996"/>
              <a:ext cx="795000" cy="795000"/>
              <a:chOff x="8207126" y="1807996"/>
              <a:chExt cx="795000" cy="795000"/>
            </a:xfrm>
          </p:grpSpPr>
          <p:sp>
            <p:nvSpPr>
              <p:cNvPr id="164" name="Google Shape;164;p20"/>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0"/>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0"/>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7" name="Google Shape;167;p20"/>
            <p:cNvGrpSpPr/>
            <p:nvPr/>
          </p:nvGrpSpPr>
          <p:grpSpPr>
            <a:xfrm>
              <a:off x="6790514" y="118857"/>
              <a:ext cx="548700" cy="548700"/>
              <a:chOff x="6790514" y="118857"/>
              <a:chExt cx="548700" cy="548700"/>
            </a:xfrm>
          </p:grpSpPr>
          <p:sp>
            <p:nvSpPr>
              <p:cNvPr id="168" name="Google Shape;168;p20"/>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0"/>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70" name="Google Shape;170;p20"/>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71" name="Google Shape;171;p2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72" name="Shape 172"/>
        <p:cNvGrpSpPr/>
        <p:nvPr/>
      </p:nvGrpSpPr>
      <p:grpSpPr>
        <a:xfrm>
          <a:off x="0" y="0"/>
          <a:ext cx="0" cy="0"/>
          <a:chOff x="0" y="0"/>
          <a:chExt cx="0" cy="0"/>
        </a:xfrm>
      </p:grpSpPr>
      <p:grpSp>
        <p:nvGrpSpPr>
          <p:cNvPr id="173" name="Google Shape;173;p21"/>
          <p:cNvGrpSpPr/>
          <p:nvPr/>
        </p:nvGrpSpPr>
        <p:grpSpPr>
          <a:xfrm>
            <a:off x="625966" y="299376"/>
            <a:ext cx="999312" cy="999312"/>
            <a:chOff x="348199" y="179450"/>
            <a:chExt cx="1116300" cy="1116300"/>
          </a:xfrm>
        </p:grpSpPr>
        <p:sp>
          <p:nvSpPr>
            <p:cNvPr id="174" name="Google Shape;174;p21"/>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1"/>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6" name="Google Shape;176;p21"/>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77" name="Google Shape;177;p21"/>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78" name="Google Shape;178;p21"/>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79" name="Google Shape;179;p2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80" name="Shape 180"/>
        <p:cNvGrpSpPr/>
        <p:nvPr/>
      </p:nvGrpSpPr>
      <p:grpSpPr>
        <a:xfrm>
          <a:off x="0" y="0"/>
          <a:ext cx="0" cy="0"/>
          <a:chOff x="0" y="0"/>
          <a:chExt cx="0" cy="0"/>
        </a:xfrm>
      </p:grpSpPr>
      <p:grpSp>
        <p:nvGrpSpPr>
          <p:cNvPr id="181" name="Google Shape;181;p22"/>
          <p:cNvGrpSpPr/>
          <p:nvPr/>
        </p:nvGrpSpPr>
        <p:grpSpPr>
          <a:xfrm>
            <a:off x="713373" y="3847119"/>
            <a:ext cx="825392" cy="825392"/>
            <a:chOff x="348199" y="179450"/>
            <a:chExt cx="1116300" cy="1116300"/>
          </a:xfrm>
        </p:grpSpPr>
        <p:sp>
          <p:nvSpPr>
            <p:cNvPr id="182" name="Google Shape;182;p22"/>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2"/>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4" name="Google Shape;184;p22"/>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85" name="Google Shape;185;p2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86" name="Shape 186"/>
        <p:cNvGrpSpPr/>
        <p:nvPr/>
      </p:nvGrpSpPr>
      <p:grpSpPr>
        <a:xfrm>
          <a:off x="0" y="0"/>
          <a:ext cx="0" cy="0"/>
          <a:chOff x="0" y="0"/>
          <a:chExt cx="0" cy="0"/>
        </a:xfrm>
      </p:grpSpPr>
      <p:grpSp>
        <p:nvGrpSpPr>
          <p:cNvPr id="187" name="Google Shape;187;p23"/>
          <p:cNvGrpSpPr/>
          <p:nvPr/>
        </p:nvGrpSpPr>
        <p:grpSpPr>
          <a:xfrm>
            <a:off x="52" y="4099200"/>
            <a:ext cx="9144036" cy="1044300"/>
            <a:chOff x="52" y="4099200"/>
            <a:chExt cx="9144036" cy="1044300"/>
          </a:xfrm>
        </p:grpSpPr>
        <p:grpSp>
          <p:nvGrpSpPr>
            <p:cNvPr id="188" name="Google Shape;188;p23"/>
            <p:cNvGrpSpPr/>
            <p:nvPr/>
          </p:nvGrpSpPr>
          <p:grpSpPr>
            <a:xfrm>
              <a:off x="52" y="4309200"/>
              <a:ext cx="231622" cy="834300"/>
              <a:chOff x="2688737" y="4301380"/>
              <a:chExt cx="231900" cy="834300"/>
            </a:xfrm>
          </p:grpSpPr>
          <p:sp>
            <p:nvSpPr>
              <p:cNvPr id="189" name="Google Shape;189;p23"/>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3"/>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3"/>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3"/>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3" name="Google Shape;193;p23"/>
            <p:cNvGrpSpPr/>
            <p:nvPr/>
          </p:nvGrpSpPr>
          <p:grpSpPr>
            <a:xfrm>
              <a:off x="371406" y="4099200"/>
              <a:ext cx="231622" cy="1044300"/>
              <a:chOff x="2688737" y="4091380"/>
              <a:chExt cx="231900" cy="1044300"/>
            </a:xfrm>
          </p:grpSpPr>
          <p:sp>
            <p:nvSpPr>
              <p:cNvPr id="194" name="Google Shape;194;p23"/>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3"/>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3"/>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3"/>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3"/>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9" name="Google Shape;199;p23"/>
            <p:cNvGrpSpPr/>
            <p:nvPr/>
          </p:nvGrpSpPr>
          <p:grpSpPr>
            <a:xfrm>
              <a:off x="742761" y="4309200"/>
              <a:ext cx="231622" cy="834300"/>
              <a:chOff x="2688737" y="4301380"/>
              <a:chExt cx="231900" cy="834300"/>
            </a:xfrm>
          </p:grpSpPr>
          <p:sp>
            <p:nvSpPr>
              <p:cNvPr id="200" name="Google Shape;200;p23"/>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3"/>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3"/>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3"/>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4" name="Google Shape;204;p23"/>
            <p:cNvGrpSpPr/>
            <p:nvPr/>
          </p:nvGrpSpPr>
          <p:grpSpPr>
            <a:xfrm>
              <a:off x="1114115" y="4518900"/>
              <a:ext cx="231622" cy="624600"/>
              <a:chOff x="2688737" y="4511080"/>
              <a:chExt cx="231900" cy="624600"/>
            </a:xfrm>
          </p:grpSpPr>
          <p:sp>
            <p:nvSpPr>
              <p:cNvPr id="205" name="Google Shape;205;p23"/>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3"/>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3"/>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23"/>
            <p:cNvGrpSpPr/>
            <p:nvPr/>
          </p:nvGrpSpPr>
          <p:grpSpPr>
            <a:xfrm>
              <a:off x="1856753" y="4099200"/>
              <a:ext cx="231600" cy="1044300"/>
              <a:chOff x="1856753" y="4099200"/>
              <a:chExt cx="231600" cy="1044300"/>
            </a:xfrm>
          </p:grpSpPr>
          <p:sp>
            <p:nvSpPr>
              <p:cNvPr id="209" name="Google Shape;209;p23"/>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3"/>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3"/>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3"/>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3"/>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23"/>
            <p:cNvGrpSpPr/>
            <p:nvPr/>
          </p:nvGrpSpPr>
          <p:grpSpPr>
            <a:xfrm>
              <a:off x="2228107" y="4309200"/>
              <a:ext cx="231600" cy="834300"/>
              <a:chOff x="2228107" y="4309200"/>
              <a:chExt cx="231600" cy="834300"/>
            </a:xfrm>
          </p:grpSpPr>
          <p:sp>
            <p:nvSpPr>
              <p:cNvPr id="215" name="Google Shape;215;p23"/>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3"/>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3"/>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3"/>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23"/>
            <p:cNvGrpSpPr/>
            <p:nvPr/>
          </p:nvGrpSpPr>
          <p:grpSpPr>
            <a:xfrm>
              <a:off x="2599462" y="4518900"/>
              <a:ext cx="231600" cy="624600"/>
              <a:chOff x="2599462" y="4518900"/>
              <a:chExt cx="231600" cy="624600"/>
            </a:xfrm>
          </p:grpSpPr>
          <p:sp>
            <p:nvSpPr>
              <p:cNvPr id="220" name="Google Shape;220;p23"/>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3"/>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3"/>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23"/>
            <p:cNvGrpSpPr/>
            <p:nvPr/>
          </p:nvGrpSpPr>
          <p:grpSpPr>
            <a:xfrm>
              <a:off x="3342171" y="4099200"/>
              <a:ext cx="231600" cy="1044300"/>
              <a:chOff x="3342171" y="4099200"/>
              <a:chExt cx="231600" cy="1044300"/>
            </a:xfrm>
          </p:grpSpPr>
          <p:sp>
            <p:nvSpPr>
              <p:cNvPr id="224" name="Google Shape;224;p23"/>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3"/>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3"/>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3"/>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3"/>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9" name="Google Shape;229;p23"/>
            <p:cNvGrpSpPr/>
            <p:nvPr/>
          </p:nvGrpSpPr>
          <p:grpSpPr>
            <a:xfrm>
              <a:off x="3713525" y="4309200"/>
              <a:ext cx="231600" cy="834300"/>
              <a:chOff x="3713525" y="4309200"/>
              <a:chExt cx="231600" cy="834300"/>
            </a:xfrm>
          </p:grpSpPr>
          <p:sp>
            <p:nvSpPr>
              <p:cNvPr id="230" name="Google Shape;230;p23"/>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3"/>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3"/>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3"/>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23"/>
            <p:cNvGrpSpPr/>
            <p:nvPr/>
          </p:nvGrpSpPr>
          <p:grpSpPr>
            <a:xfrm>
              <a:off x="1485398" y="4309200"/>
              <a:ext cx="231600" cy="834300"/>
              <a:chOff x="1485398" y="4309200"/>
              <a:chExt cx="231600" cy="834300"/>
            </a:xfrm>
          </p:grpSpPr>
          <p:sp>
            <p:nvSpPr>
              <p:cNvPr id="235" name="Google Shape;235;p23"/>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3"/>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3"/>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3"/>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23"/>
            <p:cNvGrpSpPr/>
            <p:nvPr/>
          </p:nvGrpSpPr>
          <p:grpSpPr>
            <a:xfrm>
              <a:off x="4084879" y="4518900"/>
              <a:ext cx="231600" cy="624600"/>
              <a:chOff x="4084879" y="4518900"/>
              <a:chExt cx="231600" cy="624600"/>
            </a:xfrm>
          </p:grpSpPr>
          <p:sp>
            <p:nvSpPr>
              <p:cNvPr id="240" name="Google Shape;240;p23"/>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3"/>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3"/>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23"/>
            <p:cNvGrpSpPr/>
            <p:nvPr/>
          </p:nvGrpSpPr>
          <p:grpSpPr>
            <a:xfrm>
              <a:off x="2970816" y="4309200"/>
              <a:ext cx="231600" cy="834300"/>
              <a:chOff x="2970816" y="4309200"/>
              <a:chExt cx="231600" cy="834300"/>
            </a:xfrm>
          </p:grpSpPr>
          <p:sp>
            <p:nvSpPr>
              <p:cNvPr id="244" name="Google Shape;244;p23"/>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3"/>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3"/>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3"/>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8" name="Google Shape;248;p23"/>
            <p:cNvGrpSpPr/>
            <p:nvPr/>
          </p:nvGrpSpPr>
          <p:grpSpPr>
            <a:xfrm>
              <a:off x="4456234" y="4309200"/>
              <a:ext cx="231600" cy="834300"/>
              <a:chOff x="4456234" y="4309200"/>
              <a:chExt cx="231600" cy="834300"/>
            </a:xfrm>
          </p:grpSpPr>
          <p:sp>
            <p:nvSpPr>
              <p:cNvPr id="249" name="Google Shape;249;p23"/>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3"/>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3"/>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3"/>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3" name="Google Shape;253;p23"/>
            <p:cNvGrpSpPr/>
            <p:nvPr/>
          </p:nvGrpSpPr>
          <p:grpSpPr>
            <a:xfrm>
              <a:off x="4827588" y="4099200"/>
              <a:ext cx="231600" cy="1044300"/>
              <a:chOff x="4827588" y="4099200"/>
              <a:chExt cx="231600" cy="1044300"/>
            </a:xfrm>
          </p:grpSpPr>
          <p:sp>
            <p:nvSpPr>
              <p:cNvPr id="254" name="Google Shape;254;p23"/>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3"/>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3"/>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3"/>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3"/>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23"/>
            <p:cNvGrpSpPr/>
            <p:nvPr/>
          </p:nvGrpSpPr>
          <p:grpSpPr>
            <a:xfrm>
              <a:off x="5198943" y="4309200"/>
              <a:ext cx="231600" cy="834300"/>
              <a:chOff x="5198943" y="4309200"/>
              <a:chExt cx="231600" cy="834300"/>
            </a:xfrm>
          </p:grpSpPr>
          <p:sp>
            <p:nvSpPr>
              <p:cNvPr id="260" name="Google Shape;260;p23"/>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3"/>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3"/>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3"/>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4" name="Google Shape;264;p23"/>
            <p:cNvGrpSpPr/>
            <p:nvPr/>
          </p:nvGrpSpPr>
          <p:grpSpPr>
            <a:xfrm>
              <a:off x="5570297" y="4518900"/>
              <a:ext cx="231600" cy="624600"/>
              <a:chOff x="5570297" y="4518900"/>
              <a:chExt cx="231600" cy="624600"/>
            </a:xfrm>
          </p:grpSpPr>
          <p:sp>
            <p:nvSpPr>
              <p:cNvPr id="265" name="Google Shape;265;p23"/>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3"/>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3"/>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8" name="Google Shape;268;p23"/>
            <p:cNvGrpSpPr/>
            <p:nvPr/>
          </p:nvGrpSpPr>
          <p:grpSpPr>
            <a:xfrm>
              <a:off x="5941652" y="4309200"/>
              <a:ext cx="231600" cy="834300"/>
              <a:chOff x="5941652" y="4309200"/>
              <a:chExt cx="231600" cy="834300"/>
            </a:xfrm>
          </p:grpSpPr>
          <p:sp>
            <p:nvSpPr>
              <p:cNvPr id="269" name="Google Shape;269;p23"/>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3"/>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3"/>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23"/>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3" name="Google Shape;273;p23"/>
            <p:cNvGrpSpPr/>
            <p:nvPr/>
          </p:nvGrpSpPr>
          <p:grpSpPr>
            <a:xfrm>
              <a:off x="6313006" y="4099200"/>
              <a:ext cx="231600" cy="1044300"/>
              <a:chOff x="6313006" y="4099200"/>
              <a:chExt cx="231600" cy="1044300"/>
            </a:xfrm>
          </p:grpSpPr>
          <p:sp>
            <p:nvSpPr>
              <p:cNvPr id="274" name="Google Shape;274;p23"/>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3"/>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3"/>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3"/>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3"/>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79" name="Google Shape;279;p23"/>
            <p:cNvGrpSpPr/>
            <p:nvPr/>
          </p:nvGrpSpPr>
          <p:grpSpPr>
            <a:xfrm>
              <a:off x="6684361" y="4309200"/>
              <a:ext cx="231600" cy="834300"/>
              <a:chOff x="6684361" y="4309200"/>
              <a:chExt cx="231600" cy="834300"/>
            </a:xfrm>
          </p:grpSpPr>
          <p:sp>
            <p:nvSpPr>
              <p:cNvPr id="280" name="Google Shape;280;p23"/>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23"/>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3"/>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23"/>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4" name="Google Shape;284;p23"/>
            <p:cNvGrpSpPr/>
            <p:nvPr/>
          </p:nvGrpSpPr>
          <p:grpSpPr>
            <a:xfrm>
              <a:off x="7055715" y="4518900"/>
              <a:ext cx="231600" cy="624600"/>
              <a:chOff x="7055715" y="4518900"/>
              <a:chExt cx="231600" cy="624600"/>
            </a:xfrm>
          </p:grpSpPr>
          <p:sp>
            <p:nvSpPr>
              <p:cNvPr id="285" name="Google Shape;285;p23"/>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3"/>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3"/>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8" name="Google Shape;288;p23"/>
            <p:cNvGrpSpPr/>
            <p:nvPr/>
          </p:nvGrpSpPr>
          <p:grpSpPr>
            <a:xfrm>
              <a:off x="7798424" y="4099200"/>
              <a:ext cx="231600" cy="1044300"/>
              <a:chOff x="7798424" y="4099200"/>
              <a:chExt cx="231600" cy="1044300"/>
            </a:xfrm>
          </p:grpSpPr>
          <p:sp>
            <p:nvSpPr>
              <p:cNvPr id="289" name="Google Shape;289;p23"/>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23"/>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3"/>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3"/>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23"/>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94" name="Google Shape;294;p23"/>
            <p:cNvGrpSpPr/>
            <p:nvPr/>
          </p:nvGrpSpPr>
          <p:grpSpPr>
            <a:xfrm>
              <a:off x="8169779" y="4309200"/>
              <a:ext cx="231600" cy="834300"/>
              <a:chOff x="8169779" y="4309200"/>
              <a:chExt cx="231600" cy="834300"/>
            </a:xfrm>
          </p:grpSpPr>
          <p:sp>
            <p:nvSpPr>
              <p:cNvPr id="295" name="Google Shape;295;p23"/>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23"/>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23"/>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3"/>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99" name="Google Shape;299;p23"/>
            <p:cNvGrpSpPr/>
            <p:nvPr/>
          </p:nvGrpSpPr>
          <p:grpSpPr>
            <a:xfrm>
              <a:off x="7427070" y="4309200"/>
              <a:ext cx="231600" cy="834300"/>
              <a:chOff x="7427070" y="4309200"/>
              <a:chExt cx="231600" cy="834300"/>
            </a:xfrm>
          </p:grpSpPr>
          <p:sp>
            <p:nvSpPr>
              <p:cNvPr id="300" name="Google Shape;300;p23"/>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3"/>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23"/>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3"/>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4" name="Google Shape;304;p23"/>
            <p:cNvGrpSpPr/>
            <p:nvPr/>
          </p:nvGrpSpPr>
          <p:grpSpPr>
            <a:xfrm>
              <a:off x="8541133" y="4518900"/>
              <a:ext cx="231600" cy="624600"/>
              <a:chOff x="8541133" y="4518900"/>
              <a:chExt cx="231600" cy="624600"/>
            </a:xfrm>
          </p:grpSpPr>
          <p:sp>
            <p:nvSpPr>
              <p:cNvPr id="305" name="Google Shape;305;p23"/>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3"/>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23"/>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8" name="Google Shape;308;p23"/>
            <p:cNvGrpSpPr/>
            <p:nvPr/>
          </p:nvGrpSpPr>
          <p:grpSpPr>
            <a:xfrm>
              <a:off x="8912488" y="4309200"/>
              <a:ext cx="231600" cy="834300"/>
              <a:chOff x="8912488" y="4309200"/>
              <a:chExt cx="231600" cy="834300"/>
            </a:xfrm>
          </p:grpSpPr>
          <p:sp>
            <p:nvSpPr>
              <p:cNvPr id="309" name="Google Shape;309;p23"/>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23"/>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23"/>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23"/>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313" name="Google Shape;313;p23"/>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314" name="Google Shape;314;p23"/>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315" name="Google Shape;315;p2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16" name="Shape 316"/>
        <p:cNvGrpSpPr/>
        <p:nvPr/>
      </p:nvGrpSpPr>
      <p:grpSpPr>
        <a:xfrm>
          <a:off x="0" y="0"/>
          <a:ext cx="0" cy="0"/>
          <a:chOff x="0" y="0"/>
          <a:chExt cx="0" cy="0"/>
        </a:xfrm>
      </p:grpSpPr>
      <p:sp>
        <p:nvSpPr>
          <p:cNvPr id="317" name="Google Shape;317;p2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8" name="Shape 318"/>
        <p:cNvGrpSpPr/>
        <p:nvPr/>
      </p:nvGrpSpPr>
      <p:grpSpPr>
        <a:xfrm>
          <a:off x="0" y="0"/>
          <a:ext cx="0" cy="0"/>
          <a:chOff x="0" y="0"/>
          <a:chExt cx="0" cy="0"/>
        </a:xfrm>
      </p:grpSpPr>
      <p:sp>
        <p:nvSpPr>
          <p:cNvPr id="319" name="Google Shape;319;p25"/>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20" name="Google Shape;320;p25"/>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1200"/>
              </a:spcBef>
              <a:spcAft>
                <a:spcPts val="0"/>
              </a:spcAft>
              <a:buClr>
                <a:schemeClr val="dk1"/>
              </a:buClr>
              <a:buSzPts val="1400"/>
              <a:buChar char="○"/>
              <a:defRPr/>
            </a:lvl2pPr>
            <a:lvl3pPr indent="-317500" lvl="2" marL="1371600" algn="l">
              <a:lnSpc>
                <a:spcPct val="90000"/>
              </a:lnSpc>
              <a:spcBef>
                <a:spcPts val="1200"/>
              </a:spcBef>
              <a:spcAft>
                <a:spcPts val="0"/>
              </a:spcAft>
              <a:buClr>
                <a:schemeClr val="dk1"/>
              </a:buClr>
              <a:buSzPts val="1400"/>
              <a:buChar char="■"/>
              <a:defRPr/>
            </a:lvl3pPr>
            <a:lvl4pPr indent="-317500" lvl="3" marL="1828800" algn="l">
              <a:lnSpc>
                <a:spcPct val="90000"/>
              </a:lnSpc>
              <a:spcBef>
                <a:spcPts val="1200"/>
              </a:spcBef>
              <a:spcAft>
                <a:spcPts val="0"/>
              </a:spcAft>
              <a:buClr>
                <a:schemeClr val="dk1"/>
              </a:buClr>
              <a:buSzPts val="1400"/>
              <a:buChar char="●"/>
              <a:defRPr/>
            </a:lvl4pPr>
            <a:lvl5pPr indent="-317500" lvl="4" marL="2286000" algn="l">
              <a:lnSpc>
                <a:spcPct val="90000"/>
              </a:lnSpc>
              <a:spcBef>
                <a:spcPts val="1200"/>
              </a:spcBef>
              <a:spcAft>
                <a:spcPts val="0"/>
              </a:spcAft>
              <a:buClr>
                <a:schemeClr val="dk1"/>
              </a:buClr>
              <a:buSzPts val="1400"/>
              <a:buChar char="○"/>
              <a:defRPr/>
            </a:lvl5pPr>
            <a:lvl6pPr indent="-317500" lvl="5" marL="2743200" algn="l">
              <a:lnSpc>
                <a:spcPct val="90000"/>
              </a:lnSpc>
              <a:spcBef>
                <a:spcPts val="1200"/>
              </a:spcBef>
              <a:spcAft>
                <a:spcPts val="0"/>
              </a:spcAft>
              <a:buClr>
                <a:schemeClr val="dk1"/>
              </a:buClr>
              <a:buSzPts val="1400"/>
              <a:buChar char="■"/>
              <a:defRPr/>
            </a:lvl6pPr>
            <a:lvl7pPr indent="-317500" lvl="6" marL="3200400" algn="l">
              <a:lnSpc>
                <a:spcPct val="90000"/>
              </a:lnSpc>
              <a:spcBef>
                <a:spcPts val="1200"/>
              </a:spcBef>
              <a:spcAft>
                <a:spcPts val="0"/>
              </a:spcAft>
              <a:buClr>
                <a:schemeClr val="dk1"/>
              </a:buClr>
              <a:buSzPts val="1400"/>
              <a:buChar char="●"/>
              <a:defRPr/>
            </a:lvl7pPr>
            <a:lvl8pPr indent="-317500" lvl="7" marL="3657600" algn="l">
              <a:lnSpc>
                <a:spcPct val="90000"/>
              </a:lnSpc>
              <a:spcBef>
                <a:spcPts val="1200"/>
              </a:spcBef>
              <a:spcAft>
                <a:spcPts val="0"/>
              </a:spcAft>
              <a:buClr>
                <a:schemeClr val="dk1"/>
              </a:buClr>
              <a:buSzPts val="1400"/>
              <a:buChar char="○"/>
              <a:defRPr/>
            </a:lvl8pPr>
            <a:lvl9pPr indent="-317500" lvl="8" marL="4114800" algn="l">
              <a:lnSpc>
                <a:spcPct val="90000"/>
              </a:lnSpc>
              <a:spcBef>
                <a:spcPts val="1200"/>
              </a:spcBef>
              <a:spcAft>
                <a:spcPts val="1200"/>
              </a:spcAft>
              <a:buClr>
                <a:schemeClr val="dk1"/>
              </a:buClr>
              <a:buSzPts val="1400"/>
              <a:buChar char="■"/>
              <a:defRPr/>
            </a:lvl9pPr>
          </a:lstStyle>
          <a:p/>
        </p:txBody>
      </p:sp>
      <p:sp>
        <p:nvSpPr>
          <p:cNvPr id="321" name="Google Shape;321;p25"/>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2" name="Google Shape;322;p25"/>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3" name="Google Shape;323;p2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rm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2.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53" name="Google Shape;53;p13"/>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327" name="Shape 327"/>
        <p:cNvGrpSpPr/>
        <p:nvPr/>
      </p:nvGrpSpPr>
      <p:grpSpPr>
        <a:xfrm>
          <a:off x="0" y="0"/>
          <a:ext cx="0" cy="0"/>
          <a:chOff x="0" y="0"/>
          <a:chExt cx="0" cy="0"/>
        </a:xfrm>
      </p:grpSpPr>
      <p:sp>
        <p:nvSpPr>
          <p:cNvPr id="328" name="Google Shape;328;p26"/>
          <p:cNvSpPr txBox="1"/>
          <p:nvPr>
            <p:ph type="ctrTitle"/>
          </p:nvPr>
        </p:nvSpPr>
        <p:spPr>
          <a:xfrm>
            <a:off x="1243189" y="1811707"/>
            <a:ext cx="6657600" cy="1520100"/>
          </a:xfrm>
          <a:prstGeom prst="rect">
            <a:avLst/>
          </a:prstGeom>
          <a:noFill/>
          <a:ln>
            <a:noFill/>
          </a:ln>
        </p:spPr>
        <p:txBody>
          <a:bodyPr anchorCtr="0" anchor="b" bIns="34275" lIns="68575" spcFirstLastPara="1" rIns="68575" wrap="square" tIns="34275">
            <a:normAutofit fontScale="90000"/>
          </a:bodyPr>
          <a:lstStyle/>
          <a:p>
            <a:pPr indent="0" lvl="0" marL="0" rtl="0" algn="ctr">
              <a:lnSpc>
                <a:spcPct val="90000"/>
              </a:lnSpc>
              <a:spcBef>
                <a:spcPts val="0"/>
              </a:spcBef>
              <a:spcAft>
                <a:spcPts val="0"/>
              </a:spcAft>
              <a:buClr>
                <a:schemeClr val="dk1"/>
              </a:buClr>
              <a:buSzPct val="125000"/>
              <a:buFont typeface="Times New Roman"/>
              <a:buNone/>
            </a:pPr>
            <a:r>
              <a:rPr lang="en">
                <a:solidFill>
                  <a:srgbClr val="000000"/>
                </a:solidFill>
                <a:latin typeface="Times New Roman"/>
                <a:ea typeface="Times New Roman"/>
                <a:cs typeface="Times New Roman"/>
                <a:sym typeface="Times New Roman"/>
              </a:rPr>
              <a:t>Management and Systems Department</a:t>
            </a:r>
            <a:endParaRPr>
              <a:solidFill>
                <a:srgbClr val="000000"/>
              </a:solidFill>
              <a:latin typeface="Times New Roman"/>
              <a:ea typeface="Times New Roman"/>
              <a:cs typeface="Times New Roman"/>
              <a:sym typeface="Times New Roman"/>
            </a:endParaRPr>
          </a:p>
          <a:p>
            <a:pPr indent="0" lvl="0" marL="0" rtl="0" algn="ctr">
              <a:lnSpc>
                <a:spcPct val="90000"/>
              </a:lnSpc>
              <a:spcBef>
                <a:spcPts val="0"/>
              </a:spcBef>
              <a:spcAft>
                <a:spcPts val="0"/>
              </a:spcAft>
              <a:buClr>
                <a:schemeClr val="dk1"/>
              </a:buClr>
              <a:buSzPct val="125000"/>
              <a:buFont typeface="Times New Roman"/>
              <a:buNone/>
            </a:pPr>
            <a:r>
              <a:t/>
            </a:r>
            <a:endParaRPr>
              <a:solidFill>
                <a:schemeClr val="dk2"/>
              </a:solidFill>
              <a:latin typeface="Times New Roman"/>
              <a:ea typeface="Times New Roman"/>
              <a:cs typeface="Times New Roman"/>
              <a:sym typeface="Times New Roman"/>
            </a:endParaRPr>
          </a:p>
          <a:p>
            <a:pPr indent="0" lvl="0" marL="0" rtl="0" algn="ctr">
              <a:lnSpc>
                <a:spcPct val="90000"/>
              </a:lnSpc>
              <a:spcBef>
                <a:spcPts val="0"/>
              </a:spcBef>
              <a:spcAft>
                <a:spcPts val="0"/>
              </a:spcAft>
              <a:buClr>
                <a:schemeClr val="dk1"/>
              </a:buClr>
              <a:buSzPct val="225000"/>
              <a:buFont typeface="Times New Roman"/>
              <a:buNone/>
            </a:pPr>
            <a:r>
              <a:rPr lang="en" sz="2000">
                <a:solidFill>
                  <a:schemeClr val="dk2"/>
                </a:solidFill>
                <a:highlight>
                  <a:schemeClr val="lt1"/>
                </a:highlight>
                <a:latin typeface="Times New Roman"/>
                <a:ea typeface="Times New Roman"/>
                <a:cs typeface="Times New Roman"/>
                <a:sym typeface="Times New Roman"/>
              </a:rPr>
              <a:t>MSD 4 Management &amp; Productivity Sectional Committee</a:t>
            </a:r>
            <a:endParaRPr sz="2000">
              <a:solidFill>
                <a:schemeClr val="dk2"/>
              </a:solidFill>
              <a:highlight>
                <a:schemeClr val="lt1"/>
              </a:highlight>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332" name="Shape 332"/>
        <p:cNvGrpSpPr/>
        <p:nvPr/>
      </p:nvGrpSpPr>
      <p:grpSpPr>
        <a:xfrm>
          <a:off x="0" y="0"/>
          <a:ext cx="0" cy="0"/>
          <a:chOff x="0" y="0"/>
          <a:chExt cx="0" cy="0"/>
        </a:xfrm>
      </p:grpSpPr>
      <p:sp>
        <p:nvSpPr>
          <p:cNvPr id="333" name="Google Shape;333;p27"/>
          <p:cNvSpPr txBox="1"/>
          <p:nvPr>
            <p:ph type="title"/>
          </p:nvPr>
        </p:nvSpPr>
        <p:spPr>
          <a:xfrm>
            <a:off x="628650" y="426244"/>
            <a:ext cx="7886700" cy="9942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latin typeface="Arial"/>
                <a:ea typeface="Arial"/>
                <a:cs typeface="Arial"/>
                <a:sym typeface="Arial"/>
              </a:rPr>
              <a:t>Annual Program for Standardization (APS) 2024-2025</a:t>
            </a:r>
            <a:endParaRPr>
              <a:latin typeface="Arial"/>
              <a:ea typeface="Arial"/>
              <a:cs typeface="Arial"/>
              <a:sym typeface="Arial"/>
            </a:endParaRPr>
          </a:p>
        </p:txBody>
      </p:sp>
      <p:graphicFrame>
        <p:nvGraphicFramePr>
          <p:cNvPr id="334" name="Google Shape;334;p27"/>
          <p:cNvGraphicFramePr/>
          <p:nvPr/>
        </p:nvGraphicFramePr>
        <p:xfrm>
          <a:off x="495725" y="1877638"/>
          <a:ext cx="3000000" cy="3000000"/>
        </p:xfrm>
        <a:graphic>
          <a:graphicData uri="http://schemas.openxmlformats.org/drawingml/2006/table">
            <a:tbl>
              <a:tblPr>
                <a:noFill/>
                <a:tableStyleId>{376C3658-2FB2-42DB-84D4-18246D685C3A}</a:tableStyleId>
              </a:tblPr>
              <a:tblGrid>
                <a:gridCol w="470300"/>
                <a:gridCol w="882400"/>
                <a:gridCol w="667375"/>
                <a:gridCol w="1435400"/>
                <a:gridCol w="1298850"/>
                <a:gridCol w="1450575"/>
                <a:gridCol w="1681800"/>
              </a:tblGrid>
              <a:tr h="1043875">
                <a:tc>
                  <a:txBody>
                    <a:bodyPr/>
                    <a:lstStyle/>
                    <a:p>
                      <a:pPr indent="0" lvl="0" marL="0" rtl="0" algn="l">
                        <a:spcBef>
                          <a:spcPts val="0"/>
                        </a:spcBef>
                        <a:spcAft>
                          <a:spcPts val="0"/>
                        </a:spcAft>
                        <a:buNone/>
                      </a:pPr>
                      <a:r>
                        <a:rPr lang="en"/>
                        <a:t>Sl. No</a:t>
                      </a:r>
                      <a:endParaRPr/>
                    </a:p>
                  </a:txBody>
                  <a:tcPr marT="91425" marB="91425" marR="91425" marL="91425"/>
                </a:tc>
                <a:tc>
                  <a:txBody>
                    <a:bodyPr/>
                    <a:lstStyle/>
                    <a:p>
                      <a:pPr indent="0" lvl="0" marL="0" rtl="0" algn="l">
                        <a:spcBef>
                          <a:spcPts val="0"/>
                        </a:spcBef>
                        <a:spcAft>
                          <a:spcPts val="0"/>
                        </a:spcAft>
                        <a:buNone/>
                      </a:pPr>
                      <a:r>
                        <a:rPr lang="en"/>
                        <a:t>TC. No.</a:t>
                      </a:r>
                      <a:endParaRPr/>
                    </a:p>
                  </a:txBody>
                  <a:tcPr marT="91425" marB="91425" marR="91425" marL="91425"/>
                </a:tc>
                <a:tc>
                  <a:txBody>
                    <a:bodyPr/>
                    <a:lstStyle/>
                    <a:p>
                      <a:pPr indent="0" lvl="0" marL="0" rtl="0" algn="l">
                        <a:spcBef>
                          <a:spcPts val="0"/>
                        </a:spcBef>
                        <a:spcAft>
                          <a:spcPts val="0"/>
                        </a:spcAft>
                        <a:buNone/>
                      </a:pPr>
                      <a:r>
                        <a:rPr lang="en"/>
                        <a:t>NWIP</a:t>
                      </a:r>
                      <a:endParaRPr/>
                    </a:p>
                  </a:txBody>
                  <a:tcPr marT="91425" marB="91425" marR="91425" marL="91425"/>
                </a:tc>
                <a:tc>
                  <a:txBody>
                    <a:bodyPr/>
                    <a:lstStyle/>
                    <a:p>
                      <a:pPr indent="0" lvl="0" marL="0" rtl="0" algn="l">
                        <a:spcBef>
                          <a:spcPts val="0"/>
                        </a:spcBef>
                        <a:spcAft>
                          <a:spcPts val="0"/>
                        </a:spcAft>
                        <a:buNone/>
                      </a:pPr>
                      <a:r>
                        <a:rPr lang="en"/>
                        <a:t>Standard under Review </a:t>
                      </a:r>
                      <a:endParaRPr/>
                    </a:p>
                    <a:p>
                      <a:pPr indent="0" lvl="0" marL="0" rtl="0" algn="l">
                        <a:spcBef>
                          <a:spcPts val="0"/>
                        </a:spcBef>
                        <a:spcAft>
                          <a:spcPts val="0"/>
                        </a:spcAft>
                        <a:buNone/>
                      </a:pPr>
                      <a:r>
                        <a:rPr lang="en">
                          <a:solidFill>
                            <a:schemeClr val="dk1"/>
                          </a:solidFill>
                        </a:rPr>
                        <a:t>Carried Over</a:t>
                      </a:r>
                      <a:endParaRPr>
                        <a:solidFill>
                          <a:schemeClr val="dk1"/>
                        </a:solidFill>
                      </a:endParaRPr>
                    </a:p>
                    <a:p>
                      <a:pPr indent="0" lvl="0" marL="0" rtl="0" algn="l">
                        <a:spcBef>
                          <a:spcPts val="0"/>
                        </a:spcBef>
                        <a:spcAft>
                          <a:spcPts val="0"/>
                        </a:spcAft>
                        <a:buNone/>
                      </a:pPr>
                      <a:r>
                        <a:rPr lang="en">
                          <a:solidFill>
                            <a:schemeClr val="dk1"/>
                          </a:solidFill>
                        </a:rPr>
                        <a:t>Pre 2000</a:t>
                      </a:r>
                      <a:endParaRPr>
                        <a:solidFill>
                          <a:schemeClr val="dk1"/>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a:solidFill>
                            <a:schemeClr val="dk2"/>
                          </a:solidFill>
                        </a:rPr>
                        <a:t>Standard under Review</a:t>
                      </a:r>
                      <a:r>
                        <a:rPr lang="en">
                          <a:solidFill>
                            <a:schemeClr val="dk1"/>
                          </a:solidFill>
                        </a:rPr>
                        <a:t> </a:t>
                      </a:r>
                      <a:endParaRPr>
                        <a:solidFill>
                          <a:schemeClr val="dk1"/>
                        </a:solidFill>
                      </a:endParaRPr>
                    </a:p>
                    <a:p>
                      <a:pPr indent="0" lvl="0" marL="0" rtl="0" algn="l">
                        <a:spcBef>
                          <a:spcPts val="0"/>
                        </a:spcBef>
                        <a:spcAft>
                          <a:spcPts val="0"/>
                        </a:spcAft>
                        <a:buNone/>
                      </a:pPr>
                      <a:r>
                        <a:rPr lang="en">
                          <a:solidFill>
                            <a:schemeClr val="dk1"/>
                          </a:solidFill>
                        </a:rPr>
                        <a:t>Carried Over</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(Post 2000)</a:t>
                      </a:r>
                      <a:endParaRPr>
                        <a:solidFill>
                          <a:schemeClr val="dk1"/>
                        </a:solidFill>
                      </a:endParaRPr>
                    </a:p>
                  </a:txBody>
                  <a:tcPr marT="91425" marB="91425" marR="91425" marL="91425"/>
                </a:tc>
                <a:tc>
                  <a:txBody>
                    <a:bodyPr/>
                    <a:lstStyle/>
                    <a:p>
                      <a:pPr indent="0" lvl="0" marL="0" rtl="0" algn="l">
                        <a:spcBef>
                          <a:spcPts val="0"/>
                        </a:spcBef>
                        <a:spcAft>
                          <a:spcPts val="0"/>
                        </a:spcAft>
                        <a:buNone/>
                      </a:pPr>
                      <a:r>
                        <a:rPr lang="en">
                          <a:solidFill>
                            <a:schemeClr val="dk2"/>
                          </a:solidFill>
                        </a:rPr>
                        <a:t>Standard under Review </a:t>
                      </a:r>
                      <a:endParaRPr>
                        <a:solidFill>
                          <a:schemeClr val="dk2"/>
                        </a:solidFill>
                      </a:endParaRPr>
                    </a:p>
                    <a:p>
                      <a:pPr indent="0" lvl="0" marL="0" rtl="0" algn="l">
                        <a:spcBef>
                          <a:spcPts val="0"/>
                        </a:spcBef>
                        <a:spcAft>
                          <a:spcPts val="0"/>
                        </a:spcAft>
                        <a:buNone/>
                      </a:pPr>
                      <a:r>
                        <a:rPr lang="en">
                          <a:solidFill>
                            <a:schemeClr val="dk1"/>
                          </a:solidFill>
                        </a:rPr>
                        <a:t>Current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(Pre 2000)</a:t>
                      </a:r>
                      <a:endParaRPr>
                        <a:solidFill>
                          <a:schemeClr val="dk1"/>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
                          <a:solidFill>
                            <a:schemeClr val="dk2"/>
                          </a:solidFill>
                        </a:rPr>
                        <a:t>Standard under Review </a:t>
                      </a:r>
                      <a:endParaRPr>
                        <a:solidFill>
                          <a:schemeClr val="dk2"/>
                        </a:solidFill>
                      </a:endParaRPr>
                    </a:p>
                    <a:p>
                      <a:pPr indent="0" lvl="0" marL="0" rtl="0" algn="l">
                        <a:spcBef>
                          <a:spcPts val="0"/>
                        </a:spcBef>
                        <a:spcAft>
                          <a:spcPts val="0"/>
                        </a:spcAft>
                        <a:buNone/>
                      </a:pPr>
                      <a:r>
                        <a:rPr lang="en">
                          <a:solidFill>
                            <a:schemeClr val="dk1"/>
                          </a:solidFill>
                        </a:rPr>
                        <a:t>Current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(Post 2000)</a:t>
                      </a:r>
                      <a:endParaRPr>
                        <a:solidFill>
                          <a:schemeClr val="dk1"/>
                        </a:solidFill>
                      </a:endParaRPr>
                    </a:p>
                  </a:txBody>
                  <a:tcPr marT="91425" marB="91425" marR="91425" marL="91425">
                    <a:lnB cap="flat" cmpd="sng" w="9525">
                      <a:solidFill>
                        <a:srgbClr val="9E9E9E"/>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t>1.</a:t>
                      </a:r>
                      <a:endParaRPr/>
                    </a:p>
                  </a:txBody>
                  <a:tcPr marT="91425" marB="91425" marR="91425" marL="91425"/>
                </a:tc>
                <a:tc>
                  <a:txBody>
                    <a:bodyPr/>
                    <a:lstStyle/>
                    <a:p>
                      <a:pPr indent="0" lvl="0" marL="0" rtl="0" algn="l">
                        <a:spcBef>
                          <a:spcPts val="0"/>
                        </a:spcBef>
                        <a:spcAft>
                          <a:spcPts val="0"/>
                        </a:spcAft>
                        <a:buNone/>
                      </a:pPr>
                      <a:r>
                        <a:rPr lang="en"/>
                        <a:t>MSD 4</a:t>
                      </a:r>
                      <a:endParaRPr/>
                    </a:p>
                  </a:txBody>
                  <a:tcPr marT="91425" marB="91425" marR="91425" marL="91425"/>
                </a:tc>
                <a:tc>
                  <a:txBody>
                    <a:bodyPr/>
                    <a:lstStyle/>
                    <a:p>
                      <a:pPr indent="0" lvl="0" marL="0" rtl="0" algn="ctr">
                        <a:spcBef>
                          <a:spcPts val="0"/>
                        </a:spcBef>
                        <a:spcAft>
                          <a:spcPts val="0"/>
                        </a:spcAft>
                        <a:buNone/>
                      </a:pPr>
                      <a:r>
                        <a:rPr lang="en"/>
                        <a:t>1</a:t>
                      </a:r>
                      <a:endParaRPr/>
                    </a:p>
                  </a:txBody>
                  <a:tcPr marT="91425" marB="91425" marR="91425" marL="91425"/>
                </a:tc>
                <a:tc>
                  <a:txBody>
                    <a:bodyPr/>
                    <a:lstStyle/>
                    <a:p>
                      <a:pPr indent="0" lvl="0" marL="0" rtl="0" algn="ctr">
                        <a:spcBef>
                          <a:spcPts val="0"/>
                        </a:spcBef>
                        <a:spcAft>
                          <a:spcPts val="0"/>
                        </a:spcAft>
                        <a:buNone/>
                      </a:pPr>
                      <a:r>
                        <a:rPr lang="en"/>
                        <a:t>4</a:t>
                      </a:r>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rtl="0" algn="ctr">
                        <a:spcBef>
                          <a:spcPts val="0"/>
                        </a:spcBef>
                        <a:spcAft>
                          <a:spcPts val="0"/>
                        </a:spcAft>
                        <a:buNone/>
                      </a:pPr>
                      <a:r>
                        <a:rPr lang="en"/>
                        <a:t>9</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B cap="flat" cmpd="sng" w="9525">
                      <a:solidFill>
                        <a:srgbClr val="9E9E9E"/>
                      </a:solidFill>
                      <a:prstDash val="solid"/>
                      <a:round/>
                      <a:headEnd len="sm" w="sm" type="none"/>
                      <a:tailEnd len="sm" w="sm" type="none"/>
                    </a:lnB>
                  </a:tcPr>
                </a:tc>
                <a:tc>
                  <a:txBody>
                    <a:bodyPr/>
                    <a:lstStyle/>
                    <a:p>
                      <a:pPr indent="0" lvl="0" marL="0" rtl="0" algn="ctr">
                        <a:spcBef>
                          <a:spcPts val="0"/>
                        </a:spcBef>
                        <a:spcAft>
                          <a:spcPts val="0"/>
                        </a:spcAft>
                        <a:buNone/>
                      </a:pPr>
                      <a:r>
                        <a:rPr lang="en"/>
                        <a:t>1</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tcPr>
                </a:tc>
                <a:tc>
                  <a:txBody>
                    <a:bodyPr/>
                    <a:lstStyle/>
                    <a:p>
                      <a:pPr indent="0" lvl="0" marL="0" rtl="0" algn="ctr">
                        <a:spcBef>
                          <a:spcPts val="0"/>
                        </a:spcBef>
                        <a:spcAft>
                          <a:spcPts val="0"/>
                        </a:spcAft>
                        <a:buNone/>
                      </a:pPr>
                      <a:r>
                        <a:rPr lang="en"/>
                        <a:t>5</a:t>
                      </a:r>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338" name="Shape 338"/>
        <p:cNvGrpSpPr/>
        <p:nvPr/>
      </p:nvGrpSpPr>
      <p:grpSpPr>
        <a:xfrm>
          <a:off x="0" y="0"/>
          <a:ext cx="0" cy="0"/>
          <a:chOff x="0" y="0"/>
          <a:chExt cx="0" cy="0"/>
        </a:xfrm>
      </p:grpSpPr>
      <p:sp>
        <p:nvSpPr>
          <p:cNvPr id="339" name="Google Shape;339;p28"/>
          <p:cNvSpPr txBox="1"/>
          <p:nvPr>
            <p:ph type="title"/>
          </p:nvPr>
        </p:nvSpPr>
        <p:spPr>
          <a:xfrm>
            <a:off x="133255" y="324841"/>
            <a:ext cx="8895000" cy="874200"/>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Clr>
                <a:schemeClr val="lt2"/>
              </a:buClr>
              <a:buSzPts val="3300"/>
              <a:buFont typeface="Calibri"/>
              <a:buNone/>
            </a:pPr>
            <a:r>
              <a:rPr lang="en">
                <a:latin typeface="Arial"/>
                <a:ea typeface="Arial"/>
                <a:cs typeface="Arial"/>
                <a:sym typeface="Arial"/>
              </a:rPr>
              <a:t>PROGRESS OF REVIEWS AGAINST THE ANNUAL ACTION PLAN FOR 2024-2025</a:t>
            </a:r>
            <a:endParaRPr>
              <a:latin typeface="Arial"/>
              <a:ea typeface="Arial"/>
              <a:cs typeface="Arial"/>
              <a:sym typeface="Arial"/>
            </a:endParaRPr>
          </a:p>
        </p:txBody>
      </p:sp>
      <p:graphicFrame>
        <p:nvGraphicFramePr>
          <p:cNvPr id="340" name="Google Shape;340;p28"/>
          <p:cNvGraphicFramePr/>
          <p:nvPr/>
        </p:nvGraphicFramePr>
        <p:xfrm>
          <a:off x="133255" y="1662897"/>
          <a:ext cx="3000000" cy="3000000"/>
        </p:xfrm>
        <a:graphic>
          <a:graphicData uri="http://schemas.openxmlformats.org/drawingml/2006/table">
            <a:tbl>
              <a:tblPr>
                <a:noFill/>
                <a:tableStyleId>{D8153EC2-53EE-4CCA-8148-003306C15707}</a:tableStyleId>
              </a:tblPr>
              <a:tblGrid>
                <a:gridCol w="961650"/>
                <a:gridCol w="480825"/>
                <a:gridCol w="480825"/>
                <a:gridCol w="489200"/>
                <a:gridCol w="476625"/>
                <a:gridCol w="426500"/>
                <a:gridCol w="533025"/>
                <a:gridCol w="422300"/>
                <a:gridCol w="512250"/>
                <a:gridCol w="436875"/>
                <a:gridCol w="625125"/>
                <a:gridCol w="395075"/>
                <a:gridCol w="581775"/>
                <a:gridCol w="514275"/>
                <a:gridCol w="514275"/>
                <a:gridCol w="413925"/>
                <a:gridCol w="503850"/>
              </a:tblGrid>
              <a:tr h="403475">
                <a:tc rowSpan="3">
                  <a:txBody>
                    <a:bodyPr/>
                    <a:lstStyle/>
                    <a:p>
                      <a:pPr indent="0" lvl="0" marL="0" marR="0" rtl="0" algn="l">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Sectional Committee</a:t>
                      </a:r>
                      <a:endParaRPr sz="1100" u="none" cap="none" strike="noStrike"/>
                    </a:p>
                  </a:txBody>
                  <a:tcPr marT="34300" marB="34300" marR="68600" marL="68600">
                    <a:lnB cap="flat" cmpd="sng" w="9525">
                      <a:solidFill>
                        <a:schemeClr val="dk1"/>
                      </a:solidFill>
                      <a:prstDash val="solid"/>
                      <a:round/>
                      <a:headEnd len="sm" w="sm" type="none"/>
                      <a:tailEnd len="sm" w="sm" type="none"/>
                    </a:lnB>
                  </a:tcPr>
                </a:tc>
                <a:tc gridSpan="2" rowSpan="2">
                  <a:txBody>
                    <a:bodyPr/>
                    <a:lstStyle/>
                    <a:p>
                      <a:pPr indent="0" lvl="0" marL="0" marR="0" rtl="0" algn="l">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Standards due for Review</a:t>
                      </a:r>
                      <a:endParaRPr sz="1100" u="none" cap="none" strike="noStrike"/>
                    </a:p>
                  </a:txBody>
                  <a:tcPr marT="34300" marB="34300" marR="68600" marL="68600">
                    <a:lnB cap="flat" cmpd="sng" w="9525">
                      <a:solidFill>
                        <a:schemeClr val="dk1"/>
                      </a:solidFill>
                      <a:prstDash val="solid"/>
                      <a:round/>
                      <a:headEnd len="sm" w="sm" type="none"/>
                      <a:tailEnd len="sm" w="sm" type="none"/>
                    </a:lnB>
                  </a:tcPr>
                </a:tc>
                <a:tc rowSpan="2" hMerge="1"/>
                <a:tc gridSpan="2" rowSpan="2">
                  <a:txBody>
                    <a:bodyPr/>
                    <a:lstStyle/>
                    <a:p>
                      <a:pPr indent="0" lvl="0" marL="0" marR="0" rtl="0" algn="l">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Review Completed</a:t>
                      </a:r>
                      <a:endParaRPr sz="1100" u="none" cap="none" strike="noStrike"/>
                    </a:p>
                  </a:txBody>
                  <a:tcPr marT="34300" marB="34300" marR="68600" marL="68600">
                    <a:lnB cap="flat" cmpd="sng" w="9525">
                      <a:solidFill>
                        <a:schemeClr val="dk1"/>
                      </a:solidFill>
                      <a:prstDash val="solid"/>
                      <a:round/>
                      <a:headEnd len="sm" w="sm" type="none"/>
                      <a:tailEnd len="sm" w="sm" type="none"/>
                    </a:lnB>
                  </a:tcPr>
                </a:tc>
                <a:tc rowSpan="2" hMerge="1"/>
                <a:tc gridSpan="2" rowSpan="2">
                  <a:txBody>
                    <a:bodyPr/>
                    <a:lstStyle/>
                    <a:p>
                      <a:pPr indent="0" lvl="0" marL="0" marR="0" rtl="0" algn="l">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Review under Progress</a:t>
                      </a:r>
                      <a:endParaRPr sz="1100" u="none" cap="none" strike="noStrike"/>
                    </a:p>
                  </a:txBody>
                  <a:tcPr marT="34300" marB="34300" marR="68600" marL="68600">
                    <a:lnB cap="flat" cmpd="sng" w="9525">
                      <a:solidFill>
                        <a:schemeClr val="dk1"/>
                      </a:solidFill>
                      <a:prstDash val="solid"/>
                      <a:round/>
                      <a:headEnd len="sm" w="sm" type="none"/>
                      <a:tailEnd len="sm" w="sm" type="none"/>
                    </a:lnB>
                  </a:tcPr>
                </a:tc>
                <a:tc rowSpan="2" hMerge="1"/>
                <a:tc gridSpan="10">
                  <a:txBody>
                    <a:bodyPr/>
                    <a:lstStyle/>
                    <a:p>
                      <a:pPr indent="0" lvl="0" marL="0" marR="0" rtl="0" algn="ctr">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Outcome of Review</a:t>
                      </a:r>
                      <a:endParaRPr sz="1100" u="none" cap="none" strike="noStrike"/>
                    </a:p>
                  </a:txBody>
                  <a:tcPr marT="34300" marB="34300" marR="68600" marL="68600"/>
                </a:tc>
                <a:tc hMerge="1"/>
                <a:tc hMerge="1"/>
                <a:tc hMerge="1"/>
                <a:tc hMerge="1"/>
                <a:tc hMerge="1"/>
                <a:tc hMerge="1"/>
                <a:tc hMerge="1"/>
                <a:tc hMerge="1"/>
                <a:tc hMerge="1"/>
              </a:tr>
              <a:tr h="975225">
                <a:tc vMerge="1"/>
                <a:tc gridSpan="2" vMerge="1"/>
                <a:tc hMerge="1" vMerge="1"/>
                <a:tc gridSpan="2" vMerge="1"/>
                <a:tc hMerge="1" vMerge="1"/>
                <a:tc gridSpan="2" vMerge="1"/>
                <a:tc hMerge="1" vMerge="1"/>
                <a:tc gridSpan="2">
                  <a:txBody>
                    <a:bodyPr/>
                    <a:lstStyle/>
                    <a:p>
                      <a:pPr indent="0" lvl="0" marL="0" marR="0" rtl="0" algn="l">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Revised</a:t>
                      </a:r>
                      <a:endParaRPr b="1"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hMerge="1"/>
                <a:tc gridSpan="2">
                  <a:txBody>
                    <a:bodyPr/>
                    <a:lstStyle/>
                    <a:p>
                      <a:pPr indent="0" lvl="0" marL="0" marR="0" rtl="0" algn="l">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Reaffirmed</a:t>
                      </a:r>
                      <a:endParaRPr sz="1100" u="none" cap="none" strike="noStrike"/>
                    </a:p>
                  </a:txBody>
                  <a:tcPr marT="34300" marB="34300" marR="68600" marL="68600">
                    <a:lnB cap="flat" cmpd="sng" w="9525">
                      <a:solidFill>
                        <a:schemeClr val="dk1"/>
                      </a:solidFill>
                      <a:prstDash val="solid"/>
                      <a:round/>
                      <a:headEnd len="sm" w="sm" type="none"/>
                      <a:tailEnd len="sm" w="sm" type="none"/>
                    </a:lnB>
                  </a:tcPr>
                </a:tc>
                <a:tc hMerge="1"/>
                <a:tc gridSpan="2">
                  <a:txBody>
                    <a:bodyPr/>
                    <a:lstStyle/>
                    <a:p>
                      <a:pPr indent="0" lvl="0" marL="0" marR="0" rtl="0" algn="l">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Amended</a:t>
                      </a:r>
                      <a:endParaRPr b="1"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hMerge="1"/>
                <a:tc gridSpan="2">
                  <a:txBody>
                    <a:bodyPr/>
                    <a:lstStyle/>
                    <a:p>
                      <a:pPr indent="0" lvl="0" marL="0" marR="0" rtl="0" algn="l">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Withdrawal</a:t>
                      </a:r>
                      <a:endParaRPr sz="1100" u="none" cap="none" strike="noStrike"/>
                    </a:p>
                  </a:txBody>
                  <a:tcPr marT="34300" marB="34300" marR="68600" marL="68600">
                    <a:lnB cap="flat" cmpd="sng" w="9525">
                      <a:solidFill>
                        <a:schemeClr val="dk1"/>
                      </a:solidFill>
                      <a:prstDash val="solid"/>
                      <a:round/>
                      <a:headEnd len="sm" w="sm" type="none"/>
                      <a:tailEnd len="sm" w="sm" type="none"/>
                    </a:lnB>
                  </a:tcPr>
                </a:tc>
                <a:tc hMerge="1"/>
                <a:tc gridSpan="2">
                  <a:txBody>
                    <a:bodyPr/>
                    <a:lstStyle/>
                    <a:p>
                      <a:pPr indent="0" lvl="0" marL="0" marR="0" rtl="0" algn="l">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Archived</a:t>
                      </a:r>
                      <a:endParaRPr sz="1100" u="none" cap="none" strike="noStrike"/>
                    </a:p>
                  </a:txBody>
                  <a:tcPr marT="34300" marB="34300" marR="68600" marL="68600">
                    <a:lnB cap="flat" cmpd="sng" w="9525">
                      <a:solidFill>
                        <a:schemeClr val="dk1"/>
                      </a:solidFill>
                      <a:prstDash val="solid"/>
                      <a:round/>
                      <a:headEnd len="sm" w="sm" type="none"/>
                      <a:tailEnd len="sm" w="sm" type="none"/>
                    </a:lnB>
                  </a:tcPr>
                </a:tc>
                <a:tc hMerge="1"/>
              </a:tr>
              <a:tr h="683525">
                <a:tc vMerge="1"/>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409125">
                <a:tc>
                  <a:txBody>
                    <a:bodyPr/>
                    <a:lstStyle/>
                    <a:p>
                      <a:pPr indent="0" lvl="0" marL="0" marR="0" rtl="0" algn="l">
                        <a:spcBef>
                          <a:spcPts val="0"/>
                        </a:spcBef>
                        <a:spcAft>
                          <a:spcPts val="0"/>
                        </a:spcAft>
                        <a:buClr>
                          <a:schemeClr val="dk1"/>
                        </a:buClr>
                        <a:buSzPts val="1800"/>
                        <a:buFont typeface="Times New Roman"/>
                        <a:buNone/>
                      </a:pPr>
                      <a:r>
                        <a:rPr b="1" lang="en" sz="1800" u="none" cap="none" strike="noStrike">
                          <a:latin typeface="Times New Roman"/>
                          <a:ea typeface="Times New Roman"/>
                          <a:cs typeface="Times New Roman"/>
                          <a:sym typeface="Times New Roman"/>
                        </a:rPr>
                        <a:t>MSD 4</a:t>
                      </a:r>
                      <a:endParaRPr b="1"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800"/>
                        <a:buFont typeface="Times New Roman"/>
                        <a:buNone/>
                      </a:pPr>
                      <a:r>
                        <a:rPr b="1" lang="en" sz="1800">
                          <a:latin typeface="Times New Roman"/>
                          <a:ea typeface="Times New Roman"/>
                          <a:cs typeface="Times New Roman"/>
                          <a:sym typeface="Times New Roman"/>
                        </a:rPr>
                        <a:t>4</a:t>
                      </a:r>
                      <a:endParaRPr b="1"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800"/>
                        <a:buFont typeface="Times New Roman"/>
                        <a:buNone/>
                      </a:pPr>
                      <a:r>
                        <a:rPr b="1" lang="en" sz="1800">
                          <a:latin typeface="Times New Roman"/>
                          <a:ea typeface="Times New Roman"/>
                          <a:cs typeface="Times New Roman"/>
                          <a:sym typeface="Times New Roman"/>
                        </a:rPr>
                        <a:t>15</a:t>
                      </a:r>
                      <a:endParaRPr b="1"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800"/>
                        <a:buFont typeface="Times New Roman"/>
                        <a:buNone/>
                      </a:pPr>
                      <a:r>
                        <a:rPr b="1" lang="en" sz="1800">
                          <a:latin typeface="Times New Roman"/>
                          <a:ea typeface="Times New Roman"/>
                          <a:cs typeface="Times New Roman"/>
                          <a:sym typeface="Times New Roman"/>
                        </a:rPr>
                        <a:t>4</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800"/>
                        <a:buFont typeface="Times New Roman"/>
                        <a:buNone/>
                      </a:pPr>
                      <a:r>
                        <a:rPr lang="en" sz="1800">
                          <a:latin typeface="Times New Roman"/>
                          <a:ea typeface="Times New Roman"/>
                          <a:cs typeface="Times New Roman"/>
                          <a:sym typeface="Times New Roman"/>
                        </a:rPr>
                        <a:t>6</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a:latin typeface="Times New Roman"/>
                          <a:ea typeface="Times New Roman"/>
                          <a:cs typeface="Times New Roman"/>
                          <a:sym typeface="Times New Roman"/>
                        </a:rPr>
                        <a:t>1</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800"/>
                        <a:buFont typeface="Times New Roman"/>
                        <a:buNone/>
                      </a:pPr>
                      <a:r>
                        <a:rPr b="1" lang="en" sz="1800">
                          <a:latin typeface="Times New Roman"/>
                          <a:ea typeface="Times New Roman"/>
                          <a:cs typeface="Times New Roman"/>
                          <a:sym typeface="Times New Roman"/>
                        </a:rPr>
                        <a:t>8</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800"/>
                        <a:buFont typeface="Times New Roman"/>
                        <a:buNone/>
                      </a:pPr>
                      <a:r>
                        <a:rPr b="1" lang="en" sz="1800">
                          <a:latin typeface="Times New Roman"/>
                          <a:ea typeface="Times New Roman"/>
                          <a:cs typeface="Times New Roman"/>
                          <a:sym typeface="Times New Roman"/>
                        </a:rPr>
                        <a:t>4</a:t>
                      </a:r>
                      <a:endParaRPr b="1"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a:latin typeface="Times New Roman"/>
                          <a:ea typeface="Times New Roman"/>
                          <a:cs typeface="Times New Roman"/>
                          <a:sym typeface="Times New Roman"/>
                        </a:rPr>
                        <a:t>3</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0</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800"/>
                        <a:buFont typeface="Times New Roman"/>
                        <a:buNone/>
                      </a:pPr>
                      <a:r>
                        <a:rPr lang="en" sz="1800">
                          <a:latin typeface="Times New Roman"/>
                          <a:ea typeface="Times New Roman"/>
                          <a:cs typeface="Times New Roman"/>
                          <a:sym typeface="Times New Roman"/>
                        </a:rPr>
                        <a:t>3</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0</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0</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0</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0</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0</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0</a:t>
                      </a:r>
                      <a:endParaRPr sz="1100" u="none" cap="none" strike="noStrike"/>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344" name="Shape 344"/>
        <p:cNvGrpSpPr/>
        <p:nvPr/>
      </p:nvGrpSpPr>
      <p:grpSpPr>
        <a:xfrm>
          <a:off x="0" y="0"/>
          <a:ext cx="0" cy="0"/>
          <a:chOff x="0" y="0"/>
          <a:chExt cx="0" cy="0"/>
        </a:xfrm>
      </p:grpSpPr>
      <p:sp>
        <p:nvSpPr>
          <p:cNvPr id="345" name="Google Shape;345;p29"/>
          <p:cNvSpPr txBox="1"/>
          <p:nvPr>
            <p:ph type="title"/>
          </p:nvPr>
        </p:nvSpPr>
        <p:spPr>
          <a:xfrm>
            <a:off x="685356" y="780458"/>
            <a:ext cx="7773300" cy="591600"/>
          </a:xfrm>
          <a:prstGeom prst="rect">
            <a:avLst/>
          </a:prstGeom>
          <a:noFill/>
          <a:ln>
            <a:noFill/>
          </a:ln>
        </p:spPr>
        <p:txBody>
          <a:bodyPr anchorCtr="0" anchor="ctr" bIns="34275" lIns="68575" spcFirstLastPara="1" rIns="68575" wrap="square" tIns="34275">
            <a:normAutofit fontScale="90000"/>
          </a:bodyPr>
          <a:lstStyle/>
          <a:p>
            <a:pPr indent="0" lvl="0" marL="0" rtl="0" algn="ctr">
              <a:spcBef>
                <a:spcPts val="0"/>
              </a:spcBef>
              <a:spcAft>
                <a:spcPts val="0"/>
              </a:spcAft>
              <a:buClr>
                <a:schemeClr val="dk1"/>
              </a:buClr>
              <a:buSzPct val="100000"/>
              <a:buFont typeface="Times New Roman"/>
              <a:buNone/>
            </a:pPr>
            <a:r>
              <a:rPr lang="en" sz="2000">
                <a:latin typeface="Arial"/>
                <a:ea typeface="Arial"/>
                <a:cs typeface="Arial"/>
                <a:sym typeface="Arial"/>
              </a:rPr>
              <a:t>PROCESS ADOPTED FOR NWIP and STATUS </a:t>
            </a:r>
            <a:endParaRPr>
              <a:latin typeface="Arial"/>
              <a:ea typeface="Arial"/>
              <a:cs typeface="Arial"/>
              <a:sym typeface="Arial"/>
            </a:endParaRPr>
          </a:p>
          <a:p>
            <a:pPr indent="0" lvl="0" marL="0" rtl="0" algn="ctr">
              <a:spcBef>
                <a:spcPts val="0"/>
              </a:spcBef>
              <a:spcAft>
                <a:spcPts val="0"/>
              </a:spcAft>
              <a:buClr>
                <a:schemeClr val="dk1"/>
              </a:buClr>
              <a:buSzPct val="100000"/>
              <a:buFont typeface="Times New Roman"/>
              <a:buNone/>
            </a:pPr>
            <a:r>
              <a:rPr lang="en" sz="2000">
                <a:latin typeface="Arial"/>
                <a:ea typeface="Arial"/>
                <a:cs typeface="Arial"/>
                <a:sym typeface="Arial"/>
              </a:rPr>
              <a:t>As per AAP 2024-25 </a:t>
            </a:r>
            <a:endParaRPr sz="2000">
              <a:latin typeface="Arial"/>
              <a:ea typeface="Arial"/>
              <a:cs typeface="Arial"/>
              <a:sym typeface="Arial"/>
            </a:endParaRPr>
          </a:p>
        </p:txBody>
      </p:sp>
      <p:graphicFrame>
        <p:nvGraphicFramePr>
          <p:cNvPr id="346" name="Google Shape;346;p29"/>
          <p:cNvGraphicFramePr/>
          <p:nvPr/>
        </p:nvGraphicFramePr>
        <p:xfrm>
          <a:off x="232150" y="2302450"/>
          <a:ext cx="3000000" cy="3000000"/>
        </p:xfrm>
        <a:graphic>
          <a:graphicData uri="http://schemas.openxmlformats.org/drawingml/2006/table">
            <a:tbl>
              <a:tblPr bandRow="1" firstRow="1">
                <a:noFill/>
                <a:tableStyleId>{F70CC178-5810-4114-BE08-1E9457948983}</a:tableStyleId>
              </a:tblPr>
              <a:tblGrid>
                <a:gridCol w="1025925"/>
                <a:gridCol w="3640000"/>
                <a:gridCol w="2589600"/>
                <a:gridCol w="1424125"/>
              </a:tblGrid>
              <a:tr h="684800">
                <a:tc>
                  <a:txBody>
                    <a:bodyPr/>
                    <a:lstStyle/>
                    <a:p>
                      <a:pPr indent="0" lvl="0" marL="0" marR="0" rtl="0" algn="ctr">
                        <a:lnSpc>
                          <a:spcPct val="100000"/>
                        </a:lnSpc>
                        <a:spcBef>
                          <a:spcPts val="0"/>
                        </a:spcBef>
                        <a:spcAft>
                          <a:spcPts val="0"/>
                        </a:spcAft>
                        <a:buClr>
                          <a:srgbClr val="000000"/>
                        </a:buClr>
                        <a:buFont typeface="Arial"/>
                        <a:buNone/>
                      </a:pPr>
                      <a:r>
                        <a:rPr lang="en" sz="1500">
                          <a:solidFill>
                            <a:schemeClr val="lt1"/>
                          </a:solidFill>
                          <a:latin typeface="Arial"/>
                          <a:ea typeface="Arial"/>
                          <a:cs typeface="Arial"/>
                          <a:sym typeface="Arial"/>
                        </a:rPr>
                        <a:t>Sectional Committee</a:t>
                      </a:r>
                      <a:endParaRPr sz="1500">
                        <a:solidFill>
                          <a:schemeClr val="lt1"/>
                        </a:solidFill>
                        <a:latin typeface="Arial"/>
                        <a:ea typeface="Arial"/>
                        <a:cs typeface="Arial"/>
                        <a:sym typeface="Arial"/>
                      </a:endParaRPr>
                    </a:p>
                  </a:txBody>
                  <a:tcPr marT="34300" marB="34300" marR="68600" marL="68600">
                    <a:solidFill>
                      <a:schemeClr val="accent1"/>
                    </a:solidFill>
                  </a:tcPr>
                </a:tc>
                <a:tc>
                  <a:txBody>
                    <a:bodyPr/>
                    <a:lstStyle/>
                    <a:p>
                      <a:pPr indent="0" lvl="0" marL="0" marR="0" rtl="0" algn="ctr">
                        <a:lnSpc>
                          <a:spcPct val="100000"/>
                        </a:lnSpc>
                        <a:spcBef>
                          <a:spcPts val="0"/>
                        </a:spcBef>
                        <a:spcAft>
                          <a:spcPts val="0"/>
                        </a:spcAft>
                        <a:buClr>
                          <a:srgbClr val="000000"/>
                        </a:buClr>
                        <a:buFont typeface="Arial"/>
                        <a:buNone/>
                      </a:pPr>
                      <a:r>
                        <a:rPr lang="en" sz="1500">
                          <a:solidFill>
                            <a:schemeClr val="lt1"/>
                          </a:solidFill>
                          <a:latin typeface="Arial"/>
                          <a:ea typeface="Arial"/>
                          <a:cs typeface="Arial"/>
                          <a:sym typeface="Arial"/>
                        </a:rPr>
                        <a:t>No. of NWIP as per APS 2024-2025</a:t>
                      </a:r>
                      <a:endParaRPr sz="1500">
                        <a:solidFill>
                          <a:schemeClr val="lt1"/>
                        </a:solidFill>
                        <a:latin typeface="Arial"/>
                        <a:ea typeface="Arial"/>
                        <a:cs typeface="Arial"/>
                        <a:sym typeface="Arial"/>
                      </a:endParaRPr>
                    </a:p>
                  </a:txBody>
                  <a:tcPr marT="34300" marB="34300" marR="68600" marL="68600">
                    <a:solidFill>
                      <a:schemeClr val="accent1"/>
                    </a:solidFill>
                  </a:tcPr>
                </a:tc>
                <a:tc>
                  <a:txBody>
                    <a:bodyPr/>
                    <a:lstStyle/>
                    <a:p>
                      <a:pPr indent="0" lvl="0" marL="0" marR="0" rtl="0" algn="ctr">
                        <a:lnSpc>
                          <a:spcPct val="100000"/>
                        </a:lnSpc>
                        <a:spcBef>
                          <a:spcPts val="0"/>
                        </a:spcBef>
                        <a:spcAft>
                          <a:spcPts val="0"/>
                        </a:spcAft>
                        <a:buClr>
                          <a:srgbClr val="000000"/>
                        </a:buClr>
                        <a:buFont typeface="Arial"/>
                        <a:buNone/>
                      </a:pPr>
                      <a:r>
                        <a:rPr lang="en" sz="1500">
                          <a:solidFill>
                            <a:schemeClr val="lt1"/>
                          </a:solidFill>
                          <a:latin typeface="Arial"/>
                          <a:ea typeface="Arial"/>
                          <a:cs typeface="Arial"/>
                          <a:sym typeface="Arial"/>
                        </a:rPr>
                        <a:t>Status of NWIP</a:t>
                      </a:r>
                      <a:endParaRPr sz="1500">
                        <a:solidFill>
                          <a:schemeClr val="lt1"/>
                        </a:solidFill>
                        <a:latin typeface="Arial"/>
                        <a:ea typeface="Arial"/>
                        <a:cs typeface="Arial"/>
                        <a:sym typeface="Arial"/>
                      </a:endParaRPr>
                    </a:p>
                  </a:txBody>
                  <a:tcPr marT="34300" marB="34300" marR="68600" marL="68600">
                    <a:solidFill>
                      <a:schemeClr val="accent1"/>
                    </a:solidFill>
                  </a:tcPr>
                </a:tc>
                <a:tc>
                  <a:txBody>
                    <a:bodyPr/>
                    <a:lstStyle/>
                    <a:p>
                      <a:pPr indent="0" lvl="0" marL="0" marR="0" rtl="0" algn="ctr">
                        <a:lnSpc>
                          <a:spcPct val="100000"/>
                        </a:lnSpc>
                        <a:spcBef>
                          <a:spcPts val="0"/>
                        </a:spcBef>
                        <a:spcAft>
                          <a:spcPts val="0"/>
                        </a:spcAft>
                        <a:buClr>
                          <a:srgbClr val="000000"/>
                        </a:buClr>
                        <a:buFont typeface="Arial"/>
                        <a:buNone/>
                      </a:pPr>
                      <a:r>
                        <a:rPr lang="en" sz="1500">
                          <a:solidFill>
                            <a:schemeClr val="lt1"/>
                          </a:solidFill>
                          <a:latin typeface="Arial"/>
                          <a:ea typeface="Arial"/>
                          <a:cs typeface="Arial"/>
                          <a:sym typeface="Arial"/>
                        </a:rPr>
                        <a:t>Process adopted</a:t>
                      </a:r>
                      <a:endParaRPr sz="1500">
                        <a:solidFill>
                          <a:schemeClr val="lt1"/>
                        </a:solidFill>
                        <a:latin typeface="Arial"/>
                        <a:ea typeface="Arial"/>
                        <a:cs typeface="Arial"/>
                        <a:sym typeface="Arial"/>
                      </a:endParaRPr>
                    </a:p>
                  </a:txBody>
                  <a:tcPr marT="34300" marB="34300" marR="68600" marL="68600">
                    <a:solidFill>
                      <a:schemeClr val="accent1"/>
                    </a:solidFill>
                  </a:tcPr>
                </a:tc>
              </a:tr>
              <a:tr h="376425">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solidFill>
                            <a:srgbClr val="000000"/>
                          </a:solidFill>
                          <a:latin typeface="Arial"/>
                          <a:ea typeface="Arial"/>
                          <a:cs typeface="Arial"/>
                          <a:sym typeface="Arial"/>
                        </a:rPr>
                        <a:t>MSD 04</a:t>
                      </a:r>
                      <a:endParaRPr sz="1400" u="none" cap="none" strike="noStrike">
                        <a:solidFill>
                          <a:srgbClr val="000000"/>
                        </a:solidFill>
                        <a:latin typeface="Arial"/>
                        <a:ea typeface="Arial"/>
                        <a:cs typeface="Arial"/>
                        <a:sym typeface="Arial"/>
                      </a:endParaRPr>
                    </a:p>
                  </a:txBody>
                  <a:tcPr marT="34300" marB="34300" marR="68600" marL="68600" anchor="ctr">
                    <a:solidFill>
                      <a:srgbClr val="D9D9D9"/>
                    </a:solidFill>
                  </a:tcPr>
                </a:tc>
                <a:tc>
                  <a:txBody>
                    <a:bodyPr/>
                    <a:lstStyle/>
                    <a:p>
                      <a:pPr indent="0" lvl="0" marL="227012" marR="0" rtl="0" algn="just">
                        <a:lnSpc>
                          <a:spcPct val="100000"/>
                        </a:lnSpc>
                        <a:spcBef>
                          <a:spcPts val="0"/>
                        </a:spcBef>
                        <a:spcAft>
                          <a:spcPts val="0"/>
                        </a:spcAft>
                        <a:buClr>
                          <a:srgbClr val="000000"/>
                        </a:buClr>
                        <a:buSzPts val="1400"/>
                        <a:buFont typeface="Arial"/>
                        <a:buNone/>
                      </a:pPr>
                      <a:r>
                        <a:rPr lang="en" sz="1400" u="none" cap="none" strike="noStrike">
                          <a:solidFill>
                            <a:srgbClr val="000000"/>
                          </a:solidFill>
                          <a:latin typeface="Arial"/>
                          <a:ea typeface="Arial"/>
                          <a:cs typeface="Arial"/>
                          <a:sym typeface="Arial"/>
                        </a:rPr>
                        <a:t>Estabilishing Resilient Supply Chain</a:t>
                      </a:r>
                      <a:endParaRPr sz="1400" u="none" cap="none" strike="noStrike">
                        <a:solidFill>
                          <a:srgbClr val="000000"/>
                        </a:solidFill>
                        <a:latin typeface="Arial"/>
                        <a:ea typeface="Arial"/>
                        <a:cs typeface="Arial"/>
                        <a:sym typeface="Arial"/>
                      </a:endParaRPr>
                    </a:p>
                  </a:txBody>
                  <a:tcPr marT="34300" marB="34300" marR="68600" marL="68600" anchor="ctr">
                    <a:solidFill>
                      <a:srgbClr val="D9D9D9"/>
                    </a:solidFill>
                  </a:tcPr>
                </a:tc>
                <a:tc>
                  <a:txBody>
                    <a:bodyPr/>
                    <a:lstStyle/>
                    <a:p>
                      <a:pPr indent="0" lvl="0" marL="0" marR="0" rtl="0" algn="ctr">
                        <a:lnSpc>
                          <a:spcPct val="150000"/>
                        </a:lnSpc>
                        <a:spcBef>
                          <a:spcPts val="0"/>
                        </a:spcBef>
                        <a:spcAft>
                          <a:spcPts val="0"/>
                        </a:spcAft>
                        <a:buClr>
                          <a:srgbClr val="000000"/>
                        </a:buClr>
                        <a:buSzPts val="1400"/>
                        <a:buFont typeface="Arial"/>
                        <a:buNone/>
                      </a:pPr>
                      <a:r>
                        <a:rPr lang="en" sz="1400" u="none" cap="none" strike="noStrike">
                          <a:solidFill>
                            <a:srgbClr val="000000"/>
                          </a:solidFill>
                          <a:latin typeface="Arial"/>
                          <a:ea typeface="Arial"/>
                          <a:cs typeface="Arial"/>
                          <a:sym typeface="Arial"/>
                        </a:rPr>
                        <a:t>Under Wide Circulation</a:t>
                      </a:r>
                      <a:endParaRPr sz="1400" u="none" cap="none" strike="noStrike">
                        <a:solidFill>
                          <a:srgbClr val="000000"/>
                        </a:solidFill>
                        <a:latin typeface="Arial"/>
                        <a:ea typeface="Arial"/>
                        <a:cs typeface="Arial"/>
                        <a:sym typeface="Arial"/>
                      </a:endParaRPr>
                    </a:p>
                  </a:txBody>
                  <a:tcPr marT="34300" marB="34300" marR="68600" marL="68600" anchor="ctr">
                    <a:solidFill>
                      <a:srgbClr val="D9D9D9"/>
                    </a:solidFill>
                  </a:tcPr>
                </a:tc>
                <a:tc>
                  <a:txBody>
                    <a:bodyPr/>
                    <a:lstStyle/>
                    <a:p>
                      <a:pPr indent="0" lvl="0" marL="0" marR="0" rtl="0" algn="ctr">
                        <a:lnSpc>
                          <a:spcPct val="150000"/>
                        </a:lnSpc>
                        <a:spcBef>
                          <a:spcPts val="0"/>
                        </a:spcBef>
                        <a:spcAft>
                          <a:spcPts val="0"/>
                        </a:spcAft>
                        <a:buClr>
                          <a:srgbClr val="000000"/>
                        </a:buClr>
                        <a:buSzPts val="1400"/>
                        <a:buFont typeface="Arial"/>
                        <a:buNone/>
                      </a:pPr>
                      <a:r>
                        <a:rPr lang="en" sz="1400" u="none" cap="none" strike="noStrike">
                          <a:solidFill>
                            <a:srgbClr val="000000"/>
                          </a:solidFill>
                          <a:latin typeface="Arial"/>
                          <a:ea typeface="Arial"/>
                          <a:cs typeface="Arial"/>
                          <a:sym typeface="Arial"/>
                        </a:rPr>
                        <a:t>WG</a:t>
                      </a:r>
                      <a:endParaRPr sz="1400" u="none" cap="none" strike="noStrike">
                        <a:solidFill>
                          <a:srgbClr val="000000"/>
                        </a:solidFill>
                        <a:latin typeface="Arial"/>
                        <a:ea typeface="Arial"/>
                        <a:cs typeface="Arial"/>
                        <a:sym typeface="Arial"/>
                      </a:endParaRPr>
                    </a:p>
                  </a:txBody>
                  <a:tcPr marT="34300" marB="34300" marR="68600" marL="68600" anchor="ctr">
                    <a:solidFill>
                      <a:srgbClr val="D9D9D9"/>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350" name="Shape 350"/>
        <p:cNvGrpSpPr/>
        <p:nvPr/>
      </p:nvGrpSpPr>
      <p:grpSpPr>
        <a:xfrm>
          <a:off x="0" y="0"/>
          <a:ext cx="0" cy="0"/>
          <a:chOff x="0" y="0"/>
          <a:chExt cx="0" cy="0"/>
        </a:xfrm>
      </p:grpSpPr>
      <p:graphicFrame>
        <p:nvGraphicFramePr>
          <p:cNvPr id="351" name="Google Shape;351;p30"/>
          <p:cNvGraphicFramePr/>
          <p:nvPr/>
        </p:nvGraphicFramePr>
        <p:xfrm>
          <a:off x="145733" y="1363028"/>
          <a:ext cx="3000000" cy="3000000"/>
        </p:xfrm>
        <a:graphic>
          <a:graphicData uri="http://schemas.openxmlformats.org/drawingml/2006/table">
            <a:tbl>
              <a:tblPr bandRow="1" firstRow="1">
                <a:noFill/>
                <a:tableStyleId>{2F40B268-6D32-4ADB-8627-7CCA7AECB798}</a:tableStyleId>
              </a:tblPr>
              <a:tblGrid>
                <a:gridCol w="1146725"/>
                <a:gridCol w="835275"/>
                <a:gridCol w="2004625"/>
                <a:gridCol w="3131925"/>
                <a:gridCol w="1779650"/>
              </a:tblGrid>
              <a:tr h="891525">
                <a:tc>
                  <a:txBody>
                    <a:bodyPr/>
                    <a:lstStyle/>
                    <a:p>
                      <a:pPr indent="0" lvl="0" marL="0" marR="0" rtl="0" algn="ctr">
                        <a:spcBef>
                          <a:spcPts val="0"/>
                        </a:spcBef>
                        <a:spcAft>
                          <a:spcPts val="0"/>
                        </a:spcAft>
                        <a:buNone/>
                      </a:pPr>
                      <a:r>
                        <a:rPr lang="en" u="none" cap="none" strike="noStrike">
                          <a:latin typeface="Arial"/>
                          <a:ea typeface="Arial"/>
                          <a:cs typeface="Arial"/>
                          <a:sym typeface="Arial"/>
                        </a:rPr>
                        <a:t>Sectional Committee</a:t>
                      </a:r>
                      <a:endParaRPr>
                        <a:latin typeface="Arial"/>
                        <a:ea typeface="Arial"/>
                        <a:cs typeface="Arial"/>
                        <a:sym typeface="Arial"/>
                      </a:endParaRPr>
                    </a:p>
                  </a:txBody>
                  <a:tcPr marT="14300" marB="14300" marR="21425" marL="21425"/>
                </a:tc>
                <a:tc>
                  <a:txBody>
                    <a:bodyPr/>
                    <a:lstStyle/>
                    <a:p>
                      <a:pPr indent="0" lvl="0" marL="0" marR="0" rtl="0" algn="ctr">
                        <a:spcBef>
                          <a:spcPts val="0"/>
                        </a:spcBef>
                        <a:spcAft>
                          <a:spcPts val="0"/>
                        </a:spcAft>
                        <a:buNone/>
                      </a:pPr>
                      <a:r>
                        <a:rPr lang="en" u="none" cap="none" strike="noStrike">
                          <a:latin typeface="Arial"/>
                          <a:ea typeface="Arial"/>
                          <a:cs typeface="Arial"/>
                          <a:sym typeface="Arial"/>
                        </a:rPr>
                        <a:t>Due for Review</a:t>
                      </a:r>
                      <a:endParaRPr>
                        <a:latin typeface="Arial"/>
                        <a:ea typeface="Arial"/>
                        <a:cs typeface="Arial"/>
                        <a:sym typeface="Arial"/>
                      </a:endParaRPr>
                    </a:p>
                  </a:txBody>
                  <a:tcPr marT="14300" marB="14300" marR="21425" marL="21425"/>
                </a:tc>
                <a:tc>
                  <a:txBody>
                    <a:bodyPr/>
                    <a:lstStyle/>
                    <a:p>
                      <a:pPr indent="0" lvl="0" marL="0" marR="0" rtl="0" algn="ctr">
                        <a:spcBef>
                          <a:spcPts val="0"/>
                        </a:spcBef>
                        <a:spcAft>
                          <a:spcPts val="0"/>
                        </a:spcAft>
                        <a:buNone/>
                      </a:pPr>
                      <a:r>
                        <a:rPr lang="en" u="none" cap="none" strike="noStrike">
                          <a:latin typeface="Arial"/>
                          <a:ea typeface="Arial"/>
                          <a:cs typeface="Arial"/>
                          <a:sym typeface="Arial"/>
                        </a:rPr>
                        <a:t>Current Status of Review Standards</a:t>
                      </a:r>
                      <a:endParaRPr>
                        <a:latin typeface="Arial"/>
                        <a:ea typeface="Arial"/>
                        <a:cs typeface="Arial"/>
                        <a:sym typeface="Arial"/>
                      </a:endParaRPr>
                    </a:p>
                  </a:txBody>
                  <a:tcPr marT="14300" marB="14300" marR="21425" marL="21425"/>
                </a:tc>
                <a:tc>
                  <a:txBody>
                    <a:bodyPr/>
                    <a:lstStyle/>
                    <a:p>
                      <a:pPr indent="0" lvl="0" marL="0" marR="0" rtl="0" algn="ctr">
                        <a:spcBef>
                          <a:spcPts val="0"/>
                        </a:spcBef>
                        <a:spcAft>
                          <a:spcPts val="0"/>
                        </a:spcAft>
                        <a:buNone/>
                      </a:pPr>
                      <a:r>
                        <a:rPr lang="en" u="none" cap="none" strike="noStrike">
                          <a:latin typeface="Arial"/>
                          <a:ea typeface="Arial"/>
                          <a:cs typeface="Arial"/>
                          <a:sym typeface="Arial"/>
                        </a:rPr>
                        <a:t>Progress of Reviews with break-up of Archived, Withdrawn, Reaffirmed, Amended and Revised.</a:t>
                      </a:r>
                      <a:endParaRPr>
                        <a:latin typeface="Arial"/>
                        <a:ea typeface="Arial"/>
                        <a:cs typeface="Arial"/>
                        <a:sym typeface="Arial"/>
                      </a:endParaRPr>
                    </a:p>
                  </a:txBody>
                  <a:tcPr marT="14300" marB="14300" marR="21425" marL="21425"/>
                </a:tc>
                <a:tc>
                  <a:txBody>
                    <a:bodyPr/>
                    <a:lstStyle/>
                    <a:p>
                      <a:pPr indent="0" lvl="0" marL="0" marR="0" rtl="0" algn="ctr">
                        <a:spcBef>
                          <a:spcPts val="0"/>
                        </a:spcBef>
                        <a:spcAft>
                          <a:spcPts val="0"/>
                        </a:spcAft>
                        <a:buNone/>
                      </a:pPr>
                      <a:r>
                        <a:rPr lang="en" u="none" cap="none" strike="noStrike">
                          <a:latin typeface="Arial"/>
                          <a:ea typeface="Arial"/>
                          <a:cs typeface="Arial"/>
                          <a:sym typeface="Arial"/>
                        </a:rPr>
                        <a:t>Process adopted for the Reviews - ARP, WG, R&amp;D, Workshop.</a:t>
                      </a:r>
                      <a:endParaRPr>
                        <a:latin typeface="Arial"/>
                        <a:ea typeface="Arial"/>
                        <a:cs typeface="Arial"/>
                        <a:sym typeface="Arial"/>
                      </a:endParaRPr>
                    </a:p>
                  </a:txBody>
                  <a:tcPr marT="14300" marB="14300" marR="21425" marL="21425" anchor="b"/>
                </a:tc>
              </a:tr>
              <a:tr h="1421925">
                <a:tc>
                  <a:txBody>
                    <a:bodyPr/>
                    <a:lstStyle/>
                    <a:p>
                      <a:pPr indent="0" lvl="0" marL="0" marR="0" rtl="0" algn="ctr">
                        <a:spcBef>
                          <a:spcPts val="0"/>
                        </a:spcBef>
                        <a:spcAft>
                          <a:spcPts val="0"/>
                        </a:spcAft>
                        <a:buNone/>
                      </a:pPr>
                      <a:r>
                        <a:rPr lang="en" sz="1500" u="none" cap="none" strike="noStrike">
                          <a:solidFill>
                            <a:schemeClr val="dk2"/>
                          </a:solidFill>
                          <a:latin typeface="Arial"/>
                          <a:ea typeface="Arial"/>
                          <a:cs typeface="Arial"/>
                          <a:sym typeface="Arial"/>
                        </a:rPr>
                        <a:t>MSD 04</a:t>
                      </a:r>
                      <a:endParaRPr sz="1100">
                        <a:solidFill>
                          <a:schemeClr val="dk2"/>
                        </a:solidFill>
                        <a:latin typeface="Arial"/>
                        <a:ea typeface="Arial"/>
                        <a:cs typeface="Arial"/>
                        <a:sym typeface="Arial"/>
                      </a:endParaRPr>
                    </a:p>
                  </a:txBody>
                  <a:tcPr marT="14300" marB="14300" marR="21425" marL="21425"/>
                </a:tc>
                <a:tc>
                  <a:txBody>
                    <a:bodyPr/>
                    <a:lstStyle/>
                    <a:p>
                      <a:pPr indent="0" lvl="0" marL="0" marR="0" rtl="0" algn="ctr">
                        <a:spcBef>
                          <a:spcPts val="0"/>
                        </a:spcBef>
                        <a:spcAft>
                          <a:spcPts val="0"/>
                        </a:spcAft>
                        <a:buNone/>
                      </a:pPr>
                      <a:r>
                        <a:rPr lang="en" sz="1500" u="none" cap="none" strike="noStrike">
                          <a:solidFill>
                            <a:schemeClr val="dk2"/>
                          </a:solidFill>
                          <a:latin typeface="Arial"/>
                          <a:ea typeface="Arial"/>
                          <a:cs typeface="Arial"/>
                          <a:sym typeface="Arial"/>
                        </a:rPr>
                        <a:t>19</a:t>
                      </a:r>
                      <a:endParaRPr sz="1100">
                        <a:solidFill>
                          <a:schemeClr val="dk2"/>
                        </a:solidFill>
                        <a:latin typeface="Arial"/>
                        <a:ea typeface="Arial"/>
                        <a:cs typeface="Arial"/>
                        <a:sym typeface="Arial"/>
                      </a:endParaRPr>
                    </a:p>
                  </a:txBody>
                  <a:tcPr marT="14300" marB="14300" marR="21425" marL="21425"/>
                </a:tc>
                <a:tc>
                  <a:txBody>
                    <a:bodyPr/>
                    <a:lstStyle/>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Review Completed – 10</a:t>
                      </a:r>
                      <a:endParaRPr sz="1100">
                        <a:solidFill>
                          <a:schemeClr val="dk2"/>
                        </a:solidFill>
                        <a:latin typeface="Arial"/>
                        <a:ea typeface="Arial"/>
                        <a:cs typeface="Arial"/>
                        <a:sym typeface="Arial"/>
                      </a:endParaRPr>
                    </a:p>
                    <a:p>
                      <a:pPr indent="0" lvl="0" marL="0" marR="0" rtl="0" algn="l">
                        <a:spcBef>
                          <a:spcPts val="0"/>
                        </a:spcBef>
                        <a:spcAft>
                          <a:spcPts val="0"/>
                        </a:spcAft>
                        <a:buNone/>
                      </a:pPr>
                      <a:r>
                        <a:t/>
                      </a:r>
                      <a:endParaRPr sz="1500" u="none" cap="none" strike="noStrike">
                        <a:solidFill>
                          <a:schemeClr val="dk2"/>
                        </a:solidFill>
                        <a:latin typeface="Arial"/>
                        <a:ea typeface="Arial"/>
                        <a:cs typeface="Arial"/>
                        <a:sym typeface="Arial"/>
                      </a:endParaRPr>
                    </a:p>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Under Review – 09</a:t>
                      </a:r>
                      <a:endParaRPr sz="1100">
                        <a:solidFill>
                          <a:schemeClr val="dk2"/>
                        </a:solidFill>
                        <a:latin typeface="Arial"/>
                        <a:ea typeface="Arial"/>
                        <a:cs typeface="Arial"/>
                        <a:sym typeface="Arial"/>
                      </a:endParaRPr>
                    </a:p>
                  </a:txBody>
                  <a:tcPr marT="14300" marB="14300" marR="21425" marL="21425"/>
                </a:tc>
                <a:tc>
                  <a:txBody>
                    <a:bodyPr/>
                    <a:lstStyle/>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  Archived  – 0</a:t>
                      </a:r>
                      <a:endParaRPr sz="1100">
                        <a:solidFill>
                          <a:schemeClr val="dk2"/>
                        </a:solidFill>
                        <a:latin typeface="Arial"/>
                        <a:ea typeface="Arial"/>
                        <a:cs typeface="Arial"/>
                        <a:sym typeface="Arial"/>
                      </a:endParaRPr>
                    </a:p>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  Withdrawn – 0</a:t>
                      </a:r>
                      <a:endParaRPr sz="1100">
                        <a:solidFill>
                          <a:schemeClr val="dk2"/>
                        </a:solidFill>
                        <a:latin typeface="Arial"/>
                        <a:ea typeface="Arial"/>
                        <a:cs typeface="Arial"/>
                        <a:sym typeface="Arial"/>
                      </a:endParaRPr>
                    </a:p>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  Reaffirmed – 3</a:t>
                      </a:r>
                      <a:endParaRPr sz="1100">
                        <a:solidFill>
                          <a:schemeClr val="dk2"/>
                        </a:solidFill>
                        <a:latin typeface="Arial"/>
                        <a:ea typeface="Arial"/>
                        <a:cs typeface="Arial"/>
                        <a:sym typeface="Arial"/>
                      </a:endParaRPr>
                    </a:p>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  Amended – 0</a:t>
                      </a:r>
                      <a:endParaRPr sz="1100">
                        <a:solidFill>
                          <a:schemeClr val="dk2"/>
                        </a:solidFill>
                        <a:latin typeface="Arial"/>
                        <a:ea typeface="Arial"/>
                        <a:cs typeface="Arial"/>
                        <a:sym typeface="Arial"/>
                      </a:endParaRPr>
                    </a:p>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  Revised – 7</a:t>
                      </a:r>
                      <a:endParaRPr sz="1100">
                        <a:solidFill>
                          <a:schemeClr val="dk2"/>
                        </a:solidFill>
                        <a:latin typeface="Arial"/>
                        <a:ea typeface="Arial"/>
                        <a:cs typeface="Arial"/>
                        <a:sym typeface="Arial"/>
                      </a:endParaRPr>
                    </a:p>
                  </a:txBody>
                  <a:tcPr marT="14300" marB="14300" marR="21425" marL="21425"/>
                </a:tc>
                <a:tc>
                  <a:txBody>
                    <a:bodyPr/>
                    <a:lstStyle/>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 ARP – 0</a:t>
                      </a:r>
                      <a:endParaRPr sz="1100">
                        <a:solidFill>
                          <a:schemeClr val="dk2"/>
                        </a:solidFill>
                        <a:latin typeface="Arial"/>
                        <a:ea typeface="Arial"/>
                        <a:cs typeface="Arial"/>
                        <a:sym typeface="Arial"/>
                      </a:endParaRPr>
                    </a:p>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 WG – 3</a:t>
                      </a:r>
                      <a:endParaRPr sz="1100">
                        <a:solidFill>
                          <a:schemeClr val="dk2"/>
                        </a:solidFill>
                        <a:latin typeface="Arial"/>
                        <a:ea typeface="Arial"/>
                        <a:cs typeface="Arial"/>
                        <a:sym typeface="Arial"/>
                      </a:endParaRPr>
                    </a:p>
                    <a:p>
                      <a:pPr indent="0" lvl="0" marL="0" marR="0" rtl="0" algn="l">
                        <a:spcBef>
                          <a:spcPts val="0"/>
                        </a:spcBef>
                        <a:spcAft>
                          <a:spcPts val="0"/>
                        </a:spcAft>
                        <a:buNone/>
                      </a:pPr>
                      <a:r>
                        <a:rPr lang="en" sz="1500" u="none" cap="none" strike="noStrike">
                          <a:solidFill>
                            <a:schemeClr val="dk2"/>
                          </a:solidFill>
                          <a:latin typeface="Arial"/>
                          <a:ea typeface="Arial"/>
                          <a:cs typeface="Arial"/>
                          <a:sym typeface="Arial"/>
                        </a:rPr>
                        <a:t> R&amp;D – 6</a:t>
                      </a:r>
                      <a:endParaRPr sz="1100">
                        <a:solidFill>
                          <a:schemeClr val="dk2"/>
                        </a:solidFill>
                        <a:latin typeface="Arial"/>
                        <a:ea typeface="Arial"/>
                        <a:cs typeface="Arial"/>
                        <a:sym typeface="Arial"/>
                      </a:endParaRPr>
                    </a:p>
                  </a:txBody>
                  <a:tcPr marT="14300" marB="14300" marR="21425" marL="21425"/>
                </a:tc>
              </a:tr>
            </a:tbl>
          </a:graphicData>
        </a:graphic>
      </p:graphicFrame>
      <p:sp>
        <p:nvSpPr>
          <p:cNvPr id="352" name="Google Shape;352;p30"/>
          <p:cNvSpPr txBox="1"/>
          <p:nvPr>
            <p:ph type="title"/>
          </p:nvPr>
        </p:nvSpPr>
        <p:spPr>
          <a:xfrm>
            <a:off x="651475" y="339288"/>
            <a:ext cx="7886700" cy="685800"/>
          </a:xfrm>
          <a:prstGeom prst="rect">
            <a:avLst/>
          </a:prstGeom>
          <a:noFill/>
          <a:ln>
            <a:noFill/>
          </a:ln>
        </p:spPr>
        <p:txBody>
          <a:bodyPr anchorCtr="0" anchor="ctr" bIns="34275" lIns="68575" spcFirstLastPara="1" rIns="68575" wrap="square" tIns="34275">
            <a:normAutofit/>
          </a:bodyPr>
          <a:lstStyle/>
          <a:p>
            <a:pPr indent="0" lvl="0" marL="0" rtl="0" algn="ctr">
              <a:spcBef>
                <a:spcPts val="0"/>
              </a:spcBef>
              <a:spcAft>
                <a:spcPts val="0"/>
              </a:spcAft>
              <a:buClr>
                <a:schemeClr val="dk1"/>
              </a:buClr>
              <a:buSzPts val="2000"/>
              <a:buFont typeface="Times New Roman"/>
              <a:buNone/>
            </a:pPr>
            <a:r>
              <a:rPr lang="en" sz="2000">
                <a:latin typeface="Arial"/>
                <a:ea typeface="Arial"/>
                <a:cs typeface="Arial"/>
                <a:sym typeface="Arial"/>
              </a:rPr>
              <a:t>PROCESS ADOPTED FOR REVIEW and STATUS </a:t>
            </a:r>
            <a:endParaRPr>
              <a:latin typeface="Arial"/>
              <a:ea typeface="Arial"/>
              <a:cs typeface="Arial"/>
              <a:sym typeface="Arial"/>
            </a:endParaRPr>
          </a:p>
          <a:p>
            <a:pPr indent="0" lvl="0" marL="0" rtl="0" algn="ctr">
              <a:spcBef>
                <a:spcPts val="0"/>
              </a:spcBef>
              <a:spcAft>
                <a:spcPts val="0"/>
              </a:spcAft>
              <a:buClr>
                <a:schemeClr val="dk1"/>
              </a:buClr>
              <a:buSzPts val="2000"/>
              <a:buFont typeface="Times New Roman"/>
              <a:buNone/>
            </a:pPr>
            <a:r>
              <a:rPr lang="en" sz="2000">
                <a:latin typeface="Arial"/>
                <a:ea typeface="Arial"/>
                <a:cs typeface="Arial"/>
                <a:sym typeface="Arial"/>
              </a:rPr>
              <a:t>As per AAP 2024-25 </a:t>
            </a:r>
            <a:endParaRPr sz="200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356" name="Shape 356"/>
        <p:cNvGrpSpPr/>
        <p:nvPr/>
      </p:nvGrpSpPr>
      <p:grpSpPr>
        <a:xfrm>
          <a:off x="0" y="0"/>
          <a:ext cx="0" cy="0"/>
          <a:chOff x="0" y="0"/>
          <a:chExt cx="0" cy="0"/>
        </a:xfrm>
      </p:grpSpPr>
      <p:sp>
        <p:nvSpPr>
          <p:cNvPr id="357" name="Google Shape;357;p31"/>
          <p:cNvSpPr txBox="1"/>
          <p:nvPr>
            <p:ph type="title"/>
          </p:nvPr>
        </p:nvSpPr>
        <p:spPr>
          <a:xfrm>
            <a:off x="628648" y="690338"/>
            <a:ext cx="7886700" cy="571500"/>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rgbClr val="000000"/>
              </a:buClr>
              <a:buSzPts val="2000"/>
              <a:buFont typeface="Times New Roman"/>
              <a:buNone/>
            </a:pPr>
            <a:r>
              <a:rPr b="0" i="0" lang="en" sz="2000" u="none" strike="noStrike">
                <a:solidFill>
                  <a:srgbClr val="000000"/>
                </a:solidFill>
                <a:latin typeface="Arial"/>
                <a:ea typeface="Arial"/>
                <a:cs typeface="Arial"/>
                <a:sym typeface="Arial"/>
              </a:rPr>
              <a:t>Working Panels and Working Groups</a:t>
            </a:r>
            <a:endParaRPr sz="2000">
              <a:latin typeface="Arial"/>
              <a:ea typeface="Arial"/>
              <a:cs typeface="Arial"/>
              <a:sym typeface="Arial"/>
            </a:endParaRPr>
          </a:p>
        </p:txBody>
      </p:sp>
      <p:graphicFrame>
        <p:nvGraphicFramePr>
          <p:cNvPr id="358" name="Google Shape;358;p31"/>
          <p:cNvGraphicFramePr/>
          <p:nvPr/>
        </p:nvGraphicFramePr>
        <p:xfrm>
          <a:off x="207389" y="1853385"/>
          <a:ext cx="3000000" cy="3000000"/>
        </p:xfrm>
        <a:graphic>
          <a:graphicData uri="http://schemas.openxmlformats.org/drawingml/2006/table">
            <a:tbl>
              <a:tblPr bandRow="1" firstRow="1">
                <a:noFill/>
                <a:tableStyleId>{F70CC178-5810-4114-BE08-1E9457948983}</a:tableStyleId>
              </a:tblPr>
              <a:tblGrid>
                <a:gridCol w="461925"/>
                <a:gridCol w="1093500"/>
                <a:gridCol w="2828050"/>
                <a:gridCol w="1432875"/>
                <a:gridCol w="2912875"/>
              </a:tblGrid>
              <a:tr h="278125">
                <a:tc>
                  <a:txBody>
                    <a:bodyPr/>
                    <a:lstStyle/>
                    <a:p>
                      <a:pPr indent="0" lvl="0" marL="0" marR="0" rtl="0" algn="ctr">
                        <a:lnSpc>
                          <a:spcPct val="100000"/>
                        </a:lnSpc>
                        <a:spcBef>
                          <a:spcPts val="0"/>
                        </a:spcBef>
                        <a:spcAft>
                          <a:spcPts val="0"/>
                        </a:spcAft>
                        <a:buClr>
                          <a:srgbClr val="000000"/>
                        </a:buClr>
                        <a:buFont typeface="Arial"/>
                        <a:buNone/>
                      </a:pPr>
                      <a:r>
                        <a:rPr lang="en">
                          <a:solidFill>
                            <a:schemeClr val="lt1"/>
                          </a:solidFill>
                          <a:latin typeface="Arial"/>
                          <a:ea typeface="Arial"/>
                          <a:cs typeface="Arial"/>
                          <a:sym typeface="Arial"/>
                        </a:rPr>
                        <a:t>Sl. No.</a:t>
                      </a:r>
                      <a:endParaRPr>
                        <a:solidFill>
                          <a:schemeClr val="lt1"/>
                        </a:solidFill>
                        <a:latin typeface="Arial"/>
                        <a:ea typeface="Arial"/>
                        <a:cs typeface="Arial"/>
                        <a:sym typeface="Arial"/>
                      </a:endParaRPr>
                    </a:p>
                  </a:txBody>
                  <a:tcPr marT="34300" marB="34300" marR="68600" marL="68600">
                    <a:solidFill>
                      <a:schemeClr val="accent1"/>
                    </a:solidFill>
                  </a:tcPr>
                </a:tc>
                <a:tc>
                  <a:txBody>
                    <a:bodyPr/>
                    <a:lstStyle/>
                    <a:p>
                      <a:pPr indent="0" lvl="0" marL="0" marR="0" rtl="0" algn="ctr">
                        <a:lnSpc>
                          <a:spcPct val="100000"/>
                        </a:lnSpc>
                        <a:spcBef>
                          <a:spcPts val="0"/>
                        </a:spcBef>
                        <a:spcAft>
                          <a:spcPts val="0"/>
                        </a:spcAft>
                        <a:buClr>
                          <a:srgbClr val="000000"/>
                        </a:buClr>
                        <a:buFont typeface="Arial"/>
                        <a:buNone/>
                      </a:pPr>
                      <a:r>
                        <a:rPr lang="en">
                          <a:solidFill>
                            <a:schemeClr val="lt1"/>
                          </a:solidFill>
                          <a:latin typeface="Arial"/>
                          <a:ea typeface="Arial"/>
                          <a:cs typeface="Arial"/>
                          <a:sym typeface="Arial"/>
                        </a:rPr>
                        <a:t>Sectional Committee</a:t>
                      </a:r>
                      <a:endParaRPr>
                        <a:solidFill>
                          <a:schemeClr val="lt1"/>
                        </a:solidFill>
                        <a:latin typeface="Arial"/>
                        <a:ea typeface="Arial"/>
                        <a:cs typeface="Arial"/>
                        <a:sym typeface="Arial"/>
                      </a:endParaRPr>
                    </a:p>
                  </a:txBody>
                  <a:tcPr marT="34300" marB="34300" marR="68600" marL="68600">
                    <a:solidFill>
                      <a:schemeClr val="accent1"/>
                    </a:solidFill>
                  </a:tcPr>
                </a:tc>
                <a:tc>
                  <a:txBody>
                    <a:bodyPr/>
                    <a:lstStyle/>
                    <a:p>
                      <a:pPr indent="0" lvl="0" marL="0" marR="0" rtl="0" algn="ctr">
                        <a:lnSpc>
                          <a:spcPct val="100000"/>
                        </a:lnSpc>
                        <a:spcBef>
                          <a:spcPts val="0"/>
                        </a:spcBef>
                        <a:spcAft>
                          <a:spcPts val="0"/>
                        </a:spcAft>
                        <a:buClr>
                          <a:srgbClr val="000000"/>
                        </a:buClr>
                        <a:buFont typeface="Arial"/>
                        <a:buNone/>
                      </a:pPr>
                      <a:r>
                        <a:rPr lang="en">
                          <a:solidFill>
                            <a:schemeClr val="lt1"/>
                          </a:solidFill>
                          <a:latin typeface="Arial"/>
                          <a:ea typeface="Arial"/>
                          <a:cs typeface="Arial"/>
                          <a:sym typeface="Arial"/>
                        </a:rPr>
                        <a:t>Active Working Panel</a:t>
                      </a:r>
                      <a:endParaRPr>
                        <a:solidFill>
                          <a:schemeClr val="lt1"/>
                        </a:solidFill>
                        <a:latin typeface="Arial"/>
                        <a:ea typeface="Arial"/>
                        <a:cs typeface="Arial"/>
                        <a:sym typeface="Arial"/>
                      </a:endParaRPr>
                    </a:p>
                  </a:txBody>
                  <a:tcPr marT="34300" marB="34300" marR="68600" marL="68600">
                    <a:solidFill>
                      <a:schemeClr val="accent1"/>
                    </a:solidFill>
                  </a:tcPr>
                </a:tc>
                <a:tc>
                  <a:txBody>
                    <a:bodyPr/>
                    <a:lstStyle/>
                    <a:p>
                      <a:pPr indent="0" lvl="0" marL="0" marR="0" rtl="0" algn="ctr">
                        <a:lnSpc>
                          <a:spcPct val="100000"/>
                        </a:lnSpc>
                        <a:spcBef>
                          <a:spcPts val="0"/>
                        </a:spcBef>
                        <a:spcAft>
                          <a:spcPts val="0"/>
                        </a:spcAft>
                        <a:buClr>
                          <a:srgbClr val="000000"/>
                        </a:buClr>
                        <a:buFont typeface="Arial"/>
                        <a:buNone/>
                      </a:pPr>
                      <a:r>
                        <a:rPr lang="en">
                          <a:solidFill>
                            <a:schemeClr val="lt1"/>
                          </a:solidFill>
                          <a:latin typeface="Arial"/>
                          <a:ea typeface="Arial"/>
                          <a:cs typeface="Arial"/>
                          <a:sym typeface="Arial"/>
                        </a:rPr>
                        <a:t>Active Working Groups</a:t>
                      </a:r>
                      <a:endParaRPr>
                        <a:solidFill>
                          <a:schemeClr val="lt1"/>
                        </a:solidFill>
                        <a:latin typeface="Arial"/>
                        <a:ea typeface="Arial"/>
                        <a:cs typeface="Arial"/>
                        <a:sym typeface="Arial"/>
                      </a:endParaRPr>
                    </a:p>
                  </a:txBody>
                  <a:tcPr marT="34300" marB="34300" marR="68600" marL="68600">
                    <a:solidFill>
                      <a:schemeClr val="accent1"/>
                    </a:solidFill>
                  </a:tcPr>
                </a:tc>
                <a:tc>
                  <a:txBody>
                    <a:bodyPr/>
                    <a:lstStyle/>
                    <a:p>
                      <a:pPr indent="0" lvl="0" marL="0" marR="0" rtl="0" algn="ctr">
                        <a:lnSpc>
                          <a:spcPct val="100000"/>
                        </a:lnSpc>
                        <a:spcBef>
                          <a:spcPts val="0"/>
                        </a:spcBef>
                        <a:spcAft>
                          <a:spcPts val="0"/>
                        </a:spcAft>
                        <a:buClr>
                          <a:srgbClr val="000000"/>
                        </a:buClr>
                        <a:buFont typeface="Arial"/>
                        <a:buNone/>
                      </a:pPr>
                      <a:r>
                        <a:rPr lang="en">
                          <a:solidFill>
                            <a:schemeClr val="lt1"/>
                          </a:solidFill>
                          <a:latin typeface="Arial"/>
                          <a:ea typeface="Arial"/>
                          <a:cs typeface="Arial"/>
                          <a:sym typeface="Arial"/>
                        </a:rPr>
                        <a:t>Abolished WG/WP</a:t>
                      </a:r>
                      <a:endParaRPr>
                        <a:solidFill>
                          <a:schemeClr val="lt1"/>
                        </a:solidFill>
                        <a:latin typeface="Arial"/>
                        <a:ea typeface="Arial"/>
                        <a:cs typeface="Arial"/>
                        <a:sym typeface="Arial"/>
                      </a:endParaRPr>
                    </a:p>
                  </a:txBody>
                  <a:tcPr marT="34300" marB="34300" marR="68600" marL="68600">
                    <a:solidFill>
                      <a:schemeClr val="accent1"/>
                    </a:solidFill>
                  </a:tcPr>
                </a:tc>
              </a:tr>
              <a:tr h="278125">
                <a:tc>
                  <a:txBody>
                    <a:bodyPr/>
                    <a:lstStyle/>
                    <a:p>
                      <a:pPr indent="0" lvl="0" marL="0" marR="0" rtl="0" algn="ctr">
                        <a:lnSpc>
                          <a:spcPct val="100000"/>
                        </a:lnSpc>
                        <a:spcBef>
                          <a:spcPts val="0"/>
                        </a:spcBef>
                        <a:spcAft>
                          <a:spcPts val="0"/>
                        </a:spcAft>
                        <a:buClr>
                          <a:srgbClr val="000000"/>
                        </a:buClr>
                        <a:buSzPts val="1500"/>
                        <a:buFont typeface="Calibri"/>
                        <a:buNone/>
                      </a:pPr>
                      <a:r>
                        <a:rPr lang="en">
                          <a:latin typeface="Arial"/>
                          <a:ea typeface="Arial"/>
                          <a:cs typeface="Arial"/>
                          <a:sym typeface="Arial"/>
                        </a:rPr>
                        <a:t>1.</a:t>
                      </a:r>
                      <a:endParaRPr sz="1400" u="none" cap="none" strike="noStrike">
                        <a:latin typeface="Arial"/>
                        <a:ea typeface="Arial"/>
                        <a:cs typeface="Arial"/>
                        <a:sym typeface="Arial"/>
                      </a:endParaRPr>
                    </a:p>
                  </a:txBody>
                  <a:tcPr marT="34300" marB="34300" marR="68600" marL="68600"/>
                </a:tc>
                <a:tc>
                  <a:txBody>
                    <a:bodyPr/>
                    <a:lstStyle/>
                    <a:p>
                      <a:pPr indent="0" lvl="0" marL="0" marR="0" rtl="0" algn="ctr">
                        <a:lnSpc>
                          <a:spcPct val="100000"/>
                        </a:lnSpc>
                        <a:spcBef>
                          <a:spcPts val="0"/>
                        </a:spcBef>
                        <a:spcAft>
                          <a:spcPts val="0"/>
                        </a:spcAft>
                        <a:buClr>
                          <a:srgbClr val="000000"/>
                        </a:buClr>
                        <a:buSzPts val="1500"/>
                        <a:buFont typeface="Times New Roman"/>
                        <a:buNone/>
                      </a:pPr>
                      <a:r>
                        <a:rPr i="0" lang="en" sz="1400" u="none" cap="none" strike="noStrike">
                          <a:solidFill>
                            <a:srgbClr val="000000"/>
                          </a:solidFill>
                          <a:latin typeface="Arial"/>
                          <a:ea typeface="Arial"/>
                          <a:cs typeface="Arial"/>
                          <a:sym typeface="Arial"/>
                        </a:rPr>
                        <a:t>MSD 04</a:t>
                      </a:r>
                      <a:endParaRPr sz="1400" u="none" cap="none" strike="noStrike">
                        <a:latin typeface="Arial"/>
                        <a:ea typeface="Arial"/>
                        <a:cs typeface="Arial"/>
                        <a:sym typeface="Arial"/>
                      </a:endParaRPr>
                    </a:p>
                  </a:txBody>
                  <a:tcPr marT="34300" marB="34300" marR="68600" marL="68600"/>
                </a:tc>
                <a:tc>
                  <a:txBody>
                    <a:bodyPr/>
                    <a:lstStyle/>
                    <a:p>
                      <a:pPr indent="-247650" lvl="0" marL="254000" marR="0" rtl="0" algn="l">
                        <a:lnSpc>
                          <a:spcPct val="100000"/>
                        </a:lnSpc>
                        <a:spcBef>
                          <a:spcPts val="0"/>
                        </a:spcBef>
                        <a:spcAft>
                          <a:spcPts val="0"/>
                        </a:spcAft>
                        <a:buClr>
                          <a:srgbClr val="000000"/>
                        </a:buClr>
                        <a:buSzPts val="1500"/>
                        <a:buAutoNum type="arabicPeriod"/>
                      </a:pPr>
                      <a:r>
                        <a:rPr i="0" lang="en" sz="1400" u="none" cap="none" strike="noStrike">
                          <a:solidFill>
                            <a:srgbClr val="000000"/>
                          </a:solidFill>
                          <a:latin typeface="Arial"/>
                          <a:ea typeface="Arial"/>
                          <a:cs typeface="Arial"/>
                          <a:sym typeface="Arial"/>
                        </a:rPr>
                        <a:t>P35- Panel for </a:t>
                      </a:r>
                      <a:r>
                        <a:rPr lang="en" sz="1400" u="none" cap="none" strike="noStrike">
                          <a:solidFill>
                            <a:srgbClr val="000000"/>
                          </a:solidFill>
                          <a:latin typeface="Arial"/>
                          <a:ea typeface="Arial"/>
                          <a:cs typeface="Arial"/>
                          <a:sym typeface="Arial"/>
                        </a:rPr>
                        <a:t>Ballot work</a:t>
                      </a:r>
                      <a:endParaRPr sz="1400" u="none" cap="none" strike="noStrike">
                        <a:latin typeface="Arial"/>
                        <a:ea typeface="Arial"/>
                        <a:cs typeface="Arial"/>
                        <a:sym typeface="Arial"/>
                      </a:endParaRPr>
                    </a:p>
                  </a:txBody>
                  <a:tcPr marT="34300" marB="34300" marR="68600" marL="68600"/>
                </a:tc>
                <a:tc>
                  <a:txBody>
                    <a:bodyPr/>
                    <a:lstStyle/>
                    <a:p>
                      <a:pPr indent="-227012" lvl="0" marL="227012" marR="0" rtl="0" algn="l">
                        <a:lnSpc>
                          <a:spcPct val="100000"/>
                        </a:lnSpc>
                        <a:spcBef>
                          <a:spcPts val="0"/>
                        </a:spcBef>
                        <a:spcAft>
                          <a:spcPts val="0"/>
                        </a:spcAft>
                        <a:buClr>
                          <a:srgbClr val="000000"/>
                        </a:buClr>
                        <a:buSzPts val="1400"/>
                        <a:buAutoNum type="arabicPeriod"/>
                      </a:pPr>
                      <a:r>
                        <a:rPr lang="en" sz="1400" u="none" cap="none" strike="noStrike">
                          <a:latin typeface="Arial"/>
                          <a:ea typeface="Arial"/>
                          <a:cs typeface="Arial"/>
                          <a:sym typeface="Arial"/>
                        </a:rPr>
                        <a:t>WG1 revision of Tero-technology standard IS 15363</a:t>
                      </a:r>
                      <a:endParaRPr sz="1400" u="none" cap="none" strike="noStrike">
                        <a:latin typeface="Arial"/>
                        <a:ea typeface="Arial"/>
                        <a:cs typeface="Arial"/>
                        <a:sym typeface="Arial"/>
                      </a:endParaRPr>
                    </a:p>
                    <a:p>
                      <a:pPr indent="-227012" lvl="0" marL="227012" marR="0" rtl="0" algn="l">
                        <a:lnSpc>
                          <a:spcPct val="100000"/>
                        </a:lnSpc>
                        <a:spcBef>
                          <a:spcPts val="0"/>
                        </a:spcBef>
                        <a:spcAft>
                          <a:spcPts val="0"/>
                        </a:spcAft>
                        <a:buClr>
                          <a:srgbClr val="000000"/>
                        </a:buClr>
                        <a:buSzPts val="1400"/>
                        <a:buAutoNum type="arabicPeriod"/>
                      </a:pPr>
                      <a:r>
                        <a:rPr lang="en" sz="1400" u="none" cap="none" strike="noStrike">
                          <a:latin typeface="Arial"/>
                          <a:ea typeface="Arial"/>
                          <a:cs typeface="Arial"/>
                          <a:sym typeface="Arial"/>
                        </a:rPr>
                        <a:t>WG 3 Revision of IS 14580</a:t>
                      </a:r>
                      <a:endParaRPr sz="1400" u="none" cap="none" strike="noStrike">
                        <a:latin typeface="Arial"/>
                        <a:ea typeface="Arial"/>
                        <a:cs typeface="Arial"/>
                        <a:sym typeface="Arial"/>
                      </a:endParaRPr>
                    </a:p>
                  </a:txBody>
                  <a:tcPr marT="34300" marB="34300" marR="68600" marL="68600"/>
                </a:tc>
                <a:tc>
                  <a:txBody>
                    <a:bodyPr/>
                    <a:lstStyle/>
                    <a:p>
                      <a:pPr indent="-196850" lvl="0" marL="196850" marR="0" rtl="0" algn="just">
                        <a:lnSpc>
                          <a:spcPct val="100000"/>
                        </a:lnSpc>
                        <a:spcBef>
                          <a:spcPts val="0"/>
                        </a:spcBef>
                        <a:spcAft>
                          <a:spcPts val="0"/>
                        </a:spcAft>
                        <a:buClr>
                          <a:srgbClr val="000000"/>
                        </a:buClr>
                        <a:buSzPts val="1500"/>
                        <a:buAutoNum type="arabicPeriod"/>
                      </a:pPr>
                      <a:r>
                        <a:rPr i="0" lang="en" sz="1400" u="none" cap="none" strike="noStrike">
                          <a:solidFill>
                            <a:srgbClr val="000000"/>
                          </a:solidFill>
                          <a:latin typeface="Arial"/>
                          <a:ea typeface="Arial"/>
                          <a:cs typeface="Arial"/>
                          <a:sym typeface="Arial"/>
                        </a:rPr>
                        <a:t>MSD 04 : P34- Panel on Paperless Office</a:t>
                      </a:r>
                      <a:endParaRPr sz="1400" u="none" cap="none" strike="noStrike">
                        <a:latin typeface="Arial"/>
                        <a:ea typeface="Arial"/>
                        <a:cs typeface="Arial"/>
                        <a:sym typeface="Arial"/>
                      </a:endParaRPr>
                    </a:p>
                    <a:p>
                      <a:pPr indent="-196850" lvl="0" marL="196850" marR="0" rtl="0" algn="just">
                        <a:lnSpc>
                          <a:spcPct val="100000"/>
                        </a:lnSpc>
                        <a:spcBef>
                          <a:spcPts val="0"/>
                        </a:spcBef>
                        <a:spcAft>
                          <a:spcPts val="0"/>
                        </a:spcAft>
                        <a:buClr>
                          <a:srgbClr val="000000"/>
                        </a:buClr>
                        <a:buSzPts val="1500"/>
                        <a:buAutoNum type="arabicPeriod"/>
                      </a:pPr>
                      <a:r>
                        <a:rPr i="0" lang="en" sz="1400" u="none" cap="none" strike="noStrike">
                          <a:solidFill>
                            <a:srgbClr val="000000"/>
                          </a:solidFill>
                          <a:latin typeface="Arial"/>
                          <a:ea typeface="Arial"/>
                          <a:cs typeface="Arial"/>
                          <a:sym typeface="Arial"/>
                        </a:rPr>
                        <a:t>MSD 04 : P36- Panel for Risk Management</a:t>
                      </a:r>
                      <a:endParaRPr sz="1400" u="none" cap="none" strike="noStrike">
                        <a:latin typeface="Arial"/>
                        <a:ea typeface="Arial"/>
                        <a:cs typeface="Arial"/>
                        <a:sym typeface="Arial"/>
                      </a:endParaRPr>
                    </a:p>
                    <a:p>
                      <a:pPr indent="-196850" lvl="0" marL="196850" marR="0" rtl="0" algn="just">
                        <a:lnSpc>
                          <a:spcPct val="100000"/>
                        </a:lnSpc>
                        <a:spcBef>
                          <a:spcPts val="0"/>
                        </a:spcBef>
                        <a:spcAft>
                          <a:spcPts val="0"/>
                        </a:spcAft>
                        <a:buClr>
                          <a:srgbClr val="000000"/>
                        </a:buClr>
                        <a:buSzPts val="1500"/>
                        <a:buAutoNum type="arabicPeriod"/>
                      </a:pPr>
                      <a:r>
                        <a:rPr i="0" lang="en" sz="1400" u="none" cap="none" strike="noStrike">
                          <a:solidFill>
                            <a:srgbClr val="000000"/>
                          </a:solidFill>
                          <a:latin typeface="Arial"/>
                          <a:ea typeface="Arial"/>
                          <a:cs typeface="Arial"/>
                          <a:sym typeface="Arial"/>
                        </a:rPr>
                        <a:t>MSD 04 : P37- Panel on Sustainable Manufacturing, Procurement and Disposal</a:t>
                      </a:r>
                      <a:endParaRPr sz="1400" u="none" cap="none" strike="noStrike">
                        <a:latin typeface="Arial"/>
                        <a:ea typeface="Arial"/>
                        <a:cs typeface="Arial"/>
                        <a:sym typeface="Arial"/>
                      </a:endParaRPr>
                    </a:p>
                    <a:p>
                      <a:pPr indent="-196850" lvl="0" marL="196850" marR="0" rtl="0" algn="just">
                        <a:lnSpc>
                          <a:spcPct val="100000"/>
                        </a:lnSpc>
                        <a:spcBef>
                          <a:spcPts val="0"/>
                        </a:spcBef>
                        <a:spcAft>
                          <a:spcPts val="0"/>
                        </a:spcAft>
                        <a:buClr>
                          <a:srgbClr val="000000"/>
                        </a:buClr>
                        <a:buSzPts val="1500"/>
                        <a:buAutoNum type="arabicPeriod"/>
                      </a:pPr>
                      <a:r>
                        <a:rPr i="0" lang="en" sz="1400" u="none" cap="none" strike="noStrike">
                          <a:solidFill>
                            <a:srgbClr val="000000"/>
                          </a:solidFill>
                          <a:latin typeface="Arial"/>
                          <a:ea typeface="Arial"/>
                          <a:cs typeface="Arial"/>
                          <a:sym typeface="Arial"/>
                        </a:rPr>
                        <a:t>MSD 04 : P38- Panel for Security &amp; Resilience</a:t>
                      </a:r>
                      <a:endParaRPr i="0" sz="1400" u="none" cap="none" strike="noStrike">
                        <a:solidFill>
                          <a:srgbClr val="000000"/>
                        </a:solidFill>
                        <a:latin typeface="Arial"/>
                        <a:ea typeface="Arial"/>
                        <a:cs typeface="Arial"/>
                        <a:sym typeface="Arial"/>
                      </a:endParaRPr>
                    </a:p>
                  </a:txBody>
                  <a:tcPr marT="34300" marB="34300" marR="68600" marL="6860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362" name="Shape 362"/>
        <p:cNvGrpSpPr/>
        <p:nvPr/>
      </p:nvGrpSpPr>
      <p:grpSpPr>
        <a:xfrm>
          <a:off x="0" y="0"/>
          <a:ext cx="0" cy="0"/>
          <a:chOff x="0" y="0"/>
          <a:chExt cx="0" cy="0"/>
        </a:xfrm>
      </p:grpSpPr>
      <p:sp>
        <p:nvSpPr>
          <p:cNvPr id="363" name="Google Shape;363;p32"/>
          <p:cNvSpPr txBox="1"/>
          <p:nvPr>
            <p:ph type="title"/>
          </p:nvPr>
        </p:nvSpPr>
        <p:spPr>
          <a:xfrm>
            <a:off x="952500" y="513124"/>
            <a:ext cx="7886700" cy="4941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latin typeface="Arial"/>
                <a:ea typeface="Arial"/>
                <a:cs typeface="Arial"/>
                <a:sym typeface="Arial"/>
              </a:rPr>
              <a:t>Experts in ISO Projects </a:t>
            </a:r>
            <a:endParaRPr>
              <a:latin typeface="Arial"/>
              <a:ea typeface="Arial"/>
              <a:cs typeface="Arial"/>
              <a:sym typeface="Arial"/>
            </a:endParaRPr>
          </a:p>
        </p:txBody>
      </p:sp>
      <p:graphicFrame>
        <p:nvGraphicFramePr>
          <p:cNvPr id="364" name="Google Shape;364;p32"/>
          <p:cNvGraphicFramePr/>
          <p:nvPr/>
        </p:nvGraphicFramePr>
        <p:xfrm>
          <a:off x="668800" y="1369850"/>
          <a:ext cx="3000000" cy="3000000"/>
        </p:xfrm>
        <a:graphic>
          <a:graphicData uri="http://schemas.openxmlformats.org/drawingml/2006/table">
            <a:tbl>
              <a:tblPr>
                <a:noFill/>
                <a:tableStyleId>{1625C0DF-9F4C-4CB4-842B-D58777031D7E}</a:tableStyleId>
              </a:tblPr>
              <a:tblGrid>
                <a:gridCol w="627525"/>
                <a:gridCol w="1141125"/>
                <a:gridCol w="1461375"/>
                <a:gridCol w="1321175"/>
                <a:gridCol w="1361875"/>
                <a:gridCol w="1893325"/>
              </a:tblGrid>
              <a:tr h="381000">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t>S.No</a:t>
                      </a:r>
                      <a:endParaRPr b="1" sz="1400" u="none" cap="none" strike="noStrike"/>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t>Committee</a:t>
                      </a:r>
                      <a:endParaRPr b="1" sz="1400" u="none" cap="none" strike="noStrike"/>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t>ISO/TC</a:t>
                      </a:r>
                      <a:endParaRPr b="1" sz="1400" u="none" cap="none" strike="noStrike"/>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t>Projects </a:t>
                      </a:r>
                      <a:endParaRPr b="1" sz="1400" u="none" cap="none" strike="noStrike"/>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t>Priority</a:t>
                      </a:r>
                      <a:endParaRPr b="1" sz="1400" u="none" cap="none" strike="noStrike"/>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t>Experts Identified (Y/N)</a:t>
                      </a:r>
                      <a:endParaRPr b="1" sz="1400" u="none" cap="none" strike="noStrike"/>
                    </a:p>
                  </a:txBody>
                  <a:tcPr marT="91425" marB="91425" marR="91425" marL="91425"/>
                </a:tc>
              </a:tr>
              <a:tr h="724250">
                <a:tc rowSpan="3">
                  <a:txBody>
                    <a:bodyPr/>
                    <a:lstStyle/>
                    <a:p>
                      <a:pPr indent="0" lvl="0" marL="0" marR="0" rtl="0" algn="ctr">
                        <a:lnSpc>
                          <a:spcPct val="100000"/>
                        </a:lnSpc>
                        <a:spcBef>
                          <a:spcPts val="0"/>
                        </a:spcBef>
                        <a:spcAft>
                          <a:spcPts val="0"/>
                        </a:spcAft>
                        <a:buClr>
                          <a:srgbClr val="000000"/>
                        </a:buClr>
                        <a:buSzPts val="1400"/>
                        <a:buFont typeface="Arial"/>
                        <a:buNone/>
                      </a:pPr>
                      <a:r>
                        <a:rPr lang="en"/>
                        <a:t>1.</a:t>
                      </a:r>
                      <a:endParaRPr sz="1400" u="none" cap="none" strike="noStrike"/>
                    </a:p>
                  </a:txBody>
                  <a:tcPr marT="91425" marB="91425" marR="91425" marL="91425" anchor="ctr"/>
                </a:tc>
                <a:tc rowSpan="3">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MSD 4</a:t>
                      </a:r>
                      <a:endParaRPr sz="1400" u="none" cap="none" strike="noStrike"/>
                    </a:p>
                  </a:txBody>
                  <a:tcPr marT="91425" marB="91425" marR="91425" marL="91425" anchor="ct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ISO/TC 258</a:t>
                      </a:r>
                      <a:endParaRPr sz="1400" u="none" cap="none" strike="noStrike"/>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4</a:t>
                      </a:r>
                      <a:endParaRPr sz="1400" u="none" cap="none" strike="noStrike"/>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High -3</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Medium - 1</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Low - 0</a:t>
                      </a:r>
                      <a:endParaRPr sz="1400" u="none" cap="none" strike="noStrike"/>
                    </a:p>
                  </a:txBody>
                  <a:tcPr marT="91425" marB="91425" marR="91425" marL="91425">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Y</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t/>
                      </a:r>
                      <a:endParaRPr sz="1400" u="none" cap="none" strike="noStrike"/>
                    </a:p>
                  </a:txBody>
                  <a:tcPr marT="91425" marB="91425" marR="91425" marL="91425">
                    <a:lnB cap="flat" cmpd="sng" w="9525">
                      <a:solidFill>
                        <a:srgbClr val="9E9E9E"/>
                      </a:solidFill>
                      <a:prstDash val="solid"/>
                      <a:round/>
                      <a:headEnd len="sm" w="sm" type="none"/>
                      <a:tailEnd len="sm" w="sm" type="none"/>
                    </a:lnB>
                  </a:tcPr>
                </a:tc>
              </a:tr>
              <a:tr h="748925">
                <a:tc vMerge="1"/>
                <a:tc vMerge="1"/>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ISO/TC 289</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1</a:t>
                      </a:r>
                      <a:endParaRPr sz="1400" u="none" cap="none" strike="noStrike"/>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High -1</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Medium - 0</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Low - 0</a:t>
                      </a:r>
                      <a:endParaRPr sz="1400" u="none" cap="none" strike="noStrike">
                        <a:solidFill>
                          <a:srgbClr val="000000"/>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Y</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t/>
                      </a:r>
                      <a:endParaRPr sz="1400" u="none" cap="none" strike="noStrike">
                        <a:solidFill>
                          <a:srgbClr val="000000"/>
                        </a:solidFill>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687225">
                <a:tc vMerge="1"/>
                <a:tc vMerge="1"/>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ISO/TC 308</a:t>
                      </a:r>
                      <a:endParaRPr sz="1400" u="none" cap="none" strike="noStrike"/>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2</a:t>
                      </a:r>
                      <a:endParaRPr sz="1400" u="none" cap="none" strike="noStrike"/>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High -1</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Medium - 1</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Low - 0</a:t>
                      </a:r>
                      <a:endParaRPr sz="1400" u="none" cap="none" strike="noStrike">
                        <a:solidFill>
                          <a:srgbClr val="000000"/>
                        </a:solidFill>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l">
                        <a:lnSpc>
                          <a:spcPct val="100000"/>
                        </a:lnSpc>
                        <a:spcBef>
                          <a:spcPts val="0"/>
                        </a:spcBef>
                        <a:spcAft>
                          <a:spcPts val="0"/>
                        </a:spcAft>
                        <a:buClr>
                          <a:srgbClr val="000000"/>
                        </a:buClr>
                        <a:buSzPts val="1100"/>
                        <a:buFont typeface="Arial"/>
                        <a:buNone/>
                      </a:pPr>
                      <a:r>
                        <a:rPr lang="en" sz="1400" u="none" cap="none" strike="noStrike">
                          <a:solidFill>
                            <a:srgbClr val="000000"/>
                          </a:solidFill>
                        </a:rPr>
                        <a:t>Y</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t/>
                      </a:r>
                      <a:endParaRPr sz="1400" u="none" cap="none" strike="noStrike">
                        <a:solidFill>
                          <a:srgbClr val="000000"/>
                        </a:solidFill>
                      </a:endParaRPr>
                    </a:p>
                    <a:p>
                      <a:pPr indent="0" lvl="0" marL="0" marR="0" rtl="0" algn="l">
                        <a:lnSpc>
                          <a:spcPct val="100000"/>
                        </a:lnSpc>
                        <a:spcBef>
                          <a:spcPts val="0"/>
                        </a:spcBef>
                        <a:spcAft>
                          <a:spcPts val="0"/>
                        </a:spcAft>
                        <a:buClr>
                          <a:srgbClr val="000000"/>
                        </a:buClr>
                        <a:buSzPts val="1100"/>
                        <a:buFont typeface="Arial"/>
                        <a:buNone/>
                      </a:pPr>
                      <a:r>
                        <a:t/>
                      </a:r>
                      <a:endParaRPr sz="1400" u="none" cap="none" strike="noStrike">
                        <a:solidFill>
                          <a:srgbClr val="000000"/>
                        </a:solidFill>
                      </a:endParaRPr>
                    </a:p>
                  </a:txBody>
                  <a:tcPr marT="91425" marB="91425" marR="91425" marL="91425">
                    <a:lnT cap="flat" cmpd="sng" w="9525">
                      <a:solidFill>
                        <a:srgbClr val="9E9E9E"/>
                      </a:solidFill>
                      <a:prstDash val="solid"/>
                      <a:round/>
                      <a:headEnd len="sm" w="sm" type="none"/>
                      <a:tailEnd len="sm" w="sm" type="none"/>
                    </a:lnT>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368" name="Shape 368"/>
        <p:cNvGrpSpPr/>
        <p:nvPr/>
      </p:nvGrpSpPr>
      <p:grpSpPr>
        <a:xfrm>
          <a:off x="0" y="0"/>
          <a:ext cx="0" cy="0"/>
          <a:chOff x="0" y="0"/>
          <a:chExt cx="0" cy="0"/>
        </a:xfrm>
      </p:grpSpPr>
      <p:sp>
        <p:nvSpPr>
          <p:cNvPr id="369" name="Google Shape;369;p33"/>
          <p:cNvSpPr txBox="1"/>
          <p:nvPr>
            <p:ph type="title"/>
          </p:nvPr>
        </p:nvSpPr>
        <p:spPr>
          <a:xfrm>
            <a:off x="628650" y="426244"/>
            <a:ext cx="7886700" cy="994200"/>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rgbClr val="000000"/>
              </a:buClr>
              <a:buSzPts val="2000"/>
              <a:buFont typeface="Times New Roman"/>
              <a:buNone/>
            </a:pPr>
            <a:r>
              <a:rPr b="0" i="0" lang="en" sz="2000" u="none" strike="noStrike">
                <a:solidFill>
                  <a:srgbClr val="000000"/>
                </a:solidFill>
                <a:latin typeface="Arial"/>
                <a:ea typeface="Arial"/>
                <a:cs typeface="Arial"/>
                <a:sym typeface="Arial"/>
              </a:rPr>
              <a:t>SC/WP meetings planned and held outside HQ.</a:t>
            </a:r>
            <a:endParaRPr sz="2000">
              <a:latin typeface="Arial"/>
              <a:ea typeface="Arial"/>
              <a:cs typeface="Arial"/>
              <a:sym typeface="Arial"/>
            </a:endParaRPr>
          </a:p>
        </p:txBody>
      </p:sp>
      <p:graphicFrame>
        <p:nvGraphicFramePr>
          <p:cNvPr id="370" name="Google Shape;370;p33"/>
          <p:cNvGraphicFramePr/>
          <p:nvPr/>
        </p:nvGraphicFramePr>
        <p:xfrm>
          <a:off x="491265" y="1789071"/>
          <a:ext cx="3000000" cy="3000000"/>
        </p:xfrm>
        <a:graphic>
          <a:graphicData uri="http://schemas.openxmlformats.org/drawingml/2006/table">
            <a:tbl>
              <a:tblPr bandRow="1" firstRow="1">
                <a:noFill/>
                <a:tableStyleId>{2F40B268-6D32-4ADB-8627-7CCA7AECB798}</a:tableStyleId>
              </a:tblPr>
              <a:tblGrid>
                <a:gridCol w="704475"/>
                <a:gridCol w="1881550"/>
                <a:gridCol w="2751975"/>
                <a:gridCol w="2823425"/>
              </a:tblGrid>
              <a:tr h="693275">
                <a:tc>
                  <a:txBody>
                    <a:bodyPr/>
                    <a:lstStyle/>
                    <a:p>
                      <a:pPr indent="0" lvl="0" marL="0" marR="0" rtl="0" algn="ctr">
                        <a:spcBef>
                          <a:spcPts val="0"/>
                        </a:spcBef>
                        <a:spcAft>
                          <a:spcPts val="0"/>
                        </a:spcAft>
                        <a:buNone/>
                      </a:pPr>
                      <a:r>
                        <a:rPr lang="en" sz="1500">
                          <a:latin typeface="Arial"/>
                          <a:ea typeface="Arial"/>
                          <a:cs typeface="Arial"/>
                          <a:sym typeface="Arial"/>
                        </a:rPr>
                        <a:t>Sl. No.</a:t>
                      </a:r>
                      <a:endParaRPr sz="1100">
                        <a:latin typeface="Arial"/>
                        <a:ea typeface="Arial"/>
                        <a:cs typeface="Arial"/>
                        <a:sym typeface="Arial"/>
                      </a:endParaRPr>
                    </a:p>
                  </a:txBody>
                  <a:tcPr marT="34300" marB="34300" marR="68600" marL="68600"/>
                </a:tc>
                <a:tc>
                  <a:txBody>
                    <a:bodyPr/>
                    <a:lstStyle/>
                    <a:p>
                      <a:pPr indent="0" lvl="0" marL="0" marR="0" rtl="0" algn="ctr">
                        <a:spcBef>
                          <a:spcPts val="0"/>
                        </a:spcBef>
                        <a:spcAft>
                          <a:spcPts val="0"/>
                        </a:spcAft>
                        <a:buNone/>
                      </a:pPr>
                      <a:r>
                        <a:rPr lang="en" sz="1500">
                          <a:latin typeface="Arial"/>
                          <a:ea typeface="Arial"/>
                          <a:cs typeface="Arial"/>
                          <a:sym typeface="Arial"/>
                        </a:rPr>
                        <a:t>Sectional Committee</a:t>
                      </a:r>
                      <a:endParaRPr sz="1100">
                        <a:latin typeface="Arial"/>
                        <a:ea typeface="Arial"/>
                        <a:cs typeface="Arial"/>
                        <a:sym typeface="Arial"/>
                      </a:endParaRPr>
                    </a:p>
                  </a:txBody>
                  <a:tcPr marT="34300" marB="34300" marR="68600" marL="68600"/>
                </a:tc>
                <a:tc>
                  <a:txBody>
                    <a:bodyPr/>
                    <a:lstStyle/>
                    <a:p>
                      <a:pPr indent="0" lvl="0" marL="0" marR="0" rtl="0" algn="ctr">
                        <a:spcBef>
                          <a:spcPts val="0"/>
                        </a:spcBef>
                        <a:spcAft>
                          <a:spcPts val="0"/>
                        </a:spcAft>
                        <a:buNone/>
                      </a:pPr>
                      <a:r>
                        <a:rPr lang="en" sz="1500">
                          <a:latin typeface="Arial"/>
                          <a:ea typeface="Arial"/>
                          <a:cs typeface="Arial"/>
                          <a:sym typeface="Arial"/>
                        </a:rPr>
                        <a:t>Meeting Date</a:t>
                      </a:r>
                      <a:endParaRPr sz="1100">
                        <a:latin typeface="Arial"/>
                        <a:ea typeface="Arial"/>
                        <a:cs typeface="Arial"/>
                        <a:sym typeface="Arial"/>
                      </a:endParaRPr>
                    </a:p>
                  </a:txBody>
                  <a:tcPr marT="34300" marB="34300" marR="68600" marL="68600"/>
                </a:tc>
                <a:tc>
                  <a:txBody>
                    <a:bodyPr/>
                    <a:lstStyle/>
                    <a:p>
                      <a:pPr indent="0" lvl="0" marL="0" marR="0" rtl="0" algn="ctr">
                        <a:spcBef>
                          <a:spcPts val="0"/>
                        </a:spcBef>
                        <a:spcAft>
                          <a:spcPts val="0"/>
                        </a:spcAft>
                        <a:buNone/>
                      </a:pPr>
                      <a:r>
                        <a:rPr lang="en" sz="1500">
                          <a:latin typeface="Arial"/>
                          <a:ea typeface="Arial"/>
                          <a:cs typeface="Arial"/>
                          <a:sym typeface="Arial"/>
                        </a:rPr>
                        <a:t>Partner Institute</a:t>
                      </a:r>
                      <a:endParaRPr sz="1100">
                        <a:latin typeface="Arial"/>
                        <a:ea typeface="Arial"/>
                        <a:cs typeface="Arial"/>
                        <a:sym typeface="Arial"/>
                      </a:endParaRPr>
                    </a:p>
                  </a:txBody>
                  <a:tcPr marT="34300" marB="34300" marR="68600" marL="68600"/>
                </a:tc>
              </a:tr>
              <a:tr h="593550">
                <a:tc>
                  <a:txBody>
                    <a:bodyPr/>
                    <a:lstStyle/>
                    <a:p>
                      <a:pPr indent="0" lvl="0" marL="0" marR="0" rtl="0" algn="ctr">
                        <a:spcBef>
                          <a:spcPts val="0"/>
                        </a:spcBef>
                        <a:spcAft>
                          <a:spcPts val="0"/>
                        </a:spcAft>
                        <a:buClr>
                          <a:schemeClr val="dk1"/>
                        </a:buClr>
                        <a:buSzPts val="1500"/>
                        <a:buFont typeface="Calibri"/>
                        <a:buNone/>
                      </a:pPr>
                      <a:r>
                        <a:rPr lang="en" sz="1500">
                          <a:solidFill>
                            <a:schemeClr val="dk2"/>
                          </a:solidFill>
                          <a:latin typeface="Arial"/>
                          <a:ea typeface="Arial"/>
                          <a:cs typeface="Arial"/>
                          <a:sym typeface="Arial"/>
                        </a:rPr>
                        <a:t>1.</a:t>
                      </a:r>
                      <a:endParaRPr sz="1100">
                        <a:solidFill>
                          <a:schemeClr val="dk2"/>
                        </a:solidFill>
                        <a:latin typeface="Arial"/>
                        <a:ea typeface="Arial"/>
                        <a:cs typeface="Arial"/>
                        <a:sym typeface="Arial"/>
                      </a:endParaRPr>
                    </a:p>
                  </a:txBody>
                  <a:tcPr marT="34300" marB="34300" marR="68600" marL="68600"/>
                </a:tc>
                <a:tc>
                  <a:txBody>
                    <a:bodyPr/>
                    <a:lstStyle/>
                    <a:p>
                      <a:pPr indent="0" lvl="0" marL="0" marR="0" rtl="0" algn="ctr">
                        <a:spcBef>
                          <a:spcPts val="0"/>
                        </a:spcBef>
                        <a:spcAft>
                          <a:spcPts val="0"/>
                        </a:spcAft>
                        <a:buNone/>
                      </a:pPr>
                      <a:r>
                        <a:rPr lang="en" sz="1500">
                          <a:solidFill>
                            <a:schemeClr val="dk2"/>
                          </a:solidFill>
                          <a:latin typeface="Arial"/>
                          <a:ea typeface="Arial"/>
                          <a:cs typeface="Arial"/>
                          <a:sym typeface="Arial"/>
                        </a:rPr>
                        <a:t>MSD 04</a:t>
                      </a:r>
                      <a:endParaRPr sz="1100">
                        <a:solidFill>
                          <a:schemeClr val="dk2"/>
                        </a:solidFill>
                        <a:latin typeface="Arial"/>
                        <a:ea typeface="Arial"/>
                        <a:cs typeface="Arial"/>
                        <a:sym typeface="Arial"/>
                      </a:endParaRPr>
                    </a:p>
                  </a:txBody>
                  <a:tcPr marT="34300" marB="34300" marR="68600" marL="68600"/>
                </a:tc>
                <a:tc>
                  <a:txBody>
                    <a:bodyPr/>
                    <a:lstStyle/>
                    <a:p>
                      <a:pPr indent="0" lvl="0" marL="0" marR="0" rtl="0" algn="ctr">
                        <a:spcBef>
                          <a:spcPts val="0"/>
                        </a:spcBef>
                        <a:spcAft>
                          <a:spcPts val="0"/>
                        </a:spcAft>
                        <a:buNone/>
                      </a:pPr>
                      <a:r>
                        <a:rPr lang="en" sz="1500">
                          <a:solidFill>
                            <a:schemeClr val="dk2"/>
                          </a:solidFill>
                          <a:latin typeface="Arial"/>
                          <a:ea typeface="Arial"/>
                          <a:cs typeface="Arial"/>
                          <a:sym typeface="Arial"/>
                        </a:rPr>
                        <a:t>13 </a:t>
                      </a:r>
                      <a:r>
                        <a:rPr lang="en" sz="1500">
                          <a:solidFill>
                            <a:schemeClr val="dk2"/>
                          </a:solidFill>
                          <a:latin typeface="Arial"/>
                          <a:ea typeface="Arial"/>
                          <a:cs typeface="Arial"/>
                          <a:sym typeface="Arial"/>
                        </a:rPr>
                        <a:t>December 2024</a:t>
                      </a:r>
                      <a:endParaRPr sz="1500">
                        <a:solidFill>
                          <a:schemeClr val="dk2"/>
                        </a:solidFill>
                        <a:latin typeface="Arial"/>
                        <a:ea typeface="Arial"/>
                        <a:cs typeface="Arial"/>
                        <a:sym typeface="Arial"/>
                      </a:endParaRPr>
                    </a:p>
                  </a:txBody>
                  <a:tcPr marT="34300" marB="34300" marR="68600" marL="68600"/>
                </a:tc>
                <a:tc>
                  <a:txBody>
                    <a:bodyPr/>
                    <a:lstStyle/>
                    <a:p>
                      <a:pPr indent="0" lvl="0" marL="0" marR="0" rtl="0" algn="l">
                        <a:spcBef>
                          <a:spcPts val="0"/>
                        </a:spcBef>
                        <a:spcAft>
                          <a:spcPts val="0"/>
                        </a:spcAft>
                        <a:buNone/>
                      </a:pPr>
                      <a:r>
                        <a:rPr lang="en" sz="1500">
                          <a:solidFill>
                            <a:schemeClr val="dk2"/>
                          </a:solidFill>
                          <a:latin typeface="Arial"/>
                          <a:ea typeface="Arial"/>
                          <a:cs typeface="Arial"/>
                          <a:sym typeface="Arial"/>
                        </a:rPr>
                        <a:t>Govt College of Eng Nagpur </a:t>
                      </a:r>
                      <a:endParaRPr sz="1100">
                        <a:solidFill>
                          <a:schemeClr val="dk2"/>
                        </a:solidFill>
                        <a:latin typeface="Arial"/>
                        <a:ea typeface="Arial"/>
                        <a:cs typeface="Arial"/>
                        <a:sym typeface="Arial"/>
                      </a:endParaRPr>
                    </a:p>
                  </a:txBody>
                  <a:tcPr marT="34300" marB="34300" marR="68600" marL="6860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374" name="Shape 374"/>
        <p:cNvGrpSpPr/>
        <p:nvPr/>
      </p:nvGrpSpPr>
      <p:grpSpPr>
        <a:xfrm>
          <a:off x="0" y="0"/>
          <a:ext cx="0" cy="0"/>
          <a:chOff x="0" y="0"/>
          <a:chExt cx="0" cy="0"/>
        </a:xfrm>
      </p:grpSpPr>
      <p:sp>
        <p:nvSpPr>
          <p:cNvPr id="375" name="Google Shape;375;p34"/>
          <p:cNvSpPr txBox="1"/>
          <p:nvPr>
            <p:ph type="title"/>
          </p:nvPr>
        </p:nvSpPr>
        <p:spPr>
          <a:xfrm>
            <a:off x="628649" y="464344"/>
            <a:ext cx="7886700" cy="339900"/>
          </a:xfrm>
          <a:prstGeom prst="rect">
            <a:avLst/>
          </a:prstGeom>
          <a:noFill/>
          <a:ln>
            <a:noFill/>
          </a:ln>
        </p:spPr>
        <p:txBody>
          <a:bodyPr anchorCtr="0" anchor="ctr" bIns="34275" lIns="68575" spcFirstLastPara="1" rIns="68575" wrap="square" tIns="34275">
            <a:normAutofit fontScale="90000"/>
          </a:bodyPr>
          <a:lstStyle/>
          <a:p>
            <a:pPr indent="0" lvl="0" marL="0" rtl="0" algn="ctr">
              <a:lnSpc>
                <a:spcPct val="90000"/>
              </a:lnSpc>
              <a:spcBef>
                <a:spcPts val="0"/>
              </a:spcBef>
              <a:spcAft>
                <a:spcPts val="0"/>
              </a:spcAft>
              <a:buClr>
                <a:schemeClr val="dk1"/>
              </a:buClr>
              <a:buSzPct val="100000"/>
              <a:buFont typeface="Times New Roman"/>
              <a:buNone/>
            </a:pPr>
            <a:r>
              <a:rPr b="0" i="0" lang="en" sz="2700" u="none" strike="noStrike">
                <a:latin typeface="Arial"/>
                <a:ea typeface="Arial"/>
                <a:cs typeface="Arial"/>
                <a:sym typeface="Arial"/>
              </a:rPr>
              <a:t>Status of Process Reform measures</a:t>
            </a:r>
            <a:endParaRPr sz="2700">
              <a:latin typeface="Arial"/>
              <a:ea typeface="Arial"/>
              <a:cs typeface="Arial"/>
              <a:sym typeface="Arial"/>
            </a:endParaRPr>
          </a:p>
        </p:txBody>
      </p:sp>
      <p:graphicFrame>
        <p:nvGraphicFramePr>
          <p:cNvPr id="376" name="Google Shape;376;p34"/>
          <p:cNvGraphicFramePr/>
          <p:nvPr/>
        </p:nvGraphicFramePr>
        <p:xfrm>
          <a:off x="644033" y="1011633"/>
          <a:ext cx="3000000" cy="3000000"/>
        </p:xfrm>
        <a:graphic>
          <a:graphicData uri="http://schemas.openxmlformats.org/drawingml/2006/table">
            <a:tbl>
              <a:tblPr bandRow="1" firstRow="1">
                <a:noFill/>
                <a:tableStyleId>{F70CC178-5810-4114-BE08-1E9457948983}</a:tableStyleId>
              </a:tblPr>
              <a:tblGrid>
                <a:gridCol w="1503800"/>
                <a:gridCol w="1713550"/>
                <a:gridCol w="1751025"/>
                <a:gridCol w="1352400"/>
                <a:gridCol w="1565950"/>
              </a:tblGrid>
              <a:tr h="335900">
                <a:tc rowSpan="2">
                  <a:txBody>
                    <a:bodyPr/>
                    <a:lstStyle/>
                    <a:p>
                      <a:pPr indent="0" lvl="0" marL="0" marR="0" rtl="0" algn="l">
                        <a:lnSpc>
                          <a:spcPct val="100000"/>
                        </a:lnSpc>
                        <a:spcBef>
                          <a:spcPts val="0"/>
                        </a:spcBef>
                        <a:spcAft>
                          <a:spcPts val="0"/>
                        </a:spcAft>
                        <a:buClr>
                          <a:srgbClr val="000000"/>
                        </a:buClr>
                        <a:buFont typeface="Arial"/>
                        <a:buNone/>
                      </a:pPr>
                      <a:r>
                        <a:rPr lang="en">
                          <a:solidFill>
                            <a:schemeClr val="lt1"/>
                          </a:solidFill>
                          <a:latin typeface="Arial"/>
                          <a:ea typeface="Arial"/>
                          <a:cs typeface="Arial"/>
                          <a:sym typeface="Arial"/>
                        </a:rPr>
                        <a:t>Committee</a:t>
                      </a:r>
                      <a:endParaRPr>
                        <a:solidFill>
                          <a:schemeClr val="lt1"/>
                        </a:solidFill>
                        <a:latin typeface="Arial"/>
                        <a:ea typeface="Arial"/>
                        <a:cs typeface="Arial"/>
                        <a:sym typeface="Arial"/>
                      </a:endParaRPr>
                    </a:p>
                  </a:txBody>
                  <a:tcPr marT="34300" marB="34300" marR="68600" marL="68600">
                    <a:solidFill>
                      <a:schemeClr val="accent1"/>
                    </a:solidFill>
                  </a:tcPr>
                </a:tc>
                <a:tc gridSpan="2">
                  <a:txBody>
                    <a:bodyPr/>
                    <a:lstStyle/>
                    <a:p>
                      <a:pPr indent="0" lvl="0" marL="0" marR="0" rtl="0" algn="l">
                        <a:lnSpc>
                          <a:spcPct val="100000"/>
                        </a:lnSpc>
                        <a:spcBef>
                          <a:spcPts val="0"/>
                        </a:spcBef>
                        <a:spcAft>
                          <a:spcPts val="0"/>
                        </a:spcAft>
                        <a:buClr>
                          <a:srgbClr val="000000"/>
                        </a:buClr>
                        <a:buFont typeface="Arial"/>
                        <a:buNone/>
                      </a:pPr>
                      <a:r>
                        <a:rPr lang="en">
                          <a:solidFill>
                            <a:schemeClr val="lt1"/>
                          </a:solidFill>
                          <a:latin typeface="Arial"/>
                          <a:ea typeface="Arial"/>
                          <a:cs typeface="Arial"/>
                          <a:sym typeface="Arial"/>
                        </a:rPr>
                        <a:t>Attendance</a:t>
                      </a:r>
                      <a:endParaRPr>
                        <a:solidFill>
                          <a:schemeClr val="lt1"/>
                        </a:solidFill>
                        <a:latin typeface="Arial"/>
                        <a:ea typeface="Arial"/>
                        <a:cs typeface="Arial"/>
                        <a:sym typeface="Arial"/>
                      </a:endParaRPr>
                    </a:p>
                  </a:txBody>
                  <a:tcPr marT="34300" marB="34300" marR="68600" marL="68600">
                    <a:solidFill>
                      <a:schemeClr val="accent1"/>
                    </a:solidFill>
                  </a:tcPr>
                </a:tc>
                <a:tc hMerge="1"/>
                <a:tc rowSpan="2">
                  <a:txBody>
                    <a:bodyPr/>
                    <a:lstStyle/>
                    <a:p>
                      <a:pPr indent="0" lvl="0" marL="0" marR="0" rtl="0" algn="l">
                        <a:lnSpc>
                          <a:spcPct val="100000"/>
                        </a:lnSpc>
                        <a:spcBef>
                          <a:spcPts val="0"/>
                        </a:spcBef>
                        <a:spcAft>
                          <a:spcPts val="0"/>
                        </a:spcAft>
                        <a:buClr>
                          <a:srgbClr val="000000"/>
                        </a:buClr>
                        <a:buFont typeface="Arial"/>
                        <a:buNone/>
                      </a:pPr>
                      <a:r>
                        <a:rPr lang="en">
                          <a:solidFill>
                            <a:schemeClr val="lt1"/>
                          </a:solidFill>
                          <a:latin typeface="Arial"/>
                          <a:ea typeface="Arial"/>
                          <a:cs typeface="Arial"/>
                          <a:sym typeface="Arial"/>
                        </a:rPr>
                        <a:t>Inactive Members Removed</a:t>
                      </a:r>
                      <a:endParaRPr>
                        <a:solidFill>
                          <a:schemeClr val="lt1"/>
                        </a:solidFill>
                        <a:latin typeface="Arial"/>
                        <a:ea typeface="Arial"/>
                        <a:cs typeface="Arial"/>
                        <a:sym typeface="Arial"/>
                      </a:endParaRPr>
                    </a:p>
                  </a:txBody>
                  <a:tcPr marT="34300" marB="34300" marR="68600" marL="68600">
                    <a:solidFill>
                      <a:schemeClr val="accent1"/>
                    </a:solidFill>
                  </a:tcPr>
                </a:tc>
                <a:tc rowSpan="2">
                  <a:txBody>
                    <a:bodyPr/>
                    <a:lstStyle/>
                    <a:p>
                      <a:pPr indent="0" lvl="0" marL="0" marR="0" rtl="0" algn="l">
                        <a:lnSpc>
                          <a:spcPct val="100000"/>
                        </a:lnSpc>
                        <a:spcBef>
                          <a:spcPts val="0"/>
                        </a:spcBef>
                        <a:spcAft>
                          <a:spcPts val="0"/>
                        </a:spcAft>
                        <a:buClr>
                          <a:srgbClr val="000000"/>
                        </a:buClr>
                        <a:buFont typeface="Arial"/>
                        <a:buNone/>
                      </a:pPr>
                      <a:r>
                        <a:rPr lang="en">
                          <a:solidFill>
                            <a:schemeClr val="lt1"/>
                          </a:solidFill>
                          <a:latin typeface="Arial"/>
                          <a:ea typeface="Arial"/>
                          <a:cs typeface="Arial"/>
                          <a:sym typeface="Arial"/>
                        </a:rPr>
                        <a:t>Members trained</a:t>
                      </a:r>
                      <a:endParaRPr>
                        <a:solidFill>
                          <a:schemeClr val="lt1"/>
                        </a:solidFill>
                        <a:latin typeface="Arial"/>
                        <a:ea typeface="Arial"/>
                        <a:cs typeface="Arial"/>
                        <a:sym typeface="Arial"/>
                      </a:endParaRPr>
                    </a:p>
                  </a:txBody>
                  <a:tcPr marT="34300" marB="34300" marR="68600" marL="68600">
                    <a:solidFill>
                      <a:schemeClr val="accent1"/>
                    </a:solidFill>
                  </a:tcPr>
                </a:tc>
              </a:tr>
              <a:tr h="587850">
                <a:tc vMerge="1"/>
                <a:tc>
                  <a:txBody>
                    <a:bodyPr/>
                    <a:lstStyle/>
                    <a:p>
                      <a:pPr indent="0" lvl="0" marL="0" marR="0" rtl="0" algn="ctr">
                        <a:lnSpc>
                          <a:spcPct val="100000"/>
                        </a:lnSpc>
                        <a:spcBef>
                          <a:spcPts val="0"/>
                        </a:spcBef>
                        <a:spcAft>
                          <a:spcPts val="0"/>
                        </a:spcAft>
                        <a:buClr>
                          <a:srgbClr val="000000"/>
                        </a:buClr>
                        <a:buSzPts val="1400"/>
                        <a:buFont typeface="Arial"/>
                        <a:buNone/>
                      </a:pPr>
                      <a:r>
                        <a:rPr lang="en" u="none" cap="none" strike="noStrike">
                          <a:solidFill>
                            <a:schemeClr val="dk1"/>
                          </a:solidFill>
                          <a:latin typeface="Arial"/>
                          <a:ea typeface="Arial"/>
                          <a:cs typeface="Arial"/>
                          <a:sym typeface="Arial"/>
                        </a:rPr>
                        <a:t>Pre Reform in 2023</a:t>
                      </a:r>
                      <a:endParaRPr u="none" cap="none" strike="noStrike">
                        <a:solidFill>
                          <a:schemeClr val="dk1"/>
                        </a:solidFill>
                        <a:latin typeface="Arial"/>
                        <a:ea typeface="Arial"/>
                        <a:cs typeface="Arial"/>
                        <a:sym typeface="Arial"/>
                      </a:endParaRPr>
                    </a:p>
                  </a:txBody>
                  <a:tcPr marT="34300" marB="34300" marR="68600" marL="68600">
                    <a:lnR cap="flat" cmpd="sng" w="12700">
                      <a:solidFill>
                        <a:srgbClr val="FFFFFF"/>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1400"/>
                        <a:buFont typeface="Calibri"/>
                        <a:buNone/>
                      </a:pPr>
                      <a:r>
                        <a:rPr lang="en" u="none" cap="none" strike="noStrike">
                          <a:solidFill>
                            <a:schemeClr val="dk1"/>
                          </a:solidFill>
                          <a:latin typeface="Arial"/>
                          <a:ea typeface="Arial"/>
                          <a:cs typeface="Arial"/>
                          <a:sym typeface="Arial"/>
                        </a:rPr>
                        <a:t>Post Reform in 2024</a:t>
                      </a:r>
                      <a:endParaRPr u="none" cap="none" strike="noStrike">
                        <a:solidFill>
                          <a:schemeClr val="dk1"/>
                        </a:solidFill>
                        <a:latin typeface="Arial"/>
                        <a:ea typeface="Arial"/>
                        <a:cs typeface="Arial"/>
                        <a:sym typeface="Arial"/>
                      </a:endParaRPr>
                    </a:p>
                  </a:txBody>
                  <a:tcPr marT="34300" marB="34300" marR="68600" marL="68600">
                    <a:lnL cap="flat" cmpd="sng" w="12700">
                      <a:solidFill>
                        <a:srgbClr val="FFFFFF"/>
                      </a:solidFill>
                      <a:prstDash val="solid"/>
                      <a:round/>
                      <a:headEnd len="sm" w="sm" type="none"/>
                      <a:tailEnd len="sm" w="sm" type="none"/>
                    </a:lnL>
                  </a:tcPr>
                </a:tc>
                <a:tc vMerge="1"/>
                <a:tc vMerge="1"/>
              </a:tr>
              <a:tr h="3359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MSD 04</a:t>
                      </a:r>
                      <a:endParaRPr sz="1100" u="none" cap="none" strike="noStrike"/>
                    </a:p>
                  </a:txBody>
                  <a:tcPr marT="34300" marB="34300" marR="68600" marL="68600"/>
                </a:tc>
                <a:tc>
                  <a:txBody>
                    <a:bodyPr/>
                    <a:lstStyle/>
                    <a:p>
                      <a:pPr indent="0" lvl="0" marL="0" marR="0" rtl="0" algn="ctr">
                        <a:lnSpc>
                          <a:spcPct val="115000"/>
                        </a:lnSpc>
                        <a:spcBef>
                          <a:spcPts val="0"/>
                        </a:spcBef>
                        <a:spcAft>
                          <a:spcPts val="0"/>
                        </a:spcAft>
                        <a:buClr>
                          <a:srgbClr val="000000"/>
                        </a:buClr>
                        <a:buSzPts val="1400"/>
                        <a:buFont typeface="Calibri"/>
                        <a:buNone/>
                      </a:pPr>
                      <a:r>
                        <a:rPr lang="en" sz="1400" u="none" cap="none" strike="noStrike">
                          <a:solidFill>
                            <a:srgbClr val="000000"/>
                          </a:solidFill>
                          <a:latin typeface="Calibri"/>
                          <a:ea typeface="Calibri"/>
                          <a:cs typeface="Calibri"/>
                          <a:sym typeface="Calibri"/>
                        </a:rPr>
                        <a:t>23 %</a:t>
                      </a:r>
                      <a:endParaRPr sz="1100" u="none" cap="none" strike="noStrike"/>
                    </a:p>
                  </a:txBody>
                  <a:tcPr marT="0" marB="0" marR="51425" marL="51425"/>
                </a:tc>
                <a:tc>
                  <a:txBody>
                    <a:bodyPr/>
                    <a:lstStyle/>
                    <a:p>
                      <a:pPr indent="0" lvl="0" marL="0" marR="0" rtl="0" algn="ctr">
                        <a:lnSpc>
                          <a:spcPct val="115000"/>
                        </a:lnSpc>
                        <a:spcBef>
                          <a:spcPts val="0"/>
                        </a:spcBef>
                        <a:spcAft>
                          <a:spcPts val="0"/>
                        </a:spcAft>
                        <a:buClr>
                          <a:srgbClr val="000000"/>
                        </a:buClr>
                        <a:buSzPts val="1400"/>
                        <a:buFont typeface="Arial"/>
                        <a:buNone/>
                      </a:pPr>
                      <a:r>
                        <a:rPr lang="en" sz="1400" u="none" cap="none" strike="noStrike">
                          <a:solidFill>
                            <a:srgbClr val="000000"/>
                          </a:solidFill>
                          <a:latin typeface="Calibri"/>
                          <a:ea typeface="Calibri"/>
                          <a:cs typeface="Calibri"/>
                          <a:sym typeface="Calibri"/>
                        </a:rPr>
                        <a:t>64 %</a:t>
                      </a:r>
                      <a:endParaRPr sz="1100" u="none" cap="none" strike="noStrike"/>
                    </a:p>
                  </a:txBody>
                  <a:tcPr marT="0" marB="0" marR="51425" marL="51425"/>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8</a:t>
                      </a:r>
                      <a:endParaRPr sz="1100" u="none" cap="none" strike="noStrike"/>
                    </a:p>
                  </a:txBody>
                  <a:tcPr marT="34300" marB="34300" marR="68600" marL="68600"/>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t>2</a:t>
                      </a:r>
                      <a:endParaRPr sz="1100" u="none" cap="none" strike="noStrike"/>
                    </a:p>
                  </a:txBody>
                  <a:tcPr marT="34300" marB="34300" marR="68600" marL="68600"/>
                </a:tc>
              </a:tr>
            </a:tbl>
          </a:graphicData>
        </a:graphic>
      </p:graphicFrame>
      <p:sp>
        <p:nvSpPr>
          <p:cNvPr id="377" name="Google Shape;377;p34"/>
          <p:cNvSpPr txBox="1"/>
          <p:nvPr/>
        </p:nvSpPr>
        <p:spPr>
          <a:xfrm>
            <a:off x="644050" y="2478650"/>
            <a:ext cx="7886700" cy="241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700">
                <a:solidFill>
                  <a:schemeClr val="dk2"/>
                </a:solidFill>
                <a:latin typeface="Nunito"/>
                <a:ea typeface="Nunito"/>
                <a:cs typeface="Nunito"/>
                <a:sym typeface="Nunito"/>
              </a:rPr>
              <a:t>Comments on P-Drafts - NIL</a:t>
            </a:r>
            <a:endParaRPr sz="1700">
              <a:solidFill>
                <a:schemeClr val="dk2"/>
              </a:solidFill>
              <a:latin typeface="Nunito"/>
              <a:ea typeface="Nunito"/>
              <a:cs typeface="Nunito"/>
              <a:sym typeface="Nunito"/>
            </a:endParaRPr>
          </a:p>
          <a:p>
            <a:pPr indent="0" lvl="0" marL="0" rtl="0" algn="l">
              <a:spcBef>
                <a:spcPts val="0"/>
              </a:spcBef>
              <a:spcAft>
                <a:spcPts val="0"/>
              </a:spcAft>
              <a:buNone/>
            </a:pPr>
            <a:r>
              <a:rPr lang="en" sz="1700">
                <a:solidFill>
                  <a:schemeClr val="dk2"/>
                </a:solidFill>
                <a:latin typeface="Nunito"/>
                <a:ea typeface="Nunito"/>
                <a:cs typeface="Nunito"/>
                <a:sym typeface="Nunito"/>
              </a:rPr>
              <a:t>Comments on WC-Drafts –  5 Comments received.</a:t>
            </a:r>
            <a:endParaRPr sz="1700">
              <a:solidFill>
                <a:schemeClr val="dk2"/>
              </a:solidFill>
              <a:latin typeface="Nunito"/>
              <a:ea typeface="Nunito"/>
              <a:cs typeface="Nunito"/>
              <a:sym typeface="Nunito"/>
            </a:endParaRPr>
          </a:p>
          <a:p>
            <a:pPr indent="0" lvl="0" marL="0" rtl="0" algn="l">
              <a:spcBef>
                <a:spcPts val="0"/>
              </a:spcBef>
              <a:spcAft>
                <a:spcPts val="0"/>
              </a:spcAft>
              <a:buNone/>
            </a:pPr>
            <a:r>
              <a:rPr lang="en" sz="1700">
                <a:solidFill>
                  <a:schemeClr val="dk2"/>
                </a:solidFill>
                <a:latin typeface="Nunito"/>
                <a:ea typeface="Nunito"/>
                <a:cs typeface="Nunito"/>
                <a:sym typeface="Nunito"/>
              </a:rPr>
              <a:t>Resolutions-circulated to the members after every sectional committee meetings.</a:t>
            </a:r>
            <a:endParaRPr sz="1700">
              <a:solidFill>
                <a:schemeClr val="dk2"/>
              </a:solidFill>
              <a:latin typeface="Nunito"/>
              <a:ea typeface="Nunito"/>
              <a:cs typeface="Nunito"/>
              <a:sym typeface="Nunito"/>
            </a:endParaRPr>
          </a:p>
          <a:p>
            <a:pPr indent="0" lvl="0" marL="0" rtl="0" algn="l">
              <a:spcBef>
                <a:spcPts val="0"/>
              </a:spcBef>
              <a:spcAft>
                <a:spcPts val="0"/>
              </a:spcAft>
              <a:buNone/>
            </a:pPr>
            <a:r>
              <a:rPr lang="en" sz="1700">
                <a:solidFill>
                  <a:schemeClr val="dk2"/>
                </a:solidFill>
                <a:latin typeface="Nunito"/>
                <a:ea typeface="Nunito"/>
                <a:cs typeface="Nunito"/>
                <a:sym typeface="Nunito"/>
              </a:rPr>
              <a:t>SC membership rationalized – evaluation of performance of committee members has been done based on Attendance, Comments on Drafts circulated, Comments on ISO documents circulated, contribution during the meetings based on which decision on membership will be taken during the upcoming sectional committee meetings.</a:t>
            </a:r>
            <a:endParaRPr sz="1300">
              <a:solidFill>
                <a:schemeClr val="dk2"/>
              </a:solidFill>
              <a:latin typeface="Nunito"/>
              <a:ea typeface="Nunito"/>
              <a:cs typeface="Nunito"/>
              <a:sym typeface="Nuni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