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67" r:id="rId4"/>
    <p:sldId id="268" r:id="rId5"/>
    <p:sldId id="258" r:id="rId6"/>
    <p:sldId id="259" r:id="rId7"/>
    <p:sldId id="261" r:id="rId8"/>
    <p:sldId id="269" r:id="rId9"/>
    <p:sldId id="262" r:id="rId10"/>
    <p:sldId id="266"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4DD7A4-6B75-466B-AFDA-BCF2798E8C3A}" v="91" dt="2024-10-16T06:10:51.6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5" d="100"/>
          <a:sy n="105" d="100"/>
        </p:scale>
        <p:origin x="7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eeti Das" userId="544db9908c91f0a7" providerId="LiveId" clId="{C93F00E3-FEB2-4FBE-9975-3011546E4968}"/>
    <pc:docChg chg="undo custSel addSld modSld">
      <pc:chgData name="Kreeti Das" userId="544db9908c91f0a7" providerId="LiveId" clId="{C93F00E3-FEB2-4FBE-9975-3011546E4968}" dt="2024-10-15T06:33:58.960" v="3080" actId="20577"/>
      <pc:docMkLst>
        <pc:docMk/>
      </pc:docMkLst>
      <pc:sldChg chg="modSp mod">
        <pc:chgData name="Kreeti Das" userId="544db9908c91f0a7" providerId="LiveId" clId="{C93F00E3-FEB2-4FBE-9975-3011546E4968}" dt="2024-10-14T10:21:05.761" v="1461" actId="20577"/>
        <pc:sldMkLst>
          <pc:docMk/>
          <pc:sldMk cId="1125215315" sldId="257"/>
        </pc:sldMkLst>
        <pc:spChg chg="mod">
          <ac:chgData name="Kreeti Das" userId="544db9908c91f0a7" providerId="LiveId" clId="{C93F00E3-FEB2-4FBE-9975-3011546E4968}" dt="2024-10-14T06:10:12.531" v="10" actId="20577"/>
          <ac:spMkLst>
            <pc:docMk/>
            <pc:sldMk cId="1125215315" sldId="257"/>
            <ac:spMk id="2" creationId="{EBBCF212-ADC2-5992-9043-7F6D6D7B7064}"/>
          </ac:spMkLst>
        </pc:spChg>
        <pc:graphicFrameChg chg="modGraphic">
          <ac:chgData name="Kreeti Das" userId="544db9908c91f0a7" providerId="LiveId" clId="{C93F00E3-FEB2-4FBE-9975-3011546E4968}" dt="2024-10-14T10:21:05.761" v="1461" actId="20577"/>
          <ac:graphicFrameMkLst>
            <pc:docMk/>
            <pc:sldMk cId="1125215315" sldId="257"/>
            <ac:graphicFrameMk id="4" creationId="{23783E69-953B-684C-6702-190EEF0F4513}"/>
          </ac:graphicFrameMkLst>
        </pc:graphicFrameChg>
      </pc:sldChg>
      <pc:sldChg chg="addSp delSp modSp new mod">
        <pc:chgData name="Kreeti Das" userId="544db9908c91f0a7" providerId="LiveId" clId="{C93F00E3-FEB2-4FBE-9975-3011546E4968}" dt="2024-10-14T08:59:03.681" v="567" actId="20577"/>
        <pc:sldMkLst>
          <pc:docMk/>
          <pc:sldMk cId="3691284805" sldId="258"/>
        </pc:sldMkLst>
        <pc:spChg chg="del">
          <ac:chgData name="Kreeti Das" userId="544db9908c91f0a7" providerId="LiveId" clId="{C93F00E3-FEB2-4FBE-9975-3011546E4968}" dt="2024-10-14T06:10:21.571" v="11" actId="478"/>
          <ac:spMkLst>
            <pc:docMk/>
            <pc:sldMk cId="3691284805" sldId="258"/>
            <ac:spMk id="2" creationId="{4FCCB47F-6BA2-BCEE-8B84-DC22B2A5868F}"/>
          </ac:spMkLst>
        </pc:spChg>
        <pc:spChg chg="del">
          <ac:chgData name="Kreeti Das" userId="544db9908c91f0a7" providerId="LiveId" clId="{C93F00E3-FEB2-4FBE-9975-3011546E4968}" dt="2024-10-14T06:10:24.509" v="12" actId="478"/>
          <ac:spMkLst>
            <pc:docMk/>
            <pc:sldMk cId="3691284805" sldId="258"/>
            <ac:spMk id="3" creationId="{03334F6A-4183-2B62-6BEB-FE891E5C97D8}"/>
          </ac:spMkLst>
        </pc:spChg>
        <pc:spChg chg="add mod">
          <ac:chgData name="Kreeti Das" userId="544db9908c91f0a7" providerId="LiveId" clId="{C93F00E3-FEB2-4FBE-9975-3011546E4968}" dt="2024-10-14T06:35:35.667" v="249" actId="1076"/>
          <ac:spMkLst>
            <pc:docMk/>
            <pc:sldMk cId="3691284805" sldId="258"/>
            <ac:spMk id="4" creationId="{5C6B4D95-909C-E6A6-98D1-68545A90D0FC}"/>
          </ac:spMkLst>
        </pc:spChg>
        <pc:graphicFrameChg chg="add del mod modGraphic">
          <ac:chgData name="Kreeti Das" userId="544db9908c91f0a7" providerId="LiveId" clId="{C93F00E3-FEB2-4FBE-9975-3011546E4968}" dt="2024-10-14T06:20:33.877" v="55" actId="478"/>
          <ac:graphicFrameMkLst>
            <pc:docMk/>
            <pc:sldMk cId="3691284805" sldId="258"/>
            <ac:graphicFrameMk id="5" creationId="{7CC17579-6018-F18B-4401-7C797D83F77D}"/>
          </ac:graphicFrameMkLst>
        </pc:graphicFrameChg>
        <pc:graphicFrameChg chg="add mod modGraphic">
          <ac:chgData name="Kreeti Das" userId="544db9908c91f0a7" providerId="LiveId" clId="{C93F00E3-FEB2-4FBE-9975-3011546E4968}" dt="2024-10-14T08:59:03.681" v="567" actId="20577"/>
          <ac:graphicFrameMkLst>
            <pc:docMk/>
            <pc:sldMk cId="3691284805" sldId="258"/>
            <ac:graphicFrameMk id="6" creationId="{18723E1A-5E00-BBE3-E414-6D34D7D2B0E8}"/>
          </ac:graphicFrameMkLst>
        </pc:graphicFrameChg>
      </pc:sldChg>
      <pc:sldChg chg="addSp delSp modSp new mod">
        <pc:chgData name="Kreeti Das" userId="544db9908c91f0a7" providerId="LiveId" clId="{C93F00E3-FEB2-4FBE-9975-3011546E4968}" dt="2024-10-14T10:21:11.725" v="1462" actId="6549"/>
        <pc:sldMkLst>
          <pc:docMk/>
          <pc:sldMk cId="2829928458" sldId="259"/>
        </pc:sldMkLst>
        <pc:spChg chg="del">
          <ac:chgData name="Kreeti Das" userId="544db9908c91f0a7" providerId="LiveId" clId="{C93F00E3-FEB2-4FBE-9975-3011546E4968}" dt="2024-10-14T09:04:57.286" v="569" actId="478"/>
          <ac:spMkLst>
            <pc:docMk/>
            <pc:sldMk cId="2829928458" sldId="259"/>
            <ac:spMk id="2" creationId="{16CED48D-84AA-A561-2D33-395EE8F9B651}"/>
          </ac:spMkLst>
        </pc:spChg>
        <pc:spChg chg="del">
          <ac:chgData name="Kreeti Das" userId="544db9908c91f0a7" providerId="LiveId" clId="{C93F00E3-FEB2-4FBE-9975-3011546E4968}" dt="2024-10-14T09:04:59.090" v="570" actId="478"/>
          <ac:spMkLst>
            <pc:docMk/>
            <pc:sldMk cId="2829928458" sldId="259"/>
            <ac:spMk id="3" creationId="{ED0FCC2B-C17A-C798-4E52-2250E42419C1}"/>
          </ac:spMkLst>
        </pc:spChg>
        <pc:spChg chg="add mod">
          <ac:chgData name="Kreeti Das" userId="544db9908c91f0a7" providerId="LiveId" clId="{C93F00E3-FEB2-4FBE-9975-3011546E4968}" dt="2024-10-14T09:05:28.524" v="605" actId="20577"/>
          <ac:spMkLst>
            <pc:docMk/>
            <pc:sldMk cId="2829928458" sldId="259"/>
            <ac:spMk id="4" creationId="{BC5646D7-36FE-BBB1-5B09-85F9AD6BC1C7}"/>
          </ac:spMkLst>
        </pc:spChg>
        <pc:graphicFrameChg chg="add mod modGraphic">
          <ac:chgData name="Kreeti Das" userId="544db9908c91f0a7" providerId="LiveId" clId="{C93F00E3-FEB2-4FBE-9975-3011546E4968}" dt="2024-10-14T10:21:11.725" v="1462" actId="6549"/>
          <ac:graphicFrameMkLst>
            <pc:docMk/>
            <pc:sldMk cId="2829928458" sldId="259"/>
            <ac:graphicFrameMk id="5" creationId="{FD68E176-B026-6ECF-3B04-57E5E39DBDB6}"/>
          </ac:graphicFrameMkLst>
        </pc:graphicFrameChg>
      </pc:sldChg>
      <pc:sldChg chg="addSp delSp modSp new mod">
        <pc:chgData name="Kreeti Das" userId="544db9908c91f0a7" providerId="LiveId" clId="{C93F00E3-FEB2-4FBE-9975-3011546E4968}" dt="2024-10-14T09:53:06.340" v="1374"/>
        <pc:sldMkLst>
          <pc:docMk/>
          <pc:sldMk cId="1235901493" sldId="260"/>
        </pc:sldMkLst>
        <pc:spChg chg="del">
          <ac:chgData name="Kreeti Das" userId="544db9908c91f0a7" providerId="LiveId" clId="{C93F00E3-FEB2-4FBE-9975-3011546E4968}" dt="2024-10-14T09:22:57.445" v="1017" actId="478"/>
          <ac:spMkLst>
            <pc:docMk/>
            <pc:sldMk cId="1235901493" sldId="260"/>
            <ac:spMk id="2" creationId="{1C968DB4-2717-01C8-06D4-A57141CB1B7C}"/>
          </ac:spMkLst>
        </pc:spChg>
        <pc:spChg chg="del">
          <ac:chgData name="Kreeti Das" userId="544db9908c91f0a7" providerId="LiveId" clId="{C93F00E3-FEB2-4FBE-9975-3011546E4968}" dt="2024-10-14T09:39:26.995" v="1018" actId="478"/>
          <ac:spMkLst>
            <pc:docMk/>
            <pc:sldMk cId="1235901493" sldId="260"/>
            <ac:spMk id="3" creationId="{9AF1B506-C747-3CB5-F719-E95F5E6EA126}"/>
          </ac:spMkLst>
        </pc:spChg>
        <pc:spChg chg="add mod">
          <ac:chgData name="Kreeti Das" userId="544db9908c91f0a7" providerId="LiveId" clId="{C93F00E3-FEB2-4FBE-9975-3011546E4968}" dt="2024-10-14T09:39:37.874" v="1019"/>
          <ac:spMkLst>
            <pc:docMk/>
            <pc:sldMk cId="1235901493" sldId="260"/>
            <ac:spMk id="4" creationId="{2C02EB01-F976-5B4F-022A-38CD7FC46311}"/>
          </ac:spMkLst>
        </pc:spChg>
        <pc:graphicFrameChg chg="add mod modGraphic">
          <ac:chgData name="Kreeti Das" userId="544db9908c91f0a7" providerId="LiveId" clId="{C93F00E3-FEB2-4FBE-9975-3011546E4968}" dt="2024-10-14T09:53:06.340" v="1374"/>
          <ac:graphicFrameMkLst>
            <pc:docMk/>
            <pc:sldMk cId="1235901493" sldId="260"/>
            <ac:graphicFrameMk id="5" creationId="{F0D8F591-D53A-1002-5B6C-D5BAF9CFADC1}"/>
          </ac:graphicFrameMkLst>
        </pc:graphicFrameChg>
      </pc:sldChg>
      <pc:sldChg chg="addSp delSp modSp new mod">
        <pc:chgData name="Kreeti Das" userId="544db9908c91f0a7" providerId="LiveId" clId="{C93F00E3-FEB2-4FBE-9975-3011546E4968}" dt="2024-10-14T10:41:02.429" v="1605" actId="20577"/>
        <pc:sldMkLst>
          <pc:docMk/>
          <pc:sldMk cId="989413270" sldId="261"/>
        </pc:sldMkLst>
        <pc:spChg chg="del">
          <ac:chgData name="Kreeti Das" userId="544db9908c91f0a7" providerId="LiveId" clId="{C93F00E3-FEB2-4FBE-9975-3011546E4968}" dt="2024-10-14T09:54:11.265" v="1376" actId="478"/>
          <ac:spMkLst>
            <pc:docMk/>
            <pc:sldMk cId="989413270" sldId="261"/>
            <ac:spMk id="2" creationId="{F089FF1D-9C52-058C-F354-019E2D7A3F4A}"/>
          </ac:spMkLst>
        </pc:spChg>
        <pc:spChg chg="del">
          <ac:chgData name="Kreeti Das" userId="544db9908c91f0a7" providerId="LiveId" clId="{C93F00E3-FEB2-4FBE-9975-3011546E4968}" dt="2024-10-14T09:54:13.102" v="1377" actId="478"/>
          <ac:spMkLst>
            <pc:docMk/>
            <pc:sldMk cId="989413270" sldId="261"/>
            <ac:spMk id="3" creationId="{258BA5E1-C775-9069-EEA4-750D94E454A6}"/>
          </ac:spMkLst>
        </pc:spChg>
        <pc:spChg chg="add mod">
          <ac:chgData name="Kreeti Das" userId="544db9908c91f0a7" providerId="LiveId" clId="{C93F00E3-FEB2-4FBE-9975-3011546E4968}" dt="2024-10-14T10:22:21.510" v="1471" actId="20577"/>
          <ac:spMkLst>
            <pc:docMk/>
            <pc:sldMk cId="989413270" sldId="261"/>
            <ac:spMk id="4" creationId="{727CB147-B228-91FE-4C26-77E61B9DDD05}"/>
          </ac:spMkLst>
        </pc:spChg>
        <pc:spChg chg="add mod">
          <ac:chgData name="Kreeti Das" userId="544db9908c91f0a7" providerId="LiveId" clId="{C93F00E3-FEB2-4FBE-9975-3011546E4968}" dt="2024-10-14T10:23:38.087" v="1599" actId="1076"/>
          <ac:spMkLst>
            <pc:docMk/>
            <pc:sldMk cId="989413270" sldId="261"/>
            <ac:spMk id="6" creationId="{4CC5638B-D88F-0646-7844-029257EF1160}"/>
          </ac:spMkLst>
        </pc:spChg>
        <pc:graphicFrameChg chg="add mod modGraphic">
          <ac:chgData name="Kreeti Das" userId="544db9908c91f0a7" providerId="LiveId" clId="{C93F00E3-FEB2-4FBE-9975-3011546E4968}" dt="2024-10-14T10:41:02.429" v="1605" actId="20577"/>
          <ac:graphicFrameMkLst>
            <pc:docMk/>
            <pc:sldMk cId="989413270" sldId="261"/>
            <ac:graphicFrameMk id="5" creationId="{9D96F51B-FC31-050F-311F-933153E47C24}"/>
          </ac:graphicFrameMkLst>
        </pc:graphicFrameChg>
      </pc:sldChg>
      <pc:sldChg chg="addSp delSp modSp new mod">
        <pc:chgData name="Kreeti Das" userId="544db9908c91f0a7" providerId="LiveId" clId="{C93F00E3-FEB2-4FBE-9975-3011546E4968}" dt="2024-10-15T04:36:18.378" v="2235" actId="20577"/>
        <pc:sldMkLst>
          <pc:docMk/>
          <pc:sldMk cId="1164304154" sldId="262"/>
        </pc:sldMkLst>
        <pc:spChg chg="del">
          <ac:chgData name="Kreeti Das" userId="544db9908c91f0a7" providerId="LiveId" clId="{C93F00E3-FEB2-4FBE-9975-3011546E4968}" dt="2024-10-14T10:57:25.268" v="1607" actId="478"/>
          <ac:spMkLst>
            <pc:docMk/>
            <pc:sldMk cId="1164304154" sldId="262"/>
            <ac:spMk id="2" creationId="{965A144C-ADF8-BDF7-C068-FFCC313A11B3}"/>
          </ac:spMkLst>
        </pc:spChg>
        <pc:spChg chg="del">
          <ac:chgData name="Kreeti Das" userId="544db9908c91f0a7" providerId="LiveId" clId="{C93F00E3-FEB2-4FBE-9975-3011546E4968}" dt="2024-10-14T10:57:46.620" v="1621" actId="478"/>
          <ac:spMkLst>
            <pc:docMk/>
            <pc:sldMk cId="1164304154" sldId="262"/>
            <ac:spMk id="3" creationId="{CC59DDF5-92D9-CA8C-5518-03BCCDB9430A}"/>
          </ac:spMkLst>
        </pc:spChg>
        <pc:spChg chg="add mod">
          <ac:chgData name="Kreeti Das" userId="544db9908c91f0a7" providerId="LiveId" clId="{C93F00E3-FEB2-4FBE-9975-3011546E4968}" dt="2024-10-14T10:57:42.271" v="1620" actId="20577"/>
          <ac:spMkLst>
            <pc:docMk/>
            <pc:sldMk cId="1164304154" sldId="262"/>
            <ac:spMk id="4" creationId="{95F34FCD-D2DA-C76C-93C9-D4359A744F96}"/>
          </ac:spMkLst>
        </pc:spChg>
        <pc:graphicFrameChg chg="add mod modGraphic">
          <ac:chgData name="Kreeti Das" userId="544db9908c91f0a7" providerId="LiveId" clId="{C93F00E3-FEB2-4FBE-9975-3011546E4968}" dt="2024-10-15T04:36:18.378" v="2235" actId="20577"/>
          <ac:graphicFrameMkLst>
            <pc:docMk/>
            <pc:sldMk cId="1164304154" sldId="262"/>
            <ac:graphicFrameMk id="5" creationId="{45A2DCAB-9AD4-3BD3-6ED7-44E7C1260967}"/>
          </ac:graphicFrameMkLst>
        </pc:graphicFrameChg>
      </pc:sldChg>
      <pc:sldChg chg="addSp delSp modSp new mod">
        <pc:chgData name="Kreeti Das" userId="544db9908c91f0a7" providerId="LiveId" clId="{C93F00E3-FEB2-4FBE-9975-3011546E4968}" dt="2024-10-15T04:55:28.049" v="2590" actId="20577"/>
        <pc:sldMkLst>
          <pc:docMk/>
          <pc:sldMk cId="1337560397" sldId="263"/>
        </pc:sldMkLst>
        <pc:spChg chg="del">
          <ac:chgData name="Kreeti Das" userId="544db9908c91f0a7" providerId="LiveId" clId="{C93F00E3-FEB2-4FBE-9975-3011546E4968}" dt="2024-10-15T04:37:18.016" v="2237" actId="478"/>
          <ac:spMkLst>
            <pc:docMk/>
            <pc:sldMk cId="1337560397" sldId="263"/>
            <ac:spMk id="2" creationId="{0931E51F-8650-6761-7A47-404E769EF6DF}"/>
          </ac:spMkLst>
        </pc:spChg>
        <pc:spChg chg="del">
          <ac:chgData name="Kreeti Das" userId="544db9908c91f0a7" providerId="LiveId" clId="{C93F00E3-FEB2-4FBE-9975-3011546E4968}" dt="2024-10-15T04:37:20.030" v="2238" actId="478"/>
          <ac:spMkLst>
            <pc:docMk/>
            <pc:sldMk cId="1337560397" sldId="263"/>
            <ac:spMk id="3" creationId="{126D5359-6E6A-D156-803A-8A403985BA8C}"/>
          </ac:spMkLst>
        </pc:spChg>
        <pc:spChg chg="add mod">
          <ac:chgData name="Kreeti Das" userId="544db9908c91f0a7" providerId="LiveId" clId="{C93F00E3-FEB2-4FBE-9975-3011546E4968}" dt="2024-10-15T04:37:38.923" v="2273" actId="20577"/>
          <ac:spMkLst>
            <pc:docMk/>
            <pc:sldMk cId="1337560397" sldId="263"/>
            <ac:spMk id="4" creationId="{C5109B46-2D67-6F07-40CE-506039A62E8E}"/>
          </ac:spMkLst>
        </pc:spChg>
        <pc:spChg chg="add mod">
          <ac:chgData name="Kreeti Das" userId="544db9908c91f0a7" providerId="LiveId" clId="{C93F00E3-FEB2-4FBE-9975-3011546E4968}" dt="2024-10-15T04:38:32.718" v="2297" actId="207"/>
          <ac:spMkLst>
            <pc:docMk/>
            <pc:sldMk cId="1337560397" sldId="263"/>
            <ac:spMk id="5" creationId="{D2BD6B99-E37F-175A-9B12-6E48D9D7F909}"/>
          </ac:spMkLst>
        </pc:spChg>
        <pc:spChg chg="add mod">
          <ac:chgData name="Kreeti Das" userId="544db9908c91f0a7" providerId="LiveId" clId="{C93F00E3-FEB2-4FBE-9975-3011546E4968}" dt="2024-10-15T04:55:28.049" v="2590" actId="20577"/>
          <ac:spMkLst>
            <pc:docMk/>
            <pc:sldMk cId="1337560397" sldId="263"/>
            <ac:spMk id="7" creationId="{FA8A6126-52C6-081D-5AED-9D6BDDEDB55C}"/>
          </ac:spMkLst>
        </pc:spChg>
        <pc:spChg chg="add mod">
          <ac:chgData name="Kreeti Das" userId="544db9908c91f0a7" providerId="LiveId" clId="{C93F00E3-FEB2-4FBE-9975-3011546E4968}" dt="2024-10-15T04:47:58.076" v="2392"/>
          <ac:spMkLst>
            <pc:docMk/>
            <pc:sldMk cId="1337560397" sldId="263"/>
            <ac:spMk id="8" creationId="{E88D06A2-FE53-B126-8D77-2A1BCA713F3E}"/>
          </ac:spMkLst>
        </pc:spChg>
        <pc:graphicFrameChg chg="add mod modGraphic">
          <ac:chgData name="Kreeti Das" userId="544db9908c91f0a7" providerId="LiveId" clId="{C93F00E3-FEB2-4FBE-9975-3011546E4968}" dt="2024-10-15T04:49:50.349" v="2446" actId="2166"/>
          <ac:graphicFrameMkLst>
            <pc:docMk/>
            <pc:sldMk cId="1337560397" sldId="263"/>
            <ac:graphicFrameMk id="6" creationId="{3FABB5CF-1E35-FE79-39CD-D0B9AF1F8CB9}"/>
          </ac:graphicFrameMkLst>
        </pc:graphicFrameChg>
        <pc:graphicFrameChg chg="add mod modGraphic">
          <ac:chgData name="Kreeti Das" userId="544db9908c91f0a7" providerId="LiveId" clId="{C93F00E3-FEB2-4FBE-9975-3011546E4968}" dt="2024-10-15T04:54:18.558" v="2584" actId="14734"/>
          <ac:graphicFrameMkLst>
            <pc:docMk/>
            <pc:sldMk cId="1337560397" sldId="263"/>
            <ac:graphicFrameMk id="9" creationId="{06A9F125-5FC0-E96A-5AEF-56471903C189}"/>
          </ac:graphicFrameMkLst>
        </pc:graphicFrameChg>
      </pc:sldChg>
      <pc:sldChg chg="addSp delSp modSp new mod">
        <pc:chgData name="Kreeti Das" userId="544db9908c91f0a7" providerId="LiveId" clId="{C93F00E3-FEB2-4FBE-9975-3011546E4968}" dt="2024-10-15T05:03:36.531" v="2725" actId="122"/>
        <pc:sldMkLst>
          <pc:docMk/>
          <pc:sldMk cId="1178844355" sldId="264"/>
        </pc:sldMkLst>
        <pc:spChg chg="del">
          <ac:chgData name="Kreeti Das" userId="544db9908c91f0a7" providerId="LiveId" clId="{C93F00E3-FEB2-4FBE-9975-3011546E4968}" dt="2024-10-15T04:54:27.488" v="2586" actId="478"/>
          <ac:spMkLst>
            <pc:docMk/>
            <pc:sldMk cId="1178844355" sldId="264"/>
            <ac:spMk id="2" creationId="{AB31C6FD-9309-F026-76EE-499C85174CBC}"/>
          </ac:spMkLst>
        </pc:spChg>
        <pc:spChg chg="del">
          <ac:chgData name="Kreeti Das" userId="544db9908c91f0a7" providerId="LiveId" clId="{C93F00E3-FEB2-4FBE-9975-3011546E4968}" dt="2024-10-15T04:54:30.645" v="2587" actId="478"/>
          <ac:spMkLst>
            <pc:docMk/>
            <pc:sldMk cId="1178844355" sldId="264"/>
            <ac:spMk id="3" creationId="{D7CF2468-43FC-CC58-04D1-64C3F8363CB2}"/>
          </ac:spMkLst>
        </pc:spChg>
        <pc:spChg chg="add mod">
          <ac:chgData name="Kreeti Das" userId="544db9908c91f0a7" providerId="LiveId" clId="{C93F00E3-FEB2-4FBE-9975-3011546E4968}" dt="2024-10-15T04:54:37.211" v="2588"/>
          <ac:spMkLst>
            <pc:docMk/>
            <pc:sldMk cId="1178844355" sldId="264"/>
            <ac:spMk id="4" creationId="{87C8E5AA-00C0-5949-CE15-673E777D5931}"/>
          </ac:spMkLst>
        </pc:spChg>
        <pc:spChg chg="add mod">
          <ac:chgData name="Kreeti Das" userId="544db9908c91f0a7" providerId="LiveId" clId="{C93F00E3-FEB2-4FBE-9975-3011546E4968}" dt="2024-10-15T04:56:00.976" v="2614" actId="20577"/>
          <ac:spMkLst>
            <pc:docMk/>
            <pc:sldMk cId="1178844355" sldId="264"/>
            <ac:spMk id="5" creationId="{7C4B730D-3D52-54BC-8668-9BB844DB1EB1}"/>
          </ac:spMkLst>
        </pc:spChg>
        <pc:spChg chg="add mod">
          <ac:chgData name="Kreeti Das" userId="544db9908c91f0a7" providerId="LiveId" clId="{C93F00E3-FEB2-4FBE-9975-3011546E4968}" dt="2024-10-15T05:02:52.789" v="2708" actId="20577"/>
          <ac:spMkLst>
            <pc:docMk/>
            <pc:sldMk cId="1178844355" sldId="264"/>
            <ac:spMk id="7" creationId="{B03F3801-BD8C-2D1B-5480-F013B295B0E4}"/>
          </ac:spMkLst>
        </pc:spChg>
        <pc:graphicFrameChg chg="add mod modGraphic">
          <ac:chgData name="Kreeti Das" userId="544db9908c91f0a7" providerId="LiveId" clId="{C93F00E3-FEB2-4FBE-9975-3011546E4968}" dt="2024-10-15T05:02:05.043" v="2693" actId="20577"/>
          <ac:graphicFrameMkLst>
            <pc:docMk/>
            <pc:sldMk cId="1178844355" sldId="264"/>
            <ac:graphicFrameMk id="6" creationId="{8F36AA6E-0B03-CCFE-0A20-39BE9E85F5B9}"/>
          </ac:graphicFrameMkLst>
        </pc:graphicFrameChg>
        <pc:graphicFrameChg chg="add mod modGraphic">
          <ac:chgData name="Kreeti Das" userId="544db9908c91f0a7" providerId="LiveId" clId="{C93F00E3-FEB2-4FBE-9975-3011546E4968}" dt="2024-10-15T05:03:36.531" v="2725" actId="122"/>
          <ac:graphicFrameMkLst>
            <pc:docMk/>
            <pc:sldMk cId="1178844355" sldId="264"/>
            <ac:graphicFrameMk id="8" creationId="{47F3DAE3-8902-0BC6-7985-BE1EE4BC9891}"/>
          </ac:graphicFrameMkLst>
        </pc:graphicFrameChg>
      </pc:sldChg>
      <pc:sldChg chg="addSp delSp modSp new mod">
        <pc:chgData name="Kreeti Das" userId="544db9908c91f0a7" providerId="LiveId" clId="{C93F00E3-FEB2-4FBE-9975-3011546E4968}" dt="2024-10-15T05:10:15.180" v="2977" actId="20577"/>
        <pc:sldMkLst>
          <pc:docMk/>
          <pc:sldMk cId="2195265084" sldId="265"/>
        </pc:sldMkLst>
        <pc:spChg chg="del">
          <ac:chgData name="Kreeti Das" userId="544db9908c91f0a7" providerId="LiveId" clId="{C93F00E3-FEB2-4FBE-9975-3011546E4968}" dt="2024-10-15T05:03:48.399" v="2727" actId="478"/>
          <ac:spMkLst>
            <pc:docMk/>
            <pc:sldMk cId="2195265084" sldId="265"/>
            <ac:spMk id="2" creationId="{81CEC3CD-72DF-EE5D-49AC-F77635DB13DB}"/>
          </ac:spMkLst>
        </pc:spChg>
        <pc:spChg chg="del">
          <ac:chgData name="Kreeti Das" userId="544db9908c91f0a7" providerId="LiveId" clId="{C93F00E3-FEB2-4FBE-9975-3011546E4968}" dt="2024-10-15T05:03:50.486" v="2728" actId="478"/>
          <ac:spMkLst>
            <pc:docMk/>
            <pc:sldMk cId="2195265084" sldId="265"/>
            <ac:spMk id="3" creationId="{044645FA-F176-431F-8FEA-A7D2B274E062}"/>
          </ac:spMkLst>
        </pc:spChg>
        <pc:spChg chg="add mod">
          <ac:chgData name="Kreeti Das" userId="544db9908c91f0a7" providerId="LiveId" clId="{C93F00E3-FEB2-4FBE-9975-3011546E4968}" dt="2024-10-15T05:03:55.855" v="2729"/>
          <ac:spMkLst>
            <pc:docMk/>
            <pc:sldMk cId="2195265084" sldId="265"/>
            <ac:spMk id="4" creationId="{AD0BF4EC-3C36-19A5-EFE9-A05191E6F3FA}"/>
          </ac:spMkLst>
        </pc:spChg>
        <pc:spChg chg="add mod">
          <ac:chgData name="Kreeti Das" userId="544db9908c91f0a7" providerId="LiveId" clId="{C93F00E3-FEB2-4FBE-9975-3011546E4968}" dt="2024-10-15T05:04:13.612" v="2747" actId="20577"/>
          <ac:spMkLst>
            <pc:docMk/>
            <pc:sldMk cId="2195265084" sldId="265"/>
            <ac:spMk id="5" creationId="{732F25C8-290D-B71C-6354-D084C08340D4}"/>
          </ac:spMkLst>
        </pc:spChg>
        <pc:spChg chg="add mod">
          <ac:chgData name="Kreeti Das" userId="544db9908c91f0a7" providerId="LiveId" clId="{C93F00E3-FEB2-4FBE-9975-3011546E4968}" dt="2024-10-15T05:05:30.075" v="2792" actId="20577"/>
          <ac:spMkLst>
            <pc:docMk/>
            <pc:sldMk cId="2195265084" sldId="265"/>
            <ac:spMk id="7" creationId="{F72DF0F6-A523-C120-2435-13E04661DA30}"/>
          </ac:spMkLst>
        </pc:spChg>
        <pc:graphicFrameChg chg="add mod modGraphic">
          <ac:chgData name="Kreeti Das" userId="544db9908c91f0a7" providerId="LiveId" clId="{C93F00E3-FEB2-4FBE-9975-3011546E4968}" dt="2024-10-15T05:04:52.877" v="2760" actId="14734"/>
          <ac:graphicFrameMkLst>
            <pc:docMk/>
            <pc:sldMk cId="2195265084" sldId="265"/>
            <ac:graphicFrameMk id="6" creationId="{A5FDB0FD-6815-F580-76BC-791979EE3034}"/>
          </ac:graphicFrameMkLst>
        </pc:graphicFrameChg>
        <pc:graphicFrameChg chg="add mod modGraphic">
          <ac:chgData name="Kreeti Das" userId="544db9908c91f0a7" providerId="LiveId" clId="{C93F00E3-FEB2-4FBE-9975-3011546E4968}" dt="2024-10-15T05:10:15.180" v="2977" actId="20577"/>
          <ac:graphicFrameMkLst>
            <pc:docMk/>
            <pc:sldMk cId="2195265084" sldId="265"/>
            <ac:graphicFrameMk id="8" creationId="{05D442F4-1A8E-8AA2-6913-8155F0B79060}"/>
          </ac:graphicFrameMkLst>
        </pc:graphicFrameChg>
      </pc:sldChg>
      <pc:sldChg chg="addSp delSp modSp new mod">
        <pc:chgData name="Kreeti Das" userId="544db9908c91f0a7" providerId="LiveId" clId="{C93F00E3-FEB2-4FBE-9975-3011546E4968}" dt="2024-10-15T06:33:58.960" v="3080" actId="20577"/>
        <pc:sldMkLst>
          <pc:docMk/>
          <pc:sldMk cId="4152482987" sldId="266"/>
        </pc:sldMkLst>
        <pc:spChg chg="del">
          <ac:chgData name="Kreeti Das" userId="544db9908c91f0a7" providerId="LiveId" clId="{C93F00E3-FEB2-4FBE-9975-3011546E4968}" dt="2024-10-15T06:31:18.675" v="2979" actId="478"/>
          <ac:spMkLst>
            <pc:docMk/>
            <pc:sldMk cId="4152482987" sldId="266"/>
            <ac:spMk id="2" creationId="{D6789FEC-5412-0AE5-F816-9364E7C2A5F8}"/>
          </ac:spMkLst>
        </pc:spChg>
        <pc:spChg chg="del">
          <ac:chgData name="Kreeti Das" userId="544db9908c91f0a7" providerId="LiveId" clId="{C93F00E3-FEB2-4FBE-9975-3011546E4968}" dt="2024-10-15T06:31:56.854" v="3018" actId="478"/>
          <ac:spMkLst>
            <pc:docMk/>
            <pc:sldMk cId="4152482987" sldId="266"/>
            <ac:spMk id="3" creationId="{DD17CBB0-D9BB-5987-1262-20648D1635A6}"/>
          </ac:spMkLst>
        </pc:spChg>
        <pc:spChg chg="add mod">
          <ac:chgData name="Kreeti Das" userId="544db9908c91f0a7" providerId="LiveId" clId="{C93F00E3-FEB2-4FBE-9975-3011546E4968}" dt="2024-10-15T06:31:53.742" v="3017" actId="20577"/>
          <ac:spMkLst>
            <pc:docMk/>
            <pc:sldMk cId="4152482987" sldId="266"/>
            <ac:spMk id="4" creationId="{F202591E-F81F-2533-3EC6-786ECFD79E4F}"/>
          </ac:spMkLst>
        </pc:spChg>
        <pc:graphicFrameChg chg="add mod modGraphic">
          <ac:chgData name="Kreeti Das" userId="544db9908c91f0a7" providerId="LiveId" clId="{C93F00E3-FEB2-4FBE-9975-3011546E4968}" dt="2024-10-15T06:33:58.960" v="3080" actId="20577"/>
          <ac:graphicFrameMkLst>
            <pc:docMk/>
            <pc:sldMk cId="4152482987" sldId="266"/>
            <ac:graphicFrameMk id="5" creationId="{278CDDD3-9CAE-6411-BDA4-8F69FC8EE66C}"/>
          </ac:graphicFrameMkLst>
        </pc:graphicFrameChg>
      </pc:sldChg>
    </pc:docChg>
  </pc:docChgLst>
  <pc:docChgLst>
    <pc:chgData name="Kreeti Das" userId="544db9908c91f0a7" providerId="LiveId" clId="{C64DD7A4-6B75-466B-AFDA-BCF2798E8C3A}"/>
    <pc:docChg chg="undo custSel addSld delSld modSld">
      <pc:chgData name="Kreeti Das" userId="544db9908c91f0a7" providerId="LiveId" clId="{C64DD7A4-6B75-466B-AFDA-BCF2798E8C3A}" dt="2024-10-16T06:11:45.087" v="3329" actId="47"/>
      <pc:docMkLst>
        <pc:docMk/>
      </pc:docMkLst>
      <pc:sldChg chg="modSp mod">
        <pc:chgData name="Kreeti Das" userId="544db9908c91f0a7" providerId="LiveId" clId="{C64DD7A4-6B75-466B-AFDA-BCF2798E8C3A}" dt="2024-10-16T03:04:39.187" v="6" actId="1076"/>
        <pc:sldMkLst>
          <pc:docMk/>
          <pc:sldMk cId="1293920267" sldId="256"/>
        </pc:sldMkLst>
        <pc:spChg chg="mod">
          <ac:chgData name="Kreeti Das" userId="544db9908c91f0a7" providerId="LiveId" clId="{C64DD7A4-6B75-466B-AFDA-BCF2798E8C3A}" dt="2024-10-16T03:04:34.299" v="5" actId="1076"/>
          <ac:spMkLst>
            <pc:docMk/>
            <pc:sldMk cId="1293920267" sldId="256"/>
            <ac:spMk id="2" creationId="{6F6DD474-31ED-ADF2-E82F-39D839EDC153}"/>
          </ac:spMkLst>
        </pc:spChg>
        <pc:spChg chg="mod">
          <ac:chgData name="Kreeti Das" userId="544db9908c91f0a7" providerId="LiveId" clId="{C64DD7A4-6B75-466B-AFDA-BCF2798E8C3A}" dt="2024-10-16T03:04:39.187" v="6" actId="1076"/>
          <ac:spMkLst>
            <pc:docMk/>
            <pc:sldMk cId="1293920267" sldId="256"/>
            <ac:spMk id="3" creationId="{0DA1A8F8-3BDD-CEE7-DD95-0B2BD572A8D1}"/>
          </ac:spMkLst>
        </pc:spChg>
      </pc:sldChg>
      <pc:sldChg chg="modSp mod">
        <pc:chgData name="Kreeti Das" userId="544db9908c91f0a7" providerId="LiveId" clId="{C64DD7A4-6B75-466B-AFDA-BCF2798E8C3A}" dt="2024-10-16T03:29:24.110" v="612" actId="20577"/>
        <pc:sldMkLst>
          <pc:docMk/>
          <pc:sldMk cId="1125215315" sldId="257"/>
        </pc:sldMkLst>
        <pc:spChg chg="mod">
          <ac:chgData name="Kreeti Das" userId="544db9908c91f0a7" providerId="LiveId" clId="{C64DD7A4-6B75-466B-AFDA-BCF2798E8C3A}" dt="2024-10-16T03:05:47.336" v="8" actId="1076"/>
          <ac:spMkLst>
            <pc:docMk/>
            <pc:sldMk cId="1125215315" sldId="257"/>
            <ac:spMk id="2" creationId="{EBBCF212-ADC2-5992-9043-7F6D6D7B7064}"/>
          </ac:spMkLst>
        </pc:spChg>
        <pc:graphicFrameChg chg="mod modGraphic">
          <ac:chgData name="Kreeti Das" userId="544db9908c91f0a7" providerId="LiveId" clId="{C64DD7A4-6B75-466B-AFDA-BCF2798E8C3A}" dt="2024-10-16T03:29:24.110" v="612" actId="20577"/>
          <ac:graphicFrameMkLst>
            <pc:docMk/>
            <pc:sldMk cId="1125215315" sldId="257"/>
            <ac:graphicFrameMk id="4" creationId="{23783E69-953B-684C-6702-190EEF0F4513}"/>
          </ac:graphicFrameMkLst>
        </pc:graphicFrameChg>
      </pc:sldChg>
      <pc:sldChg chg="addSp delSp modSp mod">
        <pc:chgData name="Kreeti Das" userId="544db9908c91f0a7" providerId="LiveId" clId="{C64DD7A4-6B75-466B-AFDA-BCF2798E8C3A}" dt="2024-10-16T05:18:59.417" v="1937" actId="1076"/>
        <pc:sldMkLst>
          <pc:docMk/>
          <pc:sldMk cId="3691284805" sldId="258"/>
        </pc:sldMkLst>
        <pc:spChg chg="add mod">
          <ac:chgData name="Kreeti Das" userId="544db9908c91f0a7" providerId="LiveId" clId="{C64DD7A4-6B75-466B-AFDA-BCF2798E8C3A}" dt="2024-10-16T05:18:59.417" v="1937" actId="1076"/>
          <ac:spMkLst>
            <pc:docMk/>
            <pc:sldMk cId="3691284805" sldId="258"/>
            <ac:spMk id="3" creationId="{4AC119E4-A033-8309-B1A7-EF75B41A3525}"/>
          </ac:spMkLst>
        </pc:spChg>
        <pc:spChg chg="mod">
          <ac:chgData name="Kreeti Das" userId="544db9908c91f0a7" providerId="LiveId" clId="{C64DD7A4-6B75-466B-AFDA-BCF2798E8C3A}" dt="2024-10-16T05:18:01.769" v="1930" actId="1076"/>
          <ac:spMkLst>
            <pc:docMk/>
            <pc:sldMk cId="3691284805" sldId="258"/>
            <ac:spMk id="4" creationId="{5C6B4D95-909C-E6A6-98D1-68545A90D0FC}"/>
          </ac:spMkLst>
        </pc:spChg>
        <pc:graphicFrameChg chg="add mod modGraphic">
          <ac:chgData name="Kreeti Das" userId="544db9908c91f0a7" providerId="LiveId" clId="{C64DD7A4-6B75-466B-AFDA-BCF2798E8C3A}" dt="2024-10-16T05:17:58.593" v="1929" actId="1076"/>
          <ac:graphicFrameMkLst>
            <pc:docMk/>
            <pc:sldMk cId="3691284805" sldId="258"/>
            <ac:graphicFrameMk id="2" creationId="{3E222DD3-8247-3433-F55D-39B0CDF71CD3}"/>
          </ac:graphicFrameMkLst>
        </pc:graphicFrameChg>
        <pc:graphicFrameChg chg="add mod modGraphic">
          <ac:chgData name="Kreeti Das" userId="544db9908c91f0a7" providerId="LiveId" clId="{C64DD7A4-6B75-466B-AFDA-BCF2798E8C3A}" dt="2024-10-16T05:18:52.859" v="1936" actId="1076"/>
          <ac:graphicFrameMkLst>
            <pc:docMk/>
            <pc:sldMk cId="3691284805" sldId="258"/>
            <ac:graphicFrameMk id="5" creationId="{E754301E-2F9D-85D2-D255-0E2705C049B3}"/>
          </ac:graphicFrameMkLst>
        </pc:graphicFrameChg>
        <pc:graphicFrameChg chg="del mod modGraphic">
          <ac:chgData name="Kreeti Das" userId="544db9908c91f0a7" providerId="LiveId" clId="{C64DD7A4-6B75-466B-AFDA-BCF2798E8C3A}" dt="2024-10-16T05:10:08.308" v="1872" actId="478"/>
          <ac:graphicFrameMkLst>
            <pc:docMk/>
            <pc:sldMk cId="3691284805" sldId="258"/>
            <ac:graphicFrameMk id="6" creationId="{18723E1A-5E00-BBE3-E414-6D34D7D2B0E8}"/>
          </ac:graphicFrameMkLst>
        </pc:graphicFrameChg>
      </pc:sldChg>
      <pc:sldChg chg="modSp add del mod">
        <pc:chgData name="Kreeti Das" userId="544db9908c91f0a7" providerId="LiveId" clId="{C64DD7A4-6B75-466B-AFDA-BCF2798E8C3A}" dt="2024-10-16T05:19:41.214" v="1940" actId="14734"/>
        <pc:sldMkLst>
          <pc:docMk/>
          <pc:sldMk cId="2829928458" sldId="259"/>
        </pc:sldMkLst>
        <pc:graphicFrameChg chg="modGraphic">
          <ac:chgData name="Kreeti Das" userId="544db9908c91f0a7" providerId="LiveId" clId="{C64DD7A4-6B75-466B-AFDA-BCF2798E8C3A}" dt="2024-10-16T05:19:41.214" v="1940" actId="14734"/>
          <ac:graphicFrameMkLst>
            <pc:docMk/>
            <pc:sldMk cId="2829928458" sldId="259"/>
            <ac:graphicFrameMk id="5" creationId="{FD68E176-B026-6ECF-3B04-57E5E39DBDB6}"/>
          </ac:graphicFrameMkLst>
        </pc:graphicFrameChg>
      </pc:sldChg>
      <pc:sldChg chg="add del">
        <pc:chgData name="Kreeti Das" userId="544db9908c91f0a7" providerId="LiveId" clId="{C64DD7A4-6B75-466B-AFDA-BCF2798E8C3A}" dt="2024-10-16T05:19:48.573" v="1941" actId="47"/>
        <pc:sldMkLst>
          <pc:docMk/>
          <pc:sldMk cId="1235901493" sldId="260"/>
        </pc:sldMkLst>
      </pc:sldChg>
      <pc:sldChg chg="delSp modSp mod">
        <pc:chgData name="Kreeti Das" userId="544db9908c91f0a7" providerId="LiveId" clId="{C64DD7A4-6B75-466B-AFDA-BCF2798E8C3A}" dt="2024-10-16T05:39:59.435" v="2595" actId="20577"/>
        <pc:sldMkLst>
          <pc:docMk/>
          <pc:sldMk cId="989413270" sldId="261"/>
        </pc:sldMkLst>
        <pc:spChg chg="mod">
          <ac:chgData name="Kreeti Das" userId="544db9908c91f0a7" providerId="LiveId" clId="{C64DD7A4-6B75-466B-AFDA-BCF2798E8C3A}" dt="2024-10-16T05:32:31.649" v="2278" actId="1076"/>
          <ac:spMkLst>
            <pc:docMk/>
            <pc:sldMk cId="989413270" sldId="261"/>
            <ac:spMk id="4" creationId="{727CB147-B228-91FE-4C26-77E61B9DDD05}"/>
          </ac:spMkLst>
        </pc:spChg>
        <pc:spChg chg="del">
          <ac:chgData name="Kreeti Das" userId="544db9908c91f0a7" providerId="LiveId" clId="{C64DD7A4-6B75-466B-AFDA-BCF2798E8C3A}" dt="2024-10-16T05:20:49.220" v="1944" actId="478"/>
          <ac:spMkLst>
            <pc:docMk/>
            <pc:sldMk cId="989413270" sldId="261"/>
            <ac:spMk id="6" creationId="{4CC5638B-D88F-0646-7844-029257EF1160}"/>
          </ac:spMkLst>
        </pc:spChg>
        <pc:graphicFrameChg chg="mod modGraphic">
          <ac:chgData name="Kreeti Das" userId="544db9908c91f0a7" providerId="LiveId" clId="{C64DD7A4-6B75-466B-AFDA-BCF2798E8C3A}" dt="2024-10-16T05:39:59.435" v="2595" actId="20577"/>
          <ac:graphicFrameMkLst>
            <pc:docMk/>
            <pc:sldMk cId="989413270" sldId="261"/>
            <ac:graphicFrameMk id="5" creationId="{9D96F51B-FC31-050F-311F-933153E47C24}"/>
          </ac:graphicFrameMkLst>
        </pc:graphicFrameChg>
      </pc:sldChg>
      <pc:sldChg chg="modSp mod">
        <pc:chgData name="Kreeti Das" userId="544db9908c91f0a7" providerId="LiveId" clId="{C64DD7A4-6B75-466B-AFDA-BCF2798E8C3A}" dt="2024-10-16T06:04:16.978" v="3192" actId="20577"/>
        <pc:sldMkLst>
          <pc:docMk/>
          <pc:sldMk cId="1164304154" sldId="262"/>
        </pc:sldMkLst>
        <pc:spChg chg="mod">
          <ac:chgData name="Kreeti Das" userId="544db9908c91f0a7" providerId="LiveId" clId="{C64DD7A4-6B75-466B-AFDA-BCF2798E8C3A}" dt="2024-10-16T05:46:09.850" v="3043" actId="1076"/>
          <ac:spMkLst>
            <pc:docMk/>
            <pc:sldMk cId="1164304154" sldId="262"/>
            <ac:spMk id="4" creationId="{95F34FCD-D2DA-C76C-93C9-D4359A744F96}"/>
          </ac:spMkLst>
        </pc:spChg>
        <pc:graphicFrameChg chg="mod modGraphic">
          <ac:chgData name="Kreeti Das" userId="544db9908c91f0a7" providerId="LiveId" clId="{C64DD7A4-6B75-466B-AFDA-BCF2798E8C3A}" dt="2024-10-16T06:04:16.978" v="3192" actId="20577"/>
          <ac:graphicFrameMkLst>
            <pc:docMk/>
            <pc:sldMk cId="1164304154" sldId="262"/>
            <ac:graphicFrameMk id="5" creationId="{45A2DCAB-9AD4-3BD3-6ED7-44E7C1260967}"/>
          </ac:graphicFrameMkLst>
        </pc:graphicFrameChg>
      </pc:sldChg>
      <pc:sldChg chg="addSp delSp modSp mod">
        <pc:chgData name="Kreeti Das" userId="544db9908c91f0a7" providerId="LiveId" clId="{C64DD7A4-6B75-466B-AFDA-BCF2798E8C3A}" dt="2024-10-16T06:08:40.834" v="3252" actId="1076"/>
        <pc:sldMkLst>
          <pc:docMk/>
          <pc:sldMk cId="1337560397" sldId="263"/>
        </pc:sldMkLst>
        <pc:spChg chg="add mod">
          <ac:chgData name="Kreeti Das" userId="544db9908c91f0a7" providerId="LiveId" clId="{C64DD7A4-6B75-466B-AFDA-BCF2798E8C3A}" dt="2024-10-16T06:08:33.606" v="3250" actId="1076"/>
          <ac:spMkLst>
            <pc:docMk/>
            <pc:sldMk cId="1337560397" sldId="263"/>
            <ac:spMk id="3" creationId="{99F0780C-09B8-FAB6-30DD-6F898DE271FA}"/>
          </ac:spMkLst>
        </pc:spChg>
        <pc:spChg chg="mod">
          <ac:chgData name="Kreeti Das" userId="544db9908c91f0a7" providerId="LiveId" clId="{C64DD7A4-6B75-466B-AFDA-BCF2798E8C3A}" dt="2024-10-16T06:08:30.931" v="3249" actId="1076"/>
          <ac:spMkLst>
            <pc:docMk/>
            <pc:sldMk cId="1337560397" sldId="263"/>
            <ac:spMk id="7" creationId="{FA8A6126-52C6-081D-5AED-9D6BDDEDB55C}"/>
          </ac:spMkLst>
        </pc:spChg>
        <pc:spChg chg="add mod">
          <ac:chgData name="Kreeti Das" userId="544db9908c91f0a7" providerId="LiveId" clId="{C64DD7A4-6B75-466B-AFDA-BCF2798E8C3A}" dt="2024-10-16T06:08:37.497" v="3251" actId="1076"/>
          <ac:spMkLst>
            <pc:docMk/>
            <pc:sldMk cId="1337560397" sldId="263"/>
            <ac:spMk id="8" creationId="{2C8B9B93-2BEB-9758-2FD2-2C68EE60AE06}"/>
          </ac:spMkLst>
        </pc:spChg>
        <pc:graphicFrameChg chg="mod modGraphic">
          <ac:chgData name="Kreeti Das" userId="544db9908c91f0a7" providerId="LiveId" clId="{C64DD7A4-6B75-466B-AFDA-BCF2798E8C3A}" dt="2024-10-16T06:08:28.202" v="3248" actId="1076"/>
          <ac:graphicFrameMkLst>
            <pc:docMk/>
            <pc:sldMk cId="1337560397" sldId="263"/>
            <ac:graphicFrameMk id="6" creationId="{3FABB5CF-1E35-FE79-39CD-D0B9AF1F8CB9}"/>
          </ac:graphicFrameMkLst>
        </pc:graphicFrameChg>
        <pc:graphicFrameChg chg="del">
          <ac:chgData name="Kreeti Das" userId="544db9908c91f0a7" providerId="LiveId" clId="{C64DD7A4-6B75-466B-AFDA-BCF2798E8C3A}" dt="2024-10-16T06:06:57.488" v="3233" actId="478"/>
          <ac:graphicFrameMkLst>
            <pc:docMk/>
            <pc:sldMk cId="1337560397" sldId="263"/>
            <ac:graphicFrameMk id="9" creationId="{06A9F125-5FC0-E96A-5AEF-56471903C189}"/>
          </ac:graphicFrameMkLst>
        </pc:graphicFrameChg>
        <pc:graphicFrameChg chg="add mod">
          <ac:chgData name="Kreeti Das" userId="544db9908c91f0a7" providerId="LiveId" clId="{C64DD7A4-6B75-466B-AFDA-BCF2798E8C3A}" dt="2024-10-16T06:08:40.834" v="3252" actId="1076"/>
          <ac:graphicFrameMkLst>
            <pc:docMk/>
            <pc:sldMk cId="1337560397" sldId="263"/>
            <ac:graphicFrameMk id="10" creationId="{5EAE98B2-A15A-E2D1-4119-64B496702B21}"/>
          </ac:graphicFrameMkLst>
        </pc:graphicFrameChg>
      </pc:sldChg>
      <pc:sldChg chg="addSp delSp modSp mod">
        <pc:chgData name="Kreeti Das" userId="544db9908c91f0a7" providerId="LiveId" clId="{C64DD7A4-6B75-466B-AFDA-BCF2798E8C3A}" dt="2024-10-16T06:11:29.647" v="3328" actId="20577"/>
        <pc:sldMkLst>
          <pc:docMk/>
          <pc:sldMk cId="1178844355" sldId="264"/>
        </pc:sldMkLst>
        <pc:spChg chg="add mod">
          <ac:chgData name="Kreeti Das" userId="544db9908c91f0a7" providerId="LiveId" clId="{C64DD7A4-6B75-466B-AFDA-BCF2798E8C3A}" dt="2024-10-16T06:09:42.822" v="3298" actId="1076"/>
          <ac:spMkLst>
            <pc:docMk/>
            <pc:sldMk cId="1178844355" sldId="264"/>
            <ac:spMk id="3" creationId="{1D18ED9A-5ED2-E585-CF2D-BA1E8C2387DC}"/>
          </ac:spMkLst>
        </pc:spChg>
        <pc:spChg chg="del">
          <ac:chgData name="Kreeti Das" userId="544db9908c91f0a7" providerId="LiveId" clId="{C64DD7A4-6B75-466B-AFDA-BCF2798E8C3A}" dt="2024-10-16T06:08:48.260" v="3253" actId="478"/>
          <ac:spMkLst>
            <pc:docMk/>
            <pc:sldMk cId="1178844355" sldId="264"/>
            <ac:spMk id="5" creationId="{7C4B730D-3D52-54BC-8668-9BB844DB1EB1}"/>
          </ac:spMkLst>
        </pc:spChg>
        <pc:spChg chg="mod">
          <ac:chgData name="Kreeti Das" userId="544db9908c91f0a7" providerId="LiveId" clId="{C64DD7A4-6B75-466B-AFDA-BCF2798E8C3A}" dt="2024-10-16T06:08:55.862" v="3255" actId="1076"/>
          <ac:spMkLst>
            <pc:docMk/>
            <pc:sldMk cId="1178844355" sldId="264"/>
            <ac:spMk id="7" creationId="{B03F3801-BD8C-2D1B-5480-F013B295B0E4}"/>
          </ac:spMkLst>
        </pc:spChg>
        <pc:spChg chg="add mod">
          <ac:chgData name="Kreeti Das" userId="544db9908c91f0a7" providerId="LiveId" clId="{C64DD7A4-6B75-466B-AFDA-BCF2798E8C3A}" dt="2024-10-16T06:10:02.912" v="3300" actId="1076"/>
          <ac:spMkLst>
            <pc:docMk/>
            <pc:sldMk cId="1178844355" sldId="264"/>
            <ac:spMk id="9" creationId="{25F8386E-8F12-527E-FE56-2A98A88211AC}"/>
          </ac:spMkLst>
        </pc:spChg>
        <pc:spChg chg="add mod">
          <ac:chgData name="Kreeti Das" userId="544db9908c91f0a7" providerId="LiveId" clId="{C64DD7A4-6B75-466B-AFDA-BCF2798E8C3A}" dt="2024-10-16T06:10:20.543" v="3303" actId="14100"/>
          <ac:spMkLst>
            <pc:docMk/>
            <pc:sldMk cId="1178844355" sldId="264"/>
            <ac:spMk id="11" creationId="{3168CC56-C6C2-20C9-0A6B-66F1A727E949}"/>
          </ac:spMkLst>
        </pc:spChg>
        <pc:spChg chg="add mod">
          <ac:chgData name="Kreeti Das" userId="544db9908c91f0a7" providerId="LiveId" clId="{C64DD7A4-6B75-466B-AFDA-BCF2798E8C3A}" dt="2024-10-16T06:10:44.954" v="3306" actId="1076"/>
          <ac:spMkLst>
            <pc:docMk/>
            <pc:sldMk cId="1178844355" sldId="264"/>
            <ac:spMk id="12" creationId="{18FD8240-AB87-71C1-3095-C8F6031F8876}"/>
          </ac:spMkLst>
        </pc:spChg>
        <pc:graphicFrameChg chg="del">
          <ac:chgData name="Kreeti Das" userId="544db9908c91f0a7" providerId="LiveId" clId="{C64DD7A4-6B75-466B-AFDA-BCF2798E8C3A}" dt="2024-10-16T06:08:49.585" v="3254" actId="478"/>
          <ac:graphicFrameMkLst>
            <pc:docMk/>
            <pc:sldMk cId="1178844355" sldId="264"/>
            <ac:graphicFrameMk id="6" creationId="{8F36AA6E-0B03-CCFE-0A20-39BE9E85F5B9}"/>
          </ac:graphicFrameMkLst>
        </pc:graphicFrameChg>
        <pc:graphicFrameChg chg="del">
          <ac:chgData name="Kreeti Das" userId="544db9908c91f0a7" providerId="LiveId" clId="{C64DD7A4-6B75-466B-AFDA-BCF2798E8C3A}" dt="2024-10-16T06:10:27.466" v="3304" actId="478"/>
          <ac:graphicFrameMkLst>
            <pc:docMk/>
            <pc:sldMk cId="1178844355" sldId="264"/>
            <ac:graphicFrameMk id="8" creationId="{47F3DAE3-8902-0BC6-7985-BE1EE4BC9891}"/>
          </ac:graphicFrameMkLst>
        </pc:graphicFrameChg>
        <pc:graphicFrameChg chg="add mod modGraphic">
          <ac:chgData name="Kreeti Das" userId="544db9908c91f0a7" providerId="LiveId" clId="{C64DD7A4-6B75-466B-AFDA-BCF2798E8C3A}" dt="2024-10-16T06:11:29.647" v="3328" actId="20577"/>
          <ac:graphicFrameMkLst>
            <pc:docMk/>
            <pc:sldMk cId="1178844355" sldId="264"/>
            <ac:graphicFrameMk id="13" creationId="{4C840955-FFBE-02EA-26AE-36BA97E44736}"/>
          </ac:graphicFrameMkLst>
        </pc:graphicFrameChg>
      </pc:sldChg>
      <pc:sldChg chg="del">
        <pc:chgData name="Kreeti Das" userId="544db9908c91f0a7" providerId="LiveId" clId="{C64DD7A4-6B75-466B-AFDA-BCF2798E8C3A}" dt="2024-10-16T06:11:45.087" v="3329" actId="47"/>
        <pc:sldMkLst>
          <pc:docMk/>
          <pc:sldMk cId="2195265084" sldId="265"/>
        </pc:sldMkLst>
      </pc:sldChg>
      <pc:sldChg chg="modSp mod">
        <pc:chgData name="Kreeti Das" userId="544db9908c91f0a7" providerId="LiveId" clId="{C64DD7A4-6B75-466B-AFDA-BCF2798E8C3A}" dt="2024-10-16T05:46:43.902" v="3045" actId="1076"/>
        <pc:sldMkLst>
          <pc:docMk/>
          <pc:sldMk cId="4152482987" sldId="266"/>
        </pc:sldMkLst>
        <pc:spChg chg="mod">
          <ac:chgData name="Kreeti Das" userId="544db9908c91f0a7" providerId="LiveId" clId="{C64DD7A4-6B75-466B-AFDA-BCF2798E8C3A}" dt="2024-10-16T05:46:43.902" v="3045" actId="1076"/>
          <ac:spMkLst>
            <pc:docMk/>
            <pc:sldMk cId="4152482987" sldId="266"/>
            <ac:spMk id="4" creationId="{F202591E-F81F-2533-3EC6-786ECFD79E4F}"/>
          </ac:spMkLst>
        </pc:spChg>
        <pc:graphicFrameChg chg="mod">
          <ac:chgData name="Kreeti Das" userId="544db9908c91f0a7" providerId="LiveId" clId="{C64DD7A4-6B75-466B-AFDA-BCF2798E8C3A}" dt="2024-10-16T05:46:37.975" v="3044" actId="1076"/>
          <ac:graphicFrameMkLst>
            <pc:docMk/>
            <pc:sldMk cId="4152482987" sldId="266"/>
            <ac:graphicFrameMk id="5" creationId="{278CDDD3-9CAE-6411-BDA4-8F69FC8EE66C}"/>
          </ac:graphicFrameMkLst>
        </pc:graphicFrameChg>
      </pc:sldChg>
      <pc:sldChg chg="addSp delSp modSp new mod">
        <pc:chgData name="Kreeti Das" userId="544db9908c91f0a7" providerId="LiveId" clId="{C64DD7A4-6B75-466B-AFDA-BCF2798E8C3A}" dt="2024-10-16T03:39:12.862" v="678" actId="20577"/>
        <pc:sldMkLst>
          <pc:docMk/>
          <pc:sldMk cId="3521718856" sldId="267"/>
        </pc:sldMkLst>
        <pc:spChg chg="del">
          <ac:chgData name="Kreeti Das" userId="544db9908c91f0a7" providerId="LiveId" clId="{C64DD7A4-6B75-466B-AFDA-BCF2798E8C3A}" dt="2024-10-16T03:14:51.440" v="204" actId="478"/>
          <ac:spMkLst>
            <pc:docMk/>
            <pc:sldMk cId="3521718856" sldId="267"/>
            <ac:spMk id="2" creationId="{F9196626-7C43-DCD6-D883-48069D6AC581}"/>
          </ac:spMkLst>
        </pc:spChg>
        <pc:spChg chg="del">
          <ac:chgData name="Kreeti Das" userId="544db9908c91f0a7" providerId="LiveId" clId="{C64DD7A4-6B75-466B-AFDA-BCF2798E8C3A}" dt="2024-10-16T03:14:55.327" v="206" actId="478"/>
          <ac:spMkLst>
            <pc:docMk/>
            <pc:sldMk cId="3521718856" sldId="267"/>
            <ac:spMk id="3" creationId="{35A39DA2-87F4-BE36-1F08-C70D9EA5FB2C}"/>
          </ac:spMkLst>
        </pc:spChg>
        <pc:spChg chg="add mod">
          <ac:chgData name="Kreeti Das" userId="544db9908c91f0a7" providerId="LiveId" clId="{C64DD7A4-6B75-466B-AFDA-BCF2798E8C3A}" dt="2024-10-16T03:14:52.379" v="205"/>
          <ac:spMkLst>
            <pc:docMk/>
            <pc:sldMk cId="3521718856" sldId="267"/>
            <ac:spMk id="4" creationId="{D56A46FC-39A6-F643-6809-37AB0B2FC59A}"/>
          </ac:spMkLst>
        </pc:spChg>
        <pc:graphicFrameChg chg="add mod modGraphic">
          <ac:chgData name="Kreeti Das" userId="544db9908c91f0a7" providerId="LiveId" clId="{C64DD7A4-6B75-466B-AFDA-BCF2798E8C3A}" dt="2024-10-16T03:39:12.862" v="678" actId="20577"/>
          <ac:graphicFrameMkLst>
            <pc:docMk/>
            <pc:sldMk cId="3521718856" sldId="267"/>
            <ac:graphicFrameMk id="5" creationId="{46ECAE4C-7C06-CD51-7601-3B88EA872FEB}"/>
          </ac:graphicFrameMkLst>
        </pc:graphicFrameChg>
      </pc:sldChg>
      <pc:sldChg chg="addSp delSp modSp new mod">
        <pc:chgData name="Kreeti Das" userId="544db9908c91f0a7" providerId="LiveId" clId="{C64DD7A4-6B75-466B-AFDA-BCF2798E8C3A}" dt="2024-10-16T03:45:21.318" v="909" actId="20577"/>
        <pc:sldMkLst>
          <pc:docMk/>
          <pc:sldMk cId="1388862403" sldId="268"/>
        </pc:sldMkLst>
        <pc:spChg chg="del">
          <ac:chgData name="Kreeti Das" userId="544db9908c91f0a7" providerId="LiveId" clId="{C64DD7A4-6B75-466B-AFDA-BCF2798E8C3A}" dt="2024-10-16T03:40:06.987" v="680" actId="478"/>
          <ac:spMkLst>
            <pc:docMk/>
            <pc:sldMk cId="1388862403" sldId="268"/>
            <ac:spMk id="2" creationId="{F9D3AEE4-992D-89A0-A714-B37E060CF556}"/>
          </ac:spMkLst>
        </pc:spChg>
        <pc:spChg chg="del">
          <ac:chgData name="Kreeti Das" userId="544db9908c91f0a7" providerId="LiveId" clId="{C64DD7A4-6B75-466B-AFDA-BCF2798E8C3A}" dt="2024-10-16T03:40:30.913" v="711" actId="478"/>
          <ac:spMkLst>
            <pc:docMk/>
            <pc:sldMk cId="1388862403" sldId="268"/>
            <ac:spMk id="3" creationId="{CA2E7926-6520-BA02-C2B7-521F7F8B0B33}"/>
          </ac:spMkLst>
        </pc:spChg>
        <pc:spChg chg="add mod">
          <ac:chgData name="Kreeti Das" userId="544db9908c91f0a7" providerId="LiveId" clId="{C64DD7A4-6B75-466B-AFDA-BCF2798E8C3A}" dt="2024-10-16T03:40:26.984" v="710" actId="20577"/>
          <ac:spMkLst>
            <pc:docMk/>
            <pc:sldMk cId="1388862403" sldId="268"/>
            <ac:spMk id="4" creationId="{3B889D5F-3344-A324-BED9-29580B3CCC97}"/>
          </ac:spMkLst>
        </pc:spChg>
        <pc:graphicFrameChg chg="add mod modGraphic">
          <ac:chgData name="Kreeti Das" userId="544db9908c91f0a7" providerId="LiveId" clId="{C64DD7A4-6B75-466B-AFDA-BCF2798E8C3A}" dt="2024-10-16T03:45:21.318" v="909" actId="20577"/>
          <ac:graphicFrameMkLst>
            <pc:docMk/>
            <pc:sldMk cId="1388862403" sldId="268"/>
            <ac:graphicFrameMk id="5" creationId="{09569270-DD12-C41B-6C27-7203CACBBA69}"/>
          </ac:graphicFrameMkLst>
        </pc:graphicFrameChg>
        <pc:graphicFrameChg chg="add del mod modGraphic">
          <ac:chgData name="Kreeti Das" userId="544db9908c91f0a7" providerId="LiveId" clId="{C64DD7A4-6B75-466B-AFDA-BCF2798E8C3A}" dt="2024-10-16T03:42:18.633" v="728" actId="478"/>
          <ac:graphicFrameMkLst>
            <pc:docMk/>
            <pc:sldMk cId="1388862403" sldId="268"/>
            <ac:graphicFrameMk id="6" creationId="{20AC780F-748F-8FD7-561B-CDBAA447B067}"/>
          </ac:graphicFrameMkLst>
        </pc:graphicFrameChg>
      </pc:sldChg>
      <pc:sldChg chg="addSp delSp modSp new del mod">
        <pc:chgData name="Kreeti Das" userId="544db9908c91f0a7" providerId="LiveId" clId="{C64DD7A4-6B75-466B-AFDA-BCF2798E8C3A}" dt="2024-10-16T05:19:10.269" v="1938" actId="47"/>
        <pc:sldMkLst>
          <pc:docMk/>
          <pc:sldMk cId="2835791187" sldId="269"/>
        </pc:sldMkLst>
        <pc:spChg chg="del">
          <ac:chgData name="Kreeti Das" userId="544db9908c91f0a7" providerId="LiveId" clId="{C64DD7A4-6B75-466B-AFDA-BCF2798E8C3A}" dt="2024-10-16T04:37:15.997" v="1255" actId="478"/>
          <ac:spMkLst>
            <pc:docMk/>
            <pc:sldMk cId="2835791187" sldId="269"/>
            <ac:spMk id="2" creationId="{23EF14DE-5D44-3B3D-FD3D-24008D6F54FA}"/>
          </ac:spMkLst>
        </pc:spChg>
        <pc:spChg chg="del">
          <ac:chgData name="Kreeti Das" userId="544db9908c91f0a7" providerId="LiveId" clId="{C64DD7A4-6B75-466B-AFDA-BCF2798E8C3A}" dt="2024-10-16T04:37:49.955" v="1296" actId="478"/>
          <ac:spMkLst>
            <pc:docMk/>
            <pc:sldMk cId="2835791187" sldId="269"/>
            <ac:spMk id="3" creationId="{6042C511-8A5A-FF73-E781-8D856846254C}"/>
          </ac:spMkLst>
        </pc:spChg>
        <pc:spChg chg="add mod">
          <ac:chgData name="Kreeti Das" userId="544db9908c91f0a7" providerId="LiveId" clId="{C64DD7A4-6B75-466B-AFDA-BCF2798E8C3A}" dt="2024-10-16T04:37:43.472" v="1295" actId="20577"/>
          <ac:spMkLst>
            <pc:docMk/>
            <pc:sldMk cId="2835791187" sldId="269"/>
            <ac:spMk id="4" creationId="{34F70BE4-5765-63D4-7A56-4235A2749914}"/>
          </ac:spMkLst>
        </pc:spChg>
        <pc:graphicFrameChg chg="add mod modGraphic">
          <ac:chgData name="Kreeti Das" userId="544db9908c91f0a7" providerId="LiveId" clId="{C64DD7A4-6B75-466B-AFDA-BCF2798E8C3A}" dt="2024-10-16T05:12:20.779" v="1884" actId="20577"/>
          <ac:graphicFrameMkLst>
            <pc:docMk/>
            <pc:sldMk cId="2835791187" sldId="269"/>
            <ac:graphicFrameMk id="5" creationId="{22B6174B-F7DE-F449-7453-E0F6F881CB37}"/>
          </ac:graphicFrameMkLst>
        </pc:graphicFrameChg>
      </pc:sldChg>
      <pc:sldChg chg="addSp delSp modSp new mod">
        <pc:chgData name="Kreeti Das" userId="544db9908c91f0a7" providerId="LiveId" clId="{C64DD7A4-6B75-466B-AFDA-BCF2798E8C3A}" dt="2024-10-16T05:45:26.340" v="3041" actId="20577"/>
        <pc:sldMkLst>
          <pc:docMk/>
          <pc:sldMk cId="3910841345" sldId="269"/>
        </pc:sldMkLst>
        <pc:spChg chg="del">
          <ac:chgData name="Kreeti Das" userId="544db9908c91f0a7" providerId="LiveId" clId="{C64DD7A4-6B75-466B-AFDA-BCF2798E8C3A}" dt="2024-10-16T05:40:22.558" v="2597" actId="478"/>
          <ac:spMkLst>
            <pc:docMk/>
            <pc:sldMk cId="3910841345" sldId="269"/>
            <ac:spMk id="2" creationId="{6B47CA26-4B93-9A69-AE2A-DB0C3FEC5AB0}"/>
          </ac:spMkLst>
        </pc:spChg>
        <pc:spChg chg="del">
          <ac:chgData name="Kreeti Das" userId="544db9908c91f0a7" providerId="LiveId" clId="{C64DD7A4-6B75-466B-AFDA-BCF2798E8C3A}" dt="2024-10-16T05:40:24.133" v="2598" actId="478"/>
          <ac:spMkLst>
            <pc:docMk/>
            <pc:sldMk cId="3910841345" sldId="269"/>
            <ac:spMk id="3" creationId="{53C003A3-6A41-EA6C-D2ED-DF01ADF801C1}"/>
          </ac:spMkLst>
        </pc:spChg>
        <pc:spChg chg="add mod">
          <ac:chgData name="Kreeti Das" userId="544db9908c91f0a7" providerId="LiveId" clId="{C64DD7A4-6B75-466B-AFDA-BCF2798E8C3A}" dt="2024-10-16T05:40:29.963" v="2599"/>
          <ac:spMkLst>
            <pc:docMk/>
            <pc:sldMk cId="3910841345" sldId="269"/>
            <ac:spMk id="4" creationId="{E27182F8-E3C0-80B4-DDAB-FCC740EDDB23}"/>
          </ac:spMkLst>
        </pc:spChg>
        <pc:graphicFrameChg chg="add mod modGraphic">
          <ac:chgData name="Kreeti Das" userId="544db9908c91f0a7" providerId="LiveId" clId="{C64DD7A4-6B75-466B-AFDA-BCF2798E8C3A}" dt="2024-10-16T05:45:26.340" v="3041" actId="20577"/>
          <ac:graphicFrameMkLst>
            <pc:docMk/>
            <pc:sldMk cId="3910841345" sldId="269"/>
            <ac:graphicFrameMk id="5" creationId="{DFD2718E-13C3-810F-0BBF-1B3CE659EC1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2770449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56893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8A13C80-0045-4657-BCE6-B121D9ACC13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88745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36A4021-B87A-435C-B582-AA0ED197D11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819461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36A4021-B87A-435C-B582-AA0ED197D11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13C80-0045-4657-BCE6-B121D9ACC13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5504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36A4021-B87A-435C-B582-AA0ED197D11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198249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1957982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109299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408767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6A4021-B87A-435C-B582-AA0ED197D11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3441456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6A4021-B87A-435C-B582-AA0ED197D11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1767119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6A4021-B87A-435C-B582-AA0ED197D110}" type="datetimeFigureOut">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364186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6A4021-B87A-435C-B582-AA0ED197D110}" type="datetimeFigureOut">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116494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A4021-B87A-435C-B582-AA0ED197D110}" type="datetimeFigureOut">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422216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6A4021-B87A-435C-B582-AA0ED197D11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308694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6A4021-B87A-435C-B582-AA0ED197D11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8A13C80-0045-4657-BCE6-B121D9ACC135}" type="slidenum">
              <a:rPr lang="en-US" smtClean="0"/>
              <a:t>‹#›</a:t>
            </a:fld>
            <a:endParaRPr lang="en-US"/>
          </a:p>
        </p:txBody>
      </p:sp>
    </p:spTree>
    <p:extLst>
      <p:ext uri="{BB962C8B-B14F-4D97-AF65-F5344CB8AC3E}">
        <p14:creationId xmlns:p14="http://schemas.microsoft.com/office/powerpoint/2010/main" val="976133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36A4021-B87A-435C-B582-AA0ED197D110}" type="datetimeFigureOut">
              <a:rPr lang="en-US" smtClean="0"/>
              <a:t>10/16/2024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8A13C80-0045-4657-BCE6-B121D9ACC135}" type="slidenum">
              <a:rPr lang="en-US" smtClean="0"/>
              <a:t>‹#›</a:t>
            </a:fld>
            <a:endParaRPr lang="en-US"/>
          </a:p>
        </p:txBody>
      </p:sp>
    </p:spTree>
    <p:extLst>
      <p:ext uri="{BB962C8B-B14F-4D97-AF65-F5344CB8AC3E}">
        <p14:creationId xmlns:p14="http://schemas.microsoft.com/office/powerpoint/2010/main" val="6560397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DD474-31ED-ADF2-E82F-39D839EDC153}"/>
              </a:ext>
            </a:extLst>
          </p:cNvPr>
          <p:cNvSpPr>
            <a:spLocks noGrp="1"/>
          </p:cNvSpPr>
          <p:nvPr>
            <p:ph type="ctrTitle"/>
          </p:nvPr>
        </p:nvSpPr>
        <p:spPr>
          <a:xfrm>
            <a:off x="2589212" y="1408176"/>
            <a:ext cx="8915399" cy="2262781"/>
          </a:xfrm>
        </p:spPr>
        <p:txBody>
          <a:bodyPr>
            <a:normAutofit fontScale="90000"/>
          </a:bodyPr>
          <a:lstStyle/>
          <a:p>
            <a:r>
              <a:rPr lang="en-US" dirty="0"/>
              <a:t>HALF-YEARLY STANDARDIZATION REVIEW</a:t>
            </a:r>
          </a:p>
        </p:txBody>
      </p:sp>
      <p:sp>
        <p:nvSpPr>
          <p:cNvPr id="3" name="Subtitle 2">
            <a:extLst>
              <a:ext uri="{FF2B5EF4-FFF2-40B4-BE49-F238E27FC236}">
                <a16:creationId xmlns:a16="http://schemas.microsoft.com/office/drawing/2014/main" id="{0DA1A8F8-3BDD-CEE7-DD95-0B2BD572A8D1}"/>
              </a:ext>
            </a:extLst>
          </p:cNvPr>
          <p:cNvSpPr>
            <a:spLocks noGrp="1"/>
          </p:cNvSpPr>
          <p:nvPr>
            <p:ph type="subTitle" idx="1"/>
          </p:nvPr>
        </p:nvSpPr>
        <p:spPr>
          <a:xfrm>
            <a:off x="2589212" y="3890411"/>
            <a:ext cx="8915399" cy="1126283"/>
          </a:xfrm>
        </p:spPr>
        <p:txBody>
          <a:bodyPr>
            <a:normAutofit lnSpcReduction="10000"/>
          </a:bodyPr>
          <a:lstStyle/>
          <a:p>
            <a:r>
              <a:rPr lang="en-US" dirty="0"/>
              <a:t>Petroleum, Coal and Related Products Department</a:t>
            </a:r>
          </a:p>
          <a:p>
            <a:r>
              <a:rPr lang="en-US" dirty="0"/>
              <a:t>PCD 3 &amp; PCD 25</a:t>
            </a:r>
          </a:p>
          <a:p>
            <a:r>
              <a:rPr lang="en-US" dirty="0"/>
              <a:t>Kreeti Das, Sc. D</a:t>
            </a:r>
          </a:p>
        </p:txBody>
      </p:sp>
    </p:spTree>
    <p:extLst>
      <p:ext uri="{BB962C8B-B14F-4D97-AF65-F5344CB8AC3E}">
        <p14:creationId xmlns:p14="http://schemas.microsoft.com/office/powerpoint/2010/main" val="1293920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202591E-F81F-2533-3EC6-786ECFD79E4F}"/>
              </a:ext>
            </a:extLst>
          </p:cNvPr>
          <p:cNvSpPr>
            <a:spLocks noGrp="1"/>
          </p:cNvSpPr>
          <p:nvPr>
            <p:ph type="title"/>
          </p:nvPr>
        </p:nvSpPr>
        <p:spPr>
          <a:xfrm>
            <a:off x="2178423" y="706137"/>
            <a:ext cx="9595131" cy="1280890"/>
          </a:xfrm>
        </p:spPr>
        <p:txBody>
          <a:bodyPr>
            <a:normAutofit/>
          </a:bodyPr>
          <a:lstStyle/>
          <a:p>
            <a:r>
              <a:rPr lang="en-US" sz="3200" b="1" dirty="0"/>
              <a:t>SC/WP Meeting Planned/Held Outside HQ</a:t>
            </a:r>
          </a:p>
        </p:txBody>
      </p:sp>
      <p:graphicFrame>
        <p:nvGraphicFramePr>
          <p:cNvPr id="5" name="Table 4">
            <a:extLst>
              <a:ext uri="{FF2B5EF4-FFF2-40B4-BE49-F238E27FC236}">
                <a16:creationId xmlns:a16="http://schemas.microsoft.com/office/drawing/2014/main" id="{278CDDD3-9CAE-6411-BDA4-8F69FC8EE66C}"/>
              </a:ext>
            </a:extLst>
          </p:cNvPr>
          <p:cNvGraphicFramePr>
            <a:graphicFrameLocks noGrp="1"/>
          </p:cNvGraphicFramePr>
          <p:nvPr>
            <p:extLst>
              <p:ext uri="{D42A27DB-BD31-4B8C-83A1-F6EECF244321}">
                <p14:modId xmlns:p14="http://schemas.microsoft.com/office/powerpoint/2010/main" val="671465353"/>
              </p:ext>
            </p:extLst>
          </p:nvPr>
        </p:nvGraphicFramePr>
        <p:xfrm>
          <a:off x="2178423" y="1987027"/>
          <a:ext cx="8119726" cy="2138980"/>
        </p:xfrm>
        <a:graphic>
          <a:graphicData uri="http://schemas.openxmlformats.org/drawingml/2006/table">
            <a:tbl>
              <a:tblPr firstRow="1" firstCol="1" bandRow="1">
                <a:tableStyleId>{5C22544A-7EE6-4342-B048-85BDC9FD1C3A}</a:tableStyleId>
              </a:tblPr>
              <a:tblGrid>
                <a:gridCol w="678275">
                  <a:extLst>
                    <a:ext uri="{9D8B030D-6E8A-4147-A177-3AD203B41FA5}">
                      <a16:colId xmlns:a16="http://schemas.microsoft.com/office/drawing/2014/main" val="2607316652"/>
                    </a:ext>
                  </a:extLst>
                </a:gridCol>
                <a:gridCol w="1803840">
                  <a:extLst>
                    <a:ext uri="{9D8B030D-6E8A-4147-A177-3AD203B41FA5}">
                      <a16:colId xmlns:a16="http://schemas.microsoft.com/office/drawing/2014/main" val="2081628543"/>
                    </a:ext>
                  </a:extLst>
                </a:gridCol>
                <a:gridCol w="2496796">
                  <a:extLst>
                    <a:ext uri="{9D8B030D-6E8A-4147-A177-3AD203B41FA5}">
                      <a16:colId xmlns:a16="http://schemas.microsoft.com/office/drawing/2014/main" val="645577051"/>
                    </a:ext>
                  </a:extLst>
                </a:gridCol>
                <a:gridCol w="3140815">
                  <a:extLst>
                    <a:ext uri="{9D8B030D-6E8A-4147-A177-3AD203B41FA5}">
                      <a16:colId xmlns:a16="http://schemas.microsoft.com/office/drawing/2014/main" val="3356699024"/>
                    </a:ext>
                  </a:extLst>
                </a:gridCol>
              </a:tblGrid>
              <a:tr h="1069490">
                <a:tc>
                  <a:txBody>
                    <a:bodyPr/>
                    <a:lstStyle/>
                    <a:p>
                      <a:pPr marL="0" marR="0" algn="ctr">
                        <a:spcBef>
                          <a:spcPts val="0"/>
                        </a:spcBef>
                        <a:spcAft>
                          <a:spcPts val="0"/>
                        </a:spcAft>
                      </a:pPr>
                      <a:r>
                        <a:rPr lang="en-US" sz="1200" kern="100" dirty="0">
                          <a:effectLst/>
                        </a:rPr>
                        <a:t>Sl. No.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No. of meetings held outside HQ</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No. of meetings planned outside HQ</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6562368"/>
                  </a:ext>
                </a:extLst>
              </a:tr>
              <a:tr h="534745">
                <a:tc>
                  <a:txBody>
                    <a:bodyPr/>
                    <a:lstStyle/>
                    <a:p>
                      <a:pPr marL="342900" marR="0" lvl="0" indent="-342900" algn="l">
                        <a:spcBef>
                          <a:spcPts val="0"/>
                        </a:spcBef>
                        <a:spcAft>
                          <a:spcPts val="0"/>
                        </a:spcAft>
                        <a:buFont typeface="+mj-lt"/>
                        <a:buAutoNum type="arabicPeriod"/>
                      </a:pPr>
                      <a:r>
                        <a:rPr lang="en-US" sz="1200" kern="100" dirty="0">
                          <a:effectLst/>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rPr>
                        <a:t>PCD 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Nil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1 (IIP Dehradun)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55300620"/>
                  </a:ext>
                </a:extLst>
              </a:tr>
              <a:tr h="534745">
                <a:tc>
                  <a:txBody>
                    <a:bodyPr/>
                    <a:lstStyle/>
                    <a:p>
                      <a:pPr marL="0" marR="0" lvl="0" indent="0" algn="l">
                        <a:spcBef>
                          <a:spcPts val="0"/>
                        </a:spcBef>
                        <a:spcAft>
                          <a:spcPts val="0"/>
                        </a:spcAft>
                        <a:buFont typeface="+mj-lt"/>
                        <a:buNone/>
                      </a:pPr>
                      <a:r>
                        <a:rPr lang="en-US" sz="1200" kern="100" dirty="0">
                          <a:effectLst/>
                        </a:rPr>
                        <a:t>2. 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 1 (BIS Mumbai Office)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Nil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65175016"/>
                  </a:ext>
                </a:extLst>
              </a:tr>
            </a:tbl>
          </a:graphicData>
        </a:graphic>
      </p:graphicFrame>
    </p:spTree>
    <p:extLst>
      <p:ext uri="{BB962C8B-B14F-4D97-AF65-F5344CB8AC3E}">
        <p14:creationId xmlns:p14="http://schemas.microsoft.com/office/powerpoint/2010/main" val="4152482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109B46-2D67-6F07-40CE-506039A62E8E}"/>
              </a:ext>
            </a:extLst>
          </p:cNvPr>
          <p:cNvSpPr>
            <a:spLocks noGrp="1"/>
          </p:cNvSpPr>
          <p:nvPr>
            <p:ph type="title"/>
          </p:nvPr>
        </p:nvSpPr>
        <p:spPr>
          <a:xfrm>
            <a:off x="2178423" y="476662"/>
            <a:ext cx="9595131" cy="1280890"/>
          </a:xfrm>
        </p:spPr>
        <p:txBody>
          <a:bodyPr>
            <a:normAutofit/>
          </a:bodyPr>
          <a:lstStyle/>
          <a:p>
            <a:r>
              <a:rPr lang="en-US" sz="3200" b="1" dirty="0"/>
              <a:t>Status of Process Reform Measures</a:t>
            </a:r>
          </a:p>
        </p:txBody>
      </p:sp>
      <p:sp>
        <p:nvSpPr>
          <p:cNvPr id="5" name="TextBox 4">
            <a:extLst>
              <a:ext uri="{FF2B5EF4-FFF2-40B4-BE49-F238E27FC236}">
                <a16:creationId xmlns:a16="http://schemas.microsoft.com/office/drawing/2014/main" id="{D2BD6B99-E37F-175A-9B12-6E48D9D7F909}"/>
              </a:ext>
            </a:extLst>
          </p:cNvPr>
          <p:cNvSpPr txBox="1"/>
          <p:nvPr/>
        </p:nvSpPr>
        <p:spPr>
          <a:xfrm>
            <a:off x="2250142" y="1188824"/>
            <a:ext cx="9595130" cy="369332"/>
          </a:xfrm>
          <a:prstGeom prst="rect">
            <a:avLst/>
          </a:prstGeom>
          <a:noFill/>
        </p:spPr>
        <p:txBody>
          <a:bodyPr wrap="square" rtlCol="0">
            <a:spAutoFit/>
          </a:bodyPr>
          <a:lstStyle/>
          <a:p>
            <a:r>
              <a:rPr lang="en-US" dirty="0">
                <a:solidFill>
                  <a:schemeClr val="accent1">
                    <a:lumMod val="75000"/>
                  </a:schemeClr>
                </a:solidFill>
              </a:rPr>
              <a:t>a. Attendance</a:t>
            </a:r>
          </a:p>
        </p:txBody>
      </p:sp>
      <p:graphicFrame>
        <p:nvGraphicFramePr>
          <p:cNvPr id="6" name="Table 5">
            <a:extLst>
              <a:ext uri="{FF2B5EF4-FFF2-40B4-BE49-F238E27FC236}">
                <a16:creationId xmlns:a16="http://schemas.microsoft.com/office/drawing/2014/main" id="{3FABB5CF-1E35-FE79-39CD-D0B9AF1F8CB9}"/>
              </a:ext>
            </a:extLst>
          </p:cNvPr>
          <p:cNvGraphicFramePr>
            <a:graphicFrameLocks noGrp="1"/>
          </p:cNvGraphicFramePr>
          <p:nvPr>
            <p:extLst>
              <p:ext uri="{D42A27DB-BD31-4B8C-83A1-F6EECF244321}">
                <p14:modId xmlns:p14="http://schemas.microsoft.com/office/powerpoint/2010/main" val="4103258311"/>
              </p:ext>
            </p:extLst>
          </p:nvPr>
        </p:nvGraphicFramePr>
        <p:xfrm>
          <a:off x="2384668" y="1646356"/>
          <a:ext cx="7600580" cy="1443336"/>
        </p:xfrm>
        <a:graphic>
          <a:graphicData uri="http://schemas.openxmlformats.org/drawingml/2006/table">
            <a:tbl>
              <a:tblPr firstRow="1" firstCol="1" bandRow="1">
                <a:tableStyleId>{5C22544A-7EE6-4342-B048-85BDC9FD1C3A}</a:tableStyleId>
              </a:tblPr>
              <a:tblGrid>
                <a:gridCol w="1977680">
                  <a:extLst>
                    <a:ext uri="{9D8B030D-6E8A-4147-A177-3AD203B41FA5}">
                      <a16:colId xmlns:a16="http://schemas.microsoft.com/office/drawing/2014/main" val="3227844198"/>
                    </a:ext>
                  </a:extLst>
                </a:gridCol>
                <a:gridCol w="2576183">
                  <a:extLst>
                    <a:ext uri="{9D8B030D-6E8A-4147-A177-3AD203B41FA5}">
                      <a16:colId xmlns:a16="http://schemas.microsoft.com/office/drawing/2014/main" val="3827279039"/>
                    </a:ext>
                  </a:extLst>
                </a:gridCol>
                <a:gridCol w="3046717">
                  <a:extLst>
                    <a:ext uri="{9D8B030D-6E8A-4147-A177-3AD203B41FA5}">
                      <a16:colId xmlns:a16="http://schemas.microsoft.com/office/drawing/2014/main" val="1706677873"/>
                    </a:ext>
                  </a:extLst>
                </a:gridCol>
              </a:tblGrid>
              <a:tr h="522990">
                <a:tc>
                  <a:txBody>
                    <a:bodyPr/>
                    <a:lstStyle/>
                    <a:p>
                      <a:pPr marL="0" marR="0" algn="ctr">
                        <a:spcBef>
                          <a:spcPts val="0"/>
                        </a:spcBef>
                        <a:spcAft>
                          <a:spcPts val="0"/>
                        </a:spcAft>
                      </a:pPr>
                      <a:r>
                        <a:rPr lang="en-US" sz="1200" kern="100" dirty="0">
                          <a:effectLst/>
                        </a:rPr>
                        <a:t>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457200" rtl="0" eaLnBrk="1" latinLnBrk="0" hangingPunct="1">
                        <a:spcBef>
                          <a:spcPts val="0"/>
                        </a:spcBef>
                        <a:spcAft>
                          <a:spcPts val="0"/>
                        </a:spcAft>
                      </a:pPr>
                      <a:r>
                        <a:rPr lang="en-US" sz="1200" b="1" kern="100" dirty="0">
                          <a:solidFill>
                            <a:schemeClr val="lt1"/>
                          </a:solidFill>
                          <a:effectLst/>
                          <a:latin typeface="+mn-lt"/>
                          <a:ea typeface="+mn-ea"/>
                          <a:cs typeface="+mn-cs"/>
                        </a:rPr>
                        <a:t>% attendance in 51</a:t>
                      </a:r>
                      <a:r>
                        <a:rPr lang="en-US" sz="1200" b="1" kern="100" baseline="30000" dirty="0">
                          <a:solidFill>
                            <a:schemeClr val="lt1"/>
                          </a:solidFill>
                          <a:effectLst/>
                          <a:latin typeface="+mn-lt"/>
                          <a:ea typeface="+mn-ea"/>
                          <a:cs typeface="+mn-cs"/>
                        </a:rPr>
                        <a:t>st</a:t>
                      </a:r>
                      <a:r>
                        <a:rPr lang="en-US" sz="1200" b="1" kern="100" dirty="0">
                          <a:solidFill>
                            <a:schemeClr val="lt1"/>
                          </a:solidFill>
                          <a:effectLst/>
                          <a:latin typeface="+mn-lt"/>
                          <a:ea typeface="+mn-ea"/>
                          <a:cs typeface="+mn-cs"/>
                        </a:rPr>
                        <a:t> meeting</a:t>
                      </a:r>
                    </a:p>
                  </a:txBody>
                  <a:tcPr marL="68580" marR="68580" marT="0" marB="0" anchor="ctr"/>
                </a:tc>
                <a:tc>
                  <a:txBody>
                    <a:bodyPr/>
                    <a:lstStyle/>
                    <a:p>
                      <a:pPr marL="0" marR="0" algn="ctr">
                        <a:spcBef>
                          <a:spcPts val="0"/>
                        </a:spcBef>
                        <a:spcAft>
                          <a:spcPts val="0"/>
                        </a:spcAft>
                      </a:pPr>
                      <a:r>
                        <a:rPr lang="en-US" sz="1200" kern="100" dirty="0">
                          <a:effectLst/>
                        </a:rPr>
                        <a:t>% of attendance in 52</a:t>
                      </a:r>
                      <a:r>
                        <a:rPr lang="en-US" sz="1200" kern="100" baseline="30000" dirty="0">
                          <a:effectLst/>
                        </a:rPr>
                        <a:t>nd</a:t>
                      </a:r>
                      <a:r>
                        <a:rPr lang="en-US" sz="1200" kern="100" dirty="0">
                          <a:effectLst/>
                        </a:rPr>
                        <a:t> meeting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6325218"/>
                  </a:ext>
                </a:extLst>
              </a:tr>
              <a:tr h="261495">
                <a:tc>
                  <a:txBody>
                    <a:bodyPr/>
                    <a:lstStyle/>
                    <a:p>
                      <a:pPr marL="0" marR="0" algn="just">
                        <a:spcBef>
                          <a:spcPts val="0"/>
                        </a:spcBef>
                        <a:spcAft>
                          <a:spcPts val="0"/>
                        </a:spcAft>
                      </a:pPr>
                      <a:r>
                        <a:rPr lang="en-US" sz="1200" kern="100" dirty="0">
                          <a:effectLst/>
                        </a:rPr>
                        <a:t>PCD 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61.3</a:t>
                      </a:r>
                    </a:p>
                  </a:txBody>
                  <a:tcPr marL="68580" marR="68580" marT="0" marB="0" anchor="ctr"/>
                </a:tc>
                <a:tc>
                  <a:txBody>
                    <a:bodyPr/>
                    <a:lstStyle/>
                    <a:p>
                      <a:pPr marL="0" marR="0" algn="ctr">
                        <a:spcBef>
                          <a:spcPts val="0"/>
                        </a:spcBef>
                        <a:spcAft>
                          <a:spcPts val="0"/>
                        </a:spcAft>
                      </a:pPr>
                      <a:r>
                        <a:rPr lang="en-US" sz="1200" kern="100" dirty="0">
                          <a:effectLst/>
                          <a:latin typeface="+mn-lt"/>
                        </a:rPr>
                        <a:t> 88.2</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7265861"/>
                  </a:ext>
                </a:extLst>
              </a:tr>
              <a:tr h="397356">
                <a:tc>
                  <a:txBody>
                    <a:bodyPr/>
                    <a:lstStyle/>
                    <a:p>
                      <a:pPr marL="0" marR="0" algn="ctr">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A53010"/>
                    </a:solidFill>
                  </a:tcPr>
                </a:tc>
                <a:tc>
                  <a:txBody>
                    <a:bodyPr/>
                    <a:lstStyle/>
                    <a:p>
                      <a:pPr marL="0" marR="0" algn="ctr" defTabSz="457200" rtl="0" eaLnBrk="1" latinLnBrk="0" hangingPunct="1">
                        <a:spcBef>
                          <a:spcPts val="0"/>
                        </a:spcBef>
                        <a:spcAft>
                          <a:spcPts val="0"/>
                        </a:spcAft>
                      </a:pPr>
                      <a:r>
                        <a:rPr lang="en-US" sz="1200" b="1" kern="100" dirty="0">
                          <a:solidFill>
                            <a:schemeClr val="lt1"/>
                          </a:solidFill>
                          <a:effectLst/>
                          <a:latin typeface="+mn-lt"/>
                          <a:ea typeface="+mn-ea"/>
                          <a:cs typeface="+mn-cs"/>
                        </a:rPr>
                        <a:t>% attendance in 15</a:t>
                      </a:r>
                      <a:r>
                        <a:rPr lang="en-US" sz="1200" b="1" kern="100" baseline="30000" dirty="0">
                          <a:solidFill>
                            <a:schemeClr val="lt1"/>
                          </a:solidFill>
                          <a:effectLst/>
                          <a:latin typeface="+mn-lt"/>
                          <a:ea typeface="+mn-ea"/>
                          <a:cs typeface="+mn-cs"/>
                        </a:rPr>
                        <a:t>th</a:t>
                      </a:r>
                      <a:r>
                        <a:rPr lang="en-US" sz="1200" b="1" kern="100" dirty="0">
                          <a:solidFill>
                            <a:schemeClr val="lt1"/>
                          </a:solidFill>
                          <a:effectLst/>
                          <a:latin typeface="+mn-lt"/>
                          <a:ea typeface="+mn-ea"/>
                          <a:cs typeface="+mn-cs"/>
                        </a:rPr>
                        <a:t> meeting</a:t>
                      </a:r>
                    </a:p>
                  </a:txBody>
                  <a:tcPr marL="68580" marR="68580" marT="0" marB="0" anchor="ctr">
                    <a:solidFill>
                      <a:srgbClr val="A53010"/>
                    </a:solidFill>
                  </a:tcPr>
                </a:tc>
                <a:tc>
                  <a:txBody>
                    <a:bodyPr/>
                    <a:lstStyle/>
                    <a:p>
                      <a:pPr marL="0" marR="0" algn="ctr">
                        <a:spcBef>
                          <a:spcPts val="0"/>
                        </a:spcBef>
                        <a:spcAft>
                          <a:spcPts val="0"/>
                        </a:spcAft>
                      </a:pPr>
                      <a:r>
                        <a:rPr lang="en-US" sz="1200" b="1" kern="100" dirty="0">
                          <a:solidFill>
                            <a:schemeClr val="bg1"/>
                          </a:solidFill>
                          <a:effectLst/>
                        </a:rPr>
                        <a:t>% of attendance in 16</a:t>
                      </a:r>
                      <a:r>
                        <a:rPr lang="en-US" sz="1200" b="1" kern="100" baseline="30000" dirty="0">
                          <a:solidFill>
                            <a:schemeClr val="bg1"/>
                          </a:solidFill>
                          <a:effectLst/>
                        </a:rPr>
                        <a:t>th</a:t>
                      </a:r>
                      <a:r>
                        <a:rPr lang="en-US" sz="1200" b="1" kern="100" dirty="0">
                          <a:solidFill>
                            <a:schemeClr val="bg1"/>
                          </a:solidFill>
                          <a:effectLst/>
                        </a:rPr>
                        <a:t> meeting</a:t>
                      </a:r>
                      <a:endParaRPr lang="en-US"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A53010"/>
                    </a:solidFill>
                  </a:tcPr>
                </a:tc>
                <a:extLst>
                  <a:ext uri="{0D108BD9-81ED-4DB2-BD59-A6C34878D82A}">
                    <a16:rowId xmlns:a16="http://schemas.microsoft.com/office/drawing/2014/main" val="3932172916"/>
                  </a:ext>
                </a:extLst>
              </a:tr>
              <a:tr h="261495">
                <a:tc>
                  <a:txBody>
                    <a:bodyPr/>
                    <a:lstStyle/>
                    <a:p>
                      <a:pPr marL="0" marR="0" algn="just">
                        <a:spcBef>
                          <a:spcPts val="0"/>
                        </a:spcBef>
                        <a:spcAft>
                          <a:spcPts val="0"/>
                        </a:spcAft>
                      </a:pPr>
                      <a:r>
                        <a:rPr lang="en-US"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68.2</a:t>
                      </a:r>
                    </a:p>
                  </a:txBody>
                  <a:tcPr marL="68580" marR="68580" marT="0" marB="0" anchor="ctr"/>
                </a:tc>
                <a:tc>
                  <a:txBody>
                    <a:bodyPr/>
                    <a:lstStyle/>
                    <a:p>
                      <a:pPr marL="0" marR="0" algn="ctr">
                        <a:spcBef>
                          <a:spcPts val="0"/>
                        </a:spcBef>
                        <a:spcAft>
                          <a:spcPts val="0"/>
                        </a:spcAft>
                      </a:pPr>
                      <a:r>
                        <a:rPr lang="en-US" sz="1200" kern="100" dirty="0">
                          <a:effectLst/>
                          <a:latin typeface="+mn-lt"/>
                        </a:rPr>
                        <a:t> 68.2</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3949945"/>
                  </a:ext>
                </a:extLst>
              </a:tr>
            </a:tbl>
          </a:graphicData>
        </a:graphic>
      </p:graphicFrame>
      <p:sp>
        <p:nvSpPr>
          <p:cNvPr id="7" name="TextBox 6">
            <a:extLst>
              <a:ext uri="{FF2B5EF4-FFF2-40B4-BE49-F238E27FC236}">
                <a16:creationId xmlns:a16="http://schemas.microsoft.com/office/drawing/2014/main" id="{FA8A6126-52C6-081D-5AED-9D6BDDEDB55C}"/>
              </a:ext>
            </a:extLst>
          </p:cNvPr>
          <p:cNvSpPr txBox="1"/>
          <p:nvPr/>
        </p:nvSpPr>
        <p:spPr>
          <a:xfrm>
            <a:off x="2250142" y="3376983"/>
            <a:ext cx="9595130" cy="369332"/>
          </a:xfrm>
          <a:prstGeom prst="rect">
            <a:avLst/>
          </a:prstGeom>
          <a:noFill/>
        </p:spPr>
        <p:txBody>
          <a:bodyPr wrap="square" rtlCol="0">
            <a:spAutoFit/>
          </a:bodyPr>
          <a:lstStyle/>
          <a:p>
            <a:r>
              <a:rPr lang="en-US" dirty="0">
                <a:solidFill>
                  <a:schemeClr val="accent1">
                    <a:lumMod val="75000"/>
                  </a:schemeClr>
                </a:solidFill>
              </a:rPr>
              <a:t>b. Inactive Members</a:t>
            </a:r>
          </a:p>
        </p:txBody>
      </p:sp>
      <p:sp>
        <p:nvSpPr>
          <p:cNvPr id="3" name="TextBox 2">
            <a:extLst>
              <a:ext uri="{FF2B5EF4-FFF2-40B4-BE49-F238E27FC236}">
                <a16:creationId xmlns:a16="http://schemas.microsoft.com/office/drawing/2014/main" id="{99F0780C-09B8-FAB6-30DD-6F898DE271FA}"/>
              </a:ext>
            </a:extLst>
          </p:cNvPr>
          <p:cNvSpPr txBox="1"/>
          <p:nvPr/>
        </p:nvSpPr>
        <p:spPr>
          <a:xfrm>
            <a:off x="2250142" y="3862523"/>
            <a:ext cx="9264788" cy="646331"/>
          </a:xfrm>
          <a:prstGeom prst="rect">
            <a:avLst/>
          </a:prstGeom>
          <a:noFill/>
        </p:spPr>
        <p:txBody>
          <a:bodyPr wrap="square">
            <a:spAutoFit/>
          </a:bodyPr>
          <a:lstStyle/>
          <a:p>
            <a:r>
              <a:rPr lang="en-US" sz="1800" dirty="0"/>
              <a:t>Identified after every sectional committee meeting and removed if found absent in two consecutive meetings.</a:t>
            </a:r>
          </a:p>
        </p:txBody>
      </p:sp>
      <p:sp>
        <p:nvSpPr>
          <p:cNvPr id="8" name="TextBox 7">
            <a:extLst>
              <a:ext uri="{FF2B5EF4-FFF2-40B4-BE49-F238E27FC236}">
                <a16:creationId xmlns:a16="http://schemas.microsoft.com/office/drawing/2014/main" id="{2C8B9B93-2BEB-9758-2FD2-2C68EE60AE06}"/>
              </a:ext>
            </a:extLst>
          </p:cNvPr>
          <p:cNvSpPr txBox="1"/>
          <p:nvPr/>
        </p:nvSpPr>
        <p:spPr>
          <a:xfrm>
            <a:off x="2178424" y="4709123"/>
            <a:ext cx="9595130" cy="369332"/>
          </a:xfrm>
          <a:prstGeom prst="rect">
            <a:avLst/>
          </a:prstGeom>
          <a:noFill/>
        </p:spPr>
        <p:txBody>
          <a:bodyPr wrap="square" rtlCol="0">
            <a:spAutoFit/>
          </a:bodyPr>
          <a:lstStyle/>
          <a:p>
            <a:r>
              <a:rPr lang="en-US" dirty="0">
                <a:solidFill>
                  <a:schemeClr val="accent1">
                    <a:lumMod val="75000"/>
                  </a:schemeClr>
                </a:solidFill>
              </a:rPr>
              <a:t>c. Comments of P Drafts</a:t>
            </a:r>
          </a:p>
        </p:txBody>
      </p:sp>
      <p:graphicFrame>
        <p:nvGraphicFramePr>
          <p:cNvPr id="10" name="Table 9">
            <a:extLst>
              <a:ext uri="{FF2B5EF4-FFF2-40B4-BE49-F238E27FC236}">
                <a16:creationId xmlns:a16="http://schemas.microsoft.com/office/drawing/2014/main" id="{5EAE98B2-A15A-E2D1-4119-64B496702B21}"/>
              </a:ext>
            </a:extLst>
          </p:cNvPr>
          <p:cNvGraphicFramePr>
            <a:graphicFrameLocks noGrp="1"/>
          </p:cNvGraphicFramePr>
          <p:nvPr>
            <p:extLst>
              <p:ext uri="{D42A27DB-BD31-4B8C-83A1-F6EECF244321}">
                <p14:modId xmlns:p14="http://schemas.microsoft.com/office/powerpoint/2010/main" val="61868388"/>
              </p:ext>
            </p:extLst>
          </p:nvPr>
        </p:nvGraphicFramePr>
        <p:xfrm>
          <a:off x="2384668" y="5278724"/>
          <a:ext cx="7942673" cy="1071656"/>
        </p:xfrm>
        <a:graphic>
          <a:graphicData uri="http://schemas.openxmlformats.org/drawingml/2006/table">
            <a:tbl>
              <a:tblPr firstRow="1" firstCol="1" bandRow="1">
                <a:tableStyleId>{5C22544A-7EE6-4342-B048-85BDC9FD1C3A}</a:tableStyleId>
              </a:tblPr>
              <a:tblGrid>
                <a:gridCol w="1042876">
                  <a:extLst>
                    <a:ext uri="{9D8B030D-6E8A-4147-A177-3AD203B41FA5}">
                      <a16:colId xmlns:a16="http://schemas.microsoft.com/office/drawing/2014/main" val="4049880889"/>
                    </a:ext>
                  </a:extLst>
                </a:gridCol>
                <a:gridCol w="1843549">
                  <a:extLst>
                    <a:ext uri="{9D8B030D-6E8A-4147-A177-3AD203B41FA5}">
                      <a16:colId xmlns:a16="http://schemas.microsoft.com/office/drawing/2014/main" val="614854664"/>
                    </a:ext>
                  </a:extLst>
                </a:gridCol>
                <a:gridCol w="2734390">
                  <a:extLst>
                    <a:ext uri="{9D8B030D-6E8A-4147-A177-3AD203B41FA5}">
                      <a16:colId xmlns:a16="http://schemas.microsoft.com/office/drawing/2014/main" val="2058809987"/>
                    </a:ext>
                  </a:extLst>
                </a:gridCol>
                <a:gridCol w="2321858">
                  <a:extLst>
                    <a:ext uri="{9D8B030D-6E8A-4147-A177-3AD203B41FA5}">
                      <a16:colId xmlns:a16="http://schemas.microsoft.com/office/drawing/2014/main" val="1925889181"/>
                    </a:ext>
                  </a:extLst>
                </a:gridCol>
              </a:tblGrid>
              <a:tr h="642994">
                <a:tc>
                  <a:txBody>
                    <a:bodyPr/>
                    <a:lstStyle/>
                    <a:p>
                      <a:pPr marL="0" marR="0" algn="ctr">
                        <a:spcBef>
                          <a:spcPts val="0"/>
                        </a:spcBef>
                        <a:spcAft>
                          <a:spcPts val="0"/>
                        </a:spcAft>
                      </a:pPr>
                      <a:r>
                        <a:rPr lang="en-US" sz="1200" kern="100" dirty="0">
                          <a:effectLst/>
                        </a:rPr>
                        <a:t>Sl. No.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No. of </a:t>
                      </a:r>
                      <a:r>
                        <a:rPr lang="en-IN" sz="1200" kern="100" dirty="0">
                          <a:effectLst/>
                        </a:rPr>
                        <a:t>P Drafts</a:t>
                      </a:r>
                      <a:r>
                        <a:rPr lang="en-US" sz="1200" kern="100" dirty="0">
                          <a:effectLst/>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457200" rtl="0" eaLnBrk="1" latinLnBrk="0" hangingPunct="1">
                        <a:spcBef>
                          <a:spcPts val="0"/>
                        </a:spcBef>
                        <a:spcAft>
                          <a:spcPts val="0"/>
                        </a:spcAft>
                      </a:pPr>
                      <a:r>
                        <a:rPr lang="en-US" sz="1200" b="1" kern="100" dirty="0">
                          <a:solidFill>
                            <a:schemeClr val="lt1"/>
                          </a:solidFill>
                          <a:effectLst/>
                          <a:latin typeface="+mn-lt"/>
                          <a:ea typeface="+mn-ea"/>
                          <a:cs typeface="+mn-cs"/>
                        </a:rPr>
                        <a:t>No. of P Drafts with Comments</a:t>
                      </a:r>
                    </a:p>
                  </a:txBody>
                  <a:tcPr marL="68580" marR="68580" marT="0" marB="0" anchor="ctr"/>
                </a:tc>
                <a:extLst>
                  <a:ext uri="{0D108BD9-81ED-4DB2-BD59-A6C34878D82A}">
                    <a16:rowId xmlns:a16="http://schemas.microsoft.com/office/drawing/2014/main" val="3231606958"/>
                  </a:ext>
                </a:extLst>
              </a:tr>
              <a:tr h="214331">
                <a:tc>
                  <a:txBody>
                    <a:bodyPr/>
                    <a:lstStyle/>
                    <a:p>
                      <a:pPr marL="342900" marR="0" lvl="0" indent="-342900" algn="just">
                        <a:spcBef>
                          <a:spcPts val="0"/>
                        </a:spcBef>
                        <a:spcAft>
                          <a:spcPts val="0"/>
                        </a:spcAft>
                        <a:buFont typeface="+mj-lt"/>
                        <a:buAutoNum type="arabicPeriod"/>
                      </a:pPr>
                      <a:r>
                        <a:rPr lang="en-US" sz="1200" kern="100">
                          <a:effectLst/>
                        </a:rPr>
                        <a:t>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kern="100" dirty="0">
                          <a:effectLst/>
                        </a:rPr>
                        <a:t>PCD 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kern="100" dirty="0">
                          <a:effectLst/>
                        </a:rPr>
                        <a:t> 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1</a:t>
                      </a:r>
                    </a:p>
                  </a:txBody>
                  <a:tcPr marL="68580" marR="68580" marT="0" marB="0" anchor="ctr"/>
                </a:tc>
                <a:extLst>
                  <a:ext uri="{0D108BD9-81ED-4DB2-BD59-A6C34878D82A}">
                    <a16:rowId xmlns:a16="http://schemas.microsoft.com/office/drawing/2014/main" val="966197685"/>
                  </a:ext>
                </a:extLst>
              </a:tr>
              <a:tr h="214331">
                <a:tc>
                  <a:txBody>
                    <a:bodyPr/>
                    <a:lstStyle/>
                    <a:p>
                      <a:pPr marL="0" marR="0" lvl="0" indent="0" algn="just">
                        <a:spcBef>
                          <a:spcPts val="0"/>
                        </a:spcBef>
                        <a:spcAft>
                          <a:spcPts val="0"/>
                        </a:spcAft>
                        <a:buFont typeface="+mj-lt"/>
                        <a:buNone/>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tc>
                <a:tc>
                  <a:txBody>
                    <a:bodyPr/>
                    <a:lstStyle/>
                    <a:p>
                      <a:pPr marL="0" marR="0" algn="just">
                        <a:spcBef>
                          <a:spcPts val="0"/>
                        </a:spcBef>
                        <a:spcAft>
                          <a:spcPts val="0"/>
                        </a:spcAft>
                      </a:pPr>
                      <a:r>
                        <a:rPr lang="en-US"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kern="100" dirty="0">
                          <a:effectLst/>
                        </a:rPr>
                        <a:t> 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solidFill>
                            <a:schemeClr val="dk1"/>
                          </a:solidFill>
                          <a:effectLst/>
                          <a:latin typeface="+mn-lt"/>
                          <a:ea typeface="+mn-ea"/>
                          <a:cs typeface="+mn-cs"/>
                        </a:rPr>
                        <a:t>-</a:t>
                      </a:r>
                    </a:p>
                  </a:txBody>
                  <a:tcPr marL="68580" marR="68580" marT="0" marB="0" anchor="ctr"/>
                </a:tc>
                <a:extLst>
                  <a:ext uri="{0D108BD9-81ED-4DB2-BD59-A6C34878D82A}">
                    <a16:rowId xmlns:a16="http://schemas.microsoft.com/office/drawing/2014/main" val="397745082"/>
                  </a:ext>
                </a:extLst>
              </a:tr>
            </a:tbl>
          </a:graphicData>
        </a:graphic>
      </p:graphicFrame>
    </p:spTree>
    <p:extLst>
      <p:ext uri="{BB962C8B-B14F-4D97-AF65-F5344CB8AC3E}">
        <p14:creationId xmlns:p14="http://schemas.microsoft.com/office/powerpoint/2010/main" val="1337560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7C8E5AA-00C0-5949-CE15-673E777D5931}"/>
              </a:ext>
            </a:extLst>
          </p:cNvPr>
          <p:cNvSpPr>
            <a:spLocks noGrp="1"/>
          </p:cNvSpPr>
          <p:nvPr>
            <p:ph type="title"/>
          </p:nvPr>
        </p:nvSpPr>
        <p:spPr>
          <a:xfrm>
            <a:off x="2178423" y="476662"/>
            <a:ext cx="9595131" cy="1280890"/>
          </a:xfrm>
        </p:spPr>
        <p:txBody>
          <a:bodyPr>
            <a:normAutofit/>
          </a:bodyPr>
          <a:lstStyle/>
          <a:p>
            <a:r>
              <a:rPr lang="en-US" sz="3200" b="1" dirty="0"/>
              <a:t>Status of Process Reform Measures</a:t>
            </a:r>
          </a:p>
        </p:txBody>
      </p:sp>
      <p:sp>
        <p:nvSpPr>
          <p:cNvPr id="7" name="TextBox 6">
            <a:extLst>
              <a:ext uri="{FF2B5EF4-FFF2-40B4-BE49-F238E27FC236}">
                <a16:creationId xmlns:a16="http://schemas.microsoft.com/office/drawing/2014/main" id="{B03F3801-BD8C-2D1B-5480-F013B295B0E4}"/>
              </a:ext>
            </a:extLst>
          </p:cNvPr>
          <p:cNvSpPr txBox="1"/>
          <p:nvPr/>
        </p:nvSpPr>
        <p:spPr>
          <a:xfrm>
            <a:off x="2178423" y="1415652"/>
            <a:ext cx="9595130" cy="369332"/>
          </a:xfrm>
          <a:prstGeom prst="rect">
            <a:avLst/>
          </a:prstGeom>
          <a:noFill/>
        </p:spPr>
        <p:txBody>
          <a:bodyPr wrap="square" rtlCol="0">
            <a:spAutoFit/>
          </a:bodyPr>
          <a:lstStyle/>
          <a:p>
            <a:r>
              <a:rPr lang="en-US" dirty="0">
                <a:solidFill>
                  <a:schemeClr val="accent1">
                    <a:lumMod val="75000"/>
                  </a:schemeClr>
                </a:solidFill>
              </a:rPr>
              <a:t>d. Resolutions</a:t>
            </a:r>
          </a:p>
        </p:txBody>
      </p:sp>
      <p:sp>
        <p:nvSpPr>
          <p:cNvPr id="3" name="TextBox 2">
            <a:extLst>
              <a:ext uri="{FF2B5EF4-FFF2-40B4-BE49-F238E27FC236}">
                <a16:creationId xmlns:a16="http://schemas.microsoft.com/office/drawing/2014/main" id="{1D18ED9A-5ED2-E585-CF2D-BA1E8C2387DC}"/>
              </a:ext>
            </a:extLst>
          </p:cNvPr>
          <p:cNvSpPr txBox="1"/>
          <p:nvPr/>
        </p:nvSpPr>
        <p:spPr>
          <a:xfrm>
            <a:off x="2407158" y="1903856"/>
            <a:ext cx="9366395" cy="369332"/>
          </a:xfrm>
          <a:prstGeom prst="rect">
            <a:avLst/>
          </a:prstGeom>
          <a:noFill/>
        </p:spPr>
        <p:txBody>
          <a:bodyPr wrap="square">
            <a:spAutoFit/>
          </a:bodyPr>
          <a:lstStyle/>
          <a:p>
            <a:r>
              <a:rPr lang="en-US" dirty="0"/>
              <a:t>C</a:t>
            </a:r>
            <a:r>
              <a:rPr lang="en-US" sz="1800" dirty="0"/>
              <a:t>irculated within 1 working day after every sectional committee meeting.</a:t>
            </a:r>
          </a:p>
        </p:txBody>
      </p:sp>
      <p:sp>
        <p:nvSpPr>
          <p:cNvPr id="9" name="TextBox 8">
            <a:extLst>
              <a:ext uri="{FF2B5EF4-FFF2-40B4-BE49-F238E27FC236}">
                <a16:creationId xmlns:a16="http://schemas.microsoft.com/office/drawing/2014/main" id="{25F8386E-8F12-527E-FE56-2A98A88211AC}"/>
              </a:ext>
            </a:extLst>
          </p:cNvPr>
          <p:cNvSpPr txBox="1"/>
          <p:nvPr/>
        </p:nvSpPr>
        <p:spPr>
          <a:xfrm>
            <a:off x="2178423" y="2392060"/>
            <a:ext cx="9595130" cy="369332"/>
          </a:xfrm>
          <a:prstGeom prst="rect">
            <a:avLst/>
          </a:prstGeom>
          <a:noFill/>
        </p:spPr>
        <p:txBody>
          <a:bodyPr wrap="square" rtlCol="0">
            <a:spAutoFit/>
          </a:bodyPr>
          <a:lstStyle/>
          <a:p>
            <a:r>
              <a:rPr lang="en-US" dirty="0">
                <a:solidFill>
                  <a:schemeClr val="accent1">
                    <a:lumMod val="75000"/>
                  </a:schemeClr>
                </a:solidFill>
              </a:rPr>
              <a:t>e. Members Trained</a:t>
            </a:r>
          </a:p>
        </p:txBody>
      </p:sp>
      <p:sp>
        <p:nvSpPr>
          <p:cNvPr id="11" name="TextBox 10">
            <a:extLst>
              <a:ext uri="{FF2B5EF4-FFF2-40B4-BE49-F238E27FC236}">
                <a16:creationId xmlns:a16="http://schemas.microsoft.com/office/drawing/2014/main" id="{3168CC56-C6C2-20C9-0A6B-66F1A727E949}"/>
              </a:ext>
            </a:extLst>
          </p:cNvPr>
          <p:cNvSpPr txBox="1"/>
          <p:nvPr/>
        </p:nvSpPr>
        <p:spPr>
          <a:xfrm>
            <a:off x="2407157" y="2832711"/>
            <a:ext cx="9366395" cy="646331"/>
          </a:xfrm>
          <a:prstGeom prst="rect">
            <a:avLst/>
          </a:prstGeom>
          <a:noFill/>
        </p:spPr>
        <p:txBody>
          <a:bodyPr wrap="square">
            <a:spAutoFit/>
          </a:bodyPr>
          <a:lstStyle/>
          <a:p>
            <a:r>
              <a:rPr lang="en-US" sz="1800" dirty="0"/>
              <a:t>New members inducted in the committee are trained as and when trainings are conducted by nits.</a:t>
            </a:r>
          </a:p>
        </p:txBody>
      </p:sp>
      <p:sp>
        <p:nvSpPr>
          <p:cNvPr id="12" name="TextBox 11">
            <a:extLst>
              <a:ext uri="{FF2B5EF4-FFF2-40B4-BE49-F238E27FC236}">
                <a16:creationId xmlns:a16="http://schemas.microsoft.com/office/drawing/2014/main" id="{18FD8240-AB87-71C1-3095-C8F6031F8876}"/>
              </a:ext>
            </a:extLst>
          </p:cNvPr>
          <p:cNvSpPr txBox="1"/>
          <p:nvPr/>
        </p:nvSpPr>
        <p:spPr>
          <a:xfrm>
            <a:off x="2178423" y="3629810"/>
            <a:ext cx="9595130" cy="369332"/>
          </a:xfrm>
          <a:prstGeom prst="rect">
            <a:avLst/>
          </a:prstGeom>
          <a:noFill/>
        </p:spPr>
        <p:txBody>
          <a:bodyPr wrap="square" rtlCol="0">
            <a:spAutoFit/>
          </a:bodyPr>
          <a:lstStyle/>
          <a:p>
            <a:r>
              <a:rPr lang="en-US" dirty="0">
                <a:solidFill>
                  <a:schemeClr val="accent1">
                    <a:lumMod val="75000"/>
                  </a:schemeClr>
                </a:solidFill>
              </a:rPr>
              <a:t>f. SC Membership Rationalized</a:t>
            </a:r>
          </a:p>
        </p:txBody>
      </p:sp>
      <p:graphicFrame>
        <p:nvGraphicFramePr>
          <p:cNvPr id="13" name="Table 12">
            <a:extLst>
              <a:ext uri="{FF2B5EF4-FFF2-40B4-BE49-F238E27FC236}">
                <a16:creationId xmlns:a16="http://schemas.microsoft.com/office/drawing/2014/main" id="{4C840955-FFBE-02EA-26AE-36BA97E44736}"/>
              </a:ext>
            </a:extLst>
          </p:cNvPr>
          <p:cNvGraphicFramePr>
            <a:graphicFrameLocks noGrp="1"/>
          </p:cNvGraphicFramePr>
          <p:nvPr>
            <p:extLst>
              <p:ext uri="{D42A27DB-BD31-4B8C-83A1-F6EECF244321}">
                <p14:modId xmlns:p14="http://schemas.microsoft.com/office/powerpoint/2010/main" val="2139833500"/>
              </p:ext>
            </p:extLst>
          </p:nvPr>
        </p:nvGraphicFramePr>
        <p:xfrm>
          <a:off x="2407157" y="4149910"/>
          <a:ext cx="8501635" cy="1971644"/>
        </p:xfrm>
        <a:graphic>
          <a:graphicData uri="http://schemas.openxmlformats.org/drawingml/2006/table">
            <a:tbl>
              <a:tblPr firstRow="1" firstCol="1" bandRow="1">
                <a:tableStyleId>{5C22544A-7EE6-4342-B048-85BDC9FD1C3A}</a:tableStyleId>
              </a:tblPr>
              <a:tblGrid>
                <a:gridCol w="818583">
                  <a:extLst>
                    <a:ext uri="{9D8B030D-6E8A-4147-A177-3AD203B41FA5}">
                      <a16:colId xmlns:a16="http://schemas.microsoft.com/office/drawing/2014/main" val="1734347356"/>
                    </a:ext>
                  </a:extLst>
                </a:gridCol>
                <a:gridCol w="1861585">
                  <a:extLst>
                    <a:ext uri="{9D8B030D-6E8A-4147-A177-3AD203B41FA5}">
                      <a16:colId xmlns:a16="http://schemas.microsoft.com/office/drawing/2014/main" val="3696433362"/>
                    </a:ext>
                  </a:extLst>
                </a:gridCol>
                <a:gridCol w="2703468">
                  <a:extLst>
                    <a:ext uri="{9D8B030D-6E8A-4147-A177-3AD203B41FA5}">
                      <a16:colId xmlns:a16="http://schemas.microsoft.com/office/drawing/2014/main" val="1403496577"/>
                    </a:ext>
                  </a:extLst>
                </a:gridCol>
                <a:gridCol w="3117999">
                  <a:extLst>
                    <a:ext uri="{9D8B030D-6E8A-4147-A177-3AD203B41FA5}">
                      <a16:colId xmlns:a16="http://schemas.microsoft.com/office/drawing/2014/main" val="3314078475"/>
                    </a:ext>
                  </a:extLst>
                </a:gridCol>
              </a:tblGrid>
              <a:tr h="508604">
                <a:tc>
                  <a:txBody>
                    <a:bodyPr/>
                    <a:lstStyle/>
                    <a:p>
                      <a:pPr marL="0" marR="0" algn="ctr">
                        <a:spcBef>
                          <a:spcPts val="0"/>
                        </a:spcBef>
                        <a:spcAft>
                          <a:spcPts val="0"/>
                        </a:spcAft>
                      </a:pPr>
                      <a:r>
                        <a:rPr lang="en-US" sz="1200" kern="100" dirty="0">
                          <a:effectLst/>
                        </a:rPr>
                        <a:t>Sl. No.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457200" rtl="0" eaLnBrk="1" latinLnBrk="0" hangingPunct="1">
                        <a:spcBef>
                          <a:spcPts val="0"/>
                        </a:spcBef>
                        <a:spcAft>
                          <a:spcPts val="0"/>
                        </a:spcAft>
                      </a:pPr>
                      <a:r>
                        <a:rPr lang="en-US" sz="1200" b="1" kern="100" dirty="0">
                          <a:solidFill>
                            <a:schemeClr val="lt1"/>
                          </a:solidFill>
                          <a:effectLst/>
                          <a:latin typeface="+mn-lt"/>
                          <a:ea typeface="+mn-ea"/>
                          <a:cs typeface="+mn-cs"/>
                        </a:rPr>
                        <a:t>Total Members</a:t>
                      </a:r>
                    </a:p>
                  </a:txBody>
                  <a:tcPr marL="68580" marR="68580" marT="0" marB="0" anchor="ctr"/>
                </a:tc>
                <a:tc>
                  <a:txBody>
                    <a:bodyPr/>
                    <a:lstStyle/>
                    <a:p>
                      <a:pPr marL="0" marR="0" algn="ctr">
                        <a:spcBef>
                          <a:spcPts val="0"/>
                        </a:spcBef>
                        <a:spcAft>
                          <a:spcPts val="0"/>
                        </a:spcAft>
                      </a:pPr>
                      <a:r>
                        <a:rPr lang="en-US" sz="1200" kern="100" dirty="0">
                          <a:effectLst/>
                        </a:rPr>
                        <a:t>Composition Analysis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4591289"/>
                  </a:ext>
                </a:extLst>
              </a:tr>
              <a:tr h="578535">
                <a:tc>
                  <a:txBody>
                    <a:bodyPr/>
                    <a:lstStyle/>
                    <a:p>
                      <a:pPr marL="342900" marR="0" lvl="0" indent="-342900" algn="l">
                        <a:spcBef>
                          <a:spcPts val="0"/>
                        </a:spcBef>
                        <a:spcAft>
                          <a:spcPts val="0"/>
                        </a:spcAft>
                        <a:buFont typeface="+mj-lt"/>
                        <a:buAutoNum type="arabicPeriod"/>
                      </a:pPr>
                      <a:r>
                        <a:rPr lang="en-US" sz="1200" kern="100" dirty="0">
                          <a:effectLst/>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rPr>
                        <a:t>PCD 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35</a:t>
                      </a:r>
                    </a:p>
                  </a:txBody>
                  <a:tcPr marL="68580" marR="68580" marT="0" marB="0" anchor="ctr"/>
                </a:tc>
                <a:tc>
                  <a:txBody>
                    <a:bodyPr/>
                    <a:lstStyle/>
                    <a:p>
                      <a:pPr marL="0" marR="0" algn="l">
                        <a:spcBef>
                          <a:spcPts val="0"/>
                        </a:spcBef>
                        <a:spcAft>
                          <a:spcPts val="0"/>
                        </a:spcAft>
                      </a:pPr>
                      <a:r>
                        <a:rPr lang="en-US" sz="1200" kern="100" dirty="0">
                          <a:effectLst/>
                          <a:latin typeface="+mn-lt"/>
                        </a:rPr>
                        <a:t>40% - Industry</a:t>
                      </a:r>
                    </a:p>
                    <a:p>
                      <a:pPr marL="0" marR="0" algn="l">
                        <a:spcBef>
                          <a:spcPts val="0"/>
                        </a:spcBef>
                        <a:spcAft>
                          <a:spcPts val="0"/>
                        </a:spcAft>
                      </a:pPr>
                      <a:r>
                        <a:rPr lang="en-US" sz="1200" kern="100" dirty="0">
                          <a:effectLst/>
                          <a:latin typeface="+mn-lt"/>
                        </a:rPr>
                        <a:t>35% - Consumer</a:t>
                      </a:r>
                    </a:p>
                    <a:p>
                      <a:pPr marL="0" marR="0" algn="l">
                        <a:spcBef>
                          <a:spcPts val="0"/>
                        </a:spcBef>
                        <a:spcAft>
                          <a:spcPts val="0"/>
                        </a:spcAft>
                      </a:pPr>
                      <a:r>
                        <a:rPr lang="en-US" sz="1200" kern="100" dirty="0">
                          <a:effectLst/>
                          <a:latin typeface="+mn-lt"/>
                        </a:rPr>
                        <a:t>14% - R&amp;D</a:t>
                      </a:r>
                    </a:p>
                    <a:p>
                      <a:pPr marL="0" marR="0" algn="l">
                        <a:spcBef>
                          <a:spcPts val="0"/>
                        </a:spcBef>
                        <a:spcAft>
                          <a:spcPts val="0"/>
                        </a:spcAft>
                      </a:pPr>
                      <a:r>
                        <a:rPr lang="en-US" sz="1200" kern="100" dirty="0">
                          <a:effectLst/>
                          <a:latin typeface="+mn-lt"/>
                        </a:rPr>
                        <a:t>11% - Govt Organizations </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3391243"/>
                  </a:ext>
                </a:extLst>
              </a:tr>
              <a:tr h="578535">
                <a:tc>
                  <a:txBody>
                    <a:bodyPr/>
                    <a:lstStyle/>
                    <a:p>
                      <a:pPr marL="0" marR="0" lvl="0" indent="0" algn="l">
                        <a:spcBef>
                          <a:spcPts val="0"/>
                        </a:spcBef>
                        <a:spcAft>
                          <a:spcPts val="0"/>
                        </a:spcAft>
                        <a:buFont typeface="+mj-lt"/>
                        <a:buNone/>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tc>
                <a:tc>
                  <a:txBody>
                    <a:bodyPr/>
                    <a:lstStyle/>
                    <a:p>
                      <a:pPr marL="0" marR="0" algn="l">
                        <a:spcBef>
                          <a:spcPts val="0"/>
                        </a:spcBef>
                        <a:spcAft>
                          <a:spcPts val="0"/>
                        </a:spcAft>
                      </a:pPr>
                      <a:r>
                        <a:rPr lang="en-US"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25</a:t>
                      </a:r>
                    </a:p>
                  </a:txBody>
                  <a:tcPr marL="68580" marR="68580" marT="0" marB="0" anchor="ctr"/>
                </a:tc>
                <a:tc>
                  <a:txBody>
                    <a:bodyPr/>
                    <a:lstStyle/>
                    <a:p>
                      <a:pPr marL="0" marR="0" algn="l">
                        <a:spcBef>
                          <a:spcPts val="0"/>
                        </a:spcBef>
                        <a:spcAft>
                          <a:spcPts val="0"/>
                        </a:spcAft>
                      </a:pPr>
                      <a:r>
                        <a:rPr lang="en-US" sz="1200" kern="100" dirty="0">
                          <a:effectLst/>
                          <a:latin typeface="+mn-lt"/>
                        </a:rPr>
                        <a:t>46% - Industry</a:t>
                      </a:r>
                    </a:p>
                    <a:p>
                      <a:pPr marL="0" marR="0" algn="l">
                        <a:spcBef>
                          <a:spcPts val="0"/>
                        </a:spcBef>
                        <a:spcAft>
                          <a:spcPts val="0"/>
                        </a:spcAft>
                      </a:pPr>
                      <a:r>
                        <a:rPr lang="en-US" sz="1200" kern="100" dirty="0">
                          <a:effectLst/>
                          <a:latin typeface="+mn-lt"/>
                        </a:rPr>
                        <a:t>29% - Consumer</a:t>
                      </a:r>
                    </a:p>
                    <a:p>
                      <a:pPr marL="0" marR="0" algn="l">
                        <a:spcBef>
                          <a:spcPts val="0"/>
                        </a:spcBef>
                        <a:spcAft>
                          <a:spcPts val="0"/>
                        </a:spcAft>
                      </a:pPr>
                      <a:r>
                        <a:rPr lang="en-US" sz="1200" kern="100" dirty="0">
                          <a:effectLst/>
                          <a:latin typeface="+mn-lt"/>
                        </a:rPr>
                        <a:t>21% - R&amp;D and Lab</a:t>
                      </a:r>
                    </a:p>
                    <a:p>
                      <a:pPr marL="0" marR="0" algn="l">
                        <a:spcBef>
                          <a:spcPts val="0"/>
                        </a:spcBef>
                        <a:spcAft>
                          <a:spcPts val="0"/>
                        </a:spcAft>
                      </a:pPr>
                      <a:r>
                        <a:rPr lang="en-US" sz="1200" kern="100" dirty="0">
                          <a:effectLst/>
                          <a:latin typeface="+mn-lt"/>
                        </a:rPr>
                        <a:t>4% - Govt Organizations </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6066707"/>
                  </a:ext>
                </a:extLst>
              </a:tr>
            </a:tbl>
          </a:graphicData>
        </a:graphic>
      </p:graphicFrame>
    </p:spTree>
    <p:extLst>
      <p:ext uri="{BB962C8B-B14F-4D97-AF65-F5344CB8AC3E}">
        <p14:creationId xmlns:p14="http://schemas.microsoft.com/office/powerpoint/2010/main" val="117884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CF212-ADC2-5992-9043-7F6D6D7B7064}"/>
              </a:ext>
            </a:extLst>
          </p:cNvPr>
          <p:cNvSpPr>
            <a:spLocks noGrp="1"/>
          </p:cNvSpPr>
          <p:nvPr>
            <p:ph type="title"/>
          </p:nvPr>
        </p:nvSpPr>
        <p:spPr>
          <a:xfrm>
            <a:off x="2059551" y="664367"/>
            <a:ext cx="9595131" cy="1280890"/>
          </a:xfrm>
        </p:spPr>
        <p:txBody>
          <a:bodyPr>
            <a:normAutofit/>
          </a:bodyPr>
          <a:lstStyle/>
          <a:p>
            <a:r>
              <a:rPr lang="en-US" sz="3200" b="1" dirty="0"/>
              <a:t>NWIPs – Annual Action Plan 2024 - 25</a:t>
            </a:r>
          </a:p>
        </p:txBody>
      </p:sp>
      <p:graphicFrame>
        <p:nvGraphicFramePr>
          <p:cNvPr id="4" name="Table 3">
            <a:extLst>
              <a:ext uri="{FF2B5EF4-FFF2-40B4-BE49-F238E27FC236}">
                <a16:creationId xmlns:a16="http://schemas.microsoft.com/office/drawing/2014/main" id="{23783E69-953B-684C-6702-190EEF0F4513}"/>
              </a:ext>
            </a:extLst>
          </p:cNvPr>
          <p:cNvGraphicFramePr>
            <a:graphicFrameLocks noGrp="1"/>
          </p:cNvGraphicFramePr>
          <p:nvPr>
            <p:extLst>
              <p:ext uri="{D42A27DB-BD31-4B8C-83A1-F6EECF244321}">
                <p14:modId xmlns:p14="http://schemas.microsoft.com/office/powerpoint/2010/main" val="3459574315"/>
              </p:ext>
            </p:extLst>
          </p:nvPr>
        </p:nvGraphicFramePr>
        <p:xfrm>
          <a:off x="2150990" y="1615708"/>
          <a:ext cx="9763642" cy="4829773"/>
        </p:xfrm>
        <a:graphic>
          <a:graphicData uri="http://schemas.openxmlformats.org/drawingml/2006/table">
            <a:tbl>
              <a:tblPr firstRow="1" firstCol="1" bandRow="1">
                <a:tableStyleId>{5C22544A-7EE6-4342-B048-85BDC9FD1C3A}</a:tableStyleId>
              </a:tblPr>
              <a:tblGrid>
                <a:gridCol w="1924351">
                  <a:extLst>
                    <a:ext uri="{9D8B030D-6E8A-4147-A177-3AD203B41FA5}">
                      <a16:colId xmlns:a16="http://schemas.microsoft.com/office/drawing/2014/main" val="3152445419"/>
                    </a:ext>
                  </a:extLst>
                </a:gridCol>
                <a:gridCol w="2613097">
                  <a:extLst>
                    <a:ext uri="{9D8B030D-6E8A-4147-A177-3AD203B41FA5}">
                      <a16:colId xmlns:a16="http://schemas.microsoft.com/office/drawing/2014/main" val="872824175"/>
                    </a:ext>
                  </a:extLst>
                </a:gridCol>
                <a:gridCol w="2613097">
                  <a:extLst>
                    <a:ext uri="{9D8B030D-6E8A-4147-A177-3AD203B41FA5}">
                      <a16:colId xmlns:a16="http://schemas.microsoft.com/office/drawing/2014/main" val="2556740859"/>
                    </a:ext>
                  </a:extLst>
                </a:gridCol>
                <a:gridCol w="2613097">
                  <a:extLst>
                    <a:ext uri="{9D8B030D-6E8A-4147-A177-3AD203B41FA5}">
                      <a16:colId xmlns:a16="http://schemas.microsoft.com/office/drawing/2014/main" val="1347044006"/>
                    </a:ext>
                  </a:extLst>
                </a:gridCol>
              </a:tblGrid>
              <a:tr h="735235">
                <a:tc>
                  <a:txBody>
                    <a:bodyPr/>
                    <a:lstStyle/>
                    <a:p>
                      <a:pPr marL="0" marR="0" algn="ctr">
                        <a:spcBef>
                          <a:spcPts val="0"/>
                        </a:spcBef>
                        <a:spcAft>
                          <a:spcPts val="0"/>
                        </a:spcAft>
                      </a:pPr>
                      <a:r>
                        <a:rPr lang="en-IN" sz="1400" kern="100" dirty="0">
                          <a:effectLst/>
                        </a:rPr>
                        <a:t>Sectional Committee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IN" sz="1400" kern="100" dirty="0">
                          <a:effectLst/>
                          <a:latin typeface="Calibri" panose="020F0502020204030204" pitchFamily="34" charset="0"/>
                          <a:ea typeface="Calibri" panose="020F0502020204030204" pitchFamily="34" charset="0"/>
                          <a:cs typeface="Times New Roman" panose="02020603050405020304" pitchFamily="18" charset="0"/>
                        </a:rPr>
                        <a:t>Title of NWIP</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kern="100" dirty="0">
                          <a:effectLst/>
                        </a:rPr>
                        <a:t>Current Status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00" dirty="0">
                          <a:solidFill>
                            <a:schemeClr val="lt1"/>
                          </a:solidFill>
                          <a:effectLst/>
                          <a:latin typeface="+mn-lt"/>
                          <a:ea typeface="+mn-ea"/>
                          <a:cs typeface="+mn-cs"/>
                        </a:rPr>
                        <a:t>Process Adopted</a:t>
                      </a:r>
                    </a:p>
                  </a:txBody>
                  <a:tcPr marL="68580" marR="68580" marT="0" marB="0" anchor="ctr"/>
                </a:tc>
                <a:extLst>
                  <a:ext uri="{0D108BD9-81ED-4DB2-BD59-A6C34878D82A}">
                    <a16:rowId xmlns:a16="http://schemas.microsoft.com/office/drawing/2014/main" val="4002949792"/>
                  </a:ext>
                </a:extLst>
              </a:tr>
              <a:tr h="713633">
                <a:tc rowSpan="9">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00" dirty="0">
                          <a:effectLst/>
                        </a:rPr>
                        <a:t>PCD 3 </a:t>
                      </a:r>
                      <a:r>
                        <a:rPr lang="en-US" sz="1200" b="1" dirty="0">
                          <a:effectLst/>
                        </a:rPr>
                        <a:t>Petroleum and their Related Products of Synthetic or Biological or Natural Origin Sectional Committee</a:t>
                      </a:r>
                    </a:p>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latin typeface="+mn-lt"/>
                        </a:rPr>
                        <a:t>Specifications of Reference E5, Reference E10 gasoline fuels and Reference B7 diesel</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Draft under Preparation</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With experts in IOCL R&amp;D as technical specification for reference fuels for engine testing is established </a:t>
                      </a:r>
                    </a:p>
                  </a:txBody>
                  <a:tcPr marL="68580" marR="68580" marT="0" marB="0" anchor="ctr"/>
                </a:tc>
                <a:extLst>
                  <a:ext uri="{0D108BD9-81ED-4DB2-BD59-A6C34878D82A}">
                    <a16:rowId xmlns:a16="http://schemas.microsoft.com/office/drawing/2014/main" val="1299853779"/>
                  </a:ext>
                </a:extLst>
              </a:tr>
              <a:tr h="856359">
                <a:tc vMerge="1">
                  <a:txBody>
                    <a:bodyPr/>
                    <a:lstStyle/>
                    <a:p>
                      <a:endParaRPr lang="en-IN"/>
                    </a:p>
                  </a:txBody>
                  <a:tcPr/>
                </a:tc>
                <a:tc>
                  <a:txBody>
                    <a:bodyPr/>
                    <a:lstStyle/>
                    <a:p>
                      <a:pPr marL="0" marR="0" algn="l">
                        <a:spcBef>
                          <a:spcPts val="0"/>
                        </a:spcBef>
                        <a:spcAft>
                          <a:spcPts val="0"/>
                        </a:spcAft>
                      </a:pPr>
                      <a:r>
                        <a:rPr lang="en-US" sz="1200" dirty="0"/>
                        <a:t>MD 15 - Admixture of Methanol with Diesel fuel for compression ignition powered engine vehicles</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Draft under Preparation</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2842954215"/>
                  </a:ext>
                </a:extLst>
              </a:tr>
              <a:tr h="220095">
                <a:tc vMerge="1">
                  <a:txBody>
                    <a:bodyPr/>
                    <a:lstStyle/>
                    <a:p>
                      <a:endParaRPr lang="en-IN"/>
                    </a:p>
                  </a:txBody>
                  <a:tcPr/>
                </a:tc>
                <a:tc>
                  <a:txBody>
                    <a:bodyPr/>
                    <a:lstStyle/>
                    <a:p>
                      <a:pPr marL="0" marR="0" algn="l">
                        <a:spcBef>
                          <a:spcPts val="0"/>
                        </a:spcBef>
                        <a:spcAft>
                          <a:spcPts val="0"/>
                        </a:spcAft>
                      </a:pPr>
                      <a:r>
                        <a:rPr lang="en-IN" sz="1200" dirty="0"/>
                        <a:t>Piped Natural Gas</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mn-lt"/>
                          <a:ea typeface="Calibri" panose="020F0502020204030204" pitchFamily="34" charset="0"/>
                          <a:cs typeface="Times New Roman" panose="02020603050405020304" pitchFamily="18" charset="0"/>
                        </a:rPr>
                        <a:t>Working Draft under Preparation</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With experts in PNGRB as they are the regulator</a:t>
                      </a:r>
                    </a:p>
                  </a:txBody>
                  <a:tcPr marL="68580" marR="68580" marT="0" marB="0" anchor="ctr"/>
                </a:tc>
                <a:extLst>
                  <a:ext uri="{0D108BD9-81ED-4DB2-BD59-A6C34878D82A}">
                    <a16:rowId xmlns:a16="http://schemas.microsoft.com/office/drawing/2014/main" val="1345886629"/>
                  </a:ext>
                </a:extLst>
              </a:tr>
              <a:tr h="285453">
                <a:tc vMerge="1">
                  <a:txBody>
                    <a:bodyPr/>
                    <a:lstStyle/>
                    <a:p>
                      <a:endParaRPr lang="en-IN"/>
                    </a:p>
                  </a:txBody>
                  <a:tcPr/>
                </a:tc>
                <a:tc>
                  <a:txBody>
                    <a:bodyPr/>
                    <a:lstStyle/>
                    <a:p>
                      <a:pPr marL="0" marR="0" algn="l">
                        <a:spcBef>
                          <a:spcPts val="0"/>
                        </a:spcBef>
                        <a:spcAft>
                          <a:spcPts val="0"/>
                        </a:spcAft>
                      </a:pPr>
                      <a:r>
                        <a:rPr lang="en-IN" sz="1200" dirty="0"/>
                        <a:t>M85 Fuel Grade - Specification</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Under Review by Committee</a:t>
                      </a: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a:t>
                      </a:r>
                    </a:p>
                  </a:txBody>
                  <a:tcPr marL="68580" marR="68580" marT="0" marB="0" anchor="ctr"/>
                </a:tc>
                <a:extLst>
                  <a:ext uri="{0D108BD9-81ED-4DB2-BD59-A6C34878D82A}">
                    <a16:rowId xmlns:a16="http://schemas.microsoft.com/office/drawing/2014/main" val="1146381101"/>
                  </a:ext>
                </a:extLst>
              </a:tr>
              <a:tr h="428180">
                <a:tc vMerge="1">
                  <a:txBody>
                    <a:bodyPr/>
                    <a:lstStyle/>
                    <a:p>
                      <a:endParaRPr lang="en-IN"/>
                    </a:p>
                  </a:txBody>
                  <a:tcPr/>
                </a:tc>
                <a:tc>
                  <a:txBody>
                    <a:bodyPr/>
                    <a:lstStyle/>
                    <a:p>
                      <a:pPr marL="0" marR="0" algn="l">
                        <a:spcBef>
                          <a:spcPts val="0"/>
                        </a:spcBef>
                        <a:spcAft>
                          <a:spcPts val="0"/>
                        </a:spcAft>
                      </a:pPr>
                      <a:r>
                        <a:rPr lang="en-US" sz="1200" dirty="0"/>
                        <a:t>Ethanol as Fuel for Cooking and Heating</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mn-lt"/>
                          <a:ea typeface="Calibri" panose="020F0502020204030204" pitchFamily="34" charset="0"/>
                          <a:cs typeface="Times New Roman" panose="02020603050405020304" pitchFamily="18" charset="0"/>
                        </a:rPr>
                        <a:t>Working Draft under Preparation</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1819173645"/>
                  </a:ext>
                </a:extLst>
              </a:tr>
              <a:tr h="285453">
                <a:tc vMerge="1">
                  <a:txBody>
                    <a:bodyPr/>
                    <a:lstStyle/>
                    <a:p>
                      <a:endParaRPr lang="en-IN"/>
                    </a:p>
                  </a:txBody>
                  <a:tcP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Specification for Pyrolysis Oil</a:t>
                      </a: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Under R&amp;D</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3076826189"/>
                  </a:ext>
                </a:extLst>
              </a:tr>
              <a:tr h="428180">
                <a:tc vMerge="1">
                  <a:txBody>
                    <a:bodyPr/>
                    <a:lstStyle/>
                    <a:p>
                      <a:endParaRPr lang="en-IN"/>
                    </a:p>
                  </a:txBody>
                  <a:tcPr/>
                </a:tc>
                <a:tc>
                  <a:txBody>
                    <a:bodyPr/>
                    <a:lstStyle/>
                    <a:p>
                      <a:pPr marL="0" marR="0" algn="l">
                        <a:spcBef>
                          <a:spcPts val="0"/>
                        </a:spcBef>
                        <a:spcAft>
                          <a:spcPts val="0"/>
                        </a:spcAft>
                      </a:pPr>
                      <a:r>
                        <a:rPr lang="it-IT" sz="1200" dirty="0"/>
                        <a:t>Ethanol blended Automotive Diesel Fuel ED5</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mn-lt"/>
                          <a:ea typeface="Calibri" panose="020F0502020204030204" pitchFamily="34" charset="0"/>
                          <a:cs typeface="Times New Roman" panose="02020603050405020304" pitchFamily="18" charset="0"/>
                        </a:rPr>
                        <a:t>Under Review by Committee</a:t>
                      </a: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a:t>
                      </a:r>
                    </a:p>
                  </a:txBody>
                  <a:tcPr marL="68580" marR="68580" marT="0" marB="0" anchor="ctr"/>
                </a:tc>
                <a:extLst>
                  <a:ext uri="{0D108BD9-81ED-4DB2-BD59-A6C34878D82A}">
                    <a16:rowId xmlns:a16="http://schemas.microsoft.com/office/drawing/2014/main" val="420658332"/>
                  </a:ext>
                </a:extLst>
              </a:tr>
              <a:tr h="428180">
                <a:tc vMerge="1">
                  <a:txBody>
                    <a:bodyPr/>
                    <a:lstStyle/>
                    <a:p>
                      <a:endParaRPr lang="en-IN"/>
                    </a:p>
                  </a:txBody>
                  <a:tcP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Specification for Industrial Grade Hexane</a:t>
                      </a: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Under WC</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3281021330"/>
                  </a:ext>
                </a:extLst>
              </a:tr>
              <a:tr h="285453">
                <a:tc vMerge="1">
                  <a:txBody>
                    <a:bodyPr/>
                    <a:lstStyle/>
                    <a:p>
                      <a:endParaRPr lang="en-IN"/>
                    </a:p>
                  </a:txBody>
                  <a:tcP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Specification for Paraffinic Diesel</a:t>
                      </a: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Under F Draft</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2306645802"/>
                  </a:ext>
                </a:extLst>
              </a:tr>
            </a:tbl>
          </a:graphicData>
        </a:graphic>
      </p:graphicFrame>
    </p:spTree>
    <p:extLst>
      <p:ext uri="{BB962C8B-B14F-4D97-AF65-F5344CB8AC3E}">
        <p14:creationId xmlns:p14="http://schemas.microsoft.com/office/powerpoint/2010/main" val="112521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56A46FC-39A6-F643-6809-37AB0B2FC59A}"/>
              </a:ext>
            </a:extLst>
          </p:cNvPr>
          <p:cNvSpPr>
            <a:spLocks noGrp="1"/>
          </p:cNvSpPr>
          <p:nvPr>
            <p:ph type="title"/>
          </p:nvPr>
        </p:nvSpPr>
        <p:spPr>
          <a:xfrm>
            <a:off x="2059551" y="664367"/>
            <a:ext cx="9595131" cy="1280890"/>
          </a:xfrm>
        </p:spPr>
        <p:txBody>
          <a:bodyPr>
            <a:normAutofit/>
          </a:bodyPr>
          <a:lstStyle/>
          <a:p>
            <a:r>
              <a:rPr lang="en-US" sz="3200" b="1" dirty="0"/>
              <a:t>NWIPs – Annual Action Plan 2024 - 25</a:t>
            </a:r>
          </a:p>
        </p:txBody>
      </p:sp>
      <p:graphicFrame>
        <p:nvGraphicFramePr>
          <p:cNvPr id="5" name="Table 4">
            <a:extLst>
              <a:ext uri="{FF2B5EF4-FFF2-40B4-BE49-F238E27FC236}">
                <a16:creationId xmlns:a16="http://schemas.microsoft.com/office/drawing/2014/main" id="{46ECAE4C-7C06-CD51-7601-3B88EA872FEB}"/>
              </a:ext>
            </a:extLst>
          </p:cNvPr>
          <p:cNvGraphicFramePr>
            <a:graphicFrameLocks noGrp="1"/>
          </p:cNvGraphicFramePr>
          <p:nvPr>
            <p:extLst>
              <p:ext uri="{D42A27DB-BD31-4B8C-83A1-F6EECF244321}">
                <p14:modId xmlns:p14="http://schemas.microsoft.com/office/powerpoint/2010/main" val="1076240746"/>
              </p:ext>
            </p:extLst>
          </p:nvPr>
        </p:nvGraphicFramePr>
        <p:xfrm>
          <a:off x="2150991" y="1615708"/>
          <a:ext cx="9503692" cy="2590897"/>
        </p:xfrm>
        <a:graphic>
          <a:graphicData uri="http://schemas.openxmlformats.org/drawingml/2006/table">
            <a:tbl>
              <a:tblPr firstRow="1" firstCol="1" bandRow="1">
                <a:tableStyleId>{5C22544A-7EE6-4342-B048-85BDC9FD1C3A}</a:tableStyleId>
              </a:tblPr>
              <a:tblGrid>
                <a:gridCol w="1873117">
                  <a:extLst>
                    <a:ext uri="{9D8B030D-6E8A-4147-A177-3AD203B41FA5}">
                      <a16:colId xmlns:a16="http://schemas.microsoft.com/office/drawing/2014/main" val="3152445419"/>
                    </a:ext>
                  </a:extLst>
                </a:gridCol>
                <a:gridCol w="2715020">
                  <a:extLst>
                    <a:ext uri="{9D8B030D-6E8A-4147-A177-3AD203B41FA5}">
                      <a16:colId xmlns:a16="http://schemas.microsoft.com/office/drawing/2014/main" val="872824175"/>
                    </a:ext>
                  </a:extLst>
                </a:gridCol>
                <a:gridCol w="2569464">
                  <a:extLst>
                    <a:ext uri="{9D8B030D-6E8A-4147-A177-3AD203B41FA5}">
                      <a16:colId xmlns:a16="http://schemas.microsoft.com/office/drawing/2014/main" val="1412086484"/>
                    </a:ext>
                  </a:extLst>
                </a:gridCol>
                <a:gridCol w="2346091">
                  <a:extLst>
                    <a:ext uri="{9D8B030D-6E8A-4147-A177-3AD203B41FA5}">
                      <a16:colId xmlns:a16="http://schemas.microsoft.com/office/drawing/2014/main" val="1725796565"/>
                    </a:ext>
                  </a:extLst>
                </a:gridCol>
              </a:tblGrid>
              <a:tr h="803797">
                <a:tc>
                  <a:txBody>
                    <a:bodyPr/>
                    <a:lstStyle/>
                    <a:p>
                      <a:pPr marL="0" marR="0" algn="ctr">
                        <a:spcBef>
                          <a:spcPts val="0"/>
                        </a:spcBef>
                        <a:spcAft>
                          <a:spcPts val="0"/>
                        </a:spcAft>
                      </a:pPr>
                      <a:r>
                        <a:rPr lang="en-IN" sz="1400" kern="100" dirty="0">
                          <a:effectLst/>
                        </a:rPr>
                        <a:t>Sectional Committee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400" b="1" kern="100" dirty="0">
                          <a:solidFill>
                            <a:schemeClr val="lt1"/>
                          </a:solidFill>
                          <a:effectLst/>
                          <a:latin typeface="+mn-lt"/>
                          <a:ea typeface="+mn-ea"/>
                          <a:cs typeface="+mn-cs"/>
                        </a:rPr>
                        <a:t>Title of NWIP</a:t>
                      </a:r>
                      <a:endParaRPr lang="en-US" sz="1400" b="1" kern="100" dirty="0">
                        <a:solidFill>
                          <a:schemeClr val="lt1"/>
                        </a:solidFill>
                        <a:effectLst/>
                        <a:latin typeface="+mn-lt"/>
                        <a:ea typeface="+mn-ea"/>
                        <a:cs typeface="+mn-cs"/>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kern="100" dirty="0">
                          <a:effectLst/>
                        </a:rPr>
                        <a:t>Current Status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00" dirty="0">
                          <a:solidFill>
                            <a:schemeClr val="lt1"/>
                          </a:solidFill>
                          <a:effectLst/>
                          <a:latin typeface="+mn-lt"/>
                          <a:ea typeface="+mn-ea"/>
                          <a:cs typeface="+mn-cs"/>
                        </a:rPr>
                        <a:t>Process Adopted</a:t>
                      </a:r>
                    </a:p>
                  </a:txBody>
                  <a:tcPr marL="68580" marR="68580" marT="0" marB="0" anchor="ctr"/>
                </a:tc>
                <a:extLst>
                  <a:ext uri="{0D108BD9-81ED-4DB2-BD59-A6C34878D82A}">
                    <a16:rowId xmlns:a16="http://schemas.microsoft.com/office/drawing/2014/main" val="4002949792"/>
                  </a:ext>
                </a:extLst>
              </a:tr>
              <a:tr h="351860">
                <a:tc rowSpan="5">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00" dirty="0">
                          <a:solidFill>
                            <a:schemeClr val="lt1"/>
                          </a:solidFill>
                          <a:effectLst/>
                          <a:latin typeface="+mn-lt"/>
                          <a:ea typeface="+mn-ea"/>
                          <a:cs typeface="+mn-cs"/>
                        </a:rPr>
                        <a:t>PCD 25 Lubricants And their Related Products Sectional Committee</a:t>
                      </a:r>
                    </a:p>
                  </a:txBody>
                  <a:tcPr marL="68580" marR="68580" marT="0" marB="0" anchor="ctr"/>
                </a:tc>
                <a:tc>
                  <a:txBody>
                    <a:bodyPr/>
                    <a:lstStyle/>
                    <a:p>
                      <a:pPr marL="0" marR="0" algn="l">
                        <a:spcBef>
                          <a:spcPts val="0"/>
                        </a:spcBef>
                        <a:spcAft>
                          <a:spcPts val="0"/>
                        </a:spcAft>
                      </a:pPr>
                      <a:r>
                        <a:rPr lang="en-IN" sz="1200" dirty="0"/>
                        <a:t>Aviation Grade Hydraulic Fluids</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Draft under Preparation</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3792938548"/>
                  </a:ext>
                </a:extLst>
              </a:tr>
              <a:tr h="351860">
                <a:tc vMerge="1">
                  <a:txBody>
                    <a:bodyPr/>
                    <a:lstStyle/>
                    <a:p>
                      <a:endParaRPr lang="en-IN"/>
                    </a:p>
                  </a:txBody>
                  <a:tcPr/>
                </a:tc>
                <a:tc>
                  <a:txBody>
                    <a:bodyPr/>
                    <a:lstStyle/>
                    <a:p>
                      <a:pPr marL="0" marR="0" algn="l">
                        <a:spcBef>
                          <a:spcPts val="0"/>
                        </a:spcBef>
                        <a:spcAft>
                          <a:spcPts val="0"/>
                        </a:spcAft>
                      </a:pPr>
                      <a:r>
                        <a:rPr lang="en-IN" sz="1200" dirty="0"/>
                        <a:t>Greases for Electric Vehicles</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Draft under Preparation</a:t>
                      </a:r>
                    </a:p>
                  </a:txBody>
                  <a:tcPr marL="68580" marR="68580" marT="0" marB="0" anchor="ctr"/>
                </a:tc>
                <a:tc>
                  <a:txBody>
                    <a:bodyPr/>
                    <a:lstStyle/>
                    <a:p>
                      <a:pPr marL="0" marR="0" algn="l">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176600065"/>
                  </a:ext>
                </a:extLst>
              </a:tr>
              <a:tr h="351861">
                <a:tc vMerge="1">
                  <a:txBody>
                    <a:bodyPr/>
                    <a:lstStyle/>
                    <a:p>
                      <a:endParaRPr lang="en-IN"/>
                    </a:p>
                  </a:txBody>
                  <a:tcPr/>
                </a:tc>
                <a:tc>
                  <a:txBody>
                    <a:bodyPr/>
                    <a:lstStyle/>
                    <a:p>
                      <a:pPr marL="0" marR="0" algn="l">
                        <a:spcBef>
                          <a:spcPts val="0"/>
                        </a:spcBef>
                        <a:spcAft>
                          <a:spcPts val="0"/>
                        </a:spcAft>
                      </a:pPr>
                      <a:r>
                        <a:rPr lang="en-IN" sz="1200" dirty="0"/>
                        <a:t>Biodegradable Lubricating Greases</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Under P Draft</a:t>
                      </a: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3419087735"/>
                  </a:ext>
                </a:extLst>
              </a:tr>
              <a:tr h="351860">
                <a:tc vMerge="1">
                  <a:txBody>
                    <a:bodyPr/>
                    <a:lstStyle/>
                    <a:p>
                      <a:endParaRPr lang="en-IN"/>
                    </a:p>
                  </a:txBody>
                  <a:tcPr/>
                </a:tc>
                <a:tc>
                  <a:txBody>
                    <a:bodyPr/>
                    <a:lstStyle/>
                    <a:p>
                      <a:pPr marL="0" marR="0" algn="l">
                        <a:spcBef>
                          <a:spcPts val="0"/>
                        </a:spcBef>
                        <a:spcAft>
                          <a:spcPts val="0"/>
                        </a:spcAft>
                      </a:pPr>
                      <a:r>
                        <a:rPr lang="en-IN" sz="1200" dirty="0"/>
                        <a:t>Biodegradable Hydraulic Fluids</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Under WC Draft</a:t>
                      </a: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1286050887"/>
                  </a:ext>
                </a:extLst>
              </a:tr>
              <a:tr h="351860">
                <a:tc vMerge="1">
                  <a:txBody>
                    <a:bodyPr/>
                    <a:lstStyle/>
                    <a:p>
                      <a:endParaRPr lang="en-IN"/>
                    </a:p>
                  </a:txBody>
                  <a:tcPr/>
                </a:tc>
                <a:tc>
                  <a:txBody>
                    <a:bodyPr/>
                    <a:lstStyle/>
                    <a:p>
                      <a:pPr marL="0" marR="0" algn="l">
                        <a:spcBef>
                          <a:spcPts val="0"/>
                        </a:spcBef>
                        <a:spcAft>
                          <a:spcPts val="0"/>
                        </a:spcAft>
                      </a:pPr>
                      <a:r>
                        <a:rPr lang="en-US" sz="1200" dirty="0"/>
                        <a:t>Virgin and Re-refined Mineral Base Oil</a:t>
                      </a:r>
                      <a:endParaRPr lang="en-US" sz="1200" kern="1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mn-lt"/>
                          <a:ea typeface="Calibri" panose="020F0502020204030204" pitchFamily="34" charset="0"/>
                          <a:cs typeface="Times New Roman" panose="02020603050405020304" pitchFamily="18" charset="0"/>
                        </a:rPr>
                        <a:t>Published</a:t>
                      </a: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mn-lt"/>
                          <a:ea typeface="Calibri" panose="020F0502020204030204" pitchFamily="34" charset="0"/>
                          <a:cs typeface="Times New Roman" panose="02020603050405020304" pitchFamily="18" charset="0"/>
                        </a:rPr>
                        <a:t>Working Group</a:t>
                      </a:r>
                    </a:p>
                  </a:txBody>
                  <a:tcPr marL="68580" marR="68580" marT="0" marB="0" anchor="ctr"/>
                </a:tc>
                <a:extLst>
                  <a:ext uri="{0D108BD9-81ED-4DB2-BD59-A6C34878D82A}">
                    <a16:rowId xmlns:a16="http://schemas.microsoft.com/office/drawing/2014/main" val="3533099480"/>
                  </a:ext>
                </a:extLst>
              </a:tr>
            </a:tbl>
          </a:graphicData>
        </a:graphic>
      </p:graphicFrame>
    </p:spTree>
    <p:extLst>
      <p:ext uri="{BB962C8B-B14F-4D97-AF65-F5344CB8AC3E}">
        <p14:creationId xmlns:p14="http://schemas.microsoft.com/office/powerpoint/2010/main" val="352171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B889D5F-3344-A324-BED9-29580B3CCC97}"/>
              </a:ext>
            </a:extLst>
          </p:cNvPr>
          <p:cNvSpPr>
            <a:spLocks noGrp="1"/>
          </p:cNvSpPr>
          <p:nvPr>
            <p:ph type="title"/>
          </p:nvPr>
        </p:nvSpPr>
        <p:spPr>
          <a:xfrm>
            <a:off x="2059551" y="664367"/>
            <a:ext cx="9595131" cy="1280890"/>
          </a:xfrm>
        </p:spPr>
        <p:txBody>
          <a:bodyPr>
            <a:normAutofit/>
          </a:bodyPr>
          <a:lstStyle/>
          <a:p>
            <a:r>
              <a:rPr lang="en-US" sz="3200" b="1" dirty="0"/>
              <a:t>Summarization of NWIP Status 2024 - 25</a:t>
            </a:r>
          </a:p>
        </p:txBody>
      </p:sp>
      <p:graphicFrame>
        <p:nvGraphicFramePr>
          <p:cNvPr id="5" name="Content Placeholder 3">
            <a:extLst>
              <a:ext uri="{FF2B5EF4-FFF2-40B4-BE49-F238E27FC236}">
                <a16:creationId xmlns:a16="http://schemas.microsoft.com/office/drawing/2014/main" id="{09569270-DD12-C41B-6C27-7203CACBBA69}"/>
              </a:ext>
            </a:extLst>
          </p:cNvPr>
          <p:cNvGraphicFramePr>
            <a:graphicFrameLocks/>
          </p:cNvGraphicFramePr>
          <p:nvPr>
            <p:extLst>
              <p:ext uri="{D42A27DB-BD31-4B8C-83A1-F6EECF244321}">
                <p14:modId xmlns:p14="http://schemas.microsoft.com/office/powerpoint/2010/main" val="3687049478"/>
              </p:ext>
            </p:extLst>
          </p:nvPr>
        </p:nvGraphicFramePr>
        <p:xfrm>
          <a:off x="2188741" y="1596789"/>
          <a:ext cx="8509739" cy="2542686"/>
        </p:xfrm>
        <a:graphic>
          <a:graphicData uri="http://schemas.openxmlformats.org/drawingml/2006/table">
            <a:tbl>
              <a:tblPr firstRow="1" bandRow="1">
                <a:tableStyleId>{5C22544A-7EE6-4342-B048-85BDC9FD1C3A}</a:tableStyleId>
              </a:tblPr>
              <a:tblGrid>
                <a:gridCol w="1734035">
                  <a:extLst>
                    <a:ext uri="{9D8B030D-6E8A-4147-A177-3AD203B41FA5}">
                      <a16:colId xmlns:a16="http://schemas.microsoft.com/office/drawing/2014/main" val="2164932120"/>
                    </a:ext>
                  </a:extLst>
                </a:gridCol>
                <a:gridCol w="3099816">
                  <a:extLst>
                    <a:ext uri="{9D8B030D-6E8A-4147-A177-3AD203B41FA5}">
                      <a16:colId xmlns:a16="http://schemas.microsoft.com/office/drawing/2014/main" val="3238257131"/>
                    </a:ext>
                  </a:extLst>
                </a:gridCol>
                <a:gridCol w="3675888">
                  <a:extLst>
                    <a:ext uri="{9D8B030D-6E8A-4147-A177-3AD203B41FA5}">
                      <a16:colId xmlns:a16="http://schemas.microsoft.com/office/drawing/2014/main" val="1363974006"/>
                    </a:ext>
                  </a:extLst>
                </a:gridCol>
              </a:tblGrid>
              <a:tr h="632819">
                <a:tc>
                  <a:txBody>
                    <a:bodyPr/>
                    <a:lstStyle/>
                    <a:p>
                      <a:pPr algn="ctr"/>
                      <a:r>
                        <a:rPr lang="en-US" sz="1400" dirty="0"/>
                        <a:t>Sectional Committee</a:t>
                      </a:r>
                    </a:p>
                  </a:txBody>
                  <a:tcPr anchor="ctr"/>
                </a:tc>
                <a:tc>
                  <a:txBody>
                    <a:bodyPr/>
                    <a:lstStyle/>
                    <a:p>
                      <a:pPr algn="ctr"/>
                      <a:r>
                        <a:rPr lang="en-US" sz="1400" dirty="0"/>
                        <a:t>No. of NWIP as per APS 2024-2025</a:t>
                      </a:r>
                    </a:p>
                  </a:txBody>
                  <a:tcPr anchor="ctr"/>
                </a:tc>
                <a:tc>
                  <a:txBody>
                    <a:bodyPr/>
                    <a:lstStyle/>
                    <a:p>
                      <a:pPr algn="ctr"/>
                      <a:r>
                        <a:rPr lang="en-US" sz="1400" dirty="0"/>
                        <a:t>Status of NWIP</a:t>
                      </a:r>
                    </a:p>
                  </a:txBody>
                  <a:tcPr anchor="ctr"/>
                </a:tc>
                <a:extLst>
                  <a:ext uri="{0D108BD9-81ED-4DB2-BD59-A6C34878D82A}">
                    <a16:rowId xmlns:a16="http://schemas.microsoft.com/office/drawing/2014/main" val="442200961"/>
                  </a:ext>
                </a:extLst>
              </a:tr>
              <a:tr h="632819">
                <a:tc>
                  <a:txBody>
                    <a:bodyPr/>
                    <a:lstStyle/>
                    <a:p>
                      <a:r>
                        <a:rPr lang="en-US" sz="1200" b="1" dirty="0">
                          <a:solidFill>
                            <a:schemeClr val="bg1"/>
                          </a:solidFill>
                        </a:rPr>
                        <a:t>PCD 3</a:t>
                      </a:r>
                    </a:p>
                  </a:txBody>
                  <a:tcPr anchor="ctr">
                    <a:solidFill>
                      <a:srgbClr val="A53010"/>
                    </a:solidFill>
                  </a:tcPr>
                </a:tc>
                <a:tc>
                  <a:txBody>
                    <a:bodyPr/>
                    <a:lstStyle/>
                    <a:p>
                      <a:pPr algn="ctr"/>
                      <a:r>
                        <a:rPr lang="en-US" sz="1200" dirty="0"/>
                        <a:t>9</a:t>
                      </a:r>
                    </a:p>
                  </a:txBody>
                  <a:tcPr anchor="ctr"/>
                </a:tc>
                <a:tc>
                  <a:txBody>
                    <a:bodyPr/>
                    <a:lstStyle/>
                    <a:p>
                      <a:r>
                        <a:rPr lang="en-US" sz="1200" dirty="0"/>
                        <a:t>Under F-Draft – 1</a:t>
                      </a:r>
                    </a:p>
                    <a:p>
                      <a:r>
                        <a:rPr lang="en-US" sz="1200" dirty="0"/>
                        <a:t>Under WC Draft – 1</a:t>
                      </a:r>
                    </a:p>
                    <a:p>
                      <a:r>
                        <a:rPr lang="en-US" sz="1200" dirty="0"/>
                        <a:t>Under R&amp;D - 1</a:t>
                      </a:r>
                    </a:p>
                    <a:p>
                      <a:r>
                        <a:rPr lang="en-US" sz="1200" dirty="0"/>
                        <a:t>Working Draft under Preparation - 4</a:t>
                      </a:r>
                    </a:p>
                    <a:p>
                      <a:r>
                        <a:rPr lang="en-US" sz="1200" dirty="0"/>
                        <a:t>Under Review – 2</a:t>
                      </a:r>
                    </a:p>
                  </a:txBody>
                  <a:tcPr anchor="ctr"/>
                </a:tc>
                <a:extLst>
                  <a:ext uri="{0D108BD9-81ED-4DB2-BD59-A6C34878D82A}">
                    <a16:rowId xmlns:a16="http://schemas.microsoft.com/office/drawing/2014/main" val="14448995"/>
                  </a:ext>
                </a:extLst>
              </a:tr>
              <a:tr h="904027">
                <a:tc>
                  <a:txBody>
                    <a:bodyPr/>
                    <a:lstStyle/>
                    <a:p>
                      <a:r>
                        <a:rPr lang="en-US" sz="1200" b="1" dirty="0">
                          <a:solidFill>
                            <a:schemeClr val="bg1"/>
                          </a:solidFill>
                        </a:rPr>
                        <a:t>PCD 25</a:t>
                      </a:r>
                    </a:p>
                  </a:txBody>
                  <a:tcPr anchor="ctr">
                    <a:solidFill>
                      <a:srgbClr val="A53010"/>
                    </a:solidFill>
                  </a:tcPr>
                </a:tc>
                <a:tc>
                  <a:txBody>
                    <a:bodyPr/>
                    <a:lstStyle/>
                    <a:p>
                      <a:pPr algn="ctr"/>
                      <a:r>
                        <a:rPr lang="en-US" sz="1200" dirty="0"/>
                        <a:t>5</a:t>
                      </a:r>
                    </a:p>
                  </a:txBody>
                  <a:tcPr anchor="ctr"/>
                </a:tc>
                <a:tc>
                  <a:txBody>
                    <a:bodyPr/>
                    <a:lstStyle/>
                    <a:p>
                      <a:r>
                        <a:rPr lang="en-US" sz="1200" dirty="0"/>
                        <a:t>Published – 1</a:t>
                      </a:r>
                    </a:p>
                    <a:p>
                      <a:r>
                        <a:rPr lang="en-US" sz="1200" dirty="0"/>
                        <a:t>Under WC – 1</a:t>
                      </a:r>
                    </a:p>
                    <a:p>
                      <a:r>
                        <a:rPr lang="en-US" sz="1200" dirty="0"/>
                        <a:t>Under P Draft - 1</a:t>
                      </a:r>
                    </a:p>
                    <a:p>
                      <a:r>
                        <a:rPr lang="en-US" sz="1200" dirty="0"/>
                        <a:t>Working Draft under Preparation - 2</a:t>
                      </a:r>
                    </a:p>
                  </a:txBody>
                  <a:tcPr anchor="ctr"/>
                </a:tc>
                <a:extLst>
                  <a:ext uri="{0D108BD9-81ED-4DB2-BD59-A6C34878D82A}">
                    <a16:rowId xmlns:a16="http://schemas.microsoft.com/office/drawing/2014/main" val="2150463705"/>
                  </a:ext>
                </a:extLst>
              </a:tr>
            </a:tbl>
          </a:graphicData>
        </a:graphic>
      </p:graphicFrame>
    </p:spTree>
    <p:extLst>
      <p:ext uri="{BB962C8B-B14F-4D97-AF65-F5344CB8AC3E}">
        <p14:creationId xmlns:p14="http://schemas.microsoft.com/office/powerpoint/2010/main" val="1388862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6B4D95-909C-E6A6-98D1-68545A90D0FC}"/>
              </a:ext>
            </a:extLst>
          </p:cNvPr>
          <p:cNvSpPr>
            <a:spLocks noGrp="1"/>
          </p:cNvSpPr>
          <p:nvPr>
            <p:ph type="title"/>
          </p:nvPr>
        </p:nvSpPr>
        <p:spPr>
          <a:xfrm>
            <a:off x="1840095" y="575947"/>
            <a:ext cx="9595131" cy="1280890"/>
          </a:xfrm>
        </p:spPr>
        <p:txBody>
          <a:bodyPr>
            <a:normAutofit/>
          </a:bodyPr>
          <a:lstStyle/>
          <a:p>
            <a:r>
              <a:rPr lang="en-US" sz="3200" b="1" dirty="0"/>
              <a:t>Reviews – Annual Action Plan 2024 - 25</a:t>
            </a:r>
          </a:p>
        </p:txBody>
      </p:sp>
      <p:graphicFrame>
        <p:nvGraphicFramePr>
          <p:cNvPr id="2" name="Table 1">
            <a:extLst>
              <a:ext uri="{FF2B5EF4-FFF2-40B4-BE49-F238E27FC236}">
                <a16:creationId xmlns:a16="http://schemas.microsoft.com/office/drawing/2014/main" id="{3E222DD3-8247-3433-F55D-39B0CDF71CD3}"/>
              </a:ext>
            </a:extLst>
          </p:cNvPr>
          <p:cNvGraphicFramePr>
            <a:graphicFrameLocks noGrp="1"/>
          </p:cNvGraphicFramePr>
          <p:nvPr>
            <p:extLst>
              <p:ext uri="{D42A27DB-BD31-4B8C-83A1-F6EECF244321}">
                <p14:modId xmlns:p14="http://schemas.microsoft.com/office/powerpoint/2010/main" val="3219816204"/>
              </p:ext>
            </p:extLst>
          </p:nvPr>
        </p:nvGraphicFramePr>
        <p:xfrm>
          <a:off x="1152144" y="1387178"/>
          <a:ext cx="10784541" cy="2630317"/>
        </p:xfrm>
        <a:graphic>
          <a:graphicData uri="http://schemas.openxmlformats.org/drawingml/2006/table">
            <a:tbl>
              <a:tblPr firstRow="1" bandRow="1">
                <a:tableStyleId>{5C22544A-7EE6-4342-B048-85BDC9FD1C3A}</a:tableStyleId>
              </a:tblPr>
              <a:tblGrid>
                <a:gridCol w="1198285">
                  <a:extLst>
                    <a:ext uri="{9D8B030D-6E8A-4147-A177-3AD203B41FA5}">
                      <a16:colId xmlns:a16="http://schemas.microsoft.com/office/drawing/2014/main" val="2627603509"/>
                    </a:ext>
                  </a:extLst>
                </a:gridCol>
                <a:gridCol w="599141">
                  <a:extLst>
                    <a:ext uri="{9D8B030D-6E8A-4147-A177-3AD203B41FA5}">
                      <a16:colId xmlns:a16="http://schemas.microsoft.com/office/drawing/2014/main" val="1013190717"/>
                    </a:ext>
                  </a:extLst>
                </a:gridCol>
                <a:gridCol w="599141">
                  <a:extLst>
                    <a:ext uri="{9D8B030D-6E8A-4147-A177-3AD203B41FA5}">
                      <a16:colId xmlns:a16="http://schemas.microsoft.com/office/drawing/2014/main" val="770483452"/>
                    </a:ext>
                  </a:extLst>
                </a:gridCol>
                <a:gridCol w="599141">
                  <a:extLst>
                    <a:ext uri="{9D8B030D-6E8A-4147-A177-3AD203B41FA5}">
                      <a16:colId xmlns:a16="http://schemas.microsoft.com/office/drawing/2014/main" val="1172595351"/>
                    </a:ext>
                  </a:extLst>
                </a:gridCol>
                <a:gridCol w="599141">
                  <a:extLst>
                    <a:ext uri="{9D8B030D-6E8A-4147-A177-3AD203B41FA5}">
                      <a16:colId xmlns:a16="http://schemas.microsoft.com/office/drawing/2014/main" val="1109658126"/>
                    </a:ext>
                  </a:extLst>
                </a:gridCol>
                <a:gridCol w="599141">
                  <a:extLst>
                    <a:ext uri="{9D8B030D-6E8A-4147-A177-3AD203B41FA5}">
                      <a16:colId xmlns:a16="http://schemas.microsoft.com/office/drawing/2014/main" val="2369765221"/>
                    </a:ext>
                  </a:extLst>
                </a:gridCol>
                <a:gridCol w="599141">
                  <a:extLst>
                    <a:ext uri="{9D8B030D-6E8A-4147-A177-3AD203B41FA5}">
                      <a16:colId xmlns:a16="http://schemas.microsoft.com/office/drawing/2014/main" val="1197911824"/>
                    </a:ext>
                  </a:extLst>
                </a:gridCol>
                <a:gridCol w="599141">
                  <a:extLst>
                    <a:ext uri="{9D8B030D-6E8A-4147-A177-3AD203B41FA5}">
                      <a16:colId xmlns:a16="http://schemas.microsoft.com/office/drawing/2014/main" val="776336824"/>
                    </a:ext>
                  </a:extLst>
                </a:gridCol>
                <a:gridCol w="599141">
                  <a:extLst>
                    <a:ext uri="{9D8B030D-6E8A-4147-A177-3AD203B41FA5}">
                      <a16:colId xmlns:a16="http://schemas.microsoft.com/office/drawing/2014/main" val="14626358"/>
                    </a:ext>
                  </a:extLst>
                </a:gridCol>
                <a:gridCol w="599141">
                  <a:extLst>
                    <a:ext uri="{9D8B030D-6E8A-4147-A177-3AD203B41FA5}">
                      <a16:colId xmlns:a16="http://schemas.microsoft.com/office/drawing/2014/main" val="3855481736"/>
                    </a:ext>
                  </a:extLst>
                </a:gridCol>
                <a:gridCol w="599141">
                  <a:extLst>
                    <a:ext uri="{9D8B030D-6E8A-4147-A177-3AD203B41FA5}">
                      <a16:colId xmlns:a16="http://schemas.microsoft.com/office/drawing/2014/main" val="51177437"/>
                    </a:ext>
                  </a:extLst>
                </a:gridCol>
                <a:gridCol w="599141">
                  <a:extLst>
                    <a:ext uri="{9D8B030D-6E8A-4147-A177-3AD203B41FA5}">
                      <a16:colId xmlns:a16="http://schemas.microsoft.com/office/drawing/2014/main" val="2390681277"/>
                    </a:ext>
                  </a:extLst>
                </a:gridCol>
                <a:gridCol w="599141">
                  <a:extLst>
                    <a:ext uri="{9D8B030D-6E8A-4147-A177-3AD203B41FA5}">
                      <a16:colId xmlns:a16="http://schemas.microsoft.com/office/drawing/2014/main" val="860977396"/>
                    </a:ext>
                  </a:extLst>
                </a:gridCol>
                <a:gridCol w="599141">
                  <a:extLst>
                    <a:ext uri="{9D8B030D-6E8A-4147-A177-3AD203B41FA5}">
                      <a16:colId xmlns:a16="http://schemas.microsoft.com/office/drawing/2014/main" val="1927754322"/>
                    </a:ext>
                  </a:extLst>
                </a:gridCol>
                <a:gridCol w="599141">
                  <a:extLst>
                    <a:ext uri="{9D8B030D-6E8A-4147-A177-3AD203B41FA5}">
                      <a16:colId xmlns:a16="http://schemas.microsoft.com/office/drawing/2014/main" val="3080760036"/>
                    </a:ext>
                  </a:extLst>
                </a:gridCol>
                <a:gridCol w="599141">
                  <a:extLst>
                    <a:ext uri="{9D8B030D-6E8A-4147-A177-3AD203B41FA5}">
                      <a16:colId xmlns:a16="http://schemas.microsoft.com/office/drawing/2014/main" val="2011027865"/>
                    </a:ext>
                  </a:extLst>
                </a:gridCol>
                <a:gridCol w="599141">
                  <a:extLst>
                    <a:ext uri="{9D8B030D-6E8A-4147-A177-3AD203B41FA5}">
                      <a16:colId xmlns:a16="http://schemas.microsoft.com/office/drawing/2014/main" val="1272278194"/>
                    </a:ext>
                  </a:extLst>
                </a:gridCol>
              </a:tblGrid>
              <a:tr h="380426">
                <a:tc rowSpan="3">
                  <a:txBody>
                    <a:bodyPr/>
                    <a:lstStyle/>
                    <a:p>
                      <a:pPr algn="ctr"/>
                      <a:r>
                        <a:rPr lang="en-IN" sz="1200" dirty="0">
                          <a:solidFill>
                            <a:schemeClr val="bg1"/>
                          </a:solidFill>
                        </a:rPr>
                        <a:t>Sectional Committee</a:t>
                      </a:r>
                    </a:p>
                  </a:txBody>
                  <a:tcPr anchor="ctr"/>
                </a:tc>
                <a:tc rowSpan="2" gridSpan="2">
                  <a:txBody>
                    <a:bodyPr/>
                    <a:lstStyle/>
                    <a:p>
                      <a:pPr algn="ctr"/>
                      <a:r>
                        <a:rPr lang="en-IN" sz="1200" dirty="0">
                          <a:solidFill>
                            <a:schemeClr val="bg1"/>
                          </a:solidFill>
                        </a:rPr>
                        <a:t>Standards Due for Review </a:t>
                      </a:r>
                    </a:p>
                  </a:txBody>
                  <a:tcPr anchor="ctr"/>
                </a:tc>
                <a:tc rowSpan="2" hMerge="1">
                  <a:txBody>
                    <a:bodyPr/>
                    <a:lstStyle/>
                    <a:p>
                      <a:endParaRPr lang="en-IN"/>
                    </a:p>
                  </a:txBody>
                  <a:tcPr/>
                </a:tc>
                <a:tc rowSpan="2" gridSpan="2">
                  <a:txBody>
                    <a:bodyPr/>
                    <a:lstStyle/>
                    <a:p>
                      <a:pPr algn="ctr"/>
                      <a:r>
                        <a:rPr lang="en-IN" sz="1200" dirty="0">
                          <a:solidFill>
                            <a:schemeClr val="bg1"/>
                          </a:solidFill>
                        </a:rPr>
                        <a:t>Review Completed</a:t>
                      </a:r>
                    </a:p>
                  </a:txBody>
                  <a:tcPr anchor="ctr"/>
                </a:tc>
                <a:tc rowSpan="2" hMerge="1">
                  <a:txBody>
                    <a:bodyPr/>
                    <a:lstStyle/>
                    <a:p>
                      <a:endParaRPr lang="en-IN"/>
                    </a:p>
                  </a:txBody>
                  <a:tcPr/>
                </a:tc>
                <a:tc rowSpan="2" gridSpan="2">
                  <a:txBody>
                    <a:bodyPr/>
                    <a:lstStyle/>
                    <a:p>
                      <a:pPr algn="ctr"/>
                      <a:r>
                        <a:rPr lang="en-IN" sz="1200" dirty="0">
                          <a:solidFill>
                            <a:schemeClr val="bg1"/>
                          </a:solidFill>
                        </a:rPr>
                        <a:t>Review under Progress</a:t>
                      </a:r>
                    </a:p>
                  </a:txBody>
                  <a:tcPr anchor="ctr"/>
                </a:tc>
                <a:tc rowSpan="2" hMerge="1">
                  <a:txBody>
                    <a:bodyPr/>
                    <a:lstStyle/>
                    <a:p>
                      <a:endParaRPr lang="en-IN"/>
                    </a:p>
                  </a:txBody>
                  <a:tcPr/>
                </a:tc>
                <a:tc gridSpan="10">
                  <a:txBody>
                    <a:bodyPr/>
                    <a:lstStyle/>
                    <a:p>
                      <a:pPr algn="ctr"/>
                      <a:r>
                        <a:rPr lang="en-IN" sz="1200" dirty="0">
                          <a:solidFill>
                            <a:schemeClr val="bg1"/>
                          </a:solidFill>
                        </a:rPr>
                        <a:t>Outcome of Review</a:t>
                      </a:r>
                    </a:p>
                  </a:txBody>
                  <a:tcPr anchor="ctr"/>
                </a:tc>
                <a:tc hMerge="1">
                  <a:txBody>
                    <a:bodyPr/>
                    <a:lstStyle/>
                    <a:p>
                      <a:endParaRPr lang="en-IN"/>
                    </a:p>
                  </a:txBody>
                  <a:tcPr/>
                </a:tc>
                <a:tc hMerge="1">
                  <a:txBody>
                    <a:bodyPr/>
                    <a:lstStyle/>
                    <a:p>
                      <a:pPr algn="ctr"/>
                      <a:endParaRPr lang="en-IN" sz="1400" dirty="0">
                        <a:solidFill>
                          <a:schemeClr val="bg1"/>
                        </a:solidFill>
                      </a:endParaRPr>
                    </a:p>
                  </a:txBody>
                  <a:tcPr anchor="ctr"/>
                </a:tc>
                <a:tc hMerge="1">
                  <a:txBody>
                    <a:bodyPr/>
                    <a:lstStyle/>
                    <a:p>
                      <a:endParaRPr lang="en-IN"/>
                    </a:p>
                  </a:txBody>
                  <a:tcPr/>
                </a:tc>
                <a:tc hMerge="1">
                  <a:txBody>
                    <a:bodyPr/>
                    <a:lstStyle/>
                    <a:p>
                      <a:pPr algn="ctr"/>
                      <a:endParaRPr lang="en-IN" sz="1400" dirty="0">
                        <a:solidFill>
                          <a:schemeClr val="bg1"/>
                        </a:solidFill>
                      </a:endParaRPr>
                    </a:p>
                  </a:txBody>
                  <a:tcPr anchor="ctr"/>
                </a:tc>
                <a:tc hMerge="1">
                  <a:txBody>
                    <a:bodyPr/>
                    <a:lstStyle/>
                    <a:p>
                      <a:endParaRPr lang="en-IN"/>
                    </a:p>
                  </a:txBody>
                  <a:tcPr/>
                </a:tc>
                <a:tc hMerge="1">
                  <a:txBody>
                    <a:bodyPr/>
                    <a:lstStyle/>
                    <a:p>
                      <a:pPr algn="ctr"/>
                      <a:endParaRPr lang="en-IN" sz="1400" dirty="0">
                        <a:solidFill>
                          <a:schemeClr val="bg1"/>
                        </a:solidFill>
                      </a:endParaRPr>
                    </a:p>
                  </a:txBody>
                  <a:tcPr anchor="ctr"/>
                </a:tc>
                <a:tc hMerge="1">
                  <a:txBody>
                    <a:bodyPr/>
                    <a:lstStyle/>
                    <a:p>
                      <a:endParaRPr lang="en-IN"/>
                    </a:p>
                  </a:txBody>
                  <a:tcPr/>
                </a:tc>
                <a:tc hMerge="1">
                  <a:txBody>
                    <a:bodyPr/>
                    <a:lstStyle/>
                    <a:p>
                      <a:pPr algn="ctr"/>
                      <a:endParaRPr lang="en-IN" sz="1400" dirty="0">
                        <a:solidFill>
                          <a:schemeClr val="bg1"/>
                        </a:solidFill>
                      </a:endParaRPr>
                    </a:p>
                  </a:txBody>
                  <a:tcPr anchor="ctr"/>
                </a:tc>
                <a:tc hMerge="1">
                  <a:txBody>
                    <a:bodyPr/>
                    <a:lstStyle/>
                    <a:p>
                      <a:endParaRPr lang="en-IN"/>
                    </a:p>
                  </a:txBody>
                  <a:tcPr/>
                </a:tc>
                <a:extLst>
                  <a:ext uri="{0D108BD9-81ED-4DB2-BD59-A6C34878D82A}">
                    <a16:rowId xmlns:a16="http://schemas.microsoft.com/office/drawing/2014/main" val="3675842118"/>
                  </a:ext>
                </a:extLst>
              </a:tr>
              <a:tr h="1031839">
                <a:tc vMerge="1">
                  <a:txBody>
                    <a:bodyPr/>
                    <a:lstStyle/>
                    <a:p>
                      <a:endParaRPr lang="en-IN" sz="1200" dirty="0"/>
                    </a:p>
                  </a:txBody>
                  <a:tcPr/>
                </a:tc>
                <a:tc gridSpan="2" vMerge="1">
                  <a:txBody>
                    <a:bodyPr/>
                    <a:lstStyle/>
                    <a:p>
                      <a:endParaRPr lang="en-IN" sz="1200" dirty="0"/>
                    </a:p>
                  </a:txBody>
                  <a:tcPr/>
                </a:tc>
                <a:tc hMerge="1" vMerge="1">
                  <a:txBody>
                    <a:bodyPr/>
                    <a:lstStyle/>
                    <a:p>
                      <a:endParaRPr lang="en-IN"/>
                    </a:p>
                  </a:txBody>
                  <a:tcPr/>
                </a:tc>
                <a:tc gridSpan="2" vMerge="1">
                  <a:txBody>
                    <a:bodyPr/>
                    <a:lstStyle/>
                    <a:p>
                      <a:endParaRPr lang="en-IN" sz="1200" dirty="0"/>
                    </a:p>
                  </a:txBody>
                  <a:tcPr/>
                </a:tc>
                <a:tc hMerge="1" vMerge="1">
                  <a:txBody>
                    <a:bodyPr/>
                    <a:lstStyle/>
                    <a:p>
                      <a:endParaRPr lang="en-IN"/>
                    </a:p>
                  </a:txBody>
                  <a:tcPr/>
                </a:tc>
                <a:tc gridSpan="2" vMerge="1">
                  <a:txBody>
                    <a:bodyPr/>
                    <a:lstStyle/>
                    <a:p>
                      <a:endParaRPr lang="en-IN" sz="1200" dirty="0"/>
                    </a:p>
                  </a:txBody>
                  <a:tcPr/>
                </a:tc>
                <a:tc hMerge="1" vMerge="1">
                  <a:txBody>
                    <a:bodyPr/>
                    <a:lstStyle/>
                    <a:p>
                      <a:endParaRPr lang="en-IN"/>
                    </a:p>
                  </a:txBody>
                  <a:tcPr/>
                </a:tc>
                <a:tc gridSpan="2">
                  <a:txBody>
                    <a:bodyPr/>
                    <a:lstStyle/>
                    <a:p>
                      <a:pPr algn="ctr"/>
                      <a:r>
                        <a:rPr lang="en-IN" sz="1200" b="1" dirty="0"/>
                        <a:t>Revised</a:t>
                      </a:r>
                    </a:p>
                  </a:txBody>
                  <a:tcPr anchor="ctr"/>
                </a:tc>
                <a:tc hMerge="1">
                  <a:txBody>
                    <a:bodyPr/>
                    <a:lstStyle/>
                    <a:p>
                      <a:endParaRPr lang="en-IN"/>
                    </a:p>
                  </a:txBody>
                  <a:tcPr/>
                </a:tc>
                <a:tc gridSpan="2">
                  <a:txBody>
                    <a:bodyPr/>
                    <a:lstStyle/>
                    <a:p>
                      <a:pPr algn="ctr"/>
                      <a:r>
                        <a:rPr lang="en-IN" sz="1200" b="1" dirty="0"/>
                        <a:t>Amended</a:t>
                      </a:r>
                    </a:p>
                  </a:txBody>
                  <a:tcPr anchor="ctr"/>
                </a:tc>
                <a:tc hMerge="1">
                  <a:txBody>
                    <a:bodyPr/>
                    <a:lstStyle/>
                    <a:p>
                      <a:endParaRPr lang="en-IN"/>
                    </a:p>
                  </a:txBody>
                  <a:tcPr/>
                </a:tc>
                <a:tc gridSpan="2">
                  <a:txBody>
                    <a:bodyPr/>
                    <a:lstStyle/>
                    <a:p>
                      <a:pPr algn="ctr"/>
                      <a:r>
                        <a:rPr lang="en-IN" sz="1200" b="1" dirty="0"/>
                        <a:t>Reaffirmed</a:t>
                      </a:r>
                    </a:p>
                  </a:txBody>
                  <a:tcPr anchor="ctr"/>
                </a:tc>
                <a:tc hMerge="1">
                  <a:txBody>
                    <a:bodyPr/>
                    <a:lstStyle/>
                    <a:p>
                      <a:endParaRPr lang="en-IN"/>
                    </a:p>
                  </a:txBody>
                  <a:tcPr/>
                </a:tc>
                <a:tc gridSpan="2">
                  <a:txBody>
                    <a:bodyPr/>
                    <a:lstStyle/>
                    <a:p>
                      <a:pPr algn="ctr"/>
                      <a:r>
                        <a:rPr lang="en-IN" sz="1200" b="1" dirty="0"/>
                        <a:t>Archived </a:t>
                      </a:r>
                    </a:p>
                  </a:txBody>
                  <a:tcPr anchor="ctr"/>
                </a:tc>
                <a:tc hMerge="1">
                  <a:txBody>
                    <a:bodyPr/>
                    <a:lstStyle/>
                    <a:p>
                      <a:endParaRPr lang="en-IN"/>
                    </a:p>
                  </a:txBody>
                  <a:tcPr/>
                </a:tc>
                <a:tc gridSpan="2">
                  <a:txBody>
                    <a:bodyPr/>
                    <a:lstStyle/>
                    <a:p>
                      <a:pPr algn="ctr"/>
                      <a:r>
                        <a:rPr lang="en-IN" sz="1200" b="1" dirty="0"/>
                        <a:t>Withdrawn</a:t>
                      </a:r>
                    </a:p>
                  </a:txBody>
                  <a:tcPr anchor="ctr"/>
                </a:tc>
                <a:tc hMerge="1">
                  <a:txBody>
                    <a:bodyPr/>
                    <a:lstStyle/>
                    <a:p>
                      <a:endParaRPr lang="en-IN"/>
                    </a:p>
                  </a:txBody>
                  <a:tcPr/>
                </a:tc>
                <a:extLst>
                  <a:ext uri="{0D108BD9-81ED-4DB2-BD59-A6C34878D82A}">
                    <a16:rowId xmlns:a16="http://schemas.microsoft.com/office/drawing/2014/main" val="4033513708"/>
                  </a:ext>
                </a:extLst>
              </a:tr>
              <a:tr h="450300">
                <a:tc vMerge="1">
                  <a:txBody>
                    <a:bodyPr/>
                    <a:lstStyle/>
                    <a:p>
                      <a:endParaRPr lang="en-IN" sz="1200" dirty="0"/>
                    </a:p>
                  </a:txBody>
                  <a:tcP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tc>
                  <a:txBody>
                    <a:bodyPr/>
                    <a:lstStyle/>
                    <a:p>
                      <a:pPr algn="ctr"/>
                      <a:r>
                        <a:rPr lang="en-IN" sz="1200" b="1" dirty="0"/>
                        <a:t>Pre 2K</a:t>
                      </a:r>
                    </a:p>
                  </a:txBody>
                  <a:tcPr anchor="ctr"/>
                </a:tc>
                <a:tc>
                  <a:txBody>
                    <a:bodyPr/>
                    <a:lstStyle/>
                    <a:p>
                      <a:pPr algn="ctr"/>
                      <a:r>
                        <a:rPr lang="en-IN" sz="1200" b="1" dirty="0"/>
                        <a:t>Post 2K</a:t>
                      </a:r>
                    </a:p>
                  </a:txBody>
                  <a:tcPr anchor="ctr"/>
                </a:tc>
                <a:extLst>
                  <a:ext uri="{0D108BD9-81ED-4DB2-BD59-A6C34878D82A}">
                    <a16:rowId xmlns:a16="http://schemas.microsoft.com/office/drawing/2014/main" val="484189213"/>
                  </a:ext>
                </a:extLst>
              </a:tr>
              <a:tr h="380426">
                <a:tc>
                  <a:txBody>
                    <a:bodyPr/>
                    <a:lstStyle/>
                    <a:p>
                      <a:r>
                        <a:rPr lang="en-IN" sz="1200" b="1" dirty="0"/>
                        <a:t>PCD 3</a:t>
                      </a:r>
                    </a:p>
                  </a:txBody>
                  <a:tcPr anchor="ctr"/>
                </a:tc>
                <a:tc>
                  <a:txBody>
                    <a:bodyPr/>
                    <a:lstStyle/>
                    <a:p>
                      <a:pPr algn="ctr"/>
                      <a:r>
                        <a:rPr lang="en-IN" sz="1200" dirty="0"/>
                        <a:t>1</a:t>
                      </a:r>
                    </a:p>
                  </a:txBody>
                  <a:tcPr anchor="ctr"/>
                </a:tc>
                <a:tc>
                  <a:txBody>
                    <a:bodyPr/>
                    <a:lstStyle/>
                    <a:p>
                      <a:pPr algn="ctr"/>
                      <a:r>
                        <a:rPr lang="en-IN" sz="1200" dirty="0"/>
                        <a:t>23</a:t>
                      </a:r>
                    </a:p>
                  </a:txBody>
                  <a:tcPr anchor="ctr"/>
                </a:tc>
                <a:tc>
                  <a:txBody>
                    <a:bodyPr/>
                    <a:lstStyle/>
                    <a:p>
                      <a:pPr algn="ctr"/>
                      <a:r>
                        <a:rPr lang="en-IN" sz="1200" dirty="0"/>
                        <a:t>1</a:t>
                      </a:r>
                    </a:p>
                  </a:txBody>
                  <a:tcPr anchor="ctr"/>
                </a:tc>
                <a:tc>
                  <a:txBody>
                    <a:bodyPr/>
                    <a:lstStyle/>
                    <a:p>
                      <a:pPr algn="ctr"/>
                      <a:r>
                        <a:rPr lang="en-IN" sz="1200" dirty="0"/>
                        <a:t>9</a:t>
                      </a:r>
                    </a:p>
                  </a:txBody>
                  <a:tcPr anchor="ctr"/>
                </a:tc>
                <a:tc>
                  <a:txBody>
                    <a:bodyPr/>
                    <a:lstStyle/>
                    <a:p>
                      <a:pPr algn="ctr"/>
                      <a:r>
                        <a:rPr lang="en-IN" sz="1200" dirty="0"/>
                        <a:t>0</a:t>
                      </a:r>
                    </a:p>
                  </a:txBody>
                  <a:tcPr anchor="ctr"/>
                </a:tc>
                <a:tc>
                  <a:txBody>
                    <a:bodyPr/>
                    <a:lstStyle/>
                    <a:p>
                      <a:pPr algn="ctr"/>
                      <a:r>
                        <a:rPr lang="en-IN" sz="1200" dirty="0"/>
                        <a:t>14</a:t>
                      </a:r>
                    </a:p>
                  </a:txBody>
                  <a:tcPr anchor="ctr"/>
                </a:tc>
                <a:tc>
                  <a:txBody>
                    <a:bodyPr/>
                    <a:lstStyle/>
                    <a:p>
                      <a:pPr algn="ctr"/>
                      <a:r>
                        <a:rPr lang="en-IN" sz="1200" dirty="0"/>
                        <a:t>1</a:t>
                      </a:r>
                    </a:p>
                  </a:txBody>
                  <a:tcPr anchor="ctr"/>
                </a:tc>
                <a:tc>
                  <a:txBody>
                    <a:bodyPr/>
                    <a:lstStyle/>
                    <a:p>
                      <a:pPr algn="ctr"/>
                      <a:r>
                        <a:rPr lang="en-IN" sz="1200" dirty="0"/>
                        <a:t>7</a:t>
                      </a:r>
                    </a:p>
                  </a:txBody>
                  <a:tcPr anchor="ctr"/>
                </a:tc>
                <a:tc>
                  <a:txBody>
                    <a:bodyPr/>
                    <a:lstStyle/>
                    <a:p>
                      <a:pPr algn="ctr"/>
                      <a:r>
                        <a:rPr lang="en-IN" sz="1200" dirty="0"/>
                        <a:t>0</a:t>
                      </a:r>
                    </a:p>
                  </a:txBody>
                  <a:tcPr anchor="ctr"/>
                </a:tc>
                <a:tc>
                  <a:txBody>
                    <a:bodyPr/>
                    <a:lstStyle/>
                    <a:p>
                      <a:pPr algn="ctr"/>
                      <a:r>
                        <a:rPr lang="en-IN" sz="1200" dirty="0"/>
                        <a:t>1</a:t>
                      </a:r>
                    </a:p>
                  </a:txBody>
                  <a:tcPr anchor="ctr"/>
                </a:tc>
                <a:tc>
                  <a:txBody>
                    <a:bodyPr/>
                    <a:lstStyle/>
                    <a:p>
                      <a:pPr algn="ctr"/>
                      <a:r>
                        <a:rPr lang="en-IN" sz="1200" dirty="0"/>
                        <a:t>0</a:t>
                      </a:r>
                    </a:p>
                  </a:txBody>
                  <a:tcPr anchor="ctr"/>
                </a:tc>
                <a:tc>
                  <a:txBody>
                    <a:bodyPr/>
                    <a:lstStyle/>
                    <a:p>
                      <a:pPr algn="ctr"/>
                      <a:r>
                        <a:rPr lang="en-IN" sz="1200" dirty="0"/>
                        <a:t>0</a:t>
                      </a:r>
                    </a:p>
                  </a:txBody>
                  <a:tcPr anchor="ctr"/>
                </a:tc>
                <a:tc>
                  <a:txBody>
                    <a:bodyPr/>
                    <a:lstStyle/>
                    <a:p>
                      <a:pPr algn="ctr"/>
                      <a:r>
                        <a:rPr lang="en-IN" sz="1200" dirty="0"/>
                        <a:t>0</a:t>
                      </a:r>
                    </a:p>
                  </a:txBody>
                  <a:tcPr anchor="ctr"/>
                </a:tc>
                <a:tc>
                  <a:txBody>
                    <a:bodyPr/>
                    <a:lstStyle/>
                    <a:p>
                      <a:pPr algn="ctr"/>
                      <a:r>
                        <a:rPr lang="en-IN" sz="1200" dirty="0"/>
                        <a:t>1</a:t>
                      </a:r>
                    </a:p>
                  </a:txBody>
                  <a:tcPr anchor="ctr"/>
                </a:tc>
                <a:tc>
                  <a:txBody>
                    <a:bodyPr/>
                    <a:lstStyle/>
                    <a:p>
                      <a:pPr algn="ctr"/>
                      <a:r>
                        <a:rPr lang="en-IN" sz="1200" dirty="0"/>
                        <a:t>0</a:t>
                      </a:r>
                    </a:p>
                  </a:txBody>
                  <a:tcPr anchor="ctr"/>
                </a:tc>
                <a:tc>
                  <a:txBody>
                    <a:bodyPr/>
                    <a:lstStyle/>
                    <a:p>
                      <a:pPr algn="ctr"/>
                      <a:r>
                        <a:rPr lang="en-IN" sz="1200" dirty="0"/>
                        <a:t>0</a:t>
                      </a:r>
                    </a:p>
                  </a:txBody>
                  <a:tcPr anchor="ctr"/>
                </a:tc>
                <a:extLst>
                  <a:ext uri="{0D108BD9-81ED-4DB2-BD59-A6C34878D82A}">
                    <a16:rowId xmlns:a16="http://schemas.microsoft.com/office/drawing/2014/main" val="1812688986"/>
                  </a:ext>
                </a:extLst>
              </a:tr>
              <a:tr h="380426">
                <a:tc>
                  <a:txBody>
                    <a:bodyPr/>
                    <a:lstStyle/>
                    <a:p>
                      <a:r>
                        <a:rPr lang="en-IN" sz="1200" b="1" dirty="0"/>
                        <a:t>PCD 25</a:t>
                      </a:r>
                    </a:p>
                  </a:txBody>
                  <a:tcPr anchor="ctr"/>
                </a:tc>
                <a:tc>
                  <a:txBody>
                    <a:bodyPr/>
                    <a:lstStyle/>
                    <a:p>
                      <a:pPr algn="ctr"/>
                      <a:r>
                        <a:rPr lang="en-IN" sz="1200" dirty="0"/>
                        <a:t>36</a:t>
                      </a:r>
                    </a:p>
                  </a:txBody>
                  <a:tcPr anchor="ctr"/>
                </a:tc>
                <a:tc>
                  <a:txBody>
                    <a:bodyPr/>
                    <a:lstStyle/>
                    <a:p>
                      <a:pPr algn="ctr"/>
                      <a:r>
                        <a:rPr lang="en-IN" sz="1200" dirty="0"/>
                        <a:t>27</a:t>
                      </a:r>
                    </a:p>
                  </a:txBody>
                  <a:tcPr anchor="ctr"/>
                </a:tc>
                <a:tc>
                  <a:txBody>
                    <a:bodyPr/>
                    <a:lstStyle/>
                    <a:p>
                      <a:pPr algn="ctr"/>
                      <a:r>
                        <a:rPr lang="en-IN" sz="1200" dirty="0"/>
                        <a:t>24</a:t>
                      </a:r>
                    </a:p>
                  </a:txBody>
                  <a:tcPr anchor="ctr"/>
                </a:tc>
                <a:tc>
                  <a:txBody>
                    <a:bodyPr/>
                    <a:lstStyle/>
                    <a:p>
                      <a:pPr algn="ctr"/>
                      <a:r>
                        <a:rPr lang="en-IN" sz="1200" dirty="0"/>
                        <a:t>7</a:t>
                      </a:r>
                    </a:p>
                  </a:txBody>
                  <a:tcPr anchor="ctr"/>
                </a:tc>
                <a:tc>
                  <a:txBody>
                    <a:bodyPr/>
                    <a:lstStyle/>
                    <a:p>
                      <a:pPr algn="ctr"/>
                      <a:r>
                        <a:rPr lang="en-IN" sz="1200" dirty="0"/>
                        <a:t>14</a:t>
                      </a:r>
                    </a:p>
                  </a:txBody>
                  <a:tcPr anchor="ctr"/>
                </a:tc>
                <a:tc>
                  <a:txBody>
                    <a:bodyPr/>
                    <a:lstStyle/>
                    <a:p>
                      <a:pPr algn="ctr"/>
                      <a:r>
                        <a:rPr lang="en-IN" sz="1200" dirty="0"/>
                        <a:t>19</a:t>
                      </a:r>
                    </a:p>
                  </a:txBody>
                  <a:tcPr anchor="ctr"/>
                </a:tc>
                <a:tc>
                  <a:txBody>
                    <a:bodyPr/>
                    <a:lstStyle/>
                    <a:p>
                      <a:pPr algn="ctr"/>
                      <a:r>
                        <a:rPr lang="en-IN" sz="1200" dirty="0"/>
                        <a:t>15</a:t>
                      </a:r>
                    </a:p>
                  </a:txBody>
                  <a:tcPr anchor="ctr"/>
                </a:tc>
                <a:tc>
                  <a:txBody>
                    <a:bodyPr/>
                    <a:lstStyle/>
                    <a:p>
                      <a:pPr algn="ctr"/>
                      <a:r>
                        <a:rPr lang="en-IN" sz="1200" dirty="0"/>
                        <a:t>2</a:t>
                      </a:r>
                    </a:p>
                  </a:txBody>
                  <a:tcPr anchor="ctr"/>
                </a:tc>
                <a:tc>
                  <a:txBody>
                    <a:bodyPr/>
                    <a:lstStyle/>
                    <a:p>
                      <a:pPr algn="ctr"/>
                      <a:r>
                        <a:rPr lang="en-IN" sz="1200" dirty="0"/>
                        <a:t>0</a:t>
                      </a:r>
                    </a:p>
                  </a:txBody>
                  <a:tcPr anchor="ctr"/>
                </a:tc>
                <a:tc>
                  <a:txBody>
                    <a:bodyPr/>
                    <a:lstStyle/>
                    <a:p>
                      <a:pPr algn="ctr"/>
                      <a:r>
                        <a:rPr lang="en-IN" sz="1200" dirty="0"/>
                        <a:t>0</a:t>
                      </a:r>
                    </a:p>
                  </a:txBody>
                  <a:tcPr anchor="ctr"/>
                </a:tc>
                <a:tc>
                  <a:txBody>
                    <a:bodyPr/>
                    <a:lstStyle/>
                    <a:p>
                      <a:pPr algn="ctr"/>
                      <a:r>
                        <a:rPr lang="en-IN" sz="1200" dirty="0"/>
                        <a:t>8</a:t>
                      </a:r>
                    </a:p>
                  </a:txBody>
                  <a:tcPr anchor="ctr"/>
                </a:tc>
                <a:tc>
                  <a:txBody>
                    <a:bodyPr/>
                    <a:lstStyle/>
                    <a:p>
                      <a:pPr algn="ctr"/>
                      <a:r>
                        <a:rPr lang="en-IN" sz="1200" dirty="0"/>
                        <a:t>5</a:t>
                      </a:r>
                    </a:p>
                  </a:txBody>
                  <a:tcPr anchor="ctr"/>
                </a:tc>
                <a:tc>
                  <a:txBody>
                    <a:bodyPr/>
                    <a:lstStyle/>
                    <a:p>
                      <a:pPr algn="ctr"/>
                      <a:r>
                        <a:rPr lang="en-IN" sz="1200" dirty="0"/>
                        <a:t>1</a:t>
                      </a:r>
                    </a:p>
                  </a:txBody>
                  <a:tcPr anchor="ctr"/>
                </a:tc>
                <a:tc>
                  <a:txBody>
                    <a:bodyPr/>
                    <a:lstStyle/>
                    <a:p>
                      <a:pPr algn="ctr"/>
                      <a:r>
                        <a:rPr lang="en-IN" sz="1200" dirty="0"/>
                        <a:t>0</a:t>
                      </a:r>
                    </a:p>
                  </a:txBody>
                  <a:tcPr anchor="ctr"/>
                </a:tc>
                <a:tc>
                  <a:txBody>
                    <a:bodyPr/>
                    <a:lstStyle/>
                    <a:p>
                      <a:pPr algn="ctr"/>
                      <a:r>
                        <a:rPr lang="en-IN" sz="1200" dirty="0"/>
                        <a:t>0</a:t>
                      </a:r>
                    </a:p>
                  </a:txBody>
                  <a:tcPr anchor="ctr"/>
                </a:tc>
                <a:tc>
                  <a:txBody>
                    <a:bodyPr/>
                    <a:lstStyle/>
                    <a:p>
                      <a:pPr algn="ctr"/>
                      <a:r>
                        <a:rPr lang="en-IN" sz="1200" dirty="0"/>
                        <a:t>0</a:t>
                      </a:r>
                    </a:p>
                  </a:txBody>
                  <a:tcPr anchor="ctr"/>
                </a:tc>
                <a:extLst>
                  <a:ext uri="{0D108BD9-81ED-4DB2-BD59-A6C34878D82A}">
                    <a16:rowId xmlns:a16="http://schemas.microsoft.com/office/drawing/2014/main" val="56534470"/>
                  </a:ext>
                </a:extLst>
              </a:tr>
            </a:tbl>
          </a:graphicData>
        </a:graphic>
      </p:graphicFrame>
      <p:sp>
        <p:nvSpPr>
          <p:cNvPr id="3" name="Title 1">
            <a:extLst>
              <a:ext uri="{FF2B5EF4-FFF2-40B4-BE49-F238E27FC236}">
                <a16:creationId xmlns:a16="http://schemas.microsoft.com/office/drawing/2014/main" id="{4AC119E4-A033-8309-B1A7-EF75B41A3525}"/>
              </a:ext>
            </a:extLst>
          </p:cNvPr>
          <p:cNvSpPr txBox="1">
            <a:spLocks/>
          </p:cNvSpPr>
          <p:nvPr/>
        </p:nvSpPr>
        <p:spPr>
          <a:xfrm>
            <a:off x="1840095" y="4107785"/>
            <a:ext cx="9595131"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dirty="0"/>
              <a:t>Process Adopted for Review of Standards</a:t>
            </a:r>
          </a:p>
        </p:txBody>
      </p:sp>
      <p:graphicFrame>
        <p:nvGraphicFramePr>
          <p:cNvPr id="5" name="Content Placeholder 3">
            <a:extLst>
              <a:ext uri="{FF2B5EF4-FFF2-40B4-BE49-F238E27FC236}">
                <a16:creationId xmlns:a16="http://schemas.microsoft.com/office/drawing/2014/main" id="{E754301E-2F9D-85D2-D255-0E2705C049B3}"/>
              </a:ext>
            </a:extLst>
          </p:cNvPr>
          <p:cNvGraphicFramePr>
            <a:graphicFrameLocks/>
          </p:cNvGraphicFramePr>
          <p:nvPr>
            <p:extLst>
              <p:ext uri="{D42A27DB-BD31-4B8C-83A1-F6EECF244321}">
                <p14:modId xmlns:p14="http://schemas.microsoft.com/office/powerpoint/2010/main" val="3786646363"/>
              </p:ext>
            </p:extLst>
          </p:nvPr>
        </p:nvGraphicFramePr>
        <p:xfrm>
          <a:off x="1152144" y="4828726"/>
          <a:ext cx="10774746" cy="1920240"/>
        </p:xfrm>
        <a:graphic>
          <a:graphicData uri="http://schemas.openxmlformats.org/drawingml/2006/table">
            <a:tbl>
              <a:tblPr firstRow="1" bandRow="1">
                <a:tableStyleId>{5C22544A-7EE6-4342-B048-85BDC9FD1C3A}</a:tableStyleId>
              </a:tblPr>
              <a:tblGrid>
                <a:gridCol w="1237143">
                  <a:extLst>
                    <a:ext uri="{9D8B030D-6E8A-4147-A177-3AD203B41FA5}">
                      <a16:colId xmlns:a16="http://schemas.microsoft.com/office/drawing/2014/main" val="406989206"/>
                    </a:ext>
                  </a:extLst>
                </a:gridCol>
                <a:gridCol w="1761878">
                  <a:extLst>
                    <a:ext uri="{9D8B030D-6E8A-4147-A177-3AD203B41FA5}">
                      <a16:colId xmlns:a16="http://schemas.microsoft.com/office/drawing/2014/main" val="3482033618"/>
                    </a:ext>
                  </a:extLst>
                </a:gridCol>
                <a:gridCol w="1665871">
                  <a:extLst>
                    <a:ext uri="{9D8B030D-6E8A-4147-A177-3AD203B41FA5}">
                      <a16:colId xmlns:a16="http://schemas.microsoft.com/office/drawing/2014/main" val="3114697448"/>
                    </a:ext>
                  </a:extLst>
                </a:gridCol>
                <a:gridCol w="1350818">
                  <a:extLst>
                    <a:ext uri="{9D8B030D-6E8A-4147-A177-3AD203B41FA5}">
                      <a16:colId xmlns:a16="http://schemas.microsoft.com/office/drawing/2014/main" val="1438900265"/>
                    </a:ext>
                  </a:extLst>
                </a:gridCol>
                <a:gridCol w="4759036">
                  <a:extLst>
                    <a:ext uri="{9D8B030D-6E8A-4147-A177-3AD203B41FA5}">
                      <a16:colId xmlns:a16="http://schemas.microsoft.com/office/drawing/2014/main" val="3685294754"/>
                    </a:ext>
                  </a:extLst>
                </a:gridCol>
              </a:tblGrid>
              <a:tr h="370840">
                <a:tc>
                  <a:txBody>
                    <a:bodyPr/>
                    <a:lstStyle/>
                    <a:p>
                      <a:pPr algn="ctr"/>
                      <a:r>
                        <a:rPr lang="en-US" sz="1200" dirty="0"/>
                        <a:t>Sectional Committee</a:t>
                      </a:r>
                    </a:p>
                  </a:txBody>
                  <a:tcPr anchor="ctr"/>
                </a:tc>
                <a:tc>
                  <a:txBody>
                    <a:bodyPr/>
                    <a:lstStyle/>
                    <a:p>
                      <a:pPr algn="ctr"/>
                      <a:r>
                        <a:rPr lang="en-US" sz="1200" dirty="0"/>
                        <a:t>No. of Standards Reviewed</a:t>
                      </a:r>
                    </a:p>
                  </a:txBody>
                  <a:tcPr anchor="ctr"/>
                </a:tc>
                <a:tc>
                  <a:txBody>
                    <a:bodyPr/>
                    <a:lstStyle/>
                    <a:p>
                      <a:pPr algn="ctr"/>
                      <a:r>
                        <a:rPr lang="en-US" sz="1200" dirty="0"/>
                        <a:t>Process Adopted for Review</a:t>
                      </a:r>
                    </a:p>
                  </a:txBody>
                  <a:tcPr anchor="ctr"/>
                </a:tc>
                <a:tc>
                  <a:txBody>
                    <a:bodyPr/>
                    <a:lstStyle/>
                    <a:p>
                      <a:pPr algn="ctr"/>
                      <a:r>
                        <a:rPr lang="en-US" sz="1200" dirty="0"/>
                        <a:t>No. of Projects done without ARP or WG</a:t>
                      </a:r>
                    </a:p>
                  </a:txBody>
                  <a:tcPr anchor="ctr"/>
                </a:tc>
                <a:tc>
                  <a:txBody>
                    <a:bodyPr/>
                    <a:lstStyle/>
                    <a:p>
                      <a:pPr algn="ctr"/>
                      <a:r>
                        <a:rPr lang="en-US" sz="1200" dirty="0"/>
                        <a:t>Process adopted for projects done without ARP or WG</a:t>
                      </a:r>
                    </a:p>
                  </a:txBody>
                  <a:tcPr anchor="ctr"/>
                </a:tc>
                <a:extLst>
                  <a:ext uri="{0D108BD9-81ED-4DB2-BD59-A6C34878D82A}">
                    <a16:rowId xmlns:a16="http://schemas.microsoft.com/office/drawing/2014/main" val="435932834"/>
                  </a:ext>
                </a:extLst>
              </a:tr>
              <a:tr h="370840">
                <a:tc>
                  <a:txBody>
                    <a:bodyPr/>
                    <a:lstStyle/>
                    <a:p>
                      <a:r>
                        <a:rPr lang="en-US" sz="1200" b="1" dirty="0">
                          <a:solidFill>
                            <a:schemeClr val="bg1"/>
                          </a:solidFill>
                        </a:rPr>
                        <a:t>PCD 3</a:t>
                      </a:r>
                    </a:p>
                  </a:txBody>
                  <a:tcPr anchor="ctr">
                    <a:solidFill>
                      <a:srgbClr val="A53010"/>
                    </a:solidFill>
                  </a:tcPr>
                </a:tc>
                <a:tc>
                  <a:txBody>
                    <a:bodyPr/>
                    <a:lstStyle/>
                    <a:p>
                      <a:pPr algn="ctr"/>
                      <a:r>
                        <a:rPr lang="en-US" sz="1200" dirty="0"/>
                        <a:t>10</a:t>
                      </a:r>
                    </a:p>
                  </a:txBody>
                  <a:tcPr anchor="ctr"/>
                </a:tc>
                <a:tc>
                  <a:txBody>
                    <a:bodyPr/>
                    <a:lstStyle/>
                    <a:p>
                      <a:r>
                        <a:rPr lang="en-US" sz="1200" dirty="0"/>
                        <a:t>ARP – 7</a:t>
                      </a:r>
                    </a:p>
                    <a:p>
                      <a:r>
                        <a:rPr lang="en-US" sz="1200" dirty="0"/>
                        <a:t>WG - 2</a:t>
                      </a:r>
                    </a:p>
                  </a:txBody>
                  <a:tcPr anchor="ctr"/>
                </a:tc>
                <a:tc>
                  <a:txBody>
                    <a:bodyPr/>
                    <a:lstStyle/>
                    <a:p>
                      <a:pPr algn="ctr"/>
                      <a:r>
                        <a:rPr lang="en-US" sz="1200" dirty="0"/>
                        <a:t>1</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mn-ea"/>
                          <a:cs typeface="+mn-cs"/>
                        </a:rPr>
                        <a:t>IS 15127 : 2024 (1st Rev) is identical adoption of ISO 13686 : 2013. </a:t>
                      </a:r>
                      <a:endParaRPr lang="en-US" sz="1200" dirty="0"/>
                    </a:p>
                  </a:txBody>
                  <a:tcPr anchor="ctr"/>
                </a:tc>
                <a:extLst>
                  <a:ext uri="{0D108BD9-81ED-4DB2-BD59-A6C34878D82A}">
                    <a16:rowId xmlns:a16="http://schemas.microsoft.com/office/drawing/2014/main" val="1594700789"/>
                  </a:ext>
                </a:extLst>
              </a:tr>
              <a:tr h="640080">
                <a:tc>
                  <a:txBody>
                    <a:bodyPr/>
                    <a:lstStyle/>
                    <a:p>
                      <a:r>
                        <a:rPr lang="en-US" sz="1200" b="1" dirty="0">
                          <a:solidFill>
                            <a:schemeClr val="bg1"/>
                          </a:solidFill>
                        </a:rPr>
                        <a:t>PCD 25</a:t>
                      </a:r>
                    </a:p>
                  </a:txBody>
                  <a:tcPr anchor="ctr">
                    <a:solidFill>
                      <a:srgbClr val="A53010"/>
                    </a:solidFill>
                  </a:tcPr>
                </a:tc>
                <a:tc>
                  <a:txBody>
                    <a:bodyPr/>
                    <a:lstStyle/>
                    <a:p>
                      <a:pPr algn="ctr"/>
                      <a:r>
                        <a:rPr lang="en-US" sz="1200" dirty="0"/>
                        <a:t>31</a:t>
                      </a:r>
                    </a:p>
                  </a:txBody>
                  <a:tcPr anchor="ctr"/>
                </a:tc>
                <a:tc>
                  <a:txBody>
                    <a:bodyPr/>
                    <a:lstStyle/>
                    <a:p>
                      <a:r>
                        <a:rPr lang="en-US" sz="1200" dirty="0"/>
                        <a:t>ARP - 24</a:t>
                      </a:r>
                    </a:p>
                    <a:p>
                      <a:r>
                        <a:rPr lang="en-US" sz="1200" dirty="0"/>
                        <a:t>WG – 6</a:t>
                      </a:r>
                    </a:p>
                  </a:txBody>
                  <a:tcPr anchor="ctr"/>
                </a:tc>
                <a:tc>
                  <a:txBody>
                    <a:bodyPr/>
                    <a:lstStyle/>
                    <a:p>
                      <a:pPr algn="ctr"/>
                      <a:r>
                        <a:rPr lang="en-US" sz="1200" dirty="0"/>
                        <a:t>1</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solidFill>
                            <a:schemeClr val="dk1"/>
                          </a:solidFill>
                          <a:effectLst/>
                          <a:latin typeface="+mn-lt"/>
                          <a:ea typeface="+mn-ea"/>
                          <a:cs typeface="+mn-cs"/>
                        </a:rPr>
                        <a:t>IS 16775 is adoption of ISO 11365. These standards were reviewed by the committee and the committee decided that no change is required in these standards. Hence it has been decided to reaffirm the standard. </a:t>
                      </a:r>
                    </a:p>
                  </a:txBody>
                  <a:tcPr anchor="ctr"/>
                </a:tc>
                <a:extLst>
                  <a:ext uri="{0D108BD9-81ED-4DB2-BD59-A6C34878D82A}">
                    <a16:rowId xmlns:a16="http://schemas.microsoft.com/office/drawing/2014/main" val="1926428222"/>
                  </a:ext>
                </a:extLst>
              </a:tr>
            </a:tbl>
          </a:graphicData>
        </a:graphic>
      </p:graphicFrame>
    </p:spTree>
    <p:extLst>
      <p:ext uri="{BB962C8B-B14F-4D97-AF65-F5344CB8AC3E}">
        <p14:creationId xmlns:p14="http://schemas.microsoft.com/office/powerpoint/2010/main" val="3691284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5646D7-36FE-BBB1-5B09-85F9AD6BC1C7}"/>
              </a:ext>
            </a:extLst>
          </p:cNvPr>
          <p:cNvSpPr>
            <a:spLocks noGrp="1"/>
          </p:cNvSpPr>
          <p:nvPr>
            <p:ph type="title"/>
          </p:nvPr>
        </p:nvSpPr>
        <p:spPr>
          <a:xfrm>
            <a:off x="2178423" y="476662"/>
            <a:ext cx="9595131" cy="1280890"/>
          </a:xfrm>
        </p:spPr>
        <p:txBody>
          <a:bodyPr>
            <a:normAutofit/>
          </a:bodyPr>
          <a:lstStyle/>
          <a:p>
            <a:r>
              <a:rPr lang="en-US" sz="3200" b="1" dirty="0"/>
              <a:t>Projects Done Without ARP/WG</a:t>
            </a:r>
          </a:p>
        </p:txBody>
      </p:sp>
      <p:graphicFrame>
        <p:nvGraphicFramePr>
          <p:cNvPr id="5" name="Table 4">
            <a:extLst>
              <a:ext uri="{FF2B5EF4-FFF2-40B4-BE49-F238E27FC236}">
                <a16:creationId xmlns:a16="http://schemas.microsoft.com/office/drawing/2014/main" id="{FD68E176-B026-6ECF-3B04-57E5E39DBDB6}"/>
              </a:ext>
            </a:extLst>
          </p:cNvPr>
          <p:cNvGraphicFramePr>
            <a:graphicFrameLocks noGrp="1"/>
          </p:cNvGraphicFramePr>
          <p:nvPr>
            <p:extLst>
              <p:ext uri="{D42A27DB-BD31-4B8C-83A1-F6EECF244321}">
                <p14:modId xmlns:p14="http://schemas.microsoft.com/office/powerpoint/2010/main" val="2327323614"/>
              </p:ext>
            </p:extLst>
          </p:nvPr>
        </p:nvGraphicFramePr>
        <p:xfrm>
          <a:off x="2252140" y="1254610"/>
          <a:ext cx="9521413" cy="3028323"/>
        </p:xfrm>
        <a:graphic>
          <a:graphicData uri="http://schemas.openxmlformats.org/drawingml/2006/table">
            <a:tbl>
              <a:tblPr firstRow="1" firstCol="1" bandRow="1">
                <a:tableStyleId>{5C22544A-7EE6-4342-B048-85BDC9FD1C3A}</a:tableStyleId>
              </a:tblPr>
              <a:tblGrid>
                <a:gridCol w="634495">
                  <a:extLst>
                    <a:ext uri="{9D8B030D-6E8A-4147-A177-3AD203B41FA5}">
                      <a16:colId xmlns:a16="http://schemas.microsoft.com/office/drawing/2014/main" val="4202735891"/>
                    </a:ext>
                  </a:extLst>
                </a:gridCol>
                <a:gridCol w="1219200">
                  <a:extLst>
                    <a:ext uri="{9D8B030D-6E8A-4147-A177-3AD203B41FA5}">
                      <a16:colId xmlns:a16="http://schemas.microsoft.com/office/drawing/2014/main" val="1169299216"/>
                    </a:ext>
                  </a:extLst>
                </a:gridCol>
                <a:gridCol w="1577789">
                  <a:extLst>
                    <a:ext uri="{9D8B030D-6E8A-4147-A177-3AD203B41FA5}">
                      <a16:colId xmlns:a16="http://schemas.microsoft.com/office/drawing/2014/main" val="3949554896"/>
                    </a:ext>
                  </a:extLst>
                </a:gridCol>
                <a:gridCol w="1685364">
                  <a:extLst>
                    <a:ext uri="{9D8B030D-6E8A-4147-A177-3AD203B41FA5}">
                      <a16:colId xmlns:a16="http://schemas.microsoft.com/office/drawing/2014/main" val="2518989241"/>
                    </a:ext>
                  </a:extLst>
                </a:gridCol>
                <a:gridCol w="1694330">
                  <a:extLst>
                    <a:ext uri="{9D8B030D-6E8A-4147-A177-3AD203B41FA5}">
                      <a16:colId xmlns:a16="http://schemas.microsoft.com/office/drawing/2014/main" val="129327834"/>
                    </a:ext>
                  </a:extLst>
                </a:gridCol>
                <a:gridCol w="2710235">
                  <a:extLst>
                    <a:ext uri="{9D8B030D-6E8A-4147-A177-3AD203B41FA5}">
                      <a16:colId xmlns:a16="http://schemas.microsoft.com/office/drawing/2014/main" val="2591661328"/>
                    </a:ext>
                  </a:extLst>
                </a:gridCol>
              </a:tblGrid>
              <a:tr h="735196">
                <a:tc rowSpan="2">
                  <a:txBody>
                    <a:bodyPr/>
                    <a:lstStyle/>
                    <a:p>
                      <a:pPr marL="0" marR="0" algn="ctr">
                        <a:spcBef>
                          <a:spcPts val="0"/>
                        </a:spcBef>
                        <a:spcAft>
                          <a:spcPts val="0"/>
                        </a:spcAft>
                      </a:pPr>
                      <a:r>
                        <a:rPr lang="en-IN" sz="1200" b="1" kern="100" dirty="0">
                          <a:solidFill>
                            <a:schemeClr val="bg1"/>
                          </a:solidFill>
                          <a:effectLst/>
                        </a:rPr>
                        <a:t>Sl. No. </a:t>
                      </a:r>
                      <a:endParaRPr lang="en-US"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en-IN" sz="1200" b="1" kern="100" dirty="0">
                          <a:solidFill>
                            <a:schemeClr val="bg1"/>
                          </a:solidFill>
                          <a:effectLst/>
                        </a:rPr>
                        <a:t>Committee </a:t>
                      </a:r>
                      <a:endParaRPr lang="en-US"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marL="0" marR="0" algn="ctr">
                        <a:spcBef>
                          <a:spcPts val="0"/>
                        </a:spcBef>
                        <a:spcAft>
                          <a:spcPts val="0"/>
                        </a:spcAft>
                      </a:pPr>
                      <a:r>
                        <a:rPr lang="en-IN" sz="1200" b="1" kern="100">
                          <a:solidFill>
                            <a:schemeClr val="bg1"/>
                          </a:solidFill>
                          <a:effectLst/>
                        </a:rPr>
                        <a:t>No. of Projects done without ARP or WG</a:t>
                      </a:r>
                      <a:endParaRPr lang="en-US" sz="1200" b="1" kern="100">
                        <a:solidFill>
                          <a:schemeClr val="bg1"/>
                        </a:solidFill>
                        <a:effectLst/>
                      </a:endParaRPr>
                    </a:p>
                    <a:p>
                      <a:pPr marL="0" marR="0" algn="ctr">
                        <a:spcBef>
                          <a:spcPts val="0"/>
                        </a:spcBef>
                        <a:spcAft>
                          <a:spcPts val="0"/>
                        </a:spcAft>
                      </a:pPr>
                      <a:r>
                        <a:rPr lang="en-IN" sz="1200" b="1" kern="100">
                          <a:solidFill>
                            <a:schemeClr val="bg1"/>
                          </a:solidFill>
                          <a:effectLst/>
                        </a:rPr>
                        <a:t> </a:t>
                      </a:r>
                      <a:endParaRPr lang="en-US" sz="1200" b="1"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IN" sz="1200" b="1" kern="100">
                          <a:solidFill>
                            <a:schemeClr val="bg1"/>
                          </a:solidFill>
                          <a:effectLst/>
                        </a:rPr>
                        <a:t>Mode of execution (except ARP or WG) along with reasons</a:t>
                      </a:r>
                      <a:endParaRPr lang="en-US" sz="1200" b="1"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79554527"/>
                  </a:ext>
                </a:extLst>
              </a:tr>
              <a:tr h="853978">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IN" sz="1200" b="1" kern="100" dirty="0">
                          <a:solidFill>
                            <a:schemeClr val="bg1"/>
                          </a:solidFill>
                          <a:effectLst/>
                        </a:rPr>
                        <a:t>NWIPs</a:t>
                      </a:r>
                      <a:endParaRPr lang="en-US"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A53010"/>
                    </a:solidFill>
                  </a:tcPr>
                </a:tc>
                <a:tc>
                  <a:txBody>
                    <a:bodyPr/>
                    <a:lstStyle/>
                    <a:p>
                      <a:pPr marL="0" marR="0" algn="ctr">
                        <a:spcBef>
                          <a:spcPts val="0"/>
                        </a:spcBef>
                        <a:spcAft>
                          <a:spcPts val="0"/>
                        </a:spcAft>
                      </a:pPr>
                      <a:r>
                        <a:rPr lang="en-IN" sz="1200" b="1" kern="100" dirty="0">
                          <a:solidFill>
                            <a:schemeClr val="bg1"/>
                          </a:solidFill>
                          <a:effectLst/>
                        </a:rPr>
                        <a:t>Pre 2000</a:t>
                      </a:r>
                      <a:endParaRPr lang="en-US"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A53010"/>
                    </a:solidFill>
                  </a:tcPr>
                </a:tc>
                <a:tc>
                  <a:txBody>
                    <a:bodyPr/>
                    <a:lstStyle/>
                    <a:p>
                      <a:pPr marL="0" marR="0" algn="ctr">
                        <a:spcBef>
                          <a:spcPts val="0"/>
                        </a:spcBef>
                        <a:spcAft>
                          <a:spcPts val="0"/>
                        </a:spcAft>
                      </a:pPr>
                      <a:r>
                        <a:rPr lang="en-IN" sz="1200" b="1" kern="100" dirty="0">
                          <a:solidFill>
                            <a:schemeClr val="bg1"/>
                          </a:solidFill>
                          <a:effectLst/>
                        </a:rPr>
                        <a:t>Post 2000</a:t>
                      </a:r>
                      <a:endParaRPr lang="en-US" sz="1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A53010"/>
                    </a:solidFill>
                  </a:tcPr>
                </a:tc>
                <a:tc vMerge="1">
                  <a:txBody>
                    <a:bodyPr/>
                    <a:lstStyle/>
                    <a:p>
                      <a:endParaRPr lang="en-US"/>
                    </a:p>
                  </a:txBody>
                  <a:tcPr/>
                </a:tc>
                <a:extLst>
                  <a:ext uri="{0D108BD9-81ED-4DB2-BD59-A6C34878D82A}">
                    <a16:rowId xmlns:a16="http://schemas.microsoft.com/office/drawing/2014/main" val="4006910809"/>
                  </a:ext>
                </a:extLst>
              </a:tr>
              <a:tr h="183799">
                <a:tc rowSpan="2">
                  <a:txBody>
                    <a:bodyPr/>
                    <a:lstStyle/>
                    <a:p>
                      <a:pPr marL="342900" marR="0" lvl="0" indent="-342900" algn="just">
                        <a:spcBef>
                          <a:spcPts val="0"/>
                        </a:spcBef>
                        <a:spcAft>
                          <a:spcPts val="0"/>
                        </a:spcAft>
                        <a:buFont typeface="+mj-lt"/>
                        <a:buAutoNum type="arabicPeriod"/>
                      </a:pPr>
                      <a:r>
                        <a:rPr lang="en-IN" sz="1200" kern="100" dirty="0">
                          <a:effectLst/>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spcBef>
                          <a:spcPts val="0"/>
                        </a:spcBef>
                        <a:spcAft>
                          <a:spcPts val="0"/>
                        </a:spcAft>
                      </a:pPr>
                      <a:r>
                        <a:rPr lang="en-IN" sz="1200" b="1" kern="100" dirty="0">
                          <a:effectLst/>
                        </a:rPr>
                        <a:t>PCD 3</a:t>
                      </a:r>
                      <a:endParaRPr lang="en-US"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en-IN" sz="1200" kern="100" dirty="0">
                          <a:effectLst/>
                        </a:rPr>
                        <a:t> 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en-IN" sz="1200" kern="100" dirty="0">
                          <a:effectLst/>
                        </a:rPr>
                        <a:t>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gn="ctr">
                        <a:spcBef>
                          <a:spcPts val="0"/>
                        </a:spcBef>
                        <a:spcAft>
                          <a:spcPts val="0"/>
                        </a:spcAft>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171450" marR="0" indent="-171450" algn="l">
                        <a:spcBef>
                          <a:spcPts val="0"/>
                        </a:spcBef>
                        <a:spcAft>
                          <a:spcPts val="0"/>
                        </a:spcAft>
                        <a:buFont typeface="Arial" panose="020B0604020202020204" pitchFamily="34" charset="0"/>
                        <a:buChar char="•"/>
                      </a:pPr>
                      <a:r>
                        <a:rPr lang="en-IN" sz="1200" kern="100" dirty="0">
                          <a:effectLst/>
                        </a:rPr>
                        <a:t>NWIPs – Reference fuel &amp; PNG – with experts in IOCL R&amp;D and PNGRB, respectively. </a:t>
                      </a:r>
                    </a:p>
                  </a:txBody>
                  <a:tcPr marL="68580" marR="68580" marT="0" marB="0" anchor="ctr"/>
                </a:tc>
                <a:extLst>
                  <a:ext uri="{0D108BD9-81ED-4DB2-BD59-A6C34878D82A}">
                    <a16:rowId xmlns:a16="http://schemas.microsoft.com/office/drawing/2014/main" val="279843796"/>
                  </a:ext>
                </a:extLst>
              </a:tr>
              <a:tr h="1837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171450" marR="0" indent="-171450" algn="l" defTabSz="457200" rtl="0" eaLnBrk="1" latinLnBrk="0" hangingPunct="1">
                        <a:spcBef>
                          <a:spcPts val="0"/>
                        </a:spcBef>
                        <a:spcAft>
                          <a:spcPts val="0"/>
                        </a:spcAft>
                        <a:buFont typeface="Arial" panose="020B0604020202020204" pitchFamily="34" charset="0"/>
                        <a:buChar char="•"/>
                      </a:pPr>
                      <a:r>
                        <a:rPr lang="en-US" sz="1200" kern="100" dirty="0">
                          <a:solidFill>
                            <a:schemeClr val="dk1"/>
                          </a:solidFill>
                          <a:effectLst/>
                          <a:latin typeface="+mn-lt"/>
                          <a:ea typeface="+mn-ea"/>
                          <a:cs typeface="+mn-cs"/>
                        </a:rPr>
                        <a:t>IS 15127 : 2024 (1st Rev) is identical adoption of ISO 13686 : 2013.</a:t>
                      </a:r>
                    </a:p>
                  </a:txBody>
                  <a:tcPr marL="68580" marR="68580" marT="0" marB="0" anchor="ctr"/>
                </a:tc>
                <a:extLst>
                  <a:ext uri="{0D108BD9-81ED-4DB2-BD59-A6C34878D82A}">
                    <a16:rowId xmlns:a16="http://schemas.microsoft.com/office/drawing/2014/main" val="245924297"/>
                  </a:ext>
                </a:extLst>
              </a:tr>
              <a:tr h="341869">
                <a:tc>
                  <a:txBody>
                    <a:bodyPr/>
                    <a:lstStyle/>
                    <a:p>
                      <a:pPr marL="0" marR="0" lvl="0" indent="0" algn="just">
                        <a:spcBef>
                          <a:spcPts val="0"/>
                        </a:spcBef>
                        <a:spcAft>
                          <a:spcPts val="0"/>
                        </a:spcAft>
                        <a:buFont typeface="+mj-lt"/>
                        <a:buNone/>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2. </a:t>
                      </a:r>
                    </a:p>
                  </a:txBody>
                  <a:tcPr marL="68580" marR="68580" marT="0" marB="0" anchor="ctr"/>
                </a:tc>
                <a:tc>
                  <a:txBody>
                    <a:bodyPr/>
                    <a:lstStyle/>
                    <a:p>
                      <a:pPr marL="0" marR="0">
                        <a:spcBef>
                          <a:spcPts val="0"/>
                        </a:spcBef>
                        <a:spcAft>
                          <a:spcPts val="0"/>
                        </a:spcAft>
                      </a:pP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PCD 25</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ctr"/>
                </a:tc>
                <a:tc>
                  <a:txBody>
                    <a:bodyPr/>
                    <a:lstStyle/>
                    <a:p>
                      <a:pPr marL="0" marR="0" indent="0" algn="ctr" defTabSz="457200" rtl="0" eaLnBrk="1" latinLnBrk="0" hangingPunct="1">
                        <a:spcBef>
                          <a:spcPts val="0"/>
                        </a:spcBef>
                        <a:spcAft>
                          <a:spcPts val="0"/>
                        </a:spcAft>
                        <a:buFont typeface="Arial" panose="020B0604020202020204" pitchFamily="34" charset="0"/>
                        <a:buNone/>
                      </a:pPr>
                      <a:r>
                        <a:rPr lang="en-US" sz="1200" kern="100" dirty="0">
                          <a:solidFill>
                            <a:schemeClr val="dk1"/>
                          </a:solidFill>
                          <a:effectLst/>
                          <a:latin typeface="+mn-lt"/>
                          <a:ea typeface="+mn-ea"/>
                          <a:cs typeface="+mn-cs"/>
                        </a:rPr>
                        <a:t>-</a:t>
                      </a:r>
                    </a:p>
                  </a:txBody>
                  <a:tcPr marL="68580" marR="68580" marT="0" marB="0" anchor="ctr"/>
                </a:tc>
                <a:extLst>
                  <a:ext uri="{0D108BD9-81ED-4DB2-BD59-A6C34878D82A}">
                    <a16:rowId xmlns:a16="http://schemas.microsoft.com/office/drawing/2014/main" val="984887716"/>
                  </a:ext>
                </a:extLst>
              </a:tr>
            </a:tbl>
          </a:graphicData>
        </a:graphic>
      </p:graphicFrame>
    </p:spTree>
    <p:extLst>
      <p:ext uri="{BB962C8B-B14F-4D97-AF65-F5344CB8AC3E}">
        <p14:creationId xmlns:p14="http://schemas.microsoft.com/office/powerpoint/2010/main" val="282992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7CB147-B228-91FE-4C26-77E61B9DDD05}"/>
              </a:ext>
            </a:extLst>
          </p:cNvPr>
          <p:cNvSpPr>
            <a:spLocks noGrp="1"/>
          </p:cNvSpPr>
          <p:nvPr>
            <p:ph type="title"/>
          </p:nvPr>
        </p:nvSpPr>
        <p:spPr>
          <a:xfrm>
            <a:off x="1840095" y="659542"/>
            <a:ext cx="9595131" cy="1280890"/>
          </a:xfrm>
        </p:spPr>
        <p:txBody>
          <a:bodyPr>
            <a:normAutofit/>
          </a:bodyPr>
          <a:lstStyle/>
          <a:p>
            <a:r>
              <a:rPr lang="en-US" sz="3200" b="1" dirty="0"/>
              <a:t>Working Panels &amp; Working Groups</a:t>
            </a:r>
          </a:p>
        </p:txBody>
      </p:sp>
      <p:graphicFrame>
        <p:nvGraphicFramePr>
          <p:cNvPr id="5" name="Table 4">
            <a:extLst>
              <a:ext uri="{FF2B5EF4-FFF2-40B4-BE49-F238E27FC236}">
                <a16:creationId xmlns:a16="http://schemas.microsoft.com/office/drawing/2014/main" id="{9D96F51B-FC31-050F-311F-933153E47C24}"/>
              </a:ext>
            </a:extLst>
          </p:cNvPr>
          <p:cNvGraphicFramePr>
            <a:graphicFrameLocks noGrp="1"/>
          </p:cNvGraphicFramePr>
          <p:nvPr>
            <p:extLst>
              <p:ext uri="{D42A27DB-BD31-4B8C-83A1-F6EECF244321}">
                <p14:modId xmlns:p14="http://schemas.microsoft.com/office/powerpoint/2010/main" val="1347332503"/>
              </p:ext>
            </p:extLst>
          </p:nvPr>
        </p:nvGraphicFramePr>
        <p:xfrm>
          <a:off x="756774" y="1511643"/>
          <a:ext cx="11057274" cy="5093855"/>
        </p:xfrm>
        <a:graphic>
          <a:graphicData uri="http://schemas.openxmlformats.org/drawingml/2006/table">
            <a:tbl>
              <a:tblPr firstRow="1" firstCol="1" bandRow="1">
                <a:tableStyleId>{5C22544A-7EE6-4342-B048-85BDC9FD1C3A}</a:tableStyleId>
              </a:tblPr>
              <a:tblGrid>
                <a:gridCol w="1036265">
                  <a:extLst>
                    <a:ext uri="{9D8B030D-6E8A-4147-A177-3AD203B41FA5}">
                      <a16:colId xmlns:a16="http://schemas.microsoft.com/office/drawing/2014/main" val="3486859864"/>
                    </a:ext>
                  </a:extLst>
                </a:gridCol>
                <a:gridCol w="2503073">
                  <a:extLst>
                    <a:ext uri="{9D8B030D-6E8A-4147-A177-3AD203B41FA5}">
                      <a16:colId xmlns:a16="http://schemas.microsoft.com/office/drawing/2014/main" val="1302791404"/>
                    </a:ext>
                  </a:extLst>
                </a:gridCol>
                <a:gridCol w="1792982">
                  <a:extLst>
                    <a:ext uri="{9D8B030D-6E8A-4147-A177-3AD203B41FA5}">
                      <a16:colId xmlns:a16="http://schemas.microsoft.com/office/drawing/2014/main" val="812404093"/>
                    </a:ext>
                  </a:extLst>
                </a:gridCol>
                <a:gridCol w="2077018">
                  <a:extLst>
                    <a:ext uri="{9D8B030D-6E8A-4147-A177-3AD203B41FA5}">
                      <a16:colId xmlns:a16="http://schemas.microsoft.com/office/drawing/2014/main" val="1523773361"/>
                    </a:ext>
                  </a:extLst>
                </a:gridCol>
                <a:gridCol w="1823968">
                  <a:extLst>
                    <a:ext uri="{9D8B030D-6E8A-4147-A177-3AD203B41FA5}">
                      <a16:colId xmlns:a16="http://schemas.microsoft.com/office/drawing/2014/main" val="222846127"/>
                    </a:ext>
                  </a:extLst>
                </a:gridCol>
                <a:gridCol w="1823968">
                  <a:extLst>
                    <a:ext uri="{9D8B030D-6E8A-4147-A177-3AD203B41FA5}">
                      <a16:colId xmlns:a16="http://schemas.microsoft.com/office/drawing/2014/main" val="4211327685"/>
                    </a:ext>
                  </a:extLst>
                </a:gridCol>
              </a:tblGrid>
              <a:tr h="875727">
                <a:tc>
                  <a:txBody>
                    <a:bodyPr/>
                    <a:lstStyle/>
                    <a:p>
                      <a:pPr marL="0" marR="0" algn="ctr">
                        <a:spcBef>
                          <a:spcPts val="0"/>
                        </a:spcBef>
                        <a:spcAft>
                          <a:spcPts val="0"/>
                        </a:spcAft>
                      </a:pPr>
                      <a:r>
                        <a:rPr lang="en-IN" sz="1200" kern="100" dirty="0">
                          <a:effectLst/>
                        </a:rPr>
                        <a:t>Sectional 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Subcommittees that Need to be Retained</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Justification</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New WPs Proposed</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Existing WGs</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WGs Abolished</a:t>
                      </a:r>
                    </a:p>
                  </a:txBody>
                  <a:tcPr marL="68580" marR="68580" marT="0" marB="0" anchor="ctr"/>
                </a:tc>
                <a:extLst>
                  <a:ext uri="{0D108BD9-81ED-4DB2-BD59-A6C34878D82A}">
                    <a16:rowId xmlns:a16="http://schemas.microsoft.com/office/drawing/2014/main" val="2524339386"/>
                  </a:ext>
                </a:extLst>
              </a:tr>
              <a:tr h="471959">
                <a:tc rowSpan="8">
                  <a:txBody>
                    <a:bodyPr/>
                    <a:lstStyle/>
                    <a:p>
                      <a:pPr marL="0" marR="0" algn="ctr">
                        <a:spcBef>
                          <a:spcPts val="0"/>
                        </a:spcBef>
                        <a:spcAft>
                          <a:spcPts val="0"/>
                        </a:spcAft>
                      </a:pPr>
                      <a:r>
                        <a:rPr lang="en-IN" sz="1200" kern="100" dirty="0">
                          <a:effectLst/>
                        </a:rPr>
                        <a:t>PCD 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3:1 Automotive, Aviation and Industrial Fuels Subcommittee</a:t>
                      </a:r>
                    </a:p>
                  </a:txBody>
                  <a:tcPr marL="68580" marR="68580" marT="0" marB="0" anchor="ctr"/>
                </a:tc>
                <a:tc rowSpan="8">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These 3 are the important sub-sectors under Fuels. Number of stakeholders are high and need to be involved in composition for comprehensive technical inputs.</a:t>
                      </a:r>
                    </a:p>
                  </a:txBody>
                  <a:tcPr marL="68580" marR="68580" marT="0" marB="0" anchor="ct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1 - Review of Composition of PCD 3 and its SCs </a:t>
                      </a:r>
                    </a:p>
                  </a:txBody>
                  <a:tcPr marL="68580" marR="68580" marT="0" marB="0" anchor="ct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1 – Pyrolysis Oil</a:t>
                      </a:r>
                    </a:p>
                  </a:txBody>
                  <a:tcPr marL="68580" marR="68580" marT="0" marB="0" anchor="ct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for revision of IS 16634</a:t>
                      </a:r>
                    </a:p>
                  </a:txBody>
                  <a:tcPr marL="68580" marR="68580" marT="0" marB="0" anchor="ctr"/>
                </a:tc>
                <a:extLst>
                  <a:ext uri="{0D108BD9-81ED-4DB2-BD59-A6C34878D82A}">
                    <a16:rowId xmlns:a16="http://schemas.microsoft.com/office/drawing/2014/main" val="2232513812"/>
                  </a:ext>
                </a:extLst>
              </a:tr>
              <a:tr h="106187">
                <a:tc vMerge="1">
                  <a:txBody>
                    <a:bodyPr/>
                    <a:lstStyle/>
                    <a:p>
                      <a:endParaRPr lang="en-IN"/>
                    </a:p>
                  </a:txBody>
                  <a:tcPr/>
                </a:tc>
                <a:tc vMerge="1">
                  <a:txBody>
                    <a:bodyPr/>
                    <a:lstStyle/>
                    <a:p>
                      <a:endParaRPr lang="en-IN"/>
                    </a:p>
                  </a:txBody>
                  <a:tcPr/>
                </a:tc>
                <a:tc vMerge="1">
                  <a:txBody>
                    <a:bodyPr/>
                    <a:lstStyle/>
                    <a:p>
                      <a:endParaRPr lang="en-IN"/>
                    </a:p>
                  </a:txBody>
                  <a:tcP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2 - Fuel Quality Issues</a:t>
                      </a:r>
                    </a:p>
                  </a:txBody>
                  <a:tcPr marL="68580" marR="68580" marT="0" marB="0" anchor="ct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2 – Paraffinic Diesel</a:t>
                      </a:r>
                    </a:p>
                  </a:txBody>
                  <a:tcPr marL="68580" marR="68580" marT="0" marB="0" anchor="ct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for revision of IS 1745</a:t>
                      </a:r>
                    </a:p>
                  </a:txBody>
                  <a:tcPr marL="68580" marR="68580" marT="0" marB="0" anchor="ctr"/>
                </a:tc>
                <a:extLst>
                  <a:ext uri="{0D108BD9-81ED-4DB2-BD59-A6C34878D82A}">
                    <a16:rowId xmlns:a16="http://schemas.microsoft.com/office/drawing/2014/main" val="2780417840"/>
                  </a:ext>
                </a:extLst>
              </a:tr>
              <a:tr h="208453">
                <a:tc vMerge="1">
                  <a:txBody>
                    <a:bodyPr/>
                    <a:lstStyle/>
                    <a:p>
                      <a:endParaRPr lang="en-IN"/>
                    </a:p>
                  </a:txBody>
                  <a:tcPr/>
                </a:tc>
                <a:tc rowSpan="3">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3:2 Aromatic Hydrocarbons, Petroleum Solvents and Preservatives Subcommittee</a:t>
                      </a:r>
                    </a:p>
                  </a:txBody>
                  <a:tcPr marL="68580" marR="68580" marT="0" marB="0" anchor="ct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3636152572"/>
                  </a:ext>
                </a:extLst>
              </a:tr>
              <a:tr h="471959">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3 - Maintenance of Standards for Automotive Fuels</a:t>
                      </a:r>
                    </a:p>
                  </a:txBody>
                  <a:tcPr marL="68580" marR="68580" marT="0" marB="0" anchor="ct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3 – </a:t>
                      </a:r>
                      <a:r>
                        <a:rPr lang="en-US" sz="1200" kern="100" dirty="0" err="1">
                          <a:effectLst/>
                          <a:latin typeface="Calibri" panose="020F0502020204030204" pitchFamily="34" charset="0"/>
                          <a:ea typeface="Calibri" panose="020F0502020204030204" pitchFamily="34" charset="0"/>
                          <a:cs typeface="Times New Roman" panose="02020603050405020304" pitchFamily="18" charset="0"/>
                        </a:rPr>
                        <a:t>Etahnol</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as Fuel for Cooking and Heating</a:t>
                      </a:r>
                    </a:p>
                  </a:txBody>
                  <a:tcPr marL="68580" marR="68580" marT="0" marB="0" anchor="ctr"/>
                </a:tc>
                <a:tc>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8526446"/>
                  </a:ext>
                </a:extLst>
              </a:tr>
              <a:tr h="161239">
                <a:tc vMerge="1">
                  <a:txBody>
                    <a:bodyPr/>
                    <a:lstStyle/>
                    <a:p>
                      <a:endParaRPr lang="en-IN"/>
                    </a:p>
                  </a:txBody>
                  <a:tcPr/>
                </a:tc>
                <a:tc vMerge="1">
                  <a:txBody>
                    <a:bodyPr/>
                    <a:lstStyle/>
                    <a:p>
                      <a:endParaRPr lang="en-IN"/>
                    </a:p>
                  </a:txBody>
                  <a:tcPr/>
                </a:tc>
                <a:tc vMerge="1">
                  <a:txBody>
                    <a:bodyPr/>
                    <a:lstStyle/>
                    <a:p>
                      <a:endParaRPr lang="en-IN"/>
                    </a:p>
                  </a:txBody>
                  <a:tcP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4 - Maintenance of Standards for Aviation Fuels</a:t>
                      </a:r>
                    </a:p>
                  </a:txBody>
                  <a:tcPr marL="68580" marR="68580" marT="0" marB="0" anchor="ct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4 – Industrial Hexane</a:t>
                      </a:r>
                    </a:p>
                  </a:txBody>
                  <a:tcPr marL="68580" marR="68580" marT="0" marB="0" anchor="ctr"/>
                </a:tc>
                <a:tc rowSpan="2">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9282740"/>
                  </a:ext>
                </a:extLst>
              </a:tr>
              <a:tr h="310720">
                <a:tc vMerge="1">
                  <a:txBody>
                    <a:bodyPr/>
                    <a:lstStyle/>
                    <a:p>
                      <a:endParaRPr lang="en-IN"/>
                    </a:p>
                  </a:txBody>
                  <a:tcPr/>
                </a:tc>
                <a:tc rowSpan="3">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3:5 Gaseous Fuels Subcommittee</a:t>
                      </a:r>
                    </a:p>
                  </a:txBody>
                  <a:tcPr marL="68580" marR="68580" marT="0" marB="0" anchor="ct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631318487"/>
                  </a:ext>
                </a:extLst>
              </a:tr>
              <a:tr h="471959">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5 - Maintenance of Standards for Marine Fuels</a:t>
                      </a:r>
                    </a:p>
                  </a:txBody>
                  <a:tcPr marL="68580" marR="68580" marT="0" marB="0" anchor="ctr"/>
                </a:tc>
                <a:tc>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1573516"/>
                  </a:ext>
                </a:extLst>
              </a:tr>
              <a:tr h="208454">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6 - Test Methods </a:t>
                      </a:r>
                    </a:p>
                  </a:txBody>
                  <a:tcPr marL="68580" marR="68580" marT="0" marB="0" anchor="ctr"/>
                </a:tc>
                <a:tc>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6181444"/>
                  </a:ext>
                </a:extLst>
              </a:tr>
              <a:tr h="629279">
                <a:tc rowSpan="3">
                  <a:txBody>
                    <a:bodyPr/>
                    <a:lstStyle/>
                    <a:p>
                      <a:pPr marL="0" marR="0" algn="ctr">
                        <a:spcBef>
                          <a:spcPts val="0"/>
                        </a:spcBef>
                        <a:spcAft>
                          <a:spcPts val="0"/>
                        </a:spcAft>
                      </a:pPr>
                      <a:r>
                        <a:rPr lang="en-IN"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25:1 Automotive Lubricants &amp; Specialties (Including Brake Fluid and Radiator Coolant) Subcommittee</a:t>
                      </a:r>
                    </a:p>
                  </a:txBody>
                  <a:tcPr marL="68580" marR="68580" marT="0" marB="0" anchor="ctr"/>
                </a:tc>
                <a:tc row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These 3 are the important sub-sectors under Lubricants. Number of stakeholders are high and need to be involved in composition for comprehensive technical inputs.</a:t>
                      </a:r>
                    </a:p>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1 – Review of Composition of PCD 25 and its SCs</a:t>
                      </a:r>
                    </a:p>
                  </a:txBody>
                  <a:tcPr marL="68580" marR="68580" marT="0" marB="0" anchor="ctr"/>
                </a:tc>
                <a:tc rowSpan="3">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1650084"/>
                  </a:ext>
                </a:extLst>
              </a:tr>
              <a:tr h="471959">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25:2 Industrial Lubricants &amp; Specialty Products Subcommittee</a:t>
                      </a:r>
                    </a:p>
                  </a:txBody>
                  <a:tcPr marL="68580" marR="68580" marT="0" marB="0" anchor="ct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3061931774"/>
                  </a:ext>
                </a:extLst>
              </a:tr>
              <a:tr h="629279">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25:3 Automotive and Industrial Greases Subcommittee</a:t>
                      </a:r>
                    </a:p>
                  </a:txBody>
                  <a:tcPr marL="68580" marR="68580" marT="0" marB="0" anchor="ct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909099821"/>
                  </a:ext>
                </a:extLst>
              </a:tr>
            </a:tbl>
          </a:graphicData>
        </a:graphic>
      </p:graphicFrame>
    </p:spTree>
    <p:extLst>
      <p:ext uri="{BB962C8B-B14F-4D97-AF65-F5344CB8AC3E}">
        <p14:creationId xmlns:p14="http://schemas.microsoft.com/office/powerpoint/2010/main" val="98941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7182F8-E3C0-80B4-DDAB-FCC740EDDB23}"/>
              </a:ext>
            </a:extLst>
          </p:cNvPr>
          <p:cNvSpPr>
            <a:spLocks noGrp="1"/>
          </p:cNvSpPr>
          <p:nvPr>
            <p:ph type="title"/>
          </p:nvPr>
        </p:nvSpPr>
        <p:spPr>
          <a:xfrm>
            <a:off x="1840095" y="659542"/>
            <a:ext cx="9595131" cy="1280890"/>
          </a:xfrm>
        </p:spPr>
        <p:txBody>
          <a:bodyPr>
            <a:normAutofit/>
          </a:bodyPr>
          <a:lstStyle/>
          <a:p>
            <a:r>
              <a:rPr lang="en-US" sz="3200" b="1" dirty="0"/>
              <a:t>Working Panels &amp; Working Groups</a:t>
            </a:r>
          </a:p>
        </p:txBody>
      </p:sp>
      <p:graphicFrame>
        <p:nvGraphicFramePr>
          <p:cNvPr id="5" name="Table 4">
            <a:extLst>
              <a:ext uri="{FF2B5EF4-FFF2-40B4-BE49-F238E27FC236}">
                <a16:creationId xmlns:a16="http://schemas.microsoft.com/office/drawing/2014/main" id="{DFD2718E-13C3-810F-0BBF-1B3CE659EC1F}"/>
              </a:ext>
            </a:extLst>
          </p:cNvPr>
          <p:cNvGraphicFramePr>
            <a:graphicFrameLocks noGrp="1"/>
          </p:cNvGraphicFramePr>
          <p:nvPr>
            <p:extLst>
              <p:ext uri="{D42A27DB-BD31-4B8C-83A1-F6EECF244321}">
                <p14:modId xmlns:p14="http://schemas.microsoft.com/office/powerpoint/2010/main" val="1855198342"/>
              </p:ext>
            </p:extLst>
          </p:nvPr>
        </p:nvGraphicFramePr>
        <p:xfrm>
          <a:off x="756774" y="1511643"/>
          <a:ext cx="11057274" cy="4176967"/>
        </p:xfrm>
        <a:graphic>
          <a:graphicData uri="http://schemas.openxmlformats.org/drawingml/2006/table">
            <a:tbl>
              <a:tblPr firstRow="1" firstCol="1" bandRow="1">
                <a:tableStyleId>{5C22544A-7EE6-4342-B048-85BDC9FD1C3A}</a:tableStyleId>
              </a:tblPr>
              <a:tblGrid>
                <a:gridCol w="1036265">
                  <a:extLst>
                    <a:ext uri="{9D8B030D-6E8A-4147-A177-3AD203B41FA5}">
                      <a16:colId xmlns:a16="http://schemas.microsoft.com/office/drawing/2014/main" val="3486859864"/>
                    </a:ext>
                  </a:extLst>
                </a:gridCol>
                <a:gridCol w="2503073">
                  <a:extLst>
                    <a:ext uri="{9D8B030D-6E8A-4147-A177-3AD203B41FA5}">
                      <a16:colId xmlns:a16="http://schemas.microsoft.com/office/drawing/2014/main" val="1302791404"/>
                    </a:ext>
                  </a:extLst>
                </a:gridCol>
                <a:gridCol w="1792982">
                  <a:extLst>
                    <a:ext uri="{9D8B030D-6E8A-4147-A177-3AD203B41FA5}">
                      <a16:colId xmlns:a16="http://schemas.microsoft.com/office/drawing/2014/main" val="812404093"/>
                    </a:ext>
                  </a:extLst>
                </a:gridCol>
                <a:gridCol w="2077018">
                  <a:extLst>
                    <a:ext uri="{9D8B030D-6E8A-4147-A177-3AD203B41FA5}">
                      <a16:colId xmlns:a16="http://schemas.microsoft.com/office/drawing/2014/main" val="1523773361"/>
                    </a:ext>
                  </a:extLst>
                </a:gridCol>
                <a:gridCol w="1823968">
                  <a:extLst>
                    <a:ext uri="{9D8B030D-6E8A-4147-A177-3AD203B41FA5}">
                      <a16:colId xmlns:a16="http://schemas.microsoft.com/office/drawing/2014/main" val="222846127"/>
                    </a:ext>
                  </a:extLst>
                </a:gridCol>
                <a:gridCol w="1823968">
                  <a:extLst>
                    <a:ext uri="{9D8B030D-6E8A-4147-A177-3AD203B41FA5}">
                      <a16:colId xmlns:a16="http://schemas.microsoft.com/office/drawing/2014/main" val="4211327685"/>
                    </a:ext>
                  </a:extLst>
                </a:gridCol>
              </a:tblGrid>
              <a:tr h="875727">
                <a:tc>
                  <a:txBody>
                    <a:bodyPr/>
                    <a:lstStyle/>
                    <a:p>
                      <a:pPr marL="0" marR="0" algn="ctr">
                        <a:spcBef>
                          <a:spcPts val="0"/>
                        </a:spcBef>
                        <a:spcAft>
                          <a:spcPts val="0"/>
                        </a:spcAft>
                      </a:pPr>
                      <a:r>
                        <a:rPr lang="en-IN" sz="1200" kern="100" dirty="0">
                          <a:effectLst/>
                        </a:rPr>
                        <a:t>Sectional 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Subcommittees that Need to be Retained</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Justification</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New WPs Proposed</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Existing WGs</a:t>
                      </a:r>
                    </a:p>
                  </a:txBody>
                  <a:tcPr marL="68580" marR="68580" marT="0" marB="0" anchor="ctr"/>
                </a:tc>
                <a:tc>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WGs Abolished</a:t>
                      </a:r>
                    </a:p>
                  </a:txBody>
                  <a:tcPr marL="68580" marR="68580" marT="0" marB="0" anchor="ctr"/>
                </a:tc>
                <a:extLst>
                  <a:ext uri="{0D108BD9-81ED-4DB2-BD59-A6C34878D82A}">
                    <a16:rowId xmlns:a16="http://schemas.microsoft.com/office/drawing/2014/main" val="2524339386"/>
                  </a:ext>
                </a:extLst>
              </a:tr>
              <a:tr h="192280">
                <a:tc rowSpan="11">
                  <a:txBody>
                    <a:bodyPr/>
                    <a:lstStyle/>
                    <a:p>
                      <a:pPr marL="0" marR="0" algn="ctr">
                        <a:spcBef>
                          <a:spcPts val="0"/>
                        </a:spcBef>
                        <a:spcAft>
                          <a:spcPts val="0"/>
                        </a:spcAft>
                      </a:pPr>
                      <a:r>
                        <a:rPr lang="en-IN"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4">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25:1 Automotive Lubricants &amp; Specialties (Including Brake Fluid and Radiator Coolant) Subcommittee</a:t>
                      </a:r>
                    </a:p>
                  </a:txBody>
                  <a:tcPr marL="68580" marR="68580" marT="0" marB="0" anchor="ctr"/>
                </a:tc>
                <a:tc rowSpan="1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These 3 are the important sub-sectors under Lubricants. Number of stakeholders are high and need to be involved in composition for comprehensive technical inputs.</a:t>
                      </a:r>
                    </a:p>
                    <a:p>
                      <a:pPr marL="0" marR="0" algn="l">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11">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WP 1 – Review of Composition of PCD 25 and its SCs</a:t>
                      </a:r>
                    </a:p>
                  </a:txBody>
                  <a:tcPr marL="68580" marR="68580" marT="0" marB="0" anchor="ct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1 – Food Grade and Biodegradable Lubricants</a:t>
                      </a:r>
                    </a:p>
                  </a:txBody>
                  <a:tcPr marL="68580" marR="68580" marT="0" marB="0" anchor="ctr"/>
                </a:tc>
                <a:tc rowSpan="11">
                  <a:txBody>
                    <a:bodyPr/>
                    <a:lstStyle/>
                    <a:p>
                      <a:pPr marL="0" marR="0" algn="ctr">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Nil</a:t>
                      </a:r>
                    </a:p>
                  </a:txBody>
                  <a:tcPr marL="68580" marR="68580" marT="0" marB="0" anchor="ctr"/>
                </a:tc>
                <a:extLst>
                  <a:ext uri="{0D108BD9-81ED-4DB2-BD59-A6C34878D82A}">
                    <a16:rowId xmlns:a16="http://schemas.microsoft.com/office/drawing/2014/main" val="3351650084"/>
                  </a:ext>
                </a:extLst>
              </a:tr>
              <a:tr h="192279">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2 – Food Grade and Biodegradable Greases</a:t>
                      </a:r>
                    </a:p>
                  </a:txBody>
                  <a:tcPr marL="68580" marR="68580" marT="0" marB="0" anchor="ctr"/>
                </a:tc>
                <a:tc vMerge="1">
                  <a:txBody>
                    <a:bodyPr/>
                    <a:lstStyle/>
                    <a:p>
                      <a:endParaRPr lang="en-IN"/>
                    </a:p>
                  </a:txBody>
                  <a:tcPr/>
                </a:tc>
                <a:extLst>
                  <a:ext uri="{0D108BD9-81ED-4DB2-BD59-A6C34878D82A}">
                    <a16:rowId xmlns:a16="http://schemas.microsoft.com/office/drawing/2014/main" val="2156167547"/>
                  </a:ext>
                </a:extLst>
              </a:tr>
              <a:tr h="19228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3 - R&amp;D Project for Temporary Corrosion Preventives</a:t>
                      </a:r>
                    </a:p>
                  </a:txBody>
                  <a:tcPr marL="68580" marR="68580" marT="0" marB="0" anchor="ctr"/>
                </a:tc>
                <a:tc vMerge="1">
                  <a:txBody>
                    <a:bodyPr/>
                    <a:lstStyle/>
                    <a:p>
                      <a:endParaRPr lang="en-IN"/>
                    </a:p>
                  </a:txBody>
                  <a:tcPr/>
                </a:tc>
                <a:extLst>
                  <a:ext uri="{0D108BD9-81ED-4DB2-BD59-A6C34878D82A}">
                    <a16:rowId xmlns:a16="http://schemas.microsoft.com/office/drawing/2014/main" val="733929901"/>
                  </a:ext>
                </a:extLst>
              </a:tr>
              <a:tr h="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4 – Revision of IS 5759</a:t>
                      </a:r>
                    </a:p>
                  </a:txBody>
                  <a:tcPr marL="68580" marR="68580" marT="0" marB="0" anchor="ctr"/>
                </a:tc>
                <a:tc vMerge="1">
                  <a:txBody>
                    <a:bodyPr/>
                    <a:lstStyle/>
                    <a:p>
                      <a:endParaRPr lang="en-IN"/>
                    </a:p>
                  </a:txBody>
                  <a:tcPr/>
                </a:tc>
                <a:extLst>
                  <a:ext uri="{0D108BD9-81ED-4DB2-BD59-A6C34878D82A}">
                    <a16:rowId xmlns:a16="http://schemas.microsoft.com/office/drawing/2014/main" val="3891828385"/>
                  </a:ext>
                </a:extLst>
              </a:tr>
              <a:tr h="139840">
                <a:tc vMerge="1">
                  <a:txBody>
                    <a:bodyPr/>
                    <a:lstStyle/>
                    <a:p>
                      <a:endParaRPr lang="en-IN"/>
                    </a:p>
                  </a:txBody>
                  <a:tcPr/>
                </a:tc>
                <a:tc rowSpan="3">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25:2 Industrial Lubricants &amp; Specialty Products Subcommittee</a:t>
                      </a:r>
                    </a:p>
                  </a:txBody>
                  <a:tcPr marL="68580" marR="68580" marT="0" marB="0" anchor="ct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3061931774"/>
                  </a:ext>
                </a:extLst>
              </a:tr>
              <a:tr h="192279">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5 – Revision of IS 13656, IS 14234 – 1&amp;2, IS 1118</a:t>
                      </a:r>
                    </a:p>
                  </a:txBody>
                  <a:tcPr marL="68580" marR="68580" marT="0" marB="0" anchor="ctr"/>
                </a:tc>
                <a:tc vMerge="1">
                  <a:txBody>
                    <a:bodyPr/>
                    <a:lstStyle/>
                    <a:p>
                      <a:endParaRPr lang="en-IN"/>
                    </a:p>
                  </a:txBody>
                  <a:tcPr/>
                </a:tc>
                <a:extLst>
                  <a:ext uri="{0D108BD9-81ED-4DB2-BD59-A6C34878D82A}">
                    <a16:rowId xmlns:a16="http://schemas.microsoft.com/office/drawing/2014/main" val="3053342648"/>
                  </a:ext>
                </a:extLst>
              </a:tr>
              <a:tr h="13984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rowSpan="2">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6 – Standard for Virgin and Re-refined Base Oil</a:t>
                      </a:r>
                    </a:p>
                  </a:txBody>
                  <a:tcPr marL="68580" marR="68580" marT="0" marB="0" anchor="ctr"/>
                </a:tc>
                <a:tc vMerge="1">
                  <a:txBody>
                    <a:bodyPr/>
                    <a:lstStyle/>
                    <a:p>
                      <a:endParaRPr lang="en-IN"/>
                    </a:p>
                  </a:txBody>
                  <a:tcPr/>
                </a:tc>
                <a:extLst>
                  <a:ext uri="{0D108BD9-81ED-4DB2-BD59-A6C34878D82A}">
                    <a16:rowId xmlns:a16="http://schemas.microsoft.com/office/drawing/2014/main" val="243669885"/>
                  </a:ext>
                </a:extLst>
              </a:tr>
              <a:tr h="52440">
                <a:tc vMerge="1">
                  <a:txBody>
                    <a:bodyPr/>
                    <a:lstStyle/>
                    <a:p>
                      <a:endParaRPr lang="en-IN"/>
                    </a:p>
                  </a:txBody>
                  <a:tcPr/>
                </a:tc>
                <a:tc rowSpan="4">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PCD 25:3 Automotive and Industrial Greases Subcommittee</a:t>
                      </a:r>
                    </a:p>
                  </a:txBody>
                  <a:tcPr marL="68580" marR="68580" marT="0" marB="0" anchor="ct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val="909099821"/>
                  </a:ext>
                </a:extLst>
              </a:tr>
              <a:tr h="19228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7 – Transmission and e-Axle Fluids for EVs</a:t>
                      </a:r>
                    </a:p>
                  </a:txBody>
                  <a:tcPr marL="68580" marR="68580" marT="0" marB="0" anchor="ctr"/>
                </a:tc>
                <a:tc vMerge="1">
                  <a:txBody>
                    <a:bodyPr/>
                    <a:lstStyle/>
                    <a:p>
                      <a:endParaRPr lang="en-IN"/>
                    </a:p>
                  </a:txBody>
                  <a:tcPr/>
                </a:tc>
                <a:extLst>
                  <a:ext uri="{0D108BD9-81ED-4DB2-BD59-A6C34878D82A}">
                    <a16:rowId xmlns:a16="http://schemas.microsoft.com/office/drawing/2014/main" val="1813912554"/>
                  </a:ext>
                </a:extLst>
              </a:tr>
              <a:tr h="192279">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8 – Aviation Grade Hydraulic Fluids</a:t>
                      </a:r>
                    </a:p>
                  </a:txBody>
                  <a:tcPr marL="68580" marR="68580" marT="0" marB="0" anchor="ctr"/>
                </a:tc>
                <a:tc vMerge="1">
                  <a:txBody>
                    <a:bodyPr/>
                    <a:lstStyle/>
                    <a:p>
                      <a:endParaRPr lang="en-IN"/>
                    </a:p>
                  </a:txBody>
                  <a:tcPr/>
                </a:tc>
                <a:extLst>
                  <a:ext uri="{0D108BD9-81ED-4DB2-BD59-A6C34878D82A}">
                    <a16:rowId xmlns:a16="http://schemas.microsoft.com/office/drawing/2014/main" val="2948914868"/>
                  </a:ext>
                </a:extLst>
              </a:tr>
              <a:tr h="19228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marL="0" marR="0" algn="l">
                        <a:spcBef>
                          <a:spcPts val="0"/>
                        </a:spcBef>
                        <a:spcAft>
                          <a:spcPts val="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WG 9 – Greases for EVs</a:t>
                      </a:r>
                    </a:p>
                  </a:txBody>
                  <a:tcPr marL="68580" marR="68580" marT="0" marB="0" anchor="ctr"/>
                </a:tc>
                <a:tc vMerge="1">
                  <a:txBody>
                    <a:bodyPr/>
                    <a:lstStyle/>
                    <a:p>
                      <a:endParaRPr lang="en-IN"/>
                    </a:p>
                  </a:txBody>
                  <a:tcPr/>
                </a:tc>
                <a:extLst>
                  <a:ext uri="{0D108BD9-81ED-4DB2-BD59-A6C34878D82A}">
                    <a16:rowId xmlns:a16="http://schemas.microsoft.com/office/drawing/2014/main" val="324644669"/>
                  </a:ext>
                </a:extLst>
              </a:tr>
            </a:tbl>
          </a:graphicData>
        </a:graphic>
      </p:graphicFrame>
    </p:spTree>
    <p:extLst>
      <p:ext uri="{BB962C8B-B14F-4D97-AF65-F5344CB8AC3E}">
        <p14:creationId xmlns:p14="http://schemas.microsoft.com/office/powerpoint/2010/main" val="3910841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F34FCD-D2DA-C76C-93C9-D4359A744F96}"/>
              </a:ext>
            </a:extLst>
          </p:cNvPr>
          <p:cNvSpPr>
            <a:spLocks noGrp="1"/>
          </p:cNvSpPr>
          <p:nvPr>
            <p:ph type="title"/>
          </p:nvPr>
        </p:nvSpPr>
        <p:spPr>
          <a:xfrm>
            <a:off x="1958967" y="622966"/>
            <a:ext cx="9595131" cy="1280890"/>
          </a:xfrm>
        </p:spPr>
        <p:txBody>
          <a:bodyPr>
            <a:normAutofit/>
          </a:bodyPr>
          <a:lstStyle/>
          <a:p>
            <a:r>
              <a:rPr lang="en-US" sz="3200" b="1" dirty="0"/>
              <a:t>ISO Projects</a:t>
            </a:r>
          </a:p>
        </p:txBody>
      </p:sp>
      <p:graphicFrame>
        <p:nvGraphicFramePr>
          <p:cNvPr id="5" name="Table 4">
            <a:extLst>
              <a:ext uri="{FF2B5EF4-FFF2-40B4-BE49-F238E27FC236}">
                <a16:creationId xmlns:a16="http://schemas.microsoft.com/office/drawing/2014/main" id="{45A2DCAB-9AD4-3BD3-6ED7-44E7C1260967}"/>
              </a:ext>
            </a:extLst>
          </p:cNvPr>
          <p:cNvGraphicFramePr>
            <a:graphicFrameLocks noGrp="1"/>
          </p:cNvGraphicFramePr>
          <p:nvPr>
            <p:extLst>
              <p:ext uri="{D42A27DB-BD31-4B8C-83A1-F6EECF244321}">
                <p14:modId xmlns:p14="http://schemas.microsoft.com/office/powerpoint/2010/main" val="3292570900"/>
              </p:ext>
            </p:extLst>
          </p:nvPr>
        </p:nvGraphicFramePr>
        <p:xfrm>
          <a:off x="1712763" y="1757552"/>
          <a:ext cx="9595131" cy="3903082"/>
        </p:xfrm>
        <a:graphic>
          <a:graphicData uri="http://schemas.openxmlformats.org/drawingml/2006/table">
            <a:tbl>
              <a:tblPr firstRow="1" firstCol="1" bandRow="1">
                <a:tableStyleId>{5C22544A-7EE6-4342-B048-85BDC9FD1C3A}</a:tableStyleId>
              </a:tblPr>
              <a:tblGrid>
                <a:gridCol w="499726">
                  <a:extLst>
                    <a:ext uri="{9D8B030D-6E8A-4147-A177-3AD203B41FA5}">
                      <a16:colId xmlns:a16="http://schemas.microsoft.com/office/drawing/2014/main" val="2909689023"/>
                    </a:ext>
                  </a:extLst>
                </a:gridCol>
                <a:gridCol w="1066800">
                  <a:extLst>
                    <a:ext uri="{9D8B030D-6E8A-4147-A177-3AD203B41FA5}">
                      <a16:colId xmlns:a16="http://schemas.microsoft.com/office/drawing/2014/main" val="2687416265"/>
                    </a:ext>
                  </a:extLst>
                </a:gridCol>
                <a:gridCol w="2022395">
                  <a:extLst>
                    <a:ext uri="{9D8B030D-6E8A-4147-A177-3AD203B41FA5}">
                      <a16:colId xmlns:a16="http://schemas.microsoft.com/office/drawing/2014/main" val="4199522489"/>
                    </a:ext>
                  </a:extLst>
                </a:gridCol>
                <a:gridCol w="2130452">
                  <a:extLst>
                    <a:ext uri="{9D8B030D-6E8A-4147-A177-3AD203B41FA5}">
                      <a16:colId xmlns:a16="http://schemas.microsoft.com/office/drawing/2014/main" val="608655131"/>
                    </a:ext>
                  </a:extLst>
                </a:gridCol>
                <a:gridCol w="1804292">
                  <a:extLst>
                    <a:ext uri="{9D8B030D-6E8A-4147-A177-3AD203B41FA5}">
                      <a16:colId xmlns:a16="http://schemas.microsoft.com/office/drawing/2014/main" val="3421060113"/>
                    </a:ext>
                  </a:extLst>
                </a:gridCol>
                <a:gridCol w="2071466">
                  <a:extLst>
                    <a:ext uri="{9D8B030D-6E8A-4147-A177-3AD203B41FA5}">
                      <a16:colId xmlns:a16="http://schemas.microsoft.com/office/drawing/2014/main" val="1059148233"/>
                    </a:ext>
                  </a:extLst>
                </a:gridCol>
              </a:tblGrid>
              <a:tr h="891008">
                <a:tc>
                  <a:txBody>
                    <a:bodyPr/>
                    <a:lstStyle/>
                    <a:p>
                      <a:pPr marL="0" marR="0" algn="ctr">
                        <a:spcBef>
                          <a:spcPts val="0"/>
                        </a:spcBef>
                        <a:spcAft>
                          <a:spcPts val="0"/>
                        </a:spcAft>
                      </a:pPr>
                      <a:r>
                        <a:rPr lang="en-US" sz="1200" kern="100" dirty="0">
                          <a:effectLst/>
                        </a:rPr>
                        <a:t>Sl. No.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Committee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ISO/TC</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No. of projects identified in High/Medium Category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No. of experts designated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Strategies adopted to identify experts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486813"/>
                  </a:ext>
                </a:extLst>
              </a:tr>
              <a:tr h="548641">
                <a:tc rowSpan="6">
                  <a:txBody>
                    <a:bodyPr/>
                    <a:lstStyle/>
                    <a:p>
                      <a:pPr marL="342900" marR="0" lvl="0" indent="-342900" algn="just">
                        <a:spcBef>
                          <a:spcPts val="0"/>
                        </a:spcBef>
                        <a:spcAft>
                          <a:spcPts val="0"/>
                        </a:spcAft>
                        <a:buFont typeface="+mj-lt"/>
                        <a:buAutoNum type="arabicPeriod"/>
                      </a:pPr>
                      <a:r>
                        <a:rPr lang="en-US" sz="1200" kern="100" dirty="0">
                          <a:effectLst/>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6">
                  <a:txBody>
                    <a:bodyPr/>
                    <a:lstStyle/>
                    <a:p>
                      <a:pPr marL="0" marR="0" algn="just">
                        <a:spcBef>
                          <a:spcPts val="0"/>
                        </a:spcBef>
                        <a:spcAft>
                          <a:spcPts val="0"/>
                        </a:spcAft>
                      </a:pPr>
                      <a:r>
                        <a:rPr lang="en-US" sz="1200" kern="100" dirty="0">
                          <a:effectLst/>
                        </a:rPr>
                        <a:t>PCD 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rPr>
                        <a:t>ISO/TC 28/SC 4: Classification and Specification</a:t>
                      </a:r>
                    </a:p>
                  </a:txBody>
                  <a:tcPr marL="68580" marR="68580" marT="0" marB="0" anchor="ctr"/>
                </a:tc>
                <a:tc>
                  <a:txBody>
                    <a:bodyPr/>
                    <a:lstStyle/>
                    <a:p>
                      <a:pPr marL="0" marR="0" algn="l">
                        <a:spcBef>
                          <a:spcPts val="0"/>
                        </a:spcBef>
                        <a:spcAft>
                          <a:spcPts val="0"/>
                        </a:spcAft>
                      </a:pPr>
                      <a:r>
                        <a:rPr lang="en-US" sz="1200" kern="100" dirty="0">
                          <a:effectLst/>
                        </a:rPr>
                        <a:t> ISO/AWI 9162 - High</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 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rPr>
                        <a:t>Dr. Y S </a:t>
                      </a:r>
                      <a:r>
                        <a:rPr lang="en-US" sz="1200" kern="100" dirty="0" err="1">
                          <a:effectLst/>
                        </a:rPr>
                        <a:t>Jhala</a:t>
                      </a:r>
                      <a:r>
                        <a:rPr lang="en-US" sz="1200" kern="100" dirty="0">
                          <a:effectLst/>
                        </a:rPr>
                        <a:t>, IOCL</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5161914"/>
                  </a:ext>
                </a:extLst>
              </a:tr>
              <a:tr h="470467">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200" kern="100" dirty="0">
                          <a:effectLst/>
                        </a:rPr>
                        <a:t>ISO/TC 28/SC 7: </a:t>
                      </a:r>
                      <a:r>
                        <a:rPr lang="en-US" sz="1200" dirty="0"/>
                        <a:t>Liquid Biofuels</a:t>
                      </a:r>
                      <a:endParaRPr lang="en-US" sz="1200" kern="100" dirty="0">
                        <a:effectLst/>
                      </a:endParaRPr>
                    </a:p>
                  </a:txBody>
                  <a:tcPr marL="68580" marR="68580" marT="0" marB="0" anchor="ctr"/>
                </a:tc>
                <a:tc>
                  <a:txBody>
                    <a:bodyPr/>
                    <a:lstStyle/>
                    <a:p>
                      <a:r>
                        <a:rPr lang="en-US" sz="1200" kern="100" dirty="0">
                          <a:solidFill>
                            <a:schemeClr val="dk1"/>
                          </a:solidFill>
                          <a:effectLst/>
                          <a:latin typeface="+mn-lt"/>
                          <a:ea typeface="+mn-ea"/>
                          <a:cs typeface="+mn-cs"/>
                        </a:rPr>
                        <a:t>No projects under development</a:t>
                      </a:r>
                    </a:p>
                  </a:txBody>
                  <a:tcPr marL="68580" marR="68580" marT="0" marB="0" anchor="ctr"/>
                </a:tc>
                <a:tc>
                  <a:txBody>
                    <a:bodyPr/>
                    <a:lstStyle/>
                    <a:p>
                      <a:pPr algn="ctr"/>
                      <a:r>
                        <a:rPr lang="en-US" sz="1200" dirty="0"/>
                        <a:t>-</a:t>
                      </a:r>
                    </a:p>
                  </a:txBody>
                  <a:tcPr marL="68580" marR="68580" marT="0" marB="0" anchor="ctr"/>
                </a:tc>
                <a:tc>
                  <a:txBody>
                    <a:bodyPr/>
                    <a:lstStyle/>
                    <a:p>
                      <a:pPr algn="ctr"/>
                      <a:r>
                        <a:rPr lang="en-US" sz="1200" dirty="0"/>
                        <a:t>-</a:t>
                      </a:r>
                    </a:p>
                  </a:txBody>
                  <a:tcPr marL="68580" marR="68580" marT="0" marB="0" anchor="ctr"/>
                </a:tc>
                <a:extLst>
                  <a:ext uri="{0D108BD9-81ED-4DB2-BD59-A6C34878D82A}">
                    <a16:rowId xmlns:a16="http://schemas.microsoft.com/office/drawing/2014/main" val="3291243497"/>
                  </a:ext>
                </a:extLst>
              </a:tr>
              <a:tr h="116840">
                <a:tc vMerge="1">
                  <a:txBody>
                    <a:bodyPr/>
                    <a:lstStyle/>
                    <a:p>
                      <a:endParaRPr lang="en-US"/>
                    </a:p>
                  </a:txBody>
                  <a:tcPr/>
                </a:tc>
                <a:tc vMerge="1">
                  <a:txBody>
                    <a:bodyPr/>
                    <a:lstStyle/>
                    <a:p>
                      <a:endParaRPr lang="en-US"/>
                    </a:p>
                  </a:txBody>
                  <a:tcPr/>
                </a:tc>
                <a:tc rowSpan="3">
                  <a:txBody>
                    <a:bodyPr/>
                    <a:lstStyle/>
                    <a:p>
                      <a:pPr marL="0" marR="0" algn="l">
                        <a:spcBef>
                          <a:spcPts val="0"/>
                        </a:spcBef>
                        <a:spcAft>
                          <a:spcPts val="0"/>
                        </a:spcAft>
                      </a:pPr>
                      <a:r>
                        <a:rPr lang="en-US" sz="1200" kern="100" dirty="0">
                          <a:effectLst/>
                        </a:rPr>
                        <a:t>ISO/TC 193: Natural Gas</a:t>
                      </a:r>
                    </a:p>
                  </a:txBody>
                  <a:tcPr marL="68580" marR="68580" marT="0" marB="0" anchor="ctr"/>
                </a:tc>
                <a:tc>
                  <a:txBody>
                    <a:bodyPr/>
                    <a:lstStyle/>
                    <a:p>
                      <a:r>
                        <a:rPr lang="en-US" sz="1200" dirty="0"/>
                        <a:t>ISO/AWI 13734 - Medium</a:t>
                      </a:r>
                    </a:p>
                  </a:txBody>
                  <a:tcPr marL="68580" marR="68580" marT="0" marB="0" anchor="ctr"/>
                </a:tc>
                <a:tc>
                  <a:txBody>
                    <a:bodyPr/>
                    <a:lstStyle/>
                    <a:p>
                      <a:pPr algn="ctr"/>
                      <a:r>
                        <a:rPr lang="en-US" sz="1200" dirty="0"/>
                        <a:t>1</a:t>
                      </a:r>
                    </a:p>
                  </a:txBody>
                  <a:tcPr marL="68580" marR="68580" marT="0" marB="0" anchor="ctr"/>
                </a:tc>
                <a:tc>
                  <a:txBody>
                    <a:bodyPr/>
                    <a:lstStyle/>
                    <a:p>
                      <a:pPr algn="l"/>
                      <a:r>
                        <a:rPr lang="en-US" sz="1200" dirty="0"/>
                        <a:t>Shri Nitin Jain, GAIL</a:t>
                      </a:r>
                    </a:p>
                  </a:txBody>
                  <a:tcPr marL="68580" marR="68580" marT="0" marB="0" anchor="ctr"/>
                </a:tc>
                <a:extLst>
                  <a:ext uri="{0D108BD9-81ED-4DB2-BD59-A6C34878D82A}">
                    <a16:rowId xmlns:a16="http://schemas.microsoft.com/office/drawing/2014/main" val="2522738222"/>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200" dirty="0"/>
                        <a:t>ISO/AWI 14532 - High</a:t>
                      </a:r>
                    </a:p>
                  </a:txBody>
                  <a:tcPr marL="68580" marR="68580" marT="0" marB="0" anchor="ctr"/>
                </a:tc>
                <a:tc>
                  <a:txBody>
                    <a:bodyPr/>
                    <a:lstStyle/>
                    <a:p>
                      <a:pPr algn="ctr"/>
                      <a:r>
                        <a:rPr lang="en-US" sz="1200" dirty="0"/>
                        <a:t>1</a:t>
                      </a:r>
                    </a:p>
                  </a:txBody>
                  <a:tcPr marL="68580" marR="68580" marT="0" marB="0" anchor="ctr"/>
                </a:tc>
                <a:tc>
                  <a:txBody>
                    <a:bodyPr/>
                    <a:lstStyle/>
                    <a:p>
                      <a:pPr algn="l"/>
                      <a:r>
                        <a:rPr lang="en-US" sz="1200" dirty="0"/>
                        <a:t>Shri Krishan Kumar, GAIL</a:t>
                      </a:r>
                    </a:p>
                  </a:txBody>
                  <a:tcPr marL="68580" marR="68580" marT="0" marB="0" anchor="ctr"/>
                </a:tc>
                <a:extLst>
                  <a:ext uri="{0D108BD9-81ED-4DB2-BD59-A6C34878D82A}">
                    <a16:rowId xmlns:a16="http://schemas.microsoft.com/office/drawing/2014/main" val="2560444253"/>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sz="1200" dirty="0"/>
                        <a:t>ISO/AWI 15112 - High</a:t>
                      </a:r>
                    </a:p>
                  </a:txBody>
                  <a:tcPr marL="68580" marR="68580" marT="0" marB="0" anchor="ctr"/>
                </a:tc>
                <a:tc>
                  <a:txBody>
                    <a:bodyPr/>
                    <a:lstStyle/>
                    <a:p>
                      <a:pPr algn="ctr"/>
                      <a:r>
                        <a:rPr lang="en-US" sz="1200" dirty="0"/>
                        <a:t>1</a:t>
                      </a:r>
                    </a:p>
                  </a:txBody>
                  <a:tcPr marL="68580" marR="68580" marT="0" marB="0" anchor="ctr"/>
                </a:tc>
                <a:tc>
                  <a:txBody>
                    <a:bodyPr/>
                    <a:lstStyle/>
                    <a:p>
                      <a:pPr algn="l"/>
                      <a:r>
                        <a:rPr lang="en-US" sz="1200" dirty="0"/>
                        <a:t>Shri Pankaj Gupta, GAIL</a:t>
                      </a:r>
                    </a:p>
                  </a:txBody>
                  <a:tcPr marL="68580" marR="68580" marT="0" marB="0" anchor="ctr"/>
                </a:tc>
                <a:extLst>
                  <a:ext uri="{0D108BD9-81ED-4DB2-BD59-A6C34878D82A}">
                    <a16:rowId xmlns:a16="http://schemas.microsoft.com/office/drawing/2014/main" val="1483785934"/>
                  </a:ext>
                </a:extLst>
              </a:tr>
              <a:tr h="311853">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200" kern="100" dirty="0">
                          <a:effectLst/>
                        </a:rPr>
                        <a:t>ISO/TC 255: Biogas</a:t>
                      </a:r>
                    </a:p>
                  </a:txBody>
                  <a:tcPr marL="68580" marR="68580" marT="0" marB="0" anchor="ctr"/>
                </a:tc>
                <a:tc>
                  <a:txBody>
                    <a:bodyPr/>
                    <a:lstStyle/>
                    <a:p>
                      <a:r>
                        <a:rPr lang="en-US" sz="1200" dirty="0"/>
                        <a:t>ISO/DTR 23585 - High</a:t>
                      </a:r>
                    </a:p>
                  </a:txBody>
                  <a:tcPr marL="68580" marR="68580" marT="0" marB="0" anchor="ctr"/>
                </a:tc>
                <a:tc>
                  <a:txBody>
                    <a:bodyPr/>
                    <a:lstStyle/>
                    <a:p>
                      <a:pPr algn="ctr"/>
                      <a:r>
                        <a:rPr lang="en-US" sz="1200" dirty="0"/>
                        <a:t>2</a:t>
                      </a:r>
                    </a:p>
                  </a:txBody>
                  <a:tcPr marL="68580" marR="68580" marT="0" marB="0" anchor="ctr"/>
                </a:tc>
                <a:tc>
                  <a:txBody>
                    <a:bodyPr/>
                    <a:lstStyle/>
                    <a:p>
                      <a:pPr algn="l"/>
                      <a:r>
                        <a:rPr lang="en-US" sz="1200" dirty="0"/>
                        <a:t>Shri </a:t>
                      </a:r>
                      <a:r>
                        <a:rPr lang="en-US" sz="1200" dirty="0" err="1"/>
                        <a:t>Debasis</a:t>
                      </a:r>
                      <a:r>
                        <a:rPr lang="en-US" sz="1200" dirty="0"/>
                        <a:t> Sarma, Reliance</a:t>
                      </a:r>
                    </a:p>
                    <a:p>
                      <a:pPr algn="l"/>
                      <a:r>
                        <a:rPr lang="en-US" sz="1200" dirty="0"/>
                        <a:t>Dr. Manoj </a:t>
                      </a:r>
                      <a:r>
                        <a:rPr lang="en-US" sz="1200" dirty="0" err="1"/>
                        <a:t>Uppreti</a:t>
                      </a:r>
                      <a:r>
                        <a:rPr lang="en-US" sz="1200" dirty="0"/>
                        <a:t>, IOCL R&amp;D</a:t>
                      </a:r>
                    </a:p>
                  </a:txBody>
                  <a:tcPr marL="68580" marR="68580" marT="0" marB="0" anchor="ctr"/>
                </a:tc>
                <a:extLst>
                  <a:ext uri="{0D108BD9-81ED-4DB2-BD59-A6C34878D82A}">
                    <a16:rowId xmlns:a16="http://schemas.microsoft.com/office/drawing/2014/main" val="3659065661"/>
                  </a:ext>
                </a:extLst>
              </a:tr>
              <a:tr h="712806">
                <a:tc>
                  <a:txBody>
                    <a:bodyPr/>
                    <a:lstStyle/>
                    <a:p>
                      <a:pPr marL="0" marR="0" lvl="0" indent="0" algn="just">
                        <a:spcBef>
                          <a:spcPts val="0"/>
                        </a:spcBef>
                        <a:spcAft>
                          <a:spcPts val="0"/>
                        </a:spcAft>
                        <a:buFont typeface="+mj-lt"/>
                        <a:buNone/>
                      </a:pPr>
                      <a:r>
                        <a:rPr lang="en-US" sz="1200" kern="100" dirty="0">
                          <a:effectLst/>
                        </a:rPr>
                        <a:t>2. 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spcBef>
                          <a:spcPts val="0"/>
                        </a:spcBef>
                        <a:spcAft>
                          <a:spcPts val="0"/>
                        </a:spcAft>
                      </a:pPr>
                      <a:r>
                        <a:rPr lang="en-US" sz="1200" kern="100" dirty="0">
                          <a:effectLst/>
                        </a:rPr>
                        <a:t>PCD 25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spcBef>
                          <a:spcPts val="0"/>
                        </a:spcBef>
                        <a:spcAft>
                          <a:spcPts val="0"/>
                        </a:spcAft>
                      </a:pPr>
                      <a:r>
                        <a:rPr lang="en-US" sz="1200" kern="100" dirty="0">
                          <a:effectLst/>
                        </a:rPr>
                        <a:t>ISO/TC 28/SC 4: Classification and Specification</a:t>
                      </a:r>
                    </a:p>
                  </a:txBody>
                  <a:tcPr marL="68580" marR="68580" marT="0" marB="0" anchor="ctr"/>
                </a:tc>
                <a:tc>
                  <a:txBody>
                    <a:bodyPr/>
                    <a:lstStyle/>
                    <a:p>
                      <a:pPr marL="0" marR="0" algn="l">
                        <a:spcBef>
                          <a:spcPts val="0"/>
                        </a:spcBef>
                        <a:spcAft>
                          <a:spcPts val="0"/>
                        </a:spcAft>
                      </a:pPr>
                      <a:r>
                        <a:rPr lang="en-US" sz="1200" kern="100" dirty="0">
                          <a:effectLst/>
                        </a:rPr>
                        <a:t>No projects under development with relevance to PCD 25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kern="100" dirty="0">
                          <a:effectLst/>
                        </a:rPr>
                        <a: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813385"/>
                  </a:ext>
                </a:extLst>
              </a:tr>
            </a:tbl>
          </a:graphicData>
        </a:graphic>
      </p:graphicFrame>
    </p:spTree>
    <p:extLst>
      <p:ext uri="{BB962C8B-B14F-4D97-AF65-F5344CB8AC3E}">
        <p14:creationId xmlns:p14="http://schemas.microsoft.com/office/powerpoint/2010/main" val="116430415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658</TotalTime>
  <Words>1446</Words>
  <Application>Microsoft Office PowerPoint</Application>
  <PresentationFormat>Widescreen</PresentationFormat>
  <Paragraphs>332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Wisp</vt:lpstr>
      <vt:lpstr>HALF-YEARLY STANDARDIZATION REVIEW</vt:lpstr>
      <vt:lpstr>NWIPs – Annual Action Plan 2024 - 25</vt:lpstr>
      <vt:lpstr>NWIPs – Annual Action Plan 2024 - 25</vt:lpstr>
      <vt:lpstr>Summarization of NWIP Status 2024 - 25</vt:lpstr>
      <vt:lpstr>Reviews – Annual Action Plan 2024 - 25</vt:lpstr>
      <vt:lpstr>Projects Done Without ARP/WG</vt:lpstr>
      <vt:lpstr>Working Panels &amp; Working Groups</vt:lpstr>
      <vt:lpstr>Working Panels &amp; Working Groups</vt:lpstr>
      <vt:lpstr>ISO Projects</vt:lpstr>
      <vt:lpstr>SC/WP Meeting Planned/Held Outside HQ</vt:lpstr>
      <vt:lpstr>Status of Process Reform Measures</vt:lpstr>
      <vt:lpstr>Status of Process Reform Measures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Kreeti Das</dc:creator>
  <cp:lastModifiedBy>Kreeti Das</cp:lastModifiedBy>
  <cp:revision>1</cp:revision>
  <dcterms:created xsi:type="dcterms:W3CDTF">2024-10-14T05:37:44Z</dcterms:created>
  <dcterms:modified xsi:type="dcterms:W3CDTF">2024-10-16T06:11:48Z</dcterms:modified>
</cp:coreProperties>
</file>