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2" r:id="rId3"/>
    <p:sldId id="283" r:id="rId4"/>
    <p:sldId id="305" r:id="rId5"/>
    <p:sldId id="298" r:id="rId6"/>
    <p:sldId id="290" r:id="rId7"/>
    <p:sldId id="288" r:id="rId8"/>
    <p:sldId id="278" r:id="rId9"/>
    <p:sldId id="299" r:id="rId10"/>
    <p:sldId id="300" r:id="rId11"/>
    <p:sldId id="301" r:id="rId12"/>
    <p:sldId id="303" r:id="rId13"/>
    <p:sldId id="302" r:id="rId14"/>
    <p:sldId id="304" r:id="rId1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sh Choudhary" userId="32ca71cabcf3047d" providerId="LiveId" clId="{55AD14BF-B178-4E65-9F51-158E05B99A8D}"/>
    <pc:docChg chg="undo custSel delSld modSld">
      <pc:chgData name="Rajesh Choudhary" userId="32ca71cabcf3047d" providerId="LiveId" clId="{55AD14BF-B178-4E65-9F51-158E05B99A8D}" dt="2024-10-24T08:54:45.405" v="25" actId="2165"/>
      <pc:docMkLst>
        <pc:docMk/>
      </pc:docMkLst>
      <pc:sldChg chg="del">
        <pc:chgData name="Rajesh Choudhary" userId="32ca71cabcf3047d" providerId="LiveId" clId="{55AD14BF-B178-4E65-9F51-158E05B99A8D}" dt="2024-10-24T08:52:18.016" v="0" actId="47"/>
        <pc:sldMkLst>
          <pc:docMk/>
          <pc:sldMk cId="566671178" sldId="257"/>
        </pc:sldMkLst>
      </pc:sldChg>
      <pc:sldChg chg="del">
        <pc:chgData name="Rajesh Choudhary" userId="32ca71cabcf3047d" providerId="LiveId" clId="{55AD14BF-B178-4E65-9F51-158E05B99A8D}" dt="2024-10-24T08:53:35.926" v="13" actId="47"/>
        <pc:sldMkLst>
          <pc:docMk/>
          <pc:sldMk cId="737846334" sldId="269"/>
        </pc:sldMkLst>
      </pc:sldChg>
      <pc:sldChg chg="del">
        <pc:chgData name="Rajesh Choudhary" userId="32ca71cabcf3047d" providerId="LiveId" clId="{55AD14BF-B178-4E65-9F51-158E05B99A8D}" dt="2024-10-24T08:53:49.503" v="17" actId="47"/>
        <pc:sldMkLst>
          <pc:docMk/>
          <pc:sldMk cId="3473449951" sldId="270"/>
        </pc:sldMkLst>
      </pc:sldChg>
      <pc:sldChg chg="del">
        <pc:chgData name="Rajesh Choudhary" userId="32ca71cabcf3047d" providerId="LiveId" clId="{55AD14BF-B178-4E65-9F51-158E05B99A8D}" dt="2024-10-24T08:53:58.874" v="18" actId="47"/>
        <pc:sldMkLst>
          <pc:docMk/>
          <pc:sldMk cId="4022927868" sldId="272"/>
        </pc:sldMkLst>
      </pc:sldChg>
      <pc:sldChg chg="del">
        <pc:chgData name="Rajesh Choudhary" userId="32ca71cabcf3047d" providerId="LiveId" clId="{55AD14BF-B178-4E65-9F51-158E05B99A8D}" dt="2024-10-24T08:53:58.874" v="18" actId="47"/>
        <pc:sldMkLst>
          <pc:docMk/>
          <pc:sldMk cId="957065129" sldId="273"/>
        </pc:sldMkLst>
      </pc:sldChg>
      <pc:sldChg chg="del">
        <pc:chgData name="Rajesh Choudhary" userId="32ca71cabcf3047d" providerId="LiveId" clId="{55AD14BF-B178-4E65-9F51-158E05B99A8D}" dt="2024-10-24T08:53:58.874" v="18" actId="47"/>
        <pc:sldMkLst>
          <pc:docMk/>
          <pc:sldMk cId="2798502797" sldId="274"/>
        </pc:sldMkLst>
      </pc:sldChg>
      <pc:sldChg chg="del">
        <pc:chgData name="Rajesh Choudhary" userId="32ca71cabcf3047d" providerId="LiveId" clId="{55AD14BF-B178-4E65-9F51-158E05B99A8D}" dt="2024-10-24T08:54:05.762" v="19" actId="47"/>
        <pc:sldMkLst>
          <pc:docMk/>
          <pc:sldMk cId="667160298" sldId="275"/>
        </pc:sldMkLst>
      </pc:sldChg>
      <pc:sldChg chg="del">
        <pc:chgData name="Rajesh Choudhary" userId="32ca71cabcf3047d" providerId="LiveId" clId="{55AD14BF-B178-4E65-9F51-158E05B99A8D}" dt="2024-10-24T08:54:06.979" v="20" actId="47"/>
        <pc:sldMkLst>
          <pc:docMk/>
          <pc:sldMk cId="2275632138" sldId="276"/>
        </pc:sldMkLst>
      </pc:sldChg>
      <pc:sldChg chg="del">
        <pc:chgData name="Rajesh Choudhary" userId="32ca71cabcf3047d" providerId="LiveId" clId="{55AD14BF-B178-4E65-9F51-158E05B99A8D}" dt="2024-10-24T08:52:18.016" v="0" actId="47"/>
        <pc:sldMkLst>
          <pc:docMk/>
          <pc:sldMk cId="582971442" sldId="281"/>
        </pc:sldMkLst>
      </pc:sldChg>
      <pc:sldChg chg="del">
        <pc:chgData name="Rajesh Choudhary" userId="32ca71cabcf3047d" providerId="LiveId" clId="{55AD14BF-B178-4E65-9F51-158E05B99A8D}" dt="2024-10-24T08:52:21.996" v="1" actId="47"/>
        <pc:sldMkLst>
          <pc:docMk/>
          <pc:sldMk cId="2995589902" sldId="284"/>
        </pc:sldMkLst>
      </pc:sldChg>
      <pc:sldChg chg="del">
        <pc:chgData name="Rajesh Choudhary" userId="32ca71cabcf3047d" providerId="LiveId" clId="{55AD14BF-B178-4E65-9F51-158E05B99A8D}" dt="2024-10-24T08:53:38.096" v="14" actId="47"/>
        <pc:sldMkLst>
          <pc:docMk/>
          <pc:sldMk cId="834671897" sldId="285"/>
        </pc:sldMkLst>
      </pc:sldChg>
      <pc:sldChg chg="del">
        <pc:chgData name="Rajesh Choudhary" userId="32ca71cabcf3047d" providerId="LiveId" clId="{55AD14BF-B178-4E65-9F51-158E05B99A8D}" dt="2024-10-24T08:53:39.768" v="15" actId="47"/>
        <pc:sldMkLst>
          <pc:docMk/>
          <pc:sldMk cId="950690385" sldId="287"/>
        </pc:sldMkLst>
      </pc:sldChg>
      <pc:sldChg chg="modSp mod">
        <pc:chgData name="Rajesh Choudhary" userId="32ca71cabcf3047d" providerId="LiveId" clId="{55AD14BF-B178-4E65-9F51-158E05B99A8D}" dt="2024-10-24T08:53:46.209" v="16" actId="2165"/>
        <pc:sldMkLst>
          <pc:docMk/>
          <pc:sldMk cId="1832953685" sldId="288"/>
        </pc:sldMkLst>
        <pc:graphicFrameChg chg="modGraphic">
          <ac:chgData name="Rajesh Choudhary" userId="32ca71cabcf3047d" providerId="LiveId" clId="{55AD14BF-B178-4E65-9F51-158E05B99A8D}" dt="2024-10-24T08:53:46.209" v="16" actId="2165"/>
          <ac:graphicFrameMkLst>
            <pc:docMk/>
            <pc:sldMk cId="1832953685" sldId="288"/>
            <ac:graphicFrameMk id="5" creationId="{B0236FA0-3570-7BB6-7C25-D7CECA4B39DA}"/>
          </ac:graphicFrameMkLst>
        </pc:graphicFrameChg>
      </pc:sldChg>
      <pc:sldChg chg="addSp delSp modSp mod">
        <pc:chgData name="Rajesh Choudhary" userId="32ca71cabcf3047d" providerId="LiveId" clId="{55AD14BF-B178-4E65-9F51-158E05B99A8D}" dt="2024-10-24T08:53:30.779" v="12" actId="478"/>
        <pc:sldMkLst>
          <pc:docMk/>
          <pc:sldMk cId="379106728" sldId="290"/>
        </pc:sldMkLst>
        <pc:graphicFrameChg chg="modGraphic">
          <ac:chgData name="Rajesh Choudhary" userId="32ca71cabcf3047d" providerId="LiveId" clId="{55AD14BF-B178-4E65-9F51-158E05B99A8D}" dt="2024-10-24T08:52:58.224" v="6" actId="2165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add del mod modGraphic">
          <ac:chgData name="Rajesh Choudhary" userId="32ca71cabcf3047d" providerId="LiveId" clId="{55AD14BF-B178-4E65-9F51-158E05B99A8D}" dt="2024-10-24T08:53:30.779" v="12" actId="478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del">
        <pc:chgData name="Rajesh Choudhary" userId="32ca71cabcf3047d" providerId="LiveId" clId="{55AD14BF-B178-4E65-9F51-158E05B99A8D}" dt="2024-10-24T08:52:42.607" v="3" actId="47"/>
        <pc:sldMkLst>
          <pc:docMk/>
          <pc:sldMk cId="439177622" sldId="295"/>
        </pc:sldMkLst>
      </pc:sldChg>
      <pc:sldChg chg="del">
        <pc:chgData name="Rajesh Choudhary" userId="32ca71cabcf3047d" providerId="LiveId" clId="{55AD14BF-B178-4E65-9F51-158E05B99A8D}" dt="2024-10-24T08:52:42.607" v="3" actId="47"/>
        <pc:sldMkLst>
          <pc:docMk/>
          <pc:sldMk cId="431279769" sldId="296"/>
        </pc:sldMkLst>
      </pc:sldChg>
      <pc:sldChg chg="del">
        <pc:chgData name="Rajesh Choudhary" userId="32ca71cabcf3047d" providerId="LiveId" clId="{55AD14BF-B178-4E65-9F51-158E05B99A8D}" dt="2024-10-24T08:52:42.607" v="3" actId="47"/>
        <pc:sldMkLst>
          <pc:docMk/>
          <pc:sldMk cId="4133287793" sldId="297"/>
        </pc:sldMkLst>
      </pc:sldChg>
      <pc:sldChg chg="modSp mod">
        <pc:chgData name="Rajesh Choudhary" userId="32ca71cabcf3047d" providerId="LiveId" clId="{55AD14BF-B178-4E65-9F51-158E05B99A8D}" dt="2024-10-24T08:52:51.649" v="5" actId="2165"/>
        <pc:sldMkLst>
          <pc:docMk/>
          <pc:sldMk cId="4020721652" sldId="298"/>
        </pc:sldMkLst>
        <pc:graphicFrameChg chg="modGraphic">
          <ac:chgData name="Rajesh Choudhary" userId="32ca71cabcf3047d" providerId="LiveId" clId="{55AD14BF-B178-4E65-9F51-158E05B99A8D}" dt="2024-10-24T08:52:51.649" v="5" actId="2165"/>
          <ac:graphicFrameMkLst>
            <pc:docMk/>
            <pc:sldMk cId="4020721652" sldId="298"/>
            <ac:graphicFrameMk id="4" creationId="{AF683649-90FB-7927-2AC1-AC1203CA925D}"/>
          </ac:graphicFrameMkLst>
        </pc:graphicFrameChg>
      </pc:sldChg>
      <pc:sldChg chg="modSp mod">
        <pc:chgData name="Rajesh Choudhary" userId="32ca71cabcf3047d" providerId="LiveId" clId="{55AD14BF-B178-4E65-9F51-158E05B99A8D}" dt="2024-10-24T08:54:10.422" v="21" actId="6549"/>
        <pc:sldMkLst>
          <pc:docMk/>
          <pc:sldMk cId="3311992960" sldId="299"/>
        </pc:sldMkLst>
        <pc:spChg chg="mod">
          <ac:chgData name="Rajesh Choudhary" userId="32ca71cabcf3047d" providerId="LiveId" clId="{55AD14BF-B178-4E65-9F51-158E05B99A8D}" dt="2024-10-24T08:54:10.422" v="21" actId="6549"/>
          <ac:spMkLst>
            <pc:docMk/>
            <pc:sldMk cId="3311992960" sldId="299"/>
            <ac:spMk id="3" creationId="{BF4A3CBD-A28D-A622-FECD-5C3DA0A430E2}"/>
          </ac:spMkLst>
        </pc:spChg>
      </pc:sldChg>
      <pc:sldChg chg="delSp modSp mod">
        <pc:chgData name="Rajesh Choudhary" userId="32ca71cabcf3047d" providerId="LiveId" clId="{55AD14BF-B178-4E65-9F51-158E05B99A8D}" dt="2024-10-24T08:54:38.050" v="24" actId="478"/>
        <pc:sldMkLst>
          <pc:docMk/>
          <pc:sldMk cId="2283534942" sldId="301"/>
        </pc:sldMkLst>
        <pc:graphicFrameChg chg="modGraphic">
          <ac:chgData name="Rajesh Choudhary" userId="32ca71cabcf3047d" providerId="LiveId" clId="{55AD14BF-B178-4E65-9F51-158E05B99A8D}" dt="2024-10-24T08:54:24.674" v="23" actId="2165"/>
          <ac:graphicFrameMkLst>
            <pc:docMk/>
            <pc:sldMk cId="2283534942" sldId="301"/>
            <ac:graphicFrameMk id="3" creationId="{4C272C3D-3655-D03D-482A-318649549971}"/>
          </ac:graphicFrameMkLst>
        </pc:graphicFrameChg>
        <pc:graphicFrameChg chg="del">
          <ac:chgData name="Rajesh Choudhary" userId="32ca71cabcf3047d" providerId="LiveId" clId="{55AD14BF-B178-4E65-9F51-158E05B99A8D}" dt="2024-10-24T08:54:38.050" v="24" actId="478"/>
          <ac:graphicFrameMkLst>
            <pc:docMk/>
            <pc:sldMk cId="2283534942" sldId="301"/>
            <ac:graphicFrameMk id="5" creationId="{CC64C170-5729-7453-B1C4-B8BA7C757F25}"/>
          </ac:graphicFrameMkLst>
        </pc:graphicFrameChg>
      </pc:sldChg>
      <pc:sldChg chg="modSp mod">
        <pc:chgData name="Rajesh Choudhary" userId="32ca71cabcf3047d" providerId="LiveId" clId="{55AD14BF-B178-4E65-9F51-158E05B99A8D}" dt="2024-10-24T08:54:45.405" v="25" actId="2165"/>
        <pc:sldMkLst>
          <pc:docMk/>
          <pc:sldMk cId="574705657" sldId="303"/>
        </pc:sldMkLst>
        <pc:graphicFrameChg chg="modGraphic">
          <ac:chgData name="Rajesh Choudhary" userId="32ca71cabcf3047d" providerId="LiveId" clId="{55AD14BF-B178-4E65-9F51-158E05B99A8D}" dt="2024-10-24T08:54:45.405" v="25" actId="2165"/>
          <ac:graphicFrameMkLst>
            <pc:docMk/>
            <pc:sldMk cId="574705657" sldId="303"/>
            <ac:graphicFrameMk id="4" creationId="{12FF23EF-F8B4-0BDE-1392-C7DF72BB632B}"/>
          </ac:graphicFrameMkLst>
        </pc:graphicFrameChg>
      </pc:sldChg>
      <pc:sldChg chg="modSp mod">
        <pc:chgData name="Rajesh Choudhary" userId="32ca71cabcf3047d" providerId="LiveId" clId="{55AD14BF-B178-4E65-9F51-158E05B99A8D}" dt="2024-10-24T08:52:29.154" v="2" actId="2165"/>
        <pc:sldMkLst>
          <pc:docMk/>
          <pc:sldMk cId="135278275" sldId="305"/>
        </pc:sldMkLst>
        <pc:graphicFrameChg chg="modGraphic">
          <ac:chgData name="Rajesh Choudhary" userId="32ca71cabcf3047d" providerId="LiveId" clId="{55AD14BF-B178-4E65-9F51-158E05B99A8D}" dt="2024-10-24T08:52:29.154" v="2" actId="2165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  <pc:docChgLst>
    <pc:chgData name="Rajesh Choudhary" userId="32ca71cabcf3047d" providerId="LiveId" clId="{11C09E90-81DA-E24F-9D16-EB81146BB444}"/>
    <pc:docChg chg="undo custSel modSld">
      <pc:chgData name="Rajesh Choudhary" userId="32ca71cabcf3047d" providerId="LiveId" clId="{11C09E90-81DA-E24F-9D16-EB81146BB444}" dt="2024-10-17T12:12:24.222" v="5" actId="2165"/>
      <pc:docMkLst>
        <pc:docMk/>
      </pc:docMkLst>
      <pc:sldChg chg="modSp mod">
        <pc:chgData name="Rajesh Choudhary" userId="32ca71cabcf3047d" providerId="LiveId" clId="{11C09E90-81DA-E24F-9D16-EB81146BB444}" dt="2024-10-17T09:24:21.957" v="0" actId="14734"/>
        <pc:sldMkLst>
          <pc:docMk/>
          <pc:sldMk cId="566671178" sldId="257"/>
        </pc:sldMkLst>
        <pc:graphicFrameChg chg="modGraphic">
          <ac:chgData name="Rajesh Choudhary" userId="32ca71cabcf3047d" providerId="LiveId" clId="{11C09E90-81DA-E24F-9D16-EB81146BB444}" dt="2024-10-17T09:24:21.957" v="0" actId="14734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modSp mod">
        <pc:chgData name="Rajesh Choudhary" userId="32ca71cabcf3047d" providerId="LiveId" clId="{11C09E90-81DA-E24F-9D16-EB81146BB444}" dt="2024-10-17T12:12:24.222" v="5" actId="2165"/>
        <pc:sldMkLst>
          <pc:docMk/>
          <pc:sldMk cId="1016820793" sldId="258"/>
        </pc:sldMkLst>
        <pc:graphicFrameChg chg="modGraphic">
          <ac:chgData name="Rajesh Choudhary" userId="32ca71cabcf3047d" providerId="LiveId" clId="{11C09E90-81DA-E24F-9D16-EB81146BB444}" dt="2024-10-17T12:12:24.222" v="5" actId="216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modSp mod">
        <pc:chgData name="Rajesh Choudhary" userId="32ca71cabcf3047d" providerId="LiveId" clId="{11C09E90-81DA-E24F-9D16-EB81146BB444}" dt="2024-10-17T12:12:14.968" v="4"/>
        <pc:sldMkLst>
          <pc:docMk/>
          <pc:sldMk cId="425963248" sldId="294"/>
        </pc:sldMkLst>
        <pc:graphicFrameChg chg="mod modGraphic">
          <ac:chgData name="Rajesh Choudhary" userId="32ca71cabcf3047d" providerId="LiveId" clId="{11C09E90-81DA-E24F-9D16-EB81146BB444}" dt="2024-10-17T12:12:14.968" v="4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</pc:docChg>
  </pc:docChgLst>
  <pc:docChgLst>
    <pc:chgData name="Rajesh Choudhary" userId="32ca71cabcf3047d" providerId="LiveId" clId="{5C2C7600-CAED-4115-9E53-60BCF268D9D7}"/>
    <pc:docChg chg="undo redo custSel addSld delSld modSld sldOrd">
      <pc:chgData name="Rajesh Choudhary" userId="32ca71cabcf3047d" providerId="LiveId" clId="{5C2C7600-CAED-4115-9E53-60BCF268D9D7}" dt="2024-10-18T05:46:23.865" v="5599" actId="20577"/>
      <pc:docMkLst>
        <pc:docMk/>
      </pc:docMkLst>
      <pc:sldChg chg="delSp modSp del mod">
        <pc:chgData name="Rajesh Choudhary" userId="32ca71cabcf3047d" providerId="LiveId" clId="{5C2C7600-CAED-4115-9E53-60BCF268D9D7}" dt="2024-10-17T08:29:23.969" v="2954" actId="47"/>
        <pc:sldMkLst>
          <pc:docMk/>
          <pc:sldMk cId="3036808638" sldId="256"/>
        </pc:sldMkLst>
        <pc:spChg chg="mod">
          <ac:chgData name="Rajesh Choudhary" userId="32ca71cabcf3047d" providerId="LiveId" clId="{5C2C7600-CAED-4115-9E53-60BCF268D9D7}" dt="2024-10-16T10:08:36.303" v="940" actId="1076"/>
          <ac:spMkLst>
            <pc:docMk/>
            <pc:sldMk cId="3036808638" sldId="256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8:11.864" v="932" actId="478"/>
          <ac:spMkLst>
            <pc:docMk/>
            <pc:sldMk cId="3036808638" sldId="256"/>
            <ac:spMk id="3" creationId="{BDED07A6-EC7C-1DE8-2ED6-9563884CFED5}"/>
          </ac:spMkLst>
        </pc:spChg>
      </pc:sldChg>
      <pc:sldChg chg="addSp modSp mod setBg">
        <pc:chgData name="Rajesh Choudhary" userId="32ca71cabcf3047d" providerId="LiveId" clId="{5C2C7600-CAED-4115-9E53-60BCF268D9D7}" dt="2024-10-18T05:39:11.419" v="5571" actId="20577"/>
        <pc:sldMkLst>
          <pc:docMk/>
          <pc:sldMk cId="566671178" sldId="257"/>
        </pc:sldMkLst>
        <pc:spChg chg="mod">
          <ac:chgData name="Rajesh Choudhary" userId="32ca71cabcf3047d" providerId="LiveId" clId="{5C2C7600-CAED-4115-9E53-60BCF268D9D7}" dt="2024-10-18T03:30:40.831" v="4717" actId="20577"/>
          <ac:spMkLst>
            <pc:docMk/>
            <pc:sldMk cId="566671178" sldId="257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9" creationId="{BCED4D40-4B67-4331-AC48-79B82B4A47D8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11" creationId="{670CEDEF-4F34-412E-84EE-329C1E936AF5}"/>
          </ac:spMkLst>
        </pc:spChg>
        <pc:graphicFrameChg chg="add mod modGraphic">
          <ac:chgData name="Rajesh Choudhary" userId="32ca71cabcf3047d" providerId="LiveId" clId="{5C2C7600-CAED-4115-9E53-60BCF268D9D7}" dt="2024-10-18T05:39:11.419" v="5571" actId="20577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43:01.451" v="4882" actId="2696"/>
        <pc:sldMkLst>
          <pc:docMk/>
          <pc:sldMk cId="1016820793" sldId="258"/>
        </pc:sldMkLst>
        <pc:spChg chg="mod">
          <ac:chgData name="Rajesh Choudhary" userId="32ca71cabcf3047d" providerId="LiveId" clId="{5C2C7600-CAED-4115-9E53-60BCF268D9D7}" dt="2024-10-18T03:31:43.494" v="4747" actId="20577"/>
          <ac:spMkLst>
            <pc:docMk/>
            <pc:sldMk cId="1016820793" sldId="258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8:38:02.512" v="3174" actId="478"/>
          <ac:spMkLst>
            <pc:docMk/>
            <pc:sldMk cId="1016820793" sldId="258"/>
            <ac:spMk id="3" creationId="{BDED07A6-EC7C-1DE8-2ED6-9563884CFED5}"/>
          </ac:spMkLst>
        </pc:spChg>
        <pc:graphicFrameChg chg="add del mod modGraphic">
          <ac:chgData name="Rajesh Choudhary" userId="32ca71cabcf3047d" providerId="LiveId" clId="{5C2C7600-CAED-4115-9E53-60BCF268D9D7}" dt="2024-10-17T08:38:56.243" v="3204" actId="478"/>
          <ac:graphicFrameMkLst>
            <pc:docMk/>
            <pc:sldMk cId="1016820793" sldId="258"/>
            <ac:graphicFrameMk id="4" creationId="{71B0EDC7-15E8-4862-0D1C-7CFF6D1FEF45}"/>
          </ac:graphicFrameMkLst>
        </pc:graphicFrameChg>
        <pc:graphicFrameChg chg="add mod modGraphic">
          <ac:chgData name="Rajesh Choudhary" userId="32ca71cabcf3047d" providerId="LiveId" clId="{5C2C7600-CAED-4115-9E53-60BCF268D9D7}" dt="2024-10-17T11:58:36.692" v="4548" actId="25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del">
        <pc:chgData name="Rajesh Choudhary" userId="32ca71cabcf3047d" providerId="LiveId" clId="{5C2C7600-CAED-4115-9E53-60BCF268D9D7}" dt="2024-10-17T12:04:18.277" v="4686" actId="2696"/>
        <pc:sldMkLst>
          <pc:docMk/>
          <pc:sldMk cId="4037525693" sldId="259"/>
        </pc:sldMkLst>
      </pc:sldChg>
      <pc:sldChg chg="addSp delSp modSp del mod">
        <pc:chgData name="Rajesh Choudhary" userId="32ca71cabcf3047d" providerId="LiveId" clId="{5C2C7600-CAED-4115-9E53-60BCF268D9D7}" dt="2024-10-16T10:36:05.226" v="1091" actId="47"/>
        <pc:sldMkLst>
          <pc:docMk/>
          <pc:sldMk cId="2272925540" sldId="260"/>
        </pc:sldMkLst>
        <pc:spChg chg="mod">
          <ac:chgData name="Rajesh Choudhary" userId="32ca71cabcf3047d" providerId="LiveId" clId="{5C2C7600-CAED-4115-9E53-60BCF268D9D7}" dt="2024-10-16T10:10:02.331" v="949" actId="113"/>
          <ac:spMkLst>
            <pc:docMk/>
            <pc:sldMk cId="2272925540" sldId="26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9:40.082" v="941" actId="478"/>
          <ac:spMkLst>
            <pc:docMk/>
            <pc:sldMk cId="2272925540" sldId="260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6T10:36:03.341" v="1090" actId="6549"/>
          <ac:spMkLst>
            <pc:docMk/>
            <pc:sldMk cId="2272925540" sldId="260"/>
            <ac:spMk id="4" creationId="{51F50864-E7C5-1668-DC15-90A864147788}"/>
          </ac:spMkLst>
        </pc:spChg>
      </pc:sldChg>
      <pc:sldChg chg="addSp delSp modSp del mod">
        <pc:chgData name="Rajesh Choudhary" userId="32ca71cabcf3047d" providerId="LiveId" clId="{5C2C7600-CAED-4115-9E53-60BCF268D9D7}" dt="2024-10-18T03:50:56.014" v="4972" actId="47"/>
        <pc:sldMkLst>
          <pc:docMk/>
          <pc:sldMk cId="2498311651" sldId="261"/>
        </pc:sldMkLst>
        <pc:spChg chg="mod">
          <ac:chgData name="Rajesh Choudhary" userId="32ca71cabcf3047d" providerId="LiveId" clId="{5C2C7600-CAED-4115-9E53-60BCF268D9D7}" dt="2024-10-17T04:43:34.039" v="1938" actId="20577"/>
          <ac:spMkLst>
            <pc:docMk/>
            <pc:sldMk cId="2498311651" sldId="261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37:41.420" v="1165" actId="478"/>
          <ac:spMkLst>
            <pc:docMk/>
            <pc:sldMk cId="2498311651" sldId="261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46:31.487" v="2113" actId="14734"/>
          <ac:graphicFrameMkLst>
            <pc:docMk/>
            <pc:sldMk cId="2498311651" sldId="261"/>
            <ac:graphicFrameMk id="4" creationId="{33909ACE-AE2D-F66D-F89F-C1D6C30BDDBE}"/>
          </ac:graphicFrameMkLst>
        </pc:graphicFrameChg>
      </pc:sldChg>
      <pc:sldChg chg="addSp delSp modSp del mod">
        <pc:chgData name="Rajesh Choudhary" userId="32ca71cabcf3047d" providerId="LiveId" clId="{5C2C7600-CAED-4115-9E53-60BCF268D9D7}" dt="2024-10-18T03:52:18.980" v="4995" actId="2696"/>
        <pc:sldMkLst>
          <pc:docMk/>
          <pc:sldMk cId="3370356284" sldId="262"/>
        </pc:sldMkLst>
        <pc:spChg chg="mod">
          <ac:chgData name="Rajesh Choudhary" userId="32ca71cabcf3047d" providerId="LiveId" clId="{5C2C7600-CAED-4115-9E53-60BCF268D9D7}" dt="2024-10-18T03:40:48.265" v="4864"/>
          <ac:spMkLst>
            <pc:docMk/>
            <pc:sldMk cId="3370356284" sldId="262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4:42:28.535" v="1838" actId="478"/>
          <ac:spMkLst>
            <pc:docMk/>
            <pc:sldMk cId="3370356284" sldId="262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8T03:41:35.863" v="4875" actId="2062"/>
          <ac:graphicFrameMkLst>
            <pc:docMk/>
            <pc:sldMk cId="3370356284" sldId="262"/>
            <ac:graphicFrameMk id="4" creationId="{603D655B-C783-4B24-B0EF-8B2CD47050A9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51:49.886" v="4987" actId="47"/>
        <pc:sldMkLst>
          <pc:docMk/>
          <pc:sldMk cId="1448232682" sldId="263"/>
        </pc:sldMkLst>
        <pc:spChg chg="mod">
          <ac:chgData name="Rajesh Choudhary" userId="32ca71cabcf3047d" providerId="LiveId" clId="{5C2C7600-CAED-4115-9E53-60BCF268D9D7}" dt="2024-10-16T10:44:06.583" v="1277" actId="14100"/>
          <ac:spMkLst>
            <pc:docMk/>
            <pc:sldMk cId="1448232682" sldId="263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43:36.007" v="1268" actId="478"/>
          <ac:spMkLst>
            <pc:docMk/>
            <pc:sldMk cId="1448232682" sldId="263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38:04.396" v="1764" actId="1076"/>
          <ac:graphicFrameMkLst>
            <pc:docMk/>
            <pc:sldMk cId="1448232682" sldId="263"/>
            <ac:graphicFrameMk id="3" creationId="{68C56779-5748-6227-A10B-F4017D622B10}"/>
          </ac:graphicFrameMkLst>
        </pc:graphicFrameChg>
        <pc:graphicFrameChg chg="add mod modGraphic">
          <ac:chgData name="Rajesh Choudhary" userId="32ca71cabcf3047d" providerId="LiveId" clId="{5C2C7600-CAED-4115-9E53-60BCF268D9D7}" dt="2024-10-17T04:41:14.425" v="1831" actId="14734"/>
          <ac:graphicFrameMkLst>
            <pc:docMk/>
            <pc:sldMk cId="1448232682" sldId="263"/>
            <ac:graphicFrameMk id="4" creationId="{7A42D4D3-9F88-5AC4-C66C-A8F0840EE2A7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1:28.020" v="2150" actId="2696"/>
        <pc:sldMkLst>
          <pc:docMk/>
          <pc:sldMk cId="2683150707" sldId="264"/>
        </pc:sldMkLst>
        <pc:graphicFrameChg chg="mod modGraphic">
          <ac:chgData name="Rajesh Choudhary" userId="32ca71cabcf3047d" providerId="LiveId" clId="{5C2C7600-CAED-4115-9E53-60BCF268D9D7}" dt="2024-10-17T04:20:06.631" v="1588"/>
          <ac:graphicFrameMkLst>
            <pc:docMk/>
            <pc:sldMk cId="2683150707" sldId="264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2:17.827" v="2159" actId="47"/>
        <pc:sldMkLst>
          <pc:docMk/>
          <pc:sldMk cId="264411931" sldId="265"/>
        </pc:sldMkLst>
        <pc:graphicFrameChg chg="mod modGraphic">
          <ac:chgData name="Rajesh Choudhary" userId="32ca71cabcf3047d" providerId="LiveId" clId="{5C2C7600-CAED-4115-9E53-60BCF268D9D7}" dt="2024-10-17T04:20:12.087" v="1589"/>
          <ac:graphicFrameMkLst>
            <pc:docMk/>
            <pc:sldMk cId="264411931" sldId="265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45.216" v="2175" actId="47"/>
        <pc:sldMkLst>
          <pc:docMk/>
          <pc:sldMk cId="1835241108" sldId="266"/>
        </pc:sldMkLst>
        <pc:graphicFrameChg chg="mod modGraphic">
          <ac:chgData name="Rajesh Choudhary" userId="32ca71cabcf3047d" providerId="LiveId" clId="{5C2C7600-CAED-4115-9E53-60BCF268D9D7}" dt="2024-10-17T04:20:28.060" v="1592"/>
          <ac:graphicFrameMkLst>
            <pc:docMk/>
            <pc:sldMk cId="1835241108" sldId="266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32.789" v="2171" actId="47"/>
        <pc:sldMkLst>
          <pc:docMk/>
          <pc:sldMk cId="3620871626" sldId="267"/>
        </pc:sldMkLst>
        <pc:graphicFrameChg chg="mod modGraphic">
          <ac:chgData name="Rajesh Choudhary" userId="32ca71cabcf3047d" providerId="LiveId" clId="{5C2C7600-CAED-4115-9E53-60BCF268D9D7}" dt="2024-10-17T04:20:22.968" v="1591"/>
          <ac:graphicFrameMkLst>
            <pc:docMk/>
            <pc:sldMk cId="3620871626" sldId="267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10.266" v="2168" actId="47"/>
        <pc:sldMkLst>
          <pc:docMk/>
          <pc:sldMk cId="1655718209" sldId="268"/>
        </pc:sldMkLst>
        <pc:graphicFrameChg chg="mod modGraphic">
          <ac:chgData name="Rajesh Choudhary" userId="32ca71cabcf3047d" providerId="LiveId" clId="{5C2C7600-CAED-4115-9E53-60BCF268D9D7}" dt="2024-10-17T04:20:17.464" v="1590"/>
          <ac:graphicFrameMkLst>
            <pc:docMk/>
            <pc:sldMk cId="1655718209" sldId="268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7:39.721" v="4922" actId="20577"/>
        <pc:sldMkLst>
          <pc:docMk/>
          <pc:sldMk cId="737846334" sldId="269"/>
        </pc:sldMkLst>
        <pc:spChg chg="mod">
          <ac:chgData name="Rajesh Choudhary" userId="32ca71cabcf3047d" providerId="LiveId" clId="{5C2C7600-CAED-4115-9E53-60BCF268D9D7}" dt="2024-10-18T03:47:39.721" v="4922" actId="20577"/>
          <ac:spMkLst>
            <pc:docMk/>
            <pc:sldMk cId="737846334" sldId="26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09:23:17.222" v="403" actId="478"/>
          <ac:spMkLst>
            <pc:docMk/>
            <pc:sldMk cId="737846334" sldId="269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7T05:10:29.037" v="2196" actId="20577"/>
          <ac:spMkLst>
            <pc:docMk/>
            <pc:sldMk cId="737846334" sldId="269"/>
            <ac:spMk id="4" creationId="{A39CF3CB-641F-E63C-C780-AC3274D1268B}"/>
          </ac:spMkLst>
        </pc:spChg>
        <pc:graphicFrameChg chg="add mod modGraphic">
          <ac:chgData name="Rajesh Choudhary" userId="32ca71cabcf3047d" providerId="LiveId" clId="{5C2C7600-CAED-4115-9E53-60BCF268D9D7}" dt="2024-10-17T05:15:02.971" v="2338" actId="20577"/>
          <ac:graphicFrameMkLst>
            <pc:docMk/>
            <pc:sldMk cId="737846334" sldId="269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51.364" v="4947" actId="20577"/>
        <pc:sldMkLst>
          <pc:docMk/>
          <pc:sldMk cId="3473449951" sldId="270"/>
        </pc:sldMkLst>
        <pc:spChg chg="mod">
          <ac:chgData name="Rajesh Choudhary" userId="32ca71cabcf3047d" providerId="LiveId" clId="{5C2C7600-CAED-4115-9E53-60BCF268D9D7}" dt="2024-10-18T03:48:51.364" v="4947" actId="20577"/>
          <ac:spMkLst>
            <pc:docMk/>
            <pc:sldMk cId="3473449951" sldId="270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7T12:04:37.452" v="4688" actId="20577"/>
          <ac:spMkLst>
            <pc:docMk/>
            <pc:sldMk cId="3473449951" sldId="270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04:20:42.577" v="1594"/>
          <ac:graphicFrameMkLst>
            <pc:docMk/>
            <pc:sldMk cId="3473449951" sldId="270"/>
            <ac:graphicFrameMk id="5" creationId="{B0236FA0-3570-7BB6-7C25-D7CECA4B39DA}"/>
          </ac:graphicFrameMkLst>
        </pc:graphicFrameChg>
      </pc:sldChg>
      <pc:sldChg chg="modSp add del mod ord">
        <pc:chgData name="Rajesh Choudhary" userId="32ca71cabcf3047d" providerId="LiveId" clId="{5C2C7600-CAED-4115-9E53-60BCF268D9D7}" dt="2024-10-16T09:50:21.587" v="759" actId="47"/>
        <pc:sldMkLst>
          <pc:docMk/>
          <pc:sldMk cId="2689591243" sldId="271"/>
        </pc:sldMkLst>
        <pc:spChg chg="mod">
          <ac:chgData name="Rajesh Choudhary" userId="32ca71cabcf3047d" providerId="LiveId" clId="{5C2C7600-CAED-4115-9E53-60BCF268D9D7}" dt="2024-10-16T09:47:50.477" v="714" actId="20577"/>
          <ac:spMkLst>
            <pc:docMk/>
            <pc:sldMk cId="2689591243" sldId="271"/>
            <ac:spMk id="4" creationId="{A39CF3CB-641F-E63C-C780-AC3274D1268B}"/>
          </ac:spMkLst>
        </pc:spChg>
        <pc:graphicFrameChg chg="modGraphic">
          <ac:chgData name="Rajesh Choudhary" userId="32ca71cabcf3047d" providerId="LiveId" clId="{5C2C7600-CAED-4115-9E53-60BCF268D9D7}" dt="2024-10-16T09:48:21.386" v="719" actId="6549"/>
          <ac:graphicFrameMkLst>
            <pc:docMk/>
            <pc:sldMk cId="2689591243" sldId="271"/>
            <ac:graphicFrameMk id="5" creationId="{B0236FA0-3570-7BB6-7C25-D7CECA4B39DA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9:01.949" v="4949" actId="20577"/>
        <pc:sldMkLst>
          <pc:docMk/>
          <pc:sldMk cId="4022927868" sldId="272"/>
        </pc:sldMkLst>
        <pc:spChg chg="mod">
          <ac:chgData name="Rajesh Choudhary" userId="32ca71cabcf3047d" providerId="LiveId" clId="{5C2C7600-CAED-4115-9E53-60BCF268D9D7}" dt="2024-10-18T03:49:01.949" v="4949" actId="20577"/>
          <ac:spMkLst>
            <pc:docMk/>
            <pc:sldMk cId="4022927868" sldId="272"/>
            <ac:spMk id="2" creationId="{12E0B473-A893-75E8-8821-AC7879791405}"/>
          </ac:spMkLst>
        </pc:spChg>
        <pc:graphicFrameChg chg="add del mod modGraphic">
          <ac:chgData name="Rajesh Choudhary" userId="32ca71cabcf3047d" providerId="LiveId" clId="{5C2C7600-CAED-4115-9E53-60BCF268D9D7}" dt="2024-10-17T12:05:35.668" v="4698" actId="20577"/>
          <ac:graphicFrameMkLst>
            <pc:docMk/>
            <pc:sldMk cId="4022927868" sldId="272"/>
            <ac:graphicFrameMk id="5" creationId="{B0236FA0-3570-7BB6-7C25-D7CECA4B39DA}"/>
          </ac:graphicFrameMkLst>
        </pc:graphicFrameChg>
      </pc:sldChg>
      <pc:sldChg chg="addSp modSp add mod">
        <pc:chgData name="Rajesh Choudhary" userId="32ca71cabcf3047d" providerId="LiveId" clId="{5C2C7600-CAED-4115-9E53-60BCF268D9D7}" dt="2024-10-18T03:48:15.243" v="4934" actId="20577"/>
        <pc:sldMkLst>
          <pc:docMk/>
          <pc:sldMk cId="957065129" sldId="273"/>
        </pc:sldMkLst>
        <pc:spChg chg="mod">
          <ac:chgData name="Rajesh Choudhary" userId="32ca71cabcf3047d" providerId="LiveId" clId="{5C2C7600-CAED-4115-9E53-60BCF268D9D7}" dt="2024-10-18T03:48:15.243" v="4934" actId="20577"/>
          <ac:spMkLst>
            <pc:docMk/>
            <pc:sldMk cId="957065129" sldId="273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6T09:50:36.782" v="766" actId="22"/>
          <ac:spMkLst>
            <pc:docMk/>
            <pc:sldMk cId="957065129" sldId="273"/>
            <ac:spMk id="6" creationId="{4BED09E0-86B0-7B03-863F-969942B62929}"/>
          </ac:spMkLst>
        </pc:spChg>
        <pc:spChg chg="add">
          <ac:chgData name="Rajesh Choudhary" userId="32ca71cabcf3047d" providerId="LiveId" clId="{5C2C7600-CAED-4115-9E53-60BCF268D9D7}" dt="2024-10-16T09:50:38.827" v="767" actId="22"/>
          <ac:spMkLst>
            <pc:docMk/>
            <pc:sldMk cId="957065129" sldId="273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04:20:59.068" v="1596"/>
          <ac:graphicFrameMkLst>
            <pc:docMk/>
            <pc:sldMk cId="957065129" sldId="273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7.395" v="763" actId="47"/>
        <pc:sldMkLst>
          <pc:docMk/>
          <pc:sldMk cId="1139827463" sldId="273"/>
        </pc:sldMkLst>
      </pc:sldChg>
      <pc:sldChg chg="modSp add mod">
        <pc:chgData name="Rajesh Choudhary" userId="32ca71cabcf3047d" providerId="LiveId" clId="{5C2C7600-CAED-4115-9E53-60BCF268D9D7}" dt="2024-10-18T03:48:09.959" v="4929" actId="20577"/>
        <pc:sldMkLst>
          <pc:docMk/>
          <pc:sldMk cId="2798502797" sldId="274"/>
        </pc:sldMkLst>
        <pc:spChg chg="mod">
          <ac:chgData name="Rajesh Choudhary" userId="32ca71cabcf3047d" providerId="LiveId" clId="{5C2C7600-CAED-4115-9E53-60BCF268D9D7}" dt="2024-10-18T03:48:09.959" v="4929" actId="20577"/>
          <ac:spMkLst>
            <pc:docMk/>
            <pc:sldMk cId="2798502797" sldId="27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05.347" v="1597"/>
          <ac:graphicFrameMkLst>
            <pc:docMk/>
            <pc:sldMk cId="2798502797" sldId="274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6.217" v="762" actId="47"/>
        <pc:sldMkLst>
          <pc:docMk/>
          <pc:sldMk cId="4028440101" sldId="274"/>
        </pc:sldMkLst>
      </pc:sldChg>
      <pc:sldChg chg="modSp add mod">
        <pc:chgData name="Rajesh Choudhary" userId="32ca71cabcf3047d" providerId="LiveId" clId="{5C2C7600-CAED-4115-9E53-60BCF268D9D7}" dt="2024-10-18T03:48:24.541" v="4938" actId="20577"/>
        <pc:sldMkLst>
          <pc:docMk/>
          <pc:sldMk cId="667160298" sldId="275"/>
        </pc:sldMkLst>
        <pc:spChg chg="mod">
          <ac:chgData name="Rajesh Choudhary" userId="32ca71cabcf3047d" providerId="LiveId" clId="{5C2C7600-CAED-4115-9E53-60BCF268D9D7}" dt="2024-10-18T03:48:24.541" v="4938" actId="20577"/>
          <ac:spMkLst>
            <pc:docMk/>
            <pc:sldMk cId="667160298" sldId="275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1:59.778" v="786" actId="20577"/>
          <ac:spMkLst>
            <pc:docMk/>
            <pc:sldMk cId="667160298" sldId="275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12:07:00.294" v="4712" actId="255"/>
          <ac:graphicFrameMkLst>
            <pc:docMk/>
            <pc:sldMk cId="667160298" sldId="27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4.968" v="761" actId="47"/>
        <pc:sldMkLst>
          <pc:docMk/>
          <pc:sldMk cId="1159461306" sldId="275"/>
        </pc:sldMkLst>
      </pc:sldChg>
      <pc:sldChg chg="add del">
        <pc:chgData name="Rajesh Choudhary" userId="32ca71cabcf3047d" providerId="LiveId" clId="{5C2C7600-CAED-4115-9E53-60BCF268D9D7}" dt="2024-10-16T09:50:23.065" v="760" actId="47"/>
        <pc:sldMkLst>
          <pc:docMk/>
          <pc:sldMk cId="1738398246" sldId="276"/>
        </pc:sldMkLst>
      </pc:sldChg>
      <pc:sldChg chg="delSp modSp add mod ord">
        <pc:chgData name="Rajesh Choudhary" userId="32ca71cabcf3047d" providerId="LiveId" clId="{5C2C7600-CAED-4115-9E53-60BCF268D9D7}" dt="2024-10-18T03:48:29.721" v="4940" actId="20577"/>
        <pc:sldMkLst>
          <pc:docMk/>
          <pc:sldMk cId="2275632138" sldId="276"/>
        </pc:sldMkLst>
        <pc:spChg chg="mod">
          <ac:chgData name="Rajesh Choudhary" userId="32ca71cabcf3047d" providerId="LiveId" clId="{5C2C7600-CAED-4115-9E53-60BCF268D9D7}" dt="2024-10-18T03:48:29.721" v="4940" actId="20577"/>
          <ac:spMkLst>
            <pc:docMk/>
            <pc:sldMk cId="2275632138" sldId="276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2:27.107" v="807" actId="20577"/>
          <ac:spMkLst>
            <pc:docMk/>
            <pc:sldMk cId="2275632138" sldId="276"/>
            <ac:spMk id="4" creationId="{A39CF3CB-641F-E63C-C780-AC3274D1268B}"/>
          </ac:spMkLst>
        </pc:spChg>
        <pc:spChg chg="del mod">
          <ac:chgData name="Rajesh Choudhary" userId="32ca71cabcf3047d" providerId="LiveId" clId="{5C2C7600-CAED-4115-9E53-60BCF268D9D7}" dt="2024-10-16T10:06:10.402" v="892" actId="478"/>
          <ac:spMkLst>
            <pc:docMk/>
            <pc:sldMk cId="2275632138" sldId="276"/>
            <ac:spMk id="6" creationId="{4BED09E0-86B0-7B03-863F-969942B62929}"/>
          </ac:spMkLst>
        </pc:spChg>
        <pc:spChg chg="del mod">
          <ac:chgData name="Rajesh Choudhary" userId="32ca71cabcf3047d" providerId="LiveId" clId="{5C2C7600-CAED-4115-9E53-60BCF268D9D7}" dt="2024-10-16T10:06:05.325" v="889" actId="478"/>
          <ac:spMkLst>
            <pc:docMk/>
            <pc:sldMk cId="2275632138" sldId="276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12:07:10.050" v="4713" actId="2165"/>
          <ac:graphicFrameMkLst>
            <pc:docMk/>
            <pc:sldMk cId="2275632138" sldId="276"/>
            <ac:graphicFrameMk id="5" creationId="{B0236FA0-3570-7BB6-7C25-D7CECA4B39DA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5:07:28.410" v="2177" actId="47"/>
        <pc:sldMkLst>
          <pc:docMk/>
          <pc:sldMk cId="2595555097" sldId="277"/>
        </pc:sldMkLst>
        <pc:graphicFrameChg chg="modGraphic">
          <ac:chgData name="Rajesh Choudhary" userId="32ca71cabcf3047d" providerId="LiveId" clId="{5C2C7600-CAED-4115-9E53-60BCF268D9D7}" dt="2024-10-16T09:57:02.120" v="840" actId="6549"/>
          <ac:graphicFrameMkLst>
            <pc:docMk/>
            <pc:sldMk cId="2595555097" sldId="277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48:41.971" v="726"/>
        <pc:sldMkLst>
          <pc:docMk/>
          <pc:sldMk cId="3863636247" sldId="277"/>
        </pc:sldMkLst>
      </pc:sldChg>
      <pc:sldChg chg="modSp add mod">
        <pc:chgData name="Rajesh Choudhary" userId="32ca71cabcf3047d" providerId="LiveId" clId="{5C2C7600-CAED-4115-9E53-60BCF268D9D7}" dt="2024-10-18T03:48:21.056" v="4936" actId="20577"/>
        <pc:sldMkLst>
          <pc:docMk/>
          <pc:sldMk cId="1897091209" sldId="278"/>
        </pc:sldMkLst>
        <pc:spChg chg="mod">
          <ac:chgData name="Rajesh Choudhary" userId="32ca71cabcf3047d" providerId="LiveId" clId="{5C2C7600-CAED-4115-9E53-60BCF268D9D7}" dt="2024-10-18T03:48:21.056" v="4936" actId="20577"/>
          <ac:spMkLst>
            <pc:docMk/>
            <pc:sldMk cId="1897091209" sldId="27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14.532" v="1598"/>
          <ac:graphicFrameMkLst>
            <pc:docMk/>
            <pc:sldMk cId="1897091209" sldId="278"/>
            <ac:graphicFrameMk id="5" creationId="{B0236FA0-3570-7BB6-7C25-D7CECA4B39DA}"/>
          </ac:graphicFrameMkLst>
        </pc:graphicFrameChg>
      </pc:sldChg>
      <pc:sldChg chg="addSp modSp add del mod setBg">
        <pc:chgData name="Rajesh Choudhary" userId="32ca71cabcf3047d" providerId="LiveId" clId="{5C2C7600-CAED-4115-9E53-60BCF268D9D7}" dt="2024-10-18T03:49:51.375" v="4956" actId="2696"/>
        <pc:sldMkLst>
          <pc:docMk/>
          <pc:sldMk cId="2750277523" sldId="279"/>
        </pc:sldMkLst>
        <pc:spChg chg="mo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8T03:34:47.418" v="4818" actId="404"/>
          <ac:spMkLst>
            <pc:docMk/>
            <pc:sldMk cId="2750277523" sldId="279"/>
            <ac:spMk id="4" creationId="{51F50864-E7C5-1668-DC15-90A864147788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9" creationId="{DAF1966E-FD40-4A4A-B61B-C4DF7FA05F06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1" creationId="{047BFA19-D45E-416B-A404-7AF2F3F27017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3" creationId="{8E0105E7-23DB-4CF2-8258-FF47C7620F6E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5" creationId="{074B4F7D-14B2-478B-8BF5-01E4E0C5D263}"/>
          </ac:spMkLst>
        </pc:spChg>
      </pc:sldChg>
      <pc:sldChg chg="addSp delSp modSp new add del mod ord setBg">
        <pc:chgData name="Rajesh Choudhary" userId="32ca71cabcf3047d" providerId="LiveId" clId="{5C2C7600-CAED-4115-9E53-60BCF268D9D7}" dt="2024-10-17T08:33:16.858" v="3110" actId="14100"/>
        <pc:sldMkLst>
          <pc:docMk/>
          <pc:sldMk cId="2555025361" sldId="280"/>
        </pc:sldMkLst>
        <pc:spChg chg="mod">
          <ac:chgData name="Rajesh Choudhary" userId="32ca71cabcf3047d" providerId="LiveId" clId="{5C2C7600-CAED-4115-9E53-60BCF268D9D7}" dt="2024-10-17T08:33:04.227" v="3107" actId="20577"/>
          <ac:spMkLst>
            <pc:docMk/>
            <pc:sldMk cId="2555025361" sldId="280"/>
            <ac:spMk id="2" creationId="{E02C8C19-4155-9819-028B-524633C068C3}"/>
          </ac:spMkLst>
        </pc:spChg>
        <pc:spChg chg="add del mod">
          <ac:chgData name="Rajesh Choudhary" userId="32ca71cabcf3047d" providerId="LiveId" clId="{5C2C7600-CAED-4115-9E53-60BCF268D9D7}" dt="2024-10-17T08:33:16.858" v="3110" actId="14100"/>
          <ac:spMkLst>
            <pc:docMk/>
            <pc:sldMk cId="2555025361" sldId="280"/>
            <ac:spMk id="3" creationId="{E18038A4-18F7-4AB7-E378-6C2ACD7EF6D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8" creationId="{FFD48BC7-DC40-47DE-87EE-9F4B6ECB9ABB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0" creationId="{E502BBC7-2C76-46F3-BC24-5985BC13DB88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2" creationId="{C7F28D52-2A5F-4D23-81AE-7CB8B591C7A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4" creationId="{3629484E-3792-4B3D-89AD-7C8A1ED0E0D4}"/>
          </ac:spMkLst>
        </pc:spChg>
      </pc:sldChg>
      <pc:sldChg chg="modSp add del mod">
        <pc:chgData name="Rajesh Choudhary" userId="32ca71cabcf3047d" providerId="LiveId" clId="{5C2C7600-CAED-4115-9E53-60BCF268D9D7}" dt="2024-10-16T10:37:35.604" v="1164" actId="47"/>
        <pc:sldMkLst>
          <pc:docMk/>
          <pc:sldMk cId="3846241903" sldId="280"/>
        </pc:sldMkLst>
        <pc:spChg chg="mod">
          <ac:chgData name="Rajesh Choudhary" userId="32ca71cabcf3047d" providerId="LiveId" clId="{5C2C7600-CAED-4115-9E53-60BCF268D9D7}" dt="2024-10-16T10:36:30.687" v="1115" actId="20577"/>
          <ac:spMkLst>
            <pc:docMk/>
            <pc:sldMk cId="3846241903" sldId="280"/>
            <ac:spMk id="4" creationId="{51F50864-E7C5-1668-DC15-90A864147788}"/>
          </ac:spMkLst>
        </pc:spChg>
      </pc:sldChg>
      <pc:sldChg chg="modSp add mod">
        <pc:chgData name="Rajesh Choudhary" userId="32ca71cabcf3047d" providerId="LiveId" clId="{5C2C7600-CAED-4115-9E53-60BCF268D9D7}" dt="2024-10-18T05:39:29.067" v="5574" actId="20577"/>
        <pc:sldMkLst>
          <pc:docMk/>
          <pc:sldMk cId="582971442" sldId="281"/>
        </pc:sldMkLst>
        <pc:spChg chg="mod">
          <ac:chgData name="Rajesh Choudhary" userId="32ca71cabcf3047d" providerId="LiveId" clId="{5C2C7600-CAED-4115-9E53-60BCF268D9D7}" dt="2024-10-18T03:30:53.665" v="4729" actId="20577"/>
          <ac:spMkLst>
            <pc:docMk/>
            <pc:sldMk cId="582971442" sldId="28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29.067" v="5574" actId="20577"/>
          <ac:graphicFrameMkLst>
            <pc:docMk/>
            <pc:sldMk cId="582971442" sldId="281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5:50.334" v="5348" actId="20577"/>
        <pc:sldMkLst>
          <pc:docMk/>
          <pc:sldMk cId="2873972362" sldId="282"/>
        </pc:sldMkLst>
        <pc:spChg chg="mod">
          <ac:chgData name="Rajesh Choudhary" userId="32ca71cabcf3047d" providerId="LiveId" clId="{5C2C7600-CAED-4115-9E53-60BCF268D9D7}" dt="2024-10-18T03:30:57.120" v="4732" actId="20577"/>
          <ac:spMkLst>
            <pc:docMk/>
            <pc:sldMk cId="2873972362" sldId="282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5:50.334" v="5348" actId="20577"/>
          <ac:graphicFrameMkLst>
            <pc:docMk/>
            <pc:sldMk cId="2873972362" sldId="282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39:45.834" v="5581" actId="20577"/>
        <pc:sldMkLst>
          <pc:docMk/>
          <pc:sldMk cId="643676655" sldId="283"/>
        </pc:sldMkLst>
        <pc:spChg chg="mod">
          <ac:chgData name="Rajesh Choudhary" userId="32ca71cabcf3047d" providerId="LiveId" clId="{5C2C7600-CAED-4115-9E53-60BCF268D9D7}" dt="2024-10-18T03:31:00.562" v="4735" actId="20577"/>
          <ac:spMkLst>
            <pc:docMk/>
            <pc:sldMk cId="643676655" sldId="28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45.834" v="5581" actId="20577"/>
          <ac:graphicFrameMkLst>
            <pc:docMk/>
            <pc:sldMk cId="643676655" sldId="283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7:40.896" v="5436" actId="255"/>
        <pc:sldMkLst>
          <pc:docMk/>
          <pc:sldMk cId="2995589902" sldId="284"/>
        </pc:sldMkLst>
        <pc:spChg chg="mod">
          <ac:chgData name="Rajesh Choudhary" userId="32ca71cabcf3047d" providerId="LiveId" clId="{5C2C7600-CAED-4115-9E53-60BCF268D9D7}" dt="2024-10-18T03:31:07.113" v="4738" actId="20577"/>
          <ac:spMkLst>
            <pc:docMk/>
            <pc:sldMk cId="2995589902" sldId="28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7:40.896" v="5436" actId="255"/>
          <ac:graphicFrameMkLst>
            <pc:docMk/>
            <pc:sldMk cId="2995589902" sldId="284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44.358" v="4923" actId="20577"/>
        <pc:sldMkLst>
          <pc:docMk/>
          <pc:sldMk cId="834671897" sldId="285"/>
        </pc:sldMkLst>
        <pc:spChg chg="mod">
          <ac:chgData name="Rajesh Choudhary" userId="32ca71cabcf3047d" providerId="LiveId" clId="{5C2C7600-CAED-4115-9E53-60BCF268D9D7}" dt="2024-10-18T03:47:44.358" v="4923" actId="20577"/>
          <ac:spMkLst>
            <pc:docMk/>
            <pc:sldMk cId="834671897" sldId="285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25:12.322" v="2447" actId="14100"/>
          <ac:graphicFrameMkLst>
            <pc:docMk/>
            <pc:sldMk cId="834671897" sldId="28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7T05:13:51.722" v="2306" actId="47"/>
        <pc:sldMkLst>
          <pc:docMk/>
          <pc:sldMk cId="887804885" sldId="285"/>
        </pc:sldMkLst>
      </pc:sldChg>
      <pc:sldChg chg="modSp add del mod">
        <pc:chgData name="Rajesh Choudhary" userId="32ca71cabcf3047d" providerId="LiveId" clId="{5C2C7600-CAED-4115-9E53-60BCF268D9D7}" dt="2024-10-17T05:26:35.141" v="2462" actId="47"/>
        <pc:sldMkLst>
          <pc:docMk/>
          <pc:sldMk cId="4199276014" sldId="286"/>
        </pc:sldMkLst>
        <pc:graphicFrameChg chg="modGraphic">
          <ac:chgData name="Rajesh Choudhary" userId="32ca71cabcf3047d" providerId="LiveId" clId="{5C2C7600-CAED-4115-9E53-60BCF268D9D7}" dt="2024-10-17T05:19:02.190" v="2414" actId="2165"/>
          <ac:graphicFrameMkLst>
            <pc:docMk/>
            <pc:sldMk cId="4199276014" sldId="286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41.434" v="4943" actId="20577"/>
        <pc:sldMkLst>
          <pc:docMk/>
          <pc:sldMk cId="950690385" sldId="287"/>
        </pc:sldMkLst>
        <pc:spChg chg="mod">
          <ac:chgData name="Rajesh Choudhary" userId="32ca71cabcf3047d" providerId="LiveId" clId="{5C2C7600-CAED-4115-9E53-60BCF268D9D7}" dt="2024-10-18T03:48:41.434" v="4943" actId="20577"/>
          <ac:spMkLst>
            <pc:docMk/>
            <pc:sldMk cId="950690385" sldId="287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32:02.080" v="2650" actId="6549"/>
          <ac:graphicFrameMkLst>
            <pc:docMk/>
            <pc:sldMk cId="950690385" sldId="287"/>
            <ac:graphicFrameMk id="5" creationId="{B0236FA0-3570-7BB6-7C25-D7CECA4B39DA}"/>
          </ac:graphicFrameMkLst>
        </pc:graphicFrameChg>
      </pc:sldChg>
      <pc:sldChg chg="modSp add mod ord">
        <pc:chgData name="Rajesh Choudhary" userId="32ca71cabcf3047d" providerId="LiveId" clId="{5C2C7600-CAED-4115-9E53-60BCF268D9D7}" dt="2024-10-18T03:48:47.317" v="4945" actId="20577"/>
        <pc:sldMkLst>
          <pc:docMk/>
          <pc:sldMk cId="1832953685" sldId="288"/>
        </pc:sldMkLst>
        <pc:spChg chg="mod">
          <ac:chgData name="Rajesh Choudhary" userId="32ca71cabcf3047d" providerId="LiveId" clId="{5C2C7600-CAED-4115-9E53-60BCF268D9D7}" dt="2024-10-18T03:48:47.317" v="4945" actId="20577"/>
          <ac:spMkLst>
            <pc:docMk/>
            <pc:sldMk cId="1832953685" sldId="28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9:01:19.174" v="3520"/>
          <ac:graphicFrameMkLst>
            <pc:docMk/>
            <pc:sldMk cId="1832953685" sldId="288"/>
            <ac:graphicFrameMk id="5" creationId="{B0236FA0-3570-7BB6-7C25-D7CECA4B39DA}"/>
          </ac:graphicFrameMkLst>
        </pc:graphicFrameChg>
      </pc:sldChg>
      <pc:sldChg chg="addSp delSp modSp add del mod ord setBg">
        <pc:chgData name="Rajesh Choudhary" userId="32ca71cabcf3047d" providerId="LiveId" clId="{5C2C7600-CAED-4115-9E53-60BCF268D9D7}" dt="2024-10-17T11:41:39.397" v="3947" actId="47"/>
        <pc:sldMkLst>
          <pc:docMk/>
          <pc:sldMk cId="1778299964" sldId="289"/>
        </pc:sldMkLst>
        <pc:spChg chg="mo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5:47:52.712" v="2725" actId="478"/>
          <ac:spMkLst>
            <pc:docMk/>
            <pc:sldMk cId="1778299964" sldId="289"/>
            <ac:spMk id="4" creationId="{A39CF3CB-641F-E63C-C780-AC3274D1268B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9" creationId="{6753252F-4873-4F63-801D-CC719279A7D5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0" creationId="{91DC6ABD-215C-4EA8-A483-CEF5B99AB385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11" creationId="{047C8CCB-F95D-4249-92DD-651249D3535A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6" creationId="{04357C93-F0CB-4A1C-8F77-4E9063789819}"/>
          </ac:spMkLst>
        </pc:spChg>
        <pc:grpChg chg="add del">
          <ac:chgData name="Rajesh Choudhary" userId="32ca71cabcf3047d" providerId="LiveId" clId="{5C2C7600-CAED-4115-9E53-60BCF268D9D7}" dt="2024-10-17T08:28:08.103" v="2951" actId="26606"/>
          <ac:grpSpMkLst>
            <pc:docMk/>
            <pc:sldMk cId="1778299964" sldId="289"/>
            <ac:grpSpMk id="12" creationId="{3AF6A671-C637-4547-85F4-51B6D1881399}"/>
          </ac:grpSpMkLst>
        </pc:grpChg>
        <pc:graphicFrameChg chg="add mod">
          <ac:chgData name="Rajesh Choudhary" userId="32ca71cabcf3047d" providerId="LiveId" clId="{5C2C7600-CAED-4115-9E53-60BCF268D9D7}" dt="2024-10-17T05:35:55.426" v="2686"/>
          <ac:graphicFrameMkLst>
            <pc:docMk/>
            <pc:sldMk cId="1778299964" sldId="289"/>
            <ac:graphicFrameMk id="3" creationId="{01B5C03F-9342-23C2-A613-FC547A4E8137}"/>
          </ac:graphicFrameMkLst>
        </pc:graphicFrameChg>
        <pc:graphicFrameChg chg="mod modGraphic">
          <ac:chgData name="Rajesh Choudhary" userId="32ca71cabcf3047d" providerId="LiveId" clId="{5C2C7600-CAED-4115-9E53-60BCF268D9D7}" dt="2024-10-17T10:15:51.663" v="3822" actId="20577"/>
          <ac:graphicFrameMkLst>
            <pc:docMk/>
            <pc:sldMk cId="1778299964" sldId="289"/>
            <ac:graphicFrameMk id="5" creationId="{B0236FA0-3570-7BB6-7C25-D7CECA4B39DA}"/>
          </ac:graphicFrameMkLst>
        </pc:graphicFrameChg>
        <pc:graphicFrameChg chg="add mod">
          <ac:chgData name="Rajesh Choudhary" userId="32ca71cabcf3047d" providerId="LiveId" clId="{5C2C7600-CAED-4115-9E53-60BCF268D9D7}" dt="2024-10-17T05:36:27.071" v="2689"/>
          <ac:graphicFrameMkLst>
            <pc:docMk/>
            <pc:sldMk cId="1778299964" sldId="289"/>
            <ac:graphicFrameMk id="6" creationId="{9B95687C-BB8A-6175-5C3D-541FBA7DC130}"/>
          </ac:graphicFrameMkLst>
        </pc:graphicFrameChg>
        <pc:graphicFrameChg chg="add mod">
          <ac:chgData name="Rajesh Choudhary" userId="32ca71cabcf3047d" providerId="LiveId" clId="{5C2C7600-CAED-4115-9E53-60BCF268D9D7}" dt="2024-10-17T05:36:43.767" v="2692"/>
          <ac:graphicFrameMkLst>
            <pc:docMk/>
            <pc:sldMk cId="1778299964" sldId="289"/>
            <ac:graphicFrameMk id="7" creationId="{851A0630-DBDD-4063-C8E6-14C7268296F1}"/>
          </ac:graphicFrameMkLst>
        </pc:graphicFrameChg>
        <pc:graphicFrameChg chg="add mod">
          <ac:chgData name="Rajesh Choudhary" userId="32ca71cabcf3047d" providerId="LiveId" clId="{5C2C7600-CAED-4115-9E53-60BCF268D9D7}" dt="2024-10-17T05:37:13.862" v="2697"/>
          <ac:graphicFrameMkLst>
            <pc:docMk/>
            <pc:sldMk cId="1778299964" sldId="289"/>
            <ac:graphicFrameMk id="8" creationId="{36EEEC1E-2E69-06D1-FC6C-90F2BC053036}"/>
          </ac:graphicFrameMkLst>
        </pc:graphicFrameChg>
      </pc:sldChg>
      <pc:sldChg chg="addSp delSp modSp new mod">
        <pc:chgData name="Rajesh Choudhary" userId="32ca71cabcf3047d" providerId="LiveId" clId="{5C2C7600-CAED-4115-9E53-60BCF268D9D7}" dt="2024-10-17T11:41:22.595" v="3946" actId="14100"/>
        <pc:sldMkLst>
          <pc:docMk/>
          <pc:sldMk cId="379106728" sldId="290"/>
        </pc:sldMkLst>
        <pc:spChg chg="mod">
          <ac:chgData name="Rajesh Choudhary" userId="32ca71cabcf3047d" providerId="LiveId" clId="{5C2C7600-CAED-4115-9E53-60BCF268D9D7}" dt="2024-10-17T09:58:13.874" v="3797" actId="1076"/>
          <ac:spMkLst>
            <pc:docMk/>
            <pc:sldMk cId="379106728" sldId="290"/>
            <ac:spMk id="2" creationId="{DE317400-7138-DFBC-A842-6D75189867CB}"/>
          </ac:spMkLst>
        </pc:spChg>
        <pc:spChg chg="del">
          <ac:chgData name="Rajesh Choudhary" userId="32ca71cabcf3047d" providerId="LiveId" clId="{5C2C7600-CAED-4115-9E53-60BCF268D9D7}" dt="2024-10-17T09:57:57.586" v="3793" actId="478"/>
          <ac:spMkLst>
            <pc:docMk/>
            <pc:sldMk cId="379106728" sldId="290"/>
            <ac:spMk id="3" creationId="{EC58D4D1-3E01-068A-2C71-A89EA080729A}"/>
          </ac:spMkLst>
        </pc:spChg>
        <pc:graphicFrameChg chg="add del mod modGraphic">
          <ac:chgData name="Rajesh Choudhary" userId="32ca71cabcf3047d" providerId="LiveId" clId="{5C2C7600-CAED-4115-9E53-60BCF268D9D7}" dt="2024-10-17T10:11:03.336" v="3818" actId="478"/>
          <ac:graphicFrameMkLst>
            <pc:docMk/>
            <pc:sldMk cId="379106728" sldId="290"/>
            <ac:graphicFrameMk id="4" creationId="{F04A980B-A4F8-CD14-43C3-054DD06759ED}"/>
          </ac:graphicFrameMkLst>
        </pc:graphicFrameChg>
        <pc:graphicFrameChg chg="add del mod modGraphic">
          <ac:chgData name="Rajesh Choudhary" userId="32ca71cabcf3047d" providerId="LiveId" clId="{5C2C7600-CAED-4115-9E53-60BCF268D9D7}" dt="2024-10-17T11:36:17.880" v="3884" actId="478"/>
          <ac:graphicFrameMkLst>
            <pc:docMk/>
            <pc:sldMk cId="379106728" sldId="290"/>
            <ac:graphicFrameMk id="5" creationId="{2CE293F6-0426-3D95-7813-8E16A34CD1D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22.595" v="3946" actId="14100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19.355" v="3945" actId="1076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addSp delSp modSp new del mod">
        <pc:chgData name="Rajesh Choudhary" userId="32ca71cabcf3047d" providerId="LiveId" clId="{5C2C7600-CAED-4115-9E53-60BCF268D9D7}" dt="2024-10-17T08:32:08.576" v="3103" actId="47"/>
        <pc:sldMkLst>
          <pc:docMk/>
          <pc:sldMk cId="3776246371" sldId="290"/>
        </pc:sldMkLst>
        <pc:spChg chg="mod">
          <ac:chgData name="Rajesh Choudhary" userId="32ca71cabcf3047d" providerId="LiveId" clId="{5C2C7600-CAED-4115-9E53-60BCF268D9D7}" dt="2024-10-17T08:32:03.129" v="3101"/>
          <ac:spMkLst>
            <pc:docMk/>
            <pc:sldMk cId="3776246371" sldId="290"/>
            <ac:spMk id="2" creationId="{386E9EA5-762B-3293-1EC6-1B0B337CE1AF}"/>
          </ac:spMkLst>
        </pc:spChg>
        <pc:spChg chg="add del mod">
          <ac:chgData name="Rajesh Choudhary" userId="32ca71cabcf3047d" providerId="LiveId" clId="{5C2C7600-CAED-4115-9E53-60BCF268D9D7}" dt="2024-10-17T08:32:00.656" v="3099" actId="5793"/>
          <ac:spMkLst>
            <pc:docMk/>
            <pc:sldMk cId="3776246371" sldId="290"/>
            <ac:spMk id="3" creationId="{BE5D0974-71B6-DC70-A1DC-EC091535C550}"/>
          </ac:spMkLst>
        </pc:spChg>
        <pc:spChg chg="add del mod">
          <ac:chgData name="Rajesh Choudhary" userId="32ca71cabcf3047d" providerId="LiveId" clId="{5C2C7600-CAED-4115-9E53-60BCF268D9D7}" dt="2024-10-17T08:31:59.294" v="3095" actId="478"/>
          <ac:spMkLst>
            <pc:docMk/>
            <pc:sldMk cId="3776246371" sldId="290"/>
            <ac:spMk id="5" creationId="{DB1D2775-5492-7462-7DC7-0D0B77DD18B8}"/>
          </ac:spMkLst>
        </pc:spChg>
      </pc:sldChg>
      <pc:sldChg chg="modSp add del mod">
        <pc:chgData name="Rajesh Choudhary" userId="32ca71cabcf3047d" providerId="LiveId" clId="{5C2C7600-CAED-4115-9E53-60BCF268D9D7}" dt="2024-10-18T03:44:17.278" v="4891" actId="2696"/>
        <pc:sldMkLst>
          <pc:docMk/>
          <pc:sldMk cId="3584302864" sldId="291"/>
        </pc:sldMkLst>
        <pc:spChg chg="mod">
          <ac:chgData name="Rajesh Choudhary" userId="32ca71cabcf3047d" providerId="LiveId" clId="{5C2C7600-CAED-4115-9E53-60BCF268D9D7}" dt="2024-10-18T03:31:49.471" v="4757" actId="6549"/>
          <ac:spMkLst>
            <pc:docMk/>
            <pc:sldMk cId="3584302864" sldId="29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1:22.381" v="4617"/>
          <ac:graphicFrameMkLst>
            <pc:docMk/>
            <pc:sldMk cId="3584302864" sldId="291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11:58:03.500" v="4543" actId="2696"/>
        <pc:sldMkLst>
          <pc:docMk/>
          <pc:sldMk cId="1362881928" sldId="292"/>
        </pc:sldMkLst>
        <pc:graphicFrameChg chg="mod modGraphic">
          <ac:chgData name="Rajesh Choudhary" userId="32ca71cabcf3047d" providerId="LiveId" clId="{5C2C7600-CAED-4115-9E53-60BCF268D9D7}" dt="2024-10-17T11:53:52.650" v="4400"/>
          <ac:graphicFrameMkLst>
            <pc:docMk/>
            <pc:sldMk cId="1362881928" sldId="292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6:56.312" v="4917" actId="2696"/>
        <pc:sldMkLst>
          <pc:docMk/>
          <pc:sldMk cId="3695653070" sldId="293"/>
        </pc:sldMkLst>
        <pc:spChg chg="mod">
          <ac:chgData name="Rajesh Choudhary" userId="32ca71cabcf3047d" providerId="LiveId" clId="{5C2C7600-CAED-4115-9E53-60BCF268D9D7}" dt="2024-10-18T03:31:56.136" v="4767" actId="6549"/>
          <ac:spMkLst>
            <pc:docMk/>
            <pc:sldMk cId="3695653070" sldId="29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3:46:22.530" v="4914" actId="2165"/>
          <ac:graphicFrameMkLst>
            <pc:docMk/>
            <pc:sldMk cId="3695653070" sldId="293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7:13.247" v="4921" actId="47"/>
        <pc:sldMkLst>
          <pc:docMk/>
          <pc:sldMk cId="425963248" sldId="294"/>
        </pc:sldMkLst>
        <pc:spChg chg="mod">
          <ac:chgData name="Rajesh Choudhary" userId="32ca71cabcf3047d" providerId="LiveId" clId="{5C2C7600-CAED-4115-9E53-60BCF268D9D7}" dt="2024-10-18T03:32:02.785" v="4777" actId="6549"/>
          <ac:spMkLst>
            <pc:docMk/>
            <pc:sldMk cId="425963248" sldId="29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4:04.493" v="4685" actId="2165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  <pc:sldChg chg="add del">
        <pc:chgData name="Rajesh Choudhary" userId="32ca71cabcf3047d" providerId="LiveId" clId="{5C2C7600-CAED-4115-9E53-60BCF268D9D7}" dt="2024-10-17T12:06:34.688" v="4708" actId="2696"/>
        <pc:sldMkLst>
          <pc:docMk/>
          <pc:sldMk cId="417852459" sldId="295"/>
        </pc:sldMkLst>
      </pc:sldChg>
      <pc:sldChg chg="addSp delSp modSp add mod">
        <pc:chgData name="Rajesh Choudhary" userId="32ca71cabcf3047d" providerId="LiveId" clId="{5C2C7600-CAED-4115-9E53-60BCF268D9D7}" dt="2024-10-18T03:45:25.169" v="4909"/>
        <pc:sldMkLst>
          <pc:docMk/>
          <pc:sldMk cId="439177622" sldId="295"/>
        </pc:sldMkLst>
        <pc:spChg chg="mod">
          <ac:chgData name="Rajesh Choudhary" userId="32ca71cabcf3047d" providerId="LiveId" clId="{5C2C7600-CAED-4115-9E53-60BCF268D9D7}" dt="2024-10-18T03:42:38.512" v="4877"/>
          <ac:spMkLst>
            <pc:docMk/>
            <pc:sldMk cId="439177622" sldId="295"/>
            <ac:spMk id="2" creationId="{12E0B473-A893-75E8-8821-AC7879791405}"/>
          </ac:spMkLst>
        </pc:spChg>
        <pc:graphicFrameChg chg="add mod modGraphic">
          <ac:chgData name="Rajesh Choudhary" userId="32ca71cabcf3047d" providerId="LiveId" clId="{5C2C7600-CAED-4115-9E53-60BCF268D9D7}" dt="2024-10-18T03:45:25.169" v="4909"/>
          <ac:graphicFrameMkLst>
            <pc:docMk/>
            <pc:sldMk cId="439177622" sldId="295"/>
            <ac:graphicFrameMk id="3" creationId="{0EA8D13A-582B-D8B1-6BF0-4BD2CF2B3332}"/>
          </ac:graphicFrameMkLst>
        </pc:graphicFrameChg>
        <pc:graphicFrameChg chg="del">
          <ac:chgData name="Rajesh Choudhary" userId="32ca71cabcf3047d" providerId="LiveId" clId="{5C2C7600-CAED-4115-9E53-60BCF268D9D7}" dt="2024-10-18T03:42:45.620" v="4878" actId="478"/>
          <ac:graphicFrameMkLst>
            <pc:docMk/>
            <pc:sldMk cId="439177622" sldId="295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5:33.097" v="4910" actId="2165"/>
        <pc:sldMkLst>
          <pc:docMk/>
          <pc:sldMk cId="431279769" sldId="296"/>
        </pc:sldMkLst>
        <pc:graphicFrameChg chg="del">
          <ac:chgData name="Rajesh Choudhary" userId="32ca71cabcf3047d" providerId="LiveId" clId="{5C2C7600-CAED-4115-9E53-60BCF268D9D7}" dt="2024-10-18T03:43:12.774" v="4884" actId="478"/>
          <ac:graphicFrameMkLst>
            <pc:docMk/>
            <pc:sldMk cId="431279769" sldId="296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3:45:33.097" v="4910" actId="2165"/>
          <ac:graphicFrameMkLst>
            <pc:docMk/>
            <pc:sldMk cId="431279769" sldId="296"/>
            <ac:graphicFrameMk id="4" creationId="{AF683649-90FB-7927-2AC1-AC1203CA925D}"/>
          </ac:graphicFrameMkLst>
        </pc:graphicFrameChg>
      </pc:sldChg>
      <pc:sldChg chg="modSp add">
        <pc:chgData name="Rajesh Choudhary" userId="32ca71cabcf3047d" providerId="LiveId" clId="{5C2C7600-CAED-4115-9E53-60BCF268D9D7}" dt="2024-10-18T03:45:59.282" v="4912"/>
        <pc:sldMkLst>
          <pc:docMk/>
          <pc:sldMk cId="4133287793" sldId="297"/>
        </pc:sldMkLst>
        <pc:graphicFrameChg chg="mod">
          <ac:chgData name="Rajesh Choudhary" userId="32ca71cabcf3047d" providerId="LiveId" clId="{5C2C7600-CAED-4115-9E53-60BCF268D9D7}" dt="2024-10-18T03:45:59.282" v="4912"/>
          <ac:graphicFrameMkLst>
            <pc:docMk/>
            <pc:sldMk cId="4133287793" sldId="297"/>
            <ac:graphicFrameMk id="4" creationId="{AF683649-90FB-7927-2AC1-AC1203CA925D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05.462" v="4918"/>
        <pc:sldMkLst>
          <pc:docMk/>
          <pc:sldMk cId="4020721652" sldId="298"/>
        </pc:sldMkLst>
        <pc:graphicFrameChg chg="mod modGraphic">
          <ac:chgData name="Rajesh Choudhary" userId="32ca71cabcf3047d" providerId="LiveId" clId="{5C2C7600-CAED-4115-9E53-60BCF268D9D7}" dt="2024-10-18T03:47:05.462" v="4918"/>
          <ac:graphicFrameMkLst>
            <pc:docMk/>
            <pc:sldMk cId="4020721652" sldId="298"/>
            <ac:graphicFrameMk id="4" creationId="{AF683649-90FB-7927-2AC1-AC1203CA925D}"/>
          </ac:graphicFrameMkLst>
        </pc:graphicFrameChg>
      </pc:sldChg>
      <pc:sldChg chg="add del">
        <pc:chgData name="Rajesh Choudhary" userId="32ca71cabcf3047d" providerId="LiveId" clId="{5C2C7600-CAED-4115-9E53-60BCF268D9D7}" dt="2024-10-18T03:47:11.188" v="4920" actId="47"/>
        <pc:sldMkLst>
          <pc:docMk/>
          <pc:sldMk cId="2497358537" sldId="299"/>
        </pc:sldMkLst>
      </pc:sldChg>
      <pc:sldChg chg="addSp delSp modSp add mod">
        <pc:chgData name="Rajesh Choudhary" userId="32ca71cabcf3047d" providerId="LiveId" clId="{5C2C7600-CAED-4115-9E53-60BCF268D9D7}" dt="2024-10-18T03:50:23.477" v="4966" actId="403"/>
        <pc:sldMkLst>
          <pc:docMk/>
          <pc:sldMk cId="3311992960" sldId="299"/>
        </pc:sldMkLst>
        <pc:spChg chg="add mod">
          <ac:chgData name="Rajesh Choudhary" userId="32ca71cabcf3047d" providerId="LiveId" clId="{5C2C7600-CAED-4115-9E53-60BCF268D9D7}" dt="2024-10-18T03:50:23.477" v="4966" actId="403"/>
          <ac:spMkLst>
            <pc:docMk/>
            <pc:sldMk cId="3311992960" sldId="299"/>
            <ac:spMk id="3" creationId="{BF4A3CBD-A28D-A622-FECD-5C3DA0A430E2}"/>
          </ac:spMkLst>
        </pc:spChg>
        <pc:graphicFrameChg chg="del">
          <ac:chgData name="Rajesh Choudhary" userId="32ca71cabcf3047d" providerId="LiveId" clId="{5C2C7600-CAED-4115-9E53-60BCF268D9D7}" dt="2024-10-18T03:49:45.714" v="4954" actId="478"/>
          <ac:graphicFrameMkLst>
            <pc:docMk/>
            <pc:sldMk cId="3311992960" sldId="299"/>
            <ac:graphicFrameMk id="4" creationId="{AF683649-90FB-7927-2AC1-AC1203CA925D}"/>
          </ac:graphicFrameMkLst>
        </pc:graphicFrameChg>
      </pc:sldChg>
      <pc:sldChg chg="addSp delSp add del setBg delDesignElem">
        <pc:chgData name="Rajesh Choudhary" userId="32ca71cabcf3047d" providerId="LiveId" clId="{5C2C7600-CAED-4115-9E53-60BCF268D9D7}" dt="2024-10-18T03:49:31.920" v="4952"/>
        <pc:sldMkLst>
          <pc:docMk/>
          <pc:sldMk cId="3397935562" sldId="299"/>
        </pc:sldMkLst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9" creationId="{BCED4D40-4B67-4331-AC48-79B82B4A47D8}"/>
          </ac:spMkLst>
        </pc:spChg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11" creationId="{670CEDEF-4F34-412E-84EE-329C1E936AF5}"/>
          </ac:spMkLst>
        </pc:spChg>
      </pc:sldChg>
      <pc:sldChg chg="addSp delSp modSp add mod">
        <pc:chgData name="Rajesh Choudhary" userId="32ca71cabcf3047d" providerId="LiveId" clId="{5C2C7600-CAED-4115-9E53-60BCF268D9D7}" dt="2024-10-18T03:50:53.308" v="4971" actId="1076"/>
        <pc:sldMkLst>
          <pc:docMk/>
          <pc:sldMk cId="2533893470" sldId="300"/>
        </pc:sldMkLst>
        <pc:spChg chg="mod">
          <ac:chgData name="Rajesh Choudhary" userId="32ca71cabcf3047d" providerId="LiveId" clId="{5C2C7600-CAED-4115-9E53-60BCF268D9D7}" dt="2024-10-18T03:50:42.767" v="4968"/>
          <ac:spMkLst>
            <pc:docMk/>
            <pc:sldMk cId="2533893470" sldId="30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8T03:50:49.844" v="4969" actId="478"/>
          <ac:spMkLst>
            <pc:docMk/>
            <pc:sldMk cId="2533893470" sldId="300"/>
            <ac:spMk id="3" creationId="{BF4A3CBD-A28D-A622-FECD-5C3DA0A430E2}"/>
          </ac:spMkLst>
        </pc:spChg>
        <pc:graphicFrameChg chg="add mod">
          <ac:chgData name="Rajesh Choudhary" userId="32ca71cabcf3047d" providerId="LiveId" clId="{5C2C7600-CAED-4115-9E53-60BCF268D9D7}" dt="2024-10-18T03:50:53.308" v="4971" actId="1076"/>
          <ac:graphicFrameMkLst>
            <pc:docMk/>
            <pc:sldMk cId="2533893470" sldId="300"/>
            <ac:graphicFrameMk id="4" creationId="{F1215E68-3841-EFD2-C241-B88D7EB2B491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52:51.460" v="4998" actId="122"/>
        <pc:sldMkLst>
          <pc:docMk/>
          <pc:sldMk cId="2283534942" sldId="301"/>
        </pc:sldMkLst>
        <pc:spChg chg="mod">
          <ac:chgData name="Rajesh Choudhary" userId="32ca71cabcf3047d" providerId="LiveId" clId="{5C2C7600-CAED-4115-9E53-60BCF268D9D7}" dt="2024-10-18T03:51:15.859" v="4979"/>
          <ac:spMkLst>
            <pc:docMk/>
            <pc:sldMk cId="2283534942" sldId="301"/>
            <ac:spMk id="2" creationId="{12E0B473-A893-75E8-8821-AC7879791405}"/>
          </ac:spMkLst>
        </pc:spChg>
        <pc:graphicFrameChg chg="add mod">
          <ac:chgData name="Rajesh Choudhary" userId="32ca71cabcf3047d" providerId="LiveId" clId="{5C2C7600-CAED-4115-9E53-60BCF268D9D7}" dt="2024-10-18T03:51:33.636" v="4982" actId="1076"/>
          <ac:graphicFrameMkLst>
            <pc:docMk/>
            <pc:sldMk cId="2283534942" sldId="301"/>
            <ac:graphicFrameMk id="3" creationId="{4C272C3D-3655-D03D-482A-318649549971}"/>
          </ac:graphicFrameMkLst>
        </pc:graphicFrameChg>
        <pc:graphicFrameChg chg="del">
          <ac:chgData name="Rajesh Choudhary" userId="32ca71cabcf3047d" providerId="LiveId" clId="{5C2C7600-CAED-4115-9E53-60BCF268D9D7}" dt="2024-10-18T03:51:24.770" v="4980" actId="478"/>
          <ac:graphicFrameMkLst>
            <pc:docMk/>
            <pc:sldMk cId="2283534942" sldId="301"/>
            <ac:graphicFrameMk id="4" creationId="{F1215E68-3841-EFD2-C241-B88D7EB2B491}"/>
          </ac:graphicFrameMkLst>
        </pc:graphicFrameChg>
        <pc:graphicFrameChg chg="add mod modGraphic">
          <ac:chgData name="Rajesh Choudhary" userId="32ca71cabcf3047d" providerId="LiveId" clId="{5C2C7600-CAED-4115-9E53-60BCF268D9D7}" dt="2024-10-18T03:52:51.460" v="4998" actId="122"/>
          <ac:graphicFrameMkLst>
            <pc:docMk/>
            <pc:sldMk cId="2283534942" sldId="301"/>
            <ac:graphicFrameMk id="5" creationId="{CC64C170-5729-7453-B1C4-B8BA7C757F25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5:46:23.865" v="5599" actId="20577"/>
        <pc:sldMkLst>
          <pc:docMk/>
          <pc:sldMk cId="336904965" sldId="302"/>
        </pc:sldMkLst>
        <pc:spChg chg="mod">
          <ac:chgData name="Rajesh Choudhary" userId="32ca71cabcf3047d" providerId="LiveId" clId="{5C2C7600-CAED-4115-9E53-60BCF268D9D7}" dt="2024-10-18T05:46:18.948" v="5595" actId="6549"/>
          <ac:spMkLst>
            <pc:docMk/>
            <pc:sldMk cId="336904965" sldId="302"/>
            <ac:spMk id="2" creationId="{12E0B473-A893-75E8-8821-AC7879791405}"/>
          </ac:spMkLst>
        </pc:spChg>
        <pc:graphicFrameChg chg="del">
          <ac:chgData name="Rajesh Choudhary" userId="32ca71cabcf3047d" providerId="LiveId" clId="{5C2C7600-CAED-4115-9E53-60BCF268D9D7}" dt="2024-10-18T03:52:11.724" v="4992" actId="478"/>
          <ac:graphicFrameMkLst>
            <pc:docMk/>
            <pc:sldMk cId="336904965" sldId="302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46:23.865" v="5599" actId="20577"/>
          <ac:graphicFrameMkLst>
            <pc:docMk/>
            <pc:sldMk cId="336904965" sldId="302"/>
            <ac:graphicFrameMk id="4" creationId="{CA25F031-072C-274F-E3AB-877EDD221CDE}"/>
          </ac:graphicFrameMkLst>
        </pc:graphicFrameChg>
        <pc:graphicFrameChg chg="del">
          <ac:chgData name="Rajesh Choudhary" userId="32ca71cabcf3047d" providerId="LiveId" clId="{5C2C7600-CAED-4115-9E53-60BCF268D9D7}" dt="2024-10-18T03:52:08.146" v="4991" actId="478"/>
          <ac:graphicFrameMkLst>
            <pc:docMk/>
            <pc:sldMk cId="336904965" sldId="302"/>
            <ac:graphicFrameMk id="5" creationId="{CC64C170-5729-7453-B1C4-B8BA7C757F25}"/>
          </ac:graphicFrameMkLst>
        </pc:graphicFrameChg>
      </pc:sldChg>
      <pc:sldChg chg="add del">
        <pc:chgData name="Rajesh Choudhary" userId="32ca71cabcf3047d" providerId="LiveId" clId="{5C2C7600-CAED-4115-9E53-60BCF268D9D7}" dt="2024-10-18T03:51:48.082" v="4986" actId="47"/>
        <pc:sldMkLst>
          <pc:docMk/>
          <pc:sldMk cId="3150357104" sldId="302"/>
        </pc:sldMkLst>
      </pc:sldChg>
      <pc:sldChg chg="addSp delSp modSp add mod">
        <pc:chgData name="Rajesh Choudhary" userId="32ca71cabcf3047d" providerId="LiveId" clId="{5C2C7600-CAED-4115-9E53-60BCF268D9D7}" dt="2024-10-18T05:28:52.901" v="5524" actId="20577"/>
        <pc:sldMkLst>
          <pc:docMk/>
          <pc:sldMk cId="574705657" sldId="303"/>
        </pc:sldMkLst>
        <pc:graphicFrameChg chg="del">
          <ac:chgData name="Rajesh Choudhary" userId="32ca71cabcf3047d" providerId="LiveId" clId="{5C2C7600-CAED-4115-9E53-60BCF268D9D7}" dt="2024-10-18T04:10:58.696" v="5000" actId="478"/>
          <ac:graphicFrameMkLst>
            <pc:docMk/>
            <pc:sldMk cId="574705657" sldId="303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28:52.901" v="5524" actId="20577"/>
          <ac:graphicFrameMkLst>
            <pc:docMk/>
            <pc:sldMk cId="574705657" sldId="303"/>
            <ac:graphicFrameMk id="4" creationId="{12FF23EF-F8B4-0BDE-1392-C7DF72BB632B}"/>
          </ac:graphicFrameMkLst>
        </pc:graphicFrameChg>
        <pc:graphicFrameChg chg="del">
          <ac:chgData name="Rajesh Choudhary" userId="32ca71cabcf3047d" providerId="LiveId" clId="{5C2C7600-CAED-4115-9E53-60BCF268D9D7}" dt="2024-10-18T04:11:01.368" v="5001" actId="478"/>
          <ac:graphicFrameMkLst>
            <pc:docMk/>
            <pc:sldMk cId="574705657" sldId="303"/>
            <ac:graphicFrameMk id="5" creationId="{CC64C170-5729-7453-B1C4-B8BA7C757F25}"/>
          </ac:graphicFrameMkLst>
        </pc:graphicFrameChg>
      </pc:sldChg>
      <pc:sldChg chg="delSp modSp new mod">
        <pc:chgData name="Rajesh Choudhary" userId="32ca71cabcf3047d" providerId="LiveId" clId="{5C2C7600-CAED-4115-9E53-60BCF268D9D7}" dt="2024-10-18T04:58:39.433" v="5090" actId="1076"/>
        <pc:sldMkLst>
          <pc:docMk/>
          <pc:sldMk cId="4069874134" sldId="304"/>
        </pc:sldMkLst>
        <pc:spChg chg="del">
          <ac:chgData name="Rajesh Choudhary" userId="32ca71cabcf3047d" providerId="LiveId" clId="{5C2C7600-CAED-4115-9E53-60BCF268D9D7}" dt="2024-10-18T04:57:32.498" v="5041" actId="478"/>
          <ac:spMkLst>
            <pc:docMk/>
            <pc:sldMk cId="4069874134" sldId="304"/>
            <ac:spMk id="2" creationId="{A58BE8EC-FE15-1DEA-812D-A5A2AB879635}"/>
          </ac:spMkLst>
        </pc:spChg>
        <pc:spChg chg="mod">
          <ac:chgData name="Rajesh Choudhary" userId="32ca71cabcf3047d" providerId="LiveId" clId="{5C2C7600-CAED-4115-9E53-60BCF268D9D7}" dt="2024-10-18T04:58:39.433" v="5090" actId="1076"/>
          <ac:spMkLst>
            <pc:docMk/>
            <pc:sldMk cId="4069874134" sldId="304"/>
            <ac:spMk id="3" creationId="{D15CBD75-AA9C-A2FB-5A26-ECFB5A9AE3C7}"/>
          </ac:spMkLst>
        </pc:spChg>
      </pc:sldChg>
      <pc:sldChg chg="addSp delSp modSp add mod ord">
        <pc:chgData name="Rajesh Choudhary" userId="32ca71cabcf3047d" providerId="LiveId" clId="{5C2C7600-CAED-4115-9E53-60BCF268D9D7}" dt="2024-10-18T05:04:52.554" v="5175" actId="403"/>
        <pc:sldMkLst>
          <pc:docMk/>
          <pc:sldMk cId="135278275" sldId="305"/>
        </pc:sldMkLst>
        <pc:graphicFrameChg chg="del">
          <ac:chgData name="Rajesh Choudhary" userId="32ca71cabcf3047d" providerId="LiveId" clId="{5C2C7600-CAED-4115-9E53-60BCF268D9D7}" dt="2024-10-18T04:59:13.906" v="5094" actId="478"/>
          <ac:graphicFrameMkLst>
            <pc:docMk/>
            <pc:sldMk cId="135278275" sldId="305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5:04:52.554" v="5175" actId="403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3757B-FEEC-FE3C-4E9B-DD2634EA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5417C-0954-5169-9808-3BDE58D50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4A0EA-3FB0-D67C-5D96-1C8DD3D3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48E7B-DBA0-F14C-54A7-B9A45B81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5CB6-2ECB-D180-03B8-239D5A6F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927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BCFF-0FC9-BB1A-7317-CEB27194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3604E-D997-1BD2-B685-4D1674F8D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82010-EB7E-5DE5-D352-0C699D5A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72963-24A4-6991-02B6-8BC72FB9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CDC5-69CD-8952-1D0A-10CF60A8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33FF5-52B2-7366-1D47-C6A321F08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0B8BB-ACE5-D2A4-DBDA-0ED3F0760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DB40-27A2-AF28-FE21-9BD2153D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48B8-4F12-86C4-2E7E-B78219E7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F98C4-0A8A-6E61-54F7-698B141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79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F139-3AD4-00EB-2476-10DDB5CD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DF27-2E59-E09E-AAA6-03AD3292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5C7D-F140-1D3B-D22D-DF4B5418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57FB-7826-207A-9E8E-D6701788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95FA5-35DB-C466-96F7-C09F8542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4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11B2-6871-475E-D186-1CA3296E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7952-77D1-9A53-6505-F393AFDF1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2597B-AA03-E88D-1731-0CDAC22A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02AD-6AE4-E7C9-0268-87B3899D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68853-8488-DC7C-C29C-58A5D9C4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61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E71C-3C0A-430D-E3AF-15BBFF938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7D470-A046-7583-515C-2360E1268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02499-29E3-E6F8-4CA6-0073B874D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8A2B9-1E49-EC87-9153-826AD692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FAD7A-179A-F218-9D36-44E6AA071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EB43B-6D60-95E0-367A-D2A2E777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8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B059-3827-2424-20A2-49EF2A183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A553C-ED45-4C74-6E0A-0D880FD3A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8D150-E7A7-D01B-C0D8-BF7551B4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FF77F-1429-70CC-B97C-8F66596A6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9FDD0-7E46-FB47-A634-566608843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EE659E-FEF3-6396-AEB7-F3D347A3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8DFB3-4ED2-65EA-1371-89C0A204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22559-D67D-88C2-DE4D-7EF8724C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74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6B52-2BDE-C6B5-35BD-5F94C353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02EA4-889E-9F90-BE08-6796143D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0401-10CC-3645-C0A1-7C11752F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EBD7E-A087-93BE-0304-6D270A58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92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815E6-6C6E-330B-0B74-41D59F72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FA0B1-9BA3-85A5-ECD1-90ADDCE1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6511A-28EC-BD01-6D90-252AF3D3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47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E3E0-140C-0F13-539E-03413096D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62B3B-495D-2682-051A-01EB4C124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E1CC8-2EF5-F0F3-6B80-BB843997F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5817A-81B0-9A87-C4DE-11C506C5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AF01C-9E62-6A11-411B-F89A45D7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9432E-59FD-4CE4-0771-DA545DD7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4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289F-CEC2-8974-1070-DAF1F296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DA4F8-4AC6-A912-C7DF-2261EB09D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12777-FFB2-7DD1-F956-A34DBDCCB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54304-F5B9-F38E-3D0D-921D7177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2456E-5DE9-5FA6-7A47-0E063943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925DE-6C03-89DE-15F3-A7ED150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30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88F02F-322E-BD8D-012A-F932D6841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6A3C6-E3B9-3966-6119-23F1DEABD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804B-FBBA-67A9-1EC8-2B2BEFFB1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CCD6A-6D99-FB76-7C90-992B0AC9E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3A05-8114-10D9-A495-594F662A1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034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C8C19-4155-9819-028B-524633C0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Half Yearly Review Meeting</a:t>
            </a:r>
            <a:b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Rajesh Choudhary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Scientist ‘B’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(MS: CED 03, CED 22, &amp; CED 36)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8A4-18F7-4AB7-E378-6C2ACD7E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370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 October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02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ISO/IEC Projects - Identified in H &amp; M Category, Experts Designated, strategies adopted to identify experts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215E68-3841-EFD2-C241-B88D7EB2B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62421"/>
              </p:ext>
            </p:extLst>
          </p:nvPr>
        </p:nvGraphicFramePr>
        <p:xfrm>
          <a:off x="246354" y="2084546"/>
          <a:ext cx="11694693" cy="4073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827">
                  <a:extLst>
                    <a:ext uri="{9D8B030D-6E8A-4147-A177-3AD203B41FA5}">
                      <a16:colId xmlns:a16="http://schemas.microsoft.com/office/drawing/2014/main" val="603789911"/>
                    </a:ext>
                  </a:extLst>
                </a:gridCol>
                <a:gridCol w="3590223">
                  <a:extLst>
                    <a:ext uri="{9D8B030D-6E8A-4147-A177-3AD203B41FA5}">
                      <a16:colId xmlns:a16="http://schemas.microsoft.com/office/drawing/2014/main" val="3544048537"/>
                    </a:ext>
                  </a:extLst>
                </a:gridCol>
                <a:gridCol w="1963553">
                  <a:extLst>
                    <a:ext uri="{9D8B030D-6E8A-4147-A177-3AD203B41FA5}">
                      <a16:colId xmlns:a16="http://schemas.microsoft.com/office/drawing/2014/main" val="4233724785"/>
                    </a:ext>
                  </a:extLst>
                </a:gridCol>
                <a:gridCol w="3388090">
                  <a:extLst>
                    <a:ext uri="{9D8B030D-6E8A-4147-A177-3AD203B41FA5}">
                      <a16:colId xmlns:a16="http://schemas.microsoft.com/office/drawing/2014/main" val="3828582695"/>
                    </a:ext>
                  </a:extLst>
                </a:gridCol>
              </a:tblGrid>
              <a:tr h="407372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Subject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Expert Designated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H&amp;M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Strategy Adopted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1665851"/>
                  </a:ext>
                </a:extLst>
              </a:tr>
              <a:tr h="1323958">
                <a:tc>
                  <a:txBody>
                    <a:bodyPr/>
                    <a:lstStyle/>
                    <a:p>
                      <a:r>
                        <a:rPr lang="en-GB"/>
                        <a:t>Standardized Post-Fire Data Collection Methods from Large Outdoor Fires, ISO/NP 24944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Dr G C Misra, Member CED 36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Based on the profile of the member &amp; discussion in the technical Committee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791356"/>
                  </a:ext>
                </a:extLst>
              </a:tr>
              <a:tr h="1018428">
                <a:tc>
                  <a:txBody>
                    <a:bodyPr/>
                    <a:lstStyle/>
                    <a:p>
                      <a:r>
                        <a:rPr lang="en-GB"/>
                        <a:t>Call for Convenor of ISO/TC 92/TG 2: Fire Fighters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Shri R C Sharma, Member CED 36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/>
                        <a:t>Based on the profile of the member &amp; discussion in the technical Committee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306699"/>
                  </a:ext>
                </a:extLst>
              </a:tr>
              <a:tr h="1323958">
                <a:tc>
                  <a:txBody>
                    <a:bodyPr/>
                    <a:lstStyle/>
                    <a:p>
                      <a:r>
                        <a:rPr lang="en-GB"/>
                        <a:t>Call for Convenor of ISO/TC 92/WG 15 :Fire Safety for Tunnels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Dr K. C. Wadhwa, Member 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Based on the profile of the member &amp; discussion in the technical Committee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4670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89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272C3D-3655-D03D-482A-318649549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639214"/>
              </p:ext>
            </p:extLst>
          </p:nvPr>
        </p:nvGraphicFramePr>
        <p:xfrm>
          <a:off x="1647364" y="2084546"/>
          <a:ext cx="889267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535">
                  <a:extLst>
                    <a:ext uri="{9D8B030D-6E8A-4147-A177-3AD203B41FA5}">
                      <a16:colId xmlns:a16="http://schemas.microsoft.com/office/drawing/2014/main" val="565446809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3096048473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2873490818"/>
                    </a:ext>
                  </a:extLst>
                </a:gridCol>
                <a:gridCol w="2066376">
                  <a:extLst>
                    <a:ext uri="{9D8B030D-6E8A-4147-A177-3AD203B41FA5}">
                      <a16:colId xmlns:a16="http://schemas.microsoft.com/office/drawing/2014/main" val="3472220691"/>
                    </a:ext>
                  </a:extLst>
                </a:gridCol>
                <a:gridCol w="1490693">
                  <a:extLst>
                    <a:ext uri="{9D8B030D-6E8A-4147-A177-3AD203B41FA5}">
                      <a16:colId xmlns:a16="http://schemas.microsoft.com/office/drawing/2014/main" val="2485353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Meeting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Inactive Members removed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Resolutions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4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33</a:t>
                      </a:r>
                      <a:r>
                        <a:rPr lang="en-IN" baseline="30000" dirty="0"/>
                        <a:t>rd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85.19%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846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53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FF23EF-F8B4-0BDE-1392-C7DF72BB6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15365"/>
              </p:ext>
            </p:extLst>
          </p:nvPr>
        </p:nvGraphicFramePr>
        <p:xfrm>
          <a:off x="106327" y="2084545"/>
          <a:ext cx="11964749" cy="100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961">
                  <a:extLst>
                    <a:ext uri="{9D8B030D-6E8A-4147-A177-3AD203B41FA5}">
                      <a16:colId xmlns:a16="http://schemas.microsoft.com/office/drawing/2014/main" val="4035565847"/>
                    </a:ext>
                  </a:extLst>
                </a:gridCol>
                <a:gridCol w="1032670">
                  <a:extLst>
                    <a:ext uri="{9D8B030D-6E8A-4147-A177-3AD203B41FA5}">
                      <a16:colId xmlns:a16="http://schemas.microsoft.com/office/drawing/2014/main" val="4011925019"/>
                    </a:ext>
                  </a:extLst>
                </a:gridCol>
                <a:gridCol w="941985">
                  <a:extLst>
                    <a:ext uri="{9D8B030D-6E8A-4147-A177-3AD203B41FA5}">
                      <a16:colId xmlns:a16="http://schemas.microsoft.com/office/drawing/2014/main" val="956977305"/>
                    </a:ext>
                  </a:extLst>
                </a:gridCol>
                <a:gridCol w="1019181">
                  <a:extLst>
                    <a:ext uri="{9D8B030D-6E8A-4147-A177-3AD203B41FA5}">
                      <a16:colId xmlns:a16="http://schemas.microsoft.com/office/drawing/2014/main" val="3693413059"/>
                    </a:ext>
                  </a:extLst>
                </a:gridCol>
                <a:gridCol w="1045079">
                  <a:extLst>
                    <a:ext uri="{9D8B030D-6E8A-4147-A177-3AD203B41FA5}">
                      <a16:colId xmlns:a16="http://schemas.microsoft.com/office/drawing/2014/main" val="959531017"/>
                    </a:ext>
                  </a:extLst>
                </a:gridCol>
                <a:gridCol w="898889">
                  <a:extLst>
                    <a:ext uri="{9D8B030D-6E8A-4147-A177-3AD203B41FA5}">
                      <a16:colId xmlns:a16="http://schemas.microsoft.com/office/drawing/2014/main" val="1813097009"/>
                    </a:ext>
                  </a:extLst>
                </a:gridCol>
                <a:gridCol w="628491">
                  <a:extLst>
                    <a:ext uri="{9D8B030D-6E8A-4147-A177-3AD203B41FA5}">
                      <a16:colId xmlns:a16="http://schemas.microsoft.com/office/drawing/2014/main" val="3062155987"/>
                    </a:ext>
                  </a:extLst>
                </a:gridCol>
                <a:gridCol w="755165">
                  <a:extLst>
                    <a:ext uri="{9D8B030D-6E8A-4147-A177-3AD203B41FA5}">
                      <a16:colId xmlns:a16="http://schemas.microsoft.com/office/drawing/2014/main" val="4058552253"/>
                    </a:ext>
                  </a:extLst>
                </a:gridCol>
                <a:gridCol w="894016">
                  <a:extLst>
                    <a:ext uri="{9D8B030D-6E8A-4147-A177-3AD203B41FA5}">
                      <a16:colId xmlns:a16="http://schemas.microsoft.com/office/drawing/2014/main" val="4141335320"/>
                    </a:ext>
                  </a:extLst>
                </a:gridCol>
                <a:gridCol w="1210700">
                  <a:extLst>
                    <a:ext uri="{9D8B030D-6E8A-4147-A177-3AD203B41FA5}">
                      <a16:colId xmlns:a16="http://schemas.microsoft.com/office/drawing/2014/main" val="3310441786"/>
                    </a:ext>
                  </a:extLst>
                </a:gridCol>
                <a:gridCol w="1054795">
                  <a:extLst>
                    <a:ext uri="{9D8B030D-6E8A-4147-A177-3AD203B41FA5}">
                      <a16:colId xmlns:a16="http://schemas.microsoft.com/office/drawing/2014/main" val="4282913441"/>
                    </a:ext>
                  </a:extLst>
                </a:gridCol>
                <a:gridCol w="1018254">
                  <a:extLst>
                    <a:ext uri="{9D8B030D-6E8A-4147-A177-3AD203B41FA5}">
                      <a16:colId xmlns:a16="http://schemas.microsoft.com/office/drawing/2014/main" val="2231024023"/>
                    </a:ext>
                  </a:extLst>
                </a:gridCol>
                <a:gridCol w="511563">
                  <a:extLst>
                    <a:ext uri="{9D8B030D-6E8A-4147-A177-3AD203B41FA5}">
                      <a16:colId xmlns:a16="http://schemas.microsoft.com/office/drawing/2014/main" val="476773273"/>
                    </a:ext>
                  </a:extLst>
                </a:gridCol>
              </a:tblGrid>
              <a:tr h="67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Committee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 Association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Regulatory Body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State Government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R&amp;D Organization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Academic Institution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Expert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Consumer Group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Central Ministry/Dept.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Technologist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Unclassified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Total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715645"/>
                  </a:ext>
                </a:extLst>
              </a:tr>
              <a:tr h="331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CED 36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3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4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7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2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8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28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395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70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 Meeting/Seminar Planned Outside HQ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25F031-072C-274F-E3AB-877EDD221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516983"/>
              </p:ext>
            </p:extLst>
          </p:nvPr>
        </p:nvGraphicFramePr>
        <p:xfrm>
          <a:off x="1449777" y="2094386"/>
          <a:ext cx="9287848" cy="141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69">
                  <a:extLst>
                    <a:ext uri="{9D8B030D-6E8A-4147-A177-3AD203B41FA5}">
                      <a16:colId xmlns:a16="http://schemas.microsoft.com/office/drawing/2014/main" val="3413853413"/>
                    </a:ext>
                  </a:extLst>
                </a:gridCol>
                <a:gridCol w="2519680">
                  <a:extLst>
                    <a:ext uri="{9D8B030D-6E8A-4147-A177-3AD203B41FA5}">
                      <a16:colId xmlns:a16="http://schemas.microsoft.com/office/drawing/2014/main" val="3602848858"/>
                    </a:ext>
                  </a:extLst>
                </a:gridCol>
                <a:gridCol w="3687699">
                  <a:extLst>
                    <a:ext uri="{9D8B030D-6E8A-4147-A177-3AD203B41FA5}">
                      <a16:colId xmlns:a16="http://schemas.microsoft.com/office/drawing/2014/main" val="3605871837"/>
                    </a:ext>
                  </a:extLst>
                </a:gridCol>
              </a:tblGrid>
              <a:tr h="519856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Meeting Planed outside HQ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234146"/>
                  </a:ext>
                </a:extLst>
              </a:tr>
              <a:tr h="897286">
                <a:tc>
                  <a:txBody>
                    <a:bodyPr/>
                    <a:lstStyle/>
                    <a:p>
                      <a:r>
                        <a:rPr lang="en-IN" sz="2200" dirty="0"/>
                        <a:t>Fire Safety Sectional Committee, 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/>
                        <a:t>13 </a:t>
                      </a:r>
                      <a:r>
                        <a:rPr lang="en-IN" sz="2200" dirty="0"/>
                        <a:t>December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IIT Gandhinagar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14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04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75-AA9C-A2FB-5A26-ECFB5A9AE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216" y="2773510"/>
            <a:ext cx="4637567" cy="1310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6987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effectLst/>
                <a:latin typeface="Arial" panose="020B0604020202020204" pitchFamily="34" charset="0"/>
              </a:rPr>
              <a:t>Process adopted for the NWIPs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A79A46-DB39-FF66-126B-E853F16B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90407"/>
              </p:ext>
            </p:extLst>
          </p:nvPr>
        </p:nvGraphicFramePr>
        <p:xfrm>
          <a:off x="377733" y="1885193"/>
          <a:ext cx="11431936" cy="403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419">
                  <a:extLst>
                    <a:ext uri="{9D8B030D-6E8A-4147-A177-3AD203B41FA5}">
                      <a16:colId xmlns:a16="http://schemas.microsoft.com/office/drawing/2014/main" val="324187706"/>
                    </a:ext>
                  </a:extLst>
                </a:gridCol>
                <a:gridCol w="5036197">
                  <a:extLst>
                    <a:ext uri="{9D8B030D-6E8A-4147-A177-3AD203B41FA5}">
                      <a16:colId xmlns:a16="http://schemas.microsoft.com/office/drawing/2014/main" val="4265089937"/>
                    </a:ext>
                  </a:extLst>
                </a:gridCol>
                <a:gridCol w="1301512">
                  <a:extLst>
                    <a:ext uri="{9D8B030D-6E8A-4147-A177-3AD203B41FA5}">
                      <a16:colId xmlns:a16="http://schemas.microsoft.com/office/drawing/2014/main" val="1392725021"/>
                    </a:ext>
                  </a:extLst>
                </a:gridCol>
                <a:gridCol w="1258054">
                  <a:extLst>
                    <a:ext uri="{9D8B030D-6E8A-4147-A177-3AD203B41FA5}">
                      <a16:colId xmlns:a16="http://schemas.microsoft.com/office/drawing/2014/main" val="4151917984"/>
                    </a:ext>
                  </a:extLst>
                </a:gridCol>
                <a:gridCol w="2604754">
                  <a:extLst>
                    <a:ext uri="{9D8B030D-6E8A-4147-A177-3AD203B41FA5}">
                      <a16:colId xmlns:a16="http://schemas.microsoft.com/office/drawing/2014/main" val="1109312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NWIP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Received from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Process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Status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99621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Fire and life safety audit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Working draft under preparation.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722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Fire safety in hospitals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Working draft under preparation.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115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ASTM E84 Surface Burning Characteristics of Building Materials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Working draft under preparation.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41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Fire tests on building materials and structures (BS 476 series)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BIS has already adopted various parts of ISO 834 on the same subject.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8350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Performance of the spandrel panel assembly during the standard fire-exposure conditions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Working draft prepared.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6114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Fire Resistance of Building Joint Systems</a:t>
                      </a:r>
                      <a:endParaRPr lang="en-I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/>
                        <a:t>Working draft prepared.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3862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97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effectLst/>
                <a:latin typeface="Arial" panose="020B0604020202020204" pitchFamily="34" charset="0"/>
              </a:rPr>
              <a:t>Process adopted for the NWIPs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A79A46-DB39-FF66-126B-E853F16B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367206"/>
              </p:ext>
            </p:extLst>
          </p:nvPr>
        </p:nvGraphicFramePr>
        <p:xfrm>
          <a:off x="377733" y="1885193"/>
          <a:ext cx="11431936" cy="4549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564">
                  <a:extLst>
                    <a:ext uri="{9D8B030D-6E8A-4147-A177-3AD203B41FA5}">
                      <a16:colId xmlns:a16="http://schemas.microsoft.com/office/drawing/2014/main" val="324187706"/>
                    </a:ext>
                  </a:extLst>
                </a:gridCol>
                <a:gridCol w="5342021">
                  <a:extLst>
                    <a:ext uri="{9D8B030D-6E8A-4147-A177-3AD203B41FA5}">
                      <a16:colId xmlns:a16="http://schemas.microsoft.com/office/drawing/2014/main" val="4265089937"/>
                    </a:ext>
                  </a:extLst>
                </a:gridCol>
                <a:gridCol w="1827505">
                  <a:extLst>
                    <a:ext uri="{9D8B030D-6E8A-4147-A177-3AD203B41FA5}">
                      <a16:colId xmlns:a16="http://schemas.microsoft.com/office/drawing/2014/main" val="4151917984"/>
                    </a:ext>
                  </a:extLst>
                </a:gridCol>
                <a:gridCol w="2926846">
                  <a:extLst>
                    <a:ext uri="{9D8B030D-6E8A-4147-A177-3AD203B41FA5}">
                      <a16:colId xmlns:a16="http://schemas.microsoft.com/office/drawing/2014/main" val="1109312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Committee</a:t>
                      </a:r>
                    </a:p>
                  </a:txBody>
                  <a:tcPr marL="69235" marR="69235" marT="34617" marB="34617"/>
                </a:tc>
                <a:tc>
                  <a:txBody>
                    <a:bodyPr/>
                    <a:lstStyle/>
                    <a:p>
                      <a:r>
                        <a:rPr lang="en-IN" sz="1800"/>
                        <a:t>NWIP</a:t>
                      </a:r>
                    </a:p>
                  </a:txBody>
                  <a:tcPr marL="69235" marR="69235" marT="34617" marB="34617"/>
                </a:tc>
                <a:tc>
                  <a:txBody>
                    <a:bodyPr/>
                    <a:lstStyle/>
                    <a:p>
                      <a:r>
                        <a:rPr lang="en-IN" sz="1800"/>
                        <a:t>Process</a:t>
                      </a:r>
                    </a:p>
                  </a:txBody>
                  <a:tcPr marL="69235" marR="69235" marT="34617" marB="34617"/>
                </a:tc>
                <a:tc>
                  <a:txBody>
                    <a:bodyPr/>
                    <a:lstStyle/>
                    <a:p>
                      <a:r>
                        <a:rPr lang="en-IN" sz="1800"/>
                        <a:t>Status</a:t>
                      </a:r>
                    </a:p>
                  </a:txBody>
                  <a:tcPr marL="69235" marR="69235" marT="34617" marB="34617"/>
                </a:tc>
                <a:extLst>
                  <a:ext uri="{0D108BD9-81ED-4DB2-BD59-A6C34878D82A}">
                    <a16:rowId xmlns:a16="http://schemas.microsoft.com/office/drawing/2014/main" val="99621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Fire resistance of vertical and horizontal ventilation ducts under standardized fire conditions (ISO 6944)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722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EN 12101-6 Smoke and heat control systems - Specification for pressure differential systems. Kits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115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Standard for Safety Smoke Dampers (UL 555S)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1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Safety arrangement for Electrical Fire and flood hazards in Hydro power plants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350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Fire Dampers for Air Distribution Systems (based on ISO 21925 – 2:2019)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114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Smoke and Heat Control Systems (ISO 21927-3),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86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/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/>
                        <a:t>EN 12106-3 Smoke and heat control systems - Part 3: Specification for powered smoke and heat control ventilators (Fans)</a:t>
                      </a:r>
                      <a:endParaRPr lang="en-IN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111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67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821FB8-9EAB-2F09-BA4C-DE723DBEE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9622"/>
              </p:ext>
            </p:extLst>
          </p:nvPr>
        </p:nvGraphicFramePr>
        <p:xfrm>
          <a:off x="1739668" y="2392889"/>
          <a:ext cx="8708065" cy="98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613">
                  <a:extLst>
                    <a:ext uri="{9D8B030D-6E8A-4147-A177-3AD203B41FA5}">
                      <a16:colId xmlns:a16="http://schemas.microsoft.com/office/drawing/2014/main" val="622466131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953499168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415645231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7759054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19289661"/>
                    </a:ext>
                  </a:extLst>
                </a:gridCol>
              </a:tblGrid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R&amp;D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Intern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WG/WP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ARP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1527"/>
                  </a:ext>
                </a:extLst>
              </a:tr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52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7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683649-90FB-7927-2AC1-AC1203CA9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564361"/>
              </p:ext>
            </p:extLst>
          </p:nvPr>
        </p:nvGraphicFramePr>
        <p:xfrm>
          <a:off x="365759" y="1913199"/>
          <a:ext cx="11425186" cy="3455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125">
                  <a:extLst>
                    <a:ext uri="{9D8B030D-6E8A-4147-A177-3AD203B41FA5}">
                      <a16:colId xmlns:a16="http://schemas.microsoft.com/office/drawing/2014/main" val="1538254005"/>
                    </a:ext>
                  </a:extLst>
                </a:gridCol>
                <a:gridCol w="6004176">
                  <a:extLst>
                    <a:ext uri="{9D8B030D-6E8A-4147-A177-3AD203B41FA5}">
                      <a16:colId xmlns:a16="http://schemas.microsoft.com/office/drawing/2014/main" val="3037782645"/>
                    </a:ext>
                  </a:extLst>
                </a:gridCol>
                <a:gridCol w="1696315">
                  <a:extLst>
                    <a:ext uri="{9D8B030D-6E8A-4147-A177-3AD203B41FA5}">
                      <a16:colId xmlns:a16="http://schemas.microsoft.com/office/drawing/2014/main" val="2722724557"/>
                    </a:ext>
                  </a:extLst>
                </a:gridCol>
                <a:gridCol w="2193570">
                  <a:extLst>
                    <a:ext uri="{9D8B030D-6E8A-4147-A177-3AD203B41FA5}">
                      <a16:colId xmlns:a16="http://schemas.microsoft.com/office/drawing/2014/main" val="1215129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633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3594: 2024 Fire Safety of General Storage and Warehousing Including Cold Storages - Code of Practice (</a:t>
                      </a:r>
                      <a:r>
                        <a:rPr lang="en-GB" sz="1800" b="0" i="1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 revision</a:t>
                      </a: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b="0" i="0" u="none" strike="noStrike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382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Protection of Electronic Data Processing Installation (</a:t>
                      </a:r>
                      <a:r>
                        <a:rPr lang="en-GB" sz="1800" b="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revision of IS 12456</a:t>
                      </a:r>
                      <a:r>
                        <a:rPr lang="en-GB" sz="1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is being prepared.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839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13716 Fire Safety in Hotels – Code of Practice (</a:t>
                      </a:r>
                      <a:r>
                        <a:rPr lang="en-GB" sz="1800" b="0" i="1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first revision of IS 13716</a:t>
                      </a: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b="0" i="0" u="none" strike="noStrike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WP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is being prepared.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618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 for classification of flame spread of products (</a:t>
                      </a:r>
                      <a:r>
                        <a:rPr lang="en-GB" sz="1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revision of IS 12777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is being prepared.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72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7400-7138-DFBC-A842-6D751898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22"/>
            <a:ext cx="10515600" cy="539650"/>
          </a:xfrm>
        </p:spPr>
        <p:txBody>
          <a:bodyPr>
            <a:normAutofit/>
          </a:bodyPr>
          <a:lstStyle/>
          <a:p>
            <a:r>
              <a:rPr lang="en-GB" sz="3000"/>
              <a:t>Progress of Reviews against the Annual Action Plan for 2024-25</a:t>
            </a:r>
            <a:endParaRPr lang="en-IN" sz="30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41387E-8A8E-48BF-50FC-15BBA6A8C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205650"/>
              </p:ext>
            </p:extLst>
          </p:nvPr>
        </p:nvGraphicFramePr>
        <p:xfrm>
          <a:off x="404261" y="1088454"/>
          <a:ext cx="11492564" cy="158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703">
                  <a:extLst>
                    <a:ext uri="{9D8B030D-6E8A-4147-A177-3AD203B41FA5}">
                      <a16:colId xmlns:a16="http://schemas.microsoft.com/office/drawing/2014/main" val="318072751"/>
                    </a:ext>
                  </a:extLst>
                </a:gridCol>
                <a:gridCol w="1069465">
                  <a:extLst>
                    <a:ext uri="{9D8B030D-6E8A-4147-A177-3AD203B41FA5}">
                      <a16:colId xmlns:a16="http://schemas.microsoft.com/office/drawing/2014/main" val="94805450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3620402957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079125264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1032359326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2541656747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788459372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757098815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355864010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631494071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896774446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113939689"/>
                    </a:ext>
                  </a:extLst>
                </a:gridCol>
                <a:gridCol w="861070">
                  <a:extLst>
                    <a:ext uri="{9D8B030D-6E8A-4147-A177-3AD203B41FA5}">
                      <a16:colId xmlns:a16="http://schemas.microsoft.com/office/drawing/2014/main" val="3099607652"/>
                    </a:ext>
                  </a:extLst>
                </a:gridCol>
              </a:tblGrid>
              <a:tr h="5063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Committee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Review Taken in APS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Due for Review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Other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Pending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7483283"/>
                  </a:ext>
                </a:extLst>
              </a:tr>
              <a:tr h="50634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17601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CED 36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22+10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1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10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069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Revised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63370"/>
              </p:ext>
            </p:extLst>
          </p:nvPr>
        </p:nvGraphicFramePr>
        <p:xfrm>
          <a:off x="452387" y="1516641"/>
          <a:ext cx="11328934" cy="170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30399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3594: 2024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Safety of General Storage and Warehousing Including Cold Storages - Code of Practice (Second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464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12459 : 2024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Safety in Cable Runs - Code of Practice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3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95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Archived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30576"/>
              </p:ext>
            </p:extLst>
          </p:nvPr>
        </p:nvGraphicFramePr>
        <p:xfrm>
          <a:off x="452387" y="1516641"/>
          <a:ext cx="11287226" cy="500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838426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8024261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13694:1993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safety in iron and steel industries ― Code of practice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2726:1988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Code of practice for fire safety of industrial buildings: Cotton ginning and pressing (including cotton seed delintering) factories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4226:1988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Code of practice for fire safety of industrial buildings: Aluminium/Magnesium powder factories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8758:2013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precautionary measures in construction of temporary structures and pandals ― Code of practice (second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12458:2019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resistance of through penetration firestops — Method of Test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14435:2013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safety in educational institutions ― Code of practice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14689:1999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Code of practice for fire safety in industrial buildings (printing and publishing industry)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834-4:2000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Fire-resistance tests – Elements of building construction: Part 4 Specific requirements for load bearing vertical separating elements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834-5:2000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Fire-resistance tests – Elements of building construction: Part 5 Specific requirements for load bearing horizontal separating elements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01121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4886:1991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safety of industrial buildings: Tea factories ― Code of practice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50077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36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13045:1991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Code of practice for fire safety of industrial buildings– Flour mills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46423717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D09E0-86B0-7B03-863F-969942B62929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580FC-25BD-CEA6-D852-4E4A1C82BAC3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9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4A3CBD-A28D-A622-FECD-5C3DA0A430E2}"/>
              </a:ext>
            </a:extLst>
          </p:cNvPr>
          <p:cNvSpPr txBox="1"/>
          <p:nvPr/>
        </p:nvSpPr>
        <p:spPr>
          <a:xfrm>
            <a:off x="498834" y="2018806"/>
            <a:ext cx="11223774" cy="4670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000" b="1" dirty="0"/>
              <a:t>Working Panels and Working Groups Created</a:t>
            </a:r>
            <a:endParaRPr lang="en-IN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36 : P1	Panel for the Revision of IS 12456 Fire Safety of Data Centres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36 : P2	Panel for the Formulation of New Indian Standard on Fire and Life Safety Audit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36 : P3	Panel for Revision of IS 13716 ‘Fire Safety in Hotels – Code of Practice’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36 : P4	Panel for New Indian Standard on Fire Safety of Healthcare Premises</a:t>
            </a: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1199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1115</Words>
  <Application>Microsoft Office PowerPoint</Application>
  <PresentationFormat>Widescreen</PresentationFormat>
  <Paragraphs>253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Aptos Narrow</vt:lpstr>
      <vt:lpstr>Arial</vt:lpstr>
      <vt:lpstr>Calibri</vt:lpstr>
      <vt:lpstr>Office Theme</vt:lpstr>
      <vt:lpstr>Half Yearly Review Meeting Rajesh Choudhary Scientist ‘B’ (MS: CED 03, CED 22, &amp; CED 36)</vt:lpstr>
      <vt:lpstr>Process adopted for the NWIPs</vt:lpstr>
      <vt:lpstr>Process adopted for the NWIPs</vt:lpstr>
      <vt:lpstr>Process adopted for the Reviews</vt:lpstr>
      <vt:lpstr>Process adopted for the Reviews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Process adopted for the Reviews</vt:lpstr>
      <vt:lpstr>ISO/IEC Projects - Identified in H &amp; M Category, Experts Designated, strategies adopted to identify experts</vt:lpstr>
      <vt:lpstr>Status of Process Reform Measures - Attendance, Inactive Members, Comments on P Drafts, Resolutions, Members Trained, SC membership rationalised.</vt:lpstr>
      <vt:lpstr>Status of Process Reform Measures - Attendance, Inactive Members, Comments on P Drafts, Resolutions, Members Trained, SC membership rationalised.</vt:lpstr>
      <vt:lpstr>SC Meeting/Seminar Planned Outside HQ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Rajesh Choudhary</dc:creator>
  <cp:lastModifiedBy>Rajesh Choudhary</cp:lastModifiedBy>
  <cp:revision>1</cp:revision>
  <cp:lastPrinted>2024-10-18T04:11:22Z</cp:lastPrinted>
  <dcterms:created xsi:type="dcterms:W3CDTF">2024-10-16T07:00:57Z</dcterms:created>
  <dcterms:modified xsi:type="dcterms:W3CDTF">2024-10-24T08:54:52Z</dcterms:modified>
</cp:coreProperties>
</file>