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4"/>
  </p:sldMasterIdLst>
  <p:notesMasterIdLst>
    <p:notesMasterId r:id="rId22"/>
  </p:notesMasterIdLst>
  <p:sldIdLst>
    <p:sldId id="257" r:id="rId5"/>
    <p:sldId id="262" r:id="rId6"/>
    <p:sldId id="268" r:id="rId7"/>
    <p:sldId id="263" r:id="rId8"/>
    <p:sldId id="273" r:id="rId9"/>
    <p:sldId id="274" r:id="rId10"/>
    <p:sldId id="275" r:id="rId11"/>
    <p:sldId id="276" r:id="rId12"/>
    <p:sldId id="283" r:id="rId13"/>
    <p:sldId id="258" r:id="rId14"/>
    <p:sldId id="277" r:id="rId15"/>
    <p:sldId id="278" r:id="rId16"/>
    <p:sldId id="264" r:id="rId17"/>
    <p:sldId id="281" r:id="rId18"/>
    <p:sldId id="282" r:id="rId19"/>
    <p:sldId id="266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–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–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–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26" autoAdjust="0"/>
  </p:normalViewPr>
  <p:slideViewPr>
    <p:cSldViewPr snapToGrid="0">
      <p:cViewPr varScale="1">
        <p:scale>
          <a:sx n="121" d="100"/>
          <a:sy n="121" d="100"/>
        </p:scale>
        <p:origin x="2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39C37-6F79-4773-8F69-C8DC87CD00F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6DF929CB-2880-4CC4-A9C5-EA995664968F}">
      <dgm:prSet phldrT="[Text]"/>
      <dgm:spPr/>
      <dgm:t>
        <a:bodyPr/>
        <a:lstStyle/>
        <a:p>
          <a:r>
            <a:rPr lang="en-IN" dirty="0"/>
            <a:t>PLASTICS</a:t>
          </a:r>
        </a:p>
      </dgm:t>
    </dgm:pt>
    <dgm:pt modelId="{EB827D90-5CC0-4D42-B36D-2CA32E152901}" type="parTrans" cxnId="{46F4A090-DABA-402F-B1C2-E2DC7A82831F}">
      <dgm:prSet/>
      <dgm:spPr/>
      <dgm:t>
        <a:bodyPr/>
        <a:lstStyle/>
        <a:p>
          <a:endParaRPr lang="en-IN"/>
        </a:p>
      </dgm:t>
    </dgm:pt>
    <dgm:pt modelId="{DD2AE02D-B895-4F0E-AF34-97452AC7AFEE}" type="sibTrans" cxnId="{46F4A090-DABA-402F-B1C2-E2DC7A82831F}">
      <dgm:prSet/>
      <dgm:spPr/>
      <dgm:t>
        <a:bodyPr/>
        <a:lstStyle/>
        <a:p>
          <a:endParaRPr lang="en-IN"/>
        </a:p>
      </dgm:t>
    </dgm:pt>
    <dgm:pt modelId="{4DEF0B15-B638-4256-9CD3-ED86CB98ABC5}">
      <dgm:prSet phldrT="[Text]"/>
      <dgm:spPr/>
      <dgm:t>
        <a:bodyPr/>
        <a:lstStyle/>
        <a:p>
          <a:r>
            <a:rPr lang="en-IN" dirty="0"/>
            <a:t>PLASTIC RAW MATERIALS AND PRODUCTS (PCD 12)</a:t>
          </a:r>
        </a:p>
      </dgm:t>
    </dgm:pt>
    <dgm:pt modelId="{9DC9929A-786B-4DF8-AD66-428E79D784C5}" type="parTrans" cxnId="{549F1B0F-645C-4A89-8C28-56353B58DFDF}">
      <dgm:prSet/>
      <dgm:spPr/>
      <dgm:t>
        <a:bodyPr/>
        <a:lstStyle/>
        <a:p>
          <a:endParaRPr lang="en-IN"/>
        </a:p>
      </dgm:t>
    </dgm:pt>
    <dgm:pt modelId="{2C484FA3-6D3A-4BDF-8B9A-E8488300B3EB}" type="sibTrans" cxnId="{549F1B0F-645C-4A89-8C28-56353B58DFDF}">
      <dgm:prSet/>
      <dgm:spPr/>
      <dgm:t>
        <a:bodyPr/>
        <a:lstStyle/>
        <a:p>
          <a:endParaRPr lang="en-IN"/>
        </a:p>
      </dgm:t>
    </dgm:pt>
    <dgm:pt modelId="{77771262-AC07-47A3-8440-19771DF59DF3}">
      <dgm:prSet phldrT="[Text]"/>
      <dgm:spPr/>
      <dgm:t>
        <a:bodyPr/>
        <a:lstStyle/>
        <a:p>
          <a:r>
            <a:rPr lang="en-IN" b="0" i="0"/>
            <a:t>FILMS AND SHEETS</a:t>
          </a:r>
          <a:endParaRPr lang="en-GB" b="0" i="0" dirty="0"/>
        </a:p>
      </dgm:t>
    </dgm:pt>
    <dgm:pt modelId="{E84C825D-07BD-4EF8-BEB3-0456C16241E5}" type="parTrans" cxnId="{2EE267A2-C064-49BE-89E7-38DF39173C62}">
      <dgm:prSet/>
      <dgm:spPr/>
      <dgm:t>
        <a:bodyPr/>
        <a:lstStyle/>
        <a:p>
          <a:endParaRPr lang="en-IN"/>
        </a:p>
      </dgm:t>
    </dgm:pt>
    <dgm:pt modelId="{002E65B4-29ED-40F1-A71E-9B176FAEBCC1}" type="sibTrans" cxnId="{2EE267A2-C064-49BE-89E7-38DF39173C62}">
      <dgm:prSet/>
      <dgm:spPr/>
      <dgm:t>
        <a:bodyPr/>
        <a:lstStyle/>
        <a:p>
          <a:endParaRPr lang="en-IN"/>
        </a:p>
      </dgm:t>
    </dgm:pt>
    <dgm:pt modelId="{39EC1328-9C9F-4720-81E6-C194BEC23EC6}">
      <dgm:prSet phldrT="[Text]"/>
      <dgm:spPr/>
      <dgm:t>
        <a:bodyPr/>
        <a:lstStyle/>
        <a:p>
          <a:r>
            <a:rPr lang="en-IN" dirty="0"/>
            <a:t>THERMOPLASTICS</a:t>
          </a:r>
        </a:p>
      </dgm:t>
    </dgm:pt>
    <dgm:pt modelId="{19949A51-B88F-42A6-A59C-10782210E1FB}" type="parTrans" cxnId="{020E3B21-31BC-44DB-8B0D-D5DFF3BBFC6C}">
      <dgm:prSet/>
      <dgm:spPr/>
      <dgm:t>
        <a:bodyPr/>
        <a:lstStyle/>
        <a:p>
          <a:endParaRPr lang="en-IN"/>
        </a:p>
      </dgm:t>
    </dgm:pt>
    <dgm:pt modelId="{5B36CABE-7417-46AF-A909-6912E6450C2F}" type="sibTrans" cxnId="{020E3B21-31BC-44DB-8B0D-D5DFF3BBFC6C}">
      <dgm:prSet/>
      <dgm:spPr/>
      <dgm:t>
        <a:bodyPr/>
        <a:lstStyle/>
        <a:p>
          <a:endParaRPr lang="en-IN"/>
        </a:p>
      </dgm:t>
    </dgm:pt>
    <dgm:pt modelId="{57A2F40A-5FAE-429E-BD32-97575AB05BB8}">
      <dgm:prSet phldrT="[Text]"/>
      <dgm:spPr/>
      <dgm:t>
        <a:bodyPr/>
        <a:lstStyle/>
        <a:p>
          <a:r>
            <a:rPr lang="en-IN" dirty="0"/>
            <a:t>TEST METHODS FOR PLASTICS (PCD 27)</a:t>
          </a:r>
        </a:p>
      </dgm:t>
    </dgm:pt>
    <dgm:pt modelId="{7EAB250A-E524-40C7-BE88-61D7CEED5CF8}" type="parTrans" cxnId="{DE206D51-37FC-45DA-B0BD-69FBF119CA8F}">
      <dgm:prSet/>
      <dgm:spPr/>
      <dgm:t>
        <a:bodyPr/>
        <a:lstStyle/>
        <a:p>
          <a:endParaRPr lang="en-IN"/>
        </a:p>
      </dgm:t>
    </dgm:pt>
    <dgm:pt modelId="{3D7681C9-DC9C-433F-8AFE-9A768DD8CD0A}" type="sibTrans" cxnId="{DE206D51-37FC-45DA-B0BD-69FBF119CA8F}">
      <dgm:prSet/>
      <dgm:spPr/>
      <dgm:t>
        <a:bodyPr/>
        <a:lstStyle/>
        <a:p>
          <a:endParaRPr lang="en-IN"/>
        </a:p>
      </dgm:t>
    </dgm:pt>
    <dgm:pt modelId="{C3019CC9-2854-4558-81E5-1B1CB7F55C70}">
      <dgm:prSet phldrT="[Text]"/>
      <dgm:spPr/>
      <dgm:t>
        <a:bodyPr/>
        <a:lstStyle/>
        <a:p>
          <a:r>
            <a:rPr lang="en-IN" b="0" i="0" dirty="0"/>
            <a:t>THERMOSETTING</a:t>
          </a:r>
          <a:endParaRPr lang="en-IN" dirty="0"/>
        </a:p>
      </dgm:t>
    </dgm:pt>
    <dgm:pt modelId="{35C22957-3A29-46B7-BE42-5E4B12D1F7F2}" type="parTrans" cxnId="{EA08D88A-F0D6-41B6-8F49-0C0843B4F589}">
      <dgm:prSet/>
      <dgm:spPr/>
      <dgm:t>
        <a:bodyPr/>
        <a:lstStyle/>
        <a:p>
          <a:endParaRPr lang="en-IN"/>
        </a:p>
      </dgm:t>
    </dgm:pt>
    <dgm:pt modelId="{0C528CEA-8A54-4EAC-A471-EFA12EE87D27}" type="sibTrans" cxnId="{EA08D88A-F0D6-41B6-8F49-0C0843B4F589}">
      <dgm:prSet/>
      <dgm:spPr/>
      <dgm:t>
        <a:bodyPr/>
        <a:lstStyle/>
        <a:p>
          <a:endParaRPr lang="en-IN"/>
        </a:p>
      </dgm:t>
    </dgm:pt>
    <dgm:pt modelId="{7515114E-CBA2-4292-AA75-630B6FF745E7}">
      <dgm:prSet phldrT="[Text]"/>
      <dgm:spPr/>
      <dgm:t>
        <a:bodyPr/>
        <a:lstStyle/>
        <a:p>
          <a:r>
            <a:rPr lang="en-GB" b="0" i="0" dirty="0"/>
            <a:t>ENVIRONMENT FRIENDLY PLASTICS</a:t>
          </a:r>
          <a:endParaRPr lang="en-IN" dirty="0"/>
        </a:p>
      </dgm:t>
    </dgm:pt>
    <dgm:pt modelId="{EC1D9026-FAB8-426F-83B9-FD00107FADF5}" type="parTrans" cxnId="{B757FE40-E533-42F4-800D-77D5EF7A03F2}">
      <dgm:prSet/>
      <dgm:spPr/>
      <dgm:t>
        <a:bodyPr/>
        <a:lstStyle/>
        <a:p>
          <a:endParaRPr lang="en-IN"/>
        </a:p>
      </dgm:t>
    </dgm:pt>
    <dgm:pt modelId="{979E9774-725D-407B-A4C3-CF1DF84BD391}" type="sibTrans" cxnId="{B757FE40-E533-42F4-800D-77D5EF7A03F2}">
      <dgm:prSet/>
      <dgm:spPr/>
      <dgm:t>
        <a:bodyPr/>
        <a:lstStyle/>
        <a:p>
          <a:endParaRPr lang="en-IN"/>
        </a:p>
      </dgm:t>
    </dgm:pt>
    <dgm:pt modelId="{3B52F094-723D-D344-8E8D-8460E0EDF1DB}">
      <dgm:prSet/>
      <dgm:spPr/>
      <dgm:t>
        <a:bodyPr/>
        <a:lstStyle/>
        <a:p>
          <a:r>
            <a:rPr lang="en-GB" dirty="0"/>
            <a:t>COMPOSITES AND REINFORCED PLASTICS</a:t>
          </a:r>
        </a:p>
      </dgm:t>
    </dgm:pt>
    <dgm:pt modelId="{783D5F96-8B97-B244-BB0F-A3CC52DF3B08}" type="parTrans" cxnId="{A9B261C2-3D14-A849-AB0D-9A06A2D5626F}">
      <dgm:prSet/>
      <dgm:spPr/>
      <dgm:t>
        <a:bodyPr/>
        <a:lstStyle/>
        <a:p>
          <a:endParaRPr lang="en-GB"/>
        </a:p>
      </dgm:t>
    </dgm:pt>
    <dgm:pt modelId="{6B2D4ED1-8041-5A45-B0C8-AEFF48F87BBC}" type="sibTrans" cxnId="{A9B261C2-3D14-A849-AB0D-9A06A2D5626F}">
      <dgm:prSet/>
      <dgm:spPr/>
      <dgm:t>
        <a:bodyPr/>
        <a:lstStyle/>
        <a:p>
          <a:endParaRPr lang="en-GB"/>
        </a:p>
      </dgm:t>
    </dgm:pt>
    <dgm:pt modelId="{5A87441C-0200-7346-A7C6-BF60A30D90F9}">
      <dgm:prSet/>
      <dgm:spPr/>
      <dgm:t>
        <a:bodyPr/>
        <a:lstStyle/>
        <a:p>
          <a:r>
            <a:rPr lang="en-GB" dirty="0"/>
            <a:t>ADHESIVES</a:t>
          </a:r>
        </a:p>
      </dgm:t>
    </dgm:pt>
    <dgm:pt modelId="{2A090377-0076-754F-9D87-1A069BF94B0A}" type="parTrans" cxnId="{AED345B0-65FB-5941-8A29-B010AA50725F}">
      <dgm:prSet/>
      <dgm:spPr/>
      <dgm:t>
        <a:bodyPr/>
        <a:lstStyle/>
        <a:p>
          <a:endParaRPr lang="en-GB"/>
        </a:p>
      </dgm:t>
    </dgm:pt>
    <dgm:pt modelId="{E9922496-3777-F244-A0B8-E99FB819124D}" type="sibTrans" cxnId="{AED345B0-65FB-5941-8A29-B010AA50725F}">
      <dgm:prSet/>
      <dgm:spPr/>
      <dgm:t>
        <a:bodyPr/>
        <a:lstStyle/>
        <a:p>
          <a:endParaRPr lang="en-GB"/>
        </a:p>
      </dgm:t>
    </dgm:pt>
    <dgm:pt modelId="{C7AAA7A0-BF0D-6A46-BB9A-EFD9698FA795}">
      <dgm:prSet/>
      <dgm:spPr/>
      <dgm:t>
        <a:bodyPr/>
        <a:lstStyle/>
        <a:p>
          <a:r>
            <a:rPr lang="en-GB" dirty="0"/>
            <a:t>FINISHED PLASTIC ARTICLES</a:t>
          </a:r>
        </a:p>
      </dgm:t>
    </dgm:pt>
    <dgm:pt modelId="{1784367F-FB84-074B-9F96-39E0C2CDF838}" type="parTrans" cxnId="{90A954D5-07AD-2C46-BC48-A3B0E61EDB7A}">
      <dgm:prSet/>
      <dgm:spPr/>
      <dgm:t>
        <a:bodyPr/>
        <a:lstStyle/>
        <a:p>
          <a:endParaRPr lang="en-GB"/>
        </a:p>
      </dgm:t>
    </dgm:pt>
    <dgm:pt modelId="{1E083EB3-9FF5-4649-B994-E8AA911A1835}" type="sibTrans" cxnId="{90A954D5-07AD-2C46-BC48-A3B0E61EDB7A}">
      <dgm:prSet/>
      <dgm:spPr/>
      <dgm:t>
        <a:bodyPr/>
        <a:lstStyle/>
        <a:p>
          <a:endParaRPr lang="en-GB"/>
        </a:p>
      </dgm:t>
    </dgm:pt>
    <dgm:pt modelId="{C3FC8E61-E934-AE4D-B4EC-593FB76C67F5}">
      <dgm:prSet/>
      <dgm:spPr/>
      <dgm:t>
        <a:bodyPr/>
        <a:lstStyle/>
        <a:p>
          <a:r>
            <a:rPr lang="en-US" b="0" dirty="0">
              <a:solidFill>
                <a:schemeClr val="tx1"/>
              </a:solidFill>
              <a:latin typeface="Canva Sans Bold"/>
              <a:ea typeface="Canva Sans Bold"/>
              <a:cs typeface="Canva Sans Bold"/>
              <a:sym typeface="Canva Sans Bold"/>
            </a:rPr>
            <a:t>PLASTICIZERS AND ADDITIVES</a:t>
          </a:r>
        </a:p>
      </dgm:t>
    </dgm:pt>
    <dgm:pt modelId="{A5281350-A939-DC4D-8034-969FB26462C1}" type="parTrans" cxnId="{2FC79097-E473-0F4D-9AB8-77D2CEDF054A}">
      <dgm:prSet/>
      <dgm:spPr/>
      <dgm:t>
        <a:bodyPr/>
        <a:lstStyle/>
        <a:p>
          <a:endParaRPr lang="en-GB"/>
        </a:p>
      </dgm:t>
    </dgm:pt>
    <dgm:pt modelId="{F7B2A6FF-2346-E84F-B34A-B17E5630A8EA}" type="sibTrans" cxnId="{2FC79097-E473-0F4D-9AB8-77D2CEDF054A}">
      <dgm:prSet/>
      <dgm:spPr/>
      <dgm:t>
        <a:bodyPr/>
        <a:lstStyle/>
        <a:p>
          <a:endParaRPr lang="en-GB"/>
        </a:p>
      </dgm:t>
    </dgm:pt>
    <dgm:pt modelId="{AB3E53C8-41DA-46D7-9FD2-068D206E6570}" type="pres">
      <dgm:prSet presAssocID="{A1039C37-6F79-4773-8F69-C8DC87CD00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BDD2C6-C5D0-47A2-9D92-CB8BF742C82B}" type="pres">
      <dgm:prSet presAssocID="{6DF929CB-2880-4CC4-A9C5-EA995664968F}" presName="hierRoot1" presStyleCnt="0"/>
      <dgm:spPr/>
    </dgm:pt>
    <dgm:pt modelId="{58921616-A272-4277-BE15-553300CBA15E}" type="pres">
      <dgm:prSet presAssocID="{6DF929CB-2880-4CC4-A9C5-EA995664968F}" presName="composite" presStyleCnt="0"/>
      <dgm:spPr/>
    </dgm:pt>
    <dgm:pt modelId="{AB6C09C9-123E-4496-8308-7F988DBDE910}" type="pres">
      <dgm:prSet presAssocID="{6DF929CB-2880-4CC4-A9C5-EA995664968F}" presName="background" presStyleLbl="node0" presStyleIdx="0" presStyleCnt="1"/>
      <dgm:spPr/>
    </dgm:pt>
    <dgm:pt modelId="{E52B30AB-AAF7-4E7B-9A9D-7E7F5FD9AFC3}" type="pres">
      <dgm:prSet presAssocID="{6DF929CB-2880-4CC4-A9C5-EA995664968F}" presName="text" presStyleLbl="fgAcc0" presStyleIdx="0" presStyleCnt="1">
        <dgm:presLayoutVars>
          <dgm:chPref val="3"/>
        </dgm:presLayoutVars>
      </dgm:prSet>
      <dgm:spPr/>
    </dgm:pt>
    <dgm:pt modelId="{FB38DC71-BF5D-4EBD-94E3-87BA243E7EC5}" type="pres">
      <dgm:prSet presAssocID="{6DF929CB-2880-4CC4-A9C5-EA995664968F}" presName="hierChild2" presStyleCnt="0"/>
      <dgm:spPr/>
    </dgm:pt>
    <dgm:pt modelId="{EEE24CD4-AC5C-4E8A-A50B-9F345149695A}" type="pres">
      <dgm:prSet presAssocID="{9DC9929A-786B-4DF8-AD66-428E79D784C5}" presName="Name10" presStyleLbl="parChTrans1D2" presStyleIdx="0" presStyleCnt="2"/>
      <dgm:spPr/>
    </dgm:pt>
    <dgm:pt modelId="{307FE1F2-7E1E-4CA1-A9F6-F2A08398C798}" type="pres">
      <dgm:prSet presAssocID="{4DEF0B15-B638-4256-9CD3-ED86CB98ABC5}" presName="hierRoot2" presStyleCnt="0"/>
      <dgm:spPr/>
    </dgm:pt>
    <dgm:pt modelId="{B8C4632E-048C-47D8-9715-5FF7E4CAE4E2}" type="pres">
      <dgm:prSet presAssocID="{4DEF0B15-B638-4256-9CD3-ED86CB98ABC5}" presName="composite2" presStyleCnt="0"/>
      <dgm:spPr/>
    </dgm:pt>
    <dgm:pt modelId="{977C3EFE-AD7F-411F-B366-1EAB5799C314}" type="pres">
      <dgm:prSet presAssocID="{4DEF0B15-B638-4256-9CD3-ED86CB98ABC5}" presName="background2" presStyleLbl="node2" presStyleIdx="0" presStyleCnt="2"/>
      <dgm:spPr/>
    </dgm:pt>
    <dgm:pt modelId="{CCB0C032-47EF-43EC-95B9-B6215B77DE49}" type="pres">
      <dgm:prSet presAssocID="{4DEF0B15-B638-4256-9CD3-ED86CB98ABC5}" presName="text2" presStyleLbl="fgAcc2" presStyleIdx="0" presStyleCnt="2">
        <dgm:presLayoutVars>
          <dgm:chPref val="3"/>
        </dgm:presLayoutVars>
      </dgm:prSet>
      <dgm:spPr/>
    </dgm:pt>
    <dgm:pt modelId="{9E167344-7772-49B5-A9BF-04CD57681EC3}" type="pres">
      <dgm:prSet presAssocID="{4DEF0B15-B638-4256-9CD3-ED86CB98ABC5}" presName="hierChild3" presStyleCnt="0"/>
      <dgm:spPr/>
    </dgm:pt>
    <dgm:pt modelId="{12C9B85D-BDBE-4AC7-B579-F6940AFC1C9C}" type="pres">
      <dgm:prSet presAssocID="{E84C825D-07BD-4EF8-BEB3-0456C16241E5}" presName="Name17" presStyleLbl="parChTrans1D3" presStyleIdx="0" presStyleCnt="8"/>
      <dgm:spPr/>
    </dgm:pt>
    <dgm:pt modelId="{E74DD504-A4B5-4EDF-83D5-C6C4B6AD46AF}" type="pres">
      <dgm:prSet presAssocID="{77771262-AC07-47A3-8440-19771DF59DF3}" presName="hierRoot3" presStyleCnt="0"/>
      <dgm:spPr/>
    </dgm:pt>
    <dgm:pt modelId="{B03BF633-1FC1-4808-A91C-5C31759DB2A2}" type="pres">
      <dgm:prSet presAssocID="{77771262-AC07-47A3-8440-19771DF59DF3}" presName="composite3" presStyleCnt="0"/>
      <dgm:spPr/>
    </dgm:pt>
    <dgm:pt modelId="{F809DE1A-A05E-4118-9BD3-22414E073C43}" type="pres">
      <dgm:prSet presAssocID="{77771262-AC07-47A3-8440-19771DF59DF3}" presName="background3" presStyleLbl="node3" presStyleIdx="0" presStyleCnt="8"/>
      <dgm:spPr/>
    </dgm:pt>
    <dgm:pt modelId="{D96242D7-1303-4842-A222-32FF957DBD8E}" type="pres">
      <dgm:prSet presAssocID="{77771262-AC07-47A3-8440-19771DF59DF3}" presName="text3" presStyleLbl="fgAcc3" presStyleIdx="0" presStyleCnt="8">
        <dgm:presLayoutVars>
          <dgm:chPref val="3"/>
        </dgm:presLayoutVars>
      </dgm:prSet>
      <dgm:spPr/>
    </dgm:pt>
    <dgm:pt modelId="{13AD8BE0-3E0B-47AF-A126-44A94E67F4F0}" type="pres">
      <dgm:prSet presAssocID="{77771262-AC07-47A3-8440-19771DF59DF3}" presName="hierChild4" presStyleCnt="0"/>
      <dgm:spPr/>
    </dgm:pt>
    <dgm:pt modelId="{E5215A5D-2B57-4881-8D0A-3097F0BB9F1E}" type="pres">
      <dgm:prSet presAssocID="{19949A51-B88F-42A6-A59C-10782210E1FB}" presName="Name17" presStyleLbl="parChTrans1D3" presStyleIdx="1" presStyleCnt="8"/>
      <dgm:spPr/>
    </dgm:pt>
    <dgm:pt modelId="{9E27D8F2-AD7D-421B-899C-1573577AD4CB}" type="pres">
      <dgm:prSet presAssocID="{39EC1328-9C9F-4720-81E6-C194BEC23EC6}" presName="hierRoot3" presStyleCnt="0"/>
      <dgm:spPr/>
    </dgm:pt>
    <dgm:pt modelId="{00BE6DB3-8A53-40F7-AEF0-09EA485A9BA1}" type="pres">
      <dgm:prSet presAssocID="{39EC1328-9C9F-4720-81E6-C194BEC23EC6}" presName="composite3" presStyleCnt="0"/>
      <dgm:spPr/>
    </dgm:pt>
    <dgm:pt modelId="{5D7101A1-7B3F-4BD5-8B49-0E4D8BFB95A1}" type="pres">
      <dgm:prSet presAssocID="{39EC1328-9C9F-4720-81E6-C194BEC23EC6}" presName="background3" presStyleLbl="node3" presStyleIdx="1" presStyleCnt="8"/>
      <dgm:spPr/>
    </dgm:pt>
    <dgm:pt modelId="{F4F3359F-4536-4E52-8DD7-56CF345F2306}" type="pres">
      <dgm:prSet presAssocID="{39EC1328-9C9F-4720-81E6-C194BEC23EC6}" presName="text3" presStyleLbl="fgAcc3" presStyleIdx="1" presStyleCnt="8">
        <dgm:presLayoutVars>
          <dgm:chPref val="3"/>
        </dgm:presLayoutVars>
      </dgm:prSet>
      <dgm:spPr/>
    </dgm:pt>
    <dgm:pt modelId="{EED1416A-2BD2-4A3A-AF76-0C4DD07A2949}" type="pres">
      <dgm:prSet presAssocID="{39EC1328-9C9F-4720-81E6-C194BEC23EC6}" presName="hierChild4" presStyleCnt="0"/>
      <dgm:spPr/>
    </dgm:pt>
    <dgm:pt modelId="{33F65A05-D6F7-4940-8AF0-5F26FC4A5A7D}" type="pres">
      <dgm:prSet presAssocID="{35C22957-3A29-46B7-BE42-5E4B12D1F7F2}" presName="Name17" presStyleLbl="parChTrans1D3" presStyleIdx="2" presStyleCnt="8"/>
      <dgm:spPr/>
    </dgm:pt>
    <dgm:pt modelId="{3BB5E06D-54CE-47ED-A2F0-E132F0EFA799}" type="pres">
      <dgm:prSet presAssocID="{C3019CC9-2854-4558-81E5-1B1CB7F55C70}" presName="hierRoot3" presStyleCnt="0"/>
      <dgm:spPr/>
    </dgm:pt>
    <dgm:pt modelId="{A0D82B40-ED8F-41AC-BF28-E3E33C322CFF}" type="pres">
      <dgm:prSet presAssocID="{C3019CC9-2854-4558-81E5-1B1CB7F55C70}" presName="composite3" presStyleCnt="0"/>
      <dgm:spPr/>
    </dgm:pt>
    <dgm:pt modelId="{6C051ADD-B91B-46DC-90AF-5A6A314BFA3B}" type="pres">
      <dgm:prSet presAssocID="{C3019CC9-2854-4558-81E5-1B1CB7F55C70}" presName="background3" presStyleLbl="node3" presStyleIdx="2" presStyleCnt="8"/>
      <dgm:spPr/>
    </dgm:pt>
    <dgm:pt modelId="{AE19D742-DD6A-4F10-BA0D-E169A5B26E20}" type="pres">
      <dgm:prSet presAssocID="{C3019CC9-2854-4558-81E5-1B1CB7F55C70}" presName="text3" presStyleLbl="fgAcc3" presStyleIdx="2" presStyleCnt="8">
        <dgm:presLayoutVars>
          <dgm:chPref val="3"/>
        </dgm:presLayoutVars>
      </dgm:prSet>
      <dgm:spPr/>
    </dgm:pt>
    <dgm:pt modelId="{14FFFAB7-99AB-4CFD-BF33-EA9E0D2CFB4D}" type="pres">
      <dgm:prSet presAssocID="{C3019CC9-2854-4558-81E5-1B1CB7F55C70}" presName="hierChild4" presStyleCnt="0"/>
      <dgm:spPr/>
    </dgm:pt>
    <dgm:pt modelId="{DCA45696-407E-41EB-81D4-7557473A0942}" type="pres">
      <dgm:prSet presAssocID="{EC1D9026-FAB8-426F-83B9-FD00107FADF5}" presName="Name17" presStyleLbl="parChTrans1D3" presStyleIdx="3" presStyleCnt="8"/>
      <dgm:spPr/>
    </dgm:pt>
    <dgm:pt modelId="{8B3EAC8E-A366-4B1E-97B3-F4BB80876220}" type="pres">
      <dgm:prSet presAssocID="{7515114E-CBA2-4292-AA75-630B6FF745E7}" presName="hierRoot3" presStyleCnt="0"/>
      <dgm:spPr/>
    </dgm:pt>
    <dgm:pt modelId="{19595451-D9CB-41C2-9BFD-A21862615D85}" type="pres">
      <dgm:prSet presAssocID="{7515114E-CBA2-4292-AA75-630B6FF745E7}" presName="composite3" presStyleCnt="0"/>
      <dgm:spPr/>
    </dgm:pt>
    <dgm:pt modelId="{05D43720-0421-490B-8AC4-8A3CD9E852E5}" type="pres">
      <dgm:prSet presAssocID="{7515114E-CBA2-4292-AA75-630B6FF745E7}" presName="background3" presStyleLbl="node3" presStyleIdx="3" presStyleCnt="8"/>
      <dgm:spPr/>
    </dgm:pt>
    <dgm:pt modelId="{E79C3A3F-08B6-46B8-9F6E-0390774B4DDE}" type="pres">
      <dgm:prSet presAssocID="{7515114E-CBA2-4292-AA75-630B6FF745E7}" presName="text3" presStyleLbl="fgAcc3" presStyleIdx="3" presStyleCnt="8">
        <dgm:presLayoutVars>
          <dgm:chPref val="3"/>
        </dgm:presLayoutVars>
      </dgm:prSet>
      <dgm:spPr/>
    </dgm:pt>
    <dgm:pt modelId="{3B132F16-AE31-4FEF-BF02-24EE6C4050E0}" type="pres">
      <dgm:prSet presAssocID="{7515114E-CBA2-4292-AA75-630B6FF745E7}" presName="hierChild4" presStyleCnt="0"/>
      <dgm:spPr/>
    </dgm:pt>
    <dgm:pt modelId="{DA544441-9B77-4547-B486-29FEB6E70EA3}" type="pres">
      <dgm:prSet presAssocID="{783D5F96-8B97-B244-BB0F-A3CC52DF3B08}" presName="Name17" presStyleLbl="parChTrans1D3" presStyleIdx="4" presStyleCnt="8"/>
      <dgm:spPr/>
    </dgm:pt>
    <dgm:pt modelId="{E46E475B-DF7B-9944-8C4E-A770B90ADCAB}" type="pres">
      <dgm:prSet presAssocID="{3B52F094-723D-D344-8E8D-8460E0EDF1DB}" presName="hierRoot3" presStyleCnt="0"/>
      <dgm:spPr/>
    </dgm:pt>
    <dgm:pt modelId="{EACCA9FA-2C88-8B4F-ABDC-AC7376FA7155}" type="pres">
      <dgm:prSet presAssocID="{3B52F094-723D-D344-8E8D-8460E0EDF1DB}" presName="composite3" presStyleCnt="0"/>
      <dgm:spPr/>
    </dgm:pt>
    <dgm:pt modelId="{C3A6C130-9176-4D48-A9AF-6B5E1261E248}" type="pres">
      <dgm:prSet presAssocID="{3B52F094-723D-D344-8E8D-8460E0EDF1DB}" presName="background3" presStyleLbl="node3" presStyleIdx="4" presStyleCnt="8"/>
      <dgm:spPr/>
    </dgm:pt>
    <dgm:pt modelId="{0FD5F95B-C3EC-A546-AAF4-E3EDA982B3DA}" type="pres">
      <dgm:prSet presAssocID="{3B52F094-723D-D344-8E8D-8460E0EDF1DB}" presName="text3" presStyleLbl="fgAcc3" presStyleIdx="4" presStyleCnt="8">
        <dgm:presLayoutVars>
          <dgm:chPref val="3"/>
        </dgm:presLayoutVars>
      </dgm:prSet>
      <dgm:spPr/>
    </dgm:pt>
    <dgm:pt modelId="{8EC1CD2C-5F07-B04E-8522-D14B7C0E5B9C}" type="pres">
      <dgm:prSet presAssocID="{3B52F094-723D-D344-8E8D-8460E0EDF1DB}" presName="hierChild4" presStyleCnt="0"/>
      <dgm:spPr/>
    </dgm:pt>
    <dgm:pt modelId="{D7CF6285-CF40-6146-8E09-4509BC43AB19}" type="pres">
      <dgm:prSet presAssocID="{2A090377-0076-754F-9D87-1A069BF94B0A}" presName="Name17" presStyleLbl="parChTrans1D3" presStyleIdx="5" presStyleCnt="8"/>
      <dgm:spPr/>
    </dgm:pt>
    <dgm:pt modelId="{0ED69CBE-E6D5-8B41-B43D-B3B20BE446C1}" type="pres">
      <dgm:prSet presAssocID="{5A87441C-0200-7346-A7C6-BF60A30D90F9}" presName="hierRoot3" presStyleCnt="0"/>
      <dgm:spPr/>
    </dgm:pt>
    <dgm:pt modelId="{B8C26BD5-A695-0245-B78C-201B967D726C}" type="pres">
      <dgm:prSet presAssocID="{5A87441C-0200-7346-A7C6-BF60A30D90F9}" presName="composite3" presStyleCnt="0"/>
      <dgm:spPr/>
    </dgm:pt>
    <dgm:pt modelId="{583CC32A-9FA2-8943-B28E-A239469DBB25}" type="pres">
      <dgm:prSet presAssocID="{5A87441C-0200-7346-A7C6-BF60A30D90F9}" presName="background3" presStyleLbl="node3" presStyleIdx="5" presStyleCnt="8"/>
      <dgm:spPr/>
    </dgm:pt>
    <dgm:pt modelId="{B6ABEABB-2029-4F40-A338-91AF9967523D}" type="pres">
      <dgm:prSet presAssocID="{5A87441C-0200-7346-A7C6-BF60A30D90F9}" presName="text3" presStyleLbl="fgAcc3" presStyleIdx="5" presStyleCnt="8">
        <dgm:presLayoutVars>
          <dgm:chPref val="3"/>
        </dgm:presLayoutVars>
      </dgm:prSet>
      <dgm:spPr/>
    </dgm:pt>
    <dgm:pt modelId="{804EE2C8-CE02-6848-BD29-1223F5EB68C4}" type="pres">
      <dgm:prSet presAssocID="{5A87441C-0200-7346-A7C6-BF60A30D90F9}" presName="hierChild4" presStyleCnt="0"/>
      <dgm:spPr/>
    </dgm:pt>
    <dgm:pt modelId="{B14FCEDD-BE4F-3145-8CB5-551563AFA415}" type="pres">
      <dgm:prSet presAssocID="{1784367F-FB84-074B-9F96-39E0C2CDF838}" presName="Name17" presStyleLbl="parChTrans1D3" presStyleIdx="6" presStyleCnt="8"/>
      <dgm:spPr/>
    </dgm:pt>
    <dgm:pt modelId="{52857514-57EB-534E-B1A6-E7BF23D924BE}" type="pres">
      <dgm:prSet presAssocID="{C7AAA7A0-BF0D-6A46-BB9A-EFD9698FA795}" presName="hierRoot3" presStyleCnt="0"/>
      <dgm:spPr/>
    </dgm:pt>
    <dgm:pt modelId="{E47C0D6C-919C-D64A-80EB-844AE5CE2404}" type="pres">
      <dgm:prSet presAssocID="{C7AAA7A0-BF0D-6A46-BB9A-EFD9698FA795}" presName="composite3" presStyleCnt="0"/>
      <dgm:spPr/>
    </dgm:pt>
    <dgm:pt modelId="{CAF97DAA-5CF0-CE46-A332-EA1C574E20DA}" type="pres">
      <dgm:prSet presAssocID="{C7AAA7A0-BF0D-6A46-BB9A-EFD9698FA795}" presName="background3" presStyleLbl="node3" presStyleIdx="6" presStyleCnt="8"/>
      <dgm:spPr/>
    </dgm:pt>
    <dgm:pt modelId="{E414F158-1535-7A49-8896-F1A8D2664BF4}" type="pres">
      <dgm:prSet presAssocID="{C7AAA7A0-BF0D-6A46-BB9A-EFD9698FA795}" presName="text3" presStyleLbl="fgAcc3" presStyleIdx="6" presStyleCnt="8">
        <dgm:presLayoutVars>
          <dgm:chPref val="3"/>
        </dgm:presLayoutVars>
      </dgm:prSet>
      <dgm:spPr/>
    </dgm:pt>
    <dgm:pt modelId="{4C3F25A0-11A9-9D47-BDD2-1CA34297E15D}" type="pres">
      <dgm:prSet presAssocID="{C7AAA7A0-BF0D-6A46-BB9A-EFD9698FA795}" presName="hierChild4" presStyleCnt="0"/>
      <dgm:spPr/>
    </dgm:pt>
    <dgm:pt modelId="{276A6048-FB17-CC49-A89E-F30A3E8E21CB}" type="pres">
      <dgm:prSet presAssocID="{A5281350-A939-DC4D-8034-969FB26462C1}" presName="Name17" presStyleLbl="parChTrans1D3" presStyleIdx="7" presStyleCnt="8"/>
      <dgm:spPr/>
    </dgm:pt>
    <dgm:pt modelId="{D64098B0-742F-5744-8275-406F35DCEE3B}" type="pres">
      <dgm:prSet presAssocID="{C3FC8E61-E934-AE4D-B4EC-593FB76C67F5}" presName="hierRoot3" presStyleCnt="0"/>
      <dgm:spPr/>
    </dgm:pt>
    <dgm:pt modelId="{559FB1EE-E3F9-984D-BED7-5713B2214D47}" type="pres">
      <dgm:prSet presAssocID="{C3FC8E61-E934-AE4D-B4EC-593FB76C67F5}" presName="composite3" presStyleCnt="0"/>
      <dgm:spPr/>
    </dgm:pt>
    <dgm:pt modelId="{B9E271A3-E021-F543-9C8A-328D9A7E4069}" type="pres">
      <dgm:prSet presAssocID="{C3FC8E61-E934-AE4D-B4EC-593FB76C67F5}" presName="background3" presStyleLbl="node3" presStyleIdx="7" presStyleCnt="8"/>
      <dgm:spPr/>
    </dgm:pt>
    <dgm:pt modelId="{136ADA1D-B20D-6841-B891-23D94110B527}" type="pres">
      <dgm:prSet presAssocID="{C3FC8E61-E934-AE4D-B4EC-593FB76C67F5}" presName="text3" presStyleLbl="fgAcc3" presStyleIdx="7" presStyleCnt="8">
        <dgm:presLayoutVars>
          <dgm:chPref val="3"/>
        </dgm:presLayoutVars>
      </dgm:prSet>
      <dgm:spPr/>
    </dgm:pt>
    <dgm:pt modelId="{27C62744-1FA2-BF42-95BB-77259FB57CE1}" type="pres">
      <dgm:prSet presAssocID="{C3FC8E61-E934-AE4D-B4EC-593FB76C67F5}" presName="hierChild4" presStyleCnt="0"/>
      <dgm:spPr/>
    </dgm:pt>
    <dgm:pt modelId="{A9792340-4415-4CAC-9D97-BD6F80BAE492}" type="pres">
      <dgm:prSet presAssocID="{7EAB250A-E524-40C7-BE88-61D7CEED5CF8}" presName="Name10" presStyleLbl="parChTrans1D2" presStyleIdx="1" presStyleCnt="2"/>
      <dgm:spPr/>
    </dgm:pt>
    <dgm:pt modelId="{62CECC8C-70F5-4486-810D-CAB66C3A2D8A}" type="pres">
      <dgm:prSet presAssocID="{57A2F40A-5FAE-429E-BD32-97575AB05BB8}" presName="hierRoot2" presStyleCnt="0"/>
      <dgm:spPr/>
    </dgm:pt>
    <dgm:pt modelId="{246990BA-4261-44AF-A24C-56913CFC4264}" type="pres">
      <dgm:prSet presAssocID="{57A2F40A-5FAE-429E-BD32-97575AB05BB8}" presName="composite2" presStyleCnt="0"/>
      <dgm:spPr/>
    </dgm:pt>
    <dgm:pt modelId="{3899F1DC-62B8-45F1-AEEE-3DF07C4E2137}" type="pres">
      <dgm:prSet presAssocID="{57A2F40A-5FAE-429E-BD32-97575AB05BB8}" presName="background2" presStyleLbl="node2" presStyleIdx="1" presStyleCnt="2"/>
      <dgm:spPr/>
    </dgm:pt>
    <dgm:pt modelId="{C96727F9-3E4F-4B2C-B15F-EAD3D3B1C147}" type="pres">
      <dgm:prSet presAssocID="{57A2F40A-5FAE-429E-BD32-97575AB05BB8}" presName="text2" presStyleLbl="fgAcc2" presStyleIdx="1" presStyleCnt="2">
        <dgm:presLayoutVars>
          <dgm:chPref val="3"/>
        </dgm:presLayoutVars>
      </dgm:prSet>
      <dgm:spPr/>
    </dgm:pt>
    <dgm:pt modelId="{6A1B3921-3192-4E4E-8EF9-F699965777E7}" type="pres">
      <dgm:prSet presAssocID="{57A2F40A-5FAE-429E-BD32-97575AB05BB8}" presName="hierChild3" presStyleCnt="0"/>
      <dgm:spPr/>
    </dgm:pt>
  </dgm:ptLst>
  <dgm:cxnLst>
    <dgm:cxn modelId="{549F1B0F-645C-4A89-8C28-56353B58DFDF}" srcId="{6DF929CB-2880-4CC4-A9C5-EA995664968F}" destId="{4DEF0B15-B638-4256-9CD3-ED86CB98ABC5}" srcOrd="0" destOrd="0" parTransId="{9DC9929A-786B-4DF8-AD66-428E79D784C5}" sibTransId="{2C484FA3-6D3A-4BDF-8B9A-E8488300B3EB}"/>
    <dgm:cxn modelId="{7A99891C-66EA-43D1-8EE6-BF5A37FCA075}" type="presOf" srcId="{7EAB250A-E524-40C7-BE88-61D7CEED5CF8}" destId="{A9792340-4415-4CAC-9D97-BD6F80BAE492}" srcOrd="0" destOrd="0" presId="urn:microsoft.com/office/officeart/2005/8/layout/hierarchy1"/>
    <dgm:cxn modelId="{94B6DB20-4CB0-4DA4-B82C-D409CB86F373}" type="presOf" srcId="{19949A51-B88F-42A6-A59C-10782210E1FB}" destId="{E5215A5D-2B57-4881-8D0A-3097F0BB9F1E}" srcOrd="0" destOrd="0" presId="urn:microsoft.com/office/officeart/2005/8/layout/hierarchy1"/>
    <dgm:cxn modelId="{020E3B21-31BC-44DB-8B0D-D5DFF3BBFC6C}" srcId="{4DEF0B15-B638-4256-9CD3-ED86CB98ABC5}" destId="{39EC1328-9C9F-4720-81E6-C194BEC23EC6}" srcOrd="1" destOrd="0" parTransId="{19949A51-B88F-42A6-A59C-10782210E1FB}" sibTransId="{5B36CABE-7417-46AF-A909-6912E6450C2F}"/>
    <dgm:cxn modelId="{7317A223-12F4-4125-B807-D08C9030CD87}" type="presOf" srcId="{7515114E-CBA2-4292-AA75-630B6FF745E7}" destId="{E79C3A3F-08B6-46B8-9F6E-0390774B4DDE}" srcOrd="0" destOrd="0" presId="urn:microsoft.com/office/officeart/2005/8/layout/hierarchy1"/>
    <dgm:cxn modelId="{3002B925-976E-4E26-AC87-AA6307CBE971}" type="presOf" srcId="{57A2F40A-5FAE-429E-BD32-97575AB05BB8}" destId="{C96727F9-3E4F-4B2C-B15F-EAD3D3B1C147}" srcOrd="0" destOrd="0" presId="urn:microsoft.com/office/officeart/2005/8/layout/hierarchy1"/>
    <dgm:cxn modelId="{B757FE40-E533-42F4-800D-77D5EF7A03F2}" srcId="{4DEF0B15-B638-4256-9CD3-ED86CB98ABC5}" destId="{7515114E-CBA2-4292-AA75-630B6FF745E7}" srcOrd="3" destOrd="0" parTransId="{EC1D9026-FAB8-426F-83B9-FD00107FADF5}" sibTransId="{979E9774-725D-407B-A4C3-CF1DF84BD391}"/>
    <dgm:cxn modelId="{88F3E646-F68F-FB4E-B5B6-916A13767F3A}" type="presOf" srcId="{A5281350-A939-DC4D-8034-969FB26462C1}" destId="{276A6048-FB17-CC49-A89E-F30A3E8E21CB}" srcOrd="0" destOrd="0" presId="urn:microsoft.com/office/officeart/2005/8/layout/hierarchy1"/>
    <dgm:cxn modelId="{DE206D51-37FC-45DA-B0BD-69FBF119CA8F}" srcId="{6DF929CB-2880-4CC4-A9C5-EA995664968F}" destId="{57A2F40A-5FAE-429E-BD32-97575AB05BB8}" srcOrd="1" destOrd="0" parTransId="{7EAB250A-E524-40C7-BE88-61D7CEED5CF8}" sibTransId="{3D7681C9-DC9C-433F-8AFE-9A768DD8CD0A}"/>
    <dgm:cxn modelId="{CA60E054-D507-44E6-909A-4416DF122693}" type="presOf" srcId="{39EC1328-9C9F-4720-81E6-C194BEC23EC6}" destId="{F4F3359F-4536-4E52-8DD7-56CF345F2306}" srcOrd="0" destOrd="0" presId="urn:microsoft.com/office/officeart/2005/8/layout/hierarchy1"/>
    <dgm:cxn modelId="{69671D57-1109-4644-8A0B-CCE60073513D}" type="presOf" srcId="{EC1D9026-FAB8-426F-83B9-FD00107FADF5}" destId="{DCA45696-407E-41EB-81D4-7557473A0942}" srcOrd="0" destOrd="0" presId="urn:microsoft.com/office/officeart/2005/8/layout/hierarchy1"/>
    <dgm:cxn modelId="{4BE1A059-AA22-A149-9A11-7DE0D910BAE3}" type="presOf" srcId="{3B52F094-723D-D344-8E8D-8460E0EDF1DB}" destId="{0FD5F95B-C3EC-A546-AAF4-E3EDA982B3DA}" srcOrd="0" destOrd="0" presId="urn:microsoft.com/office/officeart/2005/8/layout/hierarchy1"/>
    <dgm:cxn modelId="{99AFB759-B4C6-4BDF-A137-5448FA4038DE}" type="presOf" srcId="{35C22957-3A29-46B7-BE42-5E4B12D1F7F2}" destId="{33F65A05-D6F7-4940-8AF0-5F26FC4A5A7D}" srcOrd="0" destOrd="0" presId="urn:microsoft.com/office/officeart/2005/8/layout/hierarchy1"/>
    <dgm:cxn modelId="{F44AEB5B-D23B-4DCC-A1E0-A97C59CEEAEE}" type="presOf" srcId="{E84C825D-07BD-4EF8-BEB3-0456C16241E5}" destId="{12C9B85D-BDBE-4AC7-B579-F6940AFC1C9C}" srcOrd="0" destOrd="0" presId="urn:microsoft.com/office/officeart/2005/8/layout/hierarchy1"/>
    <dgm:cxn modelId="{B59C035C-27E5-594A-813C-3CF8DB722554}" type="presOf" srcId="{1784367F-FB84-074B-9F96-39E0C2CDF838}" destId="{B14FCEDD-BE4F-3145-8CB5-551563AFA415}" srcOrd="0" destOrd="0" presId="urn:microsoft.com/office/officeart/2005/8/layout/hierarchy1"/>
    <dgm:cxn modelId="{BFD27E79-7F73-4B42-9342-C390C6C750E8}" type="presOf" srcId="{C3FC8E61-E934-AE4D-B4EC-593FB76C67F5}" destId="{136ADA1D-B20D-6841-B891-23D94110B527}" srcOrd="0" destOrd="0" presId="urn:microsoft.com/office/officeart/2005/8/layout/hierarchy1"/>
    <dgm:cxn modelId="{AB09F27C-7703-4B64-BB8E-A1A8E0B48CAD}" type="presOf" srcId="{A1039C37-6F79-4773-8F69-C8DC87CD00FF}" destId="{AB3E53C8-41DA-46D7-9FD2-068D206E6570}" srcOrd="0" destOrd="0" presId="urn:microsoft.com/office/officeart/2005/8/layout/hierarchy1"/>
    <dgm:cxn modelId="{E95B7D83-D496-4F3D-A543-D046E5FA48BE}" type="presOf" srcId="{77771262-AC07-47A3-8440-19771DF59DF3}" destId="{D96242D7-1303-4842-A222-32FF957DBD8E}" srcOrd="0" destOrd="0" presId="urn:microsoft.com/office/officeart/2005/8/layout/hierarchy1"/>
    <dgm:cxn modelId="{EA08D88A-F0D6-41B6-8F49-0C0843B4F589}" srcId="{4DEF0B15-B638-4256-9CD3-ED86CB98ABC5}" destId="{C3019CC9-2854-4558-81E5-1B1CB7F55C70}" srcOrd="2" destOrd="0" parTransId="{35C22957-3A29-46B7-BE42-5E4B12D1F7F2}" sibTransId="{0C528CEA-8A54-4EAC-A471-EFA12EE87D27}"/>
    <dgm:cxn modelId="{46F4A090-DABA-402F-B1C2-E2DC7A82831F}" srcId="{A1039C37-6F79-4773-8F69-C8DC87CD00FF}" destId="{6DF929CB-2880-4CC4-A9C5-EA995664968F}" srcOrd="0" destOrd="0" parTransId="{EB827D90-5CC0-4D42-B36D-2CA32E152901}" sibTransId="{DD2AE02D-B895-4F0E-AF34-97452AC7AFEE}"/>
    <dgm:cxn modelId="{2235B092-4CF0-454D-816A-E4F61D4EC05D}" type="presOf" srcId="{C3019CC9-2854-4558-81E5-1B1CB7F55C70}" destId="{AE19D742-DD6A-4F10-BA0D-E169A5B26E20}" srcOrd="0" destOrd="0" presId="urn:microsoft.com/office/officeart/2005/8/layout/hierarchy1"/>
    <dgm:cxn modelId="{2FC79097-E473-0F4D-9AB8-77D2CEDF054A}" srcId="{4DEF0B15-B638-4256-9CD3-ED86CB98ABC5}" destId="{C3FC8E61-E934-AE4D-B4EC-593FB76C67F5}" srcOrd="7" destOrd="0" parTransId="{A5281350-A939-DC4D-8034-969FB26462C1}" sibTransId="{F7B2A6FF-2346-E84F-B34A-B17E5630A8EA}"/>
    <dgm:cxn modelId="{2EE267A2-C064-49BE-89E7-38DF39173C62}" srcId="{4DEF0B15-B638-4256-9CD3-ED86CB98ABC5}" destId="{77771262-AC07-47A3-8440-19771DF59DF3}" srcOrd="0" destOrd="0" parTransId="{E84C825D-07BD-4EF8-BEB3-0456C16241E5}" sibTransId="{002E65B4-29ED-40F1-A71E-9B176FAEBCC1}"/>
    <dgm:cxn modelId="{AED345B0-65FB-5941-8A29-B010AA50725F}" srcId="{4DEF0B15-B638-4256-9CD3-ED86CB98ABC5}" destId="{5A87441C-0200-7346-A7C6-BF60A30D90F9}" srcOrd="5" destOrd="0" parTransId="{2A090377-0076-754F-9D87-1A069BF94B0A}" sibTransId="{E9922496-3777-F244-A0B8-E99FB819124D}"/>
    <dgm:cxn modelId="{DE57DEB1-6987-8940-8483-5362417EA6D7}" type="presOf" srcId="{783D5F96-8B97-B244-BB0F-A3CC52DF3B08}" destId="{DA544441-9B77-4547-B486-29FEB6E70EA3}" srcOrd="0" destOrd="0" presId="urn:microsoft.com/office/officeart/2005/8/layout/hierarchy1"/>
    <dgm:cxn modelId="{F9E63CBA-EB7C-C64F-8F88-27EA10A45D87}" type="presOf" srcId="{2A090377-0076-754F-9D87-1A069BF94B0A}" destId="{D7CF6285-CF40-6146-8E09-4509BC43AB19}" srcOrd="0" destOrd="0" presId="urn:microsoft.com/office/officeart/2005/8/layout/hierarchy1"/>
    <dgm:cxn modelId="{DD333EC2-B9BB-440B-BC9A-F159BD347794}" type="presOf" srcId="{9DC9929A-786B-4DF8-AD66-428E79D784C5}" destId="{EEE24CD4-AC5C-4E8A-A50B-9F345149695A}" srcOrd="0" destOrd="0" presId="urn:microsoft.com/office/officeart/2005/8/layout/hierarchy1"/>
    <dgm:cxn modelId="{A9B261C2-3D14-A849-AB0D-9A06A2D5626F}" srcId="{4DEF0B15-B638-4256-9CD3-ED86CB98ABC5}" destId="{3B52F094-723D-D344-8E8D-8460E0EDF1DB}" srcOrd="4" destOrd="0" parTransId="{783D5F96-8B97-B244-BB0F-A3CC52DF3B08}" sibTransId="{6B2D4ED1-8041-5A45-B0C8-AEFF48F87BBC}"/>
    <dgm:cxn modelId="{C94A9FCA-E6E1-4AE4-A767-2001E52A9167}" type="presOf" srcId="{4DEF0B15-B638-4256-9CD3-ED86CB98ABC5}" destId="{CCB0C032-47EF-43EC-95B9-B6215B77DE49}" srcOrd="0" destOrd="0" presId="urn:microsoft.com/office/officeart/2005/8/layout/hierarchy1"/>
    <dgm:cxn modelId="{E15F7AD3-C298-BD41-A293-48BB04656ACA}" type="presOf" srcId="{5A87441C-0200-7346-A7C6-BF60A30D90F9}" destId="{B6ABEABB-2029-4F40-A338-91AF9967523D}" srcOrd="0" destOrd="0" presId="urn:microsoft.com/office/officeart/2005/8/layout/hierarchy1"/>
    <dgm:cxn modelId="{90A954D5-07AD-2C46-BC48-A3B0E61EDB7A}" srcId="{4DEF0B15-B638-4256-9CD3-ED86CB98ABC5}" destId="{C7AAA7A0-BF0D-6A46-BB9A-EFD9698FA795}" srcOrd="6" destOrd="0" parTransId="{1784367F-FB84-074B-9F96-39E0C2CDF838}" sibTransId="{1E083EB3-9FF5-4649-B994-E8AA911A1835}"/>
    <dgm:cxn modelId="{07BE41F1-C70B-404E-B0D5-866279D37A88}" type="presOf" srcId="{C7AAA7A0-BF0D-6A46-BB9A-EFD9698FA795}" destId="{E414F158-1535-7A49-8896-F1A8D2664BF4}" srcOrd="0" destOrd="0" presId="urn:microsoft.com/office/officeart/2005/8/layout/hierarchy1"/>
    <dgm:cxn modelId="{CE213FF6-9B2E-4CF5-AE2B-054D123BDA31}" type="presOf" srcId="{6DF929CB-2880-4CC4-A9C5-EA995664968F}" destId="{E52B30AB-AAF7-4E7B-9A9D-7E7F5FD9AFC3}" srcOrd="0" destOrd="0" presId="urn:microsoft.com/office/officeart/2005/8/layout/hierarchy1"/>
    <dgm:cxn modelId="{B19BD9D5-27CF-4F4D-AF96-6430D29AFC6B}" type="presParOf" srcId="{AB3E53C8-41DA-46D7-9FD2-068D206E6570}" destId="{4CBDD2C6-C5D0-47A2-9D92-CB8BF742C82B}" srcOrd="0" destOrd="0" presId="urn:microsoft.com/office/officeart/2005/8/layout/hierarchy1"/>
    <dgm:cxn modelId="{D0EDEAD0-0D4E-4783-8172-1498913164A8}" type="presParOf" srcId="{4CBDD2C6-C5D0-47A2-9D92-CB8BF742C82B}" destId="{58921616-A272-4277-BE15-553300CBA15E}" srcOrd="0" destOrd="0" presId="urn:microsoft.com/office/officeart/2005/8/layout/hierarchy1"/>
    <dgm:cxn modelId="{C6FDE9E1-1EF3-4574-9937-BE3CC7BFA831}" type="presParOf" srcId="{58921616-A272-4277-BE15-553300CBA15E}" destId="{AB6C09C9-123E-4496-8308-7F988DBDE910}" srcOrd="0" destOrd="0" presId="urn:microsoft.com/office/officeart/2005/8/layout/hierarchy1"/>
    <dgm:cxn modelId="{09936865-3696-4B88-A35B-2E3D4F42AE1E}" type="presParOf" srcId="{58921616-A272-4277-BE15-553300CBA15E}" destId="{E52B30AB-AAF7-4E7B-9A9D-7E7F5FD9AFC3}" srcOrd="1" destOrd="0" presId="urn:microsoft.com/office/officeart/2005/8/layout/hierarchy1"/>
    <dgm:cxn modelId="{D7DFC0D8-8C6C-469F-B2D2-E0A9741B28A7}" type="presParOf" srcId="{4CBDD2C6-C5D0-47A2-9D92-CB8BF742C82B}" destId="{FB38DC71-BF5D-4EBD-94E3-87BA243E7EC5}" srcOrd="1" destOrd="0" presId="urn:microsoft.com/office/officeart/2005/8/layout/hierarchy1"/>
    <dgm:cxn modelId="{7D0819D5-2988-410B-8F4B-A2D7B44673C3}" type="presParOf" srcId="{FB38DC71-BF5D-4EBD-94E3-87BA243E7EC5}" destId="{EEE24CD4-AC5C-4E8A-A50B-9F345149695A}" srcOrd="0" destOrd="0" presId="urn:microsoft.com/office/officeart/2005/8/layout/hierarchy1"/>
    <dgm:cxn modelId="{E8ADF7BA-CDEE-414B-B8A9-7E883028CFA6}" type="presParOf" srcId="{FB38DC71-BF5D-4EBD-94E3-87BA243E7EC5}" destId="{307FE1F2-7E1E-4CA1-A9F6-F2A08398C798}" srcOrd="1" destOrd="0" presId="urn:microsoft.com/office/officeart/2005/8/layout/hierarchy1"/>
    <dgm:cxn modelId="{6893C908-B41E-47B7-B681-8A11C70E2753}" type="presParOf" srcId="{307FE1F2-7E1E-4CA1-A9F6-F2A08398C798}" destId="{B8C4632E-048C-47D8-9715-5FF7E4CAE4E2}" srcOrd="0" destOrd="0" presId="urn:microsoft.com/office/officeart/2005/8/layout/hierarchy1"/>
    <dgm:cxn modelId="{6C2F8C52-C2BF-485E-9B3A-F46F318409EF}" type="presParOf" srcId="{B8C4632E-048C-47D8-9715-5FF7E4CAE4E2}" destId="{977C3EFE-AD7F-411F-B366-1EAB5799C314}" srcOrd="0" destOrd="0" presId="urn:microsoft.com/office/officeart/2005/8/layout/hierarchy1"/>
    <dgm:cxn modelId="{C2F4E9E6-8362-4D37-927B-AF6508BAF652}" type="presParOf" srcId="{B8C4632E-048C-47D8-9715-5FF7E4CAE4E2}" destId="{CCB0C032-47EF-43EC-95B9-B6215B77DE49}" srcOrd="1" destOrd="0" presId="urn:microsoft.com/office/officeart/2005/8/layout/hierarchy1"/>
    <dgm:cxn modelId="{6AB8794D-C3A6-4C2F-9340-E1CAEEDB861F}" type="presParOf" srcId="{307FE1F2-7E1E-4CA1-A9F6-F2A08398C798}" destId="{9E167344-7772-49B5-A9BF-04CD57681EC3}" srcOrd="1" destOrd="0" presId="urn:microsoft.com/office/officeart/2005/8/layout/hierarchy1"/>
    <dgm:cxn modelId="{C0606A07-88A4-4FAC-AB8C-788C060A1484}" type="presParOf" srcId="{9E167344-7772-49B5-A9BF-04CD57681EC3}" destId="{12C9B85D-BDBE-4AC7-B579-F6940AFC1C9C}" srcOrd="0" destOrd="0" presId="urn:microsoft.com/office/officeart/2005/8/layout/hierarchy1"/>
    <dgm:cxn modelId="{14ECCB30-B709-4361-BD04-869D7E43D1A9}" type="presParOf" srcId="{9E167344-7772-49B5-A9BF-04CD57681EC3}" destId="{E74DD504-A4B5-4EDF-83D5-C6C4B6AD46AF}" srcOrd="1" destOrd="0" presId="urn:microsoft.com/office/officeart/2005/8/layout/hierarchy1"/>
    <dgm:cxn modelId="{0D79CCD8-8752-4410-BD9E-EADF0932291F}" type="presParOf" srcId="{E74DD504-A4B5-4EDF-83D5-C6C4B6AD46AF}" destId="{B03BF633-1FC1-4808-A91C-5C31759DB2A2}" srcOrd="0" destOrd="0" presId="urn:microsoft.com/office/officeart/2005/8/layout/hierarchy1"/>
    <dgm:cxn modelId="{47D47790-8DDE-413A-BCBF-0A91B848D88B}" type="presParOf" srcId="{B03BF633-1FC1-4808-A91C-5C31759DB2A2}" destId="{F809DE1A-A05E-4118-9BD3-22414E073C43}" srcOrd="0" destOrd="0" presId="urn:microsoft.com/office/officeart/2005/8/layout/hierarchy1"/>
    <dgm:cxn modelId="{B2B35330-F670-4BE2-AD13-EAEB604E7025}" type="presParOf" srcId="{B03BF633-1FC1-4808-A91C-5C31759DB2A2}" destId="{D96242D7-1303-4842-A222-32FF957DBD8E}" srcOrd="1" destOrd="0" presId="urn:microsoft.com/office/officeart/2005/8/layout/hierarchy1"/>
    <dgm:cxn modelId="{B08AACE8-40D2-4B90-8F40-9BB96C87AD3A}" type="presParOf" srcId="{E74DD504-A4B5-4EDF-83D5-C6C4B6AD46AF}" destId="{13AD8BE0-3E0B-47AF-A126-44A94E67F4F0}" srcOrd="1" destOrd="0" presId="urn:microsoft.com/office/officeart/2005/8/layout/hierarchy1"/>
    <dgm:cxn modelId="{38E00379-BDC7-44A5-9E44-2B25FBADF593}" type="presParOf" srcId="{9E167344-7772-49B5-A9BF-04CD57681EC3}" destId="{E5215A5D-2B57-4881-8D0A-3097F0BB9F1E}" srcOrd="2" destOrd="0" presId="urn:microsoft.com/office/officeart/2005/8/layout/hierarchy1"/>
    <dgm:cxn modelId="{E8C6C7DD-C612-4407-AD2D-5422469E2B68}" type="presParOf" srcId="{9E167344-7772-49B5-A9BF-04CD57681EC3}" destId="{9E27D8F2-AD7D-421B-899C-1573577AD4CB}" srcOrd="3" destOrd="0" presId="urn:microsoft.com/office/officeart/2005/8/layout/hierarchy1"/>
    <dgm:cxn modelId="{CBA74469-E765-4EEB-881F-126987BDF651}" type="presParOf" srcId="{9E27D8F2-AD7D-421B-899C-1573577AD4CB}" destId="{00BE6DB3-8A53-40F7-AEF0-09EA485A9BA1}" srcOrd="0" destOrd="0" presId="urn:microsoft.com/office/officeart/2005/8/layout/hierarchy1"/>
    <dgm:cxn modelId="{C32BD8E0-AD6F-4D18-9D3D-67DC840B2983}" type="presParOf" srcId="{00BE6DB3-8A53-40F7-AEF0-09EA485A9BA1}" destId="{5D7101A1-7B3F-4BD5-8B49-0E4D8BFB95A1}" srcOrd="0" destOrd="0" presId="urn:microsoft.com/office/officeart/2005/8/layout/hierarchy1"/>
    <dgm:cxn modelId="{87248589-DADC-42A8-88DC-91356A216A44}" type="presParOf" srcId="{00BE6DB3-8A53-40F7-AEF0-09EA485A9BA1}" destId="{F4F3359F-4536-4E52-8DD7-56CF345F2306}" srcOrd="1" destOrd="0" presId="urn:microsoft.com/office/officeart/2005/8/layout/hierarchy1"/>
    <dgm:cxn modelId="{6503B175-EC42-43CB-B174-69D8653ABABB}" type="presParOf" srcId="{9E27D8F2-AD7D-421B-899C-1573577AD4CB}" destId="{EED1416A-2BD2-4A3A-AF76-0C4DD07A2949}" srcOrd="1" destOrd="0" presId="urn:microsoft.com/office/officeart/2005/8/layout/hierarchy1"/>
    <dgm:cxn modelId="{7930116E-1986-4074-8068-BF28E6FD50F4}" type="presParOf" srcId="{9E167344-7772-49B5-A9BF-04CD57681EC3}" destId="{33F65A05-D6F7-4940-8AF0-5F26FC4A5A7D}" srcOrd="4" destOrd="0" presId="urn:microsoft.com/office/officeart/2005/8/layout/hierarchy1"/>
    <dgm:cxn modelId="{064ABE1B-C3FF-4D7D-9D95-5D6D7E97A942}" type="presParOf" srcId="{9E167344-7772-49B5-A9BF-04CD57681EC3}" destId="{3BB5E06D-54CE-47ED-A2F0-E132F0EFA799}" srcOrd="5" destOrd="0" presId="urn:microsoft.com/office/officeart/2005/8/layout/hierarchy1"/>
    <dgm:cxn modelId="{85E2B571-678A-40AB-884F-C4676D45595B}" type="presParOf" srcId="{3BB5E06D-54CE-47ED-A2F0-E132F0EFA799}" destId="{A0D82B40-ED8F-41AC-BF28-E3E33C322CFF}" srcOrd="0" destOrd="0" presId="urn:microsoft.com/office/officeart/2005/8/layout/hierarchy1"/>
    <dgm:cxn modelId="{A44FDBC3-8DCC-4858-A216-C9B8EC24E259}" type="presParOf" srcId="{A0D82B40-ED8F-41AC-BF28-E3E33C322CFF}" destId="{6C051ADD-B91B-46DC-90AF-5A6A314BFA3B}" srcOrd="0" destOrd="0" presId="urn:microsoft.com/office/officeart/2005/8/layout/hierarchy1"/>
    <dgm:cxn modelId="{E7B3EB80-3487-4271-8BE5-E403EB36347B}" type="presParOf" srcId="{A0D82B40-ED8F-41AC-BF28-E3E33C322CFF}" destId="{AE19D742-DD6A-4F10-BA0D-E169A5B26E20}" srcOrd="1" destOrd="0" presId="urn:microsoft.com/office/officeart/2005/8/layout/hierarchy1"/>
    <dgm:cxn modelId="{625EF979-D012-427F-8C58-BE05DEE05B24}" type="presParOf" srcId="{3BB5E06D-54CE-47ED-A2F0-E132F0EFA799}" destId="{14FFFAB7-99AB-4CFD-BF33-EA9E0D2CFB4D}" srcOrd="1" destOrd="0" presId="urn:microsoft.com/office/officeart/2005/8/layout/hierarchy1"/>
    <dgm:cxn modelId="{89B75E6A-4E25-4748-92B2-CA9155C6B3A0}" type="presParOf" srcId="{9E167344-7772-49B5-A9BF-04CD57681EC3}" destId="{DCA45696-407E-41EB-81D4-7557473A0942}" srcOrd="6" destOrd="0" presId="urn:microsoft.com/office/officeart/2005/8/layout/hierarchy1"/>
    <dgm:cxn modelId="{A9B8E31B-F78D-4A2B-B8E9-747EBE7350DB}" type="presParOf" srcId="{9E167344-7772-49B5-A9BF-04CD57681EC3}" destId="{8B3EAC8E-A366-4B1E-97B3-F4BB80876220}" srcOrd="7" destOrd="0" presId="urn:microsoft.com/office/officeart/2005/8/layout/hierarchy1"/>
    <dgm:cxn modelId="{80AD896E-CD26-45B3-B7BC-8E7AE442F7D7}" type="presParOf" srcId="{8B3EAC8E-A366-4B1E-97B3-F4BB80876220}" destId="{19595451-D9CB-41C2-9BFD-A21862615D85}" srcOrd="0" destOrd="0" presId="urn:microsoft.com/office/officeart/2005/8/layout/hierarchy1"/>
    <dgm:cxn modelId="{0B3A2E0E-E7CB-41F1-B47A-CA05668ADD34}" type="presParOf" srcId="{19595451-D9CB-41C2-9BFD-A21862615D85}" destId="{05D43720-0421-490B-8AC4-8A3CD9E852E5}" srcOrd="0" destOrd="0" presId="urn:microsoft.com/office/officeart/2005/8/layout/hierarchy1"/>
    <dgm:cxn modelId="{95E7F0EE-2C97-4607-9685-EAF3D1BBCABD}" type="presParOf" srcId="{19595451-D9CB-41C2-9BFD-A21862615D85}" destId="{E79C3A3F-08B6-46B8-9F6E-0390774B4DDE}" srcOrd="1" destOrd="0" presId="urn:microsoft.com/office/officeart/2005/8/layout/hierarchy1"/>
    <dgm:cxn modelId="{8F5E830C-AB00-477A-967F-60CB2368C32B}" type="presParOf" srcId="{8B3EAC8E-A366-4B1E-97B3-F4BB80876220}" destId="{3B132F16-AE31-4FEF-BF02-24EE6C4050E0}" srcOrd="1" destOrd="0" presId="urn:microsoft.com/office/officeart/2005/8/layout/hierarchy1"/>
    <dgm:cxn modelId="{0CB5446C-5E6E-AD4D-9D5A-AEBD701EBC6B}" type="presParOf" srcId="{9E167344-7772-49B5-A9BF-04CD57681EC3}" destId="{DA544441-9B77-4547-B486-29FEB6E70EA3}" srcOrd="8" destOrd="0" presId="urn:microsoft.com/office/officeart/2005/8/layout/hierarchy1"/>
    <dgm:cxn modelId="{7DEF5629-86BA-6E4D-BEFA-6FA117189DAC}" type="presParOf" srcId="{9E167344-7772-49B5-A9BF-04CD57681EC3}" destId="{E46E475B-DF7B-9944-8C4E-A770B90ADCAB}" srcOrd="9" destOrd="0" presId="urn:microsoft.com/office/officeart/2005/8/layout/hierarchy1"/>
    <dgm:cxn modelId="{AACB572E-0383-CA4A-9362-845F7BD63D1B}" type="presParOf" srcId="{E46E475B-DF7B-9944-8C4E-A770B90ADCAB}" destId="{EACCA9FA-2C88-8B4F-ABDC-AC7376FA7155}" srcOrd="0" destOrd="0" presId="urn:microsoft.com/office/officeart/2005/8/layout/hierarchy1"/>
    <dgm:cxn modelId="{95DC8C24-CDCE-EE42-B0F4-40BD2A8EC3D0}" type="presParOf" srcId="{EACCA9FA-2C88-8B4F-ABDC-AC7376FA7155}" destId="{C3A6C130-9176-4D48-A9AF-6B5E1261E248}" srcOrd="0" destOrd="0" presId="urn:microsoft.com/office/officeart/2005/8/layout/hierarchy1"/>
    <dgm:cxn modelId="{FA889880-6612-1A48-835D-90F3A411458B}" type="presParOf" srcId="{EACCA9FA-2C88-8B4F-ABDC-AC7376FA7155}" destId="{0FD5F95B-C3EC-A546-AAF4-E3EDA982B3DA}" srcOrd="1" destOrd="0" presId="urn:microsoft.com/office/officeart/2005/8/layout/hierarchy1"/>
    <dgm:cxn modelId="{31E59D33-02BC-1E4F-B97C-EC5422349F4E}" type="presParOf" srcId="{E46E475B-DF7B-9944-8C4E-A770B90ADCAB}" destId="{8EC1CD2C-5F07-B04E-8522-D14B7C0E5B9C}" srcOrd="1" destOrd="0" presId="urn:microsoft.com/office/officeart/2005/8/layout/hierarchy1"/>
    <dgm:cxn modelId="{41E97BEE-CF32-DB4D-B385-A99C658BDD3F}" type="presParOf" srcId="{9E167344-7772-49B5-A9BF-04CD57681EC3}" destId="{D7CF6285-CF40-6146-8E09-4509BC43AB19}" srcOrd="10" destOrd="0" presId="urn:microsoft.com/office/officeart/2005/8/layout/hierarchy1"/>
    <dgm:cxn modelId="{7D3F67B1-3B8E-CE4E-A9E9-93D45DBD078A}" type="presParOf" srcId="{9E167344-7772-49B5-A9BF-04CD57681EC3}" destId="{0ED69CBE-E6D5-8B41-B43D-B3B20BE446C1}" srcOrd="11" destOrd="0" presId="urn:microsoft.com/office/officeart/2005/8/layout/hierarchy1"/>
    <dgm:cxn modelId="{C64D17BF-9018-A044-8659-AC5E1508F3E5}" type="presParOf" srcId="{0ED69CBE-E6D5-8B41-B43D-B3B20BE446C1}" destId="{B8C26BD5-A695-0245-B78C-201B967D726C}" srcOrd="0" destOrd="0" presId="urn:microsoft.com/office/officeart/2005/8/layout/hierarchy1"/>
    <dgm:cxn modelId="{3E90C233-CF43-C040-B74C-DDB218E47D9D}" type="presParOf" srcId="{B8C26BD5-A695-0245-B78C-201B967D726C}" destId="{583CC32A-9FA2-8943-B28E-A239469DBB25}" srcOrd="0" destOrd="0" presId="urn:microsoft.com/office/officeart/2005/8/layout/hierarchy1"/>
    <dgm:cxn modelId="{65EFB47B-34A0-DE46-92AC-9B7826B8161A}" type="presParOf" srcId="{B8C26BD5-A695-0245-B78C-201B967D726C}" destId="{B6ABEABB-2029-4F40-A338-91AF9967523D}" srcOrd="1" destOrd="0" presId="urn:microsoft.com/office/officeart/2005/8/layout/hierarchy1"/>
    <dgm:cxn modelId="{1CD1CED7-8FCA-E44D-B938-973B39C99F56}" type="presParOf" srcId="{0ED69CBE-E6D5-8B41-B43D-B3B20BE446C1}" destId="{804EE2C8-CE02-6848-BD29-1223F5EB68C4}" srcOrd="1" destOrd="0" presId="urn:microsoft.com/office/officeart/2005/8/layout/hierarchy1"/>
    <dgm:cxn modelId="{4ECC019C-CC63-0442-85F5-E457766D4930}" type="presParOf" srcId="{9E167344-7772-49B5-A9BF-04CD57681EC3}" destId="{B14FCEDD-BE4F-3145-8CB5-551563AFA415}" srcOrd="12" destOrd="0" presId="urn:microsoft.com/office/officeart/2005/8/layout/hierarchy1"/>
    <dgm:cxn modelId="{52C21F7E-11D7-7446-A71D-A69B69489EC3}" type="presParOf" srcId="{9E167344-7772-49B5-A9BF-04CD57681EC3}" destId="{52857514-57EB-534E-B1A6-E7BF23D924BE}" srcOrd="13" destOrd="0" presId="urn:microsoft.com/office/officeart/2005/8/layout/hierarchy1"/>
    <dgm:cxn modelId="{658B6298-8EF5-A546-A105-DEAD99897D83}" type="presParOf" srcId="{52857514-57EB-534E-B1A6-E7BF23D924BE}" destId="{E47C0D6C-919C-D64A-80EB-844AE5CE2404}" srcOrd="0" destOrd="0" presId="urn:microsoft.com/office/officeart/2005/8/layout/hierarchy1"/>
    <dgm:cxn modelId="{FE4BCF96-C350-8A4D-9FFC-0B254364EC7E}" type="presParOf" srcId="{E47C0D6C-919C-D64A-80EB-844AE5CE2404}" destId="{CAF97DAA-5CF0-CE46-A332-EA1C574E20DA}" srcOrd="0" destOrd="0" presId="urn:microsoft.com/office/officeart/2005/8/layout/hierarchy1"/>
    <dgm:cxn modelId="{FDE5CB11-A917-7B4F-B40F-F54FDBD309AE}" type="presParOf" srcId="{E47C0D6C-919C-D64A-80EB-844AE5CE2404}" destId="{E414F158-1535-7A49-8896-F1A8D2664BF4}" srcOrd="1" destOrd="0" presId="urn:microsoft.com/office/officeart/2005/8/layout/hierarchy1"/>
    <dgm:cxn modelId="{75F68286-7F18-6B48-9B34-532193D5660A}" type="presParOf" srcId="{52857514-57EB-534E-B1A6-E7BF23D924BE}" destId="{4C3F25A0-11A9-9D47-BDD2-1CA34297E15D}" srcOrd="1" destOrd="0" presId="urn:microsoft.com/office/officeart/2005/8/layout/hierarchy1"/>
    <dgm:cxn modelId="{69C37733-97DB-E345-AA38-4CFA9C181906}" type="presParOf" srcId="{9E167344-7772-49B5-A9BF-04CD57681EC3}" destId="{276A6048-FB17-CC49-A89E-F30A3E8E21CB}" srcOrd="14" destOrd="0" presId="urn:microsoft.com/office/officeart/2005/8/layout/hierarchy1"/>
    <dgm:cxn modelId="{E28EFA2D-8F1F-BC41-BE49-E87981C57F91}" type="presParOf" srcId="{9E167344-7772-49B5-A9BF-04CD57681EC3}" destId="{D64098B0-742F-5744-8275-406F35DCEE3B}" srcOrd="15" destOrd="0" presId="urn:microsoft.com/office/officeart/2005/8/layout/hierarchy1"/>
    <dgm:cxn modelId="{71CB0590-7D45-A045-A792-77C2C3524EAB}" type="presParOf" srcId="{D64098B0-742F-5744-8275-406F35DCEE3B}" destId="{559FB1EE-E3F9-984D-BED7-5713B2214D47}" srcOrd="0" destOrd="0" presId="urn:microsoft.com/office/officeart/2005/8/layout/hierarchy1"/>
    <dgm:cxn modelId="{D137F6F5-6FF6-DB41-BFD0-E55D39215019}" type="presParOf" srcId="{559FB1EE-E3F9-984D-BED7-5713B2214D47}" destId="{B9E271A3-E021-F543-9C8A-328D9A7E4069}" srcOrd="0" destOrd="0" presId="urn:microsoft.com/office/officeart/2005/8/layout/hierarchy1"/>
    <dgm:cxn modelId="{EE0B8BC5-7C50-E841-A0C4-F2D56E1EF2E4}" type="presParOf" srcId="{559FB1EE-E3F9-984D-BED7-5713B2214D47}" destId="{136ADA1D-B20D-6841-B891-23D94110B527}" srcOrd="1" destOrd="0" presId="urn:microsoft.com/office/officeart/2005/8/layout/hierarchy1"/>
    <dgm:cxn modelId="{096D800C-A8C1-124B-A393-B0B4702A0E95}" type="presParOf" srcId="{D64098B0-742F-5744-8275-406F35DCEE3B}" destId="{27C62744-1FA2-BF42-95BB-77259FB57CE1}" srcOrd="1" destOrd="0" presId="urn:microsoft.com/office/officeart/2005/8/layout/hierarchy1"/>
    <dgm:cxn modelId="{A16EF6C5-468C-44AD-B246-057D825FB166}" type="presParOf" srcId="{FB38DC71-BF5D-4EBD-94E3-87BA243E7EC5}" destId="{A9792340-4415-4CAC-9D97-BD6F80BAE492}" srcOrd="2" destOrd="0" presId="urn:microsoft.com/office/officeart/2005/8/layout/hierarchy1"/>
    <dgm:cxn modelId="{4365D029-D986-42D9-B3DC-2506529D3B6C}" type="presParOf" srcId="{FB38DC71-BF5D-4EBD-94E3-87BA243E7EC5}" destId="{62CECC8C-70F5-4486-810D-CAB66C3A2D8A}" srcOrd="3" destOrd="0" presId="urn:microsoft.com/office/officeart/2005/8/layout/hierarchy1"/>
    <dgm:cxn modelId="{AC8D1CB0-49DC-4BD2-99ED-3F03DCD2E1D0}" type="presParOf" srcId="{62CECC8C-70F5-4486-810D-CAB66C3A2D8A}" destId="{246990BA-4261-44AF-A24C-56913CFC4264}" srcOrd="0" destOrd="0" presId="urn:microsoft.com/office/officeart/2005/8/layout/hierarchy1"/>
    <dgm:cxn modelId="{56140DFB-4A9A-473D-BB1E-02ECBD4D06EC}" type="presParOf" srcId="{246990BA-4261-44AF-A24C-56913CFC4264}" destId="{3899F1DC-62B8-45F1-AEEE-3DF07C4E2137}" srcOrd="0" destOrd="0" presId="urn:microsoft.com/office/officeart/2005/8/layout/hierarchy1"/>
    <dgm:cxn modelId="{02A9998D-15B1-45A7-9281-322CC7F99504}" type="presParOf" srcId="{246990BA-4261-44AF-A24C-56913CFC4264}" destId="{C96727F9-3E4F-4B2C-B15F-EAD3D3B1C147}" srcOrd="1" destOrd="0" presId="urn:microsoft.com/office/officeart/2005/8/layout/hierarchy1"/>
    <dgm:cxn modelId="{3F0397CE-C18B-44B6-9DB6-57743261CA2E}" type="presParOf" srcId="{62CECC8C-70F5-4486-810D-CAB66C3A2D8A}" destId="{6A1B3921-3192-4E4E-8EF9-F699965777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1A0C4F-B087-4BA0-9596-E4C8F0C37BD7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076441B-0ED9-46F7-BBF9-1852CE2F575A}">
      <dgm:prSet/>
      <dgm:spPr/>
      <dgm:t>
        <a:bodyPr/>
        <a:lstStyle/>
        <a:p>
          <a:r>
            <a:rPr lang="en-US"/>
            <a:t>NO SUBCOMMITTEE UNDER PCD 27.</a:t>
          </a:r>
        </a:p>
      </dgm:t>
    </dgm:pt>
    <dgm:pt modelId="{6EAAC1E2-7F93-4967-8B2F-9B31F8745668}" type="parTrans" cxnId="{04A8F4F2-D043-4C34-80FE-D08B554D803E}">
      <dgm:prSet/>
      <dgm:spPr/>
      <dgm:t>
        <a:bodyPr/>
        <a:lstStyle/>
        <a:p>
          <a:endParaRPr lang="en-US"/>
        </a:p>
      </dgm:t>
    </dgm:pt>
    <dgm:pt modelId="{54668FC2-6402-45E0-AB25-1632E78FAE1D}" type="sibTrans" cxnId="{04A8F4F2-D043-4C34-80FE-D08B554D803E}">
      <dgm:prSet/>
      <dgm:spPr/>
      <dgm:t>
        <a:bodyPr/>
        <a:lstStyle/>
        <a:p>
          <a:endParaRPr lang="en-US"/>
        </a:p>
      </dgm:t>
    </dgm:pt>
    <dgm:pt modelId="{16DEB449-84E2-4FB8-B8FC-92966B226A08}">
      <dgm:prSet/>
      <dgm:spPr/>
      <dgm:t>
        <a:bodyPr/>
        <a:lstStyle/>
        <a:p>
          <a:r>
            <a:rPr lang="en-US"/>
            <a:t>CURRENTLY 5 PANEL EXISTS UNDER PCD 27.</a:t>
          </a:r>
        </a:p>
      </dgm:t>
    </dgm:pt>
    <dgm:pt modelId="{23E4AED3-66AE-4A08-B518-E1F66A9A9EFD}" type="parTrans" cxnId="{1D735CD3-6370-4691-880E-6AB14AA38BA5}">
      <dgm:prSet/>
      <dgm:spPr/>
      <dgm:t>
        <a:bodyPr/>
        <a:lstStyle/>
        <a:p>
          <a:endParaRPr lang="en-US"/>
        </a:p>
      </dgm:t>
    </dgm:pt>
    <dgm:pt modelId="{B8ADC33A-A02E-459E-ACDC-936AFD8D7ABA}" type="sibTrans" cxnId="{1D735CD3-6370-4691-880E-6AB14AA38BA5}">
      <dgm:prSet/>
      <dgm:spPr/>
      <dgm:t>
        <a:bodyPr/>
        <a:lstStyle/>
        <a:p>
          <a:endParaRPr lang="en-US"/>
        </a:p>
      </dgm:t>
    </dgm:pt>
    <dgm:pt modelId="{CEE65C23-1694-4874-A4F5-C36D60189FDA}">
      <dgm:prSet/>
      <dgm:spPr/>
      <dgm:t>
        <a:bodyPr/>
        <a:lstStyle/>
        <a:p>
          <a:r>
            <a:rPr lang="en-US"/>
            <a:t>IN NEXT MEETING, IT WILL BE PROPOSED TO CONVERT THEM INTO WG’S.</a:t>
          </a:r>
        </a:p>
      </dgm:t>
    </dgm:pt>
    <dgm:pt modelId="{6A3BAF6B-6166-439E-9310-108AF401D1BE}" type="parTrans" cxnId="{C1931E2A-4013-4A95-8088-14EB7082BB44}">
      <dgm:prSet/>
      <dgm:spPr/>
      <dgm:t>
        <a:bodyPr/>
        <a:lstStyle/>
        <a:p>
          <a:endParaRPr lang="en-US"/>
        </a:p>
      </dgm:t>
    </dgm:pt>
    <dgm:pt modelId="{D542DA4D-3C5E-4DFA-BCB5-4665FB9D2B0A}" type="sibTrans" cxnId="{C1931E2A-4013-4A95-8088-14EB7082BB44}">
      <dgm:prSet/>
      <dgm:spPr/>
      <dgm:t>
        <a:bodyPr/>
        <a:lstStyle/>
        <a:p>
          <a:endParaRPr lang="en-US"/>
        </a:p>
      </dgm:t>
    </dgm:pt>
    <dgm:pt modelId="{037B2D58-48FB-2548-BEEB-8016E88752AD}" type="pres">
      <dgm:prSet presAssocID="{B71A0C4F-B087-4BA0-9596-E4C8F0C37BD7}" presName="outerComposite" presStyleCnt="0">
        <dgm:presLayoutVars>
          <dgm:chMax val="5"/>
          <dgm:dir/>
          <dgm:resizeHandles val="exact"/>
        </dgm:presLayoutVars>
      </dgm:prSet>
      <dgm:spPr/>
    </dgm:pt>
    <dgm:pt modelId="{25A15593-EAF9-1448-B16D-511B42460D2D}" type="pres">
      <dgm:prSet presAssocID="{B71A0C4F-B087-4BA0-9596-E4C8F0C37BD7}" presName="dummyMaxCanvas" presStyleCnt="0">
        <dgm:presLayoutVars/>
      </dgm:prSet>
      <dgm:spPr/>
    </dgm:pt>
    <dgm:pt modelId="{C2E24F8A-E34F-4146-9761-A2DE45C7C30C}" type="pres">
      <dgm:prSet presAssocID="{B71A0C4F-B087-4BA0-9596-E4C8F0C37BD7}" presName="ThreeNodes_1" presStyleLbl="node1" presStyleIdx="0" presStyleCnt="3">
        <dgm:presLayoutVars>
          <dgm:bulletEnabled val="1"/>
        </dgm:presLayoutVars>
      </dgm:prSet>
      <dgm:spPr/>
    </dgm:pt>
    <dgm:pt modelId="{E9B1C0FB-749B-D347-A34A-6CB631979F30}" type="pres">
      <dgm:prSet presAssocID="{B71A0C4F-B087-4BA0-9596-E4C8F0C37BD7}" presName="ThreeNodes_2" presStyleLbl="node1" presStyleIdx="1" presStyleCnt="3">
        <dgm:presLayoutVars>
          <dgm:bulletEnabled val="1"/>
        </dgm:presLayoutVars>
      </dgm:prSet>
      <dgm:spPr/>
    </dgm:pt>
    <dgm:pt modelId="{D8392471-F9E5-704E-8678-78B07BD4DC80}" type="pres">
      <dgm:prSet presAssocID="{B71A0C4F-B087-4BA0-9596-E4C8F0C37BD7}" presName="ThreeNodes_3" presStyleLbl="node1" presStyleIdx="2" presStyleCnt="3">
        <dgm:presLayoutVars>
          <dgm:bulletEnabled val="1"/>
        </dgm:presLayoutVars>
      </dgm:prSet>
      <dgm:spPr/>
    </dgm:pt>
    <dgm:pt modelId="{0BB29B9D-9DD5-E04B-B0BC-19E7FBA54505}" type="pres">
      <dgm:prSet presAssocID="{B71A0C4F-B087-4BA0-9596-E4C8F0C37BD7}" presName="ThreeConn_1-2" presStyleLbl="fgAccFollowNode1" presStyleIdx="0" presStyleCnt="2">
        <dgm:presLayoutVars>
          <dgm:bulletEnabled val="1"/>
        </dgm:presLayoutVars>
      </dgm:prSet>
      <dgm:spPr/>
    </dgm:pt>
    <dgm:pt modelId="{A53A1D72-6D6F-F14C-A4A4-C3E9F5B1DC99}" type="pres">
      <dgm:prSet presAssocID="{B71A0C4F-B087-4BA0-9596-E4C8F0C37BD7}" presName="ThreeConn_2-3" presStyleLbl="fgAccFollowNode1" presStyleIdx="1" presStyleCnt="2">
        <dgm:presLayoutVars>
          <dgm:bulletEnabled val="1"/>
        </dgm:presLayoutVars>
      </dgm:prSet>
      <dgm:spPr/>
    </dgm:pt>
    <dgm:pt modelId="{533687B9-89A8-5E43-98ED-9C2DE07B5BB9}" type="pres">
      <dgm:prSet presAssocID="{B71A0C4F-B087-4BA0-9596-E4C8F0C37BD7}" presName="ThreeNodes_1_text" presStyleLbl="node1" presStyleIdx="2" presStyleCnt="3">
        <dgm:presLayoutVars>
          <dgm:bulletEnabled val="1"/>
        </dgm:presLayoutVars>
      </dgm:prSet>
      <dgm:spPr/>
    </dgm:pt>
    <dgm:pt modelId="{CA1F3169-6CDD-0D41-B042-64CE0E8E874F}" type="pres">
      <dgm:prSet presAssocID="{B71A0C4F-B087-4BA0-9596-E4C8F0C37BD7}" presName="ThreeNodes_2_text" presStyleLbl="node1" presStyleIdx="2" presStyleCnt="3">
        <dgm:presLayoutVars>
          <dgm:bulletEnabled val="1"/>
        </dgm:presLayoutVars>
      </dgm:prSet>
      <dgm:spPr/>
    </dgm:pt>
    <dgm:pt modelId="{EAF0201B-278E-2C44-B92E-910C3D7403C4}" type="pres">
      <dgm:prSet presAssocID="{B71A0C4F-B087-4BA0-9596-E4C8F0C37BD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7F2CE09-0EE0-5340-ABDF-D832E5E7305B}" type="presOf" srcId="{F076441B-0ED9-46F7-BBF9-1852CE2F575A}" destId="{C2E24F8A-E34F-4146-9761-A2DE45C7C30C}" srcOrd="0" destOrd="0" presId="urn:microsoft.com/office/officeart/2005/8/layout/vProcess5"/>
    <dgm:cxn modelId="{C5353318-6D1E-B04E-BC4B-0F61AAD2762F}" type="presOf" srcId="{F076441B-0ED9-46F7-BBF9-1852CE2F575A}" destId="{533687B9-89A8-5E43-98ED-9C2DE07B5BB9}" srcOrd="1" destOrd="0" presId="urn:microsoft.com/office/officeart/2005/8/layout/vProcess5"/>
    <dgm:cxn modelId="{C1931E2A-4013-4A95-8088-14EB7082BB44}" srcId="{B71A0C4F-B087-4BA0-9596-E4C8F0C37BD7}" destId="{CEE65C23-1694-4874-A4F5-C36D60189FDA}" srcOrd="2" destOrd="0" parTransId="{6A3BAF6B-6166-439E-9310-108AF401D1BE}" sibTransId="{D542DA4D-3C5E-4DFA-BCB5-4665FB9D2B0A}"/>
    <dgm:cxn modelId="{B652B43C-C8EF-1E46-B7F5-7E67F9F5C47A}" type="presOf" srcId="{B8ADC33A-A02E-459E-ACDC-936AFD8D7ABA}" destId="{A53A1D72-6D6F-F14C-A4A4-C3E9F5B1DC99}" srcOrd="0" destOrd="0" presId="urn:microsoft.com/office/officeart/2005/8/layout/vProcess5"/>
    <dgm:cxn modelId="{F2FBF66E-DC6C-0C47-8A6A-D4DC5EDAA4C0}" type="presOf" srcId="{CEE65C23-1694-4874-A4F5-C36D60189FDA}" destId="{D8392471-F9E5-704E-8678-78B07BD4DC80}" srcOrd="0" destOrd="0" presId="urn:microsoft.com/office/officeart/2005/8/layout/vProcess5"/>
    <dgm:cxn modelId="{8D0B867D-A134-E641-9E13-4613AA9785EE}" type="presOf" srcId="{54668FC2-6402-45E0-AB25-1632E78FAE1D}" destId="{0BB29B9D-9DD5-E04B-B0BC-19E7FBA54505}" srcOrd="0" destOrd="0" presId="urn:microsoft.com/office/officeart/2005/8/layout/vProcess5"/>
    <dgm:cxn modelId="{6C6F4583-10D3-AC48-9F85-D5C33E488E81}" type="presOf" srcId="{16DEB449-84E2-4FB8-B8FC-92966B226A08}" destId="{E9B1C0FB-749B-D347-A34A-6CB631979F30}" srcOrd="0" destOrd="0" presId="urn:microsoft.com/office/officeart/2005/8/layout/vProcess5"/>
    <dgm:cxn modelId="{AFABDFC4-6615-EB4A-AB84-6935C8F95E7E}" type="presOf" srcId="{16DEB449-84E2-4FB8-B8FC-92966B226A08}" destId="{CA1F3169-6CDD-0D41-B042-64CE0E8E874F}" srcOrd="1" destOrd="0" presId="urn:microsoft.com/office/officeart/2005/8/layout/vProcess5"/>
    <dgm:cxn modelId="{D6DA07C5-85A5-3343-B24E-0C5767BD3BF8}" type="presOf" srcId="{B71A0C4F-B087-4BA0-9596-E4C8F0C37BD7}" destId="{037B2D58-48FB-2548-BEEB-8016E88752AD}" srcOrd="0" destOrd="0" presId="urn:microsoft.com/office/officeart/2005/8/layout/vProcess5"/>
    <dgm:cxn modelId="{1D735CD3-6370-4691-880E-6AB14AA38BA5}" srcId="{B71A0C4F-B087-4BA0-9596-E4C8F0C37BD7}" destId="{16DEB449-84E2-4FB8-B8FC-92966B226A08}" srcOrd="1" destOrd="0" parTransId="{23E4AED3-66AE-4A08-B518-E1F66A9A9EFD}" sibTransId="{B8ADC33A-A02E-459E-ACDC-936AFD8D7ABA}"/>
    <dgm:cxn modelId="{04A8F4F2-D043-4C34-80FE-D08B554D803E}" srcId="{B71A0C4F-B087-4BA0-9596-E4C8F0C37BD7}" destId="{F076441B-0ED9-46F7-BBF9-1852CE2F575A}" srcOrd="0" destOrd="0" parTransId="{6EAAC1E2-7F93-4967-8B2F-9B31F8745668}" sibTransId="{54668FC2-6402-45E0-AB25-1632E78FAE1D}"/>
    <dgm:cxn modelId="{69BB23F8-8006-2944-9C2B-C70C0B4BEAA4}" type="presOf" srcId="{CEE65C23-1694-4874-A4F5-C36D60189FDA}" destId="{EAF0201B-278E-2C44-B92E-910C3D7403C4}" srcOrd="1" destOrd="0" presId="urn:microsoft.com/office/officeart/2005/8/layout/vProcess5"/>
    <dgm:cxn modelId="{55944167-F14D-394F-89E9-7E914F2B8D05}" type="presParOf" srcId="{037B2D58-48FB-2548-BEEB-8016E88752AD}" destId="{25A15593-EAF9-1448-B16D-511B42460D2D}" srcOrd="0" destOrd="0" presId="urn:microsoft.com/office/officeart/2005/8/layout/vProcess5"/>
    <dgm:cxn modelId="{529448F3-6066-3E46-833D-0CCF29AB63BA}" type="presParOf" srcId="{037B2D58-48FB-2548-BEEB-8016E88752AD}" destId="{C2E24F8A-E34F-4146-9761-A2DE45C7C30C}" srcOrd="1" destOrd="0" presId="urn:microsoft.com/office/officeart/2005/8/layout/vProcess5"/>
    <dgm:cxn modelId="{CE05C840-3A9E-874D-9B4E-46514D1CB247}" type="presParOf" srcId="{037B2D58-48FB-2548-BEEB-8016E88752AD}" destId="{E9B1C0FB-749B-D347-A34A-6CB631979F30}" srcOrd="2" destOrd="0" presId="urn:microsoft.com/office/officeart/2005/8/layout/vProcess5"/>
    <dgm:cxn modelId="{A51B3F22-60B1-F447-97CD-33D9671B5C34}" type="presParOf" srcId="{037B2D58-48FB-2548-BEEB-8016E88752AD}" destId="{D8392471-F9E5-704E-8678-78B07BD4DC80}" srcOrd="3" destOrd="0" presId="urn:microsoft.com/office/officeart/2005/8/layout/vProcess5"/>
    <dgm:cxn modelId="{179A758E-0BFE-634E-8791-D1FFF5410AAF}" type="presParOf" srcId="{037B2D58-48FB-2548-BEEB-8016E88752AD}" destId="{0BB29B9D-9DD5-E04B-B0BC-19E7FBA54505}" srcOrd="4" destOrd="0" presId="urn:microsoft.com/office/officeart/2005/8/layout/vProcess5"/>
    <dgm:cxn modelId="{1C27F472-6D04-284F-AF06-2F7D54188537}" type="presParOf" srcId="{037B2D58-48FB-2548-BEEB-8016E88752AD}" destId="{A53A1D72-6D6F-F14C-A4A4-C3E9F5B1DC99}" srcOrd="5" destOrd="0" presId="urn:microsoft.com/office/officeart/2005/8/layout/vProcess5"/>
    <dgm:cxn modelId="{6883E335-1616-6F4A-9898-BF54FD66D6E2}" type="presParOf" srcId="{037B2D58-48FB-2548-BEEB-8016E88752AD}" destId="{533687B9-89A8-5E43-98ED-9C2DE07B5BB9}" srcOrd="6" destOrd="0" presId="urn:microsoft.com/office/officeart/2005/8/layout/vProcess5"/>
    <dgm:cxn modelId="{76F5BBF5-982F-7C4B-9058-C963B8FAF2C0}" type="presParOf" srcId="{037B2D58-48FB-2548-BEEB-8016E88752AD}" destId="{CA1F3169-6CDD-0D41-B042-64CE0E8E874F}" srcOrd="7" destOrd="0" presId="urn:microsoft.com/office/officeart/2005/8/layout/vProcess5"/>
    <dgm:cxn modelId="{8AC6E860-2E98-DE48-9AED-87271254F4AD}" type="presParOf" srcId="{037B2D58-48FB-2548-BEEB-8016E88752AD}" destId="{EAF0201B-278E-2C44-B92E-910C3D7403C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A891C1-A82E-485C-BD13-B219A7B6424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522D47A-87CA-4680-A0E5-85427489BA1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Total No. of ISO : 745</a:t>
          </a:r>
        </a:p>
      </dgm:t>
    </dgm:pt>
    <dgm:pt modelId="{45E87E47-FB3A-4484-93C6-4217712F1A8F}" type="parTrans" cxnId="{5ED2F050-5940-4217-B72F-3C77561457A7}">
      <dgm:prSet/>
      <dgm:spPr/>
      <dgm:t>
        <a:bodyPr/>
        <a:lstStyle/>
        <a:p>
          <a:endParaRPr lang="en-US"/>
        </a:p>
      </dgm:t>
    </dgm:pt>
    <dgm:pt modelId="{0C4287A8-58FB-4E62-9ACC-BCF6AF28B49B}" type="sibTrans" cxnId="{5ED2F050-5940-4217-B72F-3C77561457A7}">
      <dgm:prSet/>
      <dgm:spPr/>
      <dgm:t>
        <a:bodyPr/>
        <a:lstStyle/>
        <a:p>
          <a:endParaRPr lang="en-US"/>
        </a:p>
      </dgm:t>
    </dgm:pt>
    <dgm:pt modelId="{6A30628A-4D92-4E6A-901B-FB5E89066B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ISO Standards Identified : 50</a:t>
          </a:r>
        </a:p>
      </dgm:t>
    </dgm:pt>
    <dgm:pt modelId="{6248EBC0-09DC-48E9-98C4-56BB88AEA39E}" type="parTrans" cxnId="{F7CC92DB-CD5B-4FEC-82F3-FB8BD79A292E}">
      <dgm:prSet/>
      <dgm:spPr/>
      <dgm:t>
        <a:bodyPr/>
        <a:lstStyle/>
        <a:p>
          <a:endParaRPr lang="en-US"/>
        </a:p>
      </dgm:t>
    </dgm:pt>
    <dgm:pt modelId="{29944DB4-AF5C-4A1F-B20B-205E2D6B69DC}" type="sibTrans" cxnId="{F7CC92DB-CD5B-4FEC-82F3-FB8BD79A292E}">
      <dgm:prSet/>
      <dgm:spPr/>
      <dgm:t>
        <a:bodyPr/>
        <a:lstStyle/>
        <a:p>
          <a:endParaRPr lang="en-US"/>
        </a:p>
      </dgm:t>
    </dgm:pt>
    <dgm:pt modelId="{20D49617-EEEE-492B-951C-C9D587862D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Experts Identified : 13</a:t>
          </a:r>
        </a:p>
      </dgm:t>
    </dgm:pt>
    <dgm:pt modelId="{80349221-6B6C-42E6-90C4-A6EEC9F98C97}" type="parTrans" cxnId="{8AC02CA2-B3F1-48DE-A90C-AC5D7C924556}">
      <dgm:prSet/>
      <dgm:spPr/>
      <dgm:t>
        <a:bodyPr/>
        <a:lstStyle/>
        <a:p>
          <a:endParaRPr lang="en-US"/>
        </a:p>
      </dgm:t>
    </dgm:pt>
    <dgm:pt modelId="{3F09F706-1326-4FB2-AA9F-C012ED00A78C}" type="sibTrans" cxnId="{8AC02CA2-B3F1-48DE-A90C-AC5D7C924556}">
      <dgm:prSet/>
      <dgm:spPr/>
      <dgm:t>
        <a:bodyPr/>
        <a:lstStyle/>
        <a:p>
          <a:endParaRPr lang="en-US"/>
        </a:p>
      </dgm:t>
    </dgm:pt>
    <dgm:pt modelId="{E89B92FE-909B-415C-93B5-2DD6D3B68B31}" type="pres">
      <dgm:prSet presAssocID="{6DA891C1-A82E-485C-BD13-B219A7B64245}" presName="root" presStyleCnt="0">
        <dgm:presLayoutVars>
          <dgm:dir/>
          <dgm:resizeHandles val="exact"/>
        </dgm:presLayoutVars>
      </dgm:prSet>
      <dgm:spPr/>
    </dgm:pt>
    <dgm:pt modelId="{7106E3F7-0AEE-44FE-84D0-21526565F645}" type="pres">
      <dgm:prSet presAssocID="{D522D47A-87CA-4680-A0E5-85427489BA1E}" presName="compNode" presStyleCnt="0"/>
      <dgm:spPr/>
    </dgm:pt>
    <dgm:pt modelId="{E45E9BE2-F2E3-40B5-A7FA-1EA858B6A300}" type="pres">
      <dgm:prSet presAssocID="{D522D47A-87CA-4680-A0E5-85427489BA1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r"/>
        </a:ext>
      </dgm:extLst>
    </dgm:pt>
    <dgm:pt modelId="{3E896080-F3C6-4A99-9319-9FDA4593860F}" type="pres">
      <dgm:prSet presAssocID="{D522D47A-87CA-4680-A0E5-85427489BA1E}" presName="spaceRect" presStyleCnt="0"/>
      <dgm:spPr/>
    </dgm:pt>
    <dgm:pt modelId="{34F81963-0540-485C-81E9-6C00CEC9B171}" type="pres">
      <dgm:prSet presAssocID="{D522D47A-87CA-4680-A0E5-85427489BA1E}" presName="textRect" presStyleLbl="revTx" presStyleIdx="0" presStyleCnt="3">
        <dgm:presLayoutVars>
          <dgm:chMax val="1"/>
          <dgm:chPref val="1"/>
        </dgm:presLayoutVars>
      </dgm:prSet>
      <dgm:spPr/>
    </dgm:pt>
    <dgm:pt modelId="{A164B88E-D5C9-4829-97FB-5465E435BF10}" type="pres">
      <dgm:prSet presAssocID="{0C4287A8-58FB-4E62-9ACC-BCF6AF28B49B}" presName="sibTrans" presStyleCnt="0"/>
      <dgm:spPr/>
    </dgm:pt>
    <dgm:pt modelId="{BE0DF5BA-F3E3-4FD3-9BB4-452FA5AC74B3}" type="pres">
      <dgm:prSet presAssocID="{6A30628A-4D92-4E6A-901B-FB5E89066BF0}" presName="compNode" presStyleCnt="0"/>
      <dgm:spPr/>
    </dgm:pt>
    <dgm:pt modelId="{F58E26EE-642D-484A-A9DD-661918F00AC9}" type="pres">
      <dgm:prSet presAssocID="{6A30628A-4D92-4E6A-901B-FB5E89066BF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B505E75B-8671-4C64-840F-0BEF6A276B84}" type="pres">
      <dgm:prSet presAssocID="{6A30628A-4D92-4E6A-901B-FB5E89066BF0}" presName="spaceRect" presStyleCnt="0"/>
      <dgm:spPr/>
    </dgm:pt>
    <dgm:pt modelId="{F8FE5C6E-B886-4C05-8F13-80C36793AA16}" type="pres">
      <dgm:prSet presAssocID="{6A30628A-4D92-4E6A-901B-FB5E89066BF0}" presName="textRect" presStyleLbl="revTx" presStyleIdx="1" presStyleCnt="3">
        <dgm:presLayoutVars>
          <dgm:chMax val="1"/>
          <dgm:chPref val="1"/>
        </dgm:presLayoutVars>
      </dgm:prSet>
      <dgm:spPr/>
    </dgm:pt>
    <dgm:pt modelId="{99C2076C-78FB-456F-B1D1-05292A84F771}" type="pres">
      <dgm:prSet presAssocID="{29944DB4-AF5C-4A1F-B20B-205E2D6B69DC}" presName="sibTrans" presStyleCnt="0"/>
      <dgm:spPr/>
    </dgm:pt>
    <dgm:pt modelId="{060B973F-DF4B-4FCA-93E6-E8ED43F7623C}" type="pres">
      <dgm:prSet presAssocID="{20D49617-EEEE-492B-951C-C9D587862D63}" presName="compNode" presStyleCnt="0"/>
      <dgm:spPr/>
    </dgm:pt>
    <dgm:pt modelId="{D0040E8E-8CD7-418F-B842-A0FD1A9C1F22}" type="pres">
      <dgm:prSet presAssocID="{20D49617-EEEE-492B-951C-C9D587862D6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FC90BCF4-F158-47E0-9AD8-A27E9BCADCB1}" type="pres">
      <dgm:prSet presAssocID="{20D49617-EEEE-492B-951C-C9D587862D63}" presName="spaceRect" presStyleCnt="0"/>
      <dgm:spPr/>
    </dgm:pt>
    <dgm:pt modelId="{F67C1B27-0919-41B4-AB17-427449CDDCE3}" type="pres">
      <dgm:prSet presAssocID="{20D49617-EEEE-492B-951C-C9D587862D6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4E4D601-E909-E440-95E7-04DA1E5CFEDA}" type="presOf" srcId="{20D49617-EEEE-492B-951C-C9D587862D63}" destId="{F67C1B27-0919-41B4-AB17-427449CDDCE3}" srcOrd="0" destOrd="0" presId="urn:microsoft.com/office/officeart/2018/2/layout/IconLabelList"/>
    <dgm:cxn modelId="{D231521A-A712-2944-B18E-6CB0F61BD326}" type="presOf" srcId="{6A30628A-4D92-4E6A-901B-FB5E89066BF0}" destId="{F8FE5C6E-B886-4C05-8F13-80C36793AA16}" srcOrd="0" destOrd="0" presId="urn:microsoft.com/office/officeart/2018/2/layout/IconLabelList"/>
    <dgm:cxn modelId="{14463520-5582-614F-9AF6-EF20BC03AC40}" type="presOf" srcId="{D522D47A-87CA-4680-A0E5-85427489BA1E}" destId="{34F81963-0540-485C-81E9-6C00CEC9B171}" srcOrd="0" destOrd="0" presId="urn:microsoft.com/office/officeart/2018/2/layout/IconLabelList"/>
    <dgm:cxn modelId="{5ED2F050-5940-4217-B72F-3C77561457A7}" srcId="{6DA891C1-A82E-485C-BD13-B219A7B64245}" destId="{D522D47A-87CA-4680-A0E5-85427489BA1E}" srcOrd="0" destOrd="0" parTransId="{45E87E47-FB3A-4484-93C6-4217712F1A8F}" sibTransId="{0C4287A8-58FB-4E62-9ACC-BCF6AF28B49B}"/>
    <dgm:cxn modelId="{8AC02CA2-B3F1-48DE-A90C-AC5D7C924556}" srcId="{6DA891C1-A82E-485C-BD13-B219A7B64245}" destId="{20D49617-EEEE-492B-951C-C9D587862D63}" srcOrd="2" destOrd="0" parTransId="{80349221-6B6C-42E6-90C4-A6EEC9F98C97}" sibTransId="{3F09F706-1326-4FB2-AA9F-C012ED00A78C}"/>
    <dgm:cxn modelId="{24540AD4-A02E-3E43-B3ED-0F4990985342}" type="presOf" srcId="{6DA891C1-A82E-485C-BD13-B219A7B64245}" destId="{E89B92FE-909B-415C-93B5-2DD6D3B68B31}" srcOrd="0" destOrd="0" presId="urn:microsoft.com/office/officeart/2018/2/layout/IconLabelList"/>
    <dgm:cxn modelId="{F7CC92DB-CD5B-4FEC-82F3-FB8BD79A292E}" srcId="{6DA891C1-A82E-485C-BD13-B219A7B64245}" destId="{6A30628A-4D92-4E6A-901B-FB5E89066BF0}" srcOrd="1" destOrd="0" parTransId="{6248EBC0-09DC-48E9-98C4-56BB88AEA39E}" sibTransId="{29944DB4-AF5C-4A1F-B20B-205E2D6B69DC}"/>
    <dgm:cxn modelId="{87062C61-6DD5-DA4F-BFC0-AE40F47B83B4}" type="presParOf" srcId="{E89B92FE-909B-415C-93B5-2DD6D3B68B31}" destId="{7106E3F7-0AEE-44FE-84D0-21526565F645}" srcOrd="0" destOrd="0" presId="urn:microsoft.com/office/officeart/2018/2/layout/IconLabelList"/>
    <dgm:cxn modelId="{995AFA5D-0924-A146-BE16-3E56CDA779DE}" type="presParOf" srcId="{7106E3F7-0AEE-44FE-84D0-21526565F645}" destId="{E45E9BE2-F2E3-40B5-A7FA-1EA858B6A300}" srcOrd="0" destOrd="0" presId="urn:microsoft.com/office/officeart/2018/2/layout/IconLabelList"/>
    <dgm:cxn modelId="{EFACA3A2-6BDE-F147-8359-3F0B2A286BB9}" type="presParOf" srcId="{7106E3F7-0AEE-44FE-84D0-21526565F645}" destId="{3E896080-F3C6-4A99-9319-9FDA4593860F}" srcOrd="1" destOrd="0" presId="urn:microsoft.com/office/officeart/2018/2/layout/IconLabelList"/>
    <dgm:cxn modelId="{2D70FCB4-608C-564C-84AC-EDC8FC87D2F7}" type="presParOf" srcId="{7106E3F7-0AEE-44FE-84D0-21526565F645}" destId="{34F81963-0540-485C-81E9-6C00CEC9B171}" srcOrd="2" destOrd="0" presId="urn:microsoft.com/office/officeart/2018/2/layout/IconLabelList"/>
    <dgm:cxn modelId="{E83DF4D0-1F10-8647-96BF-304FFB2B1E43}" type="presParOf" srcId="{E89B92FE-909B-415C-93B5-2DD6D3B68B31}" destId="{A164B88E-D5C9-4829-97FB-5465E435BF10}" srcOrd="1" destOrd="0" presId="urn:microsoft.com/office/officeart/2018/2/layout/IconLabelList"/>
    <dgm:cxn modelId="{984339AA-6F69-B046-A23E-62E27F91016F}" type="presParOf" srcId="{E89B92FE-909B-415C-93B5-2DD6D3B68B31}" destId="{BE0DF5BA-F3E3-4FD3-9BB4-452FA5AC74B3}" srcOrd="2" destOrd="0" presId="urn:microsoft.com/office/officeart/2018/2/layout/IconLabelList"/>
    <dgm:cxn modelId="{1A2C5ACB-CBA8-7544-A66A-BD7687FE4E50}" type="presParOf" srcId="{BE0DF5BA-F3E3-4FD3-9BB4-452FA5AC74B3}" destId="{F58E26EE-642D-484A-A9DD-661918F00AC9}" srcOrd="0" destOrd="0" presId="urn:microsoft.com/office/officeart/2018/2/layout/IconLabelList"/>
    <dgm:cxn modelId="{CA16C476-3D36-F342-BF91-E285E7B5B046}" type="presParOf" srcId="{BE0DF5BA-F3E3-4FD3-9BB4-452FA5AC74B3}" destId="{B505E75B-8671-4C64-840F-0BEF6A276B84}" srcOrd="1" destOrd="0" presId="urn:microsoft.com/office/officeart/2018/2/layout/IconLabelList"/>
    <dgm:cxn modelId="{DAFEB6BC-5B6E-E547-A6DA-4EB032B500A7}" type="presParOf" srcId="{BE0DF5BA-F3E3-4FD3-9BB4-452FA5AC74B3}" destId="{F8FE5C6E-B886-4C05-8F13-80C36793AA16}" srcOrd="2" destOrd="0" presId="urn:microsoft.com/office/officeart/2018/2/layout/IconLabelList"/>
    <dgm:cxn modelId="{683930E7-17AE-2342-B421-C6F187CE4381}" type="presParOf" srcId="{E89B92FE-909B-415C-93B5-2DD6D3B68B31}" destId="{99C2076C-78FB-456F-B1D1-05292A84F771}" srcOrd="3" destOrd="0" presId="urn:microsoft.com/office/officeart/2018/2/layout/IconLabelList"/>
    <dgm:cxn modelId="{030CD9FA-711F-9040-9A6F-A6E50674A08E}" type="presParOf" srcId="{E89B92FE-909B-415C-93B5-2DD6D3B68B31}" destId="{060B973F-DF4B-4FCA-93E6-E8ED43F7623C}" srcOrd="4" destOrd="0" presId="urn:microsoft.com/office/officeart/2018/2/layout/IconLabelList"/>
    <dgm:cxn modelId="{5AAEF551-72ED-DA40-AE93-F341044C083F}" type="presParOf" srcId="{060B973F-DF4B-4FCA-93E6-E8ED43F7623C}" destId="{D0040E8E-8CD7-418F-B842-A0FD1A9C1F22}" srcOrd="0" destOrd="0" presId="urn:microsoft.com/office/officeart/2018/2/layout/IconLabelList"/>
    <dgm:cxn modelId="{CFF0E479-7330-BC42-A639-5ABD1B00A494}" type="presParOf" srcId="{060B973F-DF4B-4FCA-93E6-E8ED43F7623C}" destId="{FC90BCF4-F158-47E0-9AD8-A27E9BCADCB1}" srcOrd="1" destOrd="0" presId="urn:microsoft.com/office/officeart/2018/2/layout/IconLabelList"/>
    <dgm:cxn modelId="{1FEB1633-0443-724A-94C1-1B4CCEF1A92E}" type="presParOf" srcId="{060B973F-DF4B-4FCA-93E6-E8ED43F7623C}" destId="{F67C1B27-0919-41B4-AB17-427449CDDCE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B24EF2-6573-4F13-9420-23783D65550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</dgm:pt>
    <dgm:pt modelId="{27B5CB6E-87C1-42A6-8F16-31679FDD4C1F}">
      <dgm:prSet phldrT="[Text]"/>
      <dgm:spPr/>
      <dgm:t>
        <a:bodyPr/>
        <a:lstStyle/>
        <a:p>
          <a:r>
            <a:rPr lang="en-US" dirty="0">
              <a:latin typeface="Amasis MT Pro Black" panose="02040A04050005020304" pitchFamily="18" charset="0"/>
            </a:rPr>
            <a:t>MoU Institutes Co-opted: 4</a:t>
          </a:r>
          <a:endParaRPr lang="en-IN" dirty="0"/>
        </a:p>
      </dgm:t>
    </dgm:pt>
    <dgm:pt modelId="{FD53A597-E5C6-4141-A5CF-C9B875E3183E}" type="parTrans" cxnId="{F40302E3-8D1C-4942-B175-78DDCF2F82DA}">
      <dgm:prSet/>
      <dgm:spPr/>
      <dgm:t>
        <a:bodyPr/>
        <a:lstStyle/>
        <a:p>
          <a:endParaRPr lang="en-IN"/>
        </a:p>
      </dgm:t>
    </dgm:pt>
    <dgm:pt modelId="{63FC38AA-2EB7-49A3-B8AD-FE5F5F077D50}" type="sibTrans" cxnId="{F40302E3-8D1C-4942-B175-78DDCF2F82DA}">
      <dgm:prSet/>
      <dgm:spPr/>
      <dgm:t>
        <a:bodyPr/>
        <a:lstStyle/>
        <a:p>
          <a:endParaRPr lang="en-IN"/>
        </a:p>
      </dgm:t>
    </dgm:pt>
    <dgm:pt modelId="{99FCCF94-BF39-481C-B33D-5CADBE1E13D4}">
      <dgm:prSet phldrT="[Text]"/>
      <dgm:spPr/>
      <dgm:t>
        <a:bodyPr/>
        <a:lstStyle/>
        <a:p>
          <a:r>
            <a:rPr lang="en-IN" dirty="0"/>
            <a:t>The experts after gaining experience of standardization will be nominated at ISO</a:t>
          </a:r>
        </a:p>
      </dgm:t>
    </dgm:pt>
    <dgm:pt modelId="{0AE5EC02-BAE0-497A-BDDE-CE64CBBD89A8}" type="parTrans" cxnId="{03BC41C8-B12B-4E06-8571-B4338A4136F0}">
      <dgm:prSet/>
      <dgm:spPr/>
      <dgm:t>
        <a:bodyPr/>
        <a:lstStyle/>
        <a:p>
          <a:endParaRPr lang="en-IN"/>
        </a:p>
      </dgm:t>
    </dgm:pt>
    <dgm:pt modelId="{2C173BBE-3152-4C9F-AEA5-68D9A28A1882}" type="sibTrans" cxnId="{03BC41C8-B12B-4E06-8571-B4338A4136F0}">
      <dgm:prSet/>
      <dgm:spPr/>
      <dgm:t>
        <a:bodyPr/>
        <a:lstStyle/>
        <a:p>
          <a:endParaRPr lang="en-IN"/>
        </a:p>
      </dgm:t>
    </dgm:pt>
    <dgm:pt modelId="{C3F86E95-B38F-41F9-842F-EC76E9C1D4F3}" type="pres">
      <dgm:prSet presAssocID="{A2B24EF2-6573-4F13-9420-23783D655502}" presName="root" presStyleCnt="0">
        <dgm:presLayoutVars>
          <dgm:dir/>
          <dgm:resizeHandles val="exact"/>
        </dgm:presLayoutVars>
      </dgm:prSet>
      <dgm:spPr/>
    </dgm:pt>
    <dgm:pt modelId="{16D6B7A6-288A-4A55-8AC7-345668A53B57}" type="pres">
      <dgm:prSet presAssocID="{27B5CB6E-87C1-42A6-8F16-31679FDD4C1F}" presName="compNode" presStyleCnt="0"/>
      <dgm:spPr/>
    </dgm:pt>
    <dgm:pt modelId="{DA40F7D7-D475-4086-BBF9-99B8287862F4}" type="pres">
      <dgm:prSet presAssocID="{27B5CB6E-87C1-42A6-8F16-31679FDD4C1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934B3493-3D95-4640-B4EC-9B7FC3748A9A}" type="pres">
      <dgm:prSet presAssocID="{27B5CB6E-87C1-42A6-8F16-31679FDD4C1F}" presName="spaceRect" presStyleCnt="0"/>
      <dgm:spPr/>
    </dgm:pt>
    <dgm:pt modelId="{954EC245-7DFF-40D9-AFED-DB1F08283023}" type="pres">
      <dgm:prSet presAssocID="{27B5CB6E-87C1-42A6-8F16-31679FDD4C1F}" presName="textRect" presStyleLbl="revTx" presStyleIdx="0" presStyleCnt="2">
        <dgm:presLayoutVars>
          <dgm:chMax val="1"/>
          <dgm:chPref val="1"/>
        </dgm:presLayoutVars>
      </dgm:prSet>
      <dgm:spPr/>
    </dgm:pt>
    <dgm:pt modelId="{76156920-5B96-4CC6-822E-49C0B1A594A7}" type="pres">
      <dgm:prSet presAssocID="{63FC38AA-2EB7-49A3-B8AD-FE5F5F077D50}" presName="sibTrans" presStyleCnt="0"/>
      <dgm:spPr/>
    </dgm:pt>
    <dgm:pt modelId="{0C69896E-7001-4C82-A920-FBC5E1F347A8}" type="pres">
      <dgm:prSet presAssocID="{99FCCF94-BF39-481C-B33D-5CADBE1E13D4}" presName="compNode" presStyleCnt="0"/>
      <dgm:spPr/>
    </dgm:pt>
    <dgm:pt modelId="{12865A89-60FB-4AB3-BA6C-FEF3F2904FFD}" type="pres">
      <dgm:prSet presAssocID="{99FCCF94-BF39-481C-B33D-5CADBE1E13D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91C0FA0-3A2A-4784-AC31-5800731ECC77}" type="pres">
      <dgm:prSet presAssocID="{99FCCF94-BF39-481C-B33D-5CADBE1E13D4}" presName="spaceRect" presStyleCnt="0"/>
      <dgm:spPr/>
    </dgm:pt>
    <dgm:pt modelId="{A25B8EED-0DB2-4541-BD21-199CC4CF7E83}" type="pres">
      <dgm:prSet presAssocID="{99FCCF94-BF39-481C-B33D-5CADBE1E13D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295AA4B-8BD8-4757-95A8-FBDECAAF56FA}" type="presOf" srcId="{99FCCF94-BF39-481C-B33D-5CADBE1E13D4}" destId="{A25B8EED-0DB2-4541-BD21-199CC4CF7E83}" srcOrd="0" destOrd="0" presId="urn:microsoft.com/office/officeart/2018/2/layout/IconLabelList"/>
    <dgm:cxn modelId="{B035EA98-793A-4A59-90E7-3C66D45171EC}" type="presOf" srcId="{A2B24EF2-6573-4F13-9420-23783D655502}" destId="{C3F86E95-B38F-41F9-842F-EC76E9C1D4F3}" srcOrd="0" destOrd="0" presId="urn:microsoft.com/office/officeart/2018/2/layout/IconLabelList"/>
    <dgm:cxn modelId="{03BC41C8-B12B-4E06-8571-B4338A4136F0}" srcId="{A2B24EF2-6573-4F13-9420-23783D655502}" destId="{99FCCF94-BF39-481C-B33D-5CADBE1E13D4}" srcOrd="1" destOrd="0" parTransId="{0AE5EC02-BAE0-497A-BDDE-CE64CBBD89A8}" sibTransId="{2C173BBE-3152-4C9F-AEA5-68D9A28A1882}"/>
    <dgm:cxn modelId="{39304CD1-6A41-4228-953F-A77CD9C5300E}" type="presOf" srcId="{27B5CB6E-87C1-42A6-8F16-31679FDD4C1F}" destId="{954EC245-7DFF-40D9-AFED-DB1F08283023}" srcOrd="0" destOrd="0" presId="urn:microsoft.com/office/officeart/2018/2/layout/IconLabelList"/>
    <dgm:cxn modelId="{F40302E3-8D1C-4942-B175-78DDCF2F82DA}" srcId="{A2B24EF2-6573-4F13-9420-23783D655502}" destId="{27B5CB6E-87C1-42A6-8F16-31679FDD4C1F}" srcOrd="0" destOrd="0" parTransId="{FD53A597-E5C6-4141-A5CF-C9B875E3183E}" sibTransId="{63FC38AA-2EB7-49A3-B8AD-FE5F5F077D50}"/>
    <dgm:cxn modelId="{27CA157A-7736-48F0-A653-65CC342AF10F}" type="presParOf" srcId="{C3F86E95-B38F-41F9-842F-EC76E9C1D4F3}" destId="{16D6B7A6-288A-4A55-8AC7-345668A53B57}" srcOrd="0" destOrd="0" presId="urn:microsoft.com/office/officeart/2018/2/layout/IconLabelList"/>
    <dgm:cxn modelId="{6DF14ED1-2919-4022-8F78-399CB080DFF1}" type="presParOf" srcId="{16D6B7A6-288A-4A55-8AC7-345668A53B57}" destId="{DA40F7D7-D475-4086-BBF9-99B8287862F4}" srcOrd="0" destOrd="0" presId="urn:microsoft.com/office/officeart/2018/2/layout/IconLabelList"/>
    <dgm:cxn modelId="{28E66F2C-5787-4845-95A2-AF59D9309A8B}" type="presParOf" srcId="{16D6B7A6-288A-4A55-8AC7-345668A53B57}" destId="{934B3493-3D95-4640-B4EC-9B7FC3748A9A}" srcOrd="1" destOrd="0" presId="urn:microsoft.com/office/officeart/2018/2/layout/IconLabelList"/>
    <dgm:cxn modelId="{A2A42E40-5B33-4837-AE53-B7AB20B6C06C}" type="presParOf" srcId="{16D6B7A6-288A-4A55-8AC7-345668A53B57}" destId="{954EC245-7DFF-40D9-AFED-DB1F08283023}" srcOrd="2" destOrd="0" presId="urn:microsoft.com/office/officeart/2018/2/layout/IconLabelList"/>
    <dgm:cxn modelId="{8A921FF5-D610-4C05-B41E-6129FA5D87DC}" type="presParOf" srcId="{C3F86E95-B38F-41F9-842F-EC76E9C1D4F3}" destId="{76156920-5B96-4CC6-822E-49C0B1A594A7}" srcOrd="1" destOrd="0" presId="urn:microsoft.com/office/officeart/2018/2/layout/IconLabelList"/>
    <dgm:cxn modelId="{E329932D-0312-4C1F-A1FC-3B241A7246C2}" type="presParOf" srcId="{C3F86E95-B38F-41F9-842F-EC76E9C1D4F3}" destId="{0C69896E-7001-4C82-A920-FBC5E1F347A8}" srcOrd="2" destOrd="0" presId="urn:microsoft.com/office/officeart/2018/2/layout/IconLabelList"/>
    <dgm:cxn modelId="{C8F237D2-4B0A-42B6-86E3-6F7FBD38B795}" type="presParOf" srcId="{0C69896E-7001-4C82-A920-FBC5E1F347A8}" destId="{12865A89-60FB-4AB3-BA6C-FEF3F2904FFD}" srcOrd="0" destOrd="0" presId="urn:microsoft.com/office/officeart/2018/2/layout/IconLabelList"/>
    <dgm:cxn modelId="{01281BAD-4D7F-46D2-AAC3-BDCF13D9043A}" type="presParOf" srcId="{0C69896E-7001-4C82-A920-FBC5E1F347A8}" destId="{591C0FA0-3A2A-4784-AC31-5800731ECC77}" srcOrd="1" destOrd="0" presId="urn:microsoft.com/office/officeart/2018/2/layout/IconLabelList"/>
    <dgm:cxn modelId="{8F2AFDCB-D6FA-47F3-AFBF-779DFF35814E}" type="presParOf" srcId="{0C69896E-7001-4C82-A920-FBC5E1F347A8}" destId="{A25B8EED-0DB2-4541-BD21-199CC4CF7E8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92340-4415-4CAC-9D97-BD6F80BAE492}">
      <dsp:nvSpPr>
        <dsp:cNvPr id="0" name=""/>
        <dsp:cNvSpPr/>
      </dsp:nvSpPr>
      <dsp:spPr>
        <a:xfrm>
          <a:off x="6148470" y="1203954"/>
          <a:ext cx="696844" cy="33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99"/>
              </a:lnTo>
              <a:lnTo>
                <a:pt x="696844" y="225999"/>
              </a:lnTo>
              <a:lnTo>
                <a:pt x="696844" y="33163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A6048-FB17-CC49-A89E-F30A3E8E21CB}">
      <dsp:nvSpPr>
        <dsp:cNvPr id="0" name=""/>
        <dsp:cNvSpPr/>
      </dsp:nvSpPr>
      <dsp:spPr>
        <a:xfrm>
          <a:off x="5451625" y="2259674"/>
          <a:ext cx="4877911" cy="33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99"/>
              </a:lnTo>
              <a:lnTo>
                <a:pt x="4877911" y="225999"/>
              </a:lnTo>
              <a:lnTo>
                <a:pt x="4877911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FCEDD-BE4F-3145-8CB5-551563AFA415}">
      <dsp:nvSpPr>
        <dsp:cNvPr id="0" name=""/>
        <dsp:cNvSpPr/>
      </dsp:nvSpPr>
      <dsp:spPr>
        <a:xfrm>
          <a:off x="5451625" y="2259674"/>
          <a:ext cx="3484222" cy="33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99"/>
              </a:lnTo>
              <a:lnTo>
                <a:pt x="3484222" y="225999"/>
              </a:lnTo>
              <a:lnTo>
                <a:pt x="3484222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F6285-CF40-6146-8E09-4509BC43AB19}">
      <dsp:nvSpPr>
        <dsp:cNvPr id="0" name=""/>
        <dsp:cNvSpPr/>
      </dsp:nvSpPr>
      <dsp:spPr>
        <a:xfrm>
          <a:off x="5451625" y="2259674"/>
          <a:ext cx="2090533" cy="33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99"/>
              </a:lnTo>
              <a:lnTo>
                <a:pt x="2090533" y="225999"/>
              </a:lnTo>
              <a:lnTo>
                <a:pt x="2090533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44441-9B77-4547-B486-29FEB6E70EA3}">
      <dsp:nvSpPr>
        <dsp:cNvPr id="0" name=""/>
        <dsp:cNvSpPr/>
      </dsp:nvSpPr>
      <dsp:spPr>
        <a:xfrm>
          <a:off x="5451625" y="2259674"/>
          <a:ext cx="696844" cy="33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99"/>
              </a:lnTo>
              <a:lnTo>
                <a:pt x="696844" y="225999"/>
              </a:lnTo>
              <a:lnTo>
                <a:pt x="696844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45696-407E-41EB-81D4-7557473A0942}">
      <dsp:nvSpPr>
        <dsp:cNvPr id="0" name=""/>
        <dsp:cNvSpPr/>
      </dsp:nvSpPr>
      <dsp:spPr>
        <a:xfrm>
          <a:off x="4754780" y="2259674"/>
          <a:ext cx="696844" cy="331634"/>
        </a:xfrm>
        <a:custGeom>
          <a:avLst/>
          <a:gdLst/>
          <a:ahLst/>
          <a:cxnLst/>
          <a:rect l="0" t="0" r="0" b="0"/>
          <a:pathLst>
            <a:path>
              <a:moveTo>
                <a:pt x="696844" y="0"/>
              </a:moveTo>
              <a:lnTo>
                <a:pt x="696844" y="225999"/>
              </a:lnTo>
              <a:lnTo>
                <a:pt x="0" y="225999"/>
              </a:lnTo>
              <a:lnTo>
                <a:pt x="0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65A05-D6F7-4940-8AF0-5F26FC4A5A7D}">
      <dsp:nvSpPr>
        <dsp:cNvPr id="0" name=""/>
        <dsp:cNvSpPr/>
      </dsp:nvSpPr>
      <dsp:spPr>
        <a:xfrm>
          <a:off x="3361091" y="2259674"/>
          <a:ext cx="2090533" cy="331634"/>
        </a:xfrm>
        <a:custGeom>
          <a:avLst/>
          <a:gdLst/>
          <a:ahLst/>
          <a:cxnLst/>
          <a:rect l="0" t="0" r="0" b="0"/>
          <a:pathLst>
            <a:path>
              <a:moveTo>
                <a:pt x="2090533" y="0"/>
              </a:moveTo>
              <a:lnTo>
                <a:pt x="2090533" y="225999"/>
              </a:lnTo>
              <a:lnTo>
                <a:pt x="0" y="225999"/>
              </a:lnTo>
              <a:lnTo>
                <a:pt x="0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15A5D-2B57-4881-8D0A-3097F0BB9F1E}">
      <dsp:nvSpPr>
        <dsp:cNvPr id="0" name=""/>
        <dsp:cNvSpPr/>
      </dsp:nvSpPr>
      <dsp:spPr>
        <a:xfrm>
          <a:off x="1967402" y="2259674"/>
          <a:ext cx="3484222" cy="331634"/>
        </a:xfrm>
        <a:custGeom>
          <a:avLst/>
          <a:gdLst/>
          <a:ahLst/>
          <a:cxnLst/>
          <a:rect l="0" t="0" r="0" b="0"/>
          <a:pathLst>
            <a:path>
              <a:moveTo>
                <a:pt x="3484222" y="0"/>
              </a:moveTo>
              <a:lnTo>
                <a:pt x="3484222" y="225999"/>
              </a:lnTo>
              <a:lnTo>
                <a:pt x="0" y="225999"/>
              </a:lnTo>
              <a:lnTo>
                <a:pt x="0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9B85D-BDBE-4AC7-B579-F6940AFC1C9C}">
      <dsp:nvSpPr>
        <dsp:cNvPr id="0" name=""/>
        <dsp:cNvSpPr/>
      </dsp:nvSpPr>
      <dsp:spPr>
        <a:xfrm>
          <a:off x="573713" y="2259674"/>
          <a:ext cx="4877911" cy="331634"/>
        </a:xfrm>
        <a:custGeom>
          <a:avLst/>
          <a:gdLst/>
          <a:ahLst/>
          <a:cxnLst/>
          <a:rect l="0" t="0" r="0" b="0"/>
          <a:pathLst>
            <a:path>
              <a:moveTo>
                <a:pt x="4877911" y="0"/>
              </a:moveTo>
              <a:lnTo>
                <a:pt x="4877911" y="225999"/>
              </a:lnTo>
              <a:lnTo>
                <a:pt x="0" y="225999"/>
              </a:lnTo>
              <a:lnTo>
                <a:pt x="0" y="33163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24CD4-AC5C-4E8A-A50B-9F345149695A}">
      <dsp:nvSpPr>
        <dsp:cNvPr id="0" name=""/>
        <dsp:cNvSpPr/>
      </dsp:nvSpPr>
      <dsp:spPr>
        <a:xfrm>
          <a:off x="5451625" y="1203954"/>
          <a:ext cx="696844" cy="331634"/>
        </a:xfrm>
        <a:custGeom>
          <a:avLst/>
          <a:gdLst/>
          <a:ahLst/>
          <a:cxnLst/>
          <a:rect l="0" t="0" r="0" b="0"/>
          <a:pathLst>
            <a:path>
              <a:moveTo>
                <a:pt x="696844" y="0"/>
              </a:moveTo>
              <a:lnTo>
                <a:pt x="696844" y="225999"/>
              </a:lnTo>
              <a:lnTo>
                <a:pt x="0" y="225999"/>
              </a:lnTo>
              <a:lnTo>
                <a:pt x="0" y="33163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C09C9-123E-4496-8308-7F988DBDE910}">
      <dsp:nvSpPr>
        <dsp:cNvPr id="0" name=""/>
        <dsp:cNvSpPr/>
      </dsp:nvSpPr>
      <dsp:spPr>
        <a:xfrm>
          <a:off x="5578324" y="479870"/>
          <a:ext cx="1140291" cy="724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B30AB-AAF7-4E7B-9A9D-7E7F5FD9AFC3}">
      <dsp:nvSpPr>
        <dsp:cNvPr id="0" name=""/>
        <dsp:cNvSpPr/>
      </dsp:nvSpPr>
      <dsp:spPr>
        <a:xfrm>
          <a:off x="5705023" y="600234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kern="1200" dirty="0"/>
            <a:t>PLASTICS</a:t>
          </a:r>
        </a:p>
      </dsp:txBody>
      <dsp:txXfrm>
        <a:off x="5726231" y="621442"/>
        <a:ext cx="1097875" cy="681668"/>
      </dsp:txXfrm>
    </dsp:sp>
    <dsp:sp modelId="{977C3EFE-AD7F-411F-B366-1EAB5799C314}">
      <dsp:nvSpPr>
        <dsp:cNvPr id="0" name=""/>
        <dsp:cNvSpPr/>
      </dsp:nvSpPr>
      <dsp:spPr>
        <a:xfrm>
          <a:off x="4881479" y="1535589"/>
          <a:ext cx="1140291" cy="7240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0C032-47EF-43EC-95B9-B6215B77DE49}">
      <dsp:nvSpPr>
        <dsp:cNvPr id="0" name=""/>
        <dsp:cNvSpPr/>
      </dsp:nvSpPr>
      <dsp:spPr>
        <a:xfrm>
          <a:off x="5008178" y="165595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kern="1200" dirty="0"/>
            <a:t>PLASTIC RAW MATERIALS AND PRODUCTS (PCD 12)</a:t>
          </a:r>
        </a:p>
      </dsp:txBody>
      <dsp:txXfrm>
        <a:off x="5029386" y="1677161"/>
        <a:ext cx="1097875" cy="681668"/>
      </dsp:txXfrm>
    </dsp:sp>
    <dsp:sp modelId="{F809DE1A-A05E-4118-9BD3-22414E073C43}">
      <dsp:nvSpPr>
        <dsp:cNvPr id="0" name=""/>
        <dsp:cNvSpPr/>
      </dsp:nvSpPr>
      <dsp:spPr>
        <a:xfrm>
          <a:off x="3568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242D7-1303-4842-A222-32FF957DBD8E}">
      <dsp:nvSpPr>
        <dsp:cNvPr id="0" name=""/>
        <dsp:cNvSpPr/>
      </dsp:nvSpPr>
      <dsp:spPr>
        <a:xfrm>
          <a:off x="130267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0" i="0" kern="1200"/>
            <a:t>FILMS AND SHEETS</a:t>
          </a:r>
          <a:endParaRPr lang="en-GB" sz="1000" b="0" i="0" kern="1200" dirty="0"/>
        </a:p>
      </dsp:txBody>
      <dsp:txXfrm>
        <a:off x="151475" y="2732881"/>
        <a:ext cx="1097875" cy="681668"/>
      </dsp:txXfrm>
    </dsp:sp>
    <dsp:sp modelId="{5D7101A1-7B3F-4BD5-8B49-0E4D8BFB95A1}">
      <dsp:nvSpPr>
        <dsp:cNvPr id="0" name=""/>
        <dsp:cNvSpPr/>
      </dsp:nvSpPr>
      <dsp:spPr>
        <a:xfrm>
          <a:off x="1397257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3359F-4536-4E52-8DD7-56CF345F2306}">
      <dsp:nvSpPr>
        <dsp:cNvPr id="0" name=""/>
        <dsp:cNvSpPr/>
      </dsp:nvSpPr>
      <dsp:spPr>
        <a:xfrm>
          <a:off x="1523956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kern="1200" dirty="0"/>
            <a:t>THERMOPLASTICS</a:t>
          </a:r>
        </a:p>
      </dsp:txBody>
      <dsp:txXfrm>
        <a:off x="1545164" y="2732881"/>
        <a:ext cx="1097875" cy="681668"/>
      </dsp:txXfrm>
    </dsp:sp>
    <dsp:sp modelId="{6C051ADD-B91B-46DC-90AF-5A6A314BFA3B}">
      <dsp:nvSpPr>
        <dsp:cNvPr id="0" name=""/>
        <dsp:cNvSpPr/>
      </dsp:nvSpPr>
      <dsp:spPr>
        <a:xfrm>
          <a:off x="2790946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9D742-DD6A-4F10-BA0D-E169A5B26E20}">
      <dsp:nvSpPr>
        <dsp:cNvPr id="0" name=""/>
        <dsp:cNvSpPr/>
      </dsp:nvSpPr>
      <dsp:spPr>
        <a:xfrm>
          <a:off x="2917645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0" i="0" kern="1200" dirty="0"/>
            <a:t>THERMOSETTING</a:t>
          </a:r>
          <a:endParaRPr lang="en-IN" sz="1000" kern="1200" dirty="0"/>
        </a:p>
      </dsp:txBody>
      <dsp:txXfrm>
        <a:off x="2938853" y="2732881"/>
        <a:ext cx="1097875" cy="681668"/>
      </dsp:txXfrm>
    </dsp:sp>
    <dsp:sp modelId="{05D43720-0421-490B-8AC4-8A3CD9E852E5}">
      <dsp:nvSpPr>
        <dsp:cNvPr id="0" name=""/>
        <dsp:cNvSpPr/>
      </dsp:nvSpPr>
      <dsp:spPr>
        <a:xfrm>
          <a:off x="4184635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3A3F-08B6-46B8-9F6E-0390774B4DDE}">
      <dsp:nvSpPr>
        <dsp:cNvPr id="0" name=""/>
        <dsp:cNvSpPr/>
      </dsp:nvSpPr>
      <dsp:spPr>
        <a:xfrm>
          <a:off x="4311334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i="0" kern="1200" dirty="0"/>
            <a:t>ENVIRONMENT FRIENDLY PLASTICS</a:t>
          </a:r>
          <a:endParaRPr lang="en-IN" sz="1000" kern="1200" dirty="0"/>
        </a:p>
      </dsp:txBody>
      <dsp:txXfrm>
        <a:off x="4332542" y="2732881"/>
        <a:ext cx="1097875" cy="681668"/>
      </dsp:txXfrm>
    </dsp:sp>
    <dsp:sp modelId="{C3A6C130-9176-4D48-A9AF-6B5E1261E248}">
      <dsp:nvSpPr>
        <dsp:cNvPr id="0" name=""/>
        <dsp:cNvSpPr/>
      </dsp:nvSpPr>
      <dsp:spPr>
        <a:xfrm>
          <a:off x="5578324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5F95B-C3EC-A546-AAF4-E3EDA982B3DA}">
      <dsp:nvSpPr>
        <dsp:cNvPr id="0" name=""/>
        <dsp:cNvSpPr/>
      </dsp:nvSpPr>
      <dsp:spPr>
        <a:xfrm>
          <a:off x="5705023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COMPOSITES AND REINFORCED PLASTICS</a:t>
          </a:r>
        </a:p>
      </dsp:txBody>
      <dsp:txXfrm>
        <a:off x="5726231" y="2732881"/>
        <a:ext cx="1097875" cy="681668"/>
      </dsp:txXfrm>
    </dsp:sp>
    <dsp:sp modelId="{583CC32A-9FA2-8943-B28E-A239469DBB25}">
      <dsp:nvSpPr>
        <dsp:cNvPr id="0" name=""/>
        <dsp:cNvSpPr/>
      </dsp:nvSpPr>
      <dsp:spPr>
        <a:xfrm>
          <a:off x="6972013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BEABB-2029-4F40-A338-91AF9967523D}">
      <dsp:nvSpPr>
        <dsp:cNvPr id="0" name=""/>
        <dsp:cNvSpPr/>
      </dsp:nvSpPr>
      <dsp:spPr>
        <a:xfrm>
          <a:off x="7098712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ADHESIVES</a:t>
          </a:r>
        </a:p>
      </dsp:txBody>
      <dsp:txXfrm>
        <a:off x="7119920" y="2732881"/>
        <a:ext cx="1097875" cy="681668"/>
      </dsp:txXfrm>
    </dsp:sp>
    <dsp:sp modelId="{CAF97DAA-5CF0-CE46-A332-EA1C574E20DA}">
      <dsp:nvSpPr>
        <dsp:cNvPr id="0" name=""/>
        <dsp:cNvSpPr/>
      </dsp:nvSpPr>
      <dsp:spPr>
        <a:xfrm>
          <a:off x="8365702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4F158-1535-7A49-8896-F1A8D2664BF4}">
      <dsp:nvSpPr>
        <dsp:cNvPr id="0" name=""/>
        <dsp:cNvSpPr/>
      </dsp:nvSpPr>
      <dsp:spPr>
        <a:xfrm>
          <a:off x="8492401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FINISHED PLASTIC ARTICLES</a:t>
          </a:r>
        </a:p>
      </dsp:txBody>
      <dsp:txXfrm>
        <a:off x="8513609" y="2732881"/>
        <a:ext cx="1097875" cy="681668"/>
      </dsp:txXfrm>
    </dsp:sp>
    <dsp:sp modelId="{B9E271A3-E021-F543-9C8A-328D9A7E4069}">
      <dsp:nvSpPr>
        <dsp:cNvPr id="0" name=""/>
        <dsp:cNvSpPr/>
      </dsp:nvSpPr>
      <dsp:spPr>
        <a:xfrm>
          <a:off x="9759391" y="2591309"/>
          <a:ext cx="1140291" cy="7240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ADA1D-B20D-6841-B891-23D94110B527}">
      <dsp:nvSpPr>
        <dsp:cNvPr id="0" name=""/>
        <dsp:cNvSpPr/>
      </dsp:nvSpPr>
      <dsp:spPr>
        <a:xfrm>
          <a:off x="9886090" y="271167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kern="1200" dirty="0">
              <a:solidFill>
                <a:schemeClr val="tx1"/>
              </a:solidFill>
              <a:latin typeface="Canva Sans Bold"/>
              <a:ea typeface="Canva Sans Bold"/>
              <a:cs typeface="Canva Sans Bold"/>
              <a:sym typeface="Canva Sans Bold"/>
            </a:rPr>
            <a:t>PLASTICIZERS AND ADDITIVES</a:t>
          </a:r>
        </a:p>
      </dsp:txBody>
      <dsp:txXfrm>
        <a:off x="9907298" y="2732881"/>
        <a:ext cx="1097875" cy="681668"/>
      </dsp:txXfrm>
    </dsp:sp>
    <dsp:sp modelId="{3899F1DC-62B8-45F1-AEEE-3DF07C4E2137}">
      <dsp:nvSpPr>
        <dsp:cNvPr id="0" name=""/>
        <dsp:cNvSpPr/>
      </dsp:nvSpPr>
      <dsp:spPr>
        <a:xfrm>
          <a:off x="6275169" y="1535589"/>
          <a:ext cx="1140291" cy="7240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727F9-3E4F-4B2C-B15F-EAD3D3B1C147}">
      <dsp:nvSpPr>
        <dsp:cNvPr id="0" name=""/>
        <dsp:cNvSpPr/>
      </dsp:nvSpPr>
      <dsp:spPr>
        <a:xfrm>
          <a:off x="6401868" y="1655953"/>
          <a:ext cx="1140291" cy="724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kern="1200" dirty="0"/>
            <a:t>TEST METHODS FOR PLASTICS (PCD 27)</a:t>
          </a:r>
        </a:p>
      </dsp:txBody>
      <dsp:txXfrm>
        <a:off x="6423076" y="1677161"/>
        <a:ext cx="1097875" cy="681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24F8A-E34F-4146-9761-A2DE45C7C30C}">
      <dsp:nvSpPr>
        <dsp:cNvPr id="0" name=""/>
        <dsp:cNvSpPr/>
      </dsp:nvSpPr>
      <dsp:spPr>
        <a:xfrm>
          <a:off x="0" y="0"/>
          <a:ext cx="9288654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NO SUBCOMMITTEE UNDER PCD 27.</a:t>
          </a:r>
        </a:p>
      </dsp:txBody>
      <dsp:txXfrm>
        <a:off x="36841" y="36841"/>
        <a:ext cx="7931345" cy="1184159"/>
      </dsp:txXfrm>
    </dsp:sp>
    <dsp:sp modelId="{E9B1C0FB-749B-D347-A34A-6CB631979F30}">
      <dsp:nvSpPr>
        <dsp:cNvPr id="0" name=""/>
        <dsp:cNvSpPr/>
      </dsp:nvSpPr>
      <dsp:spPr>
        <a:xfrm>
          <a:off x="819587" y="1467481"/>
          <a:ext cx="9288654" cy="12578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CURRENTLY 5 PANEL EXISTS UNDER PCD 27.</a:t>
          </a:r>
        </a:p>
      </dsp:txBody>
      <dsp:txXfrm>
        <a:off x="856428" y="1504322"/>
        <a:ext cx="7577788" cy="1184159"/>
      </dsp:txXfrm>
    </dsp:sp>
    <dsp:sp modelId="{D8392471-F9E5-704E-8678-78B07BD4DC80}">
      <dsp:nvSpPr>
        <dsp:cNvPr id="0" name=""/>
        <dsp:cNvSpPr/>
      </dsp:nvSpPr>
      <dsp:spPr>
        <a:xfrm>
          <a:off x="1639174" y="2934963"/>
          <a:ext cx="9288654" cy="12578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IN NEXT MEETING, IT WILL BE PROPOSED TO CONVERT THEM INTO WG’S.</a:t>
          </a:r>
        </a:p>
      </dsp:txBody>
      <dsp:txXfrm>
        <a:off x="1676015" y="2971804"/>
        <a:ext cx="7577788" cy="1184159"/>
      </dsp:txXfrm>
    </dsp:sp>
    <dsp:sp modelId="{0BB29B9D-9DD5-E04B-B0BC-19E7FBA54505}">
      <dsp:nvSpPr>
        <dsp:cNvPr id="0" name=""/>
        <dsp:cNvSpPr/>
      </dsp:nvSpPr>
      <dsp:spPr>
        <a:xfrm>
          <a:off x="8471057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55016" y="953863"/>
        <a:ext cx="449678" cy="615241"/>
      </dsp:txXfrm>
    </dsp:sp>
    <dsp:sp modelId="{A53A1D72-6D6F-F14C-A4A4-C3E9F5B1DC99}">
      <dsp:nvSpPr>
        <dsp:cNvPr id="0" name=""/>
        <dsp:cNvSpPr/>
      </dsp:nvSpPr>
      <dsp:spPr>
        <a:xfrm>
          <a:off x="9290644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4603" y="2412959"/>
        <a:ext cx="449678" cy="6152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E9BE2-F2E3-40B5-A7FA-1EA858B6A300}">
      <dsp:nvSpPr>
        <dsp:cNvPr id="0" name=""/>
        <dsp:cNvSpPr/>
      </dsp:nvSpPr>
      <dsp:spPr>
        <a:xfrm>
          <a:off x="947201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81963-0540-485C-81E9-6C00CEC9B171}">
      <dsp:nvSpPr>
        <dsp:cNvPr id="0" name=""/>
        <dsp:cNvSpPr/>
      </dsp:nvSpPr>
      <dsp:spPr>
        <a:xfrm>
          <a:off x="59990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Total No. of ISO : 745</a:t>
          </a:r>
        </a:p>
      </dsp:txBody>
      <dsp:txXfrm>
        <a:off x="59990" y="2402242"/>
        <a:ext cx="3226223" cy="720000"/>
      </dsp:txXfrm>
    </dsp:sp>
    <dsp:sp modelId="{F58E26EE-642D-484A-A9DD-661918F00AC9}">
      <dsp:nvSpPr>
        <dsp:cNvPr id="0" name=""/>
        <dsp:cNvSpPr/>
      </dsp:nvSpPr>
      <dsp:spPr>
        <a:xfrm>
          <a:off x="4738014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5C6E-B886-4C05-8F13-80C36793AA16}">
      <dsp:nvSpPr>
        <dsp:cNvPr id="0" name=""/>
        <dsp:cNvSpPr/>
      </dsp:nvSpPr>
      <dsp:spPr>
        <a:xfrm>
          <a:off x="3850802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ISO Standards Identified : 50</a:t>
          </a:r>
        </a:p>
      </dsp:txBody>
      <dsp:txXfrm>
        <a:off x="3850802" y="2402242"/>
        <a:ext cx="3226223" cy="720000"/>
      </dsp:txXfrm>
    </dsp:sp>
    <dsp:sp modelId="{D0040E8E-8CD7-418F-B842-A0FD1A9C1F22}">
      <dsp:nvSpPr>
        <dsp:cNvPr id="0" name=""/>
        <dsp:cNvSpPr/>
      </dsp:nvSpPr>
      <dsp:spPr>
        <a:xfrm>
          <a:off x="8528826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C1B27-0919-41B4-AB17-427449CDDCE3}">
      <dsp:nvSpPr>
        <dsp:cNvPr id="0" name=""/>
        <dsp:cNvSpPr/>
      </dsp:nvSpPr>
      <dsp:spPr>
        <a:xfrm>
          <a:off x="7641615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Experts Identified : 13</a:t>
          </a:r>
        </a:p>
      </dsp:txBody>
      <dsp:txXfrm>
        <a:off x="7641615" y="2402242"/>
        <a:ext cx="3226223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F7D7-D475-4086-BBF9-99B8287862F4}">
      <dsp:nvSpPr>
        <dsp:cNvPr id="0" name=""/>
        <dsp:cNvSpPr/>
      </dsp:nvSpPr>
      <dsp:spPr>
        <a:xfrm>
          <a:off x="891966" y="1079273"/>
          <a:ext cx="1447875" cy="1447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EC245-7DFF-40D9-AFED-DB1F08283023}">
      <dsp:nvSpPr>
        <dsp:cNvPr id="0" name=""/>
        <dsp:cNvSpPr/>
      </dsp:nvSpPr>
      <dsp:spPr>
        <a:xfrm>
          <a:off x="7153" y="2909857"/>
          <a:ext cx="321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masis MT Pro Black" panose="02040A04050005020304" pitchFamily="18" charset="0"/>
            </a:rPr>
            <a:t>MoU Institutes Co-opted: 4</a:t>
          </a:r>
          <a:endParaRPr lang="en-IN" sz="1700" kern="1200" dirty="0"/>
        </a:p>
      </dsp:txBody>
      <dsp:txXfrm>
        <a:off x="7153" y="2909857"/>
        <a:ext cx="3217500" cy="720000"/>
      </dsp:txXfrm>
    </dsp:sp>
    <dsp:sp modelId="{12865A89-60FB-4AB3-BA6C-FEF3F2904FFD}">
      <dsp:nvSpPr>
        <dsp:cNvPr id="0" name=""/>
        <dsp:cNvSpPr/>
      </dsp:nvSpPr>
      <dsp:spPr>
        <a:xfrm>
          <a:off x="4672528" y="1079273"/>
          <a:ext cx="1447875" cy="1447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B8EED-0DB2-4541-BD21-199CC4CF7E83}">
      <dsp:nvSpPr>
        <dsp:cNvPr id="0" name=""/>
        <dsp:cNvSpPr/>
      </dsp:nvSpPr>
      <dsp:spPr>
        <a:xfrm>
          <a:off x="3787716" y="2909857"/>
          <a:ext cx="321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The experts after gaining experience of standardization will be nominated at ISO</a:t>
          </a:r>
        </a:p>
      </dsp:txBody>
      <dsp:txXfrm>
        <a:off x="3787716" y="2909857"/>
        <a:ext cx="321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2BA9F-AA51-4047-A90A-D169EB0631DE}" type="datetimeFigureOut">
              <a:rPr lang="en-IN" smtClean="0"/>
              <a:t>17/10/24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B0FBE-12DE-4696-807C-A3575E3D9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00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088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720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89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2A88E-13FB-9623-6583-CBCDAA42F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A04D9-7A94-4959-6D64-709A51BD1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0AFC-F8A5-5D95-F446-BF3BD724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8919A-3EA1-DAA6-0E94-4DE8BEED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52FAF-1E14-2E41-056F-8889EB34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7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2DEB-63AC-AFBF-9452-2C5C1734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752EA-387F-55E2-CBBD-87C141CBE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6A874-3847-1274-0EDA-16E54EB7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6CC6D-CA8B-907D-E2A6-6B3FFF9A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E44ED-D11A-FDA7-5F6E-336F538A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5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ED73C6-48A6-A9E8-2F1F-3570E0CAC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1E0AD-E432-BC51-CDA5-D3911204D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7AA3B-8D93-5E2C-2D4E-A5316910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74100-0ACC-0947-EE85-EE9BA1267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665CC-64A0-6A52-43DE-2DAD5973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9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4914-E2AE-3A6E-59DA-8D42C9F12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59446-0272-0334-770F-86BBE9C56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5A42C-422C-8F9F-28B9-65705847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92919-7D00-FB70-B69A-605B5DA4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7A59E-E5A9-05A0-F693-848EC32F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7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AFA9-8394-CFF7-F70D-23DC619D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8B1F7-D881-72D2-9705-CAB9101BE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2C6CB-CD86-5F20-E4B7-D177E9A0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9C5C0-8B92-F775-9055-23E3DE524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F3E0-90F9-F204-AB97-5CA05C0F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0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FB2F-EBF0-66B1-756F-794C79722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62329-2470-795D-ED94-72FBA4CB7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5BFFA-8667-0345-EA1B-F54D33882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76B58-0D19-109C-9F62-71DFE8C5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171BA-ED73-A577-5B3C-04A5967D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FB174-B05E-8EB4-1029-9CCE7122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70CD0-7BC0-085A-BE8D-99A16E125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1401D-7651-F45C-D876-3ECDD705D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35F2B-2A46-6EAA-B01C-020E6961C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193A6-68CD-DE2C-0D29-BABA070CF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B5258B-23ED-AD7D-CA9F-559E1A045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4C3166-3532-63A1-58C9-94521F69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C798E2-6E39-F43F-C010-A590B240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40619B-5A8E-CF4D-A242-D4632705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3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1117-88BC-AF50-4B05-DCF361BC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FD1D5A-FAF3-AC9D-132D-99D2ED40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FC1AC7-34BF-DA93-C1BB-FEB5FE7D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BBE13-EC8A-123E-1149-11F4F61C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1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5BE1A-C7A3-600E-8FC5-6F8D7F07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B15CB-6BDF-85E2-1C40-28C244B4B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F25C1-936F-E29B-27C5-236F8127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0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3C6C-F207-BA1E-F107-0410AF5E0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90376-322F-3F93-31B4-82385738E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A0C7F-C794-CB60-1C64-8D891BC43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4EE53-B1E6-DA79-5AB2-523B1AAD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85EC4-8EF2-33D1-E98D-4D79A16F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5307F-3737-697F-6591-E79F5334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0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952A-0D12-215C-3E59-C830894F0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7B2B8-73CD-09AC-11AA-D7D0AB271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76451-87AF-40FF-5648-4DB7FFF36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E6F30-42C7-7F58-B6B7-98CFEA61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F904D-B924-57F9-66BB-A9DAF946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EF36-E9C2-37A9-F953-8D1F49CB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A744C7-CEE9-9C95-DC55-0C1AC6A6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C4BAA-6F79-44C1-FE30-628395396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0B770-CC4B-701D-319C-591F3C727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10/17/24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07E86-7E97-EC88-2A48-CC851A358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8289D-E964-F3B4-0EA0-BCA157410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chalkboard/t/thank-you.html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566848" cy="2635987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latin typeface="Algerian" pitchFamily="82" charset="77"/>
                <a:cs typeface="Times New Roman" panose="02020603050405020304" pitchFamily="18" charset="0"/>
              </a:rPr>
              <a:t>MID YEAR REVIEW</a:t>
            </a:r>
            <a:br>
              <a:rPr lang="en-US" sz="4800" dirty="0">
                <a:latin typeface="Algerian" pitchFamily="82" charset="77"/>
                <a:cs typeface="Times New Roman" panose="02020603050405020304" pitchFamily="18" charset="0"/>
              </a:rPr>
            </a:br>
            <a:r>
              <a:rPr lang="en-US" sz="4800" dirty="0">
                <a:latin typeface="Algerian" pitchFamily="82" charset="77"/>
                <a:cs typeface="Times New Roman" panose="02020603050405020304" pitchFamily="18" charset="0"/>
              </a:rPr>
              <a:t>(2024-25)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SHIVAM DWIVEDI</a:t>
            </a:r>
          </a:p>
          <a:p>
            <a:pPr algn="l"/>
            <a:r>
              <a:rPr lang="en-US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(Petroleum Coal and Related Products Department)</a:t>
            </a:r>
          </a:p>
        </p:txBody>
      </p:sp>
      <p:pic>
        <p:nvPicPr>
          <p:cNvPr id="22" name="Graphic 21" descr="Customer Review">
            <a:extLst>
              <a:ext uri="{FF2B5EF4-FFF2-40B4-BE49-F238E27FC236}">
                <a16:creationId xmlns:a16="http://schemas.microsoft.com/office/drawing/2014/main" id="{FD5039E9-9524-70D3-258A-2A790BBF6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ISO/TC 61 PLASTICS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91B5C08F-680C-8947-D514-D6C204490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02497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en-US" sz="4000" i="0" u="none" strike="noStrike" kern="1200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SC meetings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0783C9-D23F-77C1-052F-EDAD88D3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23902"/>
              </p:ext>
            </p:extLst>
          </p:nvPr>
        </p:nvGraphicFramePr>
        <p:xfrm>
          <a:off x="432225" y="2778068"/>
          <a:ext cx="11327550" cy="2828611"/>
        </p:xfrm>
        <a:graphic>
          <a:graphicData uri="http://schemas.openxmlformats.org/drawingml/2006/table">
            <a:tbl>
              <a:tblPr firstRow="1" firstCol="1" bandRow="1">
                <a:noFill/>
                <a:tableStyleId>{D113A9D2-9D6B-4929-AA2D-F23B5EE8CBE7}</a:tableStyleId>
              </a:tblPr>
              <a:tblGrid>
                <a:gridCol w="2935906">
                  <a:extLst>
                    <a:ext uri="{9D8B030D-6E8A-4147-A177-3AD203B41FA5}">
                      <a16:colId xmlns:a16="http://schemas.microsoft.com/office/drawing/2014/main" val="1767044068"/>
                    </a:ext>
                  </a:extLst>
                </a:gridCol>
                <a:gridCol w="4125827">
                  <a:extLst>
                    <a:ext uri="{9D8B030D-6E8A-4147-A177-3AD203B41FA5}">
                      <a16:colId xmlns:a16="http://schemas.microsoft.com/office/drawing/2014/main" val="4205283347"/>
                    </a:ext>
                  </a:extLst>
                </a:gridCol>
                <a:gridCol w="4265817">
                  <a:extLst>
                    <a:ext uri="{9D8B030D-6E8A-4147-A177-3AD203B41FA5}">
                      <a16:colId xmlns:a16="http://schemas.microsoft.com/office/drawing/2014/main" val="3294264132"/>
                    </a:ext>
                  </a:extLst>
                </a:gridCol>
              </a:tblGrid>
              <a:tr h="1241517">
                <a:tc>
                  <a:txBody>
                    <a:bodyPr/>
                    <a:lstStyle/>
                    <a:p>
                      <a:pPr marL="457200" algn="l"/>
                      <a:r>
                        <a:rPr lang="en-IN" sz="29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29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9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meetings held outside HQ</a:t>
                      </a:r>
                    </a:p>
                  </a:txBody>
                  <a:tcPr marL="191987" marR="191987" marT="134391" marB="134391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9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meetings planned outside HQ</a:t>
                      </a:r>
                      <a:endParaRPr lang="en-IN" sz="29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846097"/>
                  </a:ext>
                </a:extLst>
              </a:tr>
              <a:tr h="793547">
                <a:tc>
                  <a:txBody>
                    <a:bodyPr/>
                    <a:lstStyle/>
                    <a:p>
                      <a:pPr marL="457200" algn="l"/>
                      <a:r>
                        <a:rPr lang="en-IN" sz="2900" b="1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12</a:t>
                      </a:r>
                      <a:endParaRPr lang="en-IN" sz="2900" b="1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9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(HBTU, Kanpur)</a:t>
                      </a:r>
                      <a:endParaRPr lang="en-IN" sz="29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9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9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104270"/>
                  </a:ext>
                </a:extLst>
              </a:tr>
              <a:tr h="793547">
                <a:tc>
                  <a:txBody>
                    <a:bodyPr/>
                    <a:lstStyle/>
                    <a:p>
                      <a:pPr marL="457200" algn="l"/>
                      <a:r>
                        <a:rPr lang="en-IN" sz="2900" b="1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27</a:t>
                      </a:r>
                      <a:endParaRPr lang="en-IN" sz="2900" b="1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5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(CIPET Kochi)</a:t>
                      </a:r>
                      <a:endParaRPr lang="en-IN" sz="25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5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5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82" marR="39382" marT="134391" marB="1343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6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037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904DC-373C-23CE-8012-E1DC9219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561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 of Process Reform measures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8E64C0-280E-4E39-3E25-D6B73D786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61834"/>
              </p:ext>
            </p:extLst>
          </p:nvPr>
        </p:nvGraphicFramePr>
        <p:xfrm>
          <a:off x="837293" y="1996225"/>
          <a:ext cx="4661986" cy="310380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275" endPos="40000" dist="101600" dir="5400000" sy="-100000" algn="bl" rotWithShape="0"/>
                </a:effectLst>
                <a:tableStyleId>{08FB837D-C827-4EFA-A057-4D05807E0F7C}</a:tableStyleId>
              </a:tblPr>
              <a:tblGrid>
                <a:gridCol w="1878400">
                  <a:extLst>
                    <a:ext uri="{9D8B030D-6E8A-4147-A177-3AD203B41FA5}">
                      <a16:colId xmlns:a16="http://schemas.microsoft.com/office/drawing/2014/main" val="600272352"/>
                    </a:ext>
                  </a:extLst>
                </a:gridCol>
                <a:gridCol w="2783586">
                  <a:extLst>
                    <a:ext uri="{9D8B030D-6E8A-4147-A177-3AD203B41FA5}">
                      <a16:colId xmlns:a16="http://schemas.microsoft.com/office/drawing/2014/main" val="1076710157"/>
                    </a:ext>
                  </a:extLst>
                </a:gridCol>
              </a:tblGrid>
              <a:tr h="1551905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of attendance in the last meeting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14660"/>
                  </a:ext>
                </a:extLst>
              </a:tr>
              <a:tr h="775951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12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55.17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16534"/>
                  </a:ext>
                </a:extLst>
              </a:tr>
              <a:tr h="775951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PCD 27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900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4BDA4B-68D2-F00F-AB9D-65B200ECE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48191"/>
              </p:ext>
            </p:extLst>
          </p:nvPr>
        </p:nvGraphicFramePr>
        <p:xfrm>
          <a:off x="6390640" y="1996225"/>
          <a:ext cx="4964067" cy="3103808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275" endPos="40000" dist="101600" dir="5400000" sy="-100000" algn="bl" rotWithShape="0"/>
                </a:effectLst>
              </a:tblPr>
              <a:tblGrid>
                <a:gridCol w="1877597">
                  <a:extLst>
                    <a:ext uri="{9D8B030D-6E8A-4147-A177-3AD203B41FA5}">
                      <a16:colId xmlns:a16="http://schemas.microsoft.com/office/drawing/2014/main" val="2712884113"/>
                    </a:ext>
                  </a:extLst>
                </a:gridCol>
                <a:gridCol w="3086470">
                  <a:extLst>
                    <a:ext uri="{9D8B030D-6E8A-4147-A177-3AD203B41FA5}">
                      <a16:colId xmlns:a16="http://schemas.microsoft.com/office/drawing/2014/main" val="2308263214"/>
                    </a:ext>
                  </a:extLst>
                </a:gridCol>
              </a:tblGrid>
              <a:tr h="1375514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Inactive members identified and removed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20749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12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417977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27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6</a:t>
                      </a:r>
                      <a:endParaRPr lang="en-IN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2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06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073AEB-32F6-8113-1555-C15EF61DD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25183-471C-EF19-AB99-45FCD04D2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97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Status of Process Reform measures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5A4B97A-2CFC-FF0E-3A90-1C212D486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4923" y="2405894"/>
            <a:ext cx="5315189" cy="35350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Resolutions: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Resolution are always sent within 24 h of the meeting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97DCD430-C536-0E0F-56F4-3668E037F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5967" y="1359681"/>
            <a:ext cx="4170530" cy="417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40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20616-7B70-CC6B-D4E4-599D3E04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33F7-CF7F-CDF1-9606-3C3F87E5B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585" y="469790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Status of Process Reform measures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E4EDD99-8D05-0B62-2116-5082E11B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861" y="1512753"/>
            <a:ext cx="4805997" cy="407908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2"/>
                </a:solidFill>
              </a:rPr>
              <a:t>f) SC membership rationalized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40A27438-BD5A-947D-6487-9DB447E7B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309E9A-B255-9BF5-DE91-7A6C7CC8E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76329"/>
              </p:ext>
            </p:extLst>
          </p:nvPr>
        </p:nvGraphicFramePr>
        <p:xfrm>
          <a:off x="6179955" y="2021057"/>
          <a:ext cx="5595257" cy="3225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257">
                  <a:extLst>
                    <a:ext uri="{9D8B030D-6E8A-4147-A177-3AD203B41FA5}">
                      <a16:colId xmlns:a16="http://schemas.microsoft.com/office/drawing/2014/main" val="2865389714"/>
                    </a:ext>
                  </a:extLst>
                </a:gridCol>
              </a:tblGrid>
              <a:tr h="4031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PCD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4304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Existing</a:t>
                      </a:r>
                      <a:r>
                        <a:rPr lang="en-US" dirty="0"/>
                        <a:t>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(30 organizations)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94086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Industry – 8 (25 percent)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073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Associations = 6 (20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182517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Laboratory / R&amp;D Institute = 5 </a:t>
                      </a: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(18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274365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Govt./ Ministry/ Regulator= 5 (17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348750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Academia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3 (10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55414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User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3 (10 percent)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4935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2406BB7-C8E1-2227-E120-4995E68A2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94696"/>
              </p:ext>
            </p:extLst>
          </p:nvPr>
        </p:nvGraphicFramePr>
        <p:xfrm>
          <a:off x="6183296" y="5246129"/>
          <a:ext cx="5595257" cy="717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257">
                  <a:extLst>
                    <a:ext uri="{9D8B030D-6E8A-4147-A177-3AD203B41FA5}">
                      <a16:colId xmlns:a16="http://schemas.microsoft.com/office/drawing/2014/main" val="104560124"/>
                    </a:ext>
                  </a:extLst>
                </a:gridCol>
              </a:tblGrid>
              <a:tr h="3589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</a:rPr>
                        <a:t>Proposed to Co-opt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8205"/>
                  </a:ext>
                </a:extLst>
              </a:tr>
              <a:tr h="35899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merican Typewriter" panose="02090604020004020304" pitchFamily="18" charset="77"/>
                        </a:rPr>
                        <a:t>Academia: 2 (IIT Kanpur, HBTU Kanpur)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74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78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4BAD3-2DF5-5E8C-3F54-6276853D5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2B09E-BC79-27BE-E8EE-6A68E3460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585" y="469790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Status of Process Reform measures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17C298F-7E21-6378-5FE4-C5BB3F24E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6861" y="1512753"/>
            <a:ext cx="4805997" cy="407908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2"/>
                </a:solidFill>
              </a:rPr>
              <a:t>f) SC membership rationalized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F2D32C3E-7CB7-D1C8-E044-61926F31F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C62D4E-248A-E8EC-4B07-77F4FC36A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41829"/>
              </p:ext>
            </p:extLst>
          </p:nvPr>
        </p:nvGraphicFramePr>
        <p:xfrm>
          <a:off x="6179955" y="2021057"/>
          <a:ext cx="5595257" cy="2821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257">
                  <a:extLst>
                    <a:ext uri="{9D8B030D-6E8A-4147-A177-3AD203B41FA5}">
                      <a16:colId xmlns:a16="http://schemas.microsoft.com/office/drawing/2014/main" val="2865389714"/>
                    </a:ext>
                  </a:extLst>
                </a:gridCol>
              </a:tblGrid>
              <a:tr h="40313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PCD 27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4304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Existing</a:t>
                      </a:r>
                      <a:r>
                        <a:rPr lang="en-US" dirty="0"/>
                        <a:t> </a:t>
                      </a: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(27 organizations)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94086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Industry – 11 (40 percent)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073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Associations = 2 (7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182517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Laboratory / R&amp;D Institute = 8 </a:t>
                      </a:r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(30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274365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Academia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4 (15 percent)</a:t>
                      </a:r>
                      <a:r>
                        <a:rPr lang="en-IN" sz="1400" b="0" i="0" dirty="0">
                          <a:effectLst/>
                          <a:latin typeface="American Typewriter" panose="02090604020004020304" pitchFamily="18" charset="77"/>
                        </a:rPr>
                        <a:t> 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554142"/>
                  </a:ext>
                </a:extLst>
              </a:tr>
              <a:tr h="403134">
                <a:tc>
                  <a:txBody>
                    <a:bodyPr/>
                    <a:lstStyle/>
                    <a:p>
                      <a:r>
                        <a:rPr lang="en-IN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User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= 2 (8 percent)</a:t>
                      </a:r>
                      <a:endParaRPr lang="en-US" sz="1400" b="0" i="0" dirty="0">
                        <a:latin typeface="American Typewriter" panose="02090604020004020304" pitchFamily="18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4935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8F3D55-DFB8-E2DB-CEBC-F63C2E307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13979"/>
              </p:ext>
            </p:extLst>
          </p:nvPr>
        </p:nvGraphicFramePr>
        <p:xfrm>
          <a:off x="6179954" y="5246129"/>
          <a:ext cx="5595257" cy="877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257">
                  <a:extLst>
                    <a:ext uri="{9D8B030D-6E8A-4147-A177-3AD203B41FA5}">
                      <a16:colId xmlns:a16="http://schemas.microsoft.com/office/drawing/2014/main" val="104560124"/>
                    </a:ext>
                  </a:extLst>
                </a:gridCol>
              </a:tblGrid>
              <a:tr h="3589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</a:rPr>
                        <a:t>Co-opt in last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8205"/>
                  </a:ext>
                </a:extLst>
              </a:tr>
              <a:tr h="35899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merican Typewriter" panose="02090604020004020304" pitchFamily="18" charset="77"/>
                        </a:rPr>
                        <a:t>Academia: 1 (IIT Kanpur)</a:t>
                      </a:r>
                    </a:p>
                    <a:p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American Typewriter" panose="02090604020004020304" pitchFamily="18" charset="77"/>
                          <a:ea typeface="+mn-ea"/>
                          <a:cs typeface="+mn-cs"/>
                        </a:rPr>
                        <a:t>Shri Anil Prakash Joshi, Environmentalist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American Typewriter" panose="02090604020004020304" pitchFamily="18" charset="77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74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128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IN"/>
              <a:t>MoU partners </a:t>
            </a:r>
            <a:endParaRPr lang="en-US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2D28E816-07EA-DC99-DE9C-1A97A7A5B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237649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4538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halkboard with a message on it&#10;&#10;Description automatically generated">
            <a:extLst>
              <a:ext uri="{FF2B5EF4-FFF2-40B4-BE49-F238E27FC236}">
                <a16:creationId xmlns:a16="http://schemas.microsoft.com/office/drawing/2014/main" id="{741E7400-5F3C-A8CA-F842-FD0FF50AB0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FA183-1514-8D4C-1A26-98911688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2246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PCD 12 PLASTICS &amp; PCD 27 METHODS OF SAMPLING AND TEST FOR PLASTICS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784387-0088-4077-8DF6-A36FC64D0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768224"/>
              </p:ext>
            </p:extLst>
          </p:nvPr>
        </p:nvGraphicFramePr>
        <p:xfrm>
          <a:off x="581359" y="1922464"/>
          <a:ext cx="11029950" cy="3915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029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12FFF0E-97EC-4D64-8D44-27AB28317389}"/>
              </a:ext>
            </a:extLst>
          </p:cNvPr>
          <p:cNvCxnSpPr/>
          <p:nvPr/>
        </p:nvCxnSpPr>
        <p:spPr>
          <a:xfrm>
            <a:off x="7561590" y="5348709"/>
            <a:ext cx="0" cy="297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0CC698A-BD99-9862-E647-9CB42EB2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386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PCD 12 – PLASTICS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DC703C-B681-FFC3-70FC-7FB4F0EB0CB9}"/>
              </a:ext>
            </a:extLst>
          </p:cNvPr>
          <p:cNvSpPr txBox="1"/>
          <p:nvPr/>
        </p:nvSpPr>
        <p:spPr>
          <a:xfrm>
            <a:off x="2817955" y="1387867"/>
            <a:ext cx="82392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1800" cap="none" spc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 THE 8 EXISTING SUBCOMMITTEE’S HAS BEEN DISOLVED.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>
                <a:ln w="22225">
                  <a:solidFill>
                    <a:schemeClr val="accent2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3 PANELS ALONG WITH 11 WORKING GROUPS HAS BEEN CONSTITUTED.</a:t>
            </a:r>
            <a:r>
              <a:rPr lang="en-GB" sz="1800" cap="none" spc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B175D891-D625-CC25-553B-3F47CB6A0615}"/>
              </a:ext>
            </a:extLst>
          </p:cNvPr>
          <p:cNvSpPr/>
          <p:nvPr/>
        </p:nvSpPr>
        <p:spPr>
          <a:xfrm rot="5400000">
            <a:off x="6446769" y="3198148"/>
            <a:ext cx="271055" cy="173868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72AA4FE-9E61-8D08-E139-419B65A97F78}"/>
              </a:ext>
            </a:extLst>
          </p:cNvPr>
          <p:cNvSpPr/>
          <p:nvPr/>
        </p:nvSpPr>
        <p:spPr>
          <a:xfrm>
            <a:off x="5705357" y="2956266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230B2BE-AF4A-B0E0-2DCC-23A243734D4F}"/>
              </a:ext>
            </a:extLst>
          </p:cNvPr>
          <p:cNvGrpSpPr/>
          <p:nvPr/>
        </p:nvGrpSpPr>
        <p:grpSpPr>
          <a:xfrm>
            <a:off x="5900070" y="3068612"/>
            <a:ext cx="1303882" cy="827965"/>
            <a:chOff x="5732288" y="405469"/>
            <a:chExt cx="1303882" cy="827965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91C46ED9-0C18-CF82-9437-4FD4F56F77A1}"/>
                </a:ext>
              </a:extLst>
            </p:cNvPr>
            <p:cNvSpPr/>
            <p:nvPr/>
          </p:nvSpPr>
          <p:spPr>
            <a:xfrm>
              <a:off x="5732288" y="405469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ounded Rectangle 6">
              <a:extLst>
                <a:ext uri="{FF2B5EF4-FFF2-40B4-BE49-F238E27FC236}">
                  <a16:creationId xmlns:a16="http://schemas.microsoft.com/office/drawing/2014/main" id="{E3100CED-070F-4758-5154-AF808A8DA97C}"/>
                </a:ext>
              </a:extLst>
            </p:cNvPr>
            <p:cNvSpPr txBox="1"/>
            <p:nvPr/>
          </p:nvSpPr>
          <p:spPr>
            <a:xfrm>
              <a:off x="5756538" y="429719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PLASTICS (PCD 12)</a:t>
              </a:r>
            </a:p>
          </p:txBody>
        </p:sp>
      </p:grp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8F85D5C-EAE5-C4A9-CCC1-E7DB32E78504}"/>
              </a:ext>
            </a:extLst>
          </p:cNvPr>
          <p:cNvSpPr/>
          <p:nvPr/>
        </p:nvSpPr>
        <p:spPr>
          <a:xfrm>
            <a:off x="4765453" y="4095915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66D65CC-3840-94F1-AE73-9C7F089F7374}"/>
              </a:ext>
            </a:extLst>
          </p:cNvPr>
          <p:cNvGrpSpPr/>
          <p:nvPr/>
        </p:nvGrpSpPr>
        <p:grpSpPr>
          <a:xfrm>
            <a:off x="4912311" y="4230883"/>
            <a:ext cx="1303882" cy="827965"/>
            <a:chOff x="4935471" y="1612647"/>
            <a:chExt cx="1303882" cy="827965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49C5EB14-46E0-EE0A-21DC-220840462DC8}"/>
                </a:ext>
              </a:extLst>
            </p:cNvPr>
            <p:cNvSpPr/>
            <p:nvPr/>
          </p:nvSpPr>
          <p:spPr>
            <a:xfrm>
              <a:off x="4935471" y="1612647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8">
              <a:extLst>
                <a:ext uri="{FF2B5EF4-FFF2-40B4-BE49-F238E27FC236}">
                  <a16:creationId xmlns:a16="http://schemas.microsoft.com/office/drawing/2014/main" id="{87806EBE-ECCF-F15C-69F0-04E97F37057D}"/>
                </a:ext>
              </a:extLst>
            </p:cNvPr>
            <p:cNvSpPr txBox="1"/>
            <p:nvPr/>
          </p:nvSpPr>
          <p:spPr>
            <a:xfrm>
              <a:off x="4959721" y="1636897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PANELS : 3</a:t>
              </a:r>
            </a:p>
          </p:txBody>
        </p:sp>
      </p:grp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B248BA-663E-52A1-16A5-57123CF9C2AD}"/>
              </a:ext>
            </a:extLst>
          </p:cNvPr>
          <p:cNvSpPr/>
          <p:nvPr/>
        </p:nvSpPr>
        <p:spPr>
          <a:xfrm>
            <a:off x="6799262" y="4112430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50244E9-8A44-C36F-8F1B-8AFEC1D27A7B}"/>
              </a:ext>
            </a:extLst>
          </p:cNvPr>
          <p:cNvGrpSpPr/>
          <p:nvPr/>
        </p:nvGrpSpPr>
        <p:grpSpPr>
          <a:xfrm>
            <a:off x="6737936" y="4223463"/>
            <a:ext cx="1303882" cy="827965"/>
            <a:chOff x="6529105" y="1612647"/>
            <a:chExt cx="1303882" cy="827965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EFFF8C25-A629-00C0-FF1D-C1230188B53D}"/>
                </a:ext>
              </a:extLst>
            </p:cNvPr>
            <p:cNvSpPr/>
            <p:nvPr/>
          </p:nvSpPr>
          <p:spPr>
            <a:xfrm>
              <a:off x="6529105" y="1612647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10">
              <a:extLst>
                <a:ext uri="{FF2B5EF4-FFF2-40B4-BE49-F238E27FC236}">
                  <a16:creationId xmlns:a16="http://schemas.microsoft.com/office/drawing/2014/main" id="{B6FC6675-5FFD-4D79-6E57-B5D611E1B628}"/>
                </a:ext>
              </a:extLst>
            </p:cNvPr>
            <p:cNvSpPr txBox="1"/>
            <p:nvPr/>
          </p:nvSpPr>
          <p:spPr>
            <a:xfrm>
              <a:off x="6553355" y="1636897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05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WORKING GROUP : 11</a:t>
              </a:r>
            </a:p>
          </p:txBody>
        </p:sp>
      </p:grpSp>
      <p:sp>
        <p:nvSpPr>
          <p:cNvPr id="26" name="Title 3">
            <a:extLst>
              <a:ext uri="{FF2B5EF4-FFF2-40B4-BE49-F238E27FC236}">
                <a16:creationId xmlns:a16="http://schemas.microsoft.com/office/drawing/2014/main" id="{93A824DD-4451-8FB3-3E1D-6CABFCFE1BDC}"/>
              </a:ext>
            </a:extLst>
          </p:cNvPr>
          <p:cNvSpPr txBox="1">
            <a:spLocks/>
          </p:cNvSpPr>
          <p:nvPr/>
        </p:nvSpPr>
        <p:spPr>
          <a:xfrm>
            <a:off x="4618266" y="2131998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N" dirty="0"/>
              <a:t>CURRENT STRUCTURE</a:t>
            </a:r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E22D349-4F96-992C-CFE4-76F686AC761F}"/>
              </a:ext>
            </a:extLst>
          </p:cNvPr>
          <p:cNvSpPr/>
          <p:nvPr/>
        </p:nvSpPr>
        <p:spPr>
          <a:xfrm>
            <a:off x="3034992" y="5545131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1AF0CF-5DC9-20BF-D63E-9D129CD32057}"/>
              </a:ext>
            </a:extLst>
          </p:cNvPr>
          <p:cNvGrpSpPr/>
          <p:nvPr/>
        </p:nvGrpSpPr>
        <p:grpSpPr>
          <a:xfrm>
            <a:off x="3246846" y="5641427"/>
            <a:ext cx="1303882" cy="827965"/>
            <a:chOff x="4935471" y="1612647"/>
            <a:chExt cx="1303882" cy="827965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858B15F2-FDBA-C8E1-41FF-DFC27CE3778B}"/>
                </a:ext>
              </a:extLst>
            </p:cNvPr>
            <p:cNvSpPr/>
            <p:nvPr/>
          </p:nvSpPr>
          <p:spPr>
            <a:xfrm>
              <a:off x="4935471" y="1612647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8">
              <a:extLst>
                <a:ext uri="{FF2B5EF4-FFF2-40B4-BE49-F238E27FC236}">
                  <a16:creationId xmlns:a16="http://schemas.microsoft.com/office/drawing/2014/main" id="{90987D35-DF9F-1F83-B17B-4B40E13D7796}"/>
                </a:ext>
              </a:extLst>
            </p:cNvPr>
            <p:cNvSpPr txBox="1"/>
            <p:nvPr/>
          </p:nvSpPr>
          <p:spPr>
            <a:xfrm>
              <a:off x="4959721" y="1636897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THERMOPLASTIC</a:t>
              </a:r>
            </a:p>
          </p:txBody>
        </p:sp>
      </p:grp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DB453AB-BF15-D5D9-39DF-0D27CD442D61}"/>
              </a:ext>
            </a:extLst>
          </p:cNvPr>
          <p:cNvSpPr/>
          <p:nvPr/>
        </p:nvSpPr>
        <p:spPr>
          <a:xfrm>
            <a:off x="6984674" y="5465823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5483D68-3FCD-6C0A-AE36-2C0CFBAD9470}"/>
              </a:ext>
            </a:extLst>
          </p:cNvPr>
          <p:cNvGrpSpPr/>
          <p:nvPr/>
        </p:nvGrpSpPr>
        <p:grpSpPr>
          <a:xfrm>
            <a:off x="6916331" y="5582309"/>
            <a:ext cx="1303882" cy="827965"/>
            <a:chOff x="6529105" y="1612647"/>
            <a:chExt cx="1303882" cy="827965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1C173508-E457-3ABC-44C5-F8A7CB98115E}"/>
                </a:ext>
              </a:extLst>
            </p:cNvPr>
            <p:cNvSpPr/>
            <p:nvPr/>
          </p:nvSpPr>
          <p:spPr>
            <a:xfrm>
              <a:off x="6529105" y="1612647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0FD6A401-6B66-B623-5587-2DEF0E02664D}"/>
                </a:ext>
              </a:extLst>
            </p:cNvPr>
            <p:cNvSpPr txBox="1"/>
            <p:nvPr/>
          </p:nvSpPr>
          <p:spPr>
            <a:xfrm>
              <a:off x="6553355" y="1636897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ADHESIVE</a:t>
              </a:r>
            </a:p>
          </p:txBody>
        </p:sp>
      </p:grp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AD376F4-F6E8-540A-99D4-F8010FC29583}"/>
              </a:ext>
            </a:extLst>
          </p:cNvPr>
          <p:cNvSpPr/>
          <p:nvPr/>
        </p:nvSpPr>
        <p:spPr>
          <a:xfrm>
            <a:off x="5219856" y="5506535"/>
            <a:ext cx="1443211" cy="92895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0741AC3-7F48-F800-CE2A-D2407D26BB4E}"/>
              </a:ext>
            </a:extLst>
          </p:cNvPr>
          <p:cNvGrpSpPr/>
          <p:nvPr/>
        </p:nvGrpSpPr>
        <p:grpSpPr>
          <a:xfrm>
            <a:off x="5147331" y="5607524"/>
            <a:ext cx="1303882" cy="827965"/>
            <a:chOff x="4935471" y="1612647"/>
            <a:chExt cx="1303882" cy="827965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65D30506-B937-E0E5-A182-962F26DC91CF}"/>
                </a:ext>
              </a:extLst>
            </p:cNvPr>
            <p:cNvSpPr/>
            <p:nvPr/>
          </p:nvSpPr>
          <p:spPr>
            <a:xfrm>
              <a:off x="4935471" y="1612647"/>
              <a:ext cx="1303882" cy="8279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Rounded Rectangle 8">
              <a:extLst>
                <a:ext uri="{FF2B5EF4-FFF2-40B4-BE49-F238E27FC236}">
                  <a16:creationId xmlns:a16="http://schemas.microsoft.com/office/drawing/2014/main" id="{17007703-0FA1-D5DA-3121-0693CCB8D1D1}"/>
                </a:ext>
              </a:extLst>
            </p:cNvPr>
            <p:cNvSpPr txBox="1"/>
            <p:nvPr/>
          </p:nvSpPr>
          <p:spPr>
            <a:xfrm>
              <a:off x="4959721" y="1636897"/>
              <a:ext cx="1255382" cy="779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N" sz="105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ENVIRONMENTAL ASPECTS</a:t>
              </a:r>
            </a:p>
          </p:txBody>
        </p:sp>
      </p:grpSp>
      <p:sp>
        <p:nvSpPr>
          <p:cNvPr id="38" name="Left Brace 37">
            <a:extLst>
              <a:ext uri="{FF2B5EF4-FFF2-40B4-BE49-F238E27FC236}">
                <a16:creationId xmlns:a16="http://schemas.microsoft.com/office/drawing/2014/main" id="{30FE3AD7-0023-D3B6-523C-A95515DB7C34}"/>
              </a:ext>
            </a:extLst>
          </p:cNvPr>
          <p:cNvSpPr/>
          <p:nvPr/>
        </p:nvSpPr>
        <p:spPr>
          <a:xfrm rot="5400000">
            <a:off x="5768666" y="3708882"/>
            <a:ext cx="271055" cy="33281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17CF5F6-1E29-4FA1-6074-1DE92F745784}"/>
              </a:ext>
            </a:extLst>
          </p:cNvPr>
          <p:cNvCxnSpPr>
            <a:cxnSpLocks/>
          </p:cNvCxnSpPr>
          <p:nvPr/>
        </p:nvCxnSpPr>
        <p:spPr>
          <a:xfrm>
            <a:off x="5900070" y="5380980"/>
            <a:ext cx="0" cy="297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30D29B6-46C6-6C31-8D18-8FDB555AD2EF}"/>
              </a:ext>
            </a:extLst>
          </p:cNvPr>
          <p:cNvCxnSpPr>
            <a:cxnSpLocks/>
          </p:cNvCxnSpPr>
          <p:nvPr/>
        </p:nvCxnSpPr>
        <p:spPr>
          <a:xfrm>
            <a:off x="4240115" y="5372960"/>
            <a:ext cx="0" cy="297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17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0FA183-1514-8D4C-1A26-98911688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IN" sz="3100">
                <a:solidFill>
                  <a:srgbClr val="FFFFFF"/>
                </a:solidFill>
              </a:rPr>
              <a:t>PCD 27 – METHODS OF SAMPLING AND TEST FOR PLASTICS </a:t>
            </a:r>
          </a:p>
        </p:txBody>
      </p:sp>
      <p:graphicFrame>
        <p:nvGraphicFramePr>
          <p:cNvPr id="24" name="Content Placeholder 3">
            <a:extLst>
              <a:ext uri="{FF2B5EF4-FFF2-40B4-BE49-F238E27FC236}">
                <a16:creationId xmlns:a16="http://schemas.microsoft.com/office/drawing/2014/main" id="{6AC7D008-73B2-D7ED-E6C7-F90463B3C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94719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792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0" lang="en-US" altLang="en-US" sz="3200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Progress of NWIPs  (2024—25)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05755A-5DEE-DD33-FF41-D3F40A7EEA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961209"/>
              </p:ext>
            </p:extLst>
          </p:nvPr>
        </p:nvGraphicFramePr>
        <p:xfrm>
          <a:off x="643467" y="1930979"/>
          <a:ext cx="10905068" cy="3882696"/>
        </p:xfrm>
        <a:graphic>
          <a:graphicData uri="http://schemas.openxmlformats.org/drawingml/2006/table">
            <a:tbl>
              <a:tblPr firstRow="1" firstCol="1" bandRow="1">
                <a:solidFill>
                  <a:srgbClr val="F2F2F2">
                    <a:alpha val="30196"/>
                  </a:srgbClr>
                </a:solidFill>
              </a:tblPr>
              <a:tblGrid>
                <a:gridCol w="2972353">
                  <a:extLst>
                    <a:ext uri="{9D8B030D-6E8A-4147-A177-3AD203B41FA5}">
                      <a16:colId xmlns:a16="http://schemas.microsoft.com/office/drawing/2014/main" val="1246857638"/>
                    </a:ext>
                  </a:extLst>
                </a:gridCol>
                <a:gridCol w="5235539">
                  <a:extLst>
                    <a:ext uri="{9D8B030D-6E8A-4147-A177-3AD203B41FA5}">
                      <a16:colId xmlns:a16="http://schemas.microsoft.com/office/drawing/2014/main" val="1953205963"/>
                    </a:ext>
                  </a:extLst>
                </a:gridCol>
                <a:gridCol w="2697176">
                  <a:extLst>
                    <a:ext uri="{9D8B030D-6E8A-4147-A177-3AD203B41FA5}">
                      <a16:colId xmlns:a16="http://schemas.microsoft.com/office/drawing/2014/main" val="482981292"/>
                    </a:ext>
                  </a:extLst>
                </a:gridCol>
              </a:tblGrid>
              <a:tr h="651706">
                <a:tc>
                  <a:txBody>
                    <a:bodyPr/>
                    <a:lstStyle/>
                    <a:p>
                      <a:pPr marL="457200" algn="ctr"/>
                      <a:r>
                        <a:rPr lang="en-IN" sz="2100" b="0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Committee</a:t>
                      </a:r>
                      <a:endParaRPr lang="en-IN" sz="2100" b="0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 anchor="ctr">
                    <a:lnL w="19050" cap="flat" cmpd="sng" algn="ctr">
                      <a:noFill/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2100" b="0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NWIPs </a:t>
                      </a:r>
                      <a:r>
                        <a:rPr lang="en-IN" sz="2100" b="0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against AAP 2024-25</a:t>
                      </a:r>
                      <a:endParaRPr lang="en-IN" sz="2100" b="0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2100" b="0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IN" sz="2100" b="0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297086"/>
                  </a:ext>
                </a:extLst>
              </a:tr>
              <a:tr h="1294232">
                <a:tc>
                  <a:txBody>
                    <a:bodyPr/>
                    <a:lstStyle/>
                    <a:p>
                      <a:pPr marL="457200" algn="ctr"/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Plastics, PCD 12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21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(Polymer polyol, </a:t>
                      </a:r>
                      <a:r>
                        <a:rPr lang="en-IN" sz="2100" b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Textile Grade Chips, PPF film, Polyamide cord for thread sealing applications)</a:t>
                      </a:r>
                      <a:endParaRPr lang="en-IN" sz="21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 with Panel’s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738254"/>
                  </a:ext>
                </a:extLst>
              </a:tr>
              <a:tr h="1936758">
                <a:tc>
                  <a:txBody>
                    <a:bodyPr/>
                    <a:lstStyle/>
                    <a:p>
                      <a:pPr marL="457200" algn="ctr"/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Methods of Sampling and Tests for Plastics, PCD 27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</a:t>
                      </a:r>
                      <a:r>
                        <a:rPr lang="en-IN" sz="21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IN" sz="2100" cap="none" spc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nalysis of Xylene soluble in Polypropylene (PP) through NMR, </a:t>
                      </a:r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Guideline for e</a:t>
                      </a:r>
                      <a:r>
                        <a:rPr lang="en-IN" sz="2100" cap="none" spc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estimation of rPET content in PET products)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 with Panel’s/WG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/>
                      <a:r>
                        <a:rPr lang="en-US" sz="2100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100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989" marR="103263" marT="137684" marB="137684">
                    <a:lnL w="635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723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38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en-US" sz="4000" b="1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Progress of NWIPs  (Carried over)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05755A-5DEE-DD33-FF41-D3F40A7EEA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895971"/>
              </p:ext>
            </p:extLst>
          </p:nvPr>
        </p:nvGraphicFramePr>
        <p:xfrm>
          <a:off x="432225" y="2051007"/>
          <a:ext cx="11327551" cy="4282733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2918764">
                  <a:extLst>
                    <a:ext uri="{9D8B030D-6E8A-4147-A177-3AD203B41FA5}">
                      <a16:colId xmlns:a16="http://schemas.microsoft.com/office/drawing/2014/main" val="1246857638"/>
                    </a:ext>
                  </a:extLst>
                </a:gridCol>
                <a:gridCol w="5622644">
                  <a:extLst>
                    <a:ext uri="{9D8B030D-6E8A-4147-A177-3AD203B41FA5}">
                      <a16:colId xmlns:a16="http://schemas.microsoft.com/office/drawing/2014/main" val="1953205963"/>
                    </a:ext>
                  </a:extLst>
                </a:gridCol>
                <a:gridCol w="2786143">
                  <a:extLst>
                    <a:ext uri="{9D8B030D-6E8A-4147-A177-3AD203B41FA5}">
                      <a16:colId xmlns:a16="http://schemas.microsoft.com/office/drawing/2014/main" val="482981292"/>
                    </a:ext>
                  </a:extLst>
                </a:gridCol>
              </a:tblGrid>
              <a:tr h="464911">
                <a:tc>
                  <a:txBody>
                    <a:bodyPr/>
                    <a:lstStyle/>
                    <a:p>
                      <a:pPr marL="457200" algn="ctr"/>
                      <a:r>
                        <a:rPr lang="en-IN" sz="1500" b="1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Committee</a:t>
                      </a:r>
                      <a:endParaRPr lang="en-IN" sz="1500" b="1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98220" marB="9822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500" b="1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NWIPs </a:t>
                      </a:r>
                      <a:r>
                        <a:rPr lang="en-IN" sz="1500" b="1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against AAP 2024-25</a:t>
                      </a:r>
                      <a:endParaRPr lang="en-IN" sz="1500" b="1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98220" marB="9822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en-US" sz="1500" b="1" kern="100" cap="none" spc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Status</a:t>
                      </a:r>
                      <a:endParaRPr lang="en-IN" sz="1500" b="1" kern="1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98220" marB="9822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297086"/>
                  </a:ext>
                </a:extLst>
              </a:tr>
              <a:tr h="3185777"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b="1" kern="1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Plastics, PCD 12</a:t>
                      </a:r>
                      <a:endParaRPr lang="en-IN" sz="1300" b="1" kern="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300" b="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457200" algn="just"/>
                      <a:endParaRPr lang="en-US" sz="1300" b="0" i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Acrylic Acid Polymers-R&amp;D,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Ethylene Methacrylic Acid Copolymer-R&amp;D,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Polyester Chips-(With WG),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Polycarbonate Lathi-WC (BIS Sectt.), </a:t>
                      </a:r>
                    </a:p>
                    <a:p>
                      <a:pPr marL="45720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Ultramarine blue for Plastics-WC (With WG),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PSA based paper tapes for packaging-WC (With WG),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Solvent cements for CPVC plastic pipe and fittings- Published (With WG),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Aluminium foil tapes application in HVAC industry and white goods-WC (With WG),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Industrial compostable plastic drinking straws-WC (ISO adoption),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Industrial compostable plastic shopping bags-WC (ISO adoption), </a:t>
                      </a:r>
                    </a:p>
                    <a:p>
                      <a:pPr marL="457200" algn="just"/>
                      <a:r>
                        <a:rPr lang="en-IN" sz="1300" b="0" i="0" kern="12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Soil biodegradable materials for mulch films for use in agriculture and horticulture-WC (ISO adoption)</a:t>
                      </a:r>
                      <a:endParaRPr lang="en-IN" sz="1300" b="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300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R&amp;D – 2</a:t>
                      </a:r>
                    </a:p>
                    <a:p>
                      <a:pPr marL="457200" algn="just"/>
                      <a:r>
                        <a:rPr lang="en-IN" sz="1300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 – 1</a:t>
                      </a:r>
                    </a:p>
                    <a:p>
                      <a:pPr marL="457200" algn="just"/>
                      <a:r>
                        <a:rPr lang="en-IN" sz="1300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WC – 7</a:t>
                      </a:r>
                    </a:p>
                    <a:p>
                      <a:pPr marL="457200" algn="just"/>
                      <a:r>
                        <a:rPr lang="en-IN" sz="1300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– 1</a:t>
                      </a: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738254"/>
                  </a:ext>
                </a:extLst>
              </a:tr>
              <a:tr h="632045">
                <a:tc>
                  <a:txBody>
                    <a:bodyPr/>
                    <a:lstStyle/>
                    <a:p>
                      <a:pPr marL="457200" algn="ctr"/>
                      <a:r>
                        <a:rPr lang="en-US" sz="1300" b="1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Methods of Sampling and Tests for Plastics, PCD 27</a:t>
                      </a:r>
                      <a:endParaRPr lang="en-IN" sz="1300" b="1" kern="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300" kern="100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(ISO adoption)</a:t>
                      </a:r>
                      <a:endParaRPr lang="en-IN" sz="1300" kern="1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print</a:t>
                      </a:r>
                      <a:endParaRPr lang="en-IN" sz="1300" kern="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54" marR="49110" marT="101654" marB="982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723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33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en-US" sz="4000" i="0" u="none" strike="noStrike" kern="1200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Progress of REVIEWS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0783C9-D23F-77C1-052F-EDAD88D3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759"/>
              </p:ext>
            </p:extLst>
          </p:nvPr>
        </p:nvGraphicFramePr>
        <p:xfrm>
          <a:off x="1055963" y="1966293"/>
          <a:ext cx="10080075" cy="4452163"/>
        </p:xfrm>
        <a:graphic>
          <a:graphicData uri="http://schemas.openxmlformats.org/drawingml/2006/table">
            <a:tbl>
              <a:tblPr firstRow="1" firstCol="1" bandRow="1"/>
              <a:tblGrid>
                <a:gridCol w="1449847">
                  <a:extLst>
                    <a:ext uri="{9D8B030D-6E8A-4147-A177-3AD203B41FA5}">
                      <a16:colId xmlns:a16="http://schemas.microsoft.com/office/drawing/2014/main" val="1767044068"/>
                    </a:ext>
                  </a:extLst>
                </a:gridCol>
                <a:gridCol w="1338647">
                  <a:extLst>
                    <a:ext uri="{9D8B030D-6E8A-4147-A177-3AD203B41FA5}">
                      <a16:colId xmlns:a16="http://schemas.microsoft.com/office/drawing/2014/main" val="4078062985"/>
                    </a:ext>
                  </a:extLst>
                </a:gridCol>
                <a:gridCol w="1713693">
                  <a:extLst>
                    <a:ext uri="{9D8B030D-6E8A-4147-A177-3AD203B41FA5}">
                      <a16:colId xmlns:a16="http://schemas.microsoft.com/office/drawing/2014/main" val="4205283347"/>
                    </a:ext>
                  </a:extLst>
                </a:gridCol>
                <a:gridCol w="2718939">
                  <a:extLst>
                    <a:ext uri="{9D8B030D-6E8A-4147-A177-3AD203B41FA5}">
                      <a16:colId xmlns:a16="http://schemas.microsoft.com/office/drawing/2014/main" val="3294264132"/>
                    </a:ext>
                  </a:extLst>
                </a:gridCol>
                <a:gridCol w="2858949">
                  <a:extLst>
                    <a:ext uri="{9D8B030D-6E8A-4147-A177-3AD203B41FA5}">
                      <a16:colId xmlns:a16="http://schemas.microsoft.com/office/drawing/2014/main" val="3335629186"/>
                    </a:ext>
                  </a:extLst>
                </a:gridCol>
              </a:tblGrid>
              <a:tr h="240658"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algn="l"/>
                      <a:r>
                        <a:rPr lang="en-IN" sz="13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Standards for review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 Used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46097"/>
                  </a:ext>
                </a:extLst>
              </a:tr>
              <a:tr h="2406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 2000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for review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931651"/>
                  </a:ext>
                </a:extLst>
              </a:tr>
              <a:tr h="1845040"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12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R&amp;D – 3</a:t>
                      </a:r>
                      <a:endParaRPr lang="en-IN" sz="1300" b="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Archived -1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-3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Revision/Amendment Under WC – 5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Printing - 1</a:t>
                      </a:r>
                      <a:endParaRPr lang="en-IN" sz="1300" b="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 (WG) – 3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Committee expert - 1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– 3</a:t>
                      </a:r>
                      <a:endParaRPr lang="en-IN" sz="1300" b="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R&amp;D -3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 – 12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ISO adoption (Amendment) -1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ARP - 1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- 3</a:t>
                      </a:r>
                      <a:b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0104270"/>
                  </a:ext>
                </a:extLst>
              </a:tr>
              <a:tr h="6417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WC – 2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publication - 1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– 2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 - 5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51262"/>
                  </a:ext>
                </a:extLst>
              </a:tr>
              <a:tr h="842301"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27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5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10</a:t>
                      </a:r>
                      <a:endParaRPr lang="en-IN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WC – 1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publication - 2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–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consideration (WG) - 1 </a:t>
                      </a:r>
                      <a:endParaRPr lang="en-IN" sz="1300" b="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 –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BIS Sectt –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 expert - 3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666760"/>
                  </a:ext>
                </a:extLst>
              </a:tr>
              <a:tr h="6417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WC – 2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publication - 7</a:t>
                      </a:r>
                    </a:p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– 1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3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 expert – 10 (ISO adoption)</a:t>
                      </a:r>
                    </a:p>
                  </a:txBody>
                  <a:tcPr marL="20569" marR="20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64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16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en-US" sz="4000" i="0" u="none" strike="noStrike" kern="1200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Progress of REVIEWS (2024-25)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0783C9-D23F-77C1-052F-EDAD88D3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04890"/>
              </p:ext>
            </p:extLst>
          </p:nvPr>
        </p:nvGraphicFramePr>
        <p:xfrm>
          <a:off x="432225" y="2681279"/>
          <a:ext cx="11327550" cy="3022190"/>
        </p:xfrm>
        <a:graphic>
          <a:graphicData uri="http://schemas.openxmlformats.org/drawingml/2006/table">
            <a:tbl>
              <a:tblPr firstRow="1" firstCol="1" bandRow="1"/>
              <a:tblGrid>
                <a:gridCol w="2697372">
                  <a:extLst>
                    <a:ext uri="{9D8B030D-6E8A-4147-A177-3AD203B41FA5}">
                      <a16:colId xmlns:a16="http://schemas.microsoft.com/office/drawing/2014/main" val="1767044068"/>
                    </a:ext>
                  </a:extLst>
                </a:gridCol>
                <a:gridCol w="2528467">
                  <a:extLst>
                    <a:ext uri="{9D8B030D-6E8A-4147-A177-3AD203B41FA5}">
                      <a16:colId xmlns:a16="http://schemas.microsoft.com/office/drawing/2014/main" val="4205283347"/>
                    </a:ext>
                  </a:extLst>
                </a:gridCol>
                <a:gridCol w="2980055">
                  <a:extLst>
                    <a:ext uri="{9D8B030D-6E8A-4147-A177-3AD203B41FA5}">
                      <a16:colId xmlns:a16="http://schemas.microsoft.com/office/drawing/2014/main" val="3294264132"/>
                    </a:ext>
                  </a:extLst>
                </a:gridCol>
                <a:gridCol w="3121656">
                  <a:extLst>
                    <a:ext uri="{9D8B030D-6E8A-4147-A177-3AD203B41FA5}">
                      <a16:colId xmlns:a16="http://schemas.microsoft.com/office/drawing/2014/main" val="2834172045"/>
                    </a:ext>
                  </a:extLst>
                </a:gridCol>
              </a:tblGrid>
              <a:tr h="1007397"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Due for review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555" marR="186555" marT="93277" marB="932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 proposed/Used</a:t>
                      </a:r>
                    </a:p>
                  </a:txBody>
                  <a:tcPr marL="38268" marR="38268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46097"/>
                  </a:ext>
                </a:extLst>
              </a:tr>
              <a:tr h="1567061"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12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with revision -1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WC – 2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– 4</a:t>
                      </a: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Industry expert – 2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 – 1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– 4</a:t>
                      </a: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0104270"/>
                  </a:ext>
                </a:extLst>
              </a:tr>
              <a:tr h="447732"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27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</a:t>
                      </a:r>
                      <a:endParaRPr lang="en-IN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N" sz="2400" b="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– 5</a:t>
                      </a: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Reaffirm – 5</a:t>
                      </a:r>
                    </a:p>
                  </a:txBody>
                  <a:tcPr marL="38268" marR="3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66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70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ISO/TC 61 PLASTICS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CAD3B14-44D4-04C1-C77F-7EA5EAABB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514235"/>
              </p:ext>
            </p:extLst>
          </p:nvPr>
        </p:nvGraphicFramePr>
        <p:xfrm>
          <a:off x="218941" y="2273574"/>
          <a:ext cx="11372045" cy="423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922">
                  <a:extLst>
                    <a:ext uri="{9D8B030D-6E8A-4147-A177-3AD203B41FA5}">
                      <a16:colId xmlns:a16="http://schemas.microsoft.com/office/drawing/2014/main" val="26754329"/>
                    </a:ext>
                  </a:extLst>
                </a:gridCol>
                <a:gridCol w="6257411">
                  <a:extLst>
                    <a:ext uri="{9D8B030D-6E8A-4147-A177-3AD203B41FA5}">
                      <a16:colId xmlns:a16="http://schemas.microsoft.com/office/drawing/2014/main" val="4292601453"/>
                    </a:ext>
                  </a:extLst>
                </a:gridCol>
                <a:gridCol w="2689712">
                  <a:extLst>
                    <a:ext uri="{9D8B030D-6E8A-4147-A177-3AD203B41FA5}">
                      <a16:colId xmlns:a16="http://schemas.microsoft.com/office/drawing/2014/main" val="31765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No.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Identified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11833-1:2019 (Ed 4)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Unplasticized poly(vinyl chloride) sheets — Part 1: Types, dimensions and characteristics for sheets of thickness not less than 1 mm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Ravi Kumar, RIL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3076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11963:2019 (Ed 3)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Polycarbonate sheets — Types, dimensions and characteristics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Nagraj, SABIC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64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13106:2014 (vers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Blow-moulded polypropylene containers for packaging of liquid foodstuffs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R S Matche, CFTRI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606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4577:2019 (Ed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Polypropylene and propylene-copolymers — Determination of thermal oxidative stability in air — Oven method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Gopal Dayal, GAIL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9850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16770:2019 (Ed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Determination of environmental stress cracking (ESC) of polyethylene — Full-notch creep test (FNCT)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Vivek Kumar, CIPET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7515746"/>
                  </a:ext>
                </a:extLst>
              </a:tr>
              <a:tr h="485546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20028-1:2019 (Ed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Thermoplastic polyester (TP) moulding and extrusion materials — Part 1: Designation system and basis for specification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Shreeram Wadekar, RIL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055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527-1:2019 (Ed 3)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Determination of tensile properties — Part 1: General principles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Nityananda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Panda, GAIL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1156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11907-1:2019 (Ed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Smoke generation — Determination of the corrosivity of fire effluents — Part 1: General concepts and applicability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Prasad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Shankarappa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UL India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2537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15791-1:2014 (Ed 2, vers 2)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Plastics — Development and use of intermediate-scale fire tests for plastics products — Part 1: General guidance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 Prasad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Shankarappa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UL India</a:t>
                      </a:r>
                    </a:p>
                    <a:p>
                      <a:pPr algn="just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4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773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2567</TotalTime>
  <Words>1144</Words>
  <Application>Microsoft Macintosh PowerPoint</Application>
  <PresentationFormat>Widescreen</PresentationFormat>
  <Paragraphs>218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Algerian</vt:lpstr>
      <vt:lpstr>Amasis MT Pro Black</vt:lpstr>
      <vt:lpstr>American Typewriter</vt:lpstr>
      <vt:lpstr>Aptos</vt:lpstr>
      <vt:lpstr>Arial</vt:lpstr>
      <vt:lpstr>Calibri</vt:lpstr>
      <vt:lpstr>Calibri Light</vt:lpstr>
      <vt:lpstr>Canva Sans Bold</vt:lpstr>
      <vt:lpstr>Times New Roman</vt:lpstr>
      <vt:lpstr>Wingdings</vt:lpstr>
      <vt:lpstr>Office Theme</vt:lpstr>
      <vt:lpstr>MID YEAR REVIEW (2024-25)</vt:lpstr>
      <vt:lpstr>PCD 12 PLASTICS &amp; PCD 27 METHODS OF SAMPLING AND TEST FOR PLASTICS </vt:lpstr>
      <vt:lpstr>PCD 12 – PLASTICS</vt:lpstr>
      <vt:lpstr>PCD 27 – METHODS OF SAMPLING AND TEST FOR PLASTICS </vt:lpstr>
      <vt:lpstr>Progress of NWIPs  (2024—25)</vt:lpstr>
      <vt:lpstr>Progress of NWIPs  (Carried over)</vt:lpstr>
      <vt:lpstr>Progress of REVIEWS</vt:lpstr>
      <vt:lpstr>Progress of REVIEWS (2024-25)</vt:lpstr>
      <vt:lpstr>ISO/TC 61 PLASTICS</vt:lpstr>
      <vt:lpstr>ISO/TC 61 PLASTICS</vt:lpstr>
      <vt:lpstr>SC meetings </vt:lpstr>
      <vt:lpstr>Status of Process Reform measures</vt:lpstr>
      <vt:lpstr>Status of Process Reform measures</vt:lpstr>
      <vt:lpstr>Status of Process Reform measures</vt:lpstr>
      <vt:lpstr>Status of Process Reform measures</vt:lpstr>
      <vt:lpstr>MoU partners 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Aditi Choudhary</dc:creator>
  <cp:lastModifiedBy>Shivam Dwivedi</cp:lastModifiedBy>
  <cp:revision>27</cp:revision>
  <dcterms:created xsi:type="dcterms:W3CDTF">2024-10-10T04:29:57Z</dcterms:created>
  <dcterms:modified xsi:type="dcterms:W3CDTF">2024-10-17T15:39:30Z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