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3" r:id="rId4"/>
    <p:sldId id="276" r:id="rId5"/>
    <p:sldId id="275" r:id="rId6"/>
    <p:sldId id="264" r:id="rId7"/>
    <p:sldId id="271" r:id="rId8"/>
    <p:sldId id="270" r:id="rId9"/>
    <p:sldId id="260" r:id="rId10"/>
    <p:sldId id="261" r:id="rId11"/>
    <p:sldId id="262" r:id="rId12"/>
    <p:sldId id="272" r:id="rId13"/>
    <p:sldId id="27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2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KC_ CED" userId="300742eeee531378" providerId="Windows Live" clId="Web-{00DA82B5-D6CF-6006-200A-9896CFCBBFCC}"/>
    <pc:docChg chg="addSld delSld modSld">
      <pc:chgData name="JKC_ CED" userId="300742eeee531378" providerId="Windows Live" clId="Web-{00DA82B5-D6CF-6006-200A-9896CFCBBFCC}" dt="2024-10-17T19:13:09.472" v="1684" actId="1076"/>
      <pc:docMkLst>
        <pc:docMk/>
      </pc:docMkLst>
      <pc:sldChg chg="modSp">
        <pc:chgData name="JKC_ CED" userId="300742eeee531378" providerId="Windows Live" clId="Web-{00DA82B5-D6CF-6006-200A-9896CFCBBFCC}" dt="2024-10-17T17:53:53.220" v="29"/>
        <pc:sldMkLst>
          <pc:docMk/>
          <pc:sldMk cId="0" sldId="257"/>
        </pc:sldMkLst>
        <pc:graphicFrameChg chg="mod modGraphic">
          <ac:chgData name="JKC_ CED" userId="300742eeee531378" providerId="Windows Live" clId="Web-{00DA82B5-D6CF-6006-200A-9896CFCBBFCC}" dt="2024-10-17T17:53:53.220" v="2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">
        <pc:chgData name="JKC_ CED" userId="300742eeee531378" providerId="Windows Live" clId="Web-{00DA82B5-D6CF-6006-200A-9896CFCBBFCC}" dt="2024-10-17T17:57:08.602" v="49"/>
        <pc:sldMkLst>
          <pc:docMk/>
          <pc:sldMk cId="0" sldId="261"/>
        </pc:sldMkLst>
        <pc:graphicFrameChg chg="mod modGraphic">
          <ac:chgData name="JKC_ CED" userId="300742eeee531378" providerId="Windows Live" clId="Web-{00DA82B5-D6CF-6006-200A-9896CFCBBFCC}" dt="2024-10-17T17:57:08.602" v="49"/>
          <ac:graphicFrameMkLst>
            <pc:docMk/>
            <pc:sldMk cId="0" sldId="261"/>
            <ac:graphicFrameMk id="4" creationId="{00000000-0000-0000-0000-000000000000}"/>
          </ac:graphicFrameMkLst>
        </pc:graphicFrameChg>
      </pc:sldChg>
      <pc:sldChg chg="modSp">
        <pc:chgData name="JKC_ CED" userId="300742eeee531378" providerId="Windows Live" clId="Web-{00DA82B5-D6CF-6006-200A-9896CFCBBFCC}" dt="2024-10-17T19:07:48.945" v="1631" actId="20577"/>
        <pc:sldMkLst>
          <pc:docMk/>
          <pc:sldMk cId="0" sldId="262"/>
        </pc:sldMkLst>
        <pc:spChg chg="mod">
          <ac:chgData name="JKC_ CED" userId="300742eeee531378" providerId="Windows Live" clId="Web-{00DA82B5-D6CF-6006-200A-9896CFCBBFCC}" dt="2024-10-17T19:07:48.945" v="1631" actId="20577"/>
          <ac:spMkLst>
            <pc:docMk/>
            <pc:sldMk cId="0" sldId="262"/>
            <ac:spMk id="2" creationId="{00000000-0000-0000-0000-000000000000}"/>
          </ac:spMkLst>
        </pc:spChg>
        <pc:graphicFrameChg chg="mod modGraphic">
          <ac:chgData name="JKC_ CED" userId="300742eeee531378" providerId="Windows Live" clId="Web-{00DA82B5-D6CF-6006-200A-9896CFCBBFCC}" dt="2024-10-17T19:06:58.505" v="1616"/>
          <ac:graphicFrameMkLst>
            <pc:docMk/>
            <pc:sldMk cId="0" sldId="262"/>
            <ac:graphicFrameMk id="4" creationId="{D58C19A1-BEC6-6F6F-F4EC-E7849DB8F9DB}"/>
          </ac:graphicFrameMkLst>
        </pc:graphicFrameChg>
      </pc:sldChg>
      <pc:sldChg chg="modSp">
        <pc:chgData name="JKC_ CED" userId="300742eeee531378" providerId="Windows Live" clId="Web-{00DA82B5-D6CF-6006-200A-9896CFCBBFCC}" dt="2024-10-17T18:22:15.739" v="98"/>
        <pc:sldMkLst>
          <pc:docMk/>
          <pc:sldMk cId="0" sldId="263"/>
        </pc:sldMkLst>
        <pc:graphicFrameChg chg="mod modGraphic">
          <ac:chgData name="JKC_ CED" userId="300742eeee531378" providerId="Windows Live" clId="Web-{00DA82B5-D6CF-6006-200A-9896CFCBBFCC}" dt="2024-10-17T18:22:15.739" v="98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">
        <pc:chgData name="JKC_ CED" userId="300742eeee531378" providerId="Windows Live" clId="Web-{00DA82B5-D6CF-6006-200A-9896CFCBBFCC}" dt="2024-10-17T18:59:25.296" v="1315"/>
        <pc:sldMkLst>
          <pc:docMk/>
          <pc:sldMk cId="0" sldId="264"/>
        </pc:sldMkLst>
        <pc:graphicFrameChg chg="mod modGraphic">
          <ac:chgData name="JKC_ CED" userId="300742eeee531378" providerId="Windows Live" clId="Web-{00DA82B5-D6CF-6006-200A-9896CFCBBFCC}" dt="2024-10-17T18:59:25.296" v="1315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addSp modSp mod setBg">
        <pc:chgData name="JKC_ CED" userId="300742eeee531378" providerId="Windows Live" clId="Web-{00DA82B5-D6CF-6006-200A-9896CFCBBFCC}" dt="2024-10-17T19:11:26.249" v="1673"/>
        <pc:sldMkLst>
          <pc:docMk/>
          <pc:sldMk cId="428656786" sldId="266"/>
        </pc:sldMkLst>
        <pc:spChg chg="mod">
          <ac:chgData name="JKC_ CED" userId="300742eeee531378" providerId="Windows Live" clId="Web-{00DA82B5-D6CF-6006-200A-9896CFCBBFCC}" dt="2024-10-17T19:11:26.249" v="1673"/>
          <ac:spMkLst>
            <pc:docMk/>
            <pc:sldMk cId="428656786" sldId="266"/>
            <ac:spMk id="2" creationId="{00000000-0000-0000-0000-000000000000}"/>
          </ac:spMkLst>
        </pc:spChg>
        <pc:spChg chg="mod">
          <ac:chgData name="JKC_ CED" userId="300742eeee531378" providerId="Windows Live" clId="Web-{00DA82B5-D6CF-6006-200A-9896CFCBBFCC}" dt="2024-10-17T19:11:26.249" v="1673"/>
          <ac:spMkLst>
            <pc:docMk/>
            <pc:sldMk cId="428656786" sldId="266"/>
            <ac:spMk id="3" creationId="{00000000-0000-0000-0000-000000000000}"/>
          </ac:spMkLst>
        </pc:spChg>
        <pc:spChg chg="add">
          <ac:chgData name="JKC_ CED" userId="300742eeee531378" providerId="Windows Live" clId="Web-{00DA82B5-D6CF-6006-200A-9896CFCBBFCC}" dt="2024-10-17T19:11:26.249" v="1673"/>
          <ac:spMkLst>
            <pc:docMk/>
            <pc:sldMk cId="428656786" sldId="266"/>
            <ac:spMk id="8" creationId="{943CAA20-3569-4189-9E48-239A229A86CA}"/>
          </ac:spMkLst>
        </pc:spChg>
        <pc:spChg chg="add">
          <ac:chgData name="JKC_ CED" userId="300742eeee531378" providerId="Windows Live" clId="Web-{00DA82B5-D6CF-6006-200A-9896CFCBBFCC}" dt="2024-10-17T19:11:26.249" v="1673"/>
          <ac:spMkLst>
            <pc:docMk/>
            <pc:sldMk cId="428656786" sldId="266"/>
            <ac:spMk id="10" creationId="{DA542B6D-E775-4832-91DC-2D20F857813A}"/>
          </ac:spMkLst>
        </pc:spChg>
      </pc:sldChg>
      <pc:sldChg chg="modSp">
        <pc:chgData name="JKC_ CED" userId="300742eeee531378" providerId="Windows Live" clId="Web-{00DA82B5-D6CF-6006-200A-9896CFCBBFCC}" dt="2024-10-17T19:13:09.472" v="1684" actId="1076"/>
        <pc:sldMkLst>
          <pc:docMk/>
          <pc:sldMk cId="735167737" sldId="270"/>
        </pc:sldMkLst>
        <pc:spChg chg="mod">
          <ac:chgData name="JKC_ CED" userId="300742eeee531378" providerId="Windows Live" clId="Web-{00DA82B5-D6CF-6006-200A-9896CFCBBFCC}" dt="2024-10-17T19:13:09.472" v="1684" actId="1076"/>
          <ac:spMkLst>
            <pc:docMk/>
            <pc:sldMk cId="735167737" sldId="270"/>
            <ac:spMk id="2" creationId="{600CA2C0-FEB3-EE20-EE59-DE08CF54AA87}"/>
          </ac:spMkLst>
        </pc:spChg>
      </pc:sldChg>
      <pc:sldChg chg="modSp">
        <pc:chgData name="JKC_ CED" userId="300742eeee531378" providerId="Windows Live" clId="Web-{00DA82B5-D6CF-6006-200A-9896CFCBBFCC}" dt="2024-10-17T19:09:35.230" v="1633" actId="20577"/>
        <pc:sldMkLst>
          <pc:docMk/>
          <pc:sldMk cId="3671864657" sldId="272"/>
        </pc:sldMkLst>
        <pc:spChg chg="mod">
          <ac:chgData name="JKC_ CED" userId="300742eeee531378" providerId="Windows Live" clId="Web-{00DA82B5-D6CF-6006-200A-9896CFCBBFCC}" dt="2024-10-17T19:09:35.230" v="1633" actId="20577"/>
          <ac:spMkLst>
            <pc:docMk/>
            <pc:sldMk cId="3671864657" sldId="272"/>
            <ac:spMk id="5" creationId="{D7F28A0C-1C83-F40C-AAB2-38B16E19A897}"/>
          </ac:spMkLst>
        </pc:spChg>
      </pc:sldChg>
      <pc:sldChg chg="addSp delSp modSp new">
        <pc:chgData name="JKC_ CED" userId="300742eeee531378" providerId="Windows Live" clId="Web-{00DA82B5-D6CF-6006-200A-9896CFCBBFCC}" dt="2024-10-17T18:55:00.317" v="1123"/>
        <pc:sldMkLst>
          <pc:docMk/>
          <pc:sldMk cId="1196244312" sldId="273"/>
        </pc:sldMkLst>
        <pc:spChg chg="mod">
          <ac:chgData name="JKC_ CED" userId="300742eeee531378" providerId="Windows Live" clId="Web-{00DA82B5-D6CF-6006-200A-9896CFCBBFCC}" dt="2024-10-17T18:25:17.996" v="107" actId="14100"/>
          <ac:spMkLst>
            <pc:docMk/>
            <pc:sldMk cId="1196244312" sldId="273"/>
            <ac:spMk id="2" creationId="{E31E28C3-6F80-57FF-C857-D87754614B4C}"/>
          </ac:spMkLst>
        </pc:spChg>
        <pc:spChg chg="del">
          <ac:chgData name="JKC_ CED" userId="300742eeee531378" providerId="Windows Live" clId="Web-{00DA82B5-D6CF-6006-200A-9896CFCBBFCC}" dt="2024-10-17T18:25:23.793" v="108"/>
          <ac:spMkLst>
            <pc:docMk/>
            <pc:sldMk cId="1196244312" sldId="273"/>
            <ac:spMk id="3" creationId="{F9A24380-47ED-B8F2-F274-1ADE5E88F079}"/>
          </ac:spMkLst>
        </pc:spChg>
        <pc:graphicFrameChg chg="add mod modGraphic">
          <ac:chgData name="JKC_ CED" userId="300742eeee531378" providerId="Windows Live" clId="Web-{00DA82B5-D6CF-6006-200A-9896CFCBBFCC}" dt="2024-10-17T18:55:00.317" v="1123"/>
          <ac:graphicFrameMkLst>
            <pc:docMk/>
            <pc:sldMk cId="1196244312" sldId="273"/>
            <ac:graphicFrameMk id="5" creationId="{5FEC9894-B17F-8DC3-CAB2-876B172969FE}"/>
          </ac:graphicFrameMkLst>
        </pc:graphicFrameChg>
      </pc:sldChg>
      <pc:sldChg chg="del">
        <pc:chgData name="JKC_ CED" userId="300742eeee531378" providerId="Windows Live" clId="Web-{00DA82B5-D6CF-6006-200A-9896CFCBBFCC}" dt="2024-10-17T17:58:02.963" v="62"/>
        <pc:sldMkLst>
          <pc:docMk/>
          <pc:sldMk cId="3055922176" sldId="273"/>
        </pc:sldMkLst>
      </pc:sldChg>
      <pc:sldChg chg="addSp delSp modSp new">
        <pc:chgData name="JKC_ CED" userId="300742eeee531378" providerId="Windows Live" clId="Web-{00DA82B5-D6CF-6006-200A-9896CFCBBFCC}" dt="2024-10-17T19:10:52.451" v="1668" actId="1076"/>
        <pc:sldMkLst>
          <pc:docMk/>
          <pc:sldMk cId="712580036" sldId="274"/>
        </pc:sldMkLst>
        <pc:spChg chg="del">
          <ac:chgData name="JKC_ CED" userId="300742eeee531378" providerId="Windows Live" clId="Web-{00DA82B5-D6CF-6006-200A-9896CFCBBFCC}" dt="2024-10-17T19:10:17.028" v="1635"/>
          <ac:spMkLst>
            <pc:docMk/>
            <pc:sldMk cId="712580036" sldId="274"/>
            <ac:spMk id="2" creationId="{30CDAC89-E78A-8421-0CDC-5E7FFBE66167}"/>
          </ac:spMkLst>
        </pc:spChg>
        <pc:spChg chg="del">
          <ac:chgData name="JKC_ CED" userId="300742eeee531378" providerId="Windows Live" clId="Web-{00DA82B5-D6CF-6006-200A-9896CFCBBFCC}" dt="2024-10-17T19:10:23.185" v="1636"/>
          <ac:spMkLst>
            <pc:docMk/>
            <pc:sldMk cId="712580036" sldId="274"/>
            <ac:spMk id="3" creationId="{2025416C-4E93-E95D-93A0-DC24B4D5A064}"/>
          </ac:spMkLst>
        </pc:spChg>
        <pc:spChg chg="add mod">
          <ac:chgData name="JKC_ CED" userId="300742eeee531378" providerId="Windows Live" clId="Web-{00DA82B5-D6CF-6006-200A-9896CFCBBFCC}" dt="2024-10-17T19:10:52.451" v="1668" actId="1076"/>
          <ac:spMkLst>
            <pc:docMk/>
            <pc:sldMk cId="712580036" sldId="274"/>
            <ac:spMk id="4" creationId="{A746E63F-3BF1-1172-D104-12C3F091133B}"/>
          </ac:spMkLst>
        </pc:spChg>
      </pc:sldChg>
      <pc:sldChg chg="del">
        <pc:chgData name="JKC_ CED" userId="300742eeee531378" providerId="Windows Live" clId="Web-{00DA82B5-D6CF-6006-200A-9896CFCBBFCC}" dt="2024-10-17T17:58:02.963" v="61"/>
        <pc:sldMkLst>
          <pc:docMk/>
          <pc:sldMk cId="1064145937" sldId="274"/>
        </pc:sldMkLst>
      </pc:sldChg>
      <pc:sldChg chg="del">
        <pc:chgData name="JKC_ CED" userId="300742eeee531378" providerId="Windows Live" clId="Web-{00DA82B5-D6CF-6006-200A-9896CFCBBFCC}" dt="2024-10-17T17:58:02.963" v="60"/>
        <pc:sldMkLst>
          <pc:docMk/>
          <pc:sldMk cId="1228015511" sldId="275"/>
        </pc:sldMkLst>
      </pc:sldChg>
    </pc:docChg>
  </pc:docChgLst>
  <pc:docChgLst>
    <pc:chgData name="JKC_ CED" userId="300742eeee531378" providerId="LiveId" clId="{FF11081D-3C5C-AA42-8FB8-41E7864E2FBF}"/>
    <pc:docChg chg="undo custSel addSld delSld modSld">
      <pc:chgData name="JKC_ CED" userId="300742eeee531378" providerId="LiveId" clId="{FF11081D-3C5C-AA42-8FB8-41E7864E2FBF}" dt="2024-10-17T19:43:53.788" v="391" actId="20577"/>
      <pc:docMkLst>
        <pc:docMk/>
      </pc:docMkLst>
      <pc:sldChg chg="addSp delSp modSp mod">
        <pc:chgData name="JKC_ CED" userId="300742eeee531378" providerId="LiveId" clId="{FF11081D-3C5C-AA42-8FB8-41E7864E2FBF}" dt="2024-10-17T19:39:54.653" v="188" actId="22"/>
        <pc:sldMkLst>
          <pc:docMk/>
          <pc:sldMk cId="0" sldId="263"/>
        </pc:sldMkLst>
        <pc:spChg chg="mod">
          <ac:chgData name="JKC_ CED" userId="300742eeee531378" providerId="LiveId" clId="{FF11081D-3C5C-AA42-8FB8-41E7864E2FBF}" dt="2024-10-17T19:23:42.499" v="35" actId="14100"/>
          <ac:spMkLst>
            <pc:docMk/>
            <pc:sldMk cId="0" sldId="263"/>
            <ac:spMk id="2" creationId="{00000000-0000-0000-0000-000000000000}"/>
          </ac:spMkLst>
        </pc:spChg>
        <pc:spChg chg="add del">
          <ac:chgData name="JKC_ CED" userId="300742eeee531378" providerId="LiveId" clId="{FF11081D-3C5C-AA42-8FB8-41E7864E2FBF}" dt="2024-10-17T19:39:54.653" v="188" actId="22"/>
          <ac:spMkLst>
            <pc:docMk/>
            <pc:sldMk cId="0" sldId="263"/>
            <ac:spMk id="5" creationId="{D0E3B264-D94E-BE49-1FDC-9005764378FF}"/>
          </ac:spMkLst>
        </pc:spChg>
        <pc:graphicFrameChg chg="mod modGraphic">
          <ac:chgData name="JKC_ CED" userId="300742eeee531378" providerId="LiveId" clId="{FF11081D-3C5C-AA42-8FB8-41E7864E2FBF}" dt="2024-10-17T19:25:56.493" v="65" actId="20577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FF11081D-3C5C-AA42-8FB8-41E7864E2FBF}" dt="2024-10-17T19:39:41.970" v="186" actId="1076"/>
        <pc:sldMkLst>
          <pc:docMk/>
          <pc:sldMk cId="0" sldId="264"/>
        </pc:sldMkLst>
        <pc:spChg chg="mod">
          <ac:chgData name="JKC_ CED" userId="300742eeee531378" providerId="LiveId" clId="{FF11081D-3C5C-AA42-8FB8-41E7864E2FBF}" dt="2024-10-17T19:32:24.183" v="159" actId="20577"/>
          <ac:spMkLst>
            <pc:docMk/>
            <pc:sldMk cId="0" sldId="264"/>
            <ac:spMk id="2" creationId="{00000000-0000-0000-0000-000000000000}"/>
          </ac:spMkLst>
        </pc:spChg>
        <pc:graphicFrameChg chg="mod modGraphic">
          <ac:chgData name="JKC_ CED" userId="300742eeee531378" providerId="LiveId" clId="{FF11081D-3C5C-AA42-8FB8-41E7864E2FBF}" dt="2024-10-17T19:39:41.970" v="186" actId="1076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del">
        <pc:chgData name="JKC_ CED" userId="300742eeee531378" providerId="LiveId" clId="{FF11081D-3C5C-AA42-8FB8-41E7864E2FBF}" dt="2024-10-17T19:22:21.767" v="0" actId="2696"/>
        <pc:sldMkLst>
          <pc:docMk/>
          <pc:sldMk cId="1196244312" sldId="273"/>
        </pc:sldMkLst>
      </pc:sldChg>
      <pc:sldChg chg="addSp delSp modSp new mod">
        <pc:chgData name="JKC_ CED" userId="300742eeee531378" providerId="LiveId" clId="{FF11081D-3C5C-AA42-8FB8-41E7864E2FBF}" dt="2024-10-17T19:29:55.080" v="150" actId="20577"/>
        <pc:sldMkLst>
          <pc:docMk/>
          <pc:sldMk cId="311391261" sldId="275"/>
        </pc:sldMkLst>
        <pc:spChg chg="mod">
          <ac:chgData name="JKC_ CED" userId="300742eeee531378" providerId="LiveId" clId="{FF11081D-3C5C-AA42-8FB8-41E7864E2FBF}" dt="2024-10-17T19:26:17.355" v="90" actId="20577"/>
          <ac:spMkLst>
            <pc:docMk/>
            <pc:sldMk cId="311391261" sldId="275"/>
            <ac:spMk id="2" creationId="{A0572DD4-B2CC-41AC-4C34-EF2B88E966D3}"/>
          </ac:spMkLst>
        </pc:spChg>
        <pc:spChg chg="del mod">
          <ac:chgData name="JKC_ CED" userId="300742eeee531378" providerId="LiveId" clId="{FF11081D-3C5C-AA42-8FB8-41E7864E2FBF}" dt="2024-10-17T19:22:45.436" v="3" actId="478"/>
          <ac:spMkLst>
            <pc:docMk/>
            <pc:sldMk cId="311391261" sldId="275"/>
            <ac:spMk id="3" creationId="{8F6A1A81-CC68-6EA9-42D4-237040BA115D}"/>
          </ac:spMkLst>
        </pc:spChg>
        <pc:graphicFrameChg chg="add mod modGraphic">
          <ac:chgData name="JKC_ CED" userId="300742eeee531378" providerId="LiveId" clId="{FF11081D-3C5C-AA42-8FB8-41E7864E2FBF}" dt="2024-10-17T19:29:55.080" v="150" actId="20577"/>
          <ac:graphicFrameMkLst>
            <pc:docMk/>
            <pc:sldMk cId="311391261" sldId="275"/>
            <ac:graphicFrameMk id="4" creationId="{1D7BB528-00C0-4148-B9EF-D91483E49855}"/>
          </ac:graphicFrameMkLst>
        </pc:graphicFrameChg>
      </pc:sldChg>
      <pc:sldChg chg="modSp add mod">
        <pc:chgData name="JKC_ CED" userId="300742eeee531378" providerId="LiveId" clId="{FF11081D-3C5C-AA42-8FB8-41E7864E2FBF}" dt="2024-10-17T19:43:53.788" v="391" actId="20577"/>
        <pc:sldMkLst>
          <pc:docMk/>
          <pc:sldMk cId="2403210500" sldId="276"/>
        </pc:sldMkLst>
        <pc:spChg chg="mod">
          <ac:chgData name="JKC_ CED" userId="300742eeee531378" providerId="LiveId" clId="{FF11081D-3C5C-AA42-8FB8-41E7864E2FBF}" dt="2024-10-17T19:43:28.658" v="340" actId="14100"/>
          <ac:spMkLst>
            <pc:docMk/>
            <pc:sldMk cId="2403210500" sldId="276"/>
            <ac:spMk id="2" creationId="{00000000-0000-0000-0000-000000000000}"/>
          </ac:spMkLst>
        </pc:spChg>
        <pc:graphicFrameChg chg="mod modGraphic">
          <ac:chgData name="JKC_ CED" userId="300742eeee531378" providerId="LiveId" clId="{FF11081D-3C5C-AA42-8FB8-41E7864E2FBF}" dt="2024-10-17T19:43:53.788" v="391" actId="20577"/>
          <ac:graphicFrameMkLst>
            <pc:docMk/>
            <pc:sldMk cId="2403210500" sldId="276"/>
            <ac:graphicFrameMk id="4" creationId="{00000000-0000-0000-0000-000000000000}"/>
          </ac:graphicFrameMkLst>
        </pc:graphicFrameChg>
      </pc:sldChg>
    </pc:docChg>
  </pc:docChgLst>
  <pc:docChgLst>
    <pc:chgData name="JKC_ CED" userId="300742eeee531378" providerId="LiveId" clId="{952F33E1-B8EF-475B-90B6-F8AA5360F011}"/>
    <pc:docChg chg="undo custSel addSld delSld modSld sldOrd">
      <pc:chgData name="JKC_ CED" userId="300742eeee531378" providerId="LiveId" clId="{952F33E1-B8EF-475B-90B6-F8AA5360F011}" dt="2024-10-18T05:09:46.910" v="4061" actId="26606"/>
      <pc:docMkLst>
        <pc:docMk/>
      </pc:docMkLst>
      <pc:sldChg chg="modSp mod">
        <pc:chgData name="JKC_ CED" userId="300742eeee531378" providerId="LiveId" clId="{952F33E1-B8EF-475B-90B6-F8AA5360F011}" dt="2024-10-18T03:49:52.807" v="3391" actId="20577"/>
        <pc:sldMkLst>
          <pc:docMk/>
          <pc:sldMk cId="0" sldId="257"/>
        </pc:sldMkLst>
        <pc:spChg chg="mod">
          <ac:chgData name="JKC_ CED" userId="300742eeee531378" providerId="LiveId" clId="{952F33E1-B8EF-475B-90B6-F8AA5360F011}" dt="2024-10-17T09:57:12.597" v="2789" actId="14100"/>
          <ac:spMkLst>
            <pc:docMk/>
            <pc:sldMk cId="0" sldId="257"/>
            <ac:spMk id="2" creationId="{00000000-0000-0000-0000-000000000000}"/>
          </ac:spMkLst>
        </pc:spChg>
        <pc:graphicFrameChg chg="mod modGraphic">
          <ac:chgData name="JKC_ CED" userId="300742eeee531378" providerId="LiveId" clId="{952F33E1-B8EF-475B-90B6-F8AA5360F011}" dt="2024-10-18T03:49:52.807" v="3391" actId="20577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del mod ord">
        <pc:chgData name="JKC_ CED" userId="300742eeee531378" providerId="LiveId" clId="{952F33E1-B8EF-475B-90B6-F8AA5360F011}" dt="2024-10-17T09:00:56.973" v="2183" actId="47"/>
        <pc:sldMkLst>
          <pc:docMk/>
          <pc:sldMk cId="0" sldId="259"/>
        </pc:sldMkLst>
        <pc:graphicFrameChg chg="mod modGraphic">
          <ac:chgData name="JKC_ CED" userId="300742eeee531378" providerId="LiveId" clId="{952F33E1-B8EF-475B-90B6-F8AA5360F011}" dt="2024-10-17T04:25:20.472" v="836" actId="14734"/>
          <ac:graphicFrameMkLst>
            <pc:docMk/>
            <pc:sldMk cId="0" sldId="259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952F33E1-B8EF-475B-90B6-F8AA5360F011}" dt="2024-10-17T09:03:50.890" v="2264" actId="20577"/>
        <pc:sldMkLst>
          <pc:docMk/>
          <pc:sldMk cId="0" sldId="260"/>
        </pc:sldMkLst>
        <pc:spChg chg="mod">
          <ac:chgData name="JKC_ CED" userId="300742eeee531378" providerId="LiveId" clId="{952F33E1-B8EF-475B-90B6-F8AA5360F011}" dt="2024-10-17T09:03:30.583" v="2231" actId="20577"/>
          <ac:spMkLst>
            <pc:docMk/>
            <pc:sldMk cId="0" sldId="260"/>
            <ac:spMk id="2" creationId="{00000000-0000-0000-0000-000000000000}"/>
          </ac:spMkLst>
        </pc:spChg>
        <pc:graphicFrameChg chg="mod modGraphic">
          <ac:chgData name="JKC_ CED" userId="300742eeee531378" providerId="LiveId" clId="{952F33E1-B8EF-475B-90B6-F8AA5360F011}" dt="2024-10-17T09:03:50.890" v="2264" actId="20577"/>
          <ac:graphicFrameMkLst>
            <pc:docMk/>
            <pc:sldMk cId="0" sldId="260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952F33E1-B8EF-475B-90B6-F8AA5360F011}" dt="2024-10-17T10:00:28.781" v="2840" actId="14734"/>
        <pc:sldMkLst>
          <pc:docMk/>
          <pc:sldMk cId="0" sldId="261"/>
        </pc:sldMkLst>
        <pc:graphicFrameChg chg="modGraphic">
          <ac:chgData name="JKC_ CED" userId="300742eeee531378" providerId="LiveId" clId="{952F33E1-B8EF-475B-90B6-F8AA5360F011}" dt="2024-10-17T10:00:28.781" v="2840" actId="14734"/>
          <ac:graphicFrameMkLst>
            <pc:docMk/>
            <pc:sldMk cId="0" sldId="261"/>
            <ac:graphicFrameMk id="4" creationId="{00000000-0000-0000-0000-000000000000}"/>
          </ac:graphicFrameMkLst>
        </pc:graphicFrameChg>
      </pc:sldChg>
      <pc:sldChg chg="delSp modSp mod">
        <pc:chgData name="JKC_ CED" userId="300742eeee531378" providerId="LiveId" clId="{952F33E1-B8EF-475B-90B6-F8AA5360F011}" dt="2024-10-17T09:05:22.776" v="2295" actId="478"/>
        <pc:sldMkLst>
          <pc:docMk/>
          <pc:sldMk cId="0" sldId="262"/>
        </pc:sldMkLst>
        <pc:spChg chg="mod">
          <ac:chgData name="JKC_ CED" userId="300742eeee531378" providerId="LiveId" clId="{952F33E1-B8EF-475B-90B6-F8AA5360F011}" dt="2024-10-17T09:04:45.055" v="2294" actId="20577"/>
          <ac:spMkLst>
            <pc:docMk/>
            <pc:sldMk cId="0" sldId="262"/>
            <ac:spMk id="2" creationId="{00000000-0000-0000-0000-000000000000}"/>
          </ac:spMkLst>
        </pc:spChg>
        <pc:spChg chg="del">
          <ac:chgData name="JKC_ CED" userId="300742eeee531378" providerId="LiveId" clId="{952F33E1-B8EF-475B-90B6-F8AA5360F011}" dt="2024-10-17T09:05:22.776" v="2295" actId="478"/>
          <ac:spMkLst>
            <pc:docMk/>
            <pc:sldMk cId="0" sldId="262"/>
            <ac:spMk id="6" creationId="{0806B860-E1B1-82BA-54B7-C9C43ACB4991}"/>
          </ac:spMkLst>
        </pc:spChg>
        <pc:graphicFrameChg chg="modGraphic">
          <ac:chgData name="JKC_ CED" userId="300742eeee531378" providerId="LiveId" clId="{952F33E1-B8EF-475B-90B6-F8AA5360F011}" dt="2024-10-17T09:04:27.512" v="2292" actId="20577"/>
          <ac:graphicFrameMkLst>
            <pc:docMk/>
            <pc:sldMk cId="0" sldId="262"/>
            <ac:graphicFrameMk id="4" creationId="{D58C19A1-BEC6-6F6F-F4EC-E7849DB8F9DB}"/>
          </ac:graphicFrameMkLst>
        </pc:graphicFrameChg>
      </pc:sldChg>
      <pc:sldChg chg="modSp mod">
        <pc:chgData name="JKC_ CED" userId="300742eeee531378" providerId="LiveId" clId="{952F33E1-B8EF-475B-90B6-F8AA5360F011}" dt="2024-10-17T11:40:07.801" v="3248" actId="27636"/>
        <pc:sldMkLst>
          <pc:docMk/>
          <pc:sldMk cId="0" sldId="263"/>
        </pc:sldMkLst>
        <pc:spChg chg="mod">
          <ac:chgData name="JKC_ CED" userId="300742eeee531378" providerId="LiveId" clId="{952F33E1-B8EF-475B-90B6-F8AA5360F011}" dt="2024-10-17T11:40:07.801" v="3248" actId="27636"/>
          <ac:spMkLst>
            <pc:docMk/>
            <pc:sldMk cId="0" sldId="263"/>
            <ac:spMk id="2" creationId="{00000000-0000-0000-0000-000000000000}"/>
          </ac:spMkLst>
        </pc:spChg>
        <pc:graphicFrameChg chg="modGraphic">
          <ac:chgData name="JKC_ CED" userId="300742eeee531378" providerId="LiveId" clId="{952F33E1-B8EF-475B-90B6-F8AA5360F011}" dt="2024-10-17T09:53:17.423" v="2589" actId="20577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952F33E1-B8EF-475B-90B6-F8AA5360F011}" dt="2024-10-18T04:31:01.294" v="4049" actId="20577"/>
        <pc:sldMkLst>
          <pc:docMk/>
          <pc:sldMk cId="0" sldId="264"/>
        </pc:sldMkLst>
        <pc:spChg chg="mod">
          <ac:chgData name="JKC_ CED" userId="300742eeee531378" providerId="LiveId" clId="{952F33E1-B8EF-475B-90B6-F8AA5360F011}" dt="2024-10-18T04:00:52.291" v="3499" actId="1076"/>
          <ac:spMkLst>
            <pc:docMk/>
            <pc:sldMk cId="0" sldId="264"/>
            <ac:spMk id="2" creationId="{00000000-0000-0000-0000-000000000000}"/>
          </ac:spMkLst>
        </pc:spChg>
        <pc:graphicFrameChg chg="mod modGraphic">
          <ac:chgData name="JKC_ CED" userId="300742eeee531378" providerId="LiveId" clId="{952F33E1-B8EF-475B-90B6-F8AA5360F011}" dt="2024-10-18T04:31:01.294" v="4049" actId="20577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del">
        <pc:chgData name="JKC_ CED" userId="300742eeee531378" providerId="LiveId" clId="{952F33E1-B8EF-475B-90B6-F8AA5360F011}" dt="2024-10-17T06:31:35.459" v="1779" actId="47"/>
        <pc:sldMkLst>
          <pc:docMk/>
          <pc:sldMk cId="0" sldId="265"/>
        </pc:sldMkLst>
      </pc:sldChg>
      <pc:sldChg chg="addSp delSp modSp mod">
        <pc:chgData name="JKC_ CED" userId="300742eeee531378" providerId="LiveId" clId="{952F33E1-B8EF-475B-90B6-F8AA5360F011}" dt="2024-10-18T05:09:46.910" v="4061" actId="26606"/>
        <pc:sldMkLst>
          <pc:docMk/>
          <pc:sldMk cId="428656786" sldId="266"/>
        </pc:sldMkLst>
        <pc:spChg chg="mod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2" creationId="{00000000-0000-0000-0000-000000000000}"/>
          </ac:spMkLst>
        </pc:spChg>
        <pc:spChg chg="mod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3" creationId="{00000000-0000-0000-0000-000000000000}"/>
          </ac:spMkLst>
        </pc:spChg>
        <pc:spChg chg="del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8" creationId="{943CAA20-3569-4189-9E48-239A229A86CA}"/>
          </ac:spMkLst>
        </pc:spChg>
        <pc:spChg chg="del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10" creationId="{DA542B6D-E775-4832-91DC-2D20F857813A}"/>
          </ac:spMkLst>
        </pc:spChg>
        <pc:spChg chg="add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15" creationId="{C7D023E4-8DE1-436E-9847-ED6A4B4B04FD}"/>
          </ac:spMkLst>
        </pc:spChg>
        <pc:spChg chg="add">
          <ac:chgData name="JKC_ CED" userId="300742eeee531378" providerId="LiveId" clId="{952F33E1-B8EF-475B-90B6-F8AA5360F011}" dt="2024-10-18T05:09:46.910" v="4061" actId="26606"/>
          <ac:spMkLst>
            <pc:docMk/>
            <pc:sldMk cId="428656786" sldId="266"/>
            <ac:spMk id="17" creationId="{63C1F321-BB96-4700-B3CE-1A6156067F44}"/>
          </ac:spMkLst>
        </pc:spChg>
        <pc:grpChg chg="add">
          <ac:chgData name="JKC_ CED" userId="300742eeee531378" providerId="LiveId" clId="{952F33E1-B8EF-475B-90B6-F8AA5360F011}" dt="2024-10-18T05:09:46.910" v="4061" actId="26606"/>
          <ac:grpSpMkLst>
            <pc:docMk/>
            <pc:sldMk cId="428656786" sldId="266"/>
            <ac:grpSpMk id="19" creationId="{3FA1AD64-F15F-417D-956C-B2C211FC905E}"/>
          </ac:grpSpMkLst>
        </pc:grpChg>
        <pc:grpChg chg="add">
          <ac:chgData name="JKC_ CED" userId="300742eeee531378" providerId="LiveId" clId="{952F33E1-B8EF-475B-90B6-F8AA5360F011}" dt="2024-10-18T05:09:46.910" v="4061" actId="26606"/>
          <ac:grpSpMkLst>
            <pc:docMk/>
            <pc:sldMk cId="428656786" sldId="266"/>
            <ac:grpSpMk id="23" creationId="{43F5E015-E085-4624-B431-B42414448684}"/>
          </ac:grpSpMkLst>
        </pc:grpChg>
      </pc:sldChg>
      <pc:sldChg chg="modSp mod">
        <pc:chgData name="JKC_ CED" userId="300742eeee531378" providerId="LiveId" clId="{952F33E1-B8EF-475B-90B6-F8AA5360F011}" dt="2024-10-17T10:01:36.694" v="2900" actId="20577"/>
        <pc:sldMkLst>
          <pc:docMk/>
          <pc:sldMk cId="222132634" sldId="267"/>
        </pc:sldMkLst>
        <pc:graphicFrameChg chg="modGraphic">
          <ac:chgData name="JKC_ CED" userId="300742eeee531378" providerId="LiveId" clId="{952F33E1-B8EF-475B-90B6-F8AA5360F011}" dt="2024-10-17T10:01:36.694" v="2900" actId="20577"/>
          <ac:graphicFrameMkLst>
            <pc:docMk/>
            <pc:sldMk cId="222132634" sldId="267"/>
            <ac:graphicFrameMk id="4" creationId="{F7B3E17F-F882-1A3A-26C3-8CFAF9192729}"/>
          </ac:graphicFrameMkLst>
        </pc:graphicFrameChg>
      </pc:sldChg>
      <pc:sldChg chg="modSp del mod">
        <pc:chgData name="JKC_ CED" userId="300742eeee531378" providerId="LiveId" clId="{952F33E1-B8EF-475B-90B6-F8AA5360F011}" dt="2024-10-17T11:17:55.161" v="3216" actId="47"/>
        <pc:sldMkLst>
          <pc:docMk/>
          <pc:sldMk cId="2874406789" sldId="268"/>
        </pc:sldMkLst>
        <pc:graphicFrameChg chg="mod modGraphic">
          <ac:chgData name="JKC_ CED" userId="300742eeee531378" providerId="LiveId" clId="{952F33E1-B8EF-475B-90B6-F8AA5360F011}" dt="2024-10-17T11:13:33.941" v="3125" actId="14734"/>
          <ac:graphicFrameMkLst>
            <pc:docMk/>
            <pc:sldMk cId="2874406789" sldId="268"/>
            <ac:graphicFrameMk id="4" creationId="{DFE764D2-102B-AC59-6B1D-9292783F2D41}"/>
          </ac:graphicFrameMkLst>
        </pc:graphicFrameChg>
      </pc:sldChg>
      <pc:sldChg chg="modSp mod">
        <pc:chgData name="JKC_ CED" userId="300742eeee531378" providerId="LiveId" clId="{952F33E1-B8EF-475B-90B6-F8AA5360F011}" dt="2024-10-18T03:50:16.119" v="3413" actId="20577"/>
        <pc:sldMkLst>
          <pc:docMk/>
          <pc:sldMk cId="3459241009" sldId="269"/>
        </pc:sldMkLst>
        <pc:graphicFrameChg chg="mod modGraphic">
          <ac:chgData name="JKC_ CED" userId="300742eeee531378" providerId="LiveId" clId="{952F33E1-B8EF-475B-90B6-F8AA5360F011}" dt="2024-10-18T03:50:16.119" v="3413" actId="20577"/>
          <ac:graphicFrameMkLst>
            <pc:docMk/>
            <pc:sldMk cId="3459241009" sldId="269"/>
            <ac:graphicFrameMk id="4" creationId="{E5AB0457-8B6F-9D68-060C-01C823917FB9}"/>
          </ac:graphicFrameMkLst>
        </pc:graphicFrameChg>
      </pc:sldChg>
      <pc:sldChg chg="addSp delSp modSp new mod">
        <pc:chgData name="JKC_ CED" userId="300742eeee531378" providerId="LiveId" clId="{952F33E1-B8EF-475B-90B6-F8AA5360F011}" dt="2024-10-17T11:38:23.382" v="3246" actId="1076"/>
        <pc:sldMkLst>
          <pc:docMk/>
          <pc:sldMk cId="735167737" sldId="270"/>
        </pc:sldMkLst>
        <pc:spChg chg="del">
          <ac:chgData name="JKC_ CED" userId="300742eeee531378" providerId="LiveId" clId="{952F33E1-B8EF-475B-90B6-F8AA5360F011}" dt="2024-10-17T04:20:49.993" v="766" actId="478"/>
          <ac:spMkLst>
            <pc:docMk/>
            <pc:sldMk cId="735167737" sldId="270"/>
            <ac:spMk id="2" creationId="{46D96B9E-001D-11C3-89B8-2A71433DF077}"/>
          </ac:spMkLst>
        </pc:spChg>
        <pc:spChg chg="add mod">
          <ac:chgData name="JKC_ CED" userId="300742eeee531378" providerId="LiveId" clId="{952F33E1-B8EF-475B-90B6-F8AA5360F011}" dt="2024-10-17T11:38:23.382" v="3246" actId="1076"/>
          <ac:spMkLst>
            <pc:docMk/>
            <pc:sldMk cId="735167737" sldId="270"/>
            <ac:spMk id="2" creationId="{600CA2C0-FEB3-EE20-EE59-DE08CF54AA87}"/>
          </ac:spMkLst>
        </pc:spChg>
        <pc:spChg chg="del">
          <ac:chgData name="JKC_ CED" userId="300742eeee531378" providerId="LiveId" clId="{952F33E1-B8EF-475B-90B6-F8AA5360F011}" dt="2024-10-17T04:20:51.276" v="767" actId="478"/>
          <ac:spMkLst>
            <pc:docMk/>
            <pc:sldMk cId="735167737" sldId="270"/>
            <ac:spMk id="3" creationId="{BB5E017D-241D-0D72-906F-C5C1F6A9B2DE}"/>
          </ac:spMkLst>
        </pc:spChg>
        <pc:spChg chg="add del">
          <ac:chgData name="JKC_ CED" userId="300742eeee531378" providerId="LiveId" clId="{952F33E1-B8EF-475B-90B6-F8AA5360F011}" dt="2024-10-17T04:20:55.857" v="769" actId="22"/>
          <ac:spMkLst>
            <pc:docMk/>
            <pc:sldMk cId="735167737" sldId="270"/>
            <ac:spMk id="5" creationId="{B0BFB10A-E323-4911-D753-2DFF73A9B6C3}"/>
          </ac:spMkLst>
        </pc:spChg>
        <pc:spChg chg="add del">
          <ac:chgData name="JKC_ CED" userId="300742eeee531378" providerId="LiveId" clId="{952F33E1-B8EF-475B-90B6-F8AA5360F011}" dt="2024-10-17T04:21:04.276" v="771" actId="22"/>
          <ac:spMkLst>
            <pc:docMk/>
            <pc:sldMk cId="735167737" sldId="270"/>
            <ac:spMk id="7" creationId="{FB70455B-1E34-0FC9-4DBD-6F44D4E00977}"/>
          </ac:spMkLst>
        </pc:spChg>
        <pc:graphicFrameChg chg="add mod modGraphic">
          <ac:chgData name="JKC_ CED" userId="300742eeee531378" providerId="LiveId" clId="{952F33E1-B8EF-475B-90B6-F8AA5360F011}" dt="2024-10-17T09:00:46.967" v="2182" actId="20577"/>
          <ac:graphicFrameMkLst>
            <pc:docMk/>
            <pc:sldMk cId="735167737" sldId="270"/>
            <ac:graphicFrameMk id="8" creationId="{973A00BB-6320-138F-2A51-600AD1596A51}"/>
          </ac:graphicFrameMkLst>
        </pc:graphicFrameChg>
      </pc:sldChg>
      <pc:sldChg chg="addSp delSp modSp new mod">
        <pc:chgData name="JKC_ CED" userId="300742eeee531378" providerId="LiveId" clId="{952F33E1-B8EF-475B-90B6-F8AA5360F011}" dt="2024-10-17T08:51:18.188" v="1898" actId="20577"/>
        <pc:sldMkLst>
          <pc:docMk/>
          <pc:sldMk cId="859927503" sldId="271"/>
        </pc:sldMkLst>
        <pc:spChg chg="mod">
          <ac:chgData name="JKC_ CED" userId="300742eeee531378" providerId="LiveId" clId="{952F33E1-B8EF-475B-90B6-F8AA5360F011}" dt="2024-10-17T08:46:26.813" v="1783" actId="14100"/>
          <ac:spMkLst>
            <pc:docMk/>
            <pc:sldMk cId="859927503" sldId="271"/>
            <ac:spMk id="2" creationId="{2FB9C6D3-2A60-B98C-2889-58BCCA50BE53}"/>
          </ac:spMkLst>
        </pc:spChg>
        <pc:spChg chg="del">
          <ac:chgData name="JKC_ CED" userId="300742eeee531378" providerId="LiveId" clId="{952F33E1-B8EF-475B-90B6-F8AA5360F011}" dt="2024-10-17T08:46:37.099" v="1784" actId="478"/>
          <ac:spMkLst>
            <pc:docMk/>
            <pc:sldMk cId="859927503" sldId="271"/>
            <ac:spMk id="3" creationId="{B712F36D-6BD4-0446-EE52-5A0E0F027E76}"/>
          </ac:spMkLst>
        </pc:spChg>
        <pc:spChg chg="add del mod">
          <ac:chgData name="JKC_ CED" userId="300742eeee531378" providerId="LiveId" clId="{952F33E1-B8EF-475B-90B6-F8AA5360F011}" dt="2024-10-17T08:48:15.884" v="1822" actId="478"/>
          <ac:spMkLst>
            <pc:docMk/>
            <pc:sldMk cId="859927503" sldId="271"/>
            <ac:spMk id="6" creationId="{94457D6F-660C-13EF-199F-8B4C3A799293}"/>
          </ac:spMkLst>
        </pc:spChg>
        <pc:graphicFrameChg chg="add del mod modGraphic">
          <ac:chgData name="JKC_ CED" userId="300742eeee531378" providerId="LiveId" clId="{952F33E1-B8EF-475B-90B6-F8AA5360F011}" dt="2024-10-17T08:48:13.053" v="1821" actId="478"/>
          <ac:graphicFrameMkLst>
            <pc:docMk/>
            <pc:sldMk cId="859927503" sldId="271"/>
            <ac:graphicFrameMk id="4" creationId="{A3959DF6-C51D-896D-1F42-5743C2255B1B}"/>
          </ac:graphicFrameMkLst>
        </pc:graphicFrameChg>
        <pc:graphicFrameChg chg="add mod modGraphic">
          <ac:chgData name="JKC_ CED" userId="300742eeee531378" providerId="LiveId" clId="{952F33E1-B8EF-475B-90B6-F8AA5360F011}" dt="2024-10-17T08:51:18.188" v="1898" actId="20577"/>
          <ac:graphicFrameMkLst>
            <pc:docMk/>
            <pc:sldMk cId="859927503" sldId="271"/>
            <ac:graphicFrameMk id="7" creationId="{3E61DDDE-9782-9D3E-B9BB-65076769CD85}"/>
          </ac:graphicFrameMkLst>
        </pc:graphicFrameChg>
      </pc:sldChg>
      <pc:sldChg chg="addSp delSp modSp new mod">
        <pc:chgData name="JKC_ CED" userId="300742eeee531378" providerId="LiveId" clId="{952F33E1-B8EF-475B-90B6-F8AA5360F011}" dt="2024-10-18T04:59:25.978" v="4059" actId="20577"/>
        <pc:sldMkLst>
          <pc:docMk/>
          <pc:sldMk cId="3671864657" sldId="272"/>
        </pc:sldMkLst>
        <pc:spChg chg="del">
          <ac:chgData name="JKC_ CED" userId="300742eeee531378" providerId="LiveId" clId="{952F33E1-B8EF-475B-90B6-F8AA5360F011}" dt="2024-10-17T11:13:46.262" v="3127" actId="478"/>
          <ac:spMkLst>
            <pc:docMk/>
            <pc:sldMk cId="3671864657" sldId="272"/>
            <ac:spMk id="2" creationId="{0E22635D-1E56-41B1-4D27-3756909E848C}"/>
          </ac:spMkLst>
        </pc:spChg>
        <pc:spChg chg="del">
          <ac:chgData name="JKC_ CED" userId="300742eeee531378" providerId="LiveId" clId="{952F33E1-B8EF-475B-90B6-F8AA5360F011}" dt="2024-10-17T11:13:49.062" v="3128" actId="478"/>
          <ac:spMkLst>
            <pc:docMk/>
            <pc:sldMk cId="3671864657" sldId="272"/>
            <ac:spMk id="3" creationId="{A6138C20-D561-A517-60A5-66401899DD6C}"/>
          </ac:spMkLst>
        </pc:spChg>
        <pc:spChg chg="add mod">
          <ac:chgData name="JKC_ CED" userId="300742eeee531378" providerId="LiveId" clId="{952F33E1-B8EF-475B-90B6-F8AA5360F011}" dt="2024-10-17T11:17:41.760" v="3214"/>
          <ac:spMkLst>
            <pc:docMk/>
            <pc:sldMk cId="3671864657" sldId="272"/>
            <ac:spMk id="5" creationId="{D7F28A0C-1C83-F40C-AAB2-38B16E19A897}"/>
          </ac:spMkLst>
        </pc:spChg>
        <pc:graphicFrameChg chg="add mod modGraphic">
          <ac:chgData name="JKC_ CED" userId="300742eeee531378" providerId="LiveId" clId="{952F33E1-B8EF-475B-90B6-F8AA5360F011}" dt="2024-10-18T04:59:25.978" v="4059" actId="20577"/>
          <ac:graphicFrameMkLst>
            <pc:docMk/>
            <pc:sldMk cId="3671864657" sldId="272"/>
            <ac:graphicFrameMk id="4" creationId="{748E46E8-F9BE-EE02-4848-1E0DA859F43B}"/>
          </ac:graphicFrameMkLst>
        </pc:graphicFrameChg>
      </pc:sldChg>
      <pc:sldChg chg="addSp delSp modSp new del mod">
        <pc:chgData name="JKC_ CED" userId="300742eeee531378" providerId="LiveId" clId="{952F33E1-B8EF-475B-90B6-F8AA5360F011}" dt="2024-10-17T11:13:16.460" v="3123" actId="47"/>
        <pc:sldMkLst>
          <pc:docMk/>
          <pc:sldMk cId="4049741939" sldId="272"/>
        </pc:sldMkLst>
        <pc:spChg chg="del">
          <ac:chgData name="JKC_ CED" userId="300742eeee531378" providerId="LiveId" clId="{952F33E1-B8EF-475B-90B6-F8AA5360F011}" dt="2024-10-17T10:12:00.709" v="2981" actId="478"/>
          <ac:spMkLst>
            <pc:docMk/>
            <pc:sldMk cId="4049741939" sldId="272"/>
            <ac:spMk id="2" creationId="{C16743D9-5C40-744B-F7D7-5014FAC2C3DE}"/>
          </ac:spMkLst>
        </pc:spChg>
        <pc:spChg chg="del">
          <ac:chgData name="JKC_ CED" userId="300742eeee531378" providerId="LiveId" clId="{952F33E1-B8EF-475B-90B6-F8AA5360F011}" dt="2024-10-17T10:11:59.302" v="2980" actId="478"/>
          <ac:spMkLst>
            <pc:docMk/>
            <pc:sldMk cId="4049741939" sldId="272"/>
            <ac:spMk id="3" creationId="{F5FAEDE4-D644-FCAA-8E51-61D4B747E500}"/>
          </ac:spMkLst>
        </pc:spChg>
        <pc:graphicFrameChg chg="add modGraphic">
          <ac:chgData name="JKC_ CED" userId="300742eeee531378" providerId="LiveId" clId="{952F33E1-B8EF-475B-90B6-F8AA5360F011}" dt="2024-10-17T10:13:41.964" v="3108" actId="20577"/>
          <ac:graphicFrameMkLst>
            <pc:docMk/>
            <pc:sldMk cId="4049741939" sldId="272"/>
            <ac:graphicFrameMk id="4" creationId="{3C79A63B-5D10-574C-87A1-210B6F4E33AF}"/>
          </ac:graphicFrameMkLst>
        </pc:graphicFrameChg>
      </pc:sldChg>
      <pc:sldChg chg="new">
        <pc:chgData name="JKC_ CED" userId="300742eeee531378" providerId="LiveId" clId="{952F33E1-B8EF-475B-90B6-F8AA5360F011}" dt="2024-10-17T12:28:47.335" v="3363" actId="680"/>
        <pc:sldMkLst>
          <pc:docMk/>
          <pc:sldMk cId="3055922176" sldId="273"/>
        </pc:sldMkLst>
      </pc:sldChg>
      <pc:sldChg chg="addSp modSp mod setBg">
        <pc:chgData name="JKC_ CED" userId="300742eeee531378" providerId="LiveId" clId="{952F33E1-B8EF-475B-90B6-F8AA5360F011}" dt="2024-10-18T05:09:28.631" v="4060" actId="26606"/>
        <pc:sldMkLst>
          <pc:docMk/>
          <pc:sldMk cId="712580036" sldId="274"/>
        </pc:sldMkLst>
        <pc:spChg chg="mod">
          <ac:chgData name="JKC_ CED" userId="300742eeee531378" providerId="LiveId" clId="{952F33E1-B8EF-475B-90B6-F8AA5360F011}" dt="2024-10-18T05:09:28.631" v="4060" actId="26606"/>
          <ac:spMkLst>
            <pc:docMk/>
            <pc:sldMk cId="712580036" sldId="274"/>
            <ac:spMk id="4" creationId="{A746E63F-3BF1-1172-D104-12C3F091133B}"/>
          </ac:spMkLst>
        </pc:spChg>
        <pc:spChg chg="add">
          <ac:chgData name="JKC_ CED" userId="300742eeee531378" providerId="LiveId" clId="{952F33E1-B8EF-475B-90B6-F8AA5360F011}" dt="2024-10-18T05:09:28.631" v="4060" actId="26606"/>
          <ac:spMkLst>
            <pc:docMk/>
            <pc:sldMk cId="712580036" sldId="274"/>
            <ac:spMk id="9" creationId="{5E7AA7E8-8006-4E1F-A566-FCF37EE6F35D}"/>
          </ac:spMkLst>
        </pc:spChg>
        <pc:cxnChg chg="add">
          <ac:chgData name="JKC_ CED" userId="300742eeee531378" providerId="LiveId" clId="{952F33E1-B8EF-475B-90B6-F8AA5360F011}" dt="2024-10-18T05:09:28.631" v="4060" actId="26606"/>
          <ac:cxnSpMkLst>
            <pc:docMk/>
            <pc:sldMk cId="712580036" sldId="274"/>
            <ac:cxnSpMk id="11" creationId="{56020367-4FD5-4596-8E10-C5F095CD8DBF}"/>
          </ac:cxnSpMkLst>
        </pc:cxnChg>
      </pc:sldChg>
      <pc:sldChg chg="new">
        <pc:chgData name="JKC_ CED" userId="300742eeee531378" providerId="LiveId" clId="{952F33E1-B8EF-475B-90B6-F8AA5360F011}" dt="2024-10-17T12:28:47.523" v="3364" actId="680"/>
        <pc:sldMkLst>
          <pc:docMk/>
          <pc:sldMk cId="1064145937" sldId="274"/>
        </pc:sldMkLst>
      </pc:sldChg>
      <pc:sldChg chg="modSp mod">
        <pc:chgData name="JKC_ CED" userId="300742eeee531378" providerId="LiveId" clId="{952F33E1-B8EF-475B-90B6-F8AA5360F011}" dt="2024-10-18T03:59:20.193" v="3461" actId="20577"/>
        <pc:sldMkLst>
          <pc:docMk/>
          <pc:sldMk cId="311391261" sldId="275"/>
        </pc:sldMkLst>
        <pc:graphicFrameChg chg="modGraphic">
          <ac:chgData name="JKC_ CED" userId="300742eeee531378" providerId="LiveId" clId="{952F33E1-B8EF-475B-90B6-F8AA5360F011}" dt="2024-10-18T03:59:20.193" v="3461" actId="20577"/>
          <ac:graphicFrameMkLst>
            <pc:docMk/>
            <pc:sldMk cId="311391261" sldId="275"/>
            <ac:graphicFrameMk id="4" creationId="{1D7BB528-00C0-4148-B9EF-D91483E49855}"/>
          </ac:graphicFrameMkLst>
        </pc:graphicFrameChg>
      </pc:sldChg>
      <pc:sldChg chg="new">
        <pc:chgData name="JKC_ CED" userId="300742eeee531378" providerId="LiveId" clId="{952F33E1-B8EF-475B-90B6-F8AA5360F011}" dt="2024-10-17T12:28:47.618" v="3365" actId="680"/>
        <pc:sldMkLst>
          <pc:docMk/>
          <pc:sldMk cId="1228015511" sldId="275"/>
        </pc:sldMkLst>
      </pc:sldChg>
      <pc:sldChg chg="modSp mod">
        <pc:chgData name="JKC_ CED" userId="300742eeee531378" providerId="LiveId" clId="{952F33E1-B8EF-475B-90B6-F8AA5360F011}" dt="2024-10-18T03:53:08.743" v="3457" actId="20577"/>
        <pc:sldMkLst>
          <pc:docMk/>
          <pc:sldMk cId="2403210500" sldId="276"/>
        </pc:sldMkLst>
        <pc:graphicFrameChg chg="modGraphic">
          <ac:chgData name="JKC_ CED" userId="300742eeee531378" providerId="LiveId" clId="{952F33E1-B8EF-475B-90B6-F8AA5360F011}" dt="2024-10-18T03:53:08.743" v="3457" actId="20577"/>
          <ac:graphicFrameMkLst>
            <pc:docMk/>
            <pc:sldMk cId="2403210500" sldId="276"/>
            <ac:graphicFrameMk id="4" creationId="{00000000-0000-0000-0000-000000000000}"/>
          </ac:graphicFrameMkLst>
        </pc:graphicFrameChg>
      </pc:sldChg>
      <pc:sldChg chg="addSp delSp modSp new del mod">
        <pc:chgData name="JKC_ CED" userId="300742eeee531378" providerId="LiveId" clId="{952F33E1-B8EF-475B-90B6-F8AA5360F011}" dt="2024-10-18T04:25:47.635" v="4038" actId="47"/>
        <pc:sldMkLst>
          <pc:docMk/>
          <pc:sldMk cId="2932412295" sldId="277"/>
        </pc:sldMkLst>
        <pc:spChg chg="mod">
          <ac:chgData name="JKC_ CED" userId="300742eeee531378" providerId="LiveId" clId="{952F33E1-B8EF-475B-90B6-F8AA5360F011}" dt="2024-10-18T04:20:58.430" v="4037" actId="1076"/>
          <ac:spMkLst>
            <pc:docMk/>
            <pc:sldMk cId="2932412295" sldId="277"/>
            <ac:spMk id="2" creationId="{32E4D2D7-260D-ADDB-1FEC-3B8D57CF287C}"/>
          </ac:spMkLst>
        </pc:spChg>
        <pc:spChg chg="del">
          <ac:chgData name="JKC_ CED" userId="300742eeee531378" providerId="LiveId" clId="{952F33E1-B8EF-475B-90B6-F8AA5360F011}" dt="2024-10-18T04:14:06.578" v="3603" actId="3680"/>
          <ac:spMkLst>
            <pc:docMk/>
            <pc:sldMk cId="2932412295" sldId="277"/>
            <ac:spMk id="3" creationId="{2D156D42-C9AE-D8A2-8D9C-99A2BF26B923}"/>
          </ac:spMkLst>
        </pc:spChg>
        <pc:graphicFrameChg chg="add mod ord modGraphic">
          <ac:chgData name="JKC_ CED" userId="300742eeee531378" providerId="LiveId" clId="{952F33E1-B8EF-475B-90B6-F8AA5360F011}" dt="2024-10-18T04:20:55.100" v="4036" actId="1076"/>
          <ac:graphicFrameMkLst>
            <pc:docMk/>
            <pc:sldMk cId="2932412295" sldId="277"/>
            <ac:graphicFrameMk id="4" creationId="{76724FBA-1E24-6DF6-2E58-0A8A704704E3}"/>
          </ac:graphicFrameMkLst>
        </pc:graphicFrameChg>
      </pc:sldChg>
    </pc:docChg>
  </pc:docChgLst>
  <pc:docChgLst>
    <pc:chgData name="JKC_ CED" userId="300742eeee531378" providerId="LiveId" clId="{65829FF1-236E-44EF-A891-59926AA285FF}"/>
    <pc:docChg chg="custSel delSld modSld">
      <pc:chgData name="JKC_ CED" userId="300742eeee531378" providerId="LiveId" clId="{65829FF1-236E-44EF-A891-59926AA285FF}" dt="2024-10-24T05:20:02.619" v="69" actId="20577"/>
      <pc:docMkLst>
        <pc:docMk/>
      </pc:docMkLst>
      <pc:sldChg chg="modSp mod">
        <pc:chgData name="JKC_ CED" userId="300742eeee531378" providerId="LiveId" clId="{65829FF1-236E-44EF-A891-59926AA285FF}" dt="2024-10-24T05:18:33.024" v="10" actId="2164"/>
        <pc:sldMkLst>
          <pc:docMk/>
          <pc:sldMk cId="0" sldId="261"/>
        </pc:sldMkLst>
        <pc:graphicFrameChg chg="modGraphic">
          <ac:chgData name="JKC_ CED" userId="300742eeee531378" providerId="LiveId" clId="{65829FF1-236E-44EF-A891-59926AA285FF}" dt="2024-10-24T05:18:33.024" v="10" actId="2164"/>
          <ac:graphicFrameMkLst>
            <pc:docMk/>
            <pc:sldMk cId="0" sldId="261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65829FF1-236E-44EF-A891-59926AA285FF}" dt="2024-10-24T05:18:47.750" v="12" actId="2164"/>
        <pc:sldMkLst>
          <pc:docMk/>
          <pc:sldMk cId="0" sldId="262"/>
        </pc:sldMkLst>
        <pc:graphicFrameChg chg="modGraphic">
          <ac:chgData name="JKC_ CED" userId="300742eeee531378" providerId="LiveId" clId="{65829FF1-236E-44EF-A891-59926AA285FF}" dt="2024-10-24T05:18:47.750" v="12" actId="2164"/>
          <ac:graphicFrameMkLst>
            <pc:docMk/>
            <pc:sldMk cId="0" sldId="262"/>
            <ac:graphicFrameMk id="4" creationId="{D58C19A1-BEC6-6F6F-F4EC-E7849DB8F9DB}"/>
          </ac:graphicFrameMkLst>
        </pc:graphicFrameChg>
      </pc:sldChg>
      <pc:sldChg chg="modSp mod">
        <pc:chgData name="JKC_ CED" userId="300742eeee531378" providerId="LiveId" clId="{65829FF1-236E-44EF-A891-59926AA285FF}" dt="2024-10-24T05:17:26.239" v="1" actId="2164"/>
        <pc:sldMkLst>
          <pc:docMk/>
          <pc:sldMk cId="0" sldId="263"/>
        </pc:sldMkLst>
        <pc:graphicFrameChg chg="modGraphic">
          <ac:chgData name="JKC_ CED" userId="300742eeee531378" providerId="LiveId" clId="{65829FF1-236E-44EF-A891-59926AA285FF}" dt="2024-10-24T05:17:26.239" v="1" actId="2164"/>
          <ac:graphicFrameMkLst>
            <pc:docMk/>
            <pc:sldMk cId="0" sldId="263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65829FF1-236E-44EF-A891-59926AA285FF}" dt="2024-10-24T05:17:52.390" v="4" actId="2164"/>
        <pc:sldMkLst>
          <pc:docMk/>
          <pc:sldMk cId="0" sldId="264"/>
        </pc:sldMkLst>
        <pc:graphicFrameChg chg="modGraphic">
          <ac:chgData name="JKC_ CED" userId="300742eeee531378" providerId="LiveId" clId="{65829FF1-236E-44EF-A891-59926AA285FF}" dt="2024-10-24T05:17:52.390" v="4" actId="2164"/>
          <ac:graphicFrameMkLst>
            <pc:docMk/>
            <pc:sldMk cId="0" sldId="264"/>
            <ac:graphicFrameMk id="4" creationId="{00000000-0000-0000-0000-000000000000}"/>
          </ac:graphicFrameMkLst>
        </pc:graphicFrameChg>
      </pc:sldChg>
      <pc:sldChg chg="modSp mod">
        <pc:chgData name="JKC_ CED" userId="300742eeee531378" providerId="LiveId" clId="{65829FF1-236E-44EF-A891-59926AA285FF}" dt="2024-10-24T05:20:02.619" v="69" actId="20577"/>
        <pc:sldMkLst>
          <pc:docMk/>
          <pc:sldMk cId="428656786" sldId="266"/>
        </pc:sldMkLst>
        <pc:spChg chg="mod">
          <ac:chgData name="JKC_ CED" userId="300742eeee531378" providerId="LiveId" clId="{65829FF1-236E-44EF-A891-59926AA285FF}" dt="2024-10-24T05:20:02.619" v="69" actId="20577"/>
          <ac:spMkLst>
            <pc:docMk/>
            <pc:sldMk cId="428656786" sldId="266"/>
            <ac:spMk id="3" creationId="{00000000-0000-0000-0000-000000000000}"/>
          </ac:spMkLst>
        </pc:spChg>
      </pc:sldChg>
      <pc:sldChg chg="del">
        <pc:chgData name="JKC_ CED" userId="300742eeee531378" providerId="LiveId" clId="{65829FF1-236E-44EF-A891-59926AA285FF}" dt="2024-10-24T05:18:41.105" v="11" actId="2696"/>
        <pc:sldMkLst>
          <pc:docMk/>
          <pc:sldMk cId="222132634" sldId="267"/>
        </pc:sldMkLst>
      </pc:sldChg>
      <pc:sldChg chg="del">
        <pc:chgData name="JKC_ CED" userId="300742eeee531378" providerId="LiveId" clId="{65829FF1-236E-44EF-A891-59926AA285FF}" dt="2024-10-24T05:17:17.123" v="0" actId="2696"/>
        <pc:sldMkLst>
          <pc:docMk/>
          <pc:sldMk cId="3459241009" sldId="269"/>
        </pc:sldMkLst>
      </pc:sldChg>
      <pc:sldChg chg="modSp mod">
        <pc:chgData name="JKC_ CED" userId="300742eeee531378" providerId="LiveId" clId="{65829FF1-236E-44EF-A891-59926AA285FF}" dt="2024-10-24T05:18:18.330" v="9" actId="1076"/>
        <pc:sldMkLst>
          <pc:docMk/>
          <pc:sldMk cId="735167737" sldId="270"/>
        </pc:sldMkLst>
        <pc:graphicFrameChg chg="mod modGraphic">
          <ac:chgData name="JKC_ CED" userId="300742eeee531378" providerId="LiveId" clId="{65829FF1-236E-44EF-A891-59926AA285FF}" dt="2024-10-24T05:18:18.330" v="9" actId="1076"/>
          <ac:graphicFrameMkLst>
            <pc:docMk/>
            <pc:sldMk cId="735167737" sldId="270"/>
            <ac:graphicFrameMk id="8" creationId="{973A00BB-6320-138F-2A51-600AD1596A51}"/>
          </ac:graphicFrameMkLst>
        </pc:graphicFrameChg>
      </pc:sldChg>
      <pc:sldChg chg="modSp mod">
        <pc:chgData name="JKC_ CED" userId="300742eeee531378" providerId="LiveId" clId="{65829FF1-236E-44EF-A891-59926AA285FF}" dt="2024-10-24T05:17:57.579" v="5" actId="2164"/>
        <pc:sldMkLst>
          <pc:docMk/>
          <pc:sldMk cId="859927503" sldId="271"/>
        </pc:sldMkLst>
        <pc:graphicFrameChg chg="modGraphic">
          <ac:chgData name="JKC_ CED" userId="300742eeee531378" providerId="LiveId" clId="{65829FF1-236E-44EF-A891-59926AA285FF}" dt="2024-10-24T05:17:57.579" v="5" actId="2164"/>
          <ac:graphicFrameMkLst>
            <pc:docMk/>
            <pc:sldMk cId="859927503" sldId="271"/>
            <ac:graphicFrameMk id="7" creationId="{3E61DDDE-9782-9D3E-B9BB-65076769CD85}"/>
          </ac:graphicFrameMkLst>
        </pc:graphicFrameChg>
      </pc:sldChg>
      <pc:sldChg chg="modSp mod">
        <pc:chgData name="JKC_ CED" userId="300742eeee531378" providerId="LiveId" clId="{65829FF1-236E-44EF-A891-59926AA285FF}" dt="2024-10-24T05:19:06.102" v="16" actId="1076"/>
        <pc:sldMkLst>
          <pc:docMk/>
          <pc:sldMk cId="3671864657" sldId="272"/>
        </pc:sldMkLst>
        <pc:graphicFrameChg chg="mod modGraphic">
          <ac:chgData name="JKC_ CED" userId="300742eeee531378" providerId="LiveId" clId="{65829FF1-236E-44EF-A891-59926AA285FF}" dt="2024-10-24T05:19:06.102" v="16" actId="1076"/>
          <ac:graphicFrameMkLst>
            <pc:docMk/>
            <pc:sldMk cId="3671864657" sldId="272"/>
            <ac:graphicFrameMk id="4" creationId="{748E46E8-F9BE-EE02-4848-1E0DA859F43B}"/>
          </ac:graphicFrameMkLst>
        </pc:graphicFrameChg>
      </pc:sldChg>
      <pc:sldChg chg="modSp mod">
        <pc:chgData name="JKC_ CED" userId="300742eeee531378" providerId="LiveId" clId="{65829FF1-236E-44EF-A891-59926AA285FF}" dt="2024-10-24T05:17:44.106" v="3" actId="2164"/>
        <pc:sldMkLst>
          <pc:docMk/>
          <pc:sldMk cId="311391261" sldId="275"/>
        </pc:sldMkLst>
        <pc:graphicFrameChg chg="modGraphic">
          <ac:chgData name="JKC_ CED" userId="300742eeee531378" providerId="LiveId" clId="{65829FF1-236E-44EF-A891-59926AA285FF}" dt="2024-10-24T05:17:44.106" v="3" actId="2164"/>
          <ac:graphicFrameMkLst>
            <pc:docMk/>
            <pc:sldMk cId="311391261" sldId="275"/>
            <ac:graphicFrameMk id="4" creationId="{1D7BB528-00C0-4148-B9EF-D91483E49855}"/>
          </ac:graphicFrameMkLst>
        </pc:graphicFrameChg>
      </pc:sldChg>
      <pc:sldChg chg="modSp mod">
        <pc:chgData name="JKC_ CED" userId="300742eeee531378" providerId="LiveId" clId="{65829FF1-236E-44EF-A891-59926AA285FF}" dt="2024-10-24T05:17:35.383" v="2" actId="2164"/>
        <pc:sldMkLst>
          <pc:docMk/>
          <pc:sldMk cId="2403210500" sldId="276"/>
        </pc:sldMkLst>
        <pc:graphicFrameChg chg="modGraphic">
          <ac:chgData name="JKC_ CED" userId="300742eeee531378" providerId="LiveId" clId="{65829FF1-236E-44EF-A891-59926AA285FF}" dt="2024-10-24T05:17:35.383" v="2" actId="2164"/>
          <ac:graphicFrameMkLst>
            <pc:docMk/>
            <pc:sldMk cId="2403210500" sldId="276"/>
            <ac:graphicFrameMk id="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lor Cover">
            <a:extLst>
              <a:ext uri="{FF2B5EF4-FFF2-40B4-BE49-F238E27FC236}">
                <a16:creationId xmlns:a16="http://schemas.microsoft.com/office/drawing/2014/main" id="{63C1F321-BB96-4700-B3CE-1A6156067F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8" y="0"/>
            <a:ext cx="914171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FA1AD64-F15F-417D-956C-B2C211FC9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88" y="0"/>
            <a:ext cx="4548176" cy="6858000"/>
            <a:chOff x="651279" y="598259"/>
            <a:chExt cx="10889442" cy="5680742"/>
          </a:xfrm>
        </p:grpSpPr>
        <p:sp>
          <p:nvSpPr>
            <p:cNvPr id="20" name="Color">
              <a:extLst>
                <a:ext uri="{FF2B5EF4-FFF2-40B4-BE49-F238E27FC236}">
                  <a16:creationId xmlns:a16="http://schemas.microsoft.com/office/drawing/2014/main" id="{5F3C79B0-E0DE-407E-B550-3FDEB67B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olor">
              <a:extLst>
                <a:ext uri="{FF2B5EF4-FFF2-40B4-BE49-F238E27FC236}">
                  <a16:creationId xmlns:a16="http://schemas.microsoft.com/office/drawing/2014/main" id="{A1A2DFA8-F321-4204-9B31-A3713BC65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281" y="841664"/>
            <a:ext cx="3655995" cy="5156800"/>
          </a:xfrm>
        </p:spPr>
        <p:txBody>
          <a:bodyPr anchor="ctr">
            <a:normAutofit/>
          </a:bodyPr>
          <a:lstStyle/>
          <a:p>
            <a:pPr algn="l"/>
            <a:r>
              <a:rPr lang="en-IN" sz="4200">
                <a:solidFill>
                  <a:schemeClr val="bg1"/>
                </a:solidFill>
              </a:rPr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1015" y="841664"/>
            <a:ext cx="3650704" cy="51568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IN" dirty="0">
                <a:solidFill>
                  <a:schemeClr val="tx2"/>
                </a:solidFill>
              </a:rPr>
              <a:t>Jitendra Kumar Chaudhary</a:t>
            </a:r>
          </a:p>
          <a:p>
            <a:pPr algn="l"/>
            <a:r>
              <a:rPr lang="en-IN" dirty="0">
                <a:solidFill>
                  <a:schemeClr val="tx2"/>
                </a:solidFill>
              </a:rPr>
              <a:t>Scientist-B CED</a:t>
            </a:r>
          </a:p>
          <a:p>
            <a:pPr algn="l"/>
            <a:r>
              <a:rPr lang="en-IN" sz="2000" dirty="0">
                <a:solidFill>
                  <a:schemeClr val="tx2"/>
                </a:solidFill>
              </a:rPr>
              <a:t>(Member Secretary – CED 02 and </a:t>
            </a:r>
            <a:r>
              <a:rPr lang="en-IN" sz="2000">
                <a:solidFill>
                  <a:schemeClr val="tx2"/>
                </a:solidFill>
              </a:rPr>
              <a:t>CED 39) </a:t>
            </a:r>
            <a:endParaRPr lang="en-IN" sz="2000" dirty="0">
              <a:solidFill>
                <a:schemeClr val="tx2"/>
              </a:solidFill>
            </a:endParaRPr>
          </a:p>
          <a:p>
            <a:pPr algn="l"/>
            <a:endParaRPr lang="en-IN" dirty="0">
              <a:solidFill>
                <a:schemeClr val="tx2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>SC/WP meetings planned outside HQ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56661"/>
              </p:ext>
            </p:extLst>
          </p:nvPr>
        </p:nvGraphicFramePr>
        <p:xfrm>
          <a:off x="787803" y="1628800"/>
          <a:ext cx="7568392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4">
                <a:tc>
                  <a:txBody>
                    <a:bodyPr/>
                    <a:lstStyle/>
                    <a:p>
                      <a:r>
                        <a:rPr lang="en-IN"/>
                        <a:t>Committee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Date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Place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/>
                        <a:t>CED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22 November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NIT Calicut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56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/>
              <a:t>Status of Process Reform measures – Meetings held, Attendance, Resolutions</a:t>
            </a:r>
            <a:endParaRPr lang="en-US" sz="2500" b="1">
              <a:ea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/>
          </a:p>
          <a:p>
            <a:pPr lvl="0">
              <a:buNone/>
            </a:pPr>
            <a:endParaRPr lang="en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13583"/>
              </p:ext>
            </p:extLst>
          </p:nvPr>
        </p:nvGraphicFramePr>
        <p:xfrm>
          <a:off x="457200" y="1556792"/>
          <a:ext cx="8229595" cy="1704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6306">
                  <a:extLst>
                    <a:ext uri="{9D8B030D-6E8A-4147-A177-3AD203B41FA5}">
                      <a16:colId xmlns:a16="http://schemas.microsoft.com/office/drawing/2014/main" val="497485006"/>
                    </a:ext>
                  </a:extLst>
                </a:gridCol>
                <a:gridCol w="3166523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954276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872490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Meetings held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Resolutions 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056117">
                <a:tc>
                  <a:txBody>
                    <a:bodyPr/>
                    <a:lstStyle/>
                    <a:p>
                      <a:r>
                        <a:rPr lang="en-US"/>
                        <a:t>CED 02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 May 2024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06 September 2024</a:t>
                      </a:r>
                    </a:p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71.43</a:t>
                      </a:r>
                    </a:p>
                    <a:p>
                      <a:pPr lvl="0">
                        <a:buNone/>
                      </a:pPr>
                      <a:r>
                        <a:rPr lang="en-US"/>
                        <a:t>75.86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Uploaded </a:t>
                      </a:r>
                    </a:p>
                    <a:p>
                      <a:pPr lvl="0">
                        <a:buNone/>
                      </a:pPr>
                      <a:r>
                        <a:rPr lang="en-US" dirty="0"/>
                        <a:t>Uploaded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8E46E8-F9BE-EE02-4848-1E0DA859F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95578"/>
              </p:ext>
            </p:extLst>
          </p:nvPr>
        </p:nvGraphicFramePr>
        <p:xfrm>
          <a:off x="1465877" y="1583559"/>
          <a:ext cx="6212246" cy="4417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123">
                  <a:extLst>
                    <a:ext uri="{9D8B030D-6E8A-4147-A177-3AD203B41FA5}">
                      <a16:colId xmlns:a16="http://schemas.microsoft.com/office/drawing/2014/main" val="2768009750"/>
                    </a:ext>
                  </a:extLst>
                </a:gridCol>
                <a:gridCol w="3106123">
                  <a:extLst>
                    <a:ext uri="{9D8B030D-6E8A-4147-A177-3AD203B41FA5}">
                      <a16:colId xmlns:a16="http://schemas.microsoft.com/office/drawing/2014/main" val="2271080611"/>
                    </a:ext>
                  </a:extLst>
                </a:gridCol>
              </a:tblGrid>
              <a:tr h="7840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Functional Category wise breakup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CED 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365717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r>
                        <a:rPr lang="en-IN"/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843776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Technologist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393412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Central Ministry/Dept.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434648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R&amp;D Organization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602745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>
                          <a:effectLst/>
                        </a:rPr>
                        <a:t>Academic 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139307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 Expert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888228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/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469985"/>
                  </a:ext>
                </a:extLst>
              </a:tr>
              <a:tr h="454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434207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D7F28A0C-1C83-F40C-AAB2-38B16E19A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500" b="1"/>
              <a:t>Status of Process Reform measures - SC membership </a:t>
            </a:r>
            <a:r>
              <a:rPr lang="en-US" sz="2500" b="1" err="1"/>
              <a:t>rationalised</a:t>
            </a:r>
            <a:endParaRPr lang="en-US" sz="2500" b="1" err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86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46E63F-3BF1-1172-D104-12C3F091133B}"/>
              </a:ext>
            </a:extLst>
          </p:cNvPr>
          <p:cNvSpPr txBox="1"/>
          <p:nvPr/>
        </p:nvSpPr>
        <p:spPr>
          <a:xfrm>
            <a:off x="182182" y="1598246"/>
            <a:ext cx="3470032" cy="512298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7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491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580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en-US"/>
              <a:t>NWIPs – Progress and process adopted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503711"/>
              </p:ext>
            </p:extLst>
          </p:nvPr>
        </p:nvGraphicFramePr>
        <p:xfrm>
          <a:off x="457201" y="980728"/>
          <a:ext cx="8229600" cy="551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5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614">
                  <a:extLst>
                    <a:ext uri="{9D8B030D-6E8A-4147-A177-3AD203B41FA5}">
                      <a16:colId xmlns:a16="http://schemas.microsoft.com/office/drawing/2014/main" val="670250713"/>
                    </a:ext>
                  </a:extLst>
                </a:gridCol>
                <a:gridCol w="1603614">
                  <a:extLst>
                    <a:ext uri="{9D8B030D-6E8A-4147-A177-3AD203B41FA5}">
                      <a16:colId xmlns:a16="http://schemas.microsoft.com/office/drawing/2014/main" val="1299897293"/>
                    </a:ext>
                  </a:extLst>
                </a:gridCol>
                <a:gridCol w="1824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085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Sl. No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Sectional Committee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Subject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Mode of 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Status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0432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1</a:t>
                      </a:r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IN"/>
                        <a:t>CED 02</a:t>
                      </a:r>
                    </a:p>
                    <a:p>
                      <a:pPr algn="ctr"/>
                      <a:r>
                        <a:rPr lang="en-IN"/>
                        <a:t>Cement and Concrete</a:t>
                      </a:r>
                    </a:p>
                    <a:p>
                      <a:pPr algn="ctr"/>
                      <a:endParaRPr lang="en-IN"/>
                    </a:p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Post-installed concrete anchors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Ministry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WC completed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1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2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Dry Mix Mortar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Working Draft prepared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2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3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Design and construction using ferrocement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Working Draft prepared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771"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4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Ultrafine fly ash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/>
                        <a:t>Draft finalized and under publication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1771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Curing compounds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Working Draft prepared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9020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2068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en-IN"/>
              <a:t>Progress on Review (Due for 5 yearly review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848732"/>
              </p:ext>
            </p:extLst>
          </p:nvPr>
        </p:nvGraphicFramePr>
        <p:xfrm>
          <a:off x="161763" y="2204864"/>
          <a:ext cx="8820473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6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1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Review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No. of IS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Under </a:t>
                      </a:r>
                    </a:p>
                    <a:p>
                      <a:r>
                        <a:rPr lang="en-IN"/>
                        <a:t>revision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Amended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Reaffirmed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Archived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Withdrawn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Drafts awaited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/>
                        <a:t>CED 02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Pre-2000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Post-2000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53" y="476672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IN"/>
              <a:t>Process adopted for Review (Due for 5 yearly review)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632408"/>
              </p:ext>
            </p:extLst>
          </p:nvPr>
        </p:nvGraphicFramePr>
        <p:xfrm>
          <a:off x="552129" y="2132856"/>
          <a:ext cx="8147248" cy="199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489">
                <a:tc>
                  <a:txBody>
                    <a:bodyPr/>
                    <a:lstStyle/>
                    <a:p>
                      <a:r>
                        <a:rPr lang="en-IN" sz="1400" dirty="0"/>
                        <a:t>Committee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No. of standards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Process adopted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Status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IN" sz="1400"/>
                        <a:t>CED 02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R&amp;D under progress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098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Reaffirmed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06863"/>
                  </a:ext>
                </a:extLst>
              </a:tr>
              <a:tr h="356851">
                <a:tc>
                  <a:txBody>
                    <a:bodyPr/>
                    <a:lstStyle/>
                    <a:p>
                      <a:r>
                        <a:rPr lang="en-US" sz="1400" b="1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13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210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72DD4-B2CC-41AC-4C34-EF2B88E96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Progress on Review (Others)</a:t>
            </a:r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D7BB528-00C0-4148-B9EF-D91483E498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421973"/>
              </p:ext>
            </p:extLst>
          </p:nvPr>
        </p:nvGraphicFramePr>
        <p:xfrm>
          <a:off x="161763" y="1592580"/>
          <a:ext cx="8820473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0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29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66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1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Review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No. of IS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Under </a:t>
                      </a:r>
                    </a:p>
                    <a:p>
                      <a:r>
                        <a:rPr lang="en-IN"/>
                        <a:t>revision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Amended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Reaffirmed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Archived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Withdrawn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Drafts awaited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IN"/>
                        <a:t>CED 02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/>
                        <a:t>Pre-2000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3</a:t>
                      </a:r>
                    </a:p>
                    <a:p>
                      <a:r>
                        <a:rPr lang="en-IN"/>
                        <a:t>(allotted to WP)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Post-2000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-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53" y="332656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IN"/>
              <a:t>Process adopted for Review (Others)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053081"/>
              </p:ext>
            </p:extLst>
          </p:nvPr>
        </p:nvGraphicFramePr>
        <p:xfrm>
          <a:off x="552129" y="1196752"/>
          <a:ext cx="8147248" cy="410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2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78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4489">
                <a:tc>
                  <a:txBody>
                    <a:bodyPr/>
                    <a:lstStyle/>
                    <a:p>
                      <a:r>
                        <a:rPr lang="en-IN" sz="1400" dirty="0"/>
                        <a:t>Committee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No. of standards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Process adopted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Status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 rowSpan="7">
                  <a:txBody>
                    <a:bodyPr/>
                    <a:lstStyle/>
                    <a:p>
                      <a:r>
                        <a:rPr lang="en-IN" sz="1400"/>
                        <a:t>CED 02</a:t>
                      </a:r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10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7 Drafts are under wide circulation and 3 drafts are under development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09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Working drafts prepared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06863"/>
                  </a:ext>
                </a:extLst>
              </a:tr>
              <a:tr h="5176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Committee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Archived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ARP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IN" sz="1400"/>
                        <a:t>Amended and under publication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Draft is under wide circulation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669239"/>
                  </a:ext>
                </a:extLst>
              </a:tr>
              <a:tr h="356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Ready for gazette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089776"/>
                  </a:ext>
                </a:extLst>
              </a:tr>
              <a:tr h="3568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/>
                        <a:t>Project is under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5655"/>
                  </a:ext>
                </a:extLst>
              </a:tr>
              <a:tr h="356851">
                <a:tc>
                  <a:txBody>
                    <a:bodyPr/>
                    <a:lstStyle/>
                    <a:p>
                      <a:r>
                        <a:rPr lang="en-US" sz="1400" b="1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7139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9C6D3-2A60-B98C-2889-58BCCA50B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sz="4400" b="1">
                <a:solidFill>
                  <a:schemeClr val="tx1"/>
                </a:solidFill>
              </a:rPr>
              <a:t>Working Panels and Working Groups </a:t>
            </a:r>
            <a:endParaRPr lang="en-IN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61DDDE-9782-9D3E-B9BB-65076769CD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597819"/>
              </p:ext>
            </p:extLst>
          </p:nvPr>
        </p:nvGraphicFramePr>
        <p:xfrm>
          <a:off x="457200" y="13970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8151645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7653787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97497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Working Panels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Working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865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/>
                        <a:t>CED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158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92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73A00BB-6320-138F-2A51-600AD1596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396378"/>
              </p:ext>
            </p:extLst>
          </p:nvPr>
        </p:nvGraphicFramePr>
        <p:xfrm>
          <a:off x="2067618" y="1591884"/>
          <a:ext cx="5008764" cy="3674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8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005">
                <a:tc>
                  <a:txBody>
                    <a:bodyPr/>
                    <a:lstStyle/>
                    <a:p>
                      <a:pPr algn="l"/>
                      <a:r>
                        <a:rPr lang="en-IN" sz="1800" dirty="0"/>
                        <a:t>Working Groups under CED 02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9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Guidelines for construction and detailing of liquid retaining structures  </a:t>
                      </a:r>
                      <a:endParaRPr lang="en-US" sz="18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665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Specifications and test methods for Corrosion Inhibitors in Reinforced Concrete Applications </a:t>
                      </a:r>
                      <a:endParaRPr lang="en-US" sz="18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39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of IS 383 : 2016 Coarse and fine aggregates for concrete </a:t>
                      </a:r>
                      <a:endParaRPr lang="en-US" sz="180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7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120754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0CA2C0-FEB3-EE20-EE59-DE08CF54AA87}"/>
              </a:ext>
            </a:extLst>
          </p:cNvPr>
          <p:cNvSpPr txBox="1"/>
          <p:nvPr/>
        </p:nvSpPr>
        <p:spPr>
          <a:xfrm>
            <a:off x="1932519" y="505577"/>
            <a:ext cx="539609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IN" sz="2800" b="1"/>
              <a:t>Newly constituted Working Groups</a:t>
            </a:r>
          </a:p>
        </p:txBody>
      </p:sp>
    </p:spTree>
    <p:extLst>
      <p:ext uri="{BB962C8B-B14F-4D97-AF65-F5344CB8AC3E}">
        <p14:creationId xmlns:p14="http://schemas.microsoft.com/office/powerpoint/2010/main" val="735167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chemeClr val="tx1"/>
                </a:solidFill>
              </a:rPr>
              <a:t>Participation in ISO</a:t>
            </a:r>
            <a:r>
              <a:rPr lang="en-US" b="1"/>
              <a:t> </a:t>
            </a:r>
            <a:r>
              <a:rPr lang="en-US" b="1">
                <a:solidFill>
                  <a:schemeClr val="tx1"/>
                </a:solidFill>
              </a:rPr>
              <a:t>Projects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961917"/>
              </p:ext>
            </p:extLst>
          </p:nvPr>
        </p:nvGraphicFramePr>
        <p:xfrm>
          <a:off x="369876" y="861491"/>
          <a:ext cx="8316924" cy="5737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165">
                  <a:extLst>
                    <a:ext uri="{9D8B030D-6E8A-4147-A177-3AD203B41FA5}">
                      <a16:colId xmlns:a16="http://schemas.microsoft.com/office/drawing/2014/main" val="142373278"/>
                    </a:ext>
                  </a:extLst>
                </a:gridCol>
                <a:gridCol w="1285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1202">
                <a:tc>
                  <a:txBody>
                    <a:bodyPr/>
                    <a:lstStyle/>
                    <a:p>
                      <a:r>
                        <a:rPr lang="en-US" sz="1400"/>
                        <a:t>ISO TC/SC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IEC TC/Ballot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IN-NMC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Level Of Interest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Designated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6903">
                <a:tc>
                  <a:txBody>
                    <a:bodyPr/>
                    <a:lstStyle/>
                    <a:p>
                      <a:r>
                        <a:rPr lang="en-US" sz="1400"/>
                        <a:t>TC 71/SC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of ISO 28841: 2013 Guidelines for simplified seismic assessment and repair of concrete structures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CED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Dr </a:t>
                      </a:r>
                      <a:r>
                        <a:rPr lang="en-US" sz="1400" err="1"/>
                        <a:t>Rupen</a:t>
                      </a:r>
                      <a:r>
                        <a:rPr lang="en-US" sz="1400"/>
                        <a:t> Goswami (Professor, IIT Madras)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753">
                <a:tc>
                  <a:txBody>
                    <a:bodyPr/>
                    <a:lstStyle/>
                    <a:p>
                      <a:r>
                        <a:rPr lang="en-US" sz="1400"/>
                        <a:t>TC 71/SC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Environmental management for concrete and concrete structures Part 7 End of life phase of concrete and concrete structures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CED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Dr K V L Subramaniam (Professor, IIT Hyderabad)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604">
                <a:tc>
                  <a:txBody>
                    <a:bodyPr/>
                    <a:lstStyle/>
                    <a:p>
                      <a:r>
                        <a:rPr lang="en-US" sz="1400"/>
                        <a:t>TC 71/SC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Revision of ISO 19338:2014 Performance and assessment requirements for design standards on structural concrete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/>
                        <a:t>CED 02</a:t>
                      </a:r>
                    </a:p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Shri Jose Kurian (In Personal Capacity)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549">
                <a:tc>
                  <a:txBody>
                    <a:bodyPr/>
                    <a:lstStyle/>
                    <a:p>
                      <a:r>
                        <a:rPr lang="en-US" sz="1400"/>
                        <a:t>ISO/TC 71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Life Cycle Management of concrete structures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CED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Shri Amandeep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9399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562</Words>
  <Application>Microsoft Office PowerPoint</Application>
  <PresentationFormat>On-screen Show (4:3)</PresentationFormat>
  <Paragraphs>221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Half Yearly Review</vt:lpstr>
      <vt:lpstr>NWIPs – Progress and process adopted</vt:lpstr>
      <vt:lpstr>Progress on Review (Due for 5 yearly review</vt:lpstr>
      <vt:lpstr>Process adopted for Review (Due for 5 yearly review)</vt:lpstr>
      <vt:lpstr>Progress on Review (Others)</vt:lpstr>
      <vt:lpstr>Process adopted for Review (Others)</vt:lpstr>
      <vt:lpstr>Working Panels and Working Groups </vt:lpstr>
      <vt:lpstr>PowerPoint Presentation</vt:lpstr>
      <vt:lpstr>Participation in ISO Projects</vt:lpstr>
      <vt:lpstr>SC/WP meetings planned outside HQ</vt:lpstr>
      <vt:lpstr>Status of Process Reform measures – Meetings held, Attendance, Resolutions</vt:lpstr>
      <vt:lpstr>Status of Process Reform measures - SC membership rationalised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JKC_ CED</cp:lastModifiedBy>
  <cp:revision>1</cp:revision>
  <cp:lastPrinted>2024-10-18T04:07:15Z</cp:lastPrinted>
  <dcterms:created xsi:type="dcterms:W3CDTF">2024-10-13T07:58:13Z</dcterms:created>
  <dcterms:modified xsi:type="dcterms:W3CDTF">2024-10-24T05:20:05Z</dcterms:modified>
</cp:coreProperties>
</file>