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68" r:id="rId5"/>
    <p:sldId id="270" r:id="rId6"/>
    <p:sldId id="269" r:id="rId7"/>
    <p:sldId id="263" r:id="rId8"/>
    <p:sldId id="264" r:id="rId9"/>
    <p:sldId id="275" r:id="rId10"/>
    <p:sldId id="271" r:id="rId11"/>
    <p:sldId id="259" r:id="rId12"/>
    <p:sldId id="260" r:id="rId13"/>
    <p:sldId id="261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3CF7FB-AA64-4D99-A21E-804B9A6BF9E1}" v="1117" dt="2024-10-17T11:52:20.561"/>
    <p1510:client id="{7C41B281-BB6D-4BA8-90C4-F733F1C3753A}" v="190" dt="2024-10-17T08:57:23.474"/>
    <p1510:client id="{B8A07448-6A5C-D945-981E-E36398AB6B0C}" v="43" dt="2024-10-17T15:59:01.763"/>
    <p1510:client id="{E3ED105C-414A-064C-A254-161E75162EB4}" v="2" dt="2024-10-17T09:12:39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5"/>
  </p:normalViewPr>
  <p:slideViewPr>
    <p:cSldViewPr snapToGrid="0">
      <p:cViewPr varScale="1">
        <p:scale>
          <a:sx n="124" d="100"/>
          <a:sy n="124" d="100"/>
        </p:scale>
        <p:origin x="13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heeraj Damachya" userId="598d6daf0913dc02" providerId="LiveId" clId="{E3ED105C-414A-064C-A254-161E75162EB4}"/>
    <pc:docChg chg="custSel addSld modSld">
      <pc:chgData name="Dheeraj Damachya" userId="598d6daf0913dc02" providerId="LiveId" clId="{E3ED105C-414A-064C-A254-161E75162EB4}" dt="2024-10-17T09:31:57.186" v="96" actId="6549"/>
      <pc:docMkLst>
        <pc:docMk/>
      </pc:docMkLst>
      <pc:sldChg chg="modSp mod">
        <pc:chgData name="Dheeraj Damachya" userId="598d6daf0913dc02" providerId="LiveId" clId="{E3ED105C-414A-064C-A254-161E75162EB4}" dt="2024-10-17T09:31:20.969" v="82" actId="20577"/>
        <pc:sldMkLst>
          <pc:docMk/>
          <pc:sldMk cId="0" sldId="263"/>
        </pc:sldMkLst>
        <pc:spChg chg="mod">
          <ac:chgData name="Dheeraj Damachya" userId="598d6daf0913dc02" providerId="LiveId" clId="{E3ED105C-414A-064C-A254-161E75162EB4}" dt="2024-10-17T09:31:20.969" v="82" actId="20577"/>
          <ac:spMkLst>
            <pc:docMk/>
            <pc:sldMk cId="0" sldId="263"/>
            <ac:spMk id="2" creationId="{00000000-0000-0000-0000-000000000000}"/>
          </ac:spMkLst>
        </pc:spChg>
        <pc:graphicFrameChg chg="modGraphic">
          <ac:chgData name="Dheeraj Damachya" userId="598d6daf0913dc02" providerId="LiveId" clId="{E3ED105C-414A-064C-A254-161E75162EB4}" dt="2024-10-17T09:29:25.158" v="72" actId="20577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E3ED105C-414A-064C-A254-161E75162EB4}" dt="2024-10-17T09:12:39.561" v="30"/>
        <pc:sldMkLst>
          <pc:docMk/>
          <pc:sldMk cId="3658427640" sldId="272"/>
        </pc:sldMkLst>
        <pc:graphicFrameChg chg="mod modGraphic">
          <ac:chgData name="Dheeraj Damachya" userId="598d6daf0913dc02" providerId="LiveId" clId="{E3ED105C-414A-064C-A254-161E75162EB4}" dt="2024-10-17T09:12:39.561" v="30"/>
          <ac:graphicFrameMkLst>
            <pc:docMk/>
            <pc:sldMk cId="3658427640" sldId="272"/>
            <ac:graphicFrameMk id="4" creationId="{00000000-0000-0000-0000-000000000000}"/>
          </ac:graphicFrameMkLst>
        </pc:graphicFrameChg>
      </pc:sldChg>
      <pc:sldChg chg="modSp add mod">
        <pc:chgData name="Dheeraj Damachya" userId="598d6daf0913dc02" providerId="LiveId" clId="{E3ED105C-414A-064C-A254-161E75162EB4}" dt="2024-10-17T09:31:57.186" v="96" actId="6549"/>
        <pc:sldMkLst>
          <pc:docMk/>
          <pc:sldMk cId="3212150805" sldId="275"/>
        </pc:sldMkLst>
        <pc:spChg chg="mod">
          <ac:chgData name="Dheeraj Damachya" userId="598d6daf0913dc02" providerId="LiveId" clId="{E3ED105C-414A-064C-A254-161E75162EB4}" dt="2024-10-17T09:31:38.092" v="93" actId="20577"/>
          <ac:spMkLst>
            <pc:docMk/>
            <pc:sldMk cId="3212150805" sldId="275"/>
            <ac:spMk id="2" creationId="{7EF8DD88-FC02-D6DD-5CDE-D87E00D2F3FE}"/>
          </ac:spMkLst>
        </pc:spChg>
        <pc:graphicFrameChg chg="modGraphic">
          <ac:chgData name="Dheeraj Damachya" userId="598d6daf0913dc02" providerId="LiveId" clId="{E3ED105C-414A-064C-A254-161E75162EB4}" dt="2024-10-17T09:31:57.186" v="96" actId="6549"/>
          <ac:graphicFrameMkLst>
            <pc:docMk/>
            <pc:sldMk cId="3212150805" sldId="275"/>
            <ac:graphicFrameMk id="4" creationId="{3A00396D-349D-AB8C-0AE9-798A2079BBC1}"/>
          </ac:graphicFrameMkLst>
        </pc:graphicFrameChg>
      </pc:sldChg>
    </pc:docChg>
  </pc:docChgLst>
  <pc:docChgLst>
    <pc:chgData name="Dheeraj Damachya" userId="598d6daf0913dc02" providerId="LiveId" clId="{483CF7FB-AA64-4D99-A21E-804B9A6BF9E1}"/>
    <pc:docChg chg="undo redo custSel addSld delSld modSld sldOrd">
      <pc:chgData name="Dheeraj Damachya" userId="598d6daf0913dc02" providerId="LiveId" clId="{483CF7FB-AA64-4D99-A21E-804B9A6BF9E1}" dt="2024-10-17T11:52:20.561" v="1289" actId="14734"/>
      <pc:docMkLst>
        <pc:docMk/>
      </pc:docMkLst>
      <pc:sldChg chg="modSp mod">
        <pc:chgData name="Dheeraj Damachya" userId="598d6daf0913dc02" providerId="LiveId" clId="{483CF7FB-AA64-4D99-A21E-804B9A6BF9E1}" dt="2024-10-17T10:21:41.646" v="220" actId="2162"/>
        <pc:sldMkLst>
          <pc:docMk/>
          <pc:sldMk cId="0" sldId="257"/>
        </pc:sldMkLst>
        <pc:graphicFrameChg chg="mod modGraphic">
          <ac:chgData name="Dheeraj Damachya" userId="598d6daf0913dc02" providerId="LiveId" clId="{483CF7FB-AA64-4D99-A21E-804B9A6BF9E1}" dt="2024-10-17T10:21:41.646" v="220" actId="2162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1:02:24.548" v="559" actId="14734"/>
        <pc:sldMkLst>
          <pc:docMk/>
          <pc:sldMk cId="0" sldId="263"/>
        </pc:sldMkLst>
        <pc:graphicFrameChg chg="mod modGraphic">
          <ac:chgData name="Dheeraj Damachya" userId="598d6daf0913dc02" providerId="LiveId" clId="{483CF7FB-AA64-4D99-A21E-804B9A6BF9E1}" dt="2024-10-17T11:02:24.548" v="559" actId="14734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1:42:45.793" v="1118" actId="20577"/>
        <pc:sldMkLst>
          <pc:docMk/>
          <pc:sldMk cId="0" sldId="264"/>
        </pc:sldMkLst>
        <pc:spChg chg="mod">
          <ac:chgData name="Dheeraj Damachya" userId="598d6daf0913dc02" providerId="LiveId" clId="{483CF7FB-AA64-4D99-A21E-804B9A6BF9E1}" dt="2024-10-17T11:20:55.826" v="744" actId="20577"/>
          <ac:spMkLst>
            <pc:docMk/>
            <pc:sldMk cId="0" sldId="264"/>
            <ac:spMk id="2" creationId="{00000000-0000-0000-0000-000000000000}"/>
          </ac:spMkLst>
        </pc:spChg>
        <pc:graphicFrameChg chg="mod modGraphic">
          <ac:chgData name="Dheeraj Damachya" userId="598d6daf0913dc02" providerId="LiveId" clId="{483CF7FB-AA64-4D99-A21E-804B9A6BF9E1}" dt="2024-10-17T11:42:45.793" v="1118" actId="20577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0:26:56.377" v="301" actId="14734"/>
        <pc:sldMkLst>
          <pc:docMk/>
          <pc:sldMk cId="1043916306" sldId="267"/>
        </pc:sldMkLst>
        <pc:graphicFrameChg chg="mod modGraphic">
          <ac:chgData name="Dheeraj Damachya" userId="598d6daf0913dc02" providerId="LiveId" clId="{483CF7FB-AA64-4D99-A21E-804B9A6BF9E1}" dt="2024-10-17T10:26:56.377" v="301" actId="14734"/>
          <ac:graphicFrameMkLst>
            <pc:docMk/>
            <pc:sldMk cId="1043916306" sldId="267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0:33:04.984" v="381" actId="14734"/>
        <pc:sldMkLst>
          <pc:docMk/>
          <pc:sldMk cId="192399249" sldId="268"/>
        </pc:sldMkLst>
        <pc:graphicFrameChg chg="mod modGraphic">
          <ac:chgData name="Dheeraj Damachya" userId="598d6daf0913dc02" providerId="LiveId" clId="{483CF7FB-AA64-4D99-A21E-804B9A6BF9E1}" dt="2024-10-17T10:33:04.984" v="381" actId="14734"/>
          <ac:graphicFrameMkLst>
            <pc:docMk/>
            <pc:sldMk cId="192399249" sldId="268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0:38:36.352" v="503" actId="20577"/>
        <pc:sldMkLst>
          <pc:docMk/>
          <pc:sldMk cId="2439900141" sldId="269"/>
        </pc:sldMkLst>
        <pc:graphicFrameChg chg="mod modGraphic">
          <ac:chgData name="Dheeraj Damachya" userId="598d6daf0913dc02" providerId="LiveId" clId="{483CF7FB-AA64-4D99-A21E-804B9A6BF9E1}" dt="2024-10-17T10:38:36.352" v="503" actId="20577"/>
          <ac:graphicFrameMkLst>
            <pc:docMk/>
            <pc:sldMk cId="2439900141" sldId="269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0:36:22.604" v="455" actId="20577"/>
        <pc:sldMkLst>
          <pc:docMk/>
          <pc:sldMk cId="3309125346" sldId="270"/>
        </pc:sldMkLst>
        <pc:graphicFrameChg chg="mod modGraphic">
          <ac:chgData name="Dheeraj Damachya" userId="598d6daf0913dc02" providerId="LiveId" clId="{483CF7FB-AA64-4D99-A21E-804B9A6BF9E1}" dt="2024-10-17T10:36:22.604" v="455" actId="20577"/>
          <ac:graphicFrameMkLst>
            <pc:docMk/>
            <pc:sldMk cId="3309125346" sldId="270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483CF7FB-AA64-4D99-A21E-804B9A6BF9E1}" dt="2024-10-17T11:49:43.194" v="1282" actId="1076"/>
        <pc:sldMkLst>
          <pc:docMk/>
          <pc:sldMk cId="189857203" sldId="271"/>
        </pc:sldMkLst>
        <pc:spChg chg="mod">
          <ac:chgData name="Dheeraj Damachya" userId="598d6daf0913dc02" providerId="LiveId" clId="{483CF7FB-AA64-4D99-A21E-804B9A6BF9E1}" dt="2024-10-17T11:49:43.194" v="1282" actId="1076"/>
          <ac:spMkLst>
            <pc:docMk/>
            <pc:sldMk cId="189857203" sldId="271"/>
            <ac:spMk id="2" creationId="{00000000-0000-0000-0000-000000000000}"/>
          </ac:spMkLst>
        </pc:spChg>
        <pc:graphicFrameChg chg="mod modGraphic">
          <ac:chgData name="Dheeraj Damachya" userId="598d6daf0913dc02" providerId="LiveId" clId="{483CF7FB-AA64-4D99-A21E-804B9A6BF9E1}" dt="2024-10-17T11:49:36.326" v="1281" actId="14734"/>
          <ac:graphicFrameMkLst>
            <pc:docMk/>
            <pc:sldMk cId="189857203" sldId="271"/>
            <ac:graphicFrameMk id="4" creationId="{00000000-0000-0000-0000-000000000000}"/>
          </ac:graphicFrameMkLst>
        </pc:graphicFrameChg>
      </pc:sldChg>
      <pc:sldChg chg="del">
        <pc:chgData name="Dheeraj Damachya" userId="598d6daf0913dc02" providerId="LiveId" clId="{483CF7FB-AA64-4D99-A21E-804B9A6BF9E1}" dt="2024-10-17T11:25:40.247" v="796" actId="2696"/>
        <pc:sldMkLst>
          <pc:docMk/>
          <pc:sldMk cId="3658427640" sldId="272"/>
        </pc:sldMkLst>
      </pc:sldChg>
      <pc:sldChg chg="modSp mod">
        <pc:chgData name="Dheeraj Damachya" userId="598d6daf0913dc02" providerId="LiveId" clId="{483CF7FB-AA64-4D99-A21E-804B9A6BF9E1}" dt="2024-10-17T11:52:20.561" v="1289" actId="14734"/>
        <pc:sldMkLst>
          <pc:docMk/>
          <pc:sldMk cId="0" sldId="273"/>
        </pc:sldMkLst>
        <pc:graphicFrameChg chg="modGraphic">
          <ac:chgData name="Dheeraj Damachya" userId="598d6daf0913dc02" providerId="LiveId" clId="{483CF7FB-AA64-4D99-A21E-804B9A6BF9E1}" dt="2024-10-17T11:52:20.561" v="1289" actId="14734"/>
          <ac:graphicFrameMkLst>
            <pc:docMk/>
            <pc:sldMk cId="0" sldId="273"/>
            <ac:graphicFrameMk id="4" creationId="{D58C19A1-BEC6-6F6F-F4EC-E7849DB8F9DB}"/>
          </ac:graphicFrameMkLst>
        </pc:graphicFrameChg>
      </pc:sldChg>
      <pc:sldChg chg="modSp mod ord">
        <pc:chgData name="Dheeraj Damachya" userId="598d6daf0913dc02" providerId="LiveId" clId="{483CF7FB-AA64-4D99-A21E-804B9A6BF9E1}" dt="2024-10-17T11:43:25.437" v="1123" actId="20577"/>
        <pc:sldMkLst>
          <pc:docMk/>
          <pc:sldMk cId="3212150805" sldId="275"/>
        </pc:sldMkLst>
        <pc:graphicFrameChg chg="mod modGraphic">
          <ac:chgData name="Dheeraj Damachya" userId="598d6daf0913dc02" providerId="LiveId" clId="{483CF7FB-AA64-4D99-A21E-804B9A6BF9E1}" dt="2024-10-17T11:43:25.437" v="1123" actId="20577"/>
          <ac:graphicFrameMkLst>
            <pc:docMk/>
            <pc:sldMk cId="3212150805" sldId="275"/>
            <ac:graphicFrameMk id="4" creationId="{3A00396D-349D-AB8C-0AE9-798A2079BBC1}"/>
          </ac:graphicFrameMkLst>
        </pc:graphicFrameChg>
      </pc:sldChg>
      <pc:sldChg chg="add del">
        <pc:chgData name="Dheeraj Damachya" userId="598d6daf0913dc02" providerId="LiveId" clId="{483CF7FB-AA64-4D99-A21E-804B9A6BF9E1}" dt="2024-10-17T10:04:58.969" v="44" actId="47"/>
        <pc:sldMkLst>
          <pc:docMk/>
          <pc:sldMk cId="3602505881" sldId="276"/>
        </pc:sldMkLst>
      </pc:sldChg>
      <pc:sldChg chg="add del">
        <pc:chgData name="Dheeraj Damachya" userId="598d6daf0913dc02" providerId="LiveId" clId="{483CF7FB-AA64-4D99-A21E-804B9A6BF9E1}" dt="2024-10-17T10:04:58.969" v="44" actId="47"/>
        <pc:sldMkLst>
          <pc:docMk/>
          <pc:sldMk cId="2435356867" sldId="277"/>
        </pc:sldMkLst>
      </pc:sldChg>
      <pc:sldChg chg="add del">
        <pc:chgData name="Dheeraj Damachya" userId="598d6daf0913dc02" providerId="LiveId" clId="{483CF7FB-AA64-4D99-A21E-804B9A6BF9E1}" dt="2024-10-17T10:05:51.523" v="61" actId="2696"/>
        <pc:sldMkLst>
          <pc:docMk/>
          <pc:sldMk cId="3491506262" sldId="278"/>
        </pc:sldMkLst>
      </pc:sldChg>
    </pc:docChg>
  </pc:docChgLst>
  <pc:docChgLst>
    <pc:chgData name="Dheeraj Damachya" userId="598d6daf0913dc02" providerId="LiveId" clId="{B8A07448-6A5C-D945-981E-E36398AB6B0C}"/>
    <pc:docChg chg="undo custSel modSld">
      <pc:chgData name="Dheeraj Damachya" userId="598d6daf0913dc02" providerId="LiveId" clId="{B8A07448-6A5C-D945-981E-E36398AB6B0C}" dt="2024-10-17T16:00:51.965" v="289" actId="20577"/>
      <pc:docMkLst>
        <pc:docMk/>
      </pc:docMkLst>
      <pc:sldChg chg="modSp mod">
        <pc:chgData name="Dheeraj Damachya" userId="598d6daf0913dc02" providerId="LiveId" clId="{B8A07448-6A5C-D945-981E-E36398AB6B0C}" dt="2024-10-17T09:58:10.390" v="85" actId="20577"/>
        <pc:sldMkLst>
          <pc:docMk/>
          <pc:sldMk cId="0" sldId="257"/>
        </pc:sldMkLst>
        <pc:graphicFrameChg chg="mod modGraphic">
          <ac:chgData name="Dheeraj Damachya" userId="598d6daf0913dc02" providerId="LiveId" clId="{B8A07448-6A5C-D945-981E-E36398AB6B0C}" dt="2024-10-17T09:58:10.390" v="85" actId="20577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55:38.852" v="249" actId="20577"/>
        <pc:sldMkLst>
          <pc:docMk/>
          <pc:sldMk cId="0" sldId="261"/>
        </pc:sldMkLst>
        <pc:graphicFrameChg chg="modGraphic">
          <ac:chgData name="Dheeraj Damachya" userId="598d6daf0913dc02" providerId="LiveId" clId="{B8A07448-6A5C-D945-981E-E36398AB6B0C}" dt="2024-10-17T15:55:38.852" v="249" actId="20577"/>
          <ac:graphicFrameMkLst>
            <pc:docMk/>
            <pc:sldMk cId="0" sldId="261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32:45.757" v="178" actId="20577"/>
        <pc:sldMkLst>
          <pc:docMk/>
          <pc:sldMk cId="0" sldId="263"/>
        </pc:sldMkLst>
        <pc:graphicFrameChg chg="modGraphic">
          <ac:chgData name="Dheeraj Damachya" userId="598d6daf0913dc02" providerId="LiveId" clId="{B8A07448-6A5C-D945-981E-E36398AB6B0C}" dt="2024-10-17T15:32:45.757" v="178" actId="20577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40:52.300" v="209" actId="20577"/>
        <pc:sldMkLst>
          <pc:docMk/>
          <pc:sldMk cId="0" sldId="264"/>
        </pc:sldMkLst>
        <pc:graphicFrameChg chg="modGraphic">
          <ac:chgData name="Dheeraj Damachya" userId="598d6daf0913dc02" providerId="LiveId" clId="{B8A07448-6A5C-D945-981E-E36398AB6B0C}" dt="2024-10-17T15:40:52.300" v="209" actId="20577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2:22:24.688" v="116" actId="14100"/>
        <pc:sldMkLst>
          <pc:docMk/>
          <pc:sldMk cId="428656786" sldId="266"/>
        </pc:sldMkLst>
        <pc:spChg chg="mod">
          <ac:chgData name="Dheeraj Damachya" userId="598d6daf0913dc02" providerId="LiveId" clId="{B8A07448-6A5C-D945-981E-E36398AB6B0C}" dt="2024-10-17T12:22:24.688" v="116" actId="14100"/>
          <ac:spMkLst>
            <pc:docMk/>
            <pc:sldMk cId="428656786" sldId="266"/>
            <ac:spMk id="2" creationId="{00000000-0000-0000-0000-000000000000}"/>
          </ac:spMkLst>
        </pc:spChg>
      </pc:sldChg>
      <pc:sldChg chg="modSp mod">
        <pc:chgData name="Dheeraj Damachya" userId="598d6daf0913dc02" providerId="LiveId" clId="{B8A07448-6A5C-D945-981E-E36398AB6B0C}" dt="2024-10-17T14:58:54.703" v="137" actId="20577"/>
        <pc:sldMkLst>
          <pc:docMk/>
          <pc:sldMk cId="192399249" sldId="268"/>
        </pc:sldMkLst>
        <pc:graphicFrameChg chg="mod modGraphic">
          <ac:chgData name="Dheeraj Damachya" userId="598d6daf0913dc02" providerId="LiveId" clId="{B8A07448-6A5C-D945-981E-E36398AB6B0C}" dt="2024-10-17T14:58:54.703" v="137" actId="20577"/>
          <ac:graphicFrameMkLst>
            <pc:docMk/>
            <pc:sldMk cId="192399249" sldId="268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31:44.002" v="175" actId="20577"/>
        <pc:sldMkLst>
          <pc:docMk/>
          <pc:sldMk cId="2439900141" sldId="269"/>
        </pc:sldMkLst>
        <pc:graphicFrameChg chg="mod modGraphic">
          <ac:chgData name="Dheeraj Damachya" userId="598d6daf0913dc02" providerId="LiveId" clId="{B8A07448-6A5C-D945-981E-E36398AB6B0C}" dt="2024-10-17T15:31:44.002" v="175" actId="20577"/>
          <ac:graphicFrameMkLst>
            <pc:docMk/>
            <pc:sldMk cId="2439900141" sldId="269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30:01.814" v="168" actId="20577"/>
        <pc:sldMkLst>
          <pc:docMk/>
          <pc:sldMk cId="3309125346" sldId="270"/>
        </pc:sldMkLst>
        <pc:graphicFrameChg chg="mod modGraphic">
          <ac:chgData name="Dheeraj Damachya" userId="598d6daf0913dc02" providerId="LiveId" clId="{B8A07448-6A5C-D945-981E-E36398AB6B0C}" dt="2024-10-17T15:30:01.814" v="168" actId="20577"/>
          <ac:graphicFrameMkLst>
            <pc:docMk/>
            <pc:sldMk cId="3309125346" sldId="270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B8A07448-6A5C-D945-981E-E36398AB6B0C}" dt="2024-10-17T15:50:17.065" v="237" actId="20577"/>
        <pc:sldMkLst>
          <pc:docMk/>
          <pc:sldMk cId="189857203" sldId="271"/>
        </pc:sldMkLst>
        <pc:graphicFrameChg chg="modGraphic">
          <ac:chgData name="Dheeraj Damachya" userId="598d6daf0913dc02" providerId="LiveId" clId="{B8A07448-6A5C-D945-981E-E36398AB6B0C}" dt="2024-10-17T15:50:17.065" v="237" actId="20577"/>
          <ac:graphicFrameMkLst>
            <pc:docMk/>
            <pc:sldMk cId="189857203" sldId="271"/>
            <ac:graphicFrameMk id="4" creationId="{00000000-0000-0000-0000-000000000000}"/>
          </ac:graphicFrameMkLst>
        </pc:graphicFrameChg>
      </pc:sldChg>
      <pc:sldChg chg="delSp modSp mod">
        <pc:chgData name="Dheeraj Damachya" userId="598d6daf0913dc02" providerId="LiveId" clId="{B8A07448-6A5C-D945-981E-E36398AB6B0C}" dt="2024-10-17T15:56:17.792" v="259"/>
        <pc:sldMkLst>
          <pc:docMk/>
          <pc:sldMk cId="0" sldId="273"/>
        </pc:sldMkLst>
        <pc:spChg chg="mod">
          <ac:chgData name="Dheeraj Damachya" userId="598d6daf0913dc02" providerId="LiveId" clId="{B8A07448-6A5C-D945-981E-E36398AB6B0C}" dt="2024-10-17T12:14:28.988" v="88" actId="20577"/>
          <ac:spMkLst>
            <pc:docMk/>
            <pc:sldMk cId="0" sldId="273"/>
            <ac:spMk id="2" creationId="{00000000-0000-0000-0000-000000000000}"/>
          </ac:spMkLst>
        </pc:spChg>
        <pc:spChg chg="del mod">
          <ac:chgData name="Dheeraj Damachya" userId="598d6daf0913dc02" providerId="LiveId" clId="{B8A07448-6A5C-D945-981E-E36398AB6B0C}" dt="2024-10-17T12:14:44.175" v="90" actId="21"/>
          <ac:spMkLst>
            <pc:docMk/>
            <pc:sldMk cId="0" sldId="273"/>
            <ac:spMk id="6" creationId="{0806B860-E1B1-82BA-54B7-C9C43ACB4991}"/>
          </ac:spMkLst>
        </pc:spChg>
        <pc:graphicFrameChg chg="mod modGraphic">
          <ac:chgData name="Dheeraj Damachya" userId="598d6daf0913dc02" providerId="LiveId" clId="{B8A07448-6A5C-D945-981E-E36398AB6B0C}" dt="2024-10-17T15:56:17.792" v="259"/>
          <ac:graphicFrameMkLst>
            <pc:docMk/>
            <pc:sldMk cId="0" sldId="273"/>
            <ac:graphicFrameMk id="4" creationId="{D58C19A1-BEC6-6F6F-F4EC-E7849DB8F9DB}"/>
          </ac:graphicFrameMkLst>
        </pc:graphicFrameChg>
      </pc:sldChg>
      <pc:sldChg chg="modSp mod">
        <pc:chgData name="Dheeraj Damachya" userId="598d6daf0913dc02" providerId="LiveId" clId="{B8A07448-6A5C-D945-981E-E36398AB6B0C}" dt="2024-10-17T16:00:51.965" v="289" actId="20577"/>
        <pc:sldMkLst>
          <pc:docMk/>
          <pc:sldMk cId="2874406789" sldId="274"/>
        </pc:sldMkLst>
        <pc:spChg chg="mod">
          <ac:chgData name="Dheeraj Damachya" userId="598d6daf0913dc02" providerId="LiveId" clId="{B8A07448-6A5C-D945-981E-E36398AB6B0C}" dt="2024-10-17T12:21:02.260" v="93" actId="20577"/>
          <ac:spMkLst>
            <pc:docMk/>
            <pc:sldMk cId="2874406789" sldId="274"/>
            <ac:spMk id="2" creationId="{6F647777-27F1-9F0C-4807-D8A50180884B}"/>
          </ac:spMkLst>
        </pc:spChg>
        <pc:graphicFrameChg chg="mod modGraphic">
          <ac:chgData name="Dheeraj Damachya" userId="598d6daf0913dc02" providerId="LiveId" clId="{B8A07448-6A5C-D945-981E-E36398AB6B0C}" dt="2024-10-17T16:00:51.965" v="289" actId="20577"/>
          <ac:graphicFrameMkLst>
            <pc:docMk/>
            <pc:sldMk cId="2874406789" sldId="274"/>
            <ac:graphicFrameMk id="4" creationId="{DFE764D2-102B-AC59-6B1D-9292783F2D41}"/>
          </ac:graphicFrameMkLst>
        </pc:graphicFrameChg>
      </pc:sldChg>
    </pc:docChg>
  </pc:docChgLst>
  <pc:docChgLst>
    <pc:chgData name="Dheeraj Damachya" userId="598d6daf0913dc02" providerId="LiveId" clId="{7C41B281-BB6D-4BA8-90C4-F733F1C3753A}"/>
    <pc:docChg chg="undo redo custSel addSld delSld modSld sldOrd">
      <pc:chgData name="Dheeraj Damachya" userId="598d6daf0913dc02" providerId="LiveId" clId="{7C41B281-BB6D-4BA8-90C4-F733F1C3753A}" dt="2024-10-17T08:57:42.830" v="3089" actId="47"/>
      <pc:docMkLst>
        <pc:docMk/>
      </pc:docMkLst>
      <pc:sldChg chg="modSp mod">
        <pc:chgData name="Dheeraj Damachya" userId="598d6daf0913dc02" providerId="LiveId" clId="{7C41B281-BB6D-4BA8-90C4-F733F1C3753A}" dt="2024-10-16T07:20:01.353" v="453" actId="20577"/>
        <pc:sldMkLst>
          <pc:docMk/>
          <pc:sldMk cId="0" sldId="257"/>
        </pc:sldMkLst>
        <pc:spChg chg="mod">
          <ac:chgData name="Dheeraj Damachya" userId="598d6daf0913dc02" providerId="LiveId" clId="{7C41B281-BB6D-4BA8-90C4-F733F1C3753A}" dt="2024-10-16T07:00:31.715" v="122" actId="404"/>
          <ac:spMkLst>
            <pc:docMk/>
            <pc:sldMk cId="0" sldId="257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6T07:20:01.353" v="453" actId="20577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Dheeraj Damachya" userId="598d6daf0913dc02" providerId="LiveId" clId="{7C41B281-BB6D-4BA8-90C4-F733F1C3753A}" dt="2024-10-17T06:51:54.631" v="2580" actId="20577"/>
        <pc:sldMkLst>
          <pc:docMk/>
          <pc:sldMk cId="0" sldId="259"/>
        </pc:sldMkLst>
        <pc:spChg chg="mod">
          <ac:chgData name="Dheeraj Damachya" userId="598d6daf0913dc02" providerId="LiveId" clId="{7C41B281-BB6D-4BA8-90C4-F733F1C3753A}" dt="2024-10-17T06:51:54.631" v="2580" actId="20577"/>
          <ac:spMkLst>
            <pc:docMk/>
            <pc:sldMk cId="0" sldId="259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6T12:23:07.715" v="2569" actId="20577"/>
          <ac:graphicFrameMkLst>
            <pc:docMk/>
            <pc:sldMk cId="0" sldId="259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7C41B281-BB6D-4BA8-90C4-F733F1C3753A}" dt="2024-10-16T12:23:34.368" v="2573" actId="404"/>
        <pc:sldMkLst>
          <pc:docMk/>
          <pc:sldMk cId="0" sldId="260"/>
        </pc:sldMkLst>
        <pc:spChg chg="mod">
          <ac:chgData name="Dheeraj Damachya" userId="598d6daf0913dc02" providerId="LiveId" clId="{7C41B281-BB6D-4BA8-90C4-F733F1C3753A}" dt="2024-10-16T12:23:34.368" v="2573" actId="404"/>
          <ac:spMkLst>
            <pc:docMk/>
            <pc:sldMk cId="0" sldId="260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6T12:02:59.407" v="2397" actId="255"/>
          <ac:graphicFrameMkLst>
            <pc:docMk/>
            <pc:sldMk cId="0" sldId="260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7C41B281-BB6D-4BA8-90C4-F733F1C3753A}" dt="2024-10-17T06:58:33.823" v="2633" actId="20577"/>
        <pc:sldMkLst>
          <pc:docMk/>
          <pc:sldMk cId="0" sldId="261"/>
        </pc:sldMkLst>
        <pc:spChg chg="mod">
          <ac:chgData name="Dheeraj Damachya" userId="598d6daf0913dc02" providerId="LiveId" clId="{7C41B281-BB6D-4BA8-90C4-F733F1C3753A}" dt="2024-10-16T12:23:42.452" v="2574" actId="2711"/>
          <ac:spMkLst>
            <pc:docMk/>
            <pc:sldMk cId="0" sldId="261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7T06:58:33.823" v="2633" actId="20577"/>
          <ac:graphicFrameMkLst>
            <pc:docMk/>
            <pc:sldMk cId="0" sldId="261"/>
            <ac:graphicFrameMk id="4" creationId="{00000000-0000-0000-0000-000000000000}"/>
          </ac:graphicFrameMkLst>
        </pc:graphicFrameChg>
      </pc:sldChg>
      <pc:sldChg chg="modSp del mod">
        <pc:chgData name="Dheeraj Damachya" userId="598d6daf0913dc02" providerId="LiveId" clId="{7C41B281-BB6D-4BA8-90C4-F733F1C3753A}" dt="2024-10-17T08:57:42.830" v="3089" actId="47"/>
        <pc:sldMkLst>
          <pc:docMk/>
          <pc:sldMk cId="0" sldId="262"/>
        </pc:sldMkLst>
        <pc:spChg chg="mod">
          <ac:chgData name="Dheeraj Damachya" userId="598d6daf0913dc02" providerId="LiveId" clId="{7C41B281-BB6D-4BA8-90C4-F733F1C3753A}" dt="2024-10-17T07:33:30.748" v="2937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Dheeraj Damachya" userId="598d6daf0913dc02" providerId="LiveId" clId="{7C41B281-BB6D-4BA8-90C4-F733F1C3753A}" dt="2024-10-16T10:47:25.499" v="1951" actId="404"/>
        <pc:sldMkLst>
          <pc:docMk/>
          <pc:sldMk cId="0" sldId="263"/>
        </pc:sldMkLst>
        <pc:spChg chg="mod">
          <ac:chgData name="Dheeraj Damachya" userId="598d6daf0913dc02" providerId="LiveId" clId="{7C41B281-BB6D-4BA8-90C4-F733F1C3753A}" dt="2024-10-16T08:45:19.016" v="1215" actId="404"/>
          <ac:spMkLst>
            <pc:docMk/>
            <pc:sldMk cId="0" sldId="263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6T10:47:25.499" v="1951" actId="404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Dheeraj Damachya" userId="598d6daf0913dc02" providerId="LiveId" clId="{7C41B281-BB6D-4BA8-90C4-F733F1C3753A}" dt="2024-10-16T11:41:27.474" v="2187"/>
        <pc:sldMkLst>
          <pc:docMk/>
          <pc:sldMk cId="0" sldId="264"/>
        </pc:sldMkLst>
        <pc:spChg chg="mod">
          <ac:chgData name="Dheeraj Damachya" userId="598d6daf0913dc02" providerId="LiveId" clId="{7C41B281-BB6D-4BA8-90C4-F733F1C3753A}" dt="2024-10-16T10:24:42.810" v="1760" actId="2711"/>
          <ac:spMkLst>
            <pc:docMk/>
            <pc:sldMk cId="0" sldId="264"/>
            <ac:spMk id="2" creationId="{00000000-0000-0000-0000-000000000000}"/>
          </ac:spMkLst>
        </pc:spChg>
        <pc:graphicFrameChg chg="mod modGraphic">
          <ac:chgData name="Dheeraj Damachya" userId="598d6daf0913dc02" providerId="LiveId" clId="{7C41B281-BB6D-4BA8-90C4-F733F1C3753A}" dt="2024-10-16T11:41:27.474" v="2187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del">
        <pc:chgData name="Dheeraj Damachya" userId="598d6daf0913dc02" providerId="LiveId" clId="{7C41B281-BB6D-4BA8-90C4-F733F1C3753A}" dt="2024-10-16T10:59:14.270" v="2186" actId="2696"/>
        <pc:sldMkLst>
          <pc:docMk/>
          <pc:sldMk cId="0" sldId="265"/>
        </pc:sldMkLst>
      </pc:sldChg>
      <pc:sldChg chg="modSp mod">
        <pc:chgData name="Dheeraj Damachya" userId="598d6daf0913dc02" providerId="LiveId" clId="{7C41B281-BB6D-4BA8-90C4-F733F1C3753A}" dt="2024-10-16T06:59:32.376" v="111" actId="207"/>
        <pc:sldMkLst>
          <pc:docMk/>
          <pc:sldMk cId="428656786" sldId="266"/>
        </pc:sldMkLst>
        <pc:spChg chg="mod">
          <ac:chgData name="Dheeraj Damachya" userId="598d6daf0913dc02" providerId="LiveId" clId="{7C41B281-BB6D-4BA8-90C4-F733F1C3753A}" dt="2024-10-16T06:59:25.285" v="110" actId="2711"/>
          <ac:spMkLst>
            <pc:docMk/>
            <pc:sldMk cId="428656786" sldId="266"/>
            <ac:spMk id="2" creationId="{00000000-0000-0000-0000-000000000000}"/>
          </ac:spMkLst>
        </pc:spChg>
        <pc:spChg chg="mod">
          <ac:chgData name="Dheeraj Damachya" userId="598d6daf0913dc02" providerId="LiveId" clId="{7C41B281-BB6D-4BA8-90C4-F733F1C3753A}" dt="2024-10-16T06:59:32.376" v="111" actId="207"/>
          <ac:spMkLst>
            <pc:docMk/>
            <pc:sldMk cId="428656786" sldId="266"/>
            <ac:spMk id="3" creationId="{00000000-0000-0000-0000-000000000000}"/>
          </ac:spMkLst>
        </pc:spChg>
      </pc:sldChg>
      <pc:sldChg chg="modSp add mod">
        <pc:chgData name="Dheeraj Damachya" userId="598d6daf0913dc02" providerId="LiveId" clId="{7C41B281-BB6D-4BA8-90C4-F733F1C3753A}" dt="2024-10-16T10:01:09.838" v="1554" actId="2165"/>
        <pc:sldMkLst>
          <pc:docMk/>
          <pc:sldMk cId="1043916306" sldId="267"/>
        </pc:sldMkLst>
        <pc:graphicFrameChg chg="mod modGraphic">
          <ac:chgData name="Dheeraj Damachya" userId="598d6daf0913dc02" providerId="LiveId" clId="{7C41B281-BB6D-4BA8-90C4-F733F1C3753A}" dt="2024-10-16T10:01:09.838" v="1554" actId="2165"/>
          <ac:graphicFrameMkLst>
            <pc:docMk/>
            <pc:sldMk cId="1043916306" sldId="267"/>
            <ac:graphicFrameMk id="5" creationId="{00000000-0000-0000-0000-000000000000}"/>
          </ac:graphicFrameMkLst>
        </pc:graphicFrameChg>
      </pc:sldChg>
      <pc:sldChg chg="addSp delSp modSp add mod">
        <pc:chgData name="Dheeraj Damachya" userId="598d6daf0913dc02" providerId="LiveId" clId="{7C41B281-BB6D-4BA8-90C4-F733F1C3753A}" dt="2024-10-16T10:04:42.104" v="1565" actId="1076"/>
        <pc:sldMkLst>
          <pc:docMk/>
          <pc:sldMk cId="192399249" sldId="268"/>
        </pc:sldMkLst>
        <pc:spChg chg="add del mod">
          <ac:chgData name="Dheeraj Damachya" userId="598d6daf0913dc02" providerId="LiveId" clId="{7C41B281-BB6D-4BA8-90C4-F733F1C3753A}" dt="2024-10-16T08:25:12.516" v="679" actId="478"/>
          <ac:spMkLst>
            <pc:docMk/>
            <pc:sldMk cId="192399249" sldId="268"/>
            <ac:spMk id="4" creationId="{7385B101-6298-DACD-2F3C-7B7B162BED33}"/>
          </ac:spMkLst>
        </pc:spChg>
        <pc:graphicFrameChg chg="add del mod modGraphic">
          <ac:chgData name="Dheeraj Damachya" userId="598d6daf0913dc02" providerId="LiveId" clId="{7C41B281-BB6D-4BA8-90C4-F733F1C3753A}" dt="2024-10-16T10:04:42.104" v="1565" actId="1076"/>
          <ac:graphicFrameMkLst>
            <pc:docMk/>
            <pc:sldMk cId="192399249" sldId="268"/>
            <ac:graphicFrameMk id="5" creationId="{00000000-0000-0000-0000-000000000000}"/>
          </ac:graphicFrameMkLst>
        </pc:graphicFrameChg>
      </pc:sldChg>
      <pc:sldChg chg="new del">
        <pc:chgData name="Dheeraj Damachya" userId="598d6daf0913dc02" providerId="LiveId" clId="{7C41B281-BB6D-4BA8-90C4-F733F1C3753A}" dt="2024-10-16T07:29:43.635" v="629" actId="680"/>
        <pc:sldMkLst>
          <pc:docMk/>
          <pc:sldMk cId="3816033970" sldId="268"/>
        </pc:sldMkLst>
      </pc:sldChg>
      <pc:sldChg chg="modSp add mod">
        <pc:chgData name="Dheeraj Damachya" userId="598d6daf0913dc02" providerId="LiveId" clId="{7C41B281-BB6D-4BA8-90C4-F733F1C3753A}" dt="2024-10-16T10:41:10.820" v="1944" actId="14734"/>
        <pc:sldMkLst>
          <pc:docMk/>
          <pc:sldMk cId="2439900141" sldId="269"/>
        </pc:sldMkLst>
        <pc:graphicFrameChg chg="mod modGraphic">
          <ac:chgData name="Dheeraj Damachya" userId="598d6daf0913dc02" providerId="LiveId" clId="{7C41B281-BB6D-4BA8-90C4-F733F1C3753A}" dt="2024-10-16T10:41:10.820" v="1944" actId="14734"/>
          <ac:graphicFrameMkLst>
            <pc:docMk/>
            <pc:sldMk cId="2439900141" sldId="269"/>
            <ac:graphicFrameMk id="5" creationId="{00000000-0000-0000-0000-000000000000}"/>
          </ac:graphicFrameMkLst>
        </pc:graphicFrameChg>
      </pc:sldChg>
      <pc:sldChg chg="modSp add mod">
        <pc:chgData name="Dheeraj Damachya" userId="598d6daf0913dc02" providerId="LiveId" clId="{7C41B281-BB6D-4BA8-90C4-F733F1C3753A}" dt="2024-10-16T10:40:46.944" v="1939" actId="6549"/>
        <pc:sldMkLst>
          <pc:docMk/>
          <pc:sldMk cId="3309125346" sldId="270"/>
        </pc:sldMkLst>
        <pc:graphicFrameChg chg="mod modGraphic">
          <ac:chgData name="Dheeraj Damachya" userId="598d6daf0913dc02" providerId="LiveId" clId="{7C41B281-BB6D-4BA8-90C4-F733F1C3753A}" dt="2024-10-16T10:40:46.944" v="1939" actId="6549"/>
          <ac:graphicFrameMkLst>
            <pc:docMk/>
            <pc:sldMk cId="3309125346" sldId="270"/>
            <ac:graphicFrameMk id="5" creationId="{00000000-0000-0000-0000-000000000000}"/>
          </ac:graphicFrameMkLst>
        </pc:graphicFrameChg>
      </pc:sldChg>
      <pc:sldChg chg="modSp add mod">
        <pc:chgData name="Dheeraj Damachya" userId="598d6daf0913dc02" providerId="LiveId" clId="{7C41B281-BB6D-4BA8-90C4-F733F1C3753A}" dt="2024-10-16T10:52:43.665" v="2063"/>
        <pc:sldMkLst>
          <pc:docMk/>
          <pc:sldMk cId="189857203" sldId="271"/>
        </pc:sldMkLst>
        <pc:graphicFrameChg chg="mod modGraphic">
          <ac:chgData name="Dheeraj Damachya" userId="598d6daf0913dc02" providerId="LiveId" clId="{7C41B281-BB6D-4BA8-90C4-F733F1C3753A}" dt="2024-10-16T10:52:43.665" v="2063"/>
          <ac:graphicFrameMkLst>
            <pc:docMk/>
            <pc:sldMk cId="189857203" sldId="271"/>
            <ac:graphicFrameMk id="4" creationId="{00000000-0000-0000-0000-000000000000}"/>
          </ac:graphicFrameMkLst>
        </pc:graphicFrameChg>
      </pc:sldChg>
      <pc:sldChg chg="modSp add mod ord">
        <pc:chgData name="Dheeraj Damachya" userId="598d6daf0913dc02" providerId="LiveId" clId="{7C41B281-BB6D-4BA8-90C4-F733F1C3753A}" dt="2024-10-16T10:59:08.052" v="2185" actId="13926"/>
        <pc:sldMkLst>
          <pc:docMk/>
          <pc:sldMk cId="3658427640" sldId="272"/>
        </pc:sldMkLst>
        <pc:graphicFrameChg chg="mod modGraphic">
          <ac:chgData name="Dheeraj Damachya" userId="598d6daf0913dc02" providerId="LiveId" clId="{7C41B281-BB6D-4BA8-90C4-F733F1C3753A}" dt="2024-10-16T10:59:08.052" v="2185" actId="13926"/>
          <ac:graphicFrameMkLst>
            <pc:docMk/>
            <pc:sldMk cId="3658427640" sldId="272"/>
            <ac:graphicFrameMk id="4" creationId="{00000000-0000-0000-0000-000000000000}"/>
          </ac:graphicFrameMkLst>
        </pc:graphicFrameChg>
      </pc:sldChg>
      <pc:sldChg chg="addSp delSp modSp add mod">
        <pc:chgData name="Dheeraj Damachya" userId="598d6daf0913dc02" providerId="LiveId" clId="{7C41B281-BB6D-4BA8-90C4-F733F1C3753A}" dt="2024-10-17T08:56:32.770" v="3071" actId="2711"/>
        <pc:sldMkLst>
          <pc:docMk/>
          <pc:sldMk cId="0" sldId="273"/>
        </pc:sldMkLst>
        <pc:spChg chg="mod">
          <ac:chgData name="Dheeraj Damachya" userId="598d6daf0913dc02" providerId="LiveId" clId="{7C41B281-BB6D-4BA8-90C4-F733F1C3753A}" dt="2024-10-17T07:00:17.964" v="2636" actId="2711"/>
          <ac:spMkLst>
            <pc:docMk/>
            <pc:sldMk cId="0" sldId="273"/>
            <ac:spMk id="2" creationId="{00000000-0000-0000-0000-000000000000}"/>
          </ac:spMkLst>
        </pc:spChg>
        <pc:spChg chg="del mod">
          <ac:chgData name="Dheeraj Damachya" userId="598d6daf0913dc02" providerId="LiveId" clId="{7C41B281-BB6D-4BA8-90C4-F733F1C3753A}" dt="2024-10-17T07:32:46.848" v="2935" actId="478"/>
          <ac:spMkLst>
            <pc:docMk/>
            <pc:sldMk cId="0" sldId="273"/>
            <ac:spMk id="3" creationId="{00000000-0000-0000-0000-000000000000}"/>
          </ac:spMkLst>
        </pc:spChg>
        <pc:spChg chg="mod">
          <ac:chgData name="Dheeraj Damachya" userId="598d6daf0913dc02" providerId="LiveId" clId="{7C41B281-BB6D-4BA8-90C4-F733F1C3753A}" dt="2024-10-17T08:56:32.770" v="3071" actId="2711"/>
          <ac:spMkLst>
            <pc:docMk/>
            <pc:sldMk cId="0" sldId="273"/>
            <ac:spMk id="6" creationId="{0806B860-E1B1-82BA-54B7-C9C43ACB4991}"/>
          </ac:spMkLst>
        </pc:spChg>
        <pc:spChg chg="add del mod">
          <ac:chgData name="Dheeraj Damachya" userId="598d6daf0913dc02" providerId="LiveId" clId="{7C41B281-BB6D-4BA8-90C4-F733F1C3753A}" dt="2024-10-17T07:32:50.790" v="2936" actId="478"/>
          <ac:spMkLst>
            <pc:docMk/>
            <pc:sldMk cId="0" sldId="273"/>
            <ac:spMk id="7" creationId="{849AC2A8-F8F7-6E44-C157-7C14A30CE7E6}"/>
          </ac:spMkLst>
        </pc:spChg>
        <pc:graphicFrameChg chg="mod modGraphic">
          <ac:chgData name="Dheeraj Damachya" userId="598d6daf0913dc02" providerId="LiveId" clId="{7C41B281-BB6D-4BA8-90C4-F733F1C3753A}" dt="2024-10-17T08:56:24.582" v="3069" actId="2711"/>
          <ac:graphicFrameMkLst>
            <pc:docMk/>
            <pc:sldMk cId="0" sldId="273"/>
            <ac:graphicFrameMk id="4" creationId="{D58C19A1-BEC6-6F6F-F4EC-E7849DB8F9DB}"/>
          </ac:graphicFrameMkLst>
        </pc:graphicFrameChg>
      </pc:sldChg>
      <pc:sldChg chg="new del">
        <pc:chgData name="Dheeraj Damachya" userId="598d6daf0913dc02" providerId="LiveId" clId="{7C41B281-BB6D-4BA8-90C4-F733F1C3753A}" dt="2024-10-16T11:56:09.637" v="2286" actId="2696"/>
        <pc:sldMkLst>
          <pc:docMk/>
          <pc:sldMk cId="2898795840" sldId="273"/>
        </pc:sldMkLst>
      </pc:sldChg>
      <pc:sldChg chg="modSp add del mod">
        <pc:chgData name="Dheeraj Damachya" userId="598d6daf0913dc02" providerId="LiveId" clId="{7C41B281-BB6D-4BA8-90C4-F733F1C3753A}" dt="2024-10-16T12:19:21.544" v="2497" actId="2696"/>
        <pc:sldMkLst>
          <pc:docMk/>
          <pc:sldMk cId="962457833" sldId="274"/>
        </pc:sldMkLst>
        <pc:graphicFrameChg chg="mod modGraphic">
          <ac:chgData name="Dheeraj Damachya" userId="598d6daf0913dc02" providerId="LiveId" clId="{7C41B281-BB6D-4BA8-90C4-F733F1C3753A}" dt="2024-10-16T11:56:02.552" v="2285" actId="255"/>
          <ac:graphicFrameMkLst>
            <pc:docMk/>
            <pc:sldMk cId="962457833" sldId="274"/>
            <ac:graphicFrameMk id="4" creationId="{00000000-0000-0000-0000-000000000000}"/>
          </ac:graphicFrameMkLst>
        </pc:graphicFrameChg>
      </pc:sldChg>
      <pc:sldChg chg="modSp add mod">
        <pc:chgData name="Dheeraj Damachya" userId="598d6daf0913dc02" providerId="LiveId" clId="{7C41B281-BB6D-4BA8-90C4-F733F1C3753A}" dt="2024-10-17T08:57:34.885" v="3088" actId="14734"/>
        <pc:sldMkLst>
          <pc:docMk/>
          <pc:sldMk cId="2874406789" sldId="274"/>
        </pc:sldMkLst>
        <pc:spChg chg="mod">
          <ac:chgData name="Dheeraj Damachya" userId="598d6daf0913dc02" providerId="LiveId" clId="{7C41B281-BB6D-4BA8-90C4-F733F1C3753A}" dt="2024-10-17T08:56:40.592" v="3072" actId="2711"/>
          <ac:spMkLst>
            <pc:docMk/>
            <pc:sldMk cId="2874406789" sldId="274"/>
            <ac:spMk id="2" creationId="{6F647777-27F1-9F0C-4807-D8A50180884B}"/>
          </ac:spMkLst>
        </pc:spChg>
        <pc:graphicFrameChg chg="mod modGraphic">
          <ac:chgData name="Dheeraj Damachya" userId="598d6daf0913dc02" providerId="LiveId" clId="{7C41B281-BB6D-4BA8-90C4-F733F1C3753A}" dt="2024-10-17T08:57:34.885" v="3088" actId="14734"/>
          <ac:graphicFrameMkLst>
            <pc:docMk/>
            <pc:sldMk cId="2874406789" sldId="274"/>
            <ac:graphicFrameMk id="4" creationId="{DFE764D2-102B-AC59-6B1D-9292783F2D4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2028089"/>
          </a:xfrm>
        </p:spPr>
        <p:txBody>
          <a:bodyPr>
            <a:normAutofit/>
          </a:bodyPr>
          <a:lstStyle/>
          <a:p>
            <a:r>
              <a:rPr lang="en-IN">
                <a:latin typeface="Times New Roman" panose="02020603050405020304" pitchFamily="18" charset="0"/>
                <a:cs typeface="Times New Roman" panose="02020603050405020304" pitchFamily="18" charset="0"/>
              </a:rPr>
              <a:t>Half Yearly Review</a:t>
            </a:r>
            <a:br>
              <a:rPr lang="en-IN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CED 07, 12, 24, 32, 43</a:t>
            </a:r>
            <a:br>
              <a:rPr lang="en-IN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>
                <a:latin typeface="Times New Roman" panose="02020603050405020304" pitchFamily="18" charset="0"/>
                <a:cs typeface="Times New Roman" panose="02020603050405020304" pitchFamily="18" charset="0"/>
              </a:rPr>
              <a:t>18 October 2024</a:t>
            </a:r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4797152"/>
            <a:ext cx="2910136" cy="888504"/>
          </a:xfrm>
        </p:spPr>
        <p:txBody>
          <a:bodyPr>
            <a:normAutofit fontScale="55000" lnSpcReduction="20000"/>
          </a:bodyPr>
          <a:lstStyle/>
          <a:p>
            <a:r>
              <a:rPr lang="en-I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Dheeraj Damachya</a:t>
            </a:r>
          </a:p>
          <a:p>
            <a:r>
              <a:rPr lang="en-I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Scientist B/Assistant Director</a:t>
            </a:r>
          </a:p>
          <a:p>
            <a:r>
              <a:rPr lang="en-I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CED</a:t>
            </a:r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956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 adopted for Review (Not under 5 yearly review criteria)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87457"/>
              </p:ext>
            </p:extLst>
          </p:nvPr>
        </p:nvGraphicFramePr>
        <p:xfrm>
          <a:off x="0" y="1417638"/>
          <a:ext cx="9144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IS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089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4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60142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8599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373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P-draft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43994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yet to be awarded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9602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0706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Drafts Under 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219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04824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2974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359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561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57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60648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and Working Groups</a:t>
            </a:r>
            <a:endParaRPr lang="en-US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689827"/>
              </p:ext>
            </p:extLst>
          </p:nvPr>
        </p:nvGraphicFramePr>
        <p:xfrm>
          <a:off x="418611" y="1340768"/>
          <a:ext cx="8392446" cy="221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808">
                  <a:extLst>
                    <a:ext uri="{9D8B030D-6E8A-4147-A177-3AD203B41FA5}">
                      <a16:colId xmlns:a16="http://schemas.microsoft.com/office/drawing/2014/main" val="1125069476"/>
                    </a:ext>
                  </a:extLst>
                </a:gridCol>
                <a:gridCol w="2208148">
                  <a:extLst>
                    <a:ext uri="{9D8B030D-6E8A-4147-A177-3AD203B41FA5}">
                      <a16:colId xmlns:a16="http://schemas.microsoft.com/office/drawing/2014/main" val="3236348001"/>
                    </a:ext>
                  </a:extLst>
                </a:gridCol>
                <a:gridCol w="3289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325"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838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37"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37"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55149"/>
                  </a:ext>
                </a:extLst>
              </a:tr>
              <a:tr h="315926"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ISO/IEC Projects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356940"/>
              </p:ext>
            </p:extLst>
          </p:nvPr>
        </p:nvGraphicFramePr>
        <p:xfrm>
          <a:off x="457200" y="2204864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6162"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TC</a:t>
                      </a:r>
                    </a:p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IN-NMC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Of Interest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Designated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85"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ISO/PC 305</a:t>
                      </a:r>
                    </a:p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ISO/DIS 30500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Non-sewered sanitation systems — Prefabricated integrated treatment units — General safety and performance requirements for design and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24-Public Health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 A. A. Kazmi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5353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planned and held outside HQ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74912"/>
              </p:ext>
            </p:extLst>
          </p:nvPr>
        </p:nvGraphicFramePr>
        <p:xfrm>
          <a:off x="585774" y="2348880"/>
          <a:ext cx="7972452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May 2024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IIT Roorkee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Nov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NITTTR, Chennai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46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Jan 2025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 V National Institute of Technology, Surat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Feb 2025 (Tentative)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Institute of Technology, Uttarakhand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3439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 - Attendance, Inactive members, Comments on P Drafts, Resolutions</a:t>
            </a:r>
            <a:endParaRPr lang="en-US" sz="25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18455"/>
              </p:ext>
            </p:extLst>
          </p:nvPr>
        </p:nvGraphicFramePr>
        <p:xfrm>
          <a:off x="827584" y="1600201"/>
          <a:ext cx="7632848" cy="195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8742022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(Average)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Inactive Members 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41463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12 - 2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Uploaded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24 - 1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Uploaded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  <a:tr h="467794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43 - 3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Uploaded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5767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 - SC membership rationalised</a:t>
            </a:r>
            <a:endParaRPr lang="en-US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/>
          </a:p>
          <a:p>
            <a:pPr lvl="0">
              <a:buNone/>
            </a:pPr>
            <a:endParaRPr lang="en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E764D2-102B-AC59-6B1D-9292783F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317090"/>
              </p:ext>
            </p:extLst>
          </p:nvPr>
        </p:nvGraphicFramePr>
        <p:xfrm>
          <a:off x="0" y="1500056"/>
          <a:ext cx="9144001" cy="404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353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801384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760288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708917">
                  <a:extLst>
                    <a:ext uri="{9D8B030D-6E8A-4147-A177-3AD203B41FA5}">
                      <a16:colId xmlns:a16="http://schemas.microsoft.com/office/drawing/2014/main" val="1246405734"/>
                    </a:ext>
                  </a:extLst>
                </a:gridCol>
                <a:gridCol w="760287">
                  <a:extLst>
                    <a:ext uri="{9D8B030D-6E8A-4147-A177-3AD203B41FA5}">
                      <a16:colId xmlns:a16="http://schemas.microsoft.com/office/drawing/2014/main" val="3955886019"/>
                    </a:ext>
                  </a:extLst>
                </a:gridCol>
                <a:gridCol w="1006868">
                  <a:extLst>
                    <a:ext uri="{9D8B030D-6E8A-4147-A177-3AD203B41FA5}">
                      <a16:colId xmlns:a16="http://schemas.microsoft.com/office/drawing/2014/main" val="588990985"/>
                    </a:ext>
                  </a:extLst>
                </a:gridCol>
                <a:gridCol w="720904">
                  <a:extLst>
                    <a:ext uri="{9D8B030D-6E8A-4147-A177-3AD203B41FA5}">
                      <a16:colId xmlns:a16="http://schemas.microsoft.com/office/drawing/2014/main" val="20122139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9835141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03021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08493532"/>
                    </a:ext>
                  </a:extLst>
                </a:gridCol>
                <a:gridCol w="938372">
                  <a:extLst>
                    <a:ext uri="{9D8B030D-6E8A-4147-A177-3AD203B41FA5}">
                      <a16:colId xmlns:a16="http://schemas.microsoft.com/office/drawing/2014/main" val="3846051690"/>
                    </a:ext>
                  </a:extLst>
                </a:gridCol>
                <a:gridCol w="585628">
                  <a:extLst>
                    <a:ext uri="{9D8B030D-6E8A-4147-A177-3AD203B41FA5}">
                      <a16:colId xmlns:a16="http://schemas.microsoft.com/office/drawing/2014/main" val="385402797"/>
                    </a:ext>
                  </a:extLst>
                </a:gridCol>
              </a:tblGrid>
              <a:tr h="396909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Category wise breakup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056117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Regulatory Body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State Government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R&amp;D Organization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Expert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Central Ministry/Dept.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Technologist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73485"/>
                  </a:ext>
                </a:extLst>
              </a:tr>
              <a:tr h="379907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50490"/>
                  </a:ext>
                </a:extLst>
              </a:tr>
              <a:tr h="379907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41795"/>
                  </a:ext>
                </a:extLst>
              </a:tr>
              <a:tr h="379907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828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221040"/>
              </p:ext>
            </p:extLst>
          </p:nvPr>
        </p:nvGraphicFramePr>
        <p:xfrm>
          <a:off x="0" y="1124744"/>
          <a:ext cx="9143999" cy="4814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770">
                  <a:extLst>
                    <a:ext uri="{9D8B030D-6E8A-4147-A177-3AD203B41FA5}">
                      <a16:colId xmlns:a16="http://schemas.microsoft.com/office/drawing/2014/main" val="2648179431"/>
                    </a:ext>
                  </a:extLst>
                </a:gridCol>
                <a:gridCol w="1049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25743755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661824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3055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and Method of construction of Light gauge steel framed structure (LGSFS)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is covered in revision of IS 801 “</a:t>
                      </a: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 of practice for use of cold-formed light gauge steel structural members in general building construction”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564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Acoustics determination of acoustic properties in impedance tubes Part 1: Method using standing wave ratio (Adoption of ISO 10534-1)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MS/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073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Acoustics determination of acoustic properties in impedance tubes Part 2: Two-microphone technique for normal sound absorption coefficient and normal surface impedance (Adoption of ISO 10534-2)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MS/ Committee</a:t>
                      </a: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922505"/>
              </p:ext>
            </p:extLst>
          </p:nvPr>
        </p:nvGraphicFramePr>
        <p:xfrm>
          <a:off x="-2" y="1268760"/>
          <a:ext cx="9144002" cy="4804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2090823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687108046"/>
                    </a:ext>
                  </a:extLst>
                </a:gridCol>
                <a:gridCol w="1259634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589816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861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ventilation in buildings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to be reviewed by REC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Climatic Zonation of India for Building Design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to be prepared by 20 Dec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TVS Attenuator Underground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transferred to ETD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977486"/>
                  </a:ext>
                </a:extLst>
              </a:tr>
              <a:tr h="259274">
                <a:tc vMerge="1"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Green Building Rating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BIS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transferred to CED 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583660"/>
                  </a:ext>
                </a:extLst>
              </a:tr>
              <a:tr h="678944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Indices for Residential and Non-residential buildings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to be prepared by 20 Dec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557320"/>
                  </a:ext>
                </a:extLst>
              </a:tr>
              <a:tr h="578435">
                <a:tc rowSpan="2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Rotationally </a:t>
                      </a:r>
                      <a:r>
                        <a:rPr lang="en-US" sz="1400" b="0" i="0" kern="120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Moulded</a:t>
                      </a:r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Polyethylene Septic Tanks — Specification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5545"/>
                  </a:ext>
                </a:extLst>
              </a:tr>
              <a:tr h="251366">
                <a:tc vMerge="1"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0" fontAlgn="b"/>
                      <a:r>
                        <a:rPr lang="en-IN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Packaged Sewage Treatment Plant </a:t>
                      </a:r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Specification</a:t>
                      </a:r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56834"/>
                  </a:ext>
                </a:extLst>
              </a:tr>
              <a:tr h="252690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0" fontAlgn="b"/>
                      <a:r>
                        <a:rPr lang="en-IN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Packaged Sewage Treatment Plant </a:t>
                      </a:r>
                      <a:r>
                        <a:rPr lang="en-US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Specification</a:t>
                      </a:r>
                      <a:endParaRPr lang="en-IN" sz="1400" b="0" i="0" kern="12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 marL="28575" marR="28575" marT="19050" marB="19050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01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9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410456"/>
              </p:ext>
            </p:extLst>
          </p:nvPr>
        </p:nvGraphicFramePr>
        <p:xfrm>
          <a:off x="0" y="1268760"/>
          <a:ext cx="9144000" cy="454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57579187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0471418"/>
                    </a:ext>
                  </a:extLst>
                </a:gridCol>
                <a:gridCol w="2267744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861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  <a:p>
                      <a:pPr rtl="0" fontAlgn="b"/>
                      <a:endParaRPr lang="en-US" sz="1400" b="0" i="0" kern="12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b="0" i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Plastic Underground Inspection Chambers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400" b="0" i="0" kern="12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be issued as P-draft after the meeting on 08 Nov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447421"/>
                  </a:ext>
                </a:extLst>
              </a:tr>
              <a:tr h="580861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Cure in Place Pipe Liner for Sewer Rehabilitation</a:t>
                      </a:r>
                      <a:endParaRPr lang="en-US" sz="1400" b="0" i="0" kern="12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 b="0" i="0" kern="12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be issued as P-draft after the meeting on 08 Nov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656936"/>
                  </a:ext>
                </a:extLst>
              </a:tr>
              <a:tr h="1048771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3D printing construction technologies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Additionally, </a:t>
                      </a:r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</a:t>
                      </a: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R&amp;D Project has been reviewed by the Committee for hosting on BIS website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404">
                <a:tc vMerge="1"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Prefabricated and Prefinished Volumetric Construction OR 3D precast volumetric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 rowSpan="2">
                  <a:txBody>
                    <a:bodyPr/>
                    <a:lstStyle/>
                    <a:p>
                      <a:pPr rtl="0" fontAlgn="ctr"/>
                      <a:r>
                        <a:rPr lang="en-IN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732444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0" font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Prefabricated and Prefinished Volumetric Construction OR 3D precast volumetric</a:t>
                      </a:r>
                    </a:p>
                  </a:txBody>
                  <a:tcPr marL="28575" marR="28575" marT="19050" marB="19050" anchor="ctr"/>
                </a:tc>
                <a:tc vMerge="1">
                  <a:txBody>
                    <a:bodyPr/>
                    <a:lstStyle/>
                    <a:p>
                      <a:pPr rtl="0" fontAlgn="ctr"/>
                      <a:r>
                        <a:rPr lang="en-IN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934129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for Manufacturing and Assembly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IN" sz="14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46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956597"/>
              </p:ext>
            </p:extLst>
          </p:nvPr>
        </p:nvGraphicFramePr>
        <p:xfrm>
          <a:off x="0" y="1412776"/>
          <a:ext cx="9144000" cy="379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100">
                  <a:extLst>
                    <a:ext uri="{9D8B030D-6E8A-4147-A177-3AD203B41FA5}">
                      <a16:colId xmlns:a16="http://schemas.microsoft.com/office/drawing/2014/main" val="2468887335"/>
                    </a:ext>
                  </a:extLst>
                </a:gridCol>
                <a:gridCol w="1347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960">
                  <a:extLst>
                    <a:ext uri="{9D8B030D-6E8A-4147-A177-3AD203B41FA5}">
                      <a16:colId xmlns:a16="http://schemas.microsoft.com/office/drawing/2014/main" val="1184947968"/>
                    </a:ext>
                  </a:extLst>
                </a:gridCol>
                <a:gridCol w="1907704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86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and Method of Construction of Monolithic Concrete Construction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Ministry</a:t>
                      </a:r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Committee consideration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and Method of construction of Stay in Place Formwork System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Ministry</a:t>
                      </a:r>
                    </a:p>
                  </a:txBody>
                  <a:tcPr marL="28575" marR="28575" marT="19050" marB="19050"/>
                </a:tc>
                <a:tc vMerge="1"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and Construction of Combined Piled Raft Foundations – Code of Practice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61049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Cross-hole sonic logging of piles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18023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Strain Dynamic Testing of Piles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167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12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778496"/>
              </p:ext>
            </p:extLst>
          </p:nvPr>
        </p:nvGraphicFramePr>
        <p:xfrm>
          <a:off x="0" y="1268760"/>
          <a:ext cx="9144000" cy="3378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8225680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25821561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 for Solar PVs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399923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Dynamic vertical load test of piles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BIS Officer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Committee has decided not to start the process of revision 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is covered in “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5249 Determination of dynamic properties of soil ― Method of test”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542678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Continuous Flight Auger Piles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18744"/>
                  </a:ext>
                </a:extLst>
              </a:tr>
              <a:tr h="61931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 for subsurface sounding for soils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99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90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on 5 Yearly Review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669687"/>
              </p:ext>
            </p:extLst>
          </p:nvPr>
        </p:nvGraphicFramePr>
        <p:xfrm>
          <a:off x="4611" y="1417638"/>
          <a:ext cx="91440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Comm.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IS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 Draft available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Amended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archived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(ARP allotted)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(ARP allotted)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8854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13048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7825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2363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>
                <a:latin typeface="Times New Roman" panose="02020603050405020304" pitchFamily="18" charset="0"/>
                <a:cs typeface="Times New Roman" panose="02020603050405020304" pitchFamily="18" charset="0"/>
              </a:rPr>
              <a:t>Process adopted for Review (5 Yearly)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49695"/>
              </p:ext>
            </p:extLst>
          </p:nvPr>
        </p:nvGraphicFramePr>
        <p:xfrm>
          <a:off x="457200" y="1600200"/>
          <a:ext cx="8229601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9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IS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Drafts under preparation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Intern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preparation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be issued as P-draft after the meeting on 08 Nov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Through ARP to expert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Drafts under preparation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Through Committee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837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6B64E-418F-7154-1EA1-B1F2702B9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DD88-FC02-D6DD-5CDE-D87E00D2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>
                <a:latin typeface="Times New Roman" panose="02020603050405020304" pitchFamily="18" charset="0"/>
                <a:cs typeface="Times New Roman" panose="02020603050405020304" pitchFamily="18" charset="0"/>
              </a:rPr>
              <a:t>Progress on Review – Not Due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00396D-349D-AB8C-0AE9-798A2079BB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636448"/>
              </p:ext>
            </p:extLst>
          </p:nvPr>
        </p:nvGraphicFramePr>
        <p:xfrm>
          <a:off x="4610" y="1417638"/>
          <a:ext cx="913939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4958547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16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Comm.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IS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 Draft Available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Amended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</a:t>
                      </a:r>
                    </a:p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(WD under preparation)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07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12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24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8854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13048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7825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Post-2000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236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5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1274</Words>
  <Application>Microsoft Macintosh PowerPoint</Application>
  <PresentationFormat>On-screen Show (4:3)</PresentationFormat>
  <Paragraphs>573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Half Yearly Review CED 07, 12, 24, 32, 43 18 October 2024</vt:lpstr>
      <vt:lpstr>Progress of NWIP</vt:lpstr>
      <vt:lpstr>Progress of NWIP</vt:lpstr>
      <vt:lpstr>Progress of NWIP</vt:lpstr>
      <vt:lpstr>Progress of NWIP</vt:lpstr>
      <vt:lpstr>Progress of NWIP</vt:lpstr>
      <vt:lpstr>Progress on 5 Yearly Review</vt:lpstr>
      <vt:lpstr>Process adopted for Review (5 Yearly)</vt:lpstr>
      <vt:lpstr>Progress on Review – Not Due</vt:lpstr>
      <vt:lpstr>Process  adopted for Review (Not under 5 yearly review criteria)</vt:lpstr>
      <vt:lpstr>Working Panels and Working Groups</vt:lpstr>
      <vt:lpstr>ISO/IEC Projects</vt:lpstr>
      <vt:lpstr>SC/WP meetings planned and held outside HQ</vt:lpstr>
      <vt:lpstr>Status of Process Reform measures - Attendance, Inactive members, Comments on P Drafts, Resolutions</vt:lpstr>
      <vt:lpstr>Status of Process Reform measures - SC membership rationalised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Dheeraj Damachya</cp:lastModifiedBy>
  <cp:revision>1</cp:revision>
  <dcterms:created xsi:type="dcterms:W3CDTF">2024-10-13T07:58:13Z</dcterms:created>
  <dcterms:modified xsi:type="dcterms:W3CDTF">2024-10-17T16:00:59Z</dcterms:modified>
</cp:coreProperties>
</file>