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2"/>
  </p:notesMasterIdLst>
  <p:sldIdLst>
    <p:sldId id="946" r:id="rId2"/>
    <p:sldId id="484" r:id="rId3"/>
    <p:sldId id="948" r:id="rId4"/>
    <p:sldId id="952" r:id="rId5"/>
    <p:sldId id="950" r:id="rId6"/>
    <p:sldId id="375" r:id="rId7"/>
    <p:sldId id="955" r:id="rId8"/>
    <p:sldId id="312" r:id="rId9"/>
    <p:sldId id="289" r:id="rId10"/>
    <p:sldId id="949" r:id="rId11"/>
    <p:sldId id="953" r:id="rId12"/>
    <p:sldId id="954" r:id="rId13"/>
    <p:sldId id="311" r:id="rId14"/>
    <p:sldId id="467" r:id="rId15"/>
    <p:sldId id="469" r:id="rId16"/>
    <p:sldId id="477" r:id="rId17"/>
    <p:sldId id="924" r:id="rId18"/>
    <p:sldId id="942" r:id="rId19"/>
    <p:sldId id="947" r:id="rId20"/>
    <p:sldId id="94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 shukla" userId="5385062549aa6d2e" providerId="LiveId" clId="{3BEFFBAD-19A3-4EEA-99B2-499F4259AD07}"/>
    <pc:docChg chg="modSld">
      <pc:chgData name="Harsh shukla" userId="5385062549aa6d2e" providerId="LiveId" clId="{3BEFFBAD-19A3-4EEA-99B2-499F4259AD07}" dt="2022-09-20T06:23:39.778" v="0" actId="6549"/>
      <pc:docMkLst>
        <pc:docMk/>
      </pc:docMkLst>
      <pc:sldChg chg="modSp mod">
        <pc:chgData name="Harsh shukla" userId="5385062549aa6d2e" providerId="LiveId" clId="{3BEFFBAD-19A3-4EEA-99B2-499F4259AD07}" dt="2022-09-20T06:23:39.778" v="0" actId="6549"/>
        <pc:sldMkLst>
          <pc:docMk/>
          <pc:sldMk cId="3750824127" sldId="946"/>
        </pc:sldMkLst>
        <pc:spChg chg="mod">
          <ac:chgData name="Harsh shukla" userId="5385062549aa6d2e" providerId="LiveId" clId="{3BEFFBAD-19A3-4EEA-99B2-499F4259AD07}" dt="2022-09-20T06:23:39.778" v="0" actId="6549"/>
          <ac:spMkLst>
            <pc:docMk/>
            <pc:sldMk cId="3750824127" sldId="946"/>
            <ac:spMk id="4" creationId="{EA3B2D8A-7F76-86EC-8B29-B98A1DA5C46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C1397-D351-4AB6-8194-E325680E62E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3618D6F-2092-4AE4-8474-0A40020032C6}">
      <dgm:prSet/>
      <dgm:spPr/>
      <dgm:t>
        <a:bodyPr/>
        <a:lstStyle/>
        <a:p>
          <a:r>
            <a:rPr lang="en-US"/>
            <a:t>Chairman (Independent Body)</a:t>
          </a:r>
        </a:p>
      </dgm:t>
    </dgm:pt>
    <dgm:pt modelId="{EF865E25-31BA-4666-9211-FD2D1C59E853}" type="parTrans" cxnId="{8E6917F9-2D88-482E-B840-5CD0F87FBA15}">
      <dgm:prSet/>
      <dgm:spPr/>
      <dgm:t>
        <a:bodyPr/>
        <a:lstStyle/>
        <a:p>
          <a:endParaRPr lang="en-US"/>
        </a:p>
      </dgm:t>
    </dgm:pt>
    <dgm:pt modelId="{68A1168F-4116-4B81-B7BA-AC410B512FD0}" type="sibTrans" cxnId="{8E6917F9-2D88-482E-B840-5CD0F87FBA15}">
      <dgm:prSet/>
      <dgm:spPr/>
      <dgm:t>
        <a:bodyPr/>
        <a:lstStyle/>
        <a:p>
          <a:endParaRPr lang="en-US"/>
        </a:p>
      </dgm:t>
    </dgm:pt>
    <dgm:pt modelId="{3C637273-FEA3-4717-963F-8B7EB3FF02D2}">
      <dgm:prSet/>
      <dgm:spPr/>
      <dgm:t>
        <a:bodyPr/>
        <a:lstStyle/>
        <a:p>
          <a:r>
            <a:rPr lang="en-US"/>
            <a:t>Member Secretary (BIS)</a:t>
          </a:r>
        </a:p>
      </dgm:t>
    </dgm:pt>
    <dgm:pt modelId="{76C2BA21-8B4A-4D08-897B-B0AF69A46514}" type="parTrans" cxnId="{934A5E29-CF59-4DD7-B0AF-75D63D574716}">
      <dgm:prSet/>
      <dgm:spPr/>
      <dgm:t>
        <a:bodyPr/>
        <a:lstStyle/>
        <a:p>
          <a:endParaRPr lang="en-US"/>
        </a:p>
      </dgm:t>
    </dgm:pt>
    <dgm:pt modelId="{6C975D3F-4CE0-49A7-A8A5-FAE572B1EC60}" type="sibTrans" cxnId="{934A5E29-CF59-4DD7-B0AF-75D63D574716}">
      <dgm:prSet/>
      <dgm:spPr/>
      <dgm:t>
        <a:bodyPr/>
        <a:lstStyle/>
        <a:p>
          <a:endParaRPr lang="en-US"/>
        </a:p>
      </dgm:t>
    </dgm:pt>
    <dgm:pt modelId="{276B9B36-8A2C-4484-AF2A-EF1CCCB51685}">
      <dgm:prSet/>
      <dgm:spPr/>
      <dgm:t>
        <a:bodyPr/>
        <a:lstStyle/>
        <a:p>
          <a:r>
            <a:rPr lang="en-US"/>
            <a:t>Manufacturer</a:t>
          </a:r>
        </a:p>
      </dgm:t>
    </dgm:pt>
    <dgm:pt modelId="{AD4FC014-DE78-491F-96A7-FF885C975422}" type="parTrans" cxnId="{64002619-A2CB-4B2B-913A-1104457886A9}">
      <dgm:prSet/>
      <dgm:spPr/>
      <dgm:t>
        <a:bodyPr/>
        <a:lstStyle/>
        <a:p>
          <a:endParaRPr lang="en-US"/>
        </a:p>
      </dgm:t>
    </dgm:pt>
    <dgm:pt modelId="{CBBDE454-641C-42D3-97A8-16CC2B15EEBB}" type="sibTrans" cxnId="{64002619-A2CB-4B2B-913A-1104457886A9}">
      <dgm:prSet/>
      <dgm:spPr/>
      <dgm:t>
        <a:bodyPr/>
        <a:lstStyle/>
        <a:p>
          <a:endParaRPr lang="en-US"/>
        </a:p>
      </dgm:t>
    </dgm:pt>
    <dgm:pt modelId="{6403CFF8-6756-4AE9-AB76-D62CCE6AD754}">
      <dgm:prSet/>
      <dgm:spPr/>
      <dgm:t>
        <a:bodyPr/>
        <a:lstStyle/>
        <a:p>
          <a:r>
            <a:rPr lang="en-US"/>
            <a:t>Laboratories/ R&amp;D Institutions</a:t>
          </a:r>
        </a:p>
      </dgm:t>
    </dgm:pt>
    <dgm:pt modelId="{435D49B7-BBC9-482C-A52F-CB53C8F95DD9}" type="parTrans" cxnId="{5FB17D4B-6C15-4CDC-8D4D-B9D9415B5DA0}">
      <dgm:prSet/>
      <dgm:spPr/>
      <dgm:t>
        <a:bodyPr/>
        <a:lstStyle/>
        <a:p>
          <a:endParaRPr lang="en-US"/>
        </a:p>
      </dgm:t>
    </dgm:pt>
    <dgm:pt modelId="{F9FD8316-E82B-42F3-A14D-CF9337228619}" type="sibTrans" cxnId="{5FB17D4B-6C15-4CDC-8D4D-B9D9415B5DA0}">
      <dgm:prSet/>
      <dgm:spPr/>
      <dgm:t>
        <a:bodyPr/>
        <a:lstStyle/>
        <a:p>
          <a:endParaRPr lang="en-US"/>
        </a:p>
      </dgm:t>
    </dgm:pt>
    <dgm:pt modelId="{80CFDC02-4B4F-4997-A0BD-3E342FC3656E}">
      <dgm:prSet/>
      <dgm:spPr/>
      <dgm:t>
        <a:bodyPr/>
        <a:lstStyle/>
        <a:p>
          <a:r>
            <a:rPr lang="en-US"/>
            <a:t>Government &amp; Regulatory Bodies</a:t>
          </a:r>
        </a:p>
      </dgm:t>
    </dgm:pt>
    <dgm:pt modelId="{6AEEADF5-8E3C-4A2B-BCE1-3E7165C2E67B}" type="parTrans" cxnId="{1C4CFC53-1111-48EA-822D-3D25A625FA6E}">
      <dgm:prSet/>
      <dgm:spPr/>
      <dgm:t>
        <a:bodyPr/>
        <a:lstStyle/>
        <a:p>
          <a:endParaRPr lang="en-US"/>
        </a:p>
      </dgm:t>
    </dgm:pt>
    <dgm:pt modelId="{9D2E712B-9D93-4E68-9C4A-4FCA01D7C664}" type="sibTrans" cxnId="{1C4CFC53-1111-48EA-822D-3D25A625FA6E}">
      <dgm:prSet/>
      <dgm:spPr/>
      <dgm:t>
        <a:bodyPr/>
        <a:lstStyle/>
        <a:p>
          <a:endParaRPr lang="en-US"/>
        </a:p>
      </dgm:t>
    </dgm:pt>
    <dgm:pt modelId="{8714DB86-BDD9-4F15-A48F-BDD41C9DAF53}">
      <dgm:prSet/>
      <dgm:spPr/>
      <dgm:t>
        <a:bodyPr/>
        <a:lstStyle/>
        <a:p>
          <a:r>
            <a:rPr lang="en-US"/>
            <a:t>Consumer/ User Organization</a:t>
          </a:r>
        </a:p>
      </dgm:t>
    </dgm:pt>
    <dgm:pt modelId="{C1C05FD5-9A47-46C8-9627-F6E32BCFBA4C}" type="parTrans" cxnId="{A3E4B404-9C9D-4E82-8022-7DF0E60CBD65}">
      <dgm:prSet/>
      <dgm:spPr/>
      <dgm:t>
        <a:bodyPr/>
        <a:lstStyle/>
        <a:p>
          <a:endParaRPr lang="en-US"/>
        </a:p>
      </dgm:t>
    </dgm:pt>
    <dgm:pt modelId="{D60D2C22-DAE1-44D9-A7F2-CD92B7E0D8BC}" type="sibTrans" cxnId="{A3E4B404-9C9D-4E82-8022-7DF0E60CBD65}">
      <dgm:prSet/>
      <dgm:spPr/>
      <dgm:t>
        <a:bodyPr/>
        <a:lstStyle/>
        <a:p>
          <a:endParaRPr lang="en-US"/>
        </a:p>
      </dgm:t>
    </dgm:pt>
    <dgm:pt modelId="{E4BD4893-40DE-403B-9F97-BFA8D79BAD6D}">
      <dgm:prSet/>
      <dgm:spPr/>
      <dgm:t>
        <a:bodyPr/>
        <a:lstStyle/>
        <a:p>
          <a:r>
            <a:rPr lang="en-US"/>
            <a:t>Industry Association</a:t>
          </a:r>
        </a:p>
      </dgm:t>
    </dgm:pt>
    <dgm:pt modelId="{18E3A2A9-C3F3-4BCD-B147-29D9DF6CF78D}" type="parTrans" cxnId="{BD5F8010-AB75-4C0E-850B-41B542FFA653}">
      <dgm:prSet/>
      <dgm:spPr/>
      <dgm:t>
        <a:bodyPr/>
        <a:lstStyle/>
        <a:p>
          <a:endParaRPr lang="en-US"/>
        </a:p>
      </dgm:t>
    </dgm:pt>
    <dgm:pt modelId="{BF68F199-8FF8-4352-94B5-096AB90BF9F8}" type="sibTrans" cxnId="{BD5F8010-AB75-4C0E-850B-41B542FFA653}">
      <dgm:prSet/>
      <dgm:spPr/>
      <dgm:t>
        <a:bodyPr/>
        <a:lstStyle/>
        <a:p>
          <a:endParaRPr lang="en-US"/>
        </a:p>
      </dgm:t>
    </dgm:pt>
    <dgm:pt modelId="{ED373CF8-307D-487C-A1B4-399ED7558F08}">
      <dgm:prSet/>
      <dgm:spPr/>
      <dgm:t>
        <a:bodyPr/>
        <a:lstStyle/>
        <a:p>
          <a:r>
            <a:rPr lang="en-US"/>
            <a:t>Public Sector Units</a:t>
          </a:r>
        </a:p>
      </dgm:t>
    </dgm:pt>
    <dgm:pt modelId="{0E4270FC-2E9B-43D7-86B3-2B5C86DC4EEB}" type="parTrans" cxnId="{986082EC-FFAE-4CEA-8AE3-260DD9642379}">
      <dgm:prSet/>
      <dgm:spPr/>
      <dgm:t>
        <a:bodyPr/>
        <a:lstStyle/>
        <a:p>
          <a:endParaRPr lang="en-US"/>
        </a:p>
      </dgm:t>
    </dgm:pt>
    <dgm:pt modelId="{9CBF0F25-B216-4CA8-993B-CCAA2D58A3DC}" type="sibTrans" cxnId="{986082EC-FFAE-4CEA-8AE3-260DD9642379}">
      <dgm:prSet/>
      <dgm:spPr/>
      <dgm:t>
        <a:bodyPr/>
        <a:lstStyle/>
        <a:p>
          <a:endParaRPr lang="en-US"/>
        </a:p>
      </dgm:t>
    </dgm:pt>
    <dgm:pt modelId="{3FB6C9B0-68D1-481D-B885-A26E367F5351}">
      <dgm:prSet/>
      <dgm:spPr/>
      <dgm:t>
        <a:bodyPr/>
        <a:lstStyle/>
        <a:p>
          <a:r>
            <a:rPr lang="en-US"/>
            <a:t>Consulting Firms</a:t>
          </a:r>
        </a:p>
      </dgm:t>
    </dgm:pt>
    <dgm:pt modelId="{7E29DB42-C38F-4598-9013-34B5503062CF}" type="parTrans" cxnId="{01AB1938-1E2E-4019-98AD-AFDEFB6ED9BA}">
      <dgm:prSet/>
      <dgm:spPr/>
      <dgm:t>
        <a:bodyPr/>
        <a:lstStyle/>
        <a:p>
          <a:endParaRPr lang="en-US"/>
        </a:p>
      </dgm:t>
    </dgm:pt>
    <dgm:pt modelId="{9EAE6386-5429-4062-B42F-2E34755D83CA}" type="sibTrans" cxnId="{01AB1938-1E2E-4019-98AD-AFDEFB6ED9BA}">
      <dgm:prSet/>
      <dgm:spPr/>
      <dgm:t>
        <a:bodyPr/>
        <a:lstStyle/>
        <a:p>
          <a:endParaRPr lang="en-US"/>
        </a:p>
      </dgm:t>
    </dgm:pt>
    <dgm:pt modelId="{79A83E55-E964-4A8C-8277-F3EE09396CA4}">
      <dgm:prSet/>
      <dgm:spPr/>
      <dgm:t>
        <a:bodyPr/>
        <a:lstStyle/>
        <a:p>
          <a:r>
            <a:rPr lang="en-US"/>
            <a:t>Professional &amp; Academic Bodies</a:t>
          </a:r>
        </a:p>
      </dgm:t>
    </dgm:pt>
    <dgm:pt modelId="{5896F32C-5CD4-4AE9-8209-5E03ADB734F4}" type="parTrans" cxnId="{BCA4EAAB-D27E-45DB-9C24-326458498794}">
      <dgm:prSet/>
      <dgm:spPr/>
      <dgm:t>
        <a:bodyPr/>
        <a:lstStyle/>
        <a:p>
          <a:endParaRPr lang="en-US"/>
        </a:p>
      </dgm:t>
    </dgm:pt>
    <dgm:pt modelId="{23241184-F984-4088-8D29-C7E94F143E69}" type="sibTrans" cxnId="{BCA4EAAB-D27E-45DB-9C24-326458498794}">
      <dgm:prSet/>
      <dgm:spPr/>
      <dgm:t>
        <a:bodyPr/>
        <a:lstStyle/>
        <a:p>
          <a:endParaRPr lang="en-US"/>
        </a:p>
      </dgm:t>
    </dgm:pt>
    <dgm:pt modelId="{855FA32F-2863-4161-863C-60BD443C29EE}" type="pres">
      <dgm:prSet presAssocID="{EE0C1397-D351-4AB6-8194-E325680E62EA}" presName="diagram" presStyleCnt="0">
        <dgm:presLayoutVars>
          <dgm:dir/>
          <dgm:resizeHandles val="exact"/>
        </dgm:presLayoutVars>
      </dgm:prSet>
      <dgm:spPr/>
    </dgm:pt>
    <dgm:pt modelId="{A3EBBF1E-4913-4D5D-A120-88B668210BF3}" type="pres">
      <dgm:prSet presAssocID="{43618D6F-2092-4AE4-8474-0A40020032C6}" presName="node" presStyleLbl="node1" presStyleIdx="0" presStyleCnt="10">
        <dgm:presLayoutVars>
          <dgm:bulletEnabled val="1"/>
        </dgm:presLayoutVars>
      </dgm:prSet>
      <dgm:spPr/>
    </dgm:pt>
    <dgm:pt modelId="{2E8186D6-6058-453E-93FC-16216E025843}" type="pres">
      <dgm:prSet presAssocID="{68A1168F-4116-4B81-B7BA-AC410B512FD0}" presName="sibTrans" presStyleCnt="0"/>
      <dgm:spPr/>
    </dgm:pt>
    <dgm:pt modelId="{2071978A-06D6-42FA-9BAE-2108D8211B0C}" type="pres">
      <dgm:prSet presAssocID="{3C637273-FEA3-4717-963F-8B7EB3FF02D2}" presName="node" presStyleLbl="node1" presStyleIdx="1" presStyleCnt="10">
        <dgm:presLayoutVars>
          <dgm:bulletEnabled val="1"/>
        </dgm:presLayoutVars>
      </dgm:prSet>
      <dgm:spPr/>
    </dgm:pt>
    <dgm:pt modelId="{15C83B65-66FA-4D0F-BA0A-7387AD0DA279}" type="pres">
      <dgm:prSet presAssocID="{6C975D3F-4CE0-49A7-A8A5-FAE572B1EC60}" presName="sibTrans" presStyleCnt="0"/>
      <dgm:spPr/>
    </dgm:pt>
    <dgm:pt modelId="{9B6DED82-389B-4F22-B1EF-D2E187A6C171}" type="pres">
      <dgm:prSet presAssocID="{276B9B36-8A2C-4484-AF2A-EF1CCCB51685}" presName="node" presStyleLbl="node1" presStyleIdx="2" presStyleCnt="10">
        <dgm:presLayoutVars>
          <dgm:bulletEnabled val="1"/>
        </dgm:presLayoutVars>
      </dgm:prSet>
      <dgm:spPr/>
    </dgm:pt>
    <dgm:pt modelId="{95369C0A-EA8B-4654-BD18-4097C85B48F6}" type="pres">
      <dgm:prSet presAssocID="{CBBDE454-641C-42D3-97A8-16CC2B15EEBB}" presName="sibTrans" presStyleCnt="0"/>
      <dgm:spPr/>
    </dgm:pt>
    <dgm:pt modelId="{BC428A14-4146-46E2-8A8F-88EC80C6EC76}" type="pres">
      <dgm:prSet presAssocID="{6403CFF8-6756-4AE9-AB76-D62CCE6AD754}" presName="node" presStyleLbl="node1" presStyleIdx="3" presStyleCnt="10">
        <dgm:presLayoutVars>
          <dgm:bulletEnabled val="1"/>
        </dgm:presLayoutVars>
      </dgm:prSet>
      <dgm:spPr/>
    </dgm:pt>
    <dgm:pt modelId="{1FFA88B6-B17A-4160-B286-A09E7C4CEC7A}" type="pres">
      <dgm:prSet presAssocID="{F9FD8316-E82B-42F3-A14D-CF9337228619}" presName="sibTrans" presStyleCnt="0"/>
      <dgm:spPr/>
    </dgm:pt>
    <dgm:pt modelId="{47A6C185-DD0E-483A-B6B5-C655004433E6}" type="pres">
      <dgm:prSet presAssocID="{80CFDC02-4B4F-4997-A0BD-3E342FC3656E}" presName="node" presStyleLbl="node1" presStyleIdx="4" presStyleCnt="10">
        <dgm:presLayoutVars>
          <dgm:bulletEnabled val="1"/>
        </dgm:presLayoutVars>
      </dgm:prSet>
      <dgm:spPr/>
    </dgm:pt>
    <dgm:pt modelId="{1D95CC57-98B8-4685-B3E9-37FD6F0B8BC7}" type="pres">
      <dgm:prSet presAssocID="{9D2E712B-9D93-4E68-9C4A-4FCA01D7C664}" presName="sibTrans" presStyleCnt="0"/>
      <dgm:spPr/>
    </dgm:pt>
    <dgm:pt modelId="{51C74FA7-2CE8-4A22-B6A2-A5E7F592993B}" type="pres">
      <dgm:prSet presAssocID="{8714DB86-BDD9-4F15-A48F-BDD41C9DAF53}" presName="node" presStyleLbl="node1" presStyleIdx="5" presStyleCnt="10">
        <dgm:presLayoutVars>
          <dgm:bulletEnabled val="1"/>
        </dgm:presLayoutVars>
      </dgm:prSet>
      <dgm:spPr/>
    </dgm:pt>
    <dgm:pt modelId="{B472CBA8-A10A-4744-A2EE-14BA21C75AC5}" type="pres">
      <dgm:prSet presAssocID="{D60D2C22-DAE1-44D9-A7F2-CD92B7E0D8BC}" presName="sibTrans" presStyleCnt="0"/>
      <dgm:spPr/>
    </dgm:pt>
    <dgm:pt modelId="{F20C319E-CC09-44ED-9BBC-E5922B277770}" type="pres">
      <dgm:prSet presAssocID="{E4BD4893-40DE-403B-9F97-BFA8D79BAD6D}" presName="node" presStyleLbl="node1" presStyleIdx="6" presStyleCnt="10">
        <dgm:presLayoutVars>
          <dgm:bulletEnabled val="1"/>
        </dgm:presLayoutVars>
      </dgm:prSet>
      <dgm:spPr/>
    </dgm:pt>
    <dgm:pt modelId="{50883CCE-7DC8-4FFA-B40E-FEA7AE52325E}" type="pres">
      <dgm:prSet presAssocID="{BF68F199-8FF8-4352-94B5-096AB90BF9F8}" presName="sibTrans" presStyleCnt="0"/>
      <dgm:spPr/>
    </dgm:pt>
    <dgm:pt modelId="{9D3DC200-026C-4AA7-94DB-59F5583D3CD7}" type="pres">
      <dgm:prSet presAssocID="{ED373CF8-307D-487C-A1B4-399ED7558F08}" presName="node" presStyleLbl="node1" presStyleIdx="7" presStyleCnt="10" custLinFactNeighborY="7029">
        <dgm:presLayoutVars>
          <dgm:bulletEnabled val="1"/>
        </dgm:presLayoutVars>
      </dgm:prSet>
      <dgm:spPr/>
    </dgm:pt>
    <dgm:pt modelId="{DCCFC5C5-E37F-419E-85E7-50F0B6A8ECD5}" type="pres">
      <dgm:prSet presAssocID="{9CBF0F25-B216-4CA8-993B-CCAA2D58A3DC}" presName="sibTrans" presStyleCnt="0"/>
      <dgm:spPr/>
    </dgm:pt>
    <dgm:pt modelId="{236C401E-93FE-49EE-AE5F-B67434D813C1}" type="pres">
      <dgm:prSet presAssocID="{3FB6C9B0-68D1-481D-B885-A26E367F5351}" presName="node" presStyleLbl="node1" presStyleIdx="8" presStyleCnt="10">
        <dgm:presLayoutVars>
          <dgm:bulletEnabled val="1"/>
        </dgm:presLayoutVars>
      </dgm:prSet>
      <dgm:spPr/>
    </dgm:pt>
    <dgm:pt modelId="{6818CA3C-D3FA-4576-A7AC-4663FCB72FEC}" type="pres">
      <dgm:prSet presAssocID="{9EAE6386-5429-4062-B42F-2E34755D83CA}" presName="sibTrans" presStyleCnt="0"/>
      <dgm:spPr/>
    </dgm:pt>
    <dgm:pt modelId="{DE4C7353-4CB1-45EF-B032-131C06833286}" type="pres">
      <dgm:prSet presAssocID="{79A83E55-E964-4A8C-8277-F3EE09396CA4}" presName="node" presStyleLbl="node1" presStyleIdx="9" presStyleCnt="10">
        <dgm:presLayoutVars>
          <dgm:bulletEnabled val="1"/>
        </dgm:presLayoutVars>
      </dgm:prSet>
      <dgm:spPr/>
    </dgm:pt>
  </dgm:ptLst>
  <dgm:cxnLst>
    <dgm:cxn modelId="{A3E4B404-9C9D-4E82-8022-7DF0E60CBD65}" srcId="{EE0C1397-D351-4AB6-8194-E325680E62EA}" destId="{8714DB86-BDD9-4F15-A48F-BDD41C9DAF53}" srcOrd="5" destOrd="0" parTransId="{C1C05FD5-9A47-46C8-9627-F6E32BCFBA4C}" sibTransId="{D60D2C22-DAE1-44D9-A7F2-CD92B7E0D8BC}"/>
    <dgm:cxn modelId="{BD5F8010-AB75-4C0E-850B-41B542FFA653}" srcId="{EE0C1397-D351-4AB6-8194-E325680E62EA}" destId="{E4BD4893-40DE-403B-9F97-BFA8D79BAD6D}" srcOrd="6" destOrd="0" parTransId="{18E3A2A9-C3F3-4BCD-B147-29D9DF6CF78D}" sibTransId="{BF68F199-8FF8-4352-94B5-096AB90BF9F8}"/>
    <dgm:cxn modelId="{64002619-A2CB-4B2B-913A-1104457886A9}" srcId="{EE0C1397-D351-4AB6-8194-E325680E62EA}" destId="{276B9B36-8A2C-4484-AF2A-EF1CCCB51685}" srcOrd="2" destOrd="0" parTransId="{AD4FC014-DE78-491F-96A7-FF885C975422}" sibTransId="{CBBDE454-641C-42D3-97A8-16CC2B15EEBB}"/>
    <dgm:cxn modelId="{934A5E29-CF59-4DD7-B0AF-75D63D574716}" srcId="{EE0C1397-D351-4AB6-8194-E325680E62EA}" destId="{3C637273-FEA3-4717-963F-8B7EB3FF02D2}" srcOrd="1" destOrd="0" parTransId="{76C2BA21-8B4A-4D08-897B-B0AF69A46514}" sibTransId="{6C975D3F-4CE0-49A7-A8A5-FAE572B1EC60}"/>
    <dgm:cxn modelId="{01AB1938-1E2E-4019-98AD-AFDEFB6ED9BA}" srcId="{EE0C1397-D351-4AB6-8194-E325680E62EA}" destId="{3FB6C9B0-68D1-481D-B885-A26E367F5351}" srcOrd="8" destOrd="0" parTransId="{7E29DB42-C38F-4598-9013-34B5503062CF}" sibTransId="{9EAE6386-5429-4062-B42F-2E34755D83CA}"/>
    <dgm:cxn modelId="{5A7A703F-5B27-4DDB-8C65-F52A52F30ED9}" type="presOf" srcId="{8714DB86-BDD9-4F15-A48F-BDD41C9DAF53}" destId="{51C74FA7-2CE8-4A22-B6A2-A5E7F592993B}" srcOrd="0" destOrd="0" presId="urn:microsoft.com/office/officeart/2005/8/layout/default"/>
    <dgm:cxn modelId="{C248525D-A4B1-4175-8047-EF3D94CD8E60}" type="presOf" srcId="{80CFDC02-4B4F-4997-A0BD-3E342FC3656E}" destId="{47A6C185-DD0E-483A-B6B5-C655004433E6}" srcOrd="0" destOrd="0" presId="urn:microsoft.com/office/officeart/2005/8/layout/default"/>
    <dgm:cxn modelId="{DA328D47-05D8-4205-92ED-C3AE56F10217}" type="presOf" srcId="{6403CFF8-6756-4AE9-AB76-D62CCE6AD754}" destId="{BC428A14-4146-46E2-8A8F-88EC80C6EC76}" srcOrd="0" destOrd="0" presId="urn:microsoft.com/office/officeart/2005/8/layout/default"/>
    <dgm:cxn modelId="{5FB17D4B-6C15-4CDC-8D4D-B9D9415B5DA0}" srcId="{EE0C1397-D351-4AB6-8194-E325680E62EA}" destId="{6403CFF8-6756-4AE9-AB76-D62CCE6AD754}" srcOrd="3" destOrd="0" parTransId="{435D49B7-BBC9-482C-A52F-CB53C8F95DD9}" sibTransId="{F9FD8316-E82B-42F3-A14D-CF9337228619}"/>
    <dgm:cxn modelId="{73B6F74E-5745-4160-81B3-6459FCC6508C}" type="presOf" srcId="{79A83E55-E964-4A8C-8277-F3EE09396CA4}" destId="{DE4C7353-4CB1-45EF-B032-131C06833286}" srcOrd="0" destOrd="0" presId="urn:microsoft.com/office/officeart/2005/8/layout/default"/>
    <dgm:cxn modelId="{1C4CFC53-1111-48EA-822D-3D25A625FA6E}" srcId="{EE0C1397-D351-4AB6-8194-E325680E62EA}" destId="{80CFDC02-4B4F-4997-A0BD-3E342FC3656E}" srcOrd="4" destOrd="0" parTransId="{6AEEADF5-8E3C-4A2B-BCE1-3E7165C2E67B}" sibTransId="{9D2E712B-9D93-4E68-9C4A-4FCA01D7C664}"/>
    <dgm:cxn modelId="{AE001D9E-11DD-44A7-BC2C-BB0133E7CB4B}" type="presOf" srcId="{3FB6C9B0-68D1-481D-B885-A26E367F5351}" destId="{236C401E-93FE-49EE-AE5F-B67434D813C1}" srcOrd="0" destOrd="0" presId="urn:microsoft.com/office/officeart/2005/8/layout/default"/>
    <dgm:cxn modelId="{BCA4EAAB-D27E-45DB-9C24-326458498794}" srcId="{EE0C1397-D351-4AB6-8194-E325680E62EA}" destId="{79A83E55-E964-4A8C-8277-F3EE09396CA4}" srcOrd="9" destOrd="0" parTransId="{5896F32C-5CD4-4AE9-8209-5E03ADB734F4}" sibTransId="{23241184-F984-4088-8D29-C7E94F143E69}"/>
    <dgm:cxn modelId="{D91338CA-8E0D-456F-A0BC-C515D85FE0B5}" type="presOf" srcId="{EE0C1397-D351-4AB6-8194-E325680E62EA}" destId="{855FA32F-2863-4161-863C-60BD443C29EE}" srcOrd="0" destOrd="0" presId="urn:microsoft.com/office/officeart/2005/8/layout/default"/>
    <dgm:cxn modelId="{F4631ECE-75DF-4907-99D9-8D72F42CE23E}" type="presOf" srcId="{43618D6F-2092-4AE4-8474-0A40020032C6}" destId="{A3EBBF1E-4913-4D5D-A120-88B668210BF3}" srcOrd="0" destOrd="0" presId="urn:microsoft.com/office/officeart/2005/8/layout/default"/>
    <dgm:cxn modelId="{D5070DD7-87BE-4A05-9F95-E9145DA560D2}" type="presOf" srcId="{3C637273-FEA3-4717-963F-8B7EB3FF02D2}" destId="{2071978A-06D6-42FA-9BAE-2108D8211B0C}" srcOrd="0" destOrd="0" presId="urn:microsoft.com/office/officeart/2005/8/layout/default"/>
    <dgm:cxn modelId="{38CEFBDA-D313-4C21-B7AF-E32D7BE654E8}" type="presOf" srcId="{ED373CF8-307D-487C-A1B4-399ED7558F08}" destId="{9D3DC200-026C-4AA7-94DB-59F5583D3CD7}" srcOrd="0" destOrd="0" presId="urn:microsoft.com/office/officeart/2005/8/layout/default"/>
    <dgm:cxn modelId="{206A13E3-141D-40AA-9166-6797686FB92B}" type="presOf" srcId="{E4BD4893-40DE-403B-9F97-BFA8D79BAD6D}" destId="{F20C319E-CC09-44ED-9BBC-E5922B277770}" srcOrd="0" destOrd="0" presId="urn:microsoft.com/office/officeart/2005/8/layout/default"/>
    <dgm:cxn modelId="{986082EC-FFAE-4CEA-8AE3-260DD9642379}" srcId="{EE0C1397-D351-4AB6-8194-E325680E62EA}" destId="{ED373CF8-307D-487C-A1B4-399ED7558F08}" srcOrd="7" destOrd="0" parTransId="{0E4270FC-2E9B-43D7-86B3-2B5C86DC4EEB}" sibTransId="{9CBF0F25-B216-4CA8-993B-CCAA2D58A3DC}"/>
    <dgm:cxn modelId="{020BC7F4-3246-49B0-B05B-1324FCF6872C}" type="presOf" srcId="{276B9B36-8A2C-4484-AF2A-EF1CCCB51685}" destId="{9B6DED82-389B-4F22-B1EF-D2E187A6C171}" srcOrd="0" destOrd="0" presId="urn:microsoft.com/office/officeart/2005/8/layout/default"/>
    <dgm:cxn modelId="{8E6917F9-2D88-482E-B840-5CD0F87FBA15}" srcId="{EE0C1397-D351-4AB6-8194-E325680E62EA}" destId="{43618D6F-2092-4AE4-8474-0A40020032C6}" srcOrd="0" destOrd="0" parTransId="{EF865E25-31BA-4666-9211-FD2D1C59E853}" sibTransId="{68A1168F-4116-4B81-B7BA-AC410B512FD0}"/>
    <dgm:cxn modelId="{4FB15522-734D-4365-9F37-D2DD975219D8}" type="presParOf" srcId="{855FA32F-2863-4161-863C-60BD443C29EE}" destId="{A3EBBF1E-4913-4D5D-A120-88B668210BF3}" srcOrd="0" destOrd="0" presId="urn:microsoft.com/office/officeart/2005/8/layout/default"/>
    <dgm:cxn modelId="{41B72B42-436B-46FF-A05B-DCE9D2992D71}" type="presParOf" srcId="{855FA32F-2863-4161-863C-60BD443C29EE}" destId="{2E8186D6-6058-453E-93FC-16216E025843}" srcOrd="1" destOrd="0" presId="urn:microsoft.com/office/officeart/2005/8/layout/default"/>
    <dgm:cxn modelId="{7429851A-F565-4812-8B24-AF7B8738B2D5}" type="presParOf" srcId="{855FA32F-2863-4161-863C-60BD443C29EE}" destId="{2071978A-06D6-42FA-9BAE-2108D8211B0C}" srcOrd="2" destOrd="0" presId="urn:microsoft.com/office/officeart/2005/8/layout/default"/>
    <dgm:cxn modelId="{F912F28C-8F21-4163-A870-679887D37DDF}" type="presParOf" srcId="{855FA32F-2863-4161-863C-60BD443C29EE}" destId="{15C83B65-66FA-4D0F-BA0A-7387AD0DA279}" srcOrd="3" destOrd="0" presId="urn:microsoft.com/office/officeart/2005/8/layout/default"/>
    <dgm:cxn modelId="{E85176F9-4DB3-441E-A814-939DEA2496BF}" type="presParOf" srcId="{855FA32F-2863-4161-863C-60BD443C29EE}" destId="{9B6DED82-389B-4F22-B1EF-D2E187A6C171}" srcOrd="4" destOrd="0" presId="urn:microsoft.com/office/officeart/2005/8/layout/default"/>
    <dgm:cxn modelId="{955C971F-BD9E-433D-8134-66CB03E538E8}" type="presParOf" srcId="{855FA32F-2863-4161-863C-60BD443C29EE}" destId="{95369C0A-EA8B-4654-BD18-4097C85B48F6}" srcOrd="5" destOrd="0" presId="urn:microsoft.com/office/officeart/2005/8/layout/default"/>
    <dgm:cxn modelId="{65B5ECFF-4620-4151-8EED-F79AC8B621DB}" type="presParOf" srcId="{855FA32F-2863-4161-863C-60BD443C29EE}" destId="{BC428A14-4146-46E2-8A8F-88EC80C6EC76}" srcOrd="6" destOrd="0" presId="urn:microsoft.com/office/officeart/2005/8/layout/default"/>
    <dgm:cxn modelId="{088982E1-7A0B-4DB8-B524-CAF895523594}" type="presParOf" srcId="{855FA32F-2863-4161-863C-60BD443C29EE}" destId="{1FFA88B6-B17A-4160-B286-A09E7C4CEC7A}" srcOrd="7" destOrd="0" presId="urn:microsoft.com/office/officeart/2005/8/layout/default"/>
    <dgm:cxn modelId="{CC3E519B-FA50-44B6-A911-46B2A08B985E}" type="presParOf" srcId="{855FA32F-2863-4161-863C-60BD443C29EE}" destId="{47A6C185-DD0E-483A-B6B5-C655004433E6}" srcOrd="8" destOrd="0" presId="urn:microsoft.com/office/officeart/2005/8/layout/default"/>
    <dgm:cxn modelId="{197E8C44-7DFC-44FC-87D5-673AED0AF888}" type="presParOf" srcId="{855FA32F-2863-4161-863C-60BD443C29EE}" destId="{1D95CC57-98B8-4685-B3E9-37FD6F0B8BC7}" srcOrd="9" destOrd="0" presId="urn:microsoft.com/office/officeart/2005/8/layout/default"/>
    <dgm:cxn modelId="{0923E2C2-73BF-4F60-8FC8-95DAB1EF7203}" type="presParOf" srcId="{855FA32F-2863-4161-863C-60BD443C29EE}" destId="{51C74FA7-2CE8-4A22-B6A2-A5E7F592993B}" srcOrd="10" destOrd="0" presId="urn:microsoft.com/office/officeart/2005/8/layout/default"/>
    <dgm:cxn modelId="{37B98C2C-99CE-4224-A4A8-CBC441B7E415}" type="presParOf" srcId="{855FA32F-2863-4161-863C-60BD443C29EE}" destId="{B472CBA8-A10A-4744-A2EE-14BA21C75AC5}" srcOrd="11" destOrd="0" presId="urn:microsoft.com/office/officeart/2005/8/layout/default"/>
    <dgm:cxn modelId="{91997519-19A7-405B-85F7-A997D2C16608}" type="presParOf" srcId="{855FA32F-2863-4161-863C-60BD443C29EE}" destId="{F20C319E-CC09-44ED-9BBC-E5922B277770}" srcOrd="12" destOrd="0" presId="urn:microsoft.com/office/officeart/2005/8/layout/default"/>
    <dgm:cxn modelId="{B143E583-9A50-4F1A-903E-64982E2E002F}" type="presParOf" srcId="{855FA32F-2863-4161-863C-60BD443C29EE}" destId="{50883CCE-7DC8-4FFA-B40E-FEA7AE52325E}" srcOrd="13" destOrd="0" presId="urn:microsoft.com/office/officeart/2005/8/layout/default"/>
    <dgm:cxn modelId="{C978A73C-419A-4870-99AB-A2DB42ED143C}" type="presParOf" srcId="{855FA32F-2863-4161-863C-60BD443C29EE}" destId="{9D3DC200-026C-4AA7-94DB-59F5583D3CD7}" srcOrd="14" destOrd="0" presId="urn:microsoft.com/office/officeart/2005/8/layout/default"/>
    <dgm:cxn modelId="{E833FE4E-7519-4F21-943B-A39334EA1E1E}" type="presParOf" srcId="{855FA32F-2863-4161-863C-60BD443C29EE}" destId="{DCCFC5C5-E37F-419E-85E7-50F0B6A8ECD5}" srcOrd="15" destOrd="0" presId="urn:microsoft.com/office/officeart/2005/8/layout/default"/>
    <dgm:cxn modelId="{664274BC-CAF2-4B96-AAEE-1525E524C634}" type="presParOf" srcId="{855FA32F-2863-4161-863C-60BD443C29EE}" destId="{236C401E-93FE-49EE-AE5F-B67434D813C1}" srcOrd="16" destOrd="0" presId="urn:microsoft.com/office/officeart/2005/8/layout/default"/>
    <dgm:cxn modelId="{82497FA0-49F6-46CF-A080-ADAA410D3A25}" type="presParOf" srcId="{855FA32F-2863-4161-863C-60BD443C29EE}" destId="{6818CA3C-D3FA-4576-A7AC-4663FCB72FEC}" srcOrd="17" destOrd="0" presId="urn:microsoft.com/office/officeart/2005/8/layout/default"/>
    <dgm:cxn modelId="{BF3CF376-8E0C-4042-835C-332EE9DEF123}" type="presParOf" srcId="{855FA32F-2863-4161-863C-60BD443C29EE}" destId="{DE4C7353-4CB1-45EF-B032-131C0683328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EAC5F-8DD8-49DC-A2A5-90C1B1202FC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IN"/>
        </a:p>
      </dgm:t>
    </dgm:pt>
    <dgm:pt modelId="{895C4332-ACF6-4DFD-86FA-1EF394D145C3}">
      <dgm:prSet phldrT="[Text]"/>
      <dgm:spPr/>
      <dgm:t>
        <a:bodyPr/>
        <a:lstStyle/>
        <a:p>
          <a:r>
            <a:rPr lang="en-US" b="1" dirty="0"/>
            <a:t>Standard Formulation</a:t>
          </a:r>
          <a:endParaRPr lang="en-IN" dirty="0"/>
        </a:p>
      </dgm:t>
    </dgm:pt>
    <dgm:pt modelId="{63F11A2B-9098-4955-ACC7-639CD9B9D687}" type="parTrans" cxnId="{55BB4D2D-1A5F-404D-BA5E-05667798CF9D}">
      <dgm:prSet/>
      <dgm:spPr/>
      <dgm:t>
        <a:bodyPr/>
        <a:lstStyle/>
        <a:p>
          <a:endParaRPr lang="en-IN"/>
        </a:p>
      </dgm:t>
    </dgm:pt>
    <dgm:pt modelId="{83D5E591-3762-4D04-864D-224D80DC5BEF}" type="sibTrans" cxnId="{55BB4D2D-1A5F-404D-BA5E-05667798CF9D}">
      <dgm:prSet/>
      <dgm:spPr/>
      <dgm:t>
        <a:bodyPr/>
        <a:lstStyle/>
        <a:p>
          <a:endParaRPr lang="en-IN"/>
        </a:p>
      </dgm:t>
    </dgm:pt>
    <dgm:pt modelId="{2A8C64C1-F9E2-4AA5-8178-4CDBCF44A152}">
      <dgm:prSet phldrT="[Text]"/>
      <dgm:spPr/>
      <dgm:t>
        <a:bodyPr/>
        <a:lstStyle/>
        <a:p>
          <a:r>
            <a:rPr lang="en-US" b="1"/>
            <a:t>Certification</a:t>
          </a:r>
          <a:endParaRPr lang="en-IN"/>
        </a:p>
      </dgm:t>
    </dgm:pt>
    <dgm:pt modelId="{7E9657DF-00DA-4585-BFDC-5C18D0489D3D}" type="parTrans" cxnId="{44195BBD-E1BF-48A7-AC6E-306E0B5EFD20}">
      <dgm:prSet/>
      <dgm:spPr/>
      <dgm:t>
        <a:bodyPr/>
        <a:lstStyle/>
        <a:p>
          <a:endParaRPr lang="en-IN"/>
        </a:p>
      </dgm:t>
    </dgm:pt>
    <dgm:pt modelId="{51DBDCA7-A61E-41EB-A388-63D55B66D6D1}" type="sibTrans" cxnId="{44195BBD-E1BF-48A7-AC6E-306E0B5EFD20}">
      <dgm:prSet/>
      <dgm:spPr/>
      <dgm:t>
        <a:bodyPr/>
        <a:lstStyle/>
        <a:p>
          <a:endParaRPr lang="en-IN"/>
        </a:p>
      </dgm:t>
    </dgm:pt>
    <dgm:pt modelId="{77D2461B-F0FD-4A54-81EF-18CFCDD1EC53}">
      <dgm:prSet phldrT="[Text]"/>
      <dgm:spPr/>
      <dgm:t>
        <a:bodyPr/>
        <a:lstStyle/>
        <a:p>
          <a:r>
            <a:rPr lang="en-US" b="1"/>
            <a:t>Testing  &amp; Calibration</a:t>
          </a:r>
          <a:endParaRPr lang="en-IN"/>
        </a:p>
      </dgm:t>
    </dgm:pt>
    <dgm:pt modelId="{1613E1D8-B5CA-4A6A-94E0-EB61762714AE}" type="parTrans" cxnId="{DA50E734-4E18-429D-B31E-A54DF89DB5D5}">
      <dgm:prSet/>
      <dgm:spPr/>
      <dgm:t>
        <a:bodyPr/>
        <a:lstStyle/>
        <a:p>
          <a:endParaRPr lang="en-IN"/>
        </a:p>
      </dgm:t>
    </dgm:pt>
    <dgm:pt modelId="{919FE4B9-1E36-40B5-AD87-51CDE06FC6FF}" type="sibTrans" cxnId="{DA50E734-4E18-429D-B31E-A54DF89DB5D5}">
      <dgm:prSet/>
      <dgm:spPr/>
      <dgm:t>
        <a:bodyPr/>
        <a:lstStyle/>
        <a:p>
          <a:endParaRPr lang="en-IN"/>
        </a:p>
      </dgm:t>
    </dgm:pt>
    <dgm:pt modelId="{86B3D9E0-A122-4E3D-A495-E16C5B212A92}">
      <dgm:prSet/>
      <dgm:spPr/>
      <dgm:t>
        <a:bodyPr/>
        <a:lstStyle/>
        <a:p>
          <a:r>
            <a:rPr lang="en-US"/>
            <a:t>Foreign Manufacturers &amp; Indian Importers</a:t>
          </a:r>
        </a:p>
      </dgm:t>
    </dgm:pt>
    <dgm:pt modelId="{42DEB6BD-AFC3-4E63-BD32-666C3485CD91}" type="sibTrans" cxnId="{2856AEE7-767A-4315-90A9-08919819452C}">
      <dgm:prSet/>
      <dgm:spPr/>
      <dgm:t>
        <a:bodyPr/>
        <a:lstStyle/>
        <a:p>
          <a:endParaRPr lang="en-IN"/>
        </a:p>
      </dgm:t>
    </dgm:pt>
    <dgm:pt modelId="{CEA6158C-04DD-413A-A531-1E6AFE8D83C9}" type="parTrans" cxnId="{2856AEE7-767A-4315-90A9-08919819452C}">
      <dgm:prSet/>
      <dgm:spPr/>
      <dgm:t>
        <a:bodyPr/>
        <a:lstStyle/>
        <a:p>
          <a:endParaRPr lang="en-IN"/>
        </a:p>
      </dgm:t>
    </dgm:pt>
    <dgm:pt modelId="{A2439D1A-67CB-4A00-BFE5-6E7840BDA524}">
      <dgm:prSet/>
      <dgm:spPr/>
      <dgm:t>
        <a:bodyPr/>
        <a:lstStyle/>
        <a:p>
          <a:r>
            <a:rPr lang="en-US"/>
            <a:t>Management Systems </a:t>
          </a:r>
        </a:p>
      </dgm:t>
    </dgm:pt>
    <dgm:pt modelId="{1B2D73BE-5C28-44E1-B384-DBDF129E0C77}" type="sibTrans" cxnId="{F77E6181-0D85-4D33-AC8D-0D9F4FDA7E24}">
      <dgm:prSet/>
      <dgm:spPr/>
      <dgm:t>
        <a:bodyPr/>
        <a:lstStyle/>
        <a:p>
          <a:endParaRPr lang="en-IN"/>
        </a:p>
      </dgm:t>
    </dgm:pt>
    <dgm:pt modelId="{A1BCDA3E-8B85-41ED-9FB1-D76F02EC7EC6}" type="parTrans" cxnId="{F77E6181-0D85-4D33-AC8D-0D9F4FDA7E24}">
      <dgm:prSet/>
      <dgm:spPr/>
      <dgm:t>
        <a:bodyPr/>
        <a:lstStyle/>
        <a:p>
          <a:endParaRPr lang="en-IN"/>
        </a:p>
      </dgm:t>
    </dgm:pt>
    <dgm:pt modelId="{4DBCB36F-B7CC-4F68-9026-F8BE1DB08935}">
      <dgm:prSet/>
      <dgm:spPr/>
      <dgm:t>
        <a:bodyPr/>
        <a:lstStyle/>
        <a:p>
          <a:r>
            <a:rPr lang="en-US" dirty="0"/>
            <a:t>Hallmarking of  Jewellery &amp; Artefacts</a:t>
          </a:r>
        </a:p>
      </dgm:t>
    </dgm:pt>
    <dgm:pt modelId="{11DE2920-7825-4AB2-BBB3-AA01498DBDC2}" type="sibTrans" cxnId="{7B0DFA7C-8A50-4B86-A6EF-28229C2875AD}">
      <dgm:prSet/>
      <dgm:spPr/>
      <dgm:t>
        <a:bodyPr/>
        <a:lstStyle/>
        <a:p>
          <a:endParaRPr lang="en-IN"/>
        </a:p>
      </dgm:t>
    </dgm:pt>
    <dgm:pt modelId="{E77087B5-E0FE-4916-B833-57109BA05D36}" type="parTrans" cxnId="{7B0DFA7C-8A50-4B86-A6EF-28229C2875AD}">
      <dgm:prSet/>
      <dgm:spPr/>
      <dgm:t>
        <a:bodyPr/>
        <a:lstStyle/>
        <a:p>
          <a:endParaRPr lang="en-IN"/>
        </a:p>
      </dgm:t>
    </dgm:pt>
    <dgm:pt modelId="{81023E6C-CC87-491C-BB62-3682105791ED}">
      <dgm:prSet/>
      <dgm:spPr/>
      <dgm:t>
        <a:bodyPr/>
        <a:lstStyle/>
        <a:p>
          <a:r>
            <a:rPr lang="en-US"/>
            <a:t>Product </a:t>
          </a:r>
          <a:endParaRPr lang="en-IN"/>
        </a:p>
      </dgm:t>
    </dgm:pt>
    <dgm:pt modelId="{AA52DB2C-1EDF-4F8F-95F6-0B0B57BB598D}" type="sibTrans" cxnId="{DB30749F-1369-4F06-8BE4-71ACF77099B8}">
      <dgm:prSet/>
      <dgm:spPr/>
      <dgm:t>
        <a:bodyPr/>
        <a:lstStyle/>
        <a:p>
          <a:endParaRPr lang="en-IN"/>
        </a:p>
      </dgm:t>
    </dgm:pt>
    <dgm:pt modelId="{5B4C572B-7FB9-481A-AA6A-A0BDFCAD49BD}" type="parTrans" cxnId="{DB30749F-1369-4F06-8BE4-71ACF77099B8}">
      <dgm:prSet/>
      <dgm:spPr/>
      <dgm:t>
        <a:bodyPr/>
        <a:lstStyle/>
        <a:p>
          <a:endParaRPr lang="en-IN"/>
        </a:p>
      </dgm:t>
    </dgm:pt>
    <dgm:pt modelId="{F76072A8-F85C-45E6-88DA-1D0C2F0611C8}">
      <dgm:prSet phldrT="[Text]"/>
      <dgm:spPr/>
      <dgm:t>
        <a:bodyPr/>
        <a:lstStyle/>
        <a:p>
          <a:r>
            <a:rPr lang="en-IN" b="1"/>
            <a:t>Training Services</a:t>
          </a:r>
        </a:p>
      </dgm:t>
    </dgm:pt>
    <dgm:pt modelId="{5172BC9B-2B3D-47E5-90C0-D96E17BC4365}" type="parTrans" cxnId="{0C14C6DF-1BB0-4A1C-9C27-1C2EAD564FE5}">
      <dgm:prSet/>
      <dgm:spPr/>
      <dgm:t>
        <a:bodyPr/>
        <a:lstStyle/>
        <a:p>
          <a:endParaRPr lang="en-IN"/>
        </a:p>
      </dgm:t>
    </dgm:pt>
    <dgm:pt modelId="{9BBCBBE0-D5C1-4354-BA34-06931582D1B9}" type="sibTrans" cxnId="{0C14C6DF-1BB0-4A1C-9C27-1C2EAD564FE5}">
      <dgm:prSet/>
      <dgm:spPr/>
      <dgm:t>
        <a:bodyPr/>
        <a:lstStyle/>
        <a:p>
          <a:endParaRPr lang="en-IN"/>
        </a:p>
      </dgm:t>
    </dgm:pt>
    <dgm:pt modelId="{81322A8D-9875-4815-974D-EA25E5373B60}" type="pres">
      <dgm:prSet presAssocID="{7FAEAC5F-8DD8-49DC-A2A5-90C1B1202FCB}" presName="linear" presStyleCnt="0">
        <dgm:presLayoutVars>
          <dgm:dir/>
          <dgm:animLvl val="lvl"/>
          <dgm:resizeHandles val="exact"/>
        </dgm:presLayoutVars>
      </dgm:prSet>
      <dgm:spPr/>
    </dgm:pt>
    <dgm:pt modelId="{A5907150-C228-48D3-839A-C8F9ED41E286}" type="pres">
      <dgm:prSet presAssocID="{895C4332-ACF6-4DFD-86FA-1EF394D145C3}" presName="parentLin" presStyleCnt="0"/>
      <dgm:spPr/>
    </dgm:pt>
    <dgm:pt modelId="{6B02374F-EA68-45EE-9E62-049D6D0EF60D}" type="pres">
      <dgm:prSet presAssocID="{895C4332-ACF6-4DFD-86FA-1EF394D145C3}" presName="parentLeftMargin" presStyleLbl="node1" presStyleIdx="0" presStyleCnt="4"/>
      <dgm:spPr/>
    </dgm:pt>
    <dgm:pt modelId="{67CC9859-DCC8-4C43-8BC7-3FA356E6766D}" type="pres">
      <dgm:prSet presAssocID="{895C4332-ACF6-4DFD-86FA-1EF394D145C3}" presName="parentText" presStyleLbl="node1" presStyleIdx="0" presStyleCnt="4">
        <dgm:presLayoutVars>
          <dgm:chMax val="0"/>
          <dgm:bulletEnabled val="1"/>
        </dgm:presLayoutVars>
      </dgm:prSet>
      <dgm:spPr/>
    </dgm:pt>
    <dgm:pt modelId="{46DA68A4-4588-4C6C-B93F-1BAB883659CF}" type="pres">
      <dgm:prSet presAssocID="{895C4332-ACF6-4DFD-86FA-1EF394D145C3}" presName="negativeSpace" presStyleCnt="0"/>
      <dgm:spPr/>
    </dgm:pt>
    <dgm:pt modelId="{362D4E0F-D375-4F2A-845E-329802588B3E}" type="pres">
      <dgm:prSet presAssocID="{895C4332-ACF6-4DFD-86FA-1EF394D145C3}" presName="childText" presStyleLbl="conFgAcc1" presStyleIdx="0" presStyleCnt="4">
        <dgm:presLayoutVars>
          <dgm:bulletEnabled val="1"/>
        </dgm:presLayoutVars>
      </dgm:prSet>
      <dgm:spPr/>
    </dgm:pt>
    <dgm:pt modelId="{6153B451-D72B-4B16-B362-28A501CDE91F}" type="pres">
      <dgm:prSet presAssocID="{83D5E591-3762-4D04-864D-224D80DC5BEF}" presName="spaceBetweenRectangles" presStyleCnt="0"/>
      <dgm:spPr/>
    </dgm:pt>
    <dgm:pt modelId="{CA590B81-5CF8-485B-A1F4-A211C910A9D7}" type="pres">
      <dgm:prSet presAssocID="{2A8C64C1-F9E2-4AA5-8178-4CDBCF44A152}" presName="parentLin" presStyleCnt="0"/>
      <dgm:spPr/>
    </dgm:pt>
    <dgm:pt modelId="{FE9AFEF3-A553-46FD-986E-079C79922BD6}" type="pres">
      <dgm:prSet presAssocID="{2A8C64C1-F9E2-4AA5-8178-4CDBCF44A152}" presName="parentLeftMargin" presStyleLbl="node1" presStyleIdx="0" presStyleCnt="4"/>
      <dgm:spPr/>
    </dgm:pt>
    <dgm:pt modelId="{0ECFEFDA-923D-454A-9CBF-3919010BDFC7}" type="pres">
      <dgm:prSet presAssocID="{2A8C64C1-F9E2-4AA5-8178-4CDBCF44A152}" presName="parentText" presStyleLbl="node1" presStyleIdx="1" presStyleCnt="4">
        <dgm:presLayoutVars>
          <dgm:chMax val="0"/>
          <dgm:bulletEnabled val="1"/>
        </dgm:presLayoutVars>
      </dgm:prSet>
      <dgm:spPr/>
    </dgm:pt>
    <dgm:pt modelId="{7E525DC7-ABC1-4CAB-A32F-A1D53CB7BDF1}" type="pres">
      <dgm:prSet presAssocID="{2A8C64C1-F9E2-4AA5-8178-4CDBCF44A152}" presName="negativeSpace" presStyleCnt="0"/>
      <dgm:spPr/>
    </dgm:pt>
    <dgm:pt modelId="{27702D74-B73F-4900-85B2-ED62CE026780}" type="pres">
      <dgm:prSet presAssocID="{2A8C64C1-F9E2-4AA5-8178-4CDBCF44A152}" presName="childText" presStyleLbl="conFgAcc1" presStyleIdx="1" presStyleCnt="4">
        <dgm:presLayoutVars>
          <dgm:bulletEnabled val="1"/>
        </dgm:presLayoutVars>
      </dgm:prSet>
      <dgm:spPr/>
    </dgm:pt>
    <dgm:pt modelId="{8644B55D-85B8-464D-8B48-76914E7C667D}" type="pres">
      <dgm:prSet presAssocID="{51DBDCA7-A61E-41EB-A388-63D55B66D6D1}" presName="spaceBetweenRectangles" presStyleCnt="0"/>
      <dgm:spPr/>
    </dgm:pt>
    <dgm:pt modelId="{2ADBA672-338D-4F45-8062-EA98E1E31C05}" type="pres">
      <dgm:prSet presAssocID="{77D2461B-F0FD-4A54-81EF-18CFCDD1EC53}" presName="parentLin" presStyleCnt="0"/>
      <dgm:spPr/>
    </dgm:pt>
    <dgm:pt modelId="{3F99253C-E051-4E26-9A9C-6122D47EFDED}" type="pres">
      <dgm:prSet presAssocID="{77D2461B-F0FD-4A54-81EF-18CFCDD1EC53}" presName="parentLeftMargin" presStyleLbl="node1" presStyleIdx="1" presStyleCnt="4"/>
      <dgm:spPr/>
    </dgm:pt>
    <dgm:pt modelId="{1956E75E-6DA3-424E-98F7-A89C04CA8F72}" type="pres">
      <dgm:prSet presAssocID="{77D2461B-F0FD-4A54-81EF-18CFCDD1EC53}" presName="parentText" presStyleLbl="node1" presStyleIdx="2" presStyleCnt="4">
        <dgm:presLayoutVars>
          <dgm:chMax val="0"/>
          <dgm:bulletEnabled val="1"/>
        </dgm:presLayoutVars>
      </dgm:prSet>
      <dgm:spPr/>
    </dgm:pt>
    <dgm:pt modelId="{80FA2BB5-8FD7-47D8-BFAD-D2AEA00491C8}" type="pres">
      <dgm:prSet presAssocID="{77D2461B-F0FD-4A54-81EF-18CFCDD1EC53}" presName="negativeSpace" presStyleCnt="0"/>
      <dgm:spPr/>
    </dgm:pt>
    <dgm:pt modelId="{0C4BE2F7-C2B1-4C1D-A409-6A07BA4669A0}" type="pres">
      <dgm:prSet presAssocID="{77D2461B-F0FD-4A54-81EF-18CFCDD1EC53}" presName="childText" presStyleLbl="conFgAcc1" presStyleIdx="2" presStyleCnt="4">
        <dgm:presLayoutVars>
          <dgm:bulletEnabled val="1"/>
        </dgm:presLayoutVars>
      </dgm:prSet>
      <dgm:spPr/>
    </dgm:pt>
    <dgm:pt modelId="{8B61E88F-1E4A-4A98-9E4D-9A29AA02E55B}" type="pres">
      <dgm:prSet presAssocID="{919FE4B9-1E36-40B5-AD87-51CDE06FC6FF}" presName="spaceBetweenRectangles" presStyleCnt="0"/>
      <dgm:spPr/>
    </dgm:pt>
    <dgm:pt modelId="{A3194F2C-15A8-444F-A9FA-E4DFC6065215}" type="pres">
      <dgm:prSet presAssocID="{F76072A8-F85C-45E6-88DA-1D0C2F0611C8}" presName="parentLin" presStyleCnt="0"/>
      <dgm:spPr/>
    </dgm:pt>
    <dgm:pt modelId="{D0B96BC0-4492-4649-B1E6-C41C4B609FE0}" type="pres">
      <dgm:prSet presAssocID="{F76072A8-F85C-45E6-88DA-1D0C2F0611C8}" presName="parentLeftMargin" presStyleLbl="node1" presStyleIdx="2" presStyleCnt="4"/>
      <dgm:spPr/>
    </dgm:pt>
    <dgm:pt modelId="{96E24E20-D9F6-4564-8919-C6AD70E55BB2}" type="pres">
      <dgm:prSet presAssocID="{F76072A8-F85C-45E6-88DA-1D0C2F0611C8}" presName="parentText" presStyleLbl="node1" presStyleIdx="3" presStyleCnt="4">
        <dgm:presLayoutVars>
          <dgm:chMax val="0"/>
          <dgm:bulletEnabled val="1"/>
        </dgm:presLayoutVars>
      </dgm:prSet>
      <dgm:spPr/>
    </dgm:pt>
    <dgm:pt modelId="{86FED625-F2D5-4018-A4B7-C7313096E5FA}" type="pres">
      <dgm:prSet presAssocID="{F76072A8-F85C-45E6-88DA-1D0C2F0611C8}" presName="negativeSpace" presStyleCnt="0"/>
      <dgm:spPr/>
    </dgm:pt>
    <dgm:pt modelId="{26BDCC7D-0801-4CF4-BC1A-9FBF5D9C9B21}" type="pres">
      <dgm:prSet presAssocID="{F76072A8-F85C-45E6-88DA-1D0C2F0611C8}" presName="childText" presStyleLbl="conFgAcc1" presStyleIdx="3" presStyleCnt="4">
        <dgm:presLayoutVars>
          <dgm:bulletEnabled val="1"/>
        </dgm:presLayoutVars>
      </dgm:prSet>
      <dgm:spPr/>
    </dgm:pt>
  </dgm:ptLst>
  <dgm:cxnLst>
    <dgm:cxn modelId="{966D4919-F7C9-4B85-9A30-C84887D5058E}" type="presOf" srcId="{A2439D1A-67CB-4A00-BFE5-6E7840BDA524}" destId="{27702D74-B73F-4900-85B2-ED62CE026780}" srcOrd="0" destOrd="2" presId="urn:microsoft.com/office/officeart/2005/8/layout/list1"/>
    <dgm:cxn modelId="{55BB4D2D-1A5F-404D-BA5E-05667798CF9D}" srcId="{7FAEAC5F-8DD8-49DC-A2A5-90C1B1202FCB}" destId="{895C4332-ACF6-4DFD-86FA-1EF394D145C3}" srcOrd="0" destOrd="0" parTransId="{63F11A2B-9098-4955-ACC7-639CD9B9D687}" sibTransId="{83D5E591-3762-4D04-864D-224D80DC5BEF}"/>
    <dgm:cxn modelId="{16410E30-35F9-4C74-85D9-E1CF7E823032}" type="presOf" srcId="{7FAEAC5F-8DD8-49DC-A2A5-90C1B1202FCB}" destId="{81322A8D-9875-4815-974D-EA25E5373B60}" srcOrd="0" destOrd="0" presId="urn:microsoft.com/office/officeart/2005/8/layout/list1"/>
    <dgm:cxn modelId="{DA50E734-4E18-429D-B31E-A54DF89DB5D5}" srcId="{7FAEAC5F-8DD8-49DC-A2A5-90C1B1202FCB}" destId="{77D2461B-F0FD-4A54-81EF-18CFCDD1EC53}" srcOrd="2" destOrd="0" parTransId="{1613E1D8-B5CA-4A6A-94E0-EB61762714AE}" sibTransId="{919FE4B9-1E36-40B5-AD87-51CDE06FC6FF}"/>
    <dgm:cxn modelId="{7105AC42-7523-48CB-A66F-A8A21476EF75}" type="presOf" srcId="{2A8C64C1-F9E2-4AA5-8178-4CDBCF44A152}" destId="{FE9AFEF3-A553-46FD-986E-079C79922BD6}" srcOrd="0" destOrd="0" presId="urn:microsoft.com/office/officeart/2005/8/layout/list1"/>
    <dgm:cxn modelId="{1B3FB468-9187-40B9-9605-C9E7164FF80A}" type="presOf" srcId="{895C4332-ACF6-4DFD-86FA-1EF394D145C3}" destId="{67CC9859-DCC8-4C43-8BC7-3FA356E6766D}" srcOrd="1" destOrd="0" presId="urn:microsoft.com/office/officeart/2005/8/layout/list1"/>
    <dgm:cxn modelId="{5FDE4E57-224B-4D37-ADE1-6B1FFF6BAC58}" type="presOf" srcId="{4DBCB36F-B7CC-4F68-9026-F8BE1DB08935}" destId="{27702D74-B73F-4900-85B2-ED62CE026780}" srcOrd="0" destOrd="1" presId="urn:microsoft.com/office/officeart/2005/8/layout/list1"/>
    <dgm:cxn modelId="{F7A9045A-29A5-4596-9CC6-0AFE38F9EE82}" type="presOf" srcId="{2A8C64C1-F9E2-4AA5-8178-4CDBCF44A152}" destId="{0ECFEFDA-923D-454A-9CBF-3919010BDFC7}" srcOrd="1" destOrd="0" presId="urn:microsoft.com/office/officeart/2005/8/layout/list1"/>
    <dgm:cxn modelId="{18A17A7A-3EF9-4889-A9AB-70C531D8965C}" type="presOf" srcId="{81023E6C-CC87-491C-BB62-3682105791ED}" destId="{27702D74-B73F-4900-85B2-ED62CE026780}" srcOrd="0" destOrd="0" presId="urn:microsoft.com/office/officeart/2005/8/layout/list1"/>
    <dgm:cxn modelId="{7B0DFA7C-8A50-4B86-A6EF-28229C2875AD}" srcId="{2A8C64C1-F9E2-4AA5-8178-4CDBCF44A152}" destId="{4DBCB36F-B7CC-4F68-9026-F8BE1DB08935}" srcOrd="1" destOrd="0" parTransId="{E77087B5-E0FE-4916-B833-57109BA05D36}" sibTransId="{11DE2920-7825-4AB2-BBB3-AA01498DBDC2}"/>
    <dgm:cxn modelId="{F77E6181-0D85-4D33-AC8D-0D9F4FDA7E24}" srcId="{2A8C64C1-F9E2-4AA5-8178-4CDBCF44A152}" destId="{A2439D1A-67CB-4A00-BFE5-6E7840BDA524}" srcOrd="2" destOrd="0" parTransId="{A1BCDA3E-8B85-41ED-9FB1-D76F02EC7EC6}" sibTransId="{1B2D73BE-5C28-44E1-B384-DBDF129E0C77}"/>
    <dgm:cxn modelId="{0541F283-58AF-4F50-AAB6-8EC8023A0D1E}" type="presOf" srcId="{895C4332-ACF6-4DFD-86FA-1EF394D145C3}" destId="{6B02374F-EA68-45EE-9E62-049D6D0EF60D}" srcOrd="0" destOrd="0" presId="urn:microsoft.com/office/officeart/2005/8/layout/list1"/>
    <dgm:cxn modelId="{53C7F289-0443-4346-AE44-93BDD25418E2}" type="presOf" srcId="{77D2461B-F0FD-4A54-81EF-18CFCDD1EC53}" destId="{1956E75E-6DA3-424E-98F7-A89C04CA8F72}" srcOrd="1" destOrd="0" presId="urn:microsoft.com/office/officeart/2005/8/layout/list1"/>
    <dgm:cxn modelId="{21BB9091-3826-4AAB-ADCB-80955DEEAB23}" type="presOf" srcId="{F76072A8-F85C-45E6-88DA-1D0C2F0611C8}" destId="{96E24E20-D9F6-4564-8919-C6AD70E55BB2}" srcOrd="1" destOrd="0" presId="urn:microsoft.com/office/officeart/2005/8/layout/list1"/>
    <dgm:cxn modelId="{DB30749F-1369-4F06-8BE4-71ACF77099B8}" srcId="{2A8C64C1-F9E2-4AA5-8178-4CDBCF44A152}" destId="{81023E6C-CC87-491C-BB62-3682105791ED}" srcOrd="0" destOrd="0" parTransId="{5B4C572B-7FB9-481A-AA6A-A0BDFCAD49BD}" sibTransId="{AA52DB2C-1EDF-4F8F-95F6-0B0B57BB598D}"/>
    <dgm:cxn modelId="{BF7D47BB-062C-4E63-8E82-5A216925D2FC}" type="presOf" srcId="{77D2461B-F0FD-4A54-81EF-18CFCDD1EC53}" destId="{3F99253C-E051-4E26-9A9C-6122D47EFDED}" srcOrd="0" destOrd="0" presId="urn:microsoft.com/office/officeart/2005/8/layout/list1"/>
    <dgm:cxn modelId="{44195BBD-E1BF-48A7-AC6E-306E0B5EFD20}" srcId="{7FAEAC5F-8DD8-49DC-A2A5-90C1B1202FCB}" destId="{2A8C64C1-F9E2-4AA5-8178-4CDBCF44A152}" srcOrd="1" destOrd="0" parTransId="{7E9657DF-00DA-4585-BFDC-5C18D0489D3D}" sibTransId="{51DBDCA7-A61E-41EB-A388-63D55B66D6D1}"/>
    <dgm:cxn modelId="{90F249CF-EDAB-40E9-9D14-E58DB5CACCAD}" type="presOf" srcId="{F76072A8-F85C-45E6-88DA-1D0C2F0611C8}" destId="{D0B96BC0-4492-4649-B1E6-C41C4B609FE0}" srcOrd="0" destOrd="0" presId="urn:microsoft.com/office/officeart/2005/8/layout/list1"/>
    <dgm:cxn modelId="{0C14C6DF-1BB0-4A1C-9C27-1C2EAD564FE5}" srcId="{7FAEAC5F-8DD8-49DC-A2A5-90C1B1202FCB}" destId="{F76072A8-F85C-45E6-88DA-1D0C2F0611C8}" srcOrd="3" destOrd="0" parTransId="{5172BC9B-2B3D-47E5-90C0-D96E17BC4365}" sibTransId="{9BBCBBE0-D5C1-4354-BA34-06931582D1B9}"/>
    <dgm:cxn modelId="{07B60FE0-B70F-4E1D-AC58-61D1769ACBB5}" type="presOf" srcId="{86B3D9E0-A122-4E3D-A495-E16C5B212A92}" destId="{27702D74-B73F-4900-85B2-ED62CE026780}" srcOrd="0" destOrd="3" presId="urn:microsoft.com/office/officeart/2005/8/layout/list1"/>
    <dgm:cxn modelId="{2856AEE7-767A-4315-90A9-08919819452C}" srcId="{2A8C64C1-F9E2-4AA5-8178-4CDBCF44A152}" destId="{86B3D9E0-A122-4E3D-A495-E16C5B212A92}" srcOrd="3" destOrd="0" parTransId="{CEA6158C-04DD-413A-A531-1E6AFE8D83C9}" sibTransId="{42DEB6BD-AFC3-4E63-BD32-666C3485CD91}"/>
    <dgm:cxn modelId="{228E1ED2-4127-48E8-95F6-EB2BDDE87C25}" type="presParOf" srcId="{81322A8D-9875-4815-974D-EA25E5373B60}" destId="{A5907150-C228-48D3-839A-C8F9ED41E286}" srcOrd="0" destOrd="0" presId="urn:microsoft.com/office/officeart/2005/8/layout/list1"/>
    <dgm:cxn modelId="{8669F767-BA31-437B-8D83-D69B335FD802}" type="presParOf" srcId="{A5907150-C228-48D3-839A-C8F9ED41E286}" destId="{6B02374F-EA68-45EE-9E62-049D6D0EF60D}" srcOrd="0" destOrd="0" presId="urn:microsoft.com/office/officeart/2005/8/layout/list1"/>
    <dgm:cxn modelId="{73E6A6BF-BCCD-4785-B352-BDD6E1CDB6E5}" type="presParOf" srcId="{A5907150-C228-48D3-839A-C8F9ED41E286}" destId="{67CC9859-DCC8-4C43-8BC7-3FA356E6766D}" srcOrd="1" destOrd="0" presId="urn:microsoft.com/office/officeart/2005/8/layout/list1"/>
    <dgm:cxn modelId="{A2873245-D8A9-442C-A92C-9FFD516C4472}" type="presParOf" srcId="{81322A8D-9875-4815-974D-EA25E5373B60}" destId="{46DA68A4-4588-4C6C-B93F-1BAB883659CF}" srcOrd="1" destOrd="0" presId="urn:microsoft.com/office/officeart/2005/8/layout/list1"/>
    <dgm:cxn modelId="{29AEF26C-9D7D-45B0-804B-CAAD28D19ADA}" type="presParOf" srcId="{81322A8D-9875-4815-974D-EA25E5373B60}" destId="{362D4E0F-D375-4F2A-845E-329802588B3E}" srcOrd="2" destOrd="0" presId="urn:microsoft.com/office/officeart/2005/8/layout/list1"/>
    <dgm:cxn modelId="{5086350F-3A18-41DF-B08D-EFD3C779D06D}" type="presParOf" srcId="{81322A8D-9875-4815-974D-EA25E5373B60}" destId="{6153B451-D72B-4B16-B362-28A501CDE91F}" srcOrd="3" destOrd="0" presId="urn:microsoft.com/office/officeart/2005/8/layout/list1"/>
    <dgm:cxn modelId="{5390901C-0293-4885-A3DE-24B034A2DFB4}" type="presParOf" srcId="{81322A8D-9875-4815-974D-EA25E5373B60}" destId="{CA590B81-5CF8-485B-A1F4-A211C910A9D7}" srcOrd="4" destOrd="0" presId="urn:microsoft.com/office/officeart/2005/8/layout/list1"/>
    <dgm:cxn modelId="{78957148-E8C1-4737-A7A4-D6DDD9838348}" type="presParOf" srcId="{CA590B81-5CF8-485B-A1F4-A211C910A9D7}" destId="{FE9AFEF3-A553-46FD-986E-079C79922BD6}" srcOrd="0" destOrd="0" presId="urn:microsoft.com/office/officeart/2005/8/layout/list1"/>
    <dgm:cxn modelId="{4207D0DE-97CA-49EE-AAF4-BE2F4B0C07BC}" type="presParOf" srcId="{CA590B81-5CF8-485B-A1F4-A211C910A9D7}" destId="{0ECFEFDA-923D-454A-9CBF-3919010BDFC7}" srcOrd="1" destOrd="0" presId="urn:microsoft.com/office/officeart/2005/8/layout/list1"/>
    <dgm:cxn modelId="{B0DAEC73-CA3E-4AB1-B15A-998D0AF11DBA}" type="presParOf" srcId="{81322A8D-9875-4815-974D-EA25E5373B60}" destId="{7E525DC7-ABC1-4CAB-A32F-A1D53CB7BDF1}" srcOrd="5" destOrd="0" presId="urn:microsoft.com/office/officeart/2005/8/layout/list1"/>
    <dgm:cxn modelId="{49E3C494-7E35-4902-A76C-8DAB9DFC235F}" type="presParOf" srcId="{81322A8D-9875-4815-974D-EA25E5373B60}" destId="{27702D74-B73F-4900-85B2-ED62CE026780}" srcOrd="6" destOrd="0" presId="urn:microsoft.com/office/officeart/2005/8/layout/list1"/>
    <dgm:cxn modelId="{EDA665C1-4A19-41A7-A631-5BC5A67527B2}" type="presParOf" srcId="{81322A8D-9875-4815-974D-EA25E5373B60}" destId="{8644B55D-85B8-464D-8B48-76914E7C667D}" srcOrd="7" destOrd="0" presId="urn:microsoft.com/office/officeart/2005/8/layout/list1"/>
    <dgm:cxn modelId="{E22F3EEF-078E-4EFA-B16F-7FFC13CEC6CF}" type="presParOf" srcId="{81322A8D-9875-4815-974D-EA25E5373B60}" destId="{2ADBA672-338D-4F45-8062-EA98E1E31C05}" srcOrd="8" destOrd="0" presId="urn:microsoft.com/office/officeart/2005/8/layout/list1"/>
    <dgm:cxn modelId="{832F2D0B-F659-4E9C-9AE6-497844769F82}" type="presParOf" srcId="{2ADBA672-338D-4F45-8062-EA98E1E31C05}" destId="{3F99253C-E051-4E26-9A9C-6122D47EFDED}" srcOrd="0" destOrd="0" presId="urn:microsoft.com/office/officeart/2005/8/layout/list1"/>
    <dgm:cxn modelId="{2DEAEF30-57F7-4146-98D0-10D988003DB9}" type="presParOf" srcId="{2ADBA672-338D-4F45-8062-EA98E1E31C05}" destId="{1956E75E-6DA3-424E-98F7-A89C04CA8F72}" srcOrd="1" destOrd="0" presId="urn:microsoft.com/office/officeart/2005/8/layout/list1"/>
    <dgm:cxn modelId="{A161E1FB-E493-4908-9462-96A308F8C8CD}" type="presParOf" srcId="{81322A8D-9875-4815-974D-EA25E5373B60}" destId="{80FA2BB5-8FD7-47D8-BFAD-D2AEA00491C8}" srcOrd="9" destOrd="0" presId="urn:microsoft.com/office/officeart/2005/8/layout/list1"/>
    <dgm:cxn modelId="{098142E2-A196-4344-A1FF-20ECD1818794}" type="presParOf" srcId="{81322A8D-9875-4815-974D-EA25E5373B60}" destId="{0C4BE2F7-C2B1-4C1D-A409-6A07BA4669A0}" srcOrd="10" destOrd="0" presId="urn:microsoft.com/office/officeart/2005/8/layout/list1"/>
    <dgm:cxn modelId="{F300F02E-A0CF-4733-8BAC-15B3790BC4B8}" type="presParOf" srcId="{81322A8D-9875-4815-974D-EA25E5373B60}" destId="{8B61E88F-1E4A-4A98-9E4D-9A29AA02E55B}" srcOrd="11" destOrd="0" presId="urn:microsoft.com/office/officeart/2005/8/layout/list1"/>
    <dgm:cxn modelId="{2BA0B82A-EFD0-433C-B06A-0430B148C7E3}" type="presParOf" srcId="{81322A8D-9875-4815-974D-EA25E5373B60}" destId="{A3194F2C-15A8-444F-A9FA-E4DFC6065215}" srcOrd="12" destOrd="0" presId="urn:microsoft.com/office/officeart/2005/8/layout/list1"/>
    <dgm:cxn modelId="{A65AAB0D-3B84-46E6-BED7-5BF8A89BFE35}" type="presParOf" srcId="{A3194F2C-15A8-444F-A9FA-E4DFC6065215}" destId="{D0B96BC0-4492-4649-B1E6-C41C4B609FE0}" srcOrd="0" destOrd="0" presId="urn:microsoft.com/office/officeart/2005/8/layout/list1"/>
    <dgm:cxn modelId="{91A33C45-3763-4546-A972-DCC3024C03EF}" type="presParOf" srcId="{A3194F2C-15A8-444F-A9FA-E4DFC6065215}" destId="{96E24E20-D9F6-4564-8919-C6AD70E55BB2}" srcOrd="1" destOrd="0" presId="urn:microsoft.com/office/officeart/2005/8/layout/list1"/>
    <dgm:cxn modelId="{E5AB5201-1272-4ED1-93F4-FD193E4D8C62}" type="presParOf" srcId="{81322A8D-9875-4815-974D-EA25E5373B60}" destId="{86FED625-F2D5-4018-A4B7-C7313096E5FA}" srcOrd="13" destOrd="0" presId="urn:microsoft.com/office/officeart/2005/8/layout/list1"/>
    <dgm:cxn modelId="{5EF987EC-FB41-48D8-87B2-6625BD1C7547}" type="presParOf" srcId="{81322A8D-9875-4815-974D-EA25E5373B60}" destId="{26BDCC7D-0801-4CF4-BC1A-9FBF5D9C9B2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BBF1E-4913-4D5D-A120-88B668210BF3}">
      <dsp:nvSpPr>
        <dsp:cNvPr id="0" name=""/>
        <dsp:cNvSpPr/>
      </dsp:nvSpPr>
      <dsp:spPr>
        <a:xfrm>
          <a:off x="744189" y="426"/>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Chairman (Independent Body)</a:t>
          </a:r>
        </a:p>
      </dsp:txBody>
      <dsp:txXfrm>
        <a:off x="744189" y="426"/>
        <a:ext cx="2218567" cy="1331140"/>
      </dsp:txXfrm>
    </dsp:sp>
    <dsp:sp modelId="{2071978A-06D6-42FA-9BAE-2108D8211B0C}">
      <dsp:nvSpPr>
        <dsp:cNvPr id="0" name=""/>
        <dsp:cNvSpPr/>
      </dsp:nvSpPr>
      <dsp:spPr>
        <a:xfrm>
          <a:off x="3184613" y="426"/>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Member Secretary (BIS)</a:t>
          </a:r>
        </a:p>
      </dsp:txBody>
      <dsp:txXfrm>
        <a:off x="3184613" y="426"/>
        <a:ext cx="2218567" cy="1331140"/>
      </dsp:txXfrm>
    </dsp:sp>
    <dsp:sp modelId="{9B6DED82-389B-4F22-B1EF-D2E187A6C171}">
      <dsp:nvSpPr>
        <dsp:cNvPr id="0" name=""/>
        <dsp:cNvSpPr/>
      </dsp:nvSpPr>
      <dsp:spPr>
        <a:xfrm>
          <a:off x="5625037" y="426"/>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Manufacturer</a:t>
          </a:r>
        </a:p>
      </dsp:txBody>
      <dsp:txXfrm>
        <a:off x="5625037" y="426"/>
        <a:ext cx="2218567" cy="1331140"/>
      </dsp:txXfrm>
    </dsp:sp>
    <dsp:sp modelId="{BC428A14-4146-46E2-8A8F-88EC80C6EC76}">
      <dsp:nvSpPr>
        <dsp:cNvPr id="0" name=""/>
        <dsp:cNvSpPr/>
      </dsp:nvSpPr>
      <dsp:spPr>
        <a:xfrm>
          <a:off x="8065462" y="426"/>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Laboratories/ R&amp;D Institutions</a:t>
          </a:r>
        </a:p>
      </dsp:txBody>
      <dsp:txXfrm>
        <a:off x="8065462" y="426"/>
        <a:ext cx="2218567" cy="1331140"/>
      </dsp:txXfrm>
    </dsp:sp>
    <dsp:sp modelId="{47A6C185-DD0E-483A-B6B5-C655004433E6}">
      <dsp:nvSpPr>
        <dsp:cNvPr id="0" name=""/>
        <dsp:cNvSpPr/>
      </dsp:nvSpPr>
      <dsp:spPr>
        <a:xfrm>
          <a:off x="744189" y="1553423"/>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Government &amp; Regulatory Bodies</a:t>
          </a:r>
        </a:p>
      </dsp:txBody>
      <dsp:txXfrm>
        <a:off x="744189" y="1553423"/>
        <a:ext cx="2218567" cy="1331140"/>
      </dsp:txXfrm>
    </dsp:sp>
    <dsp:sp modelId="{51C74FA7-2CE8-4A22-B6A2-A5E7F592993B}">
      <dsp:nvSpPr>
        <dsp:cNvPr id="0" name=""/>
        <dsp:cNvSpPr/>
      </dsp:nvSpPr>
      <dsp:spPr>
        <a:xfrm>
          <a:off x="3184613" y="1553423"/>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Consumer/ User Organization</a:t>
          </a:r>
        </a:p>
      </dsp:txBody>
      <dsp:txXfrm>
        <a:off x="3184613" y="1553423"/>
        <a:ext cx="2218567" cy="1331140"/>
      </dsp:txXfrm>
    </dsp:sp>
    <dsp:sp modelId="{F20C319E-CC09-44ED-9BBC-E5922B277770}">
      <dsp:nvSpPr>
        <dsp:cNvPr id="0" name=""/>
        <dsp:cNvSpPr/>
      </dsp:nvSpPr>
      <dsp:spPr>
        <a:xfrm>
          <a:off x="5625037" y="1553423"/>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Industry Association</a:t>
          </a:r>
        </a:p>
      </dsp:txBody>
      <dsp:txXfrm>
        <a:off x="5625037" y="1553423"/>
        <a:ext cx="2218567" cy="1331140"/>
      </dsp:txXfrm>
    </dsp:sp>
    <dsp:sp modelId="{9D3DC200-026C-4AA7-94DB-59F5583D3CD7}">
      <dsp:nvSpPr>
        <dsp:cNvPr id="0" name=""/>
        <dsp:cNvSpPr/>
      </dsp:nvSpPr>
      <dsp:spPr>
        <a:xfrm>
          <a:off x="8065462" y="1646989"/>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Public Sector Units</a:t>
          </a:r>
        </a:p>
      </dsp:txBody>
      <dsp:txXfrm>
        <a:off x="8065462" y="1646989"/>
        <a:ext cx="2218567" cy="1331140"/>
      </dsp:txXfrm>
    </dsp:sp>
    <dsp:sp modelId="{236C401E-93FE-49EE-AE5F-B67434D813C1}">
      <dsp:nvSpPr>
        <dsp:cNvPr id="0" name=""/>
        <dsp:cNvSpPr/>
      </dsp:nvSpPr>
      <dsp:spPr>
        <a:xfrm>
          <a:off x="3184613" y="3106420"/>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Consulting Firms</a:t>
          </a:r>
        </a:p>
      </dsp:txBody>
      <dsp:txXfrm>
        <a:off x="3184613" y="3106420"/>
        <a:ext cx="2218567" cy="1331140"/>
      </dsp:txXfrm>
    </dsp:sp>
    <dsp:sp modelId="{DE4C7353-4CB1-45EF-B032-131C06833286}">
      <dsp:nvSpPr>
        <dsp:cNvPr id="0" name=""/>
        <dsp:cNvSpPr/>
      </dsp:nvSpPr>
      <dsp:spPr>
        <a:xfrm>
          <a:off x="5625037" y="3106420"/>
          <a:ext cx="2218567" cy="133114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Professional &amp; Academic Bodies</a:t>
          </a:r>
        </a:p>
      </dsp:txBody>
      <dsp:txXfrm>
        <a:off x="5625037" y="3106420"/>
        <a:ext cx="2218567" cy="1331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4E0F-D375-4F2A-845E-329802588B3E}">
      <dsp:nvSpPr>
        <dsp:cNvPr id="0" name=""/>
        <dsp:cNvSpPr/>
      </dsp:nvSpPr>
      <dsp:spPr>
        <a:xfrm>
          <a:off x="0" y="422239"/>
          <a:ext cx="6666833" cy="554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CC9859-DCC8-4C43-8BC7-3FA356E6766D}">
      <dsp:nvSpPr>
        <dsp:cNvPr id="0" name=""/>
        <dsp:cNvSpPr/>
      </dsp:nvSpPr>
      <dsp:spPr>
        <a:xfrm>
          <a:off x="333341" y="97519"/>
          <a:ext cx="4666783" cy="6494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b="1" kern="1200" dirty="0"/>
            <a:t>Standard Formulation</a:t>
          </a:r>
          <a:endParaRPr lang="en-IN" sz="2200" kern="1200" dirty="0"/>
        </a:p>
      </dsp:txBody>
      <dsp:txXfrm>
        <a:off x="365044" y="129222"/>
        <a:ext cx="4603377" cy="586034"/>
      </dsp:txXfrm>
    </dsp:sp>
    <dsp:sp modelId="{27702D74-B73F-4900-85B2-ED62CE026780}">
      <dsp:nvSpPr>
        <dsp:cNvPr id="0" name=""/>
        <dsp:cNvSpPr/>
      </dsp:nvSpPr>
      <dsp:spPr>
        <a:xfrm>
          <a:off x="0" y="1420159"/>
          <a:ext cx="6666833" cy="1940400"/>
        </a:xfrm>
        <a:prstGeom prst="rect">
          <a:avLst/>
        </a:prstGeom>
        <a:solidFill>
          <a:schemeClr val="lt1">
            <a:alpha val="90000"/>
            <a:hueOff val="0"/>
            <a:satOff val="0"/>
            <a:lumOff val="0"/>
            <a:alphaOff val="0"/>
          </a:schemeClr>
        </a:solidFill>
        <a:ln w="12700" cap="rnd" cmpd="sng" algn="ctr">
          <a:solidFill>
            <a:schemeClr val="accent2">
              <a:hueOff val="-988095"/>
              <a:satOff val="4733"/>
              <a:lumOff val="437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458216" rIns="51742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Product </a:t>
          </a:r>
          <a:endParaRPr lang="en-IN" sz="2200" kern="1200"/>
        </a:p>
        <a:p>
          <a:pPr marL="228600" lvl="1" indent="-228600" algn="l" defTabSz="977900">
            <a:lnSpc>
              <a:spcPct val="90000"/>
            </a:lnSpc>
            <a:spcBef>
              <a:spcPct val="0"/>
            </a:spcBef>
            <a:spcAft>
              <a:spcPct val="15000"/>
            </a:spcAft>
            <a:buChar char="•"/>
          </a:pPr>
          <a:r>
            <a:rPr lang="en-US" sz="2200" kern="1200" dirty="0"/>
            <a:t>Hallmarking of  Jewellery &amp; Artefacts</a:t>
          </a:r>
        </a:p>
        <a:p>
          <a:pPr marL="228600" lvl="1" indent="-228600" algn="l" defTabSz="977900">
            <a:lnSpc>
              <a:spcPct val="90000"/>
            </a:lnSpc>
            <a:spcBef>
              <a:spcPct val="0"/>
            </a:spcBef>
            <a:spcAft>
              <a:spcPct val="15000"/>
            </a:spcAft>
            <a:buChar char="•"/>
          </a:pPr>
          <a:r>
            <a:rPr lang="en-US" sz="2200" kern="1200"/>
            <a:t>Management Systems </a:t>
          </a:r>
        </a:p>
        <a:p>
          <a:pPr marL="228600" lvl="1" indent="-228600" algn="l" defTabSz="977900">
            <a:lnSpc>
              <a:spcPct val="90000"/>
            </a:lnSpc>
            <a:spcBef>
              <a:spcPct val="0"/>
            </a:spcBef>
            <a:spcAft>
              <a:spcPct val="15000"/>
            </a:spcAft>
            <a:buChar char="•"/>
          </a:pPr>
          <a:r>
            <a:rPr lang="en-US" sz="2200" kern="1200"/>
            <a:t>Foreign Manufacturers &amp; Indian Importers</a:t>
          </a:r>
        </a:p>
      </dsp:txBody>
      <dsp:txXfrm>
        <a:off x="0" y="1420159"/>
        <a:ext cx="6666833" cy="1940400"/>
      </dsp:txXfrm>
    </dsp:sp>
    <dsp:sp modelId="{0ECFEFDA-923D-454A-9CBF-3919010BDFC7}">
      <dsp:nvSpPr>
        <dsp:cNvPr id="0" name=""/>
        <dsp:cNvSpPr/>
      </dsp:nvSpPr>
      <dsp:spPr>
        <a:xfrm>
          <a:off x="333341" y="1095439"/>
          <a:ext cx="4666783" cy="64944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b="1" kern="1200"/>
            <a:t>Certification</a:t>
          </a:r>
          <a:endParaRPr lang="en-IN" sz="2200" kern="1200"/>
        </a:p>
      </dsp:txBody>
      <dsp:txXfrm>
        <a:off x="365044" y="1127142"/>
        <a:ext cx="4603377" cy="586034"/>
      </dsp:txXfrm>
    </dsp:sp>
    <dsp:sp modelId="{0C4BE2F7-C2B1-4C1D-A409-6A07BA4669A0}">
      <dsp:nvSpPr>
        <dsp:cNvPr id="0" name=""/>
        <dsp:cNvSpPr/>
      </dsp:nvSpPr>
      <dsp:spPr>
        <a:xfrm>
          <a:off x="0" y="3804080"/>
          <a:ext cx="6666833" cy="554400"/>
        </a:xfrm>
        <a:prstGeom prst="rect">
          <a:avLst/>
        </a:prstGeom>
        <a:solidFill>
          <a:schemeClr val="lt1">
            <a:alpha val="90000"/>
            <a:hueOff val="0"/>
            <a:satOff val="0"/>
            <a:lumOff val="0"/>
            <a:alphaOff val="0"/>
          </a:schemeClr>
        </a:solidFill>
        <a:ln w="12700" cap="rnd" cmpd="sng" algn="ctr">
          <a:solidFill>
            <a:schemeClr val="accent2">
              <a:hueOff val="-1976191"/>
              <a:satOff val="9467"/>
              <a:lumOff val="8758"/>
              <a:alphaOff val="0"/>
            </a:schemeClr>
          </a:solidFill>
          <a:prstDash val="solid"/>
        </a:ln>
        <a:effectLst/>
      </dsp:spPr>
      <dsp:style>
        <a:lnRef idx="1">
          <a:scrgbClr r="0" g="0" b="0"/>
        </a:lnRef>
        <a:fillRef idx="1">
          <a:scrgbClr r="0" g="0" b="0"/>
        </a:fillRef>
        <a:effectRef idx="0">
          <a:scrgbClr r="0" g="0" b="0"/>
        </a:effectRef>
        <a:fontRef idx="minor"/>
      </dsp:style>
    </dsp:sp>
    <dsp:sp modelId="{1956E75E-6DA3-424E-98F7-A89C04CA8F72}">
      <dsp:nvSpPr>
        <dsp:cNvPr id="0" name=""/>
        <dsp:cNvSpPr/>
      </dsp:nvSpPr>
      <dsp:spPr>
        <a:xfrm>
          <a:off x="333341" y="3479360"/>
          <a:ext cx="4666783" cy="64944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US" sz="2200" b="1" kern="1200"/>
            <a:t>Testing  &amp; Calibration</a:t>
          </a:r>
          <a:endParaRPr lang="en-IN" sz="2200" kern="1200"/>
        </a:p>
      </dsp:txBody>
      <dsp:txXfrm>
        <a:off x="365044" y="3511063"/>
        <a:ext cx="4603377" cy="586034"/>
      </dsp:txXfrm>
    </dsp:sp>
    <dsp:sp modelId="{26BDCC7D-0801-4CF4-BC1A-9FBF5D9C9B21}">
      <dsp:nvSpPr>
        <dsp:cNvPr id="0" name=""/>
        <dsp:cNvSpPr/>
      </dsp:nvSpPr>
      <dsp:spPr>
        <a:xfrm>
          <a:off x="0" y="4802000"/>
          <a:ext cx="6666833" cy="554400"/>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sp>
    <dsp:sp modelId="{96E24E20-D9F6-4564-8919-C6AD70E55BB2}">
      <dsp:nvSpPr>
        <dsp:cNvPr id="0" name=""/>
        <dsp:cNvSpPr/>
      </dsp:nvSpPr>
      <dsp:spPr>
        <a:xfrm>
          <a:off x="333341" y="4477280"/>
          <a:ext cx="4666783" cy="6494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n-IN" sz="2200" b="1" kern="1200"/>
            <a:t>Training Services</a:t>
          </a:r>
        </a:p>
      </dsp:txBody>
      <dsp:txXfrm>
        <a:off x="365044" y="4508983"/>
        <a:ext cx="460337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7AE6-4C44-4871-B88F-D7220F4B8768}"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4ED70-C552-42F2-888F-582A7A101DCD}" type="slidenum">
              <a:rPr lang="en-US" smtClean="0"/>
              <a:t>‹#›</a:t>
            </a:fld>
            <a:endParaRPr lang="en-US"/>
          </a:p>
        </p:txBody>
      </p:sp>
    </p:spTree>
    <p:extLst>
      <p:ext uri="{BB962C8B-B14F-4D97-AF65-F5344CB8AC3E}">
        <p14:creationId xmlns:p14="http://schemas.microsoft.com/office/powerpoint/2010/main" val="122373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0AA2A3E-DE9F-47A2-9FBD-01B54D1713A0}"/>
              </a:ext>
            </a:extLst>
          </p:cNvPr>
          <p:cNvSpPr>
            <a:spLocks noGrp="1" noRot="1" noChangeAspect="1" noTextEdit="1"/>
          </p:cNvSpPr>
          <p:nvPr>
            <p:ph type="sldImg"/>
          </p:nvPr>
        </p:nvSpPr>
        <p:spPr>
          <a:xfrm>
            <a:off x="265113" y="690563"/>
            <a:ext cx="6127750" cy="3448050"/>
          </a:xfrm>
          <a:ln/>
        </p:spPr>
      </p:sp>
      <p:sp>
        <p:nvSpPr>
          <p:cNvPr id="93187" name="Notes Placeholder 2">
            <a:extLst>
              <a:ext uri="{FF2B5EF4-FFF2-40B4-BE49-F238E27FC236}">
                <a16:creationId xmlns:a16="http://schemas.microsoft.com/office/drawing/2014/main" id="{D533ACAD-665B-4209-A025-99C3C2CE8E8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p>
        </p:txBody>
      </p:sp>
      <p:sp>
        <p:nvSpPr>
          <p:cNvPr id="93188" name="Slide Number Placeholder 3">
            <a:extLst>
              <a:ext uri="{FF2B5EF4-FFF2-40B4-BE49-F238E27FC236}">
                <a16:creationId xmlns:a16="http://schemas.microsoft.com/office/drawing/2014/main" id="{367C41D0-591B-4225-A1EB-B6244BE6EE6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eaLnBrk="0" hangingPunct="0">
              <a:defRPr>
                <a:solidFill>
                  <a:schemeClr val="tx1"/>
                </a:solidFill>
                <a:latin typeface="Comic Sans MS" panose="030F0702030302020204" pitchFamily="66" charset="0"/>
                <a:cs typeface="Arial" panose="020B0604020202020204" pitchFamily="34" charset="0"/>
              </a:defRPr>
            </a:lvl1pPr>
            <a:lvl2pPr marL="742950" indent="-285750" defTabSz="896938" eaLnBrk="0" hangingPunct="0">
              <a:defRPr>
                <a:solidFill>
                  <a:schemeClr val="tx1"/>
                </a:solidFill>
                <a:latin typeface="Comic Sans MS" panose="030F0702030302020204" pitchFamily="66" charset="0"/>
                <a:cs typeface="Arial" panose="020B0604020202020204" pitchFamily="34" charset="0"/>
              </a:defRPr>
            </a:lvl2pPr>
            <a:lvl3pPr marL="1143000" indent="-228600" defTabSz="896938" eaLnBrk="0" hangingPunct="0">
              <a:defRPr>
                <a:solidFill>
                  <a:schemeClr val="tx1"/>
                </a:solidFill>
                <a:latin typeface="Comic Sans MS" panose="030F0702030302020204" pitchFamily="66" charset="0"/>
                <a:cs typeface="Arial" panose="020B0604020202020204" pitchFamily="34" charset="0"/>
              </a:defRPr>
            </a:lvl3pPr>
            <a:lvl4pPr marL="1600200" indent="-228600" defTabSz="896938" eaLnBrk="0" hangingPunct="0">
              <a:defRPr>
                <a:solidFill>
                  <a:schemeClr val="tx1"/>
                </a:solidFill>
                <a:latin typeface="Comic Sans MS" panose="030F0702030302020204" pitchFamily="66" charset="0"/>
                <a:cs typeface="Arial" panose="020B0604020202020204" pitchFamily="34" charset="0"/>
              </a:defRPr>
            </a:lvl4pPr>
            <a:lvl5pPr marL="2057400" indent="-228600" defTabSz="896938" eaLnBrk="0" hangingPunct="0">
              <a:defRPr>
                <a:solidFill>
                  <a:schemeClr val="tx1"/>
                </a:solidFill>
                <a:latin typeface="Comic Sans MS" panose="030F0702030302020204" pitchFamily="66" charset="0"/>
                <a:cs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7C1B8E5B-8312-4FC8-A3E1-D5E78B68D09A}" type="slidenum">
              <a:rPr lang="en-US" altLang="en-US">
                <a:solidFill>
                  <a:srgbClr val="000000"/>
                </a:solidFill>
                <a:latin typeface="Calibri" panose="020F0502020204030204" pitchFamily="34" charset="0"/>
              </a:rPr>
              <a:pPr eaLnBrk="1" hangingPunct="1"/>
              <a:t>15</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139158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347175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395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280423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146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404944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958765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345770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366500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35D3F-76F8-4DEF-8650-C1D3020E6BF8}"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139202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035D3F-76F8-4DEF-8650-C1D3020E6BF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185787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035D3F-76F8-4DEF-8650-C1D3020E6BF8}"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267586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035D3F-76F8-4DEF-8650-C1D3020E6BF8}"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335568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35D3F-76F8-4DEF-8650-C1D3020E6BF8}"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304752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35D3F-76F8-4DEF-8650-C1D3020E6BF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12682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035D3F-76F8-4DEF-8650-C1D3020E6BF8}"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1C063-8117-4489-9844-B4BF2E94AA71}" type="slidenum">
              <a:rPr lang="en-US" smtClean="0"/>
              <a:t>‹#›</a:t>
            </a:fld>
            <a:endParaRPr lang="en-US"/>
          </a:p>
        </p:txBody>
      </p:sp>
    </p:spTree>
    <p:extLst>
      <p:ext uri="{BB962C8B-B14F-4D97-AF65-F5344CB8AC3E}">
        <p14:creationId xmlns:p14="http://schemas.microsoft.com/office/powerpoint/2010/main" val="257524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035D3F-76F8-4DEF-8650-C1D3020E6BF8}" type="datetimeFigureOut">
              <a:rPr lang="en-US" smtClean="0"/>
              <a:t>5/2/2023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F1C063-8117-4489-9844-B4BF2E94AA71}" type="slidenum">
              <a:rPr lang="en-US" smtClean="0"/>
              <a:t>‹#›</a:t>
            </a:fld>
            <a:endParaRPr lang="en-US"/>
          </a:p>
        </p:txBody>
      </p:sp>
    </p:spTree>
    <p:extLst>
      <p:ext uri="{BB962C8B-B14F-4D97-AF65-F5344CB8AC3E}">
        <p14:creationId xmlns:p14="http://schemas.microsoft.com/office/powerpoint/2010/main" val="4001932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3B2D8A-7F76-86EC-8B29-B98A1DA5C467}"/>
              </a:ext>
            </a:extLst>
          </p:cNvPr>
          <p:cNvSpPr>
            <a:spLocks noGrp="1"/>
          </p:cNvSpPr>
          <p:nvPr>
            <p:ph type="title"/>
          </p:nvPr>
        </p:nvSpPr>
        <p:spPr>
          <a:xfrm>
            <a:off x="1113810" y="1371600"/>
            <a:ext cx="4036334" cy="3976716"/>
          </a:xfrm>
        </p:spPr>
        <p:txBody>
          <a:bodyPr vert="horz" lIns="91440" tIns="45720" rIns="91440" bIns="45720" rtlCol="0" anchor="t">
            <a:normAutofit/>
          </a:bodyPr>
          <a:lstStyle/>
          <a:p>
            <a:r>
              <a:rPr lang="en-US" sz="6600" b="1" kern="1200" dirty="0">
                <a:solidFill>
                  <a:schemeClr val="tx1"/>
                </a:solidFill>
                <a:latin typeface="+mj-lt"/>
                <a:ea typeface="+mj-ea"/>
                <a:cs typeface="+mj-cs"/>
              </a:rPr>
              <a:t>Standards Club</a:t>
            </a:r>
            <a:br>
              <a:rPr lang="en-US" sz="5400" b="1" kern="1200" dirty="0">
                <a:solidFill>
                  <a:schemeClr val="tx1"/>
                </a:solidFill>
                <a:latin typeface="+mj-lt"/>
                <a:ea typeface="+mj-ea"/>
                <a:cs typeface="+mj-cs"/>
              </a:rPr>
            </a:br>
            <a:r>
              <a:rPr lang="en-US" b="1" kern="1200" dirty="0">
                <a:solidFill>
                  <a:srgbClr val="002060"/>
                </a:solidFill>
                <a:latin typeface="+mj-lt"/>
                <a:ea typeface="+mj-ea"/>
                <a:cs typeface="+mj-cs"/>
              </a:rPr>
              <a:t>Nurturing Future </a:t>
            </a:r>
            <a:r>
              <a:rPr lang="en-US" b="1" dirty="0">
                <a:solidFill>
                  <a:srgbClr val="002060"/>
                </a:solidFill>
              </a:rPr>
              <a:t>A</a:t>
            </a:r>
            <a:r>
              <a:rPr lang="en-US" b="1" kern="1200" dirty="0">
                <a:solidFill>
                  <a:srgbClr val="002060"/>
                </a:solidFill>
                <a:latin typeface="+mj-lt"/>
                <a:ea typeface="+mj-ea"/>
                <a:cs typeface="+mj-cs"/>
              </a:rPr>
              <a:t>mbassadors</a:t>
            </a:r>
          </a:p>
        </p:txBody>
      </p:sp>
      <p:pic>
        <p:nvPicPr>
          <p:cNvPr id="3" name="Picture 2" descr="Logo&#10;&#10;Description automatically generated">
            <a:extLst>
              <a:ext uri="{FF2B5EF4-FFF2-40B4-BE49-F238E27FC236}">
                <a16:creationId xmlns:a16="http://schemas.microsoft.com/office/drawing/2014/main" id="{20A2ACE6-E82C-E89E-CC04-0F7B77B3C389}"/>
              </a:ext>
            </a:extLst>
          </p:cNvPr>
          <p:cNvPicPr>
            <a:picLocks noChangeAspect="1"/>
          </p:cNvPicPr>
          <p:nvPr/>
        </p:nvPicPr>
        <p:blipFill rotWithShape="1">
          <a:blip r:embed="rId2">
            <a:extLst>
              <a:ext uri="{28A0092B-C50C-407E-A947-70E740481C1C}">
                <a14:useLocalDpi xmlns:a14="http://schemas.microsoft.com/office/drawing/2010/main" val="0"/>
              </a:ext>
            </a:extLst>
          </a:blip>
          <a:srcRect l="25811" r="26186"/>
          <a:stretch/>
        </p:blipFill>
        <p:spPr>
          <a:xfrm>
            <a:off x="6358276" y="666728"/>
            <a:ext cx="4664432" cy="5465791"/>
          </a:xfrm>
          <a:prstGeom prst="rect">
            <a:avLst/>
          </a:prstGeom>
        </p:spPr>
      </p:pic>
    </p:spTree>
    <p:extLst>
      <p:ext uri="{BB962C8B-B14F-4D97-AF65-F5344CB8AC3E}">
        <p14:creationId xmlns:p14="http://schemas.microsoft.com/office/powerpoint/2010/main" val="375082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6F8B-45E9-50F6-9114-345A07F4A83C}"/>
              </a:ext>
            </a:extLst>
          </p:cNvPr>
          <p:cNvSpPr>
            <a:spLocks noGrp="1"/>
          </p:cNvSpPr>
          <p:nvPr>
            <p:ph type="title"/>
          </p:nvPr>
        </p:nvSpPr>
        <p:spPr/>
        <p:txBody>
          <a:bodyPr>
            <a:normAutofit/>
          </a:bodyPr>
          <a:lstStyle/>
          <a:p>
            <a:pPr algn="ctr"/>
            <a:r>
              <a:rPr lang="en-US" sz="4400" b="1" dirty="0">
                <a:solidFill>
                  <a:schemeClr val="tx1"/>
                </a:solidFill>
              </a:rPr>
              <a:t>Important Marks of BIS</a:t>
            </a:r>
            <a:endParaRPr lang="en-IN" sz="4400" b="1" dirty="0">
              <a:solidFill>
                <a:schemeClr val="tx1"/>
              </a:solidFill>
            </a:endParaRPr>
          </a:p>
        </p:txBody>
      </p:sp>
      <p:sp>
        <p:nvSpPr>
          <p:cNvPr id="3" name="Content Placeholder 2">
            <a:extLst>
              <a:ext uri="{FF2B5EF4-FFF2-40B4-BE49-F238E27FC236}">
                <a16:creationId xmlns:a16="http://schemas.microsoft.com/office/drawing/2014/main" id="{46D6D698-92B7-8B46-6F08-A25F05919BD3}"/>
              </a:ext>
            </a:extLst>
          </p:cNvPr>
          <p:cNvSpPr>
            <a:spLocks noGrp="1"/>
          </p:cNvSpPr>
          <p:nvPr>
            <p:ph idx="1"/>
          </p:nvPr>
        </p:nvSpPr>
        <p:spPr>
          <a:xfrm>
            <a:off x="677334" y="1930400"/>
            <a:ext cx="8596668" cy="4456953"/>
          </a:xfrm>
        </p:spPr>
        <p:txBody>
          <a:bodyPr>
            <a:normAutofit/>
          </a:bodyPr>
          <a:lstStyle/>
          <a:p>
            <a:r>
              <a:rPr lang="en-US" dirty="0"/>
              <a:t>ISI Mark- Scheme 1</a:t>
            </a:r>
          </a:p>
          <a:p>
            <a:endParaRPr lang="en-US" dirty="0"/>
          </a:p>
          <a:p>
            <a:endParaRPr lang="en-US" dirty="0"/>
          </a:p>
          <a:p>
            <a:r>
              <a:rPr lang="en-US" dirty="0"/>
              <a:t>Compulsory Registration Mark Scheme 2</a:t>
            </a:r>
          </a:p>
          <a:p>
            <a:endParaRPr lang="en-US" dirty="0"/>
          </a:p>
          <a:p>
            <a:endParaRPr lang="en-US" dirty="0"/>
          </a:p>
          <a:p>
            <a:r>
              <a:rPr lang="en-US" dirty="0"/>
              <a:t>Hallmark</a:t>
            </a:r>
          </a:p>
          <a:p>
            <a:endParaRPr lang="en-US" dirty="0"/>
          </a:p>
          <a:p>
            <a:r>
              <a:rPr lang="en-US" dirty="0"/>
              <a:t>Management System Certification Mark </a:t>
            </a:r>
          </a:p>
          <a:p>
            <a:pPr marL="0" indent="0">
              <a:buNone/>
            </a:pPr>
            <a:r>
              <a:rPr lang="en-US" dirty="0"/>
              <a:t> </a:t>
            </a:r>
          </a:p>
          <a:p>
            <a:r>
              <a:rPr lang="en-US" dirty="0"/>
              <a:t>Eco Mark </a:t>
            </a:r>
            <a:endParaRPr lang="en-IN" dirty="0"/>
          </a:p>
        </p:txBody>
      </p:sp>
      <p:pic>
        <p:nvPicPr>
          <p:cNvPr id="4" name="Picture 3" descr="A black and white sign&#10;&#10;Description automatically generated with low confidence">
            <a:extLst>
              <a:ext uri="{FF2B5EF4-FFF2-40B4-BE49-F238E27FC236}">
                <a16:creationId xmlns:a16="http://schemas.microsoft.com/office/drawing/2014/main" id="{C84325F2-3E4B-A74D-2CCE-A5C35210F4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025" y="1930400"/>
            <a:ext cx="972671" cy="925173"/>
          </a:xfrm>
          <a:prstGeom prst="rect">
            <a:avLst/>
          </a:prstGeom>
        </p:spPr>
      </p:pic>
      <p:pic>
        <p:nvPicPr>
          <p:cNvPr id="5" name="Picture 3" descr="G:\SDOC MARK.jpg">
            <a:extLst>
              <a:ext uri="{FF2B5EF4-FFF2-40B4-BE49-F238E27FC236}">
                <a16:creationId xmlns:a16="http://schemas.microsoft.com/office/drawing/2014/main" id="{F0636A0E-8192-7271-8F81-E11131902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007" y="3069564"/>
            <a:ext cx="972671" cy="90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60CC8F7F-67EC-F21F-D5B0-5B77533E6C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958416"/>
            <a:ext cx="6572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upload.wikimedia.org/wikipedia/en/thumb/f/f8/Bureau_of_Indian_Standards_Logo.svg/1280px-Bureau_of_Indian_Standards_Logo.svg.png">
            <a:extLst>
              <a:ext uri="{FF2B5EF4-FFF2-40B4-BE49-F238E27FC236}">
                <a16:creationId xmlns:a16="http://schemas.microsoft.com/office/drawing/2014/main" id="{611AA1EE-15FF-96C9-A9BC-F7832FCCA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1913" y="6199187"/>
            <a:ext cx="70008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sign&#10;&#10;Description automatically generated">
            <a:extLst>
              <a:ext uri="{FF2B5EF4-FFF2-40B4-BE49-F238E27FC236}">
                <a16:creationId xmlns:a16="http://schemas.microsoft.com/office/drawing/2014/main" id="{7C39A2FB-FD0B-10B8-44C2-FC0F9356EA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2184" y="-279908"/>
            <a:ext cx="3099816" cy="3099816"/>
          </a:xfrm>
          <a:prstGeom prst="rect">
            <a:avLst/>
          </a:prstGeom>
        </p:spPr>
      </p:pic>
      <p:pic>
        <p:nvPicPr>
          <p:cNvPr id="9" name="Content Placeholder 3">
            <a:extLst>
              <a:ext uri="{FF2B5EF4-FFF2-40B4-BE49-F238E27FC236}">
                <a16:creationId xmlns:a16="http://schemas.microsoft.com/office/drawing/2014/main" id="{B52711BD-F9CF-17C3-C914-FFB6B606EF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396446" y="4184508"/>
            <a:ext cx="856726" cy="694984"/>
          </a:xfrm>
          <a:prstGeom prst="rect">
            <a:avLst/>
          </a:prstGeom>
        </p:spPr>
      </p:pic>
    </p:spTree>
    <p:extLst>
      <p:ext uri="{BB962C8B-B14F-4D97-AF65-F5344CB8AC3E}">
        <p14:creationId xmlns:p14="http://schemas.microsoft.com/office/powerpoint/2010/main" val="68418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EDF1-21EC-814B-A18B-3A1CF243662D}"/>
              </a:ext>
            </a:extLst>
          </p:cNvPr>
          <p:cNvSpPr>
            <a:spLocks noGrp="1"/>
          </p:cNvSpPr>
          <p:nvPr>
            <p:ph type="title"/>
          </p:nvPr>
        </p:nvSpPr>
        <p:spPr/>
        <p:txBody>
          <a:bodyPr/>
          <a:lstStyle/>
          <a:p>
            <a:pPr algn="ctr"/>
            <a:r>
              <a:rPr lang="en-US" altLang="en-US" sz="3600" b="1" dirty="0">
                <a:solidFill>
                  <a:schemeClr val="tx1"/>
                </a:solidFill>
                <a:latin typeface="Calibri" panose="020F0502020204030204" pitchFamily="34" charset="0"/>
                <a:cs typeface="Calibri" panose="020F0502020204030204" pitchFamily="34" charset="0"/>
              </a:rPr>
              <a:t>Bureau of Indian Standards</a:t>
            </a:r>
            <a:endParaRPr lang="en-IN" b="1" dirty="0">
              <a:solidFill>
                <a:schemeClr val="tx1"/>
              </a:solidFill>
            </a:endParaRPr>
          </a:p>
        </p:txBody>
      </p:sp>
      <p:sp>
        <p:nvSpPr>
          <p:cNvPr id="3" name="Content Placeholder 2">
            <a:extLst>
              <a:ext uri="{FF2B5EF4-FFF2-40B4-BE49-F238E27FC236}">
                <a16:creationId xmlns:a16="http://schemas.microsoft.com/office/drawing/2014/main" id="{C9916924-B730-5BC2-F445-96CC9A936E0E}"/>
              </a:ext>
            </a:extLst>
          </p:cNvPr>
          <p:cNvSpPr>
            <a:spLocks noGrp="1"/>
          </p:cNvSpPr>
          <p:nvPr>
            <p:ph idx="1"/>
          </p:nvPr>
        </p:nvSpPr>
        <p:spPr>
          <a:xfrm>
            <a:off x="677334" y="1586753"/>
            <a:ext cx="8596668" cy="4454609"/>
          </a:xfrm>
        </p:spPr>
        <p:txBody>
          <a:bodyPr>
            <a:normAutofit/>
          </a:bodyPr>
          <a:lstStyle/>
          <a:p>
            <a:pPr>
              <a:buFont typeface="Wingdings 3" charset="2"/>
              <a:buChar char=""/>
              <a:defRPr/>
            </a:pPr>
            <a:r>
              <a:rPr lang="en-US" sz="1800" b="1" i="1" dirty="0">
                <a:cs typeface="Calibri" panose="020F0502020204030204" pitchFamily="34" charset="0"/>
              </a:rPr>
              <a:t>BIS Act 2016</a:t>
            </a:r>
          </a:p>
          <a:p>
            <a:pPr>
              <a:buFont typeface="Wingdings 3" charset="2"/>
              <a:buChar char=""/>
              <a:defRPr/>
            </a:pPr>
            <a:r>
              <a:rPr lang="en-US" sz="1800" b="1" i="1" dirty="0">
                <a:cs typeface="Calibri" panose="020F0502020204030204" pitchFamily="34" charset="0"/>
              </a:rPr>
              <a:t>HQ- Delhi</a:t>
            </a:r>
          </a:p>
          <a:p>
            <a:pPr>
              <a:buFont typeface="Wingdings 3" charset="2"/>
              <a:buChar char=""/>
              <a:defRPr/>
            </a:pPr>
            <a:r>
              <a:rPr lang="en-US" sz="1800" b="1" i="1" dirty="0">
                <a:cs typeface="Calibri" panose="020F0502020204030204" pitchFamily="34" charset="0"/>
              </a:rPr>
              <a:t>5 Regional Offices</a:t>
            </a:r>
          </a:p>
          <a:p>
            <a:pPr>
              <a:buFont typeface="Wingdings 3" charset="2"/>
              <a:buChar char=""/>
              <a:defRPr/>
            </a:pPr>
            <a:r>
              <a:rPr lang="en-US" b="1" i="1" dirty="0">
                <a:cs typeface="Calibri" panose="020F0502020204030204" pitchFamily="34" charset="0"/>
              </a:rPr>
              <a:t>38</a:t>
            </a:r>
            <a:r>
              <a:rPr lang="en-US" sz="1800" b="1" i="1" dirty="0">
                <a:cs typeface="Calibri" panose="020F0502020204030204" pitchFamily="34" charset="0"/>
              </a:rPr>
              <a:t> Branch Offices</a:t>
            </a:r>
          </a:p>
          <a:p>
            <a:pPr>
              <a:buFont typeface="Wingdings 3" charset="2"/>
              <a:buChar char=""/>
              <a:defRPr/>
            </a:pPr>
            <a:r>
              <a:rPr lang="en-US" sz="1800" b="1" i="1" dirty="0">
                <a:cs typeface="Calibri" panose="020F0502020204030204" pitchFamily="34" charset="0"/>
              </a:rPr>
              <a:t>8 Labs</a:t>
            </a:r>
          </a:p>
          <a:p>
            <a:pPr>
              <a:buFont typeface="Wingdings 3" charset="2"/>
              <a:buChar char=""/>
              <a:defRPr/>
            </a:pPr>
            <a:r>
              <a:rPr lang="en-US" sz="1800" b="1" i="1" dirty="0">
                <a:cs typeface="Calibri" panose="020F0502020204030204" pitchFamily="34" charset="0"/>
              </a:rPr>
              <a:t>Standards under Certification - 1173</a:t>
            </a:r>
          </a:p>
          <a:p>
            <a:pPr>
              <a:buFont typeface="Wingdings 3" charset="2"/>
              <a:buChar char=""/>
              <a:defRPr/>
            </a:pPr>
            <a:r>
              <a:rPr lang="en-US" sz="1800" b="1" i="1" dirty="0">
                <a:cs typeface="Calibri" panose="020F0502020204030204" pitchFamily="34" charset="0"/>
              </a:rPr>
              <a:t>Technical Departments for Standard  Formulation - 16</a:t>
            </a:r>
          </a:p>
          <a:p>
            <a:pPr>
              <a:buFont typeface="Wingdings 3" charset="2"/>
              <a:buChar char=""/>
              <a:defRPr/>
            </a:pPr>
            <a:r>
              <a:rPr lang="en-US" sz="1800" b="1" i="1" dirty="0">
                <a:cs typeface="Calibri" panose="020F0502020204030204" pitchFamily="34" charset="0"/>
              </a:rPr>
              <a:t>Standards Published - 22358</a:t>
            </a:r>
          </a:p>
          <a:p>
            <a:pPr>
              <a:buFont typeface="Wingdings 3" charset="2"/>
              <a:buChar char=""/>
              <a:defRPr/>
            </a:pPr>
            <a:r>
              <a:rPr lang="en-US" sz="1800" b="1" i="1" dirty="0">
                <a:cs typeface="Calibri" panose="020F0502020204030204" pitchFamily="34" charset="0"/>
              </a:rPr>
              <a:t>Official website: www.bis.gov.in</a:t>
            </a:r>
          </a:p>
          <a:p>
            <a:pPr>
              <a:buFont typeface="Wingdings 3" charset="2"/>
              <a:buChar char=""/>
              <a:defRPr/>
            </a:pPr>
            <a:r>
              <a:rPr lang="en-US" sz="1800" b="1" i="1" dirty="0">
                <a:cs typeface="Calibri" panose="020F0502020204030204" pitchFamily="34" charset="0"/>
              </a:rPr>
              <a:t>e-bis portal-  https://www.manakonline.in</a:t>
            </a:r>
          </a:p>
          <a:p>
            <a:pPr>
              <a:buFont typeface="Wingdings 3" charset="2"/>
              <a:buChar char=""/>
              <a:defRPr/>
            </a:pPr>
            <a:r>
              <a:rPr lang="en-US" sz="1800" b="1" i="1" dirty="0">
                <a:cs typeface="Calibri" panose="020F0502020204030204" pitchFamily="34" charset="0"/>
              </a:rPr>
              <a:t>BIS Apps - BIS Care App available on play store</a:t>
            </a:r>
          </a:p>
          <a:p>
            <a:endParaRPr lang="en-IN" dirty="0"/>
          </a:p>
        </p:txBody>
      </p:sp>
      <p:pic>
        <p:nvPicPr>
          <p:cNvPr id="4" name="Picture 3" descr="A picture containing text, sign&#10;&#10;Description automatically generated">
            <a:extLst>
              <a:ext uri="{FF2B5EF4-FFF2-40B4-BE49-F238E27FC236}">
                <a16:creationId xmlns:a16="http://schemas.microsoft.com/office/drawing/2014/main" id="{020BB380-70CF-8BA8-28DA-E8929DD82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73" y="-242402"/>
            <a:ext cx="1587627" cy="1809750"/>
          </a:xfrm>
          <a:prstGeom prst="rect">
            <a:avLst/>
          </a:prstGeom>
        </p:spPr>
      </p:pic>
    </p:spTree>
    <p:extLst>
      <p:ext uri="{BB962C8B-B14F-4D97-AF65-F5344CB8AC3E}">
        <p14:creationId xmlns:p14="http://schemas.microsoft.com/office/powerpoint/2010/main" val="205338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E72F-FE31-9437-B83C-1C5A594D2B83}"/>
              </a:ext>
            </a:extLst>
          </p:cNvPr>
          <p:cNvSpPr>
            <a:spLocks noGrp="1"/>
          </p:cNvSpPr>
          <p:nvPr>
            <p:ph type="title"/>
          </p:nvPr>
        </p:nvSpPr>
        <p:spPr/>
        <p:txBody>
          <a:bodyPr/>
          <a:lstStyle/>
          <a:p>
            <a:pPr algn="ctr"/>
            <a:r>
              <a:rPr lang="en-IN" sz="3600" dirty="0">
                <a:solidFill>
                  <a:srgbClr val="FFFFFF"/>
                </a:solidFill>
                <a:highlight>
                  <a:srgbClr val="FF0000"/>
                </a:highlight>
                <a:latin typeface="Times New Roman" panose="02020603050405020304" pitchFamily="18" charset="0"/>
                <a:cs typeface="Times New Roman" panose="02020603050405020304" pitchFamily="18" charset="0"/>
              </a:rPr>
              <a:t>LABORATORIES</a:t>
            </a:r>
            <a:endParaRPr lang="en-IN" dirty="0"/>
          </a:p>
        </p:txBody>
      </p:sp>
      <p:sp>
        <p:nvSpPr>
          <p:cNvPr id="3" name="Content Placeholder 2">
            <a:extLst>
              <a:ext uri="{FF2B5EF4-FFF2-40B4-BE49-F238E27FC236}">
                <a16:creationId xmlns:a16="http://schemas.microsoft.com/office/drawing/2014/main" id="{D380D02C-0C9D-0086-45D0-7F4A22AAD480}"/>
              </a:ext>
            </a:extLst>
          </p:cNvPr>
          <p:cNvSpPr>
            <a:spLocks noGrp="1"/>
          </p:cNvSpPr>
          <p:nvPr>
            <p:ph idx="1"/>
          </p:nvPr>
        </p:nvSpPr>
        <p:spPr>
          <a:xfrm>
            <a:off x="677334" y="1761565"/>
            <a:ext cx="8596668" cy="4279797"/>
          </a:xfrm>
        </p:spPr>
        <p:txBody>
          <a:bodyPr>
            <a:normAutofit fontScale="92500" lnSpcReduction="10000"/>
          </a:bodyPr>
          <a:lstStyle/>
          <a:p>
            <a:pPr>
              <a:buFont typeface="Wingdings" pitchFamily="2" charset="2"/>
              <a:buNone/>
            </a:pPr>
            <a:r>
              <a:rPr lang="en-US" altLang="en-US" sz="1700" b="1" dirty="0">
                <a:latin typeface="Constantia" pitchFamily="18" charset="0"/>
              </a:rPr>
              <a:t>BIS has 8 Laboratories to support product certification.</a:t>
            </a:r>
          </a:p>
          <a:p>
            <a:pPr>
              <a:buFont typeface="Wingdings" pitchFamily="2" charset="2"/>
              <a:buNone/>
            </a:pPr>
            <a:endParaRPr lang="en-US" altLang="en-US" sz="1700" b="1" dirty="0">
              <a:latin typeface="Constantia" pitchFamily="18" charset="0"/>
            </a:endParaRPr>
          </a:p>
          <a:p>
            <a:pPr>
              <a:buFont typeface="Wingdings" pitchFamily="2" charset="2"/>
              <a:buNone/>
            </a:pPr>
            <a:r>
              <a:rPr lang="en-US" altLang="en-US" sz="1700" b="1" dirty="0">
                <a:latin typeface="Constantia" pitchFamily="18" charset="0"/>
              </a:rPr>
              <a:t>CENTRAL LABORATORY (CL) </a:t>
            </a:r>
            <a:r>
              <a:rPr lang="en-US" altLang="en-US" sz="1700" dirty="0">
                <a:latin typeface="Constantia" pitchFamily="18" charset="0"/>
              </a:rPr>
              <a:t>:</a:t>
            </a:r>
            <a:r>
              <a:rPr lang="en-US" altLang="en-US" sz="1700" b="1" dirty="0">
                <a:latin typeface="Constantia" pitchFamily="18" charset="0"/>
              </a:rPr>
              <a:t>  1 (Sahibabad) </a:t>
            </a:r>
          </a:p>
          <a:p>
            <a:pPr>
              <a:buFont typeface="Wingdings" pitchFamily="2" charset="2"/>
              <a:buNone/>
            </a:pPr>
            <a:r>
              <a:rPr lang="en-US" altLang="en-US" sz="1700" dirty="0">
                <a:latin typeface="Constantia" pitchFamily="18" charset="0"/>
              </a:rPr>
              <a:t>Central Laboratory (CL) was first to be set up in 1962.</a:t>
            </a:r>
          </a:p>
          <a:p>
            <a:pPr>
              <a:buFont typeface="Wingdings" pitchFamily="2" charset="2"/>
              <a:buNone/>
            </a:pPr>
            <a:endParaRPr lang="en-US" altLang="en-US" sz="1700" dirty="0">
              <a:latin typeface="Constantia" pitchFamily="18" charset="0"/>
            </a:endParaRPr>
          </a:p>
          <a:p>
            <a:pPr>
              <a:buFont typeface="Wingdings" pitchFamily="2" charset="2"/>
              <a:buNone/>
            </a:pPr>
            <a:r>
              <a:rPr lang="en-US" altLang="en-US" sz="1700" b="1" dirty="0">
                <a:latin typeface="Constantia" pitchFamily="18" charset="0"/>
              </a:rPr>
              <a:t>REGIONAL LABORATORIES    </a:t>
            </a:r>
            <a:r>
              <a:rPr lang="en-US" altLang="en-US" sz="1700" dirty="0">
                <a:latin typeface="Constantia" pitchFamily="18" charset="0"/>
              </a:rPr>
              <a:t>:</a:t>
            </a:r>
            <a:r>
              <a:rPr lang="en-US" altLang="en-US" sz="1700" b="1" dirty="0">
                <a:latin typeface="Constantia" pitchFamily="18" charset="0"/>
              </a:rPr>
              <a:t>  4</a:t>
            </a:r>
          </a:p>
          <a:p>
            <a:pPr>
              <a:buFont typeface="Wingdings" pitchFamily="2" charset="2"/>
              <a:buNone/>
            </a:pPr>
            <a:r>
              <a:rPr lang="en-US" altLang="en-US" sz="1700" b="1" dirty="0">
                <a:latin typeface="Constantia" pitchFamily="18" charset="0"/>
              </a:rPr>
              <a:t>(Chennai, Kolkata, Mohali &amp; Mumbai)</a:t>
            </a:r>
          </a:p>
          <a:p>
            <a:pPr>
              <a:buFont typeface="Wingdings" pitchFamily="2" charset="2"/>
              <a:buNone/>
            </a:pPr>
            <a:endParaRPr lang="en-US" altLang="en-US" sz="1700" b="1" dirty="0">
              <a:latin typeface="Constantia" pitchFamily="18" charset="0"/>
            </a:endParaRPr>
          </a:p>
          <a:p>
            <a:pPr>
              <a:buFont typeface="Wingdings" pitchFamily="2" charset="2"/>
              <a:buNone/>
            </a:pPr>
            <a:r>
              <a:rPr lang="en-US" altLang="en-US" sz="1700" b="1" dirty="0">
                <a:latin typeface="Constantia" pitchFamily="18" charset="0"/>
              </a:rPr>
              <a:t>BRANCH LABORATORIES       </a:t>
            </a:r>
            <a:r>
              <a:rPr lang="en-US" altLang="en-US" sz="1700" dirty="0">
                <a:latin typeface="Constantia" pitchFamily="18" charset="0"/>
              </a:rPr>
              <a:t>:</a:t>
            </a:r>
            <a:r>
              <a:rPr lang="en-US" altLang="en-US" sz="1700" b="1" dirty="0">
                <a:latin typeface="Constantia" pitchFamily="18" charset="0"/>
              </a:rPr>
              <a:t>  3</a:t>
            </a:r>
          </a:p>
          <a:p>
            <a:pPr>
              <a:buFont typeface="Wingdings" pitchFamily="2" charset="2"/>
              <a:buNone/>
            </a:pPr>
            <a:r>
              <a:rPr lang="en-US" altLang="en-US" sz="1700" b="1" dirty="0">
                <a:latin typeface="Constantia" pitchFamily="18" charset="0"/>
              </a:rPr>
              <a:t>(Bangalore, Guwahati &amp; Patna)</a:t>
            </a:r>
          </a:p>
          <a:p>
            <a:pPr lvl="2">
              <a:buFont typeface="Wingdings" pitchFamily="2" charset="2"/>
              <a:buNone/>
            </a:pPr>
            <a:endParaRPr lang="en-US" altLang="en-US" sz="1700" b="1" dirty="0">
              <a:latin typeface="Constantia" pitchFamily="18" charset="0"/>
            </a:endParaRPr>
          </a:p>
          <a:p>
            <a:pPr lvl="1">
              <a:buFont typeface="Wingdings" pitchFamily="2" charset="2"/>
              <a:buChar char="Ø"/>
            </a:pPr>
            <a:r>
              <a:rPr lang="en-US" altLang="en-US" sz="1700" b="1" dirty="0">
                <a:latin typeface="Constantia" pitchFamily="18" charset="0"/>
              </a:rPr>
              <a:t>Samples are also tested in approx. 253* BIS recognized outside labs.  </a:t>
            </a:r>
          </a:p>
          <a:p>
            <a:endParaRPr lang="en-IN" dirty="0"/>
          </a:p>
        </p:txBody>
      </p:sp>
    </p:spTree>
    <p:extLst>
      <p:ext uri="{BB962C8B-B14F-4D97-AF65-F5344CB8AC3E}">
        <p14:creationId xmlns:p14="http://schemas.microsoft.com/office/powerpoint/2010/main" val="119967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96891"/>
            <a:ext cx="3619500" cy="742044"/>
          </a:xfrm>
        </p:spPr>
        <p:txBody>
          <a:bodyPr anchor="b">
            <a:normAutofit/>
          </a:bodyPr>
          <a:lstStyle/>
          <a:p>
            <a:pPr algn="r"/>
            <a:r>
              <a:rPr lang="en-IN" sz="3200" b="1" dirty="0">
                <a:solidFill>
                  <a:srgbClr val="FF0000"/>
                </a:solidFill>
              </a:rPr>
              <a:t>MAIN 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68696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text, sign&#10;&#10;Description automatically generated">
            <a:extLst>
              <a:ext uri="{FF2B5EF4-FFF2-40B4-BE49-F238E27FC236}">
                <a16:creationId xmlns:a16="http://schemas.microsoft.com/office/drawing/2014/main" id="{CFD475D3-A891-32A7-F2DC-A4283E7B0C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4373" y="-251235"/>
            <a:ext cx="1587627" cy="1636690"/>
          </a:xfrm>
          <a:prstGeom prst="rect">
            <a:avLst/>
          </a:prstGeom>
        </p:spPr>
      </p:pic>
    </p:spTree>
    <p:extLst>
      <p:ext uri="{BB962C8B-B14F-4D97-AF65-F5344CB8AC3E}">
        <p14:creationId xmlns:p14="http://schemas.microsoft.com/office/powerpoint/2010/main" val="316611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11F86DA-5F4A-4329-A137-0D2ABAD0EE54}"/>
              </a:ext>
            </a:extLst>
          </p:cNvPr>
          <p:cNvCxnSpPr/>
          <p:nvPr/>
        </p:nvCxnSpPr>
        <p:spPr>
          <a:xfrm>
            <a:off x="2417764" y="776288"/>
            <a:ext cx="717073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2707" name="TextBox 4">
            <a:extLst>
              <a:ext uri="{FF2B5EF4-FFF2-40B4-BE49-F238E27FC236}">
                <a16:creationId xmlns:a16="http://schemas.microsoft.com/office/drawing/2014/main" id="{4FA3096B-123D-43B0-B97F-C6E1772AD812}"/>
              </a:ext>
            </a:extLst>
          </p:cNvPr>
          <p:cNvSpPr txBox="1">
            <a:spLocks noChangeArrowheads="1"/>
          </p:cNvSpPr>
          <p:nvPr/>
        </p:nvSpPr>
        <p:spPr bwMode="auto">
          <a:xfrm>
            <a:off x="2417764" y="114300"/>
            <a:ext cx="801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US" altLang="en-US" sz="3200" b="1" dirty="0">
                <a:solidFill>
                  <a:srgbClr val="C00000"/>
                </a:solidFill>
                <a:latin typeface="Times New Roman" panose="02020603050405020304" pitchFamily="18" charset="0"/>
                <a:cs typeface="Times New Roman" panose="02020603050405020304" pitchFamily="18" charset="0"/>
              </a:rPr>
              <a:t>BIS Conformity Assessment Schemes</a:t>
            </a:r>
          </a:p>
        </p:txBody>
      </p:sp>
      <p:sp>
        <p:nvSpPr>
          <p:cNvPr id="10" name="TextBox 9">
            <a:extLst>
              <a:ext uri="{FF2B5EF4-FFF2-40B4-BE49-F238E27FC236}">
                <a16:creationId xmlns:a16="http://schemas.microsoft.com/office/drawing/2014/main" id="{B3A837AF-0610-43DE-9633-AEB85B28FFE5}"/>
              </a:ext>
            </a:extLst>
          </p:cNvPr>
          <p:cNvSpPr txBox="1"/>
          <p:nvPr/>
        </p:nvSpPr>
        <p:spPr>
          <a:xfrm>
            <a:off x="1973263" y="1066800"/>
            <a:ext cx="8248650" cy="4802188"/>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marL="1435100" indent="-536575" algn="just" eaLnBrk="0" hangingPunct="0">
              <a:spcBef>
                <a:spcPct val="50000"/>
              </a:spcBef>
              <a:buFont typeface="Wingdings" panose="05000000000000000000" pitchFamily="2" charset="2"/>
              <a:buChar char="q"/>
              <a:defRPr/>
            </a:pPr>
            <a:r>
              <a:rPr lang="en-IN" altLang="en-US" sz="2400" dirty="0">
                <a:solidFill>
                  <a:srgbClr val="0070C0"/>
                </a:solidFill>
                <a:latin typeface="Arial" panose="020B0604020202020204" pitchFamily="34" charset="0"/>
                <a:cs typeface="Arial" panose="020B0604020202020204" pitchFamily="34" charset="0"/>
              </a:rPr>
              <a:t>Product Certification Scheme</a:t>
            </a:r>
          </a:p>
          <a:p>
            <a:pPr marL="2160588" indent="-363538" algn="just" eaLnBrk="0" hangingPunct="0">
              <a:spcBef>
                <a:spcPct val="50000"/>
              </a:spcBef>
              <a:buFont typeface="Wingdings" panose="05000000000000000000" pitchFamily="2" charset="2"/>
              <a:buChar char="Ø"/>
              <a:defRPr/>
            </a:pPr>
            <a:r>
              <a:rPr lang="en-IN" altLang="en-US" sz="2400" dirty="0">
                <a:solidFill>
                  <a:srgbClr val="0070C0"/>
                </a:solidFill>
                <a:latin typeface="Arial" panose="020B0604020202020204" pitchFamily="34" charset="0"/>
                <a:cs typeface="Arial" panose="020B0604020202020204" pitchFamily="34" charset="0"/>
              </a:rPr>
              <a:t>Voluntary</a:t>
            </a:r>
          </a:p>
          <a:p>
            <a:pPr marL="2160588" indent="-363538" algn="just" eaLnBrk="0" hangingPunct="0">
              <a:spcBef>
                <a:spcPct val="50000"/>
              </a:spcBef>
              <a:buFont typeface="Wingdings" panose="05000000000000000000" pitchFamily="2" charset="2"/>
              <a:buChar char="Ø"/>
              <a:defRPr/>
            </a:pPr>
            <a:r>
              <a:rPr lang="en-IN" altLang="en-US" sz="2400" dirty="0">
                <a:solidFill>
                  <a:srgbClr val="0070C0"/>
                </a:solidFill>
                <a:latin typeface="Arial" panose="020B0604020202020204" pitchFamily="34" charset="0"/>
                <a:cs typeface="Arial" panose="020B0604020202020204" pitchFamily="34" charset="0"/>
              </a:rPr>
              <a:t>Mandatory (through QCO)</a:t>
            </a:r>
          </a:p>
          <a:p>
            <a:pPr marL="1435100" indent="-536575" algn="just" eaLnBrk="0" hangingPunct="0">
              <a:spcBef>
                <a:spcPct val="50000"/>
              </a:spcBef>
              <a:buFont typeface="Wingdings" panose="05000000000000000000" pitchFamily="2" charset="2"/>
              <a:buChar char="q"/>
              <a:defRPr/>
            </a:pPr>
            <a:r>
              <a:rPr lang="en-IN" altLang="en-US" sz="2400" dirty="0">
                <a:solidFill>
                  <a:srgbClr val="0070C0"/>
                </a:solidFill>
                <a:latin typeface="Arial" panose="020B0604020202020204" pitchFamily="34" charset="0"/>
                <a:cs typeface="Arial" panose="020B0604020202020204" pitchFamily="34" charset="0"/>
              </a:rPr>
              <a:t>Compulsory Registration Scheme</a:t>
            </a:r>
          </a:p>
          <a:p>
            <a:pPr marL="1435100" indent="-536575" algn="just" eaLnBrk="0" hangingPunct="0">
              <a:spcBef>
                <a:spcPct val="50000"/>
              </a:spcBef>
              <a:buFont typeface="Wingdings" panose="05000000000000000000" pitchFamily="2" charset="2"/>
              <a:buChar char="q"/>
              <a:defRPr/>
            </a:pPr>
            <a:endParaRPr lang="en-IN" altLang="en-US" sz="2400" dirty="0">
              <a:solidFill>
                <a:srgbClr val="0070C0"/>
              </a:solidFill>
              <a:latin typeface="Arial" panose="020B0604020202020204" pitchFamily="34" charset="0"/>
              <a:cs typeface="Arial" panose="020B0604020202020204" pitchFamily="34" charset="0"/>
            </a:endParaRPr>
          </a:p>
          <a:p>
            <a:pPr marL="1435100" indent="-536575" algn="just" eaLnBrk="0" hangingPunct="0">
              <a:spcBef>
                <a:spcPct val="50000"/>
              </a:spcBef>
              <a:buFont typeface="Wingdings" panose="05000000000000000000" pitchFamily="2" charset="2"/>
              <a:buChar char="q"/>
              <a:defRPr/>
            </a:pPr>
            <a:r>
              <a:rPr lang="en-IN" altLang="en-US" sz="2400" dirty="0">
                <a:solidFill>
                  <a:srgbClr val="0070C0"/>
                </a:solidFill>
                <a:latin typeface="Arial" panose="020B0604020202020204" pitchFamily="34" charset="0"/>
                <a:cs typeface="Arial" panose="020B0604020202020204" pitchFamily="34" charset="0"/>
              </a:rPr>
              <a:t>Management System Certification</a:t>
            </a:r>
          </a:p>
          <a:p>
            <a:pPr marL="1435100" indent="-536575" algn="just" eaLnBrk="0" hangingPunct="0">
              <a:spcBef>
                <a:spcPct val="50000"/>
              </a:spcBef>
              <a:buFont typeface="Wingdings" panose="05000000000000000000" pitchFamily="2" charset="2"/>
              <a:buChar char="q"/>
              <a:defRPr/>
            </a:pPr>
            <a:endParaRPr lang="en-IN" altLang="en-US" sz="2400" dirty="0">
              <a:solidFill>
                <a:srgbClr val="0070C0"/>
              </a:solidFill>
              <a:latin typeface="Arial" panose="020B0604020202020204" pitchFamily="34" charset="0"/>
              <a:cs typeface="Arial" panose="020B0604020202020204" pitchFamily="34" charset="0"/>
            </a:endParaRPr>
          </a:p>
          <a:p>
            <a:pPr marL="1435100" indent="-536575" algn="just" eaLnBrk="0" hangingPunct="0">
              <a:spcBef>
                <a:spcPct val="50000"/>
              </a:spcBef>
              <a:buFont typeface="Wingdings" panose="05000000000000000000" pitchFamily="2" charset="2"/>
              <a:buChar char="q"/>
              <a:defRPr/>
            </a:pPr>
            <a:r>
              <a:rPr lang="en-IN" altLang="en-US" sz="2400" dirty="0">
                <a:solidFill>
                  <a:srgbClr val="0070C0"/>
                </a:solidFill>
                <a:latin typeface="Arial" panose="020B0604020202020204" pitchFamily="34" charset="0"/>
                <a:cs typeface="Arial" panose="020B0604020202020204" pitchFamily="34" charset="0"/>
              </a:rPr>
              <a:t>Hallmarking</a:t>
            </a:r>
          </a:p>
        </p:txBody>
      </p:sp>
      <p:pic>
        <p:nvPicPr>
          <p:cNvPr id="72709" name="Picture 6" descr="images.jpg">
            <a:extLst>
              <a:ext uri="{FF2B5EF4-FFF2-40B4-BE49-F238E27FC236}">
                <a16:creationId xmlns:a16="http://schemas.microsoft.com/office/drawing/2014/main" id="{EB7415B1-5970-4183-B81A-D76D4D10E5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1950" y="1708151"/>
            <a:ext cx="5984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3" descr="G:\SDOC MARK.jpg">
            <a:extLst>
              <a:ext uri="{FF2B5EF4-FFF2-40B4-BE49-F238E27FC236}">
                <a16:creationId xmlns:a16="http://schemas.microsoft.com/office/drawing/2014/main" id="{7C88C5C6-777B-455F-B8C2-4E9910DDC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664" y="2667000"/>
            <a:ext cx="587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
            <a:extLst>
              <a:ext uri="{FF2B5EF4-FFF2-40B4-BE49-F238E27FC236}">
                <a16:creationId xmlns:a16="http://schemas.microsoft.com/office/drawing/2014/main" id="{AFC0D3FA-1986-4A94-B766-E5C621E49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3914" y="3775075"/>
            <a:ext cx="6572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4" descr="https://upload.wikimedia.org/wikipedia/en/thumb/f/f8/Bureau_of_Indian_Standards_Logo.svg/1280px-Bureau_of_Indian_Standards_Logo.svg.png">
            <a:extLst>
              <a:ext uri="{FF2B5EF4-FFF2-40B4-BE49-F238E27FC236}">
                <a16:creationId xmlns:a16="http://schemas.microsoft.com/office/drawing/2014/main" id="{C8DD984E-DECD-4056-9A45-9C40F7435C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3089" y="4953001"/>
            <a:ext cx="70008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FFAE85-CB08-4CF8-8785-07E47ECBFBAF}"/>
              </a:ext>
            </a:extLst>
          </p:cNvPr>
          <p:cNvPicPr>
            <a:picLocks noChangeAspect="1"/>
          </p:cNvPicPr>
          <p:nvPr/>
        </p:nvPicPr>
        <p:blipFill>
          <a:blip r:embed="rId3"/>
          <a:stretch>
            <a:fillRect/>
          </a:stretch>
        </p:blipFill>
        <p:spPr>
          <a:xfrm>
            <a:off x="4524081" y="1749976"/>
            <a:ext cx="3003331" cy="4004441"/>
          </a:xfrm>
          <a:prstGeom prst="rect">
            <a:avLst/>
          </a:prstGeom>
          <a:effectLst>
            <a:softEdge rad="635000"/>
          </a:effectLst>
        </p:spPr>
      </p:pic>
      <p:sp>
        <p:nvSpPr>
          <p:cNvPr id="74755" name="TextBox 3">
            <a:extLst>
              <a:ext uri="{FF2B5EF4-FFF2-40B4-BE49-F238E27FC236}">
                <a16:creationId xmlns:a16="http://schemas.microsoft.com/office/drawing/2014/main" id="{CBD7668B-3E7E-43DC-B03B-124F3A755E56}"/>
              </a:ext>
            </a:extLst>
          </p:cNvPr>
          <p:cNvSpPr txBox="1">
            <a:spLocks noChangeArrowheads="1"/>
          </p:cNvSpPr>
          <p:nvPr/>
        </p:nvSpPr>
        <p:spPr bwMode="auto">
          <a:xfrm>
            <a:off x="2174875" y="77789"/>
            <a:ext cx="7702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Mandatory BIS Certification</a:t>
            </a:r>
          </a:p>
        </p:txBody>
      </p:sp>
      <p:cxnSp>
        <p:nvCxnSpPr>
          <p:cNvPr id="6" name="Straight Connector 5">
            <a:extLst>
              <a:ext uri="{FF2B5EF4-FFF2-40B4-BE49-F238E27FC236}">
                <a16:creationId xmlns:a16="http://schemas.microsoft.com/office/drawing/2014/main" id="{739A7C71-2940-4FBF-9E6B-E9CE6C233013}"/>
              </a:ext>
            </a:extLst>
          </p:cNvPr>
          <p:cNvCxnSpPr/>
          <p:nvPr/>
        </p:nvCxnSpPr>
        <p:spPr>
          <a:xfrm>
            <a:off x="3711576" y="679450"/>
            <a:ext cx="46704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977962-C2AA-4DB0-953D-EECE027630D7}"/>
              </a:ext>
            </a:extLst>
          </p:cNvPr>
          <p:cNvSpPr txBox="1"/>
          <p:nvPr/>
        </p:nvSpPr>
        <p:spPr>
          <a:xfrm>
            <a:off x="1982788" y="1335088"/>
            <a:ext cx="8304212" cy="5414962"/>
          </a:xfrm>
          <a:prstGeom prst="roundRect">
            <a:avLst/>
          </a:prstGeom>
          <a:noFill/>
          <a:ln/>
        </p:spPr>
        <p:style>
          <a:lnRef idx="2">
            <a:schemeClr val="accent2"/>
          </a:lnRef>
          <a:fillRef idx="1">
            <a:schemeClr val="lt1"/>
          </a:fillRef>
          <a:effectRef idx="0">
            <a:schemeClr val="accent2"/>
          </a:effectRef>
          <a:fontRef idx="minor">
            <a:schemeClr val="dk1"/>
          </a:fontRef>
        </p:style>
        <p:txBody>
          <a:bodyPr>
            <a:spAutoFit/>
          </a:bodyPr>
          <a:lstStyle/>
          <a:p>
            <a:pPr marL="628650" indent="-628650" algn="just" eaLnBrk="0" hangingPunct="0">
              <a:spcBef>
                <a:spcPct val="50000"/>
              </a:spcBef>
              <a:buBlip>
                <a:blip r:embed="rId4"/>
              </a:buBlip>
              <a:defRPr/>
            </a:pPr>
            <a:r>
              <a:rPr lang="en-IN" altLang="en-US" sz="2400" dirty="0">
                <a:solidFill>
                  <a:prstClr val="black"/>
                </a:solidFill>
                <a:latin typeface="Arial" panose="020B0604020202020204" pitchFamily="34" charset="0"/>
                <a:cs typeface="Arial" panose="020B0604020202020204" pitchFamily="34" charset="0"/>
              </a:rPr>
              <a:t>Government of India, in public interest (for example public health and safety, security, infrastructure requirements, mass consumption) has enforced mandatory certification on various products through various Quality Control Orders issued from time to time under various Acts.</a:t>
            </a:r>
          </a:p>
          <a:p>
            <a:pPr marL="628650" indent="-628650" algn="just" eaLnBrk="0" hangingPunct="0">
              <a:spcBef>
                <a:spcPct val="50000"/>
              </a:spcBef>
              <a:buBlip>
                <a:blip r:embed="rId4"/>
              </a:buBlip>
              <a:defRPr/>
            </a:pPr>
            <a:r>
              <a:rPr lang="en-IN" altLang="en-US" sz="2400" dirty="0">
                <a:solidFill>
                  <a:prstClr val="black"/>
                </a:solidFill>
                <a:latin typeface="Arial" panose="020B0604020202020204" pitchFamily="34" charset="0"/>
                <a:cs typeface="Arial" panose="020B0604020202020204" pitchFamily="34" charset="0"/>
              </a:rPr>
              <a:t>While BIS continues to grant licences on application, the enforcement of compulsory certification is done by the authorities notified in such quality control orders</a:t>
            </a:r>
          </a:p>
          <a:p>
            <a:pPr marL="628650" indent="-628650" algn="just" eaLnBrk="0" hangingPunct="0">
              <a:spcBef>
                <a:spcPct val="50000"/>
              </a:spcBef>
              <a:buBlip>
                <a:blip r:embed="rId4"/>
              </a:buBlip>
              <a:defRPr/>
            </a:pPr>
            <a:r>
              <a:rPr lang="en-IN" altLang="en-US" sz="2400" dirty="0">
                <a:solidFill>
                  <a:prstClr val="black"/>
                </a:solidFill>
                <a:latin typeface="Arial" panose="020B0604020202020204" pitchFamily="34" charset="0"/>
                <a:cs typeface="Arial" panose="020B0604020202020204" pitchFamily="34" charset="0"/>
              </a:rPr>
              <a:t>As on date  there are 404 products covered under Mandatory BIS Certification</a:t>
            </a:r>
          </a:p>
        </p:txBody>
      </p:sp>
      <p:pic>
        <p:nvPicPr>
          <p:cNvPr id="2" name="Picture 1">
            <a:extLst>
              <a:ext uri="{FF2B5EF4-FFF2-40B4-BE49-F238E27FC236}">
                <a16:creationId xmlns:a16="http://schemas.microsoft.com/office/drawing/2014/main" id="{87478016-BBFA-D07B-5423-0882A8F50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0" y="107950"/>
            <a:ext cx="1858963" cy="15668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55E14DC-4FC1-4E83-9F1D-EAF818234964}"/>
              </a:ext>
            </a:extLst>
          </p:cNvPr>
          <p:cNvSpPr>
            <a:spLocks noGrp="1" noChangeArrowheads="1"/>
          </p:cNvSpPr>
          <p:nvPr>
            <p:ph type="body" idx="4294967295"/>
          </p:nvPr>
        </p:nvSpPr>
        <p:spPr>
          <a:xfrm>
            <a:off x="672354" y="914400"/>
            <a:ext cx="8538881" cy="5486400"/>
          </a:xfrm>
          <a:noFill/>
        </p:spPr>
        <p:txBody>
          <a:bodyPr>
            <a:normAutofit fontScale="92500" lnSpcReduction="10000"/>
          </a:bodyPr>
          <a:lstStyle/>
          <a:p>
            <a:pPr eaLnBrk="1" hangingPunct="1">
              <a:lnSpc>
                <a:spcPct val="120000"/>
              </a:lnSpc>
            </a:pPr>
            <a:r>
              <a:rPr lang="en-US" altLang="en-US" sz="1800" b="1" dirty="0"/>
              <a:t>Infant Milk Products and Milk Powder </a:t>
            </a:r>
          </a:p>
          <a:p>
            <a:pPr eaLnBrk="1" hangingPunct="1">
              <a:lnSpc>
                <a:spcPct val="120000"/>
              </a:lnSpc>
            </a:pPr>
            <a:r>
              <a:rPr lang="en-US" altLang="en-US" sz="1800" b="1" dirty="0"/>
              <a:t>Packaged Drinking Water and Natural Mineral Water </a:t>
            </a:r>
          </a:p>
          <a:p>
            <a:pPr eaLnBrk="1" hangingPunct="1">
              <a:lnSpc>
                <a:spcPct val="120000"/>
              </a:lnSpc>
            </a:pPr>
            <a:r>
              <a:rPr lang="en-US" altLang="en-US" sz="1800" b="1" dirty="0"/>
              <a:t>Cement</a:t>
            </a:r>
          </a:p>
          <a:p>
            <a:pPr eaLnBrk="1" hangingPunct="1">
              <a:lnSpc>
                <a:spcPct val="120000"/>
              </a:lnSpc>
            </a:pPr>
            <a:r>
              <a:rPr lang="en-US" altLang="en-US" sz="1800" b="1" dirty="0"/>
              <a:t>Electrical Appliances and Switchgear, Dry Cell Batteries, CFL Lamps</a:t>
            </a:r>
          </a:p>
          <a:p>
            <a:pPr eaLnBrk="1" hangingPunct="1">
              <a:lnSpc>
                <a:spcPct val="120000"/>
              </a:lnSpc>
            </a:pPr>
            <a:r>
              <a:rPr lang="en-US" altLang="en-US" sz="1800" b="1" dirty="0"/>
              <a:t>Clinical Thermometers </a:t>
            </a:r>
          </a:p>
          <a:p>
            <a:pPr eaLnBrk="1" hangingPunct="1">
              <a:lnSpc>
                <a:spcPct val="120000"/>
              </a:lnSpc>
            </a:pPr>
            <a:r>
              <a:rPr lang="en-US" altLang="en-US" sz="1800" b="1" dirty="0"/>
              <a:t>Steel Tubes</a:t>
            </a:r>
          </a:p>
          <a:p>
            <a:pPr eaLnBrk="1" hangingPunct="1">
              <a:lnSpc>
                <a:spcPct val="120000"/>
              </a:lnSpc>
            </a:pPr>
            <a:r>
              <a:rPr lang="en-US" altLang="en-US" sz="1800" b="1" dirty="0"/>
              <a:t>Pressure Stoves</a:t>
            </a:r>
          </a:p>
          <a:p>
            <a:pPr eaLnBrk="1" hangingPunct="1">
              <a:lnSpc>
                <a:spcPct val="120000"/>
              </a:lnSpc>
            </a:pPr>
            <a:r>
              <a:rPr lang="en-US" altLang="en-US" sz="1800" b="1" dirty="0"/>
              <a:t>Gas Cylinders, Valve Fittings and Regulators</a:t>
            </a:r>
          </a:p>
          <a:p>
            <a:pPr eaLnBrk="1" hangingPunct="1">
              <a:lnSpc>
                <a:spcPct val="120000"/>
              </a:lnSpc>
            </a:pPr>
            <a:r>
              <a:rPr lang="en-US" altLang="en-US" sz="1800" b="1" dirty="0"/>
              <a:t>Diagnostic Medical X-Ray equipment</a:t>
            </a:r>
          </a:p>
          <a:p>
            <a:pPr eaLnBrk="1" hangingPunct="1">
              <a:lnSpc>
                <a:spcPct val="120000"/>
              </a:lnSpc>
            </a:pPr>
            <a:r>
              <a:rPr lang="en-US" altLang="en-US" sz="1800" b="1" dirty="0"/>
              <a:t>Plastic Feeding Bottles</a:t>
            </a:r>
          </a:p>
          <a:p>
            <a:pPr eaLnBrk="1" hangingPunct="1">
              <a:lnSpc>
                <a:spcPct val="120000"/>
              </a:lnSpc>
            </a:pPr>
            <a:r>
              <a:rPr lang="en-US" altLang="en-US" sz="1800" b="1" dirty="0"/>
              <a:t>Steel and Steel Products</a:t>
            </a:r>
          </a:p>
          <a:p>
            <a:pPr>
              <a:lnSpc>
                <a:spcPct val="120000"/>
              </a:lnSpc>
            </a:pPr>
            <a:r>
              <a:rPr lang="en-US" altLang="en-US" b="1" dirty="0"/>
              <a:t>Automotive Tyres and Tubes</a:t>
            </a:r>
          </a:p>
          <a:p>
            <a:pPr eaLnBrk="1" hangingPunct="1">
              <a:lnSpc>
                <a:spcPct val="120000"/>
              </a:lnSpc>
            </a:pPr>
            <a:r>
              <a:rPr lang="en-US" altLang="en-US" sz="1800" b="1" dirty="0"/>
              <a:t>Electrical Transformers</a:t>
            </a:r>
          </a:p>
          <a:p>
            <a:pPr eaLnBrk="1" hangingPunct="1">
              <a:lnSpc>
                <a:spcPct val="120000"/>
              </a:lnSpc>
            </a:pPr>
            <a:endParaRPr lang="en-US" altLang="en-US" sz="1800" b="1" dirty="0">
              <a:latin typeface="Arial" panose="020B0604020202020204" pitchFamily="34" charset="0"/>
            </a:endParaRPr>
          </a:p>
        </p:txBody>
      </p:sp>
      <p:sp>
        <p:nvSpPr>
          <p:cNvPr id="9219" name="Rectangle 3">
            <a:extLst>
              <a:ext uri="{FF2B5EF4-FFF2-40B4-BE49-F238E27FC236}">
                <a16:creationId xmlns:a16="http://schemas.microsoft.com/office/drawing/2014/main" id="{A86505A4-8841-4CF3-858D-EC92A83F20D0}"/>
              </a:ext>
            </a:extLst>
          </p:cNvPr>
          <p:cNvSpPr>
            <a:spLocks noChangeArrowheads="1"/>
          </p:cNvSpPr>
          <p:nvPr/>
        </p:nvSpPr>
        <p:spPr bwMode="auto">
          <a:xfrm>
            <a:off x="3200400" y="228601"/>
            <a:ext cx="5791200" cy="646113"/>
          </a:xfrm>
          <a:prstGeom prst="rect">
            <a:avLst/>
          </a:prstGeom>
          <a:noFill/>
          <a:ln w="9525">
            <a:noFill/>
            <a:miter lim="800000"/>
            <a:headEnd/>
            <a:tailEnd/>
          </a:ln>
        </p:spPr>
        <p:txBody>
          <a:bodyPr>
            <a:spAutoFit/>
          </a:bodyPr>
          <a:lstStyle/>
          <a:p>
            <a:pPr eaLnBrk="0" hangingPunct="0">
              <a:spcBef>
                <a:spcPct val="20000"/>
              </a:spcBef>
              <a:buClr>
                <a:srgbClr val="4E3B30"/>
              </a:buClr>
              <a:buSzPct val="75000"/>
              <a:buFont typeface="Monotype Sorts" pitchFamily="2" charset="2"/>
              <a:buNone/>
              <a:defRPr/>
            </a:pP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Mandatory Certification</a:t>
            </a:r>
          </a:p>
        </p:txBody>
      </p:sp>
      <p:pic>
        <p:nvPicPr>
          <p:cNvPr id="2" name="Picture 1" descr="A picture containing text, sign&#10;&#10;Description automatically generated">
            <a:extLst>
              <a:ext uri="{FF2B5EF4-FFF2-40B4-BE49-F238E27FC236}">
                <a16:creationId xmlns:a16="http://schemas.microsoft.com/office/drawing/2014/main" id="{F69E5161-B4BC-A7EF-5549-4E0920DD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402" y="-106592"/>
            <a:ext cx="1587627" cy="16366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Picture 4" descr="https://upload.wikimedia.org/wikipedia/en/thumb/f/f8/Bureau_of_Indian_Standards_Logo.svg/1280px-Bureau_of_Indian_Standards_Logo.svg.png">
            <a:extLst>
              <a:ext uri="{FF2B5EF4-FFF2-40B4-BE49-F238E27FC236}">
                <a16:creationId xmlns:a16="http://schemas.microsoft.com/office/drawing/2014/main" id="{8CCC0383-A611-4C0F-B6EC-F0471E25C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04395" y="-124098"/>
            <a:ext cx="4011405" cy="261964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222D8B91-DDE8-4EBF-B6D1-009376323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2266950"/>
            <a:ext cx="12192000" cy="4591050"/>
          </a:xfrm>
          <a:prstGeom prst="rect">
            <a:avLst/>
          </a:prstGeom>
        </p:spPr>
      </p:pic>
      <p:sp>
        <p:nvSpPr>
          <p:cNvPr id="2" name="Title 1">
            <a:extLst>
              <a:ext uri="{FF2B5EF4-FFF2-40B4-BE49-F238E27FC236}">
                <a16:creationId xmlns:a16="http://schemas.microsoft.com/office/drawing/2014/main" id="{938255B5-5A2A-4DB8-BF38-A127167F3EDC}"/>
              </a:ext>
            </a:extLst>
          </p:cNvPr>
          <p:cNvSpPr>
            <a:spLocks noGrp="1"/>
          </p:cNvSpPr>
          <p:nvPr>
            <p:ph type="title"/>
          </p:nvPr>
        </p:nvSpPr>
        <p:spPr>
          <a:xfrm>
            <a:off x="838200" y="365125"/>
            <a:ext cx="4602018" cy="1325563"/>
          </a:xfrm>
        </p:spPr>
        <p:txBody>
          <a:bodyPr>
            <a:normAutofit/>
          </a:bodyPr>
          <a:lstStyle/>
          <a:p>
            <a:r>
              <a:rPr lang="en-US" sz="6200" b="1" dirty="0">
                <a:solidFill>
                  <a:srgbClr val="FFFF00"/>
                </a:solidFill>
                <a:highlight>
                  <a:srgbClr val="FF0000"/>
                </a:highlight>
              </a:rPr>
              <a:t>Hallmarking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64CE763D-E54D-4C48-A8B1-E5E2EF057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473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8F87-004D-25F7-B4A8-E98B6F17FB9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rgbClr val="FF0000"/>
                </a:solidFill>
                <a:latin typeface="+mj-lt"/>
                <a:ea typeface="+mj-ea"/>
                <a:cs typeface="+mj-cs"/>
              </a:rPr>
              <a:t>Virtual Demonstration of BIS Care App</a:t>
            </a:r>
          </a:p>
        </p:txBody>
      </p:sp>
      <p:pic>
        <p:nvPicPr>
          <p:cNvPr id="4" name="WhatsApp Video 2022-08-30 at 15.46.44">
            <a:hlinkClick r:id="" action="ppaction://media"/>
            <a:extLst>
              <a:ext uri="{FF2B5EF4-FFF2-40B4-BE49-F238E27FC236}">
                <a16:creationId xmlns:a16="http://schemas.microsoft.com/office/drawing/2014/main" id="{85480A56-E63F-FD41-B2BE-27FD92C79D8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65475" y="1674813"/>
            <a:ext cx="5859463" cy="4394200"/>
          </a:xfrm>
          <a:prstGeom prst="rect">
            <a:avLst/>
          </a:prstGeom>
        </p:spPr>
      </p:pic>
    </p:spTree>
    <p:extLst>
      <p:ext uri="{BB962C8B-B14F-4D97-AF65-F5344CB8AC3E}">
        <p14:creationId xmlns:p14="http://schemas.microsoft.com/office/powerpoint/2010/main" val="21273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BFC0-997D-44EE-AA54-AFA2BD909397}"/>
              </a:ext>
            </a:extLst>
          </p:cNvPr>
          <p:cNvSpPr>
            <a:spLocks noGrp="1"/>
          </p:cNvSpPr>
          <p:nvPr>
            <p:ph type="ctrTitle"/>
          </p:nvPr>
        </p:nvSpPr>
        <p:spPr>
          <a:xfrm>
            <a:off x="2489453" y="1781175"/>
            <a:ext cx="7390786" cy="3000375"/>
          </a:xfrm>
        </p:spPr>
        <p:txBody>
          <a:bodyPr rtlCol="0">
            <a:normAutofit fontScale="90000"/>
          </a:bodyPr>
          <a:lstStyle/>
          <a:p>
            <a:pPr algn="ctr">
              <a:defRPr/>
            </a:pPr>
            <a:r>
              <a:rPr lang="en-US" dirty="0">
                <a:solidFill>
                  <a:schemeClr val="tx1">
                    <a:lumMod val="85000"/>
                    <a:lumOff val="15000"/>
                  </a:schemeClr>
                </a:solidFill>
              </a:rPr>
              <a:t>                  </a:t>
            </a: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r>
              <a:rPr lang="en-US" dirty="0">
                <a:solidFill>
                  <a:schemeClr val="tx1">
                    <a:lumMod val="85000"/>
                    <a:lumOff val="15000"/>
                  </a:schemeClr>
                </a:solidFill>
              </a:rPr>
              <a:t> </a:t>
            </a:r>
            <a:br>
              <a:rPr lang="en-US" dirty="0">
                <a:solidFill>
                  <a:schemeClr val="tx1">
                    <a:lumMod val="85000"/>
                    <a:lumOff val="15000"/>
                  </a:schemeClr>
                </a:solidFill>
              </a:rPr>
            </a:br>
            <a:br>
              <a:rPr lang="en-US" dirty="0">
                <a:solidFill>
                  <a:schemeClr val="tx1">
                    <a:lumMod val="85000"/>
                    <a:lumOff val="15000"/>
                  </a:schemeClr>
                </a:solidFill>
              </a:rPr>
            </a:br>
            <a:br>
              <a:rPr lang="en-US" dirty="0">
                <a:solidFill>
                  <a:schemeClr val="tx1">
                    <a:lumMod val="85000"/>
                    <a:lumOff val="15000"/>
                  </a:schemeClr>
                </a:solidFill>
              </a:rPr>
            </a:br>
            <a:r>
              <a:rPr lang="en-US" dirty="0">
                <a:solidFill>
                  <a:schemeClr val="tx1">
                    <a:lumMod val="85000"/>
                    <a:lumOff val="15000"/>
                  </a:schemeClr>
                </a:solidFill>
              </a:rPr>
              <a:t>            </a:t>
            </a:r>
            <a:br>
              <a:rPr lang="en-US" dirty="0">
                <a:solidFill>
                  <a:schemeClr val="tx1">
                    <a:lumMod val="85000"/>
                    <a:lumOff val="15000"/>
                  </a:schemeClr>
                </a:solidFill>
              </a:rPr>
            </a:br>
            <a:r>
              <a:rPr lang="hi-IN" sz="3975" b="1" dirty="0">
                <a:solidFill>
                  <a:schemeClr val="tx1">
                    <a:lumMod val="85000"/>
                    <a:lumOff val="15000"/>
                  </a:schemeClr>
                </a:solidFill>
              </a:rPr>
              <a:t>भारतीय मानक ब्यूरो</a:t>
            </a:r>
            <a:br>
              <a:rPr lang="en-US" sz="3975" b="1" dirty="0">
                <a:solidFill>
                  <a:schemeClr val="tx1">
                    <a:lumMod val="85000"/>
                    <a:lumOff val="15000"/>
                  </a:schemeClr>
                </a:solidFill>
              </a:rPr>
            </a:br>
            <a:r>
              <a:rPr lang="hi-IN" sz="2700" b="1" dirty="0">
                <a:solidFill>
                  <a:schemeClr val="tx1">
                    <a:lumMod val="85000"/>
                    <a:lumOff val="15000"/>
                  </a:schemeClr>
                </a:solidFill>
              </a:rPr>
              <a:t>भारत का राष्ट्रीय मानक निकाय</a:t>
            </a:r>
            <a:br>
              <a:rPr lang="en-US" sz="2700" b="1" dirty="0">
                <a:solidFill>
                  <a:schemeClr val="tx1">
                    <a:lumMod val="85000"/>
                    <a:lumOff val="15000"/>
                  </a:schemeClr>
                </a:solidFill>
              </a:rPr>
            </a:br>
            <a:r>
              <a:rPr lang="hi-IN" sz="2700" b="1" dirty="0">
                <a:solidFill>
                  <a:schemeClr val="tx1">
                    <a:lumMod val="85000"/>
                    <a:lumOff val="15000"/>
                  </a:schemeClr>
                </a:solidFill>
              </a:rPr>
              <a:t>उपभोक्ता मामले, खाद्य </a:t>
            </a:r>
            <a:r>
              <a:rPr lang="en-US" sz="2700" b="1" dirty="0">
                <a:solidFill>
                  <a:schemeClr val="tx1">
                    <a:lumMod val="85000"/>
                    <a:lumOff val="15000"/>
                  </a:schemeClr>
                </a:solidFill>
              </a:rPr>
              <a:t> </a:t>
            </a:r>
            <a:r>
              <a:rPr lang="hi-IN" sz="2700" b="1" dirty="0">
                <a:solidFill>
                  <a:schemeClr val="tx1">
                    <a:lumMod val="85000"/>
                    <a:lumOff val="15000"/>
                  </a:schemeClr>
                </a:solidFill>
              </a:rPr>
              <a:t>और सार्वजनिक वितरण मंत्रालय, भारत सरकार</a:t>
            </a:r>
            <a:br>
              <a:rPr lang="en-IN" sz="2700" b="1" dirty="0">
                <a:solidFill>
                  <a:schemeClr val="tx1">
                    <a:lumMod val="85000"/>
                    <a:lumOff val="15000"/>
                  </a:schemeClr>
                </a:solidFill>
              </a:rPr>
            </a:br>
            <a:r>
              <a:rPr lang="hi-IN" sz="3975" b="1" dirty="0">
                <a:solidFill>
                  <a:schemeClr val="tx1">
                    <a:lumMod val="85000"/>
                    <a:lumOff val="15000"/>
                  </a:schemeClr>
                </a:solidFill>
              </a:rPr>
              <a:t>पुणे शाखा कार्यालय</a:t>
            </a:r>
            <a:br>
              <a:rPr lang="en-US" b="1" dirty="0">
                <a:solidFill>
                  <a:schemeClr val="tx1">
                    <a:lumMod val="85000"/>
                    <a:lumOff val="15000"/>
                  </a:schemeClr>
                </a:solidFill>
              </a:rPr>
            </a:br>
            <a:endParaRPr lang="en-IN" b="1" dirty="0">
              <a:solidFill>
                <a:schemeClr val="tx1">
                  <a:lumMod val="85000"/>
                  <a:lumOff val="15000"/>
                </a:schemeClr>
              </a:solidFill>
            </a:endParaRPr>
          </a:p>
        </p:txBody>
      </p:sp>
      <p:sp>
        <p:nvSpPr>
          <p:cNvPr id="3" name="Subtitle 2">
            <a:extLst>
              <a:ext uri="{FF2B5EF4-FFF2-40B4-BE49-F238E27FC236}">
                <a16:creationId xmlns:a16="http://schemas.microsoft.com/office/drawing/2014/main" id="{F0F7ED20-C705-4BEA-BBEA-C06D9AEDF1E2}"/>
              </a:ext>
            </a:extLst>
          </p:cNvPr>
          <p:cNvSpPr>
            <a:spLocks noGrp="1"/>
          </p:cNvSpPr>
          <p:nvPr>
            <p:ph type="subTitle" idx="1"/>
          </p:nvPr>
        </p:nvSpPr>
        <p:spPr>
          <a:xfrm>
            <a:off x="2471525" y="4552950"/>
            <a:ext cx="7426642" cy="1775460"/>
          </a:xfrm>
        </p:spPr>
        <p:txBody>
          <a:bodyPr rtlCol="0">
            <a:normAutofit fontScale="85000" lnSpcReduction="20000"/>
          </a:bodyPr>
          <a:lstStyle/>
          <a:p>
            <a:pPr algn="ctr">
              <a:defRPr/>
            </a:pPr>
            <a:r>
              <a:rPr lang="en-US" sz="4200" b="1" dirty="0">
                <a:solidFill>
                  <a:schemeClr val="tx1">
                    <a:lumMod val="85000"/>
                    <a:lumOff val="15000"/>
                  </a:schemeClr>
                </a:solidFill>
                <a:latin typeface="Calibri" panose="020F0502020204030204" pitchFamily="34" charset="0"/>
                <a:cs typeface="Calibri" panose="020F0502020204030204" pitchFamily="34" charset="0"/>
              </a:rPr>
              <a:t>BUREAU OF INDIAN STANDARDS</a:t>
            </a:r>
            <a:r>
              <a:rPr lang="en-US" b="1" dirty="0">
                <a:solidFill>
                  <a:schemeClr val="tx1">
                    <a:lumMod val="85000"/>
                    <a:lumOff val="15000"/>
                  </a:schemeClr>
                </a:solidFill>
                <a:latin typeface="Calibri" panose="020F0502020204030204" pitchFamily="34" charset="0"/>
                <a:cs typeface="Calibri" panose="020F0502020204030204" pitchFamily="34" charset="0"/>
              </a:rPr>
              <a:t> </a:t>
            </a:r>
          </a:p>
          <a:p>
            <a:pPr algn="ctr">
              <a:defRPr/>
            </a:pPr>
            <a:r>
              <a:rPr lang="en-US" b="1" dirty="0">
                <a:solidFill>
                  <a:schemeClr val="tx1"/>
                </a:solidFill>
                <a:latin typeface="Calibri" panose="020F0502020204030204" pitchFamily="34" charset="0"/>
                <a:cs typeface="Calibri" panose="020F0502020204030204" pitchFamily="34" charset="0"/>
              </a:rPr>
              <a:t>The National Standards Body of India </a:t>
            </a:r>
          </a:p>
          <a:p>
            <a:pPr algn="ctr">
              <a:defRPr/>
            </a:pPr>
            <a:r>
              <a:rPr lang="en-US" b="1" dirty="0">
                <a:solidFill>
                  <a:schemeClr val="tx1"/>
                </a:solidFill>
                <a:latin typeface="Calibri" panose="020F0502020204030204" pitchFamily="34" charset="0"/>
                <a:cs typeface="Calibri" panose="020F0502020204030204" pitchFamily="34" charset="0"/>
              </a:rPr>
              <a:t>Ministry of Consumer  Affairs, Food and Public Distribution, Govt. of India.</a:t>
            </a:r>
          </a:p>
          <a:p>
            <a:pPr algn="ctr">
              <a:defRPr/>
            </a:pPr>
            <a:r>
              <a:rPr lang="en-US" sz="3900" b="1" dirty="0">
                <a:solidFill>
                  <a:schemeClr val="tx1">
                    <a:lumMod val="85000"/>
                    <a:lumOff val="15000"/>
                  </a:schemeClr>
                </a:solidFill>
                <a:latin typeface="Calibri" panose="020F0502020204030204" pitchFamily="34" charset="0"/>
                <a:cs typeface="Calibri" panose="020F0502020204030204" pitchFamily="34" charset="0"/>
              </a:rPr>
              <a:t>Pune Branch Office</a:t>
            </a:r>
            <a:endParaRPr lang="hi-IN" sz="3900" b="1" dirty="0">
              <a:latin typeface="Calibri" panose="020F0502020204030204" pitchFamily="34" charset="0"/>
            </a:endParaRPr>
          </a:p>
          <a:p>
            <a:pPr>
              <a:defRPr/>
            </a:pPr>
            <a:endParaRPr lang="hi-IN" b="1" dirty="0"/>
          </a:p>
        </p:txBody>
      </p:sp>
      <p:sp>
        <p:nvSpPr>
          <p:cNvPr id="6" name="Rounded Rectangle 5">
            <a:extLst>
              <a:ext uri="{FF2B5EF4-FFF2-40B4-BE49-F238E27FC236}">
                <a16:creationId xmlns:a16="http://schemas.microsoft.com/office/drawing/2014/main" id="{599005B4-3372-4064-B121-9C8F8C30E4FE}"/>
              </a:ext>
            </a:extLst>
          </p:cNvPr>
          <p:cNvSpPr/>
          <p:nvPr/>
        </p:nvSpPr>
        <p:spPr>
          <a:xfrm flipV="1">
            <a:off x="3141609" y="4114801"/>
            <a:ext cx="6457950" cy="342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IN" sz="1350">
              <a:solidFill>
                <a:prstClr val="white"/>
              </a:solidFill>
              <a:latin typeface="Century Gothic"/>
            </a:endParaRPr>
          </a:p>
        </p:txBody>
      </p:sp>
      <p:pic>
        <p:nvPicPr>
          <p:cNvPr id="20486" name="Picture 6">
            <a:extLst>
              <a:ext uri="{FF2B5EF4-FFF2-40B4-BE49-F238E27FC236}">
                <a16:creationId xmlns:a16="http://schemas.microsoft.com/office/drawing/2014/main" id="{D181E787-F002-45DE-8C34-774C7F8A00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1934" y="174088"/>
            <a:ext cx="885825" cy="13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 sign&#10;&#10;Description automatically generated">
            <a:extLst>
              <a:ext uri="{FF2B5EF4-FFF2-40B4-BE49-F238E27FC236}">
                <a16:creationId xmlns:a16="http://schemas.microsoft.com/office/drawing/2014/main" id="{592C4E4C-8223-4638-1606-762912909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15" y="-560"/>
            <a:ext cx="1706744" cy="16673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DF56-8424-42C4-B375-79E4880890B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dirty="0">
                <a:solidFill>
                  <a:srgbClr val="FF0000"/>
                </a:solidFill>
                <a:latin typeface="+mj-lt"/>
                <a:ea typeface="+mj-ea"/>
                <a:cs typeface="+mj-cs"/>
              </a:rPr>
              <a:t>Thank You</a:t>
            </a:r>
          </a:p>
        </p:txBody>
      </p:sp>
      <p:pic>
        <p:nvPicPr>
          <p:cNvPr id="5" name="Content Placeholder 4" descr="A picture containing text, sign&#10;&#10;Description automatically generated">
            <a:extLst>
              <a:ext uri="{FF2B5EF4-FFF2-40B4-BE49-F238E27FC236}">
                <a16:creationId xmlns:a16="http://schemas.microsoft.com/office/drawing/2014/main" id="{0AD5A395-2D50-4FB4-AADF-E0A92BB6F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510" y="467208"/>
            <a:ext cx="5923584" cy="5923584"/>
          </a:xfrm>
          <a:prstGeom prst="rect">
            <a:avLst/>
          </a:prstGeom>
        </p:spPr>
      </p:pic>
    </p:spTree>
    <p:extLst>
      <p:ext uri="{BB962C8B-B14F-4D97-AF65-F5344CB8AC3E}">
        <p14:creationId xmlns:p14="http://schemas.microsoft.com/office/powerpoint/2010/main" val="408187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3CD6-79F9-7CA4-DCB0-A89C29F9B308}"/>
              </a:ext>
            </a:extLst>
          </p:cNvPr>
          <p:cNvSpPr>
            <a:spLocks noGrp="1"/>
          </p:cNvSpPr>
          <p:nvPr>
            <p:ph type="title"/>
          </p:nvPr>
        </p:nvSpPr>
        <p:spPr/>
        <p:txBody>
          <a:bodyPr>
            <a:normAutofit/>
          </a:bodyPr>
          <a:lstStyle/>
          <a:p>
            <a:pPr algn="ctr"/>
            <a:r>
              <a:rPr lang="en-US" sz="4400" b="1" dirty="0">
                <a:solidFill>
                  <a:schemeClr val="tx1"/>
                </a:solidFill>
              </a:rPr>
              <a:t>What is BIS</a:t>
            </a:r>
            <a:endParaRPr lang="en-IN" sz="4400" b="1" dirty="0">
              <a:solidFill>
                <a:schemeClr val="tx1"/>
              </a:solidFill>
            </a:endParaRPr>
          </a:p>
        </p:txBody>
      </p:sp>
      <p:sp>
        <p:nvSpPr>
          <p:cNvPr id="3" name="Content Placeholder 2">
            <a:extLst>
              <a:ext uri="{FF2B5EF4-FFF2-40B4-BE49-F238E27FC236}">
                <a16:creationId xmlns:a16="http://schemas.microsoft.com/office/drawing/2014/main" id="{DCEFD050-10F2-B5E6-F367-0D72F8B1B74B}"/>
              </a:ext>
            </a:extLst>
          </p:cNvPr>
          <p:cNvSpPr>
            <a:spLocks noGrp="1"/>
          </p:cNvSpPr>
          <p:nvPr>
            <p:ph idx="1"/>
          </p:nvPr>
        </p:nvSpPr>
        <p:spPr/>
        <p:txBody>
          <a:bodyPr>
            <a:normAutofit lnSpcReduction="10000"/>
          </a:bodyPr>
          <a:lstStyle/>
          <a:p>
            <a:r>
              <a:rPr lang="en-US" sz="2400" dirty="0"/>
              <a:t>BIS full form is Bureau of Indian Standards. </a:t>
            </a:r>
          </a:p>
          <a:p>
            <a:endParaRPr lang="en-US" sz="2400" dirty="0"/>
          </a:p>
          <a:p>
            <a:r>
              <a:rPr lang="en-US" sz="2400" dirty="0"/>
              <a:t>BIS is the National Standards Body of India.</a:t>
            </a:r>
          </a:p>
          <a:p>
            <a:endParaRPr lang="en-US" sz="2400" dirty="0"/>
          </a:p>
          <a:p>
            <a:r>
              <a:rPr lang="en-IN" sz="2400" dirty="0"/>
              <a:t>BIS formulate Standards for daily used Products related to general consumers. </a:t>
            </a:r>
          </a:p>
          <a:p>
            <a:endParaRPr lang="en-IN" sz="2400" dirty="0"/>
          </a:p>
          <a:p>
            <a:r>
              <a:rPr lang="en-IN" sz="2400" dirty="0"/>
              <a:t>BIS is Third Party assurance for Industry and Consumer about same product that Product is reliable for both. </a:t>
            </a:r>
          </a:p>
          <a:p>
            <a:endParaRPr lang="en-IN" dirty="0"/>
          </a:p>
        </p:txBody>
      </p:sp>
      <p:pic>
        <p:nvPicPr>
          <p:cNvPr id="4" name="Picture 3" descr="A picture containing text, sign&#10;&#10;Description automatically generated">
            <a:extLst>
              <a:ext uri="{FF2B5EF4-FFF2-40B4-BE49-F238E27FC236}">
                <a16:creationId xmlns:a16="http://schemas.microsoft.com/office/drawing/2014/main" id="{B10FADCB-9E7A-8193-5B0C-B54AF0AED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424" y="103467"/>
            <a:ext cx="2012576" cy="1732803"/>
          </a:xfrm>
          <a:prstGeom prst="rect">
            <a:avLst/>
          </a:prstGeom>
        </p:spPr>
      </p:pic>
    </p:spTree>
    <p:extLst>
      <p:ext uri="{BB962C8B-B14F-4D97-AF65-F5344CB8AC3E}">
        <p14:creationId xmlns:p14="http://schemas.microsoft.com/office/powerpoint/2010/main" val="310138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0B1F-2288-400E-2A6A-0C766A5A4C67}"/>
              </a:ext>
            </a:extLst>
          </p:cNvPr>
          <p:cNvSpPr>
            <a:spLocks noGrp="1"/>
          </p:cNvSpPr>
          <p:nvPr>
            <p:ph type="title"/>
          </p:nvPr>
        </p:nvSpPr>
        <p:spPr/>
        <p:txBody>
          <a:bodyPr/>
          <a:lstStyle/>
          <a:p>
            <a:pPr algn="ctr"/>
            <a:r>
              <a:rPr lang="en-US" b="1" dirty="0">
                <a:solidFill>
                  <a:schemeClr val="tx1"/>
                </a:solidFill>
              </a:rPr>
              <a:t>BIS works for Consumers under</a:t>
            </a:r>
            <a:endParaRPr lang="en-IN" b="1" dirty="0">
              <a:solidFill>
                <a:schemeClr val="tx1"/>
              </a:solidFill>
            </a:endParaRPr>
          </a:p>
        </p:txBody>
      </p:sp>
      <p:pic>
        <p:nvPicPr>
          <p:cNvPr id="4" name="Picture 2" descr="http://get2job.in/wp-content/uploads/2015/08/Ministry-of-Consumer-Affairs.jpg">
            <a:extLst>
              <a:ext uri="{FF2B5EF4-FFF2-40B4-BE49-F238E27FC236}">
                <a16:creationId xmlns:a16="http://schemas.microsoft.com/office/drawing/2014/main" id="{01EE9046-7977-8F4D-7456-B7FE0D403E8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48870" y="1930400"/>
            <a:ext cx="8928847" cy="3703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ign&#10;&#10;Description automatically generated">
            <a:extLst>
              <a:ext uri="{FF2B5EF4-FFF2-40B4-BE49-F238E27FC236}">
                <a16:creationId xmlns:a16="http://schemas.microsoft.com/office/drawing/2014/main" id="{5F9D9346-EE70-7DD8-C8A0-3604A4D48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353" y="0"/>
            <a:ext cx="2375647" cy="2120153"/>
          </a:xfrm>
          <a:prstGeom prst="rect">
            <a:avLst/>
          </a:prstGeom>
        </p:spPr>
      </p:pic>
    </p:spTree>
    <p:extLst>
      <p:ext uri="{BB962C8B-B14F-4D97-AF65-F5344CB8AC3E}">
        <p14:creationId xmlns:p14="http://schemas.microsoft.com/office/powerpoint/2010/main" val="426224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AF6E-B7FA-70A4-6A01-7ED80679AD96}"/>
              </a:ext>
            </a:extLst>
          </p:cNvPr>
          <p:cNvSpPr>
            <a:spLocks noGrp="1"/>
          </p:cNvSpPr>
          <p:nvPr>
            <p:ph type="title"/>
          </p:nvPr>
        </p:nvSpPr>
        <p:spPr/>
        <p:txBody>
          <a:bodyPr>
            <a:normAutofit/>
          </a:bodyPr>
          <a:lstStyle/>
          <a:p>
            <a:pPr algn="ctr"/>
            <a:r>
              <a:rPr lang="en-US" sz="2800" b="1" dirty="0">
                <a:solidFill>
                  <a:schemeClr val="tx1"/>
                </a:solidFill>
              </a:rPr>
              <a:t>A Brief History</a:t>
            </a:r>
            <a:br>
              <a:rPr lang="en-US" sz="2800" dirty="0">
                <a:solidFill>
                  <a:schemeClr val="tx1"/>
                </a:solidFill>
              </a:rPr>
            </a:br>
            <a:r>
              <a:rPr lang="en-US" sz="2800" dirty="0">
                <a:solidFill>
                  <a:schemeClr val="tx1"/>
                </a:solidFill>
              </a:rPr>
              <a:t>Foundation of BIS as Indian Standards Institution</a:t>
            </a:r>
            <a:endParaRPr lang="en-IN" sz="2800" dirty="0">
              <a:solidFill>
                <a:schemeClr val="tx1"/>
              </a:solidFill>
            </a:endParaRPr>
          </a:p>
        </p:txBody>
      </p:sp>
      <p:pic>
        <p:nvPicPr>
          <p:cNvPr id="4" name="Picture 2">
            <a:extLst>
              <a:ext uri="{FF2B5EF4-FFF2-40B4-BE49-F238E27FC236}">
                <a16:creationId xmlns:a16="http://schemas.microsoft.com/office/drawing/2014/main" id="{82C951E9-2CAC-4B37-7EF5-93E7FC1F6F5B}"/>
              </a:ext>
            </a:extLst>
          </p:cNvPr>
          <p:cNvPicPr>
            <a:picLocks noGrp="1" noChangeAspect="1" noChangeArrowheads="1"/>
          </p:cNvPicPr>
          <p:nvPr>
            <p:ph idx="1"/>
          </p:nvPr>
        </p:nvPicPr>
        <p:blipFill rotWithShape="1">
          <a:blip r:embed="rId2" cstate="print"/>
          <a:srcRect l="4825" r="1" b="1"/>
          <a:stretch/>
        </p:blipFill>
        <p:spPr bwMode="auto">
          <a:xfrm>
            <a:off x="677334" y="2386822"/>
            <a:ext cx="8596667" cy="3861577"/>
          </a:xfrm>
          <a:prstGeom prst="rect">
            <a:avLst/>
          </a:prstGeom>
          <a:noFill/>
          <a:ln w="19050">
            <a:solidFill>
              <a:schemeClr val="tx1"/>
            </a:solidFill>
            <a:miter lim="800000"/>
          </a:ln>
        </p:spPr>
      </p:pic>
      <p:pic>
        <p:nvPicPr>
          <p:cNvPr id="5" name="Picture 4" descr="A picture containing text, sign&#10;&#10;Description automatically generated">
            <a:extLst>
              <a:ext uri="{FF2B5EF4-FFF2-40B4-BE49-F238E27FC236}">
                <a16:creationId xmlns:a16="http://schemas.microsoft.com/office/drawing/2014/main" id="{BFFFCC56-0E8D-77CE-D41E-F27E217FE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106" y="-427826"/>
            <a:ext cx="3074893" cy="3099816"/>
          </a:xfrm>
          <a:prstGeom prst="rect">
            <a:avLst/>
          </a:prstGeom>
        </p:spPr>
      </p:pic>
    </p:spTree>
    <p:extLst>
      <p:ext uri="{BB962C8B-B14F-4D97-AF65-F5344CB8AC3E}">
        <p14:creationId xmlns:p14="http://schemas.microsoft.com/office/powerpoint/2010/main" val="165139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09DE67C6-9493-4B88-B05B-FE9417C5A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3375" y="342900"/>
            <a:ext cx="11506200" cy="6210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496B-4335-1447-D1A0-386FF46D5939}"/>
              </a:ext>
            </a:extLst>
          </p:cNvPr>
          <p:cNvSpPr>
            <a:spLocks noGrp="1"/>
          </p:cNvSpPr>
          <p:nvPr>
            <p:ph type="title"/>
          </p:nvPr>
        </p:nvSpPr>
        <p:spPr/>
        <p:txBody>
          <a:bodyPr/>
          <a:lstStyle/>
          <a:p>
            <a:pPr algn="ctr"/>
            <a:r>
              <a:rPr lang="en-US" altLang="en-US" sz="3600" b="1" dirty="0">
                <a:solidFill>
                  <a:schemeClr val="tx1"/>
                </a:solidFill>
                <a:latin typeface="Tahoma" panose="020B0604030504040204" pitchFamily="34" charset="0"/>
                <a:cs typeface="Tahoma" panose="020B0604030504040204" pitchFamily="34" charset="0"/>
              </a:rPr>
              <a:t>What is a STANDARD??????</a:t>
            </a:r>
            <a:br>
              <a:rPr lang="en-US" altLang="en-US" sz="3600" b="1" dirty="0">
                <a:solidFill>
                  <a:srgbClr val="C00000"/>
                </a:solidFill>
                <a:latin typeface="Tahoma" panose="020B0604030504040204" pitchFamily="34" charset="0"/>
                <a:cs typeface="Tahoma" panose="020B0604030504040204" pitchFamily="34" charset="0"/>
              </a:rPr>
            </a:br>
            <a:endParaRPr lang="en-IN" dirty="0"/>
          </a:p>
        </p:txBody>
      </p:sp>
      <p:sp>
        <p:nvSpPr>
          <p:cNvPr id="3" name="Content Placeholder 2">
            <a:extLst>
              <a:ext uri="{FF2B5EF4-FFF2-40B4-BE49-F238E27FC236}">
                <a16:creationId xmlns:a16="http://schemas.microsoft.com/office/drawing/2014/main" id="{FEE606D9-25B4-B480-A3CC-A2AF631F50B2}"/>
              </a:ext>
            </a:extLst>
          </p:cNvPr>
          <p:cNvSpPr>
            <a:spLocks noGrp="1"/>
          </p:cNvSpPr>
          <p:nvPr>
            <p:ph idx="1"/>
          </p:nvPr>
        </p:nvSpPr>
        <p:spPr/>
        <p:txBody>
          <a:bodyPr>
            <a:normAutofit lnSpcReduction="10000"/>
          </a:bodyPr>
          <a:lstStyle/>
          <a:p>
            <a:pPr algn="ctr" eaLnBrk="0" hangingPunct="0">
              <a:spcBef>
                <a:spcPct val="50000"/>
              </a:spcBef>
              <a:buFont typeface="Wingdings" panose="05000000000000000000" pitchFamily="2" charset="2"/>
              <a:buNone/>
              <a:defRPr/>
            </a:pPr>
            <a:r>
              <a:rPr lang="en-GB" altLang="en-US" sz="2800" b="1" dirty="0">
                <a:solidFill>
                  <a:srgbClr val="FF0000"/>
                </a:solidFill>
                <a:latin typeface="Arial" panose="020B0604020202020204" pitchFamily="34" charset="0"/>
                <a:cs typeface="Arial" panose="020B0604020202020204" pitchFamily="34" charset="0"/>
              </a:rPr>
              <a:t>ISO Definition</a:t>
            </a:r>
          </a:p>
          <a:p>
            <a:pPr algn="ctr" eaLnBrk="0" hangingPunct="0">
              <a:spcBef>
                <a:spcPct val="50000"/>
              </a:spcBef>
              <a:buFont typeface="Wingdings" panose="05000000000000000000" pitchFamily="2" charset="2"/>
              <a:buNone/>
              <a:defRPr/>
            </a:pPr>
            <a:r>
              <a:rPr lang="en-IN" altLang="en-US" sz="3200" b="1" dirty="0">
                <a:solidFill>
                  <a:schemeClr val="tx1"/>
                </a:solidFill>
                <a:latin typeface="Arial" panose="020B0604020202020204" pitchFamily="34" charset="0"/>
                <a:cs typeface="Arial" panose="020B0604020202020204" pitchFamily="34" charset="0"/>
              </a:rPr>
              <a:t>Document, established by </a:t>
            </a:r>
            <a:r>
              <a:rPr lang="en-IN" altLang="en-US" sz="3200" b="1" dirty="0">
                <a:solidFill>
                  <a:schemeClr val="tx1"/>
                </a:solidFill>
                <a:highlight>
                  <a:srgbClr val="FFFF00"/>
                </a:highlight>
                <a:latin typeface="Arial" panose="020B0604020202020204" pitchFamily="34" charset="0"/>
                <a:cs typeface="Arial" panose="020B0604020202020204" pitchFamily="34" charset="0"/>
              </a:rPr>
              <a:t>consensus</a:t>
            </a:r>
            <a:r>
              <a:rPr lang="en-IN" altLang="en-US" sz="3200" b="1" dirty="0">
                <a:solidFill>
                  <a:schemeClr val="tx1"/>
                </a:solidFill>
                <a:latin typeface="Arial" panose="020B0604020202020204" pitchFamily="34" charset="0"/>
                <a:cs typeface="Arial" panose="020B0604020202020204" pitchFamily="34" charset="0"/>
              </a:rPr>
              <a:t> and approved by a recognized body, that provides, for common and repeated use, rules, guidelines or characteristics for activities or their results, </a:t>
            </a:r>
            <a:r>
              <a:rPr lang="en-IN" altLang="en-US" sz="3200" b="1" dirty="0">
                <a:solidFill>
                  <a:schemeClr val="tx1"/>
                </a:solidFill>
                <a:highlight>
                  <a:srgbClr val="00FF00"/>
                </a:highlight>
                <a:latin typeface="Arial" panose="020B0604020202020204" pitchFamily="34" charset="0"/>
                <a:cs typeface="Arial" panose="020B0604020202020204" pitchFamily="34" charset="0"/>
              </a:rPr>
              <a:t>aimed at the achievement of the optimum degree of order in a given context.</a:t>
            </a:r>
            <a:endParaRPr lang="en-IN" sz="3200" b="1" dirty="0">
              <a:solidFill>
                <a:schemeClr val="tx1"/>
              </a:solidFill>
            </a:endParaRPr>
          </a:p>
        </p:txBody>
      </p:sp>
      <p:pic>
        <p:nvPicPr>
          <p:cNvPr id="4" name="Picture 3" descr="A picture containing text, sign&#10;&#10;Description automatically generated">
            <a:extLst>
              <a:ext uri="{FF2B5EF4-FFF2-40B4-BE49-F238E27FC236}">
                <a16:creationId xmlns:a16="http://schemas.microsoft.com/office/drawing/2014/main" id="{705BB29C-CA68-8693-D2B3-BF6981BB4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373" y="-242402"/>
            <a:ext cx="1587627" cy="1809750"/>
          </a:xfrm>
          <a:prstGeom prst="rect">
            <a:avLst/>
          </a:prstGeom>
        </p:spPr>
      </p:pic>
    </p:spTree>
    <p:extLst>
      <p:ext uri="{BB962C8B-B14F-4D97-AF65-F5344CB8AC3E}">
        <p14:creationId xmlns:p14="http://schemas.microsoft.com/office/powerpoint/2010/main" val="204185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5709" y="134215"/>
            <a:ext cx="11120582" cy="1961947"/>
          </a:xfrm>
        </p:spPr>
        <p:txBody>
          <a:bodyPr vert="horz" lIns="91440" tIns="45720" rIns="91440" bIns="45720" rtlCol="0" anchor="b">
            <a:normAutofit/>
          </a:bodyPr>
          <a:lstStyle/>
          <a:p>
            <a:pPr algn="ctr"/>
            <a:r>
              <a:rPr lang="en-US" sz="2800" b="1" dirty="0">
                <a:solidFill>
                  <a:schemeClr val="bg1"/>
                </a:solidFill>
                <a:highlight>
                  <a:srgbClr val="FF0000"/>
                </a:highlight>
                <a:latin typeface="Times New Roman" panose="02020603050405020304" pitchFamily="18" charset="0"/>
                <a:cs typeface="Times New Roman" panose="02020603050405020304" pitchFamily="18" charset="0"/>
              </a:rPr>
              <a:t>Standards Formulation</a:t>
            </a:r>
            <a:br>
              <a:rPr lang="en-US" sz="2800" b="1" dirty="0">
                <a:solidFill>
                  <a:schemeClr val="bg1"/>
                </a:solidFill>
                <a:highlight>
                  <a:srgbClr val="FF0000"/>
                </a:highlight>
                <a:latin typeface="Times New Roman" panose="02020603050405020304" pitchFamily="18" charset="0"/>
                <a:cs typeface="Times New Roman" panose="02020603050405020304" pitchFamily="18" charset="0"/>
              </a:rPr>
            </a:br>
            <a:r>
              <a:rPr lang="en-US" sz="2800" dirty="0">
                <a:solidFill>
                  <a:schemeClr val="bg1"/>
                </a:solidFill>
                <a:highlight>
                  <a:srgbClr val="FF0000"/>
                </a:highlight>
                <a:latin typeface="Times New Roman" panose="02020603050405020304" pitchFamily="18" charset="0"/>
                <a:cs typeface="Times New Roman" panose="02020603050405020304" pitchFamily="18" charset="0"/>
              </a:rPr>
              <a:t>Composition of Standards Forming Committee</a:t>
            </a:r>
            <a:br>
              <a:rPr lang="en-US" sz="4400" dirty="0"/>
            </a:br>
            <a:endParaRPr lang="en-US" sz="4200" b="1" dirty="0">
              <a:solidFill>
                <a:srgbClr val="FFFF00"/>
              </a:solidFill>
              <a:highlight>
                <a:srgbClr val="FF0000"/>
              </a:highlight>
            </a:endParaRPr>
          </a:p>
        </p:txBody>
      </p:sp>
      <p:graphicFrame>
        <p:nvGraphicFramePr>
          <p:cNvPr id="14" name="TextBox 11">
            <a:extLst>
              <a:ext uri="{FF2B5EF4-FFF2-40B4-BE49-F238E27FC236}">
                <a16:creationId xmlns:a16="http://schemas.microsoft.com/office/drawing/2014/main" id="{743EE3FD-7645-9CAC-4DB4-E3947B0CE645}"/>
              </a:ext>
            </a:extLst>
          </p:cNvPr>
          <p:cNvGraphicFramePr/>
          <p:nvPr>
            <p:extLst>
              <p:ext uri="{D42A27DB-BD31-4B8C-83A1-F6EECF244321}">
                <p14:modId xmlns:p14="http://schemas.microsoft.com/office/powerpoint/2010/main" val="1099251885"/>
              </p:ext>
            </p:extLst>
          </p:nvPr>
        </p:nvGraphicFramePr>
        <p:xfrm>
          <a:off x="628072" y="2096162"/>
          <a:ext cx="11028219" cy="4437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A picture containing text, sign&#10;&#10;Description automatically generated">
            <a:extLst>
              <a:ext uri="{FF2B5EF4-FFF2-40B4-BE49-F238E27FC236}">
                <a16:creationId xmlns:a16="http://schemas.microsoft.com/office/drawing/2014/main" id="{9C52D626-8033-F752-E968-EA39BE266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2402" y="-106592"/>
            <a:ext cx="1587627" cy="1636690"/>
          </a:xfrm>
          <a:prstGeom prst="rect">
            <a:avLst/>
          </a:prstGeom>
        </p:spPr>
      </p:pic>
    </p:spTree>
    <p:extLst>
      <p:ext uri="{BB962C8B-B14F-4D97-AF65-F5344CB8AC3E}">
        <p14:creationId xmlns:p14="http://schemas.microsoft.com/office/powerpoint/2010/main" val="171555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AutoShape 5"/>
          <p:cNvSpPr>
            <a:spLocks noGrp="1" noChangeArrowheads="1"/>
          </p:cNvSpPr>
          <p:nvPr/>
        </p:nvSpPr>
        <p:spPr bwMode="auto">
          <a:xfrm>
            <a:off x="2871630" y="59239"/>
            <a:ext cx="5676900" cy="8917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hangingPunct="1">
              <a:lnSpc>
                <a:spcPct val="90000"/>
              </a:lnSpc>
              <a:spcAft>
                <a:spcPts val="600"/>
              </a:spcAft>
            </a:pPr>
            <a:r>
              <a:rPr lang="en-US" altLang="en-US" sz="3500" dirty="0">
                <a:solidFill>
                  <a:srgbClr val="FFFFFF"/>
                </a:solidFill>
              </a:rPr>
              <a:t>     </a:t>
            </a:r>
            <a:r>
              <a:rPr lang="en-US" altLang="en-US" sz="2400" b="1" dirty="0">
                <a:solidFill>
                  <a:schemeClr val="bg1"/>
                </a:solidFill>
                <a:highlight>
                  <a:srgbClr val="FF0000"/>
                </a:highlight>
                <a:latin typeface="Times New Roman" panose="02020603050405020304" pitchFamily="18" charset="0"/>
                <a:cs typeface="Times New Roman" panose="02020603050405020304" pitchFamily="18" charset="0"/>
              </a:rPr>
              <a:t>LIFE WITHOUT STANDARDS</a:t>
            </a:r>
          </a:p>
        </p:txBody>
      </p:sp>
      <p:sp>
        <p:nvSpPr>
          <p:cNvPr id="5" name="Rectangle 4"/>
          <p:cNvSpPr/>
          <p:nvPr/>
        </p:nvSpPr>
        <p:spPr>
          <a:xfrm>
            <a:off x="-27888" y="1032736"/>
            <a:ext cx="6173355" cy="5825264"/>
          </a:xfrm>
          <a:prstGeom prst="rect">
            <a:avLst/>
          </a:prstGeom>
        </p:spPr>
        <p:txBody>
          <a:bodyPr vert="horz" lIns="91440" tIns="45720" rIns="91440" bIns="45720" rtlCol="0" anchor="ctr">
            <a:normAutofit/>
          </a:bodyPr>
          <a:lstStyle/>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US" sz="2400" dirty="0"/>
              <a:t>Products might not work as expected</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US" sz="2400" dirty="0"/>
              <a:t>They may be of inferior quality</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US" sz="2400" dirty="0"/>
              <a:t>They may be incompatible with other equipment – in fact, they may not even connect with them</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IN" sz="2400" dirty="0"/>
              <a:t>In extreme cases, non-standardized products may be dangerous</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IN" sz="2400" dirty="0"/>
              <a:t>Customers would be restricted to one manufacturer or supplier</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r>
              <a:rPr lang="en-IN" sz="2400" dirty="0"/>
              <a:t>Manufacturers would be obliged to invent their own individual solutions to even the simplest needs, with limited opportunity to compete with others.</a:t>
            </a:r>
          </a:p>
          <a:p>
            <a:pPr marL="273050" indent="-228600" fontAlgn="base">
              <a:lnSpc>
                <a:spcPct val="90000"/>
              </a:lnSpc>
              <a:spcBef>
                <a:spcPct val="20000"/>
              </a:spcBef>
              <a:spcAft>
                <a:spcPct val="0"/>
              </a:spcAft>
              <a:buClr>
                <a:srgbClr val="0BD0D9"/>
              </a:buClr>
              <a:buSzPct val="95000"/>
              <a:buFont typeface="Arial" panose="020B0604020202020204" pitchFamily="34" charset="0"/>
              <a:buChar char="•"/>
            </a:pPr>
            <a:endParaRPr lang="en-US" sz="1700" dirty="0"/>
          </a:p>
        </p:txBody>
      </p:sp>
      <p:pic>
        <p:nvPicPr>
          <p:cNvPr id="1030" name="Picture 6" descr="https://encrypted-tbn1.gstatic.com/images?q=tbn:ANd9GcQcbSCyIa4O6W8OJbd2gZ1Jr1JBEVjB6EMTpQxV92Y2y5kg9YchIw"/>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17199" y="1583100"/>
            <a:ext cx="2703001" cy="44786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humbs.dreamstime.com/z/wrong-socket-plug-connector-not-compatible-has-round-metal-pins-applied-flat-pins-isolated-vector-44184395.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77376" y="1569742"/>
            <a:ext cx="2556532" cy="4478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nvSpPr>
        <p:spPr bwMode="auto">
          <a:xfrm>
            <a:off x="2209800" y="22018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eaLnBrk="1" hangingPunct="1">
              <a:buNone/>
            </a:pPr>
            <a:endParaRPr lang="en-US" altLang="en-US" sz="2400" dirty="0"/>
          </a:p>
        </p:txBody>
      </p:sp>
      <p:pic>
        <p:nvPicPr>
          <p:cNvPr id="6" name="Picture 5" descr="A picture containing text, sign&#10;&#10;Description automatically generated">
            <a:extLst>
              <a:ext uri="{FF2B5EF4-FFF2-40B4-BE49-F238E27FC236}">
                <a16:creationId xmlns:a16="http://schemas.microsoft.com/office/drawing/2014/main" id="{7FDF1857-C61B-9ED0-3168-ACAF962C1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812" y="-192450"/>
            <a:ext cx="1587627" cy="1809750"/>
          </a:xfrm>
          <a:prstGeom prst="rect">
            <a:avLst/>
          </a:prstGeom>
        </p:spPr>
      </p:pic>
    </p:spTree>
    <p:extLst>
      <p:ext uri="{BB962C8B-B14F-4D97-AF65-F5344CB8AC3E}">
        <p14:creationId xmlns:p14="http://schemas.microsoft.com/office/powerpoint/2010/main" val="12259284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2105</TotalTime>
  <Words>701</Words>
  <Application>Microsoft Office PowerPoint</Application>
  <PresentationFormat>Widescreen</PresentationFormat>
  <Paragraphs>114</Paragraphs>
  <Slides>20</Slides>
  <Notes>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Century Gothic</vt:lpstr>
      <vt:lpstr>Constantia</vt:lpstr>
      <vt:lpstr>Monotype Sorts</vt:lpstr>
      <vt:lpstr>Tahoma</vt:lpstr>
      <vt:lpstr>Times New Roman</vt:lpstr>
      <vt:lpstr>Trebuchet MS</vt:lpstr>
      <vt:lpstr>Wingdings</vt:lpstr>
      <vt:lpstr>Wingdings 2</vt:lpstr>
      <vt:lpstr>Wingdings 3</vt:lpstr>
      <vt:lpstr>Facet</vt:lpstr>
      <vt:lpstr>Standards Club Nurturing Future Ambassadors</vt:lpstr>
      <vt:lpstr>                                                                            भारतीय मानक ब्यूरो भारत का राष्ट्रीय मानक निकाय उपभोक्ता मामले, खाद्य  और सार्वजनिक वितरण मंत्रालय, भारत सरकार पुणे शाखा कार्यालय </vt:lpstr>
      <vt:lpstr>What is BIS</vt:lpstr>
      <vt:lpstr>BIS works for Consumers under</vt:lpstr>
      <vt:lpstr>A Brief History Foundation of BIS as Indian Standards Institution</vt:lpstr>
      <vt:lpstr>PowerPoint Presentation</vt:lpstr>
      <vt:lpstr>What is a STANDARD?????? </vt:lpstr>
      <vt:lpstr>Standards Formulation Composition of Standards Forming Committee </vt:lpstr>
      <vt:lpstr>PowerPoint Presentation</vt:lpstr>
      <vt:lpstr>Important Marks of BIS</vt:lpstr>
      <vt:lpstr>Bureau of Indian Standards</vt:lpstr>
      <vt:lpstr>LABORATORIES</vt:lpstr>
      <vt:lpstr>MAIN ACTIVITIES</vt:lpstr>
      <vt:lpstr>PowerPoint Presentation</vt:lpstr>
      <vt:lpstr>PowerPoint Presentation</vt:lpstr>
      <vt:lpstr>PowerPoint Presentation</vt:lpstr>
      <vt:lpstr>Hallmarking</vt:lpstr>
      <vt:lpstr>PowerPoint Presentation</vt:lpstr>
      <vt:lpstr>Virtual Demonstration of BIS Care App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DOCA</dc:title>
  <dc:creator>BIS PUNE</dc:creator>
  <cp:lastModifiedBy>USER</cp:lastModifiedBy>
  <cp:revision>46</cp:revision>
  <dcterms:created xsi:type="dcterms:W3CDTF">2022-03-12T15:53:03Z</dcterms:created>
  <dcterms:modified xsi:type="dcterms:W3CDTF">2023-05-02T10:22:52Z</dcterms:modified>
</cp:coreProperties>
</file>