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58" r:id="rId4"/>
    <p:sldId id="295" r:id="rId5"/>
    <p:sldId id="296" r:id="rId6"/>
    <p:sldId id="298" r:id="rId7"/>
    <p:sldId id="297" r:id="rId8"/>
    <p:sldId id="300" r:id="rId9"/>
    <p:sldId id="301" r:id="rId10"/>
    <p:sldId id="302" r:id="rId11"/>
    <p:sldId id="303" r:id="rId12"/>
    <p:sldId id="261" r:id="rId13"/>
    <p:sldId id="259" r:id="rId14"/>
    <p:sldId id="262" r:id="rId15"/>
    <p:sldId id="260" r:id="rId16"/>
    <p:sldId id="267" r:id="rId17"/>
    <p:sldId id="269" r:id="rId18"/>
    <p:sldId id="270" r:id="rId19"/>
    <p:sldId id="271" r:id="rId20"/>
    <p:sldId id="272" r:id="rId21"/>
    <p:sldId id="273" r:id="rId22"/>
    <p:sldId id="304" r:id="rId23"/>
    <p:sldId id="305" r:id="rId24"/>
    <p:sldId id="263" r:id="rId25"/>
    <p:sldId id="264" r:id="rId26"/>
    <p:sldId id="265" r:id="rId27"/>
    <p:sldId id="307" r:id="rId28"/>
    <p:sldId id="306" r:id="rId29"/>
    <p:sldId id="277" r:id="rId30"/>
    <p:sldId id="285" r:id="rId31"/>
    <p:sldId id="286" r:id="rId32"/>
    <p:sldId id="266" r:id="rId33"/>
    <p:sldId id="284" r:id="rId34"/>
    <p:sldId id="287" r:id="rId35"/>
    <p:sldId id="288" r:id="rId36"/>
    <p:sldId id="289" r:id="rId37"/>
    <p:sldId id="290" r:id="rId38"/>
    <p:sldId id="291" r:id="rId39"/>
    <p:sldId id="292"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8C08"/>
    <a:srgbClr val="4C3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80899-9F85-47B4-AD3D-1180DD76E76F}" v="29" dt="2023-08-31T12:10:40.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65" d="100"/>
          <a:sy n="65"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ta Neogi" userId="d91b66928b52e166" providerId="LiveId" clId="{DC180899-9F85-47B4-AD3D-1180DD76E76F}"/>
    <pc:docChg chg="custSel modSld sldOrd">
      <pc:chgData name="Ankita Neogi" userId="d91b66928b52e166" providerId="LiveId" clId="{DC180899-9F85-47B4-AD3D-1180DD76E76F}" dt="2023-08-31T12:17:48.629" v="74"/>
      <pc:docMkLst>
        <pc:docMk/>
      </pc:docMkLst>
      <pc:sldChg chg="ord">
        <pc:chgData name="Ankita Neogi" userId="d91b66928b52e166" providerId="LiveId" clId="{DC180899-9F85-47B4-AD3D-1180DD76E76F}" dt="2023-08-31T12:17:48.629" v="74"/>
        <pc:sldMkLst>
          <pc:docMk/>
          <pc:sldMk cId="3289631444" sldId="256"/>
        </pc:sldMkLst>
      </pc:sldChg>
      <pc:sldChg chg="modSp">
        <pc:chgData name="Ankita Neogi" userId="d91b66928b52e166" providerId="LiveId" clId="{DC180899-9F85-47B4-AD3D-1180DD76E76F}" dt="2023-08-31T12:05:15.892" v="11"/>
        <pc:sldMkLst>
          <pc:docMk/>
          <pc:sldMk cId="1249303527" sldId="257"/>
        </pc:sldMkLst>
        <pc:graphicFrameChg chg="mod">
          <ac:chgData name="Ankita Neogi" userId="d91b66928b52e166" providerId="LiveId" clId="{DC180899-9F85-47B4-AD3D-1180DD76E76F}" dt="2023-08-31T12:05:15.892" v="11"/>
          <ac:graphicFrameMkLst>
            <pc:docMk/>
            <pc:sldMk cId="1249303527" sldId="257"/>
            <ac:graphicFrameMk id="5" creationId="{08F272D7-8A52-92DB-9154-57A3626F6C26}"/>
          </ac:graphicFrameMkLst>
        </pc:graphicFrameChg>
      </pc:sldChg>
      <pc:sldChg chg="modSp">
        <pc:chgData name="Ankita Neogi" userId="d91b66928b52e166" providerId="LiveId" clId="{DC180899-9F85-47B4-AD3D-1180DD76E76F}" dt="2023-08-31T12:05:48.773" v="13"/>
        <pc:sldMkLst>
          <pc:docMk/>
          <pc:sldMk cId="436816648" sldId="259"/>
        </pc:sldMkLst>
        <pc:graphicFrameChg chg="mod">
          <ac:chgData name="Ankita Neogi" userId="d91b66928b52e166" providerId="LiveId" clId="{DC180899-9F85-47B4-AD3D-1180DD76E76F}" dt="2023-08-31T12:05:48.773" v="13"/>
          <ac:graphicFrameMkLst>
            <pc:docMk/>
            <pc:sldMk cId="436816648" sldId="259"/>
            <ac:graphicFrameMk id="4" creationId="{E3226A76-F51C-9948-B940-04EC39DEAFC3}"/>
          </ac:graphicFrameMkLst>
        </pc:graphicFrameChg>
      </pc:sldChg>
      <pc:sldChg chg="modSp mod">
        <pc:chgData name="Ankita Neogi" userId="d91b66928b52e166" providerId="LiveId" clId="{DC180899-9F85-47B4-AD3D-1180DD76E76F}" dt="2023-08-31T12:08:28.255" v="43" actId="20577"/>
        <pc:sldMkLst>
          <pc:docMk/>
          <pc:sldMk cId="1621818143" sldId="263"/>
        </pc:sldMkLst>
        <pc:spChg chg="mod">
          <ac:chgData name="Ankita Neogi" userId="d91b66928b52e166" providerId="LiveId" clId="{DC180899-9F85-47B4-AD3D-1180DD76E76F}" dt="2023-08-31T12:08:28.255" v="43" actId="20577"/>
          <ac:spMkLst>
            <pc:docMk/>
            <pc:sldMk cId="1621818143" sldId="263"/>
            <ac:spMk id="3" creationId="{1F7FB37A-39DA-420A-FE0A-4AC35245EB45}"/>
          </ac:spMkLst>
        </pc:spChg>
        <pc:graphicFrameChg chg="mod">
          <ac:chgData name="Ankita Neogi" userId="d91b66928b52e166" providerId="LiveId" clId="{DC180899-9F85-47B4-AD3D-1180DD76E76F}" dt="2023-08-31T12:08:08.981" v="38"/>
          <ac:graphicFrameMkLst>
            <pc:docMk/>
            <pc:sldMk cId="1621818143" sldId="263"/>
            <ac:graphicFrameMk id="6" creationId="{5B5BFB26-B242-2227-C638-7F0C2A3C807A}"/>
          </ac:graphicFrameMkLst>
        </pc:graphicFrameChg>
      </pc:sldChg>
      <pc:sldChg chg="modSp mod">
        <pc:chgData name="Ankita Neogi" userId="d91b66928b52e166" providerId="LiveId" clId="{DC180899-9F85-47B4-AD3D-1180DD76E76F}" dt="2023-08-31T12:08:56.239" v="49" actId="1076"/>
        <pc:sldMkLst>
          <pc:docMk/>
          <pc:sldMk cId="2399370559" sldId="264"/>
        </pc:sldMkLst>
        <pc:spChg chg="mod">
          <ac:chgData name="Ankita Neogi" userId="d91b66928b52e166" providerId="LiveId" clId="{DC180899-9F85-47B4-AD3D-1180DD76E76F}" dt="2023-08-31T12:08:56.239" v="49" actId="1076"/>
          <ac:spMkLst>
            <pc:docMk/>
            <pc:sldMk cId="2399370559" sldId="264"/>
            <ac:spMk id="2" creationId="{9CA7D333-72D3-7F33-860E-72528759672E}"/>
          </ac:spMkLst>
        </pc:spChg>
        <pc:graphicFrameChg chg="mod">
          <ac:chgData name="Ankita Neogi" userId="d91b66928b52e166" providerId="LiveId" clId="{DC180899-9F85-47B4-AD3D-1180DD76E76F}" dt="2023-08-31T12:08:47.543" v="45" actId="1076"/>
          <ac:graphicFrameMkLst>
            <pc:docMk/>
            <pc:sldMk cId="2399370559" sldId="264"/>
            <ac:graphicFrameMk id="6" creationId="{5B5BFB26-B242-2227-C638-7F0C2A3C807A}"/>
          </ac:graphicFrameMkLst>
        </pc:graphicFrameChg>
      </pc:sldChg>
      <pc:sldChg chg="modSp mod">
        <pc:chgData name="Ankita Neogi" userId="d91b66928b52e166" providerId="LiveId" clId="{DC180899-9F85-47B4-AD3D-1180DD76E76F}" dt="2023-08-31T12:09:18.530" v="57" actId="20577"/>
        <pc:sldMkLst>
          <pc:docMk/>
          <pc:sldMk cId="589266642" sldId="265"/>
        </pc:sldMkLst>
        <pc:spChg chg="mod">
          <ac:chgData name="Ankita Neogi" userId="d91b66928b52e166" providerId="LiveId" clId="{DC180899-9F85-47B4-AD3D-1180DD76E76F}" dt="2023-08-31T12:09:18.530" v="57" actId="20577"/>
          <ac:spMkLst>
            <pc:docMk/>
            <pc:sldMk cId="589266642" sldId="265"/>
            <ac:spMk id="2" creationId="{9CA7D333-72D3-7F33-860E-72528759672E}"/>
          </ac:spMkLst>
        </pc:spChg>
        <pc:graphicFrameChg chg="mod">
          <ac:chgData name="Ankita Neogi" userId="d91b66928b52e166" providerId="LiveId" clId="{DC180899-9F85-47B4-AD3D-1180DD76E76F}" dt="2023-08-31T12:09:10.354" v="52" actId="1076"/>
          <ac:graphicFrameMkLst>
            <pc:docMk/>
            <pc:sldMk cId="589266642" sldId="265"/>
            <ac:graphicFrameMk id="6" creationId="{5B5BFB26-B242-2227-C638-7F0C2A3C807A}"/>
          </ac:graphicFrameMkLst>
        </pc:graphicFrameChg>
      </pc:sldChg>
      <pc:sldChg chg="modSp mod">
        <pc:chgData name="Ankita Neogi" userId="d91b66928b52e166" providerId="LiveId" clId="{DC180899-9F85-47B4-AD3D-1180DD76E76F}" dt="2023-08-31T12:06:20.160" v="19" actId="1076"/>
        <pc:sldMkLst>
          <pc:docMk/>
          <pc:sldMk cId="2827170202" sldId="267"/>
        </pc:sldMkLst>
        <pc:spChg chg="mod">
          <ac:chgData name="Ankita Neogi" userId="d91b66928b52e166" providerId="LiveId" clId="{DC180899-9F85-47B4-AD3D-1180DD76E76F}" dt="2023-08-31T12:06:05.170" v="14" actId="207"/>
          <ac:spMkLst>
            <pc:docMk/>
            <pc:sldMk cId="2827170202" sldId="267"/>
            <ac:spMk id="2" creationId="{00000000-0000-0000-0000-000000000000}"/>
          </ac:spMkLst>
        </pc:spChg>
        <pc:spChg chg="mod">
          <ac:chgData name="Ankita Neogi" userId="d91b66928b52e166" providerId="LiveId" clId="{DC180899-9F85-47B4-AD3D-1180DD76E76F}" dt="2023-08-31T12:06:20.160" v="19" actId="1076"/>
          <ac:spMkLst>
            <pc:docMk/>
            <pc:sldMk cId="2827170202" sldId="267"/>
            <ac:spMk id="3" creationId="{00000000-0000-0000-0000-000000000000}"/>
          </ac:spMkLst>
        </pc:spChg>
        <pc:picChg chg="mod">
          <ac:chgData name="Ankita Neogi" userId="d91b66928b52e166" providerId="LiveId" clId="{DC180899-9F85-47B4-AD3D-1180DD76E76F}" dt="2023-08-31T12:06:10.409" v="16" actId="1076"/>
          <ac:picMkLst>
            <pc:docMk/>
            <pc:sldMk cId="2827170202" sldId="267"/>
            <ac:picMk id="1026" creationId="{00000000-0000-0000-0000-000000000000}"/>
          </ac:picMkLst>
        </pc:picChg>
      </pc:sldChg>
      <pc:sldChg chg="modSp mod">
        <pc:chgData name="Ankita Neogi" userId="d91b66928b52e166" providerId="LiveId" clId="{DC180899-9F85-47B4-AD3D-1180DD76E76F}" dt="2023-08-31T12:06:31.932" v="20" actId="207"/>
        <pc:sldMkLst>
          <pc:docMk/>
          <pc:sldMk cId="4201975072" sldId="269"/>
        </pc:sldMkLst>
        <pc:spChg chg="mod">
          <ac:chgData name="Ankita Neogi" userId="d91b66928b52e166" providerId="LiveId" clId="{DC180899-9F85-47B4-AD3D-1180DD76E76F}" dt="2023-08-31T12:06:31.932" v="20" actId="207"/>
          <ac:spMkLst>
            <pc:docMk/>
            <pc:sldMk cId="4201975072" sldId="269"/>
            <ac:spMk id="2" creationId="{00000000-0000-0000-0000-000000000000}"/>
          </ac:spMkLst>
        </pc:spChg>
      </pc:sldChg>
      <pc:sldChg chg="modSp mod">
        <pc:chgData name="Ankita Neogi" userId="d91b66928b52e166" providerId="LiveId" clId="{DC180899-9F85-47B4-AD3D-1180DD76E76F}" dt="2023-08-31T12:06:37.668" v="21" actId="207"/>
        <pc:sldMkLst>
          <pc:docMk/>
          <pc:sldMk cId="2370791190" sldId="270"/>
        </pc:sldMkLst>
        <pc:spChg chg="mod">
          <ac:chgData name="Ankita Neogi" userId="d91b66928b52e166" providerId="LiveId" clId="{DC180899-9F85-47B4-AD3D-1180DD76E76F}" dt="2023-08-31T12:06:37.668" v="21" actId="207"/>
          <ac:spMkLst>
            <pc:docMk/>
            <pc:sldMk cId="2370791190" sldId="270"/>
            <ac:spMk id="2" creationId="{00000000-0000-0000-0000-000000000000}"/>
          </ac:spMkLst>
        </pc:spChg>
      </pc:sldChg>
      <pc:sldChg chg="modSp mod">
        <pc:chgData name="Ankita Neogi" userId="d91b66928b52e166" providerId="LiveId" clId="{DC180899-9F85-47B4-AD3D-1180DD76E76F}" dt="2023-08-31T12:06:43.456" v="22" actId="207"/>
        <pc:sldMkLst>
          <pc:docMk/>
          <pc:sldMk cId="898706703" sldId="271"/>
        </pc:sldMkLst>
        <pc:spChg chg="mod">
          <ac:chgData name="Ankita Neogi" userId="d91b66928b52e166" providerId="LiveId" clId="{DC180899-9F85-47B4-AD3D-1180DD76E76F}" dt="2023-08-31T12:06:43.456" v="22" actId="207"/>
          <ac:spMkLst>
            <pc:docMk/>
            <pc:sldMk cId="898706703" sldId="271"/>
            <ac:spMk id="2" creationId="{00000000-0000-0000-0000-000000000000}"/>
          </ac:spMkLst>
        </pc:spChg>
        <pc:spChg chg="mod">
          <ac:chgData name="Ankita Neogi" userId="d91b66928b52e166" providerId="LiveId" clId="{DC180899-9F85-47B4-AD3D-1180DD76E76F}" dt="2023-08-31T06:47:34.821" v="0" actId="1076"/>
          <ac:spMkLst>
            <pc:docMk/>
            <pc:sldMk cId="898706703" sldId="271"/>
            <ac:spMk id="3" creationId="{00000000-0000-0000-0000-000000000000}"/>
          </ac:spMkLst>
        </pc:spChg>
        <pc:picChg chg="mod">
          <ac:chgData name="Ankita Neogi" userId="d91b66928b52e166" providerId="LiveId" clId="{DC180899-9F85-47B4-AD3D-1180DD76E76F}" dt="2023-08-31T06:47:37.586" v="1" actId="1076"/>
          <ac:picMkLst>
            <pc:docMk/>
            <pc:sldMk cId="898706703" sldId="271"/>
            <ac:picMk id="4" creationId="{00000000-0000-0000-0000-000000000000}"/>
          </ac:picMkLst>
        </pc:picChg>
      </pc:sldChg>
      <pc:sldChg chg="setBg">
        <pc:chgData name="Ankita Neogi" userId="d91b66928b52e166" providerId="LiveId" clId="{DC180899-9F85-47B4-AD3D-1180DD76E76F}" dt="2023-08-31T12:10:21.394" v="70"/>
        <pc:sldMkLst>
          <pc:docMk/>
          <pc:sldMk cId="3431425686" sldId="285"/>
        </pc:sldMkLst>
      </pc:sldChg>
      <pc:sldChg chg="setBg">
        <pc:chgData name="Ankita Neogi" userId="d91b66928b52e166" providerId="LiveId" clId="{DC180899-9F85-47B4-AD3D-1180DD76E76F}" dt="2023-08-31T12:10:40.483" v="72"/>
        <pc:sldMkLst>
          <pc:docMk/>
          <pc:sldMk cId="1433512126" sldId="289"/>
        </pc:sldMkLst>
      </pc:sldChg>
      <pc:sldChg chg="modSp">
        <pc:chgData name="Ankita Neogi" userId="d91b66928b52e166" providerId="LiveId" clId="{DC180899-9F85-47B4-AD3D-1180DD76E76F}" dt="2023-08-31T12:05:00.334" v="9"/>
        <pc:sldMkLst>
          <pc:docMk/>
          <pc:sldMk cId="1137444355" sldId="298"/>
        </pc:sldMkLst>
        <pc:graphicFrameChg chg="mod">
          <ac:chgData name="Ankita Neogi" userId="d91b66928b52e166" providerId="LiveId" clId="{DC180899-9F85-47B4-AD3D-1180DD76E76F}" dt="2023-08-31T12:05:00.334" v="9"/>
          <ac:graphicFrameMkLst>
            <pc:docMk/>
            <pc:sldMk cId="1137444355" sldId="298"/>
            <ac:graphicFrameMk id="5" creationId="{08F272D7-8A52-92DB-9154-57A3626F6C26}"/>
          </ac:graphicFrameMkLst>
        </pc:graphicFrameChg>
      </pc:sldChg>
      <pc:sldChg chg="modSp">
        <pc:chgData name="Ankita Neogi" userId="d91b66928b52e166" providerId="LiveId" clId="{DC180899-9F85-47B4-AD3D-1180DD76E76F}" dt="2023-08-31T12:04:41.635" v="7"/>
        <pc:sldMkLst>
          <pc:docMk/>
          <pc:sldMk cId="3700594888" sldId="300"/>
        </pc:sldMkLst>
        <pc:graphicFrameChg chg="mod">
          <ac:chgData name="Ankita Neogi" userId="d91b66928b52e166" providerId="LiveId" clId="{DC180899-9F85-47B4-AD3D-1180DD76E76F}" dt="2023-08-31T12:04:41.635" v="7"/>
          <ac:graphicFrameMkLst>
            <pc:docMk/>
            <pc:sldMk cId="3700594888" sldId="300"/>
            <ac:graphicFrameMk id="5" creationId="{08F272D7-8A52-92DB-9154-57A3626F6C26}"/>
          </ac:graphicFrameMkLst>
        </pc:graphicFrameChg>
      </pc:sldChg>
      <pc:sldChg chg="modSp">
        <pc:chgData name="Ankita Neogi" userId="d91b66928b52e166" providerId="LiveId" clId="{DC180899-9F85-47B4-AD3D-1180DD76E76F}" dt="2023-08-31T12:04:29.637" v="6"/>
        <pc:sldMkLst>
          <pc:docMk/>
          <pc:sldMk cId="641666423" sldId="302"/>
        </pc:sldMkLst>
        <pc:graphicFrameChg chg="mod">
          <ac:chgData name="Ankita Neogi" userId="d91b66928b52e166" providerId="LiveId" clId="{DC180899-9F85-47B4-AD3D-1180DD76E76F}" dt="2023-08-31T12:04:29.637" v="6"/>
          <ac:graphicFrameMkLst>
            <pc:docMk/>
            <pc:sldMk cId="641666423" sldId="302"/>
            <ac:graphicFrameMk id="5" creationId="{08F272D7-8A52-92DB-9154-57A3626F6C26}"/>
          </ac:graphicFrameMkLst>
        </pc:graphicFrameChg>
      </pc:sldChg>
      <pc:sldChg chg="modSp mod">
        <pc:chgData name="Ankita Neogi" userId="d91b66928b52e166" providerId="LiveId" clId="{DC180899-9F85-47B4-AD3D-1180DD76E76F}" dt="2023-08-31T12:06:54.926" v="24" actId="27636"/>
        <pc:sldMkLst>
          <pc:docMk/>
          <pc:sldMk cId="2211226894" sldId="304"/>
        </pc:sldMkLst>
        <pc:spChg chg="mod">
          <ac:chgData name="Ankita Neogi" userId="d91b66928b52e166" providerId="LiveId" clId="{DC180899-9F85-47B4-AD3D-1180DD76E76F}" dt="2023-08-31T12:06:54.926" v="24" actId="27636"/>
          <ac:spMkLst>
            <pc:docMk/>
            <pc:sldMk cId="2211226894" sldId="304"/>
            <ac:spMk id="3" creationId="{88DF9AEA-36DE-46CA-B415-4578A8F93223}"/>
          </ac:spMkLst>
        </pc:spChg>
      </pc:sldChg>
      <pc:sldChg chg="modSp mod">
        <pc:chgData name="Ankita Neogi" userId="d91b66928b52e166" providerId="LiveId" clId="{DC180899-9F85-47B4-AD3D-1180DD76E76F}" dt="2023-08-31T12:07:49.928" v="36" actId="20577"/>
        <pc:sldMkLst>
          <pc:docMk/>
          <pc:sldMk cId="1382437196" sldId="305"/>
        </pc:sldMkLst>
        <pc:spChg chg="mod">
          <ac:chgData name="Ankita Neogi" userId="d91b66928b52e166" providerId="LiveId" clId="{DC180899-9F85-47B4-AD3D-1180DD76E76F}" dt="2023-08-31T12:07:49.928" v="36" actId="20577"/>
          <ac:spMkLst>
            <pc:docMk/>
            <pc:sldMk cId="1382437196" sldId="305"/>
            <ac:spMk id="2" creationId="{9CA7D333-72D3-7F33-860E-72528759672E}"/>
          </ac:spMkLst>
        </pc:spChg>
        <pc:graphicFrameChg chg="mod">
          <ac:chgData name="Ankita Neogi" userId="d91b66928b52e166" providerId="LiveId" clId="{DC180899-9F85-47B4-AD3D-1180DD76E76F}" dt="2023-08-31T12:07:36.787" v="32"/>
          <ac:graphicFrameMkLst>
            <pc:docMk/>
            <pc:sldMk cId="1382437196" sldId="305"/>
            <ac:graphicFrameMk id="6" creationId="{5B5BFB26-B242-2227-C638-7F0C2A3C807A}"/>
          </ac:graphicFrameMkLst>
        </pc:graphicFrameChg>
      </pc:sldChg>
      <pc:sldChg chg="modSp mod">
        <pc:chgData name="Ankita Neogi" userId="d91b66928b52e166" providerId="LiveId" clId="{DC180899-9F85-47B4-AD3D-1180DD76E76F}" dt="2023-08-31T12:10:08.315" v="68" actId="27636"/>
        <pc:sldMkLst>
          <pc:docMk/>
          <pc:sldMk cId="672356908" sldId="306"/>
        </pc:sldMkLst>
        <pc:spChg chg="mod">
          <ac:chgData name="Ankita Neogi" userId="d91b66928b52e166" providerId="LiveId" clId="{DC180899-9F85-47B4-AD3D-1180DD76E76F}" dt="2023-08-31T12:10:00.075" v="66" actId="20577"/>
          <ac:spMkLst>
            <pc:docMk/>
            <pc:sldMk cId="672356908" sldId="306"/>
            <ac:spMk id="2" creationId="{4920E876-DEFC-9A47-66E7-BA4A0A6737D1}"/>
          </ac:spMkLst>
        </pc:spChg>
        <pc:spChg chg="mod">
          <ac:chgData name="Ankita Neogi" userId="d91b66928b52e166" providerId="LiveId" clId="{DC180899-9F85-47B4-AD3D-1180DD76E76F}" dt="2023-08-31T12:10:08.315" v="68" actId="27636"/>
          <ac:spMkLst>
            <pc:docMk/>
            <pc:sldMk cId="672356908" sldId="306"/>
            <ac:spMk id="8" creationId="{939C42E0-7A99-DE88-DA17-80AF2686D9A7}"/>
          </ac:spMkLst>
        </pc:spChg>
      </pc:sldChg>
      <pc:sldChg chg="modSp mod">
        <pc:chgData name="Ankita Neogi" userId="d91b66928b52e166" providerId="LiveId" clId="{DC180899-9F85-47B4-AD3D-1180DD76E76F}" dt="2023-08-31T12:09:43.832" v="64" actId="1076"/>
        <pc:sldMkLst>
          <pc:docMk/>
          <pc:sldMk cId="1829767935" sldId="307"/>
        </pc:sldMkLst>
        <pc:spChg chg="mod">
          <ac:chgData name="Ankita Neogi" userId="d91b66928b52e166" providerId="LiveId" clId="{DC180899-9F85-47B4-AD3D-1180DD76E76F}" dt="2023-08-31T12:09:30.632" v="61" actId="20577"/>
          <ac:spMkLst>
            <pc:docMk/>
            <pc:sldMk cId="1829767935" sldId="307"/>
            <ac:spMk id="2" creationId="{9CA7D333-72D3-7F33-860E-72528759672E}"/>
          </ac:spMkLst>
        </pc:spChg>
        <pc:graphicFrameChg chg="mod">
          <ac:chgData name="Ankita Neogi" userId="d91b66928b52e166" providerId="LiveId" clId="{DC180899-9F85-47B4-AD3D-1180DD76E76F}" dt="2023-08-31T12:09:43.832" v="64" actId="1076"/>
          <ac:graphicFrameMkLst>
            <pc:docMk/>
            <pc:sldMk cId="1829767935" sldId="307"/>
            <ac:graphicFrameMk id="6" creationId="{5B5BFB26-B242-2227-C638-7F0C2A3C807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FROM 01-04-2022 TO 31-08-2023</a:t>
            </a:r>
          </a:p>
        </c:rich>
      </c:tx>
      <c:layout>
        <c:manualLayout>
          <c:xMode val="edge"/>
          <c:yMode val="edge"/>
          <c:x val="0.24860463043971356"/>
          <c:y val="6.423923899076390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503914051082135"/>
          <c:y val="0.20219134485359203"/>
          <c:w val="0.81485955278982158"/>
          <c:h val="0.62533704992956907"/>
        </c:manualLayout>
      </c:layout>
      <c:bar3DChart>
        <c:barDir val="col"/>
        <c:grouping val="clustered"/>
        <c:varyColors val="0"/>
        <c:ser>
          <c:idx val="0"/>
          <c:order val="0"/>
          <c:tx>
            <c:strRef>
              <c:f>Sheet1!$B$1</c:f>
              <c:strCache>
                <c:ptCount val="1"/>
                <c:pt idx="0">
                  <c:v>Samples drawn</c:v>
                </c:pt>
              </c:strCache>
            </c:strRef>
          </c:tx>
          <c:spPr>
            <a:solidFill>
              <a:schemeClr val="accent1"/>
            </a:solidFill>
            <a:ln>
              <a:noFill/>
            </a:ln>
            <a:effectLst/>
            <a:sp3d/>
          </c:spPr>
          <c:invertIfNegative val="0"/>
          <c:dLbls>
            <c:dLbl>
              <c:idx val="0"/>
              <c:layout>
                <c:manualLayout>
                  <c:x val="1.3296399665344859E-2"/>
                  <c:y val="-7.5255633416180662E-2"/>
                </c:manualLayout>
              </c:layout>
              <c:tx>
                <c:rich>
                  <a:bodyPr/>
                  <a:lstStyle/>
                  <a:p>
                    <a:fld id="{7D7F1CA6-8177-40F1-A02F-E614B429210D}"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57-4C8E-8180-BA165DC0BFF9}"/>
                </c:ext>
              </c:extLst>
            </c:dLbl>
            <c:dLbl>
              <c:idx val="1"/>
              <c:layout>
                <c:manualLayout>
                  <c:x val="2.21606661089081E-2"/>
                  <c:y val="-7.852761747775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27</c:v>
                </c:pt>
              </c:numCache>
            </c:numRef>
          </c:val>
          <c:extLst>
            <c:ext xmlns:c16="http://schemas.microsoft.com/office/drawing/2014/chart" uri="{C3380CC4-5D6E-409C-BE32-E72D297353CC}">
              <c16:uniqueId val="{00000000-A857-4C8E-8180-BA165DC0BFF9}"/>
            </c:ext>
          </c:extLst>
        </c:ser>
        <c:ser>
          <c:idx val="1"/>
          <c:order val="1"/>
          <c:tx>
            <c:strRef>
              <c:f>Sheet1!$C$1</c:f>
              <c:strCache>
                <c:ptCount val="1"/>
                <c:pt idx="0">
                  <c:v>Test reports received</c:v>
                </c:pt>
              </c:strCache>
            </c:strRef>
          </c:tx>
          <c:spPr>
            <a:solidFill>
              <a:schemeClr val="accent2"/>
            </a:solidFill>
            <a:ln>
              <a:noFill/>
            </a:ln>
            <a:effectLst/>
            <a:sp3d/>
          </c:spPr>
          <c:invertIfNegative val="0"/>
          <c:dLbls>
            <c:dLbl>
              <c:idx val="0"/>
              <c:layout>
                <c:manualLayout>
                  <c:x val="1.9205910627720351E-2"/>
                  <c:y val="-9.488753778561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7-4C8E-8180-BA165DC0BFF9}"/>
                </c:ext>
              </c:extLst>
            </c:dLbl>
            <c:dLbl>
              <c:idx val="1"/>
              <c:layout>
                <c:manualLayout>
                  <c:x val="2.8070177071283592E-2"/>
                  <c:y val="-9.161555372404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27</c:v>
                </c:pt>
              </c:numCache>
            </c:numRef>
          </c:val>
          <c:extLst>
            <c:ext xmlns:c16="http://schemas.microsoft.com/office/drawing/2014/chart" uri="{C3380CC4-5D6E-409C-BE32-E72D297353CC}">
              <c16:uniqueId val="{00000001-A857-4C8E-8180-BA165DC0BFF9}"/>
            </c:ext>
          </c:extLst>
        </c:ser>
        <c:ser>
          <c:idx val="2"/>
          <c:order val="2"/>
          <c:tx>
            <c:strRef>
              <c:f>Sheet1!$D$1</c:f>
              <c:strCache>
                <c:ptCount val="1"/>
                <c:pt idx="0">
                  <c:v>Test reports Failed</c:v>
                </c:pt>
              </c:strCache>
            </c:strRef>
          </c:tx>
          <c:spPr>
            <a:solidFill>
              <a:schemeClr val="accent3"/>
            </a:solidFill>
            <a:ln>
              <a:noFill/>
            </a:ln>
            <a:effectLst/>
            <a:sp3d/>
          </c:spPr>
          <c:invertIfNegative val="0"/>
          <c:dLbls>
            <c:dLbl>
              <c:idx val="0"/>
              <c:layout>
                <c:manualLayout>
                  <c:x val="2.2160666108908045E-2"/>
                  <c:y val="-6.871166529303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7-4C8E-8180-BA165DC0BFF9}"/>
                </c:ext>
              </c:extLst>
            </c:dLbl>
            <c:dLbl>
              <c:idx val="1"/>
              <c:layout>
                <c:manualLayout>
                  <c:x val="3.3979688033659083E-2"/>
                  <c:y val="-7.198364935460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9</c:v>
                </c:pt>
              </c:numCache>
            </c:numRef>
          </c:val>
          <c:extLst>
            <c:ext xmlns:c16="http://schemas.microsoft.com/office/drawing/2014/chart" uri="{C3380CC4-5D6E-409C-BE32-E72D297353CC}">
              <c16:uniqueId val="{00000004-A857-4C8E-8180-BA165DC0BFF9}"/>
            </c:ext>
          </c:extLst>
        </c:ser>
        <c:dLbls>
          <c:showLegendKey val="0"/>
          <c:showVal val="1"/>
          <c:showCatName val="0"/>
          <c:showSerName val="0"/>
          <c:showPercent val="0"/>
          <c:showBubbleSize val="0"/>
        </c:dLbls>
        <c:gapWidth val="150"/>
        <c:shape val="box"/>
        <c:axId val="66828895"/>
        <c:axId val="66830143"/>
        <c:axId val="0"/>
      </c:bar3DChart>
      <c:catAx>
        <c:axId val="6682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0143"/>
        <c:crosses val="autoZero"/>
        <c:auto val="1"/>
        <c:lblAlgn val="ctr"/>
        <c:lblOffset val="100"/>
        <c:noMultiLvlLbl val="0"/>
      </c:catAx>
      <c:valAx>
        <c:axId val="66830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FROM 01-04-2022 TO 31-08-2023</a:t>
            </a:r>
          </a:p>
        </c:rich>
      </c:tx>
      <c:layout>
        <c:manualLayout>
          <c:xMode val="edge"/>
          <c:yMode val="edge"/>
          <c:x val="0.24860461637886028"/>
          <c:y val="1.903384858985596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37397052418487"/>
          <c:y val="0.17446938931882613"/>
          <c:w val="0.79019398122932227"/>
          <c:h val="0.62533704992956907"/>
        </c:manualLayout>
      </c:layout>
      <c:bar3DChart>
        <c:barDir val="col"/>
        <c:grouping val="clustered"/>
        <c:varyColors val="0"/>
        <c:ser>
          <c:idx val="0"/>
          <c:order val="0"/>
          <c:tx>
            <c:strRef>
              <c:f>Sheet1!$B$1</c:f>
              <c:strCache>
                <c:ptCount val="1"/>
                <c:pt idx="0">
                  <c:v>Samples drawn</c:v>
                </c:pt>
              </c:strCache>
            </c:strRef>
          </c:tx>
          <c:spPr>
            <a:solidFill>
              <a:schemeClr val="accent1"/>
            </a:solidFill>
            <a:ln>
              <a:noFill/>
            </a:ln>
            <a:effectLst/>
            <a:sp3d/>
          </c:spPr>
          <c:invertIfNegative val="0"/>
          <c:dLbls>
            <c:dLbl>
              <c:idx val="0"/>
              <c:layout>
                <c:manualLayout>
                  <c:x val="1.3296399665344859E-2"/>
                  <c:y val="-7.5255633416180662E-2"/>
                </c:manualLayout>
              </c:layout>
              <c:tx>
                <c:rich>
                  <a:bodyPr/>
                  <a:lstStyle/>
                  <a:p>
                    <a:fld id="{7D7F1CA6-8177-40F1-A02F-E614B429210D}"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57-4C8E-8180-BA165DC0BFF9}"/>
                </c:ext>
              </c:extLst>
            </c:dLbl>
            <c:dLbl>
              <c:idx val="1"/>
              <c:layout>
                <c:manualLayout>
                  <c:x val="2.21606661089081E-2"/>
                  <c:y val="-7.852761747775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3</c:v>
                </c:pt>
              </c:numCache>
            </c:numRef>
          </c:val>
          <c:extLst>
            <c:ext xmlns:c16="http://schemas.microsoft.com/office/drawing/2014/chart" uri="{C3380CC4-5D6E-409C-BE32-E72D297353CC}">
              <c16:uniqueId val="{00000000-A857-4C8E-8180-BA165DC0BFF9}"/>
            </c:ext>
          </c:extLst>
        </c:ser>
        <c:ser>
          <c:idx val="1"/>
          <c:order val="1"/>
          <c:tx>
            <c:strRef>
              <c:f>Sheet1!$C$1</c:f>
              <c:strCache>
                <c:ptCount val="1"/>
                <c:pt idx="0">
                  <c:v>Test reports received</c:v>
                </c:pt>
              </c:strCache>
            </c:strRef>
          </c:tx>
          <c:spPr>
            <a:solidFill>
              <a:schemeClr val="accent2"/>
            </a:solidFill>
            <a:ln>
              <a:noFill/>
            </a:ln>
            <a:effectLst/>
            <a:sp3d/>
          </c:spPr>
          <c:invertIfNegative val="0"/>
          <c:dLbls>
            <c:dLbl>
              <c:idx val="0"/>
              <c:layout>
                <c:manualLayout>
                  <c:x val="1.9205910627720351E-2"/>
                  <c:y val="-9.488753778561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7-4C8E-8180-BA165DC0BFF9}"/>
                </c:ext>
              </c:extLst>
            </c:dLbl>
            <c:dLbl>
              <c:idx val="1"/>
              <c:layout>
                <c:manualLayout>
                  <c:x val="2.8070177071283592E-2"/>
                  <c:y val="-9.161555372404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3</c:v>
                </c:pt>
              </c:numCache>
            </c:numRef>
          </c:val>
          <c:extLst>
            <c:ext xmlns:c16="http://schemas.microsoft.com/office/drawing/2014/chart" uri="{C3380CC4-5D6E-409C-BE32-E72D297353CC}">
              <c16:uniqueId val="{00000001-A857-4C8E-8180-BA165DC0BFF9}"/>
            </c:ext>
          </c:extLst>
        </c:ser>
        <c:ser>
          <c:idx val="2"/>
          <c:order val="2"/>
          <c:tx>
            <c:strRef>
              <c:f>Sheet1!$D$1</c:f>
              <c:strCache>
                <c:ptCount val="1"/>
                <c:pt idx="0">
                  <c:v>Test reports Failed</c:v>
                </c:pt>
              </c:strCache>
            </c:strRef>
          </c:tx>
          <c:spPr>
            <a:solidFill>
              <a:schemeClr val="accent3"/>
            </a:solidFill>
            <a:ln>
              <a:noFill/>
            </a:ln>
            <a:effectLst/>
            <a:sp3d/>
          </c:spPr>
          <c:invertIfNegative val="0"/>
          <c:dLbls>
            <c:dLbl>
              <c:idx val="0"/>
              <c:layout>
                <c:manualLayout>
                  <c:x val="2.2160666108908045E-2"/>
                  <c:y val="-6.871166529303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7-4C8E-8180-BA165DC0BFF9}"/>
                </c:ext>
              </c:extLst>
            </c:dLbl>
            <c:dLbl>
              <c:idx val="1"/>
              <c:layout>
                <c:manualLayout>
                  <c:x val="3.3979688033659083E-2"/>
                  <c:y val="-7.198364935460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2</c:v>
                </c:pt>
              </c:numCache>
            </c:numRef>
          </c:val>
          <c:extLst>
            <c:ext xmlns:c16="http://schemas.microsoft.com/office/drawing/2014/chart" uri="{C3380CC4-5D6E-409C-BE32-E72D297353CC}">
              <c16:uniqueId val="{00000004-A857-4C8E-8180-BA165DC0BFF9}"/>
            </c:ext>
          </c:extLst>
        </c:ser>
        <c:dLbls>
          <c:showLegendKey val="0"/>
          <c:showVal val="1"/>
          <c:showCatName val="0"/>
          <c:showSerName val="0"/>
          <c:showPercent val="0"/>
          <c:showBubbleSize val="0"/>
        </c:dLbls>
        <c:gapWidth val="150"/>
        <c:shape val="box"/>
        <c:axId val="66828895"/>
        <c:axId val="66830143"/>
        <c:axId val="0"/>
      </c:bar3DChart>
      <c:catAx>
        <c:axId val="6682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0143"/>
        <c:crosses val="autoZero"/>
        <c:auto val="1"/>
        <c:lblAlgn val="ctr"/>
        <c:lblOffset val="100"/>
        <c:noMultiLvlLbl val="0"/>
      </c:catAx>
      <c:valAx>
        <c:axId val="66830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FROM 01-04-2022 TO 31-08-2023</a:t>
            </a:r>
          </a:p>
        </c:rich>
      </c:tx>
      <c:layout>
        <c:manualLayout>
          <c:xMode val="edge"/>
          <c:yMode val="edge"/>
          <c:x val="0.25338335962582814"/>
          <c:y val="1.665461751612397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919666315786501"/>
          <c:y val="0.17446938931882613"/>
          <c:w val="0.70537128859564224"/>
          <c:h val="0.62533704992956907"/>
        </c:manualLayout>
      </c:layout>
      <c:bar3DChart>
        <c:barDir val="col"/>
        <c:grouping val="clustered"/>
        <c:varyColors val="0"/>
        <c:ser>
          <c:idx val="0"/>
          <c:order val="0"/>
          <c:tx>
            <c:strRef>
              <c:f>Sheet1!$B$1</c:f>
              <c:strCache>
                <c:ptCount val="1"/>
                <c:pt idx="0">
                  <c:v>Samples drawn</c:v>
                </c:pt>
              </c:strCache>
            </c:strRef>
          </c:tx>
          <c:spPr>
            <a:solidFill>
              <a:schemeClr val="accent1"/>
            </a:solidFill>
            <a:ln>
              <a:noFill/>
            </a:ln>
            <a:effectLst/>
            <a:sp3d/>
          </c:spPr>
          <c:invertIfNegative val="0"/>
          <c:dLbls>
            <c:dLbl>
              <c:idx val="0"/>
              <c:layout>
                <c:manualLayout>
                  <c:x val="1.3296399665344859E-2"/>
                  <c:y val="-7.5255633416180662E-2"/>
                </c:manualLayout>
              </c:layout>
              <c:tx>
                <c:rich>
                  <a:bodyPr/>
                  <a:lstStyle/>
                  <a:p>
                    <a:fld id="{7D7F1CA6-8177-40F1-A02F-E614B429210D}"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57-4C8E-8180-BA165DC0BFF9}"/>
                </c:ext>
              </c:extLst>
            </c:dLbl>
            <c:dLbl>
              <c:idx val="1"/>
              <c:layout>
                <c:manualLayout>
                  <c:x val="2.21606661089081E-2"/>
                  <c:y val="-7.852761747775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c:v>
                </c:pt>
              </c:numCache>
            </c:numRef>
          </c:val>
          <c:extLst>
            <c:ext xmlns:c16="http://schemas.microsoft.com/office/drawing/2014/chart" uri="{C3380CC4-5D6E-409C-BE32-E72D297353CC}">
              <c16:uniqueId val="{00000000-A857-4C8E-8180-BA165DC0BFF9}"/>
            </c:ext>
          </c:extLst>
        </c:ser>
        <c:ser>
          <c:idx val="1"/>
          <c:order val="1"/>
          <c:tx>
            <c:strRef>
              <c:f>Sheet1!$C$1</c:f>
              <c:strCache>
                <c:ptCount val="1"/>
                <c:pt idx="0">
                  <c:v>Test reports received</c:v>
                </c:pt>
              </c:strCache>
            </c:strRef>
          </c:tx>
          <c:spPr>
            <a:solidFill>
              <a:schemeClr val="accent2"/>
            </a:solidFill>
            <a:ln>
              <a:noFill/>
            </a:ln>
            <a:effectLst/>
            <a:sp3d/>
          </c:spPr>
          <c:invertIfNegative val="0"/>
          <c:dLbls>
            <c:dLbl>
              <c:idx val="0"/>
              <c:layout>
                <c:manualLayout>
                  <c:x val="1.9205910627720351E-2"/>
                  <c:y val="-9.488753778561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7-4C8E-8180-BA165DC0BFF9}"/>
                </c:ext>
              </c:extLst>
            </c:dLbl>
            <c:dLbl>
              <c:idx val="1"/>
              <c:layout>
                <c:manualLayout>
                  <c:x val="2.8070177071283592E-2"/>
                  <c:y val="-9.161555372404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1</c:v>
                </c:pt>
              </c:numCache>
            </c:numRef>
          </c:val>
          <c:extLst>
            <c:ext xmlns:c16="http://schemas.microsoft.com/office/drawing/2014/chart" uri="{C3380CC4-5D6E-409C-BE32-E72D297353CC}">
              <c16:uniqueId val="{00000001-A857-4C8E-8180-BA165DC0BFF9}"/>
            </c:ext>
          </c:extLst>
        </c:ser>
        <c:ser>
          <c:idx val="2"/>
          <c:order val="2"/>
          <c:tx>
            <c:strRef>
              <c:f>Sheet1!$D$1</c:f>
              <c:strCache>
                <c:ptCount val="1"/>
                <c:pt idx="0">
                  <c:v>Test reports Failed</c:v>
                </c:pt>
              </c:strCache>
            </c:strRef>
          </c:tx>
          <c:spPr>
            <a:solidFill>
              <a:schemeClr val="accent3"/>
            </a:solidFill>
            <a:ln>
              <a:noFill/>
            </a:ln>
            <a:effectLst/>
            <a:sp3d/>
          </c:spPr>
          <c:invertIfNegative val="0"/>
          <c:dLbls>
            <c:dLbl>
              <c:idx val="0"/>
              <c:layout>
                <c:manualLayout>
                  <c:x val="2.2160666108908045E-2"/>
                  <c:y val="-6.871166529303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7-4C8E-8180-BA165DC0BFF9}"/>
                </c:ext>
              </c:extLst>
            </c:dLbl>
            <c:dLbl>
              <c:idx val="1"/>
              <c:layout>
                <c:manualLayout>
                  <c:x val="3.3979688033659083E-2"/>
                  <c:y val="-7.198364935460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1</c:v>
                </c:pt>
              </c:numCache>
            </c:numRef>
          </c:val>
          <c:extLst>
            <c:ext xmlns:c16="http://schemas.microsoft.com/office/drawing/2014/chart" uri="{C3380CC4-5D6E-409C-BE32-E72D297353CC}">
              <c16:uniqueId val="{00000004-A857-4C8E-8180-BA165DC0BFF9}"/>
            </c:ext>
          </c:extLst>
        </c:ser>
        <c:dLbls>
          <c:showLegendKey val="0"/>
          <c:showVal val="1"/>
          <c:showCatName val="0"/>
          <c:showSerName val="0"/>
          <c:showPercent val="0"/>
          <c:showBubbleSize val="0"/>
        </c:dLbls>
        <c:gapWidth val="150"/>
        <c:shape val="box"/>
        <c:axId val="66828895"/>
        <c:axId val="66830143"/>
        <c:axId val="0"/>
      </c:bar3DChart>
      <c:catAx>
        <c:axId val="6682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0143"/>
        <c:crosses val="autoZero"/>
        <c:auto val="1"/>
        <c:lblAlgn val="ctr"/>
        <c:lblOffset val="100"/>
        <c:noMultiLvlLbl val="0"/>
      </c:catAx>
      <c:valAx>
        <c:axId val="66830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FROM 01-04-2022 TO 31-08-2023</a:t>
            </a:r>
          </a:p>
        </c:rich>
      </c:tx>
      <c:layout>
        <c:manualLayout>
          <c:xMode val="edge"/>
          <c:yMode val="edge"/>
          <c:x val="0.24621524475537632"/>
          <c:y val="1.189615536865998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481648403024906"/>
          <c:y val="0.17446938931882613"/>
          <c:w val="0.79975146772325811"/>
          <c:h val="0.62533704992956907"/>
        </c:manualLayout>
      </c:layout>
      <c:bar3DChart>
        <c:barDir val="col"/>
        <c:grouping val="clustered"/>
        <c:varyColors val="0"/>
        <c:ser>
          <c:idx val="0"/>
          <c:order val="0"/>
          <c:tx>
            <c:strRef>
              <c:f>Sheet1!$B$1</c:f>
              <c:strCache>
                <c:ptCount val="1"/>
                <c:pt idx="0">
                  <c:v>Samples drawn</c:v>
                </c:pt>
              </c:strCache>
            </c:strRef>
          </c:tx>
          <c:spPr>
            <a:solidFill>
              <a:schemeClr val="accent1"/>
            </a:solidFill>
            <a:ln>
              <a:noFill/>
            </a:ln>
            <a:effectLst/>
            <a:sp3d/>
          </c:spPr>
          <c:invertIfNegative val="0"/>
          <c:dLbls>
            <c:dLbl>
              <c:idx val="0"/>
              <c:layout>
                <c:manualLayout>
                  <c:x val="1.3296399665344859E-2"/>
                  <c:y val="-7.5255633416180662E-2"/>
                </c:manualLayout>
              </c:layout>
              <c:tx>
                <c:rich>
                  <a:bodyPr/>
                  <a:lstStyle/>
                  <a:p>
                    <a:fld id="{7D7F1CA6-8177-40F1-A02F-E614B429210D}"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57-4C8E-8180-BA165DC0BFF9}"/>
                </c:ext>
              </c:extLst>
            </c:dLbl>
            <c:dLbl>
              <c:idx val="1"/>
              <c:layout>
                <c:manualLayout>
                  <c:x val="2.21606661089081E-2"/>
                  <c:y val="-7.852761747775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6</c:v>
                </c:pt>
              </c:numCache>
            </c:numRef>
          </c:val>
          <c:extLst>
            <c:ext xmlns:c16="http://schemas.microsoft.com/office/drawing/2014/chart" uri="{C3380CC4-5D6E-409C-BE32-E72D297353CC}">
              <c16:uniqueId val="{00000000-A857-4C8E-8180-BA165DC0BFF9}"/>
            </c:ext>
          </c:extLst>
        </c:ser>
        <c:ser>
          <c:idx val="1"/>
          <c:order val="1"/>
          <c:tx>
            <c:strRef>
              <c:f>Sheet1!$C$1</c:f>
              <c:strCache>
                <c:ptCount val="1"/>
                <c:pt idx="0">
                  <c:v>Test reports received</c:v>
                </c:pt>
              </c:strCache>
            </c:strRef>
          </c:tx>
          <c:spPr>
            <a:solidFill>
              <a:schemeClr val="accent2"/>
            </a:solidFill>
            <a:ln>
              <a:noFill/>
            </a:ln>
            <a:effectLst/>
            <a:sp3d/>
          </c:spPr>
          <c:invertIfNegative val="0"/>
          <c:dLbls>
            <c:dLbl>
              <c:idx val="0"/>
              <c:layout>
                <c:manualLayout>
                  <c:x val="1.9205910627720351E-2"/>
                  <c:y val="-9.488753778561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7-4C8E-8180-BA165DC0BFF9}"/>
                </c:ext>
              </c:extLst>
            </c:dLbl>
            <c:dLbl>
              <c:idx val="1"/>
              <c:layout>
                <c:manualLayout>
                  <c:x val="2.8070177071283592E-2"/>
                  <c:y val="-9.161555372404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6</c:v>
                </c:pt>
              </c:numCache>
            </c:numRef>
          </c:val>
          <c:extLst>
            <c:ext xmlns:c16="http://schemas.microsoft.com/office/drawing/2014/chart" uri="{C3380CC4-5D6E-409C-BE32-E72D297353CC}">
              <c16:uniqueId val="{00000001-A857-4C8E-8180-BA165DC0BFF9}"/>
            </c:ext>
          </c:extLst>
        </c:ser>
        <c:ser>
          <c:idx val="2"/>
          <c:order val="2"/>
          <c:tx>
            <c:strRef>
              <c:f>Sheet1!$D$1</c:f>
              <c:strCache>
                <c:ptCount val="1"/>
                <c:pt idx="0">
                  <c:v>Test reports Failed</c:v>
                </c:pt>
              </c:strCache>
            </c:strRef>
          </c:tx>
          <c:spPr>
            <a:solidFill>
              <a:schemeClr val="accent3"/>
            </a:solidFill>
            <a:ln>
              <a:noFill/>
            </a:ln>
            <a:effectLst/>
            <a:sp3d/>
          </c:spPr>
          <c:invertIfNegative val="0"/>
          <c:dLbls>
            <c:dLbl>
              <c:idx val="0"/>
              <c:layout>
                <c:manualLayout>
                  <c:x val="2.2160666108908045E-2"/>
                  <c:y val="-6.871166529303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7-4C8E-8180-BA165DC0BFF9}"/>
                </c:ext>
              </c:extLst>
            </c:dLbl>
            <c:dLbl>
              <c:idx val="1"/>
              <c:layout>
                <c:manualLayout>
                  <c:x val="3.3979688033659083E-2"/>
                  <c:y val="-7.198364935460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3</c:v>
                </c:pt>
              </c:numCache>
            </c:numRef>
          </c:val>
          <c:extLst>
            <c:ext xmlns:c16="http://schemas.microsoft.com/office/drawing/2014/chart" uri="{C3380CC4-5D6E-409C-BE32-E72D297353CC}">
              <c16:uniqueId val="{00000004-A857-4C8E-8180-BA165DC0BFF9}"/>
            </c:ext>
          </c:extLst>
        </c:ser>
        <c:dLbls>
          <c:showLegendKey val="0"/>
          <c:showVal val="1"/>
          <c:showCatName val="0"/>
          <c:showSerName val="0"/>
          <c:showPercent val="0"/>
          <c:showBubbleSize val="0"/>
        </c:dLbls>
        <c:gapWidth val="150"/>
        <c:shape val="box"/>
        <c:axId val="66828895"/>
        <c:axId val="66830143"/>
        <c:axId val="0"/>
      </c:bar3DChart>
      <c:catAx>
        <c:axId val="6682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0143"/>
        <c:crosses val="autoZero"/>
        <c:auto val="1"/>
        <c:lblAlgn val="ctr"/>
        <c:lblOffset val="100"/>
        <c:noMultiLvlLbl val="0"/>
      </c:catAx>
      <c:valAx>
        <c:axId val="66830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FROM 01-04-2022 TO 31-08-2023</a:t>
            </a:r>
          </a:p>
        </c:rich>
      </c:tx>
      <c:layout>
        <c:manualLayout>
          <c:xMode val="edge"/>
          <c:yMode val="edge"/>
          <c:x val="0.24621524475537632"/>
          <c:y val="1.189615536865998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901985906470215"/>
          <c:y val="0.17446938931882613"/>
          <c:w val="0.75554809268880507"/>
          <c:h val="0.62533704992956907"/>
        </c:manualLayout>
      </c:layout>
      <c:bar3DChart>
        <c:barDir val="col"/>
        <c:grouping val="clustered"/>
        <c:varyColors val="0"/>
        <c:ser>
          <c:idx val="0"/>
          <c:order val="0"/>
          <c:tx>
            <c:strRef>
              <c:f>Sheet1!$B$1</c:f>
              <c:strCache>
                <c:ptCount val="1"/>
                <c:pt idx="0">
                  <c:v>Samples drawn</c:v>
                </c:pt>
              </c:strCache>
            </c:strRef>
          </c:tx>
          <c:spPr>
            <a:solidFill>
              <a:schemeClr val="accent1"/>
            </a:solidFill>
            <a:ln>
              <a:noFill/>
            </a:ln>
            <a:effectLst/>
            <a:sp3d/>
          </c:spPr>
          <c:invertIfNegative val="0"/>
          <c:dLbls>
            <c:dLbl>
              <c:idx val="0"/>
              <c:layout>
                <c:manualLayout>
                  <c:x val="1.3296399665344859E-2"/>
                  <c:y val="-7.5255633416180662E-2"/>
                </c:manualLayout>
              </c:layout>
              <c:tx>
                <c:rich>
                  <a:bodyPr/>
                  <a:lstStyle/>
                  <a:p>
                    <a:fld id="{7D7F1CA6-8177-40F1-A02F-E614B429210D}"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57-4C8E-8180-BA165DC0BFF9}"/>
                </c:ext>
              </c:extLst>
            </c:dLbl>
            <c:dLbl>
              <c:idx val="1"/>
              <c:layout>
                <c:manualLayout>
                  <c:x val="2.21606661089081E-2"/>
                  <c:y val="-7.852761747775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2</c:v>
                </c:pt>
              </c:numCache>
            </c:numRef>
          </c:val>
          <c:extLst>
            <c:ext xmlns:c16="http://schemas.microsoft.com/office/drawing/2014/chart" uri="{C3380CC4-5D6E-409C-BE32-E72D297353CC}">
              <c16:uniqueId val="{00000000-A857-4C8E-8180-BA165DC0BFF9}"/>
            </c:ext>
          </c:extLst>
        </c:ser>
        <c:ser>
          <c:idx val="1"/>
          <c:order val="1"/>
          <c:tx>
            <c:strRef>
              <c:f>Sheet1!$C$1</c:f>
              <c:strCache>
                <c:ptCount val="1"/>
                <c:pt idx="0">
                  <c:v>Test reports received</c:v>
                </c:pt>
              </c:strCache>
            </c:strRef>
          </c:tx>
          <c:spPr>
            <a:solidFill>
              <a:schemeClr val="accent2"/>
            </a:solidFill>
            <a:ln>
              <a:noFill/>
            </a:ln>
            <a:effectLst/>
            <a:sp3d/>
          </c:spPr>
          <c:invertIfNegative val="0"/>
          <c:dLbls>
            <c:dLbl>
              <c:idx val="0"/>
              <c:layout>
                <c:manualLayout>
                  <c:x val="1.9205910627720351E-2"/>
                  <c:y val="-9.488753778561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7-4C8E-8180-BA165DC0BFF9}"/>
                </c:ext>
              </c:extLst>
            </c:dLbl>
            <c:dLbl>
              <c:idx val="1"/>
              <c:layout>
                <c:manualLayout>
                  <c:x val="2.8070177071283592E-2"/>
                  <c:y val="-9.161555372404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2</c:v>
                </c:pt>
              </c:numCache>
            </c:numRef>
          </c:val>
          <c:extLst>
            <c:ext xmlns:c16="http://schemas.microsoft.com/office/drawing/2014/chart" uri="{C3380CC4-5D6E-409C-BE32-E72D297353CC}">
              <c16:uniqueId val="{00000001-A857-4C8E-8180-BA165DC0BFF9}"/>
            </c:ext>
          </c:extLst>
        </c:ser>
        <c:ser>
          <c:idx val="2"/>
          <c:order val="2"/>
          <c:tx>
            <c:strRef>
              <c:f>Sheet1!$D$1</c:f>
              <c:strCache>
                <c:ptCount val="1"/>
                <c:pt idx="0">
                  <c:v>Test reports Failed</c:v>
                </c:pt>
              </c:strCache>
            </c:strRef>
          </c:tx>
          <c:spPr>
            <a:solidFill>
              <a:schemeClr val="accent3"/>
            </a:solidFill>
            <a:ln>
              <a:noFill/>
            </a:ln>
            <a:effectLst/>
            <a:sp3d/>
          </c:spPr>
          <c:invertIfNegative val="0"/>
          <c:dLbls>
            <c:dLbl>
              <c:idx val="0"/>
              <c:layout>
                <c:manualLayout>
                  <c:x val="2.2160666108908045E-2"/>
                  <c:y val="-6.871166529303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7-4C8E-8180-BA165DC0BFF9}"/>
                </c:ext>
              </c:extLst>
            </c:dLbl>
            <c:dLbl>
              <c:idx val="1"/>
              <c:layout>
                <c:manualLayout>
                  <c:x val="3.3979688033659083E-2"/>
                  <c:y val="-7.198364935460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57-4C8E-8180-BA165DC0BF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2</c:v>
                </c:pt>
              </c:numCache>
            </c:numRef>
          </c:val>
          <c:extLst>
            <c:ext xmlns:c16="http://schemas.microsoft.com/office/drawing/2014/chart" uri="{C3380CC4-5D6E-409C-BE32-E72D297353CC}">
              <c16:uniqueId val="{00000004-A857-4C8E-8180-BA165DC0BFF9}"/>
            </c:ext>
          </c:extLst>
        </c:ser>
        <c:dLbls>
          <c:showLegendKey val="0"/>
          <c:showVal val="1"/>
          <c:showCatName val="0"/>
          <c:showSerName val="0"/>
          <c:showPercent val="0"/>
          <c:showBubbleSize val="0"/>
        </c:dLbls>
        <c:gapWidth val="150"/>
        <c:shape val="box"/>
        <c:axId val="66828895"/>
        <c:axId val="66830143"/>
        <c:axId val="0"/>
      </c:bar3DChart>
      <c:catAx>
        <c:axId val="6682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0143"/>
        <c:crosses val="autoZero"/>
        <c:auto val="1"/>
        <c:lblAlgn val="ctr"/>
        <c:lblOffset val="100"/>
        <c:noMultiLvlLbl val="0"/>
      </c:catAx>
      <c:valAx>
        <c:axId val="6683014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A6029-6707-4A77-99EE-A644104993D6}" type="doc">
      <dgm:prSet loTypeId="urn:microsoft.com/office/officeart/2005/8/layout/pyramid2" loCatId="list" qsTypeId="urn:microsoft.com/office/officeart/2005/8/quickstyle/simple1" qsCatId="simple" csTypeId="urn:microsoft.com/office/officeart/2005/8/colors/accent1_2" csCatId="accent1" phldr="1"/>
      <dgm:spPr/>
    </dgm:pt>
    <dgm:pt modelId="{922DCA61-CCC9-4FBC-B9D1-73ED4A6612F6}">
      <dgm:prSet phldrT="[Text]" custT="1"/>
      <dgm:spPr/>
      <dgm:t>
        <a:bodyPr/>
        <a:lstStyle/>
        <a:p>
          <a:r>
            <a:rPr lang="en-US" sz="2000" b="1" dirty="0"/>
            <a:t>Cl 1 Scope</a:t>
          </a:r>
        </a:p>
      </dgm:t>
    </dgm:pt>
    <dgm:pt modelId="{A3A6535D-D801-4307-9121-796816648876}" type="parTrans" cxnId="{40A8BC92-176A-4649-BDFC-E855DE9A64EA}">
      <dgm:prSet/>
      <dgm:spPr/>
      <dgm:t>
        <a:bodyPr/>
        <a:lstStyle/>
        <a:p>
          <a:endParaRPr lang="en-US"/>
        </a:p>
      </dgm:t>
    </dgm:pt>
    <dgm:pt modelId="{CACFB220-3757-408F-AE66-7EBA2539B2CC}" type="sibTrans" cxnId="{40A8BC92-176A-4649-BDFC-E855DE9A64EA}">
      <dgm:prSet/>
      <dgm:spPr/>
      <dgm:t>
        <a:bodyPr/>
        <a:lstStyle/>
        <a:p>
          <a:endParaRPr lang="en-US"/>
        </a:p>
      </dgm:t>
    </dgm:pt>
    <dgm:pt modelId="{F3C4DE8B-61FD-4A78-8A88-65352C2B7244}">
      <dgm:prSet phldrT="[Text]" custT="1"/>
      <dgm:spPr/>
      <dgm:t>
        <a:bodyPr/>
        <a:lstStyle/>
        <a:p>
          <a:r>
            <a:rPr lang="en-US" sz="2000" b="1" dirty="0"/>
            <a:t>Cl 2 References</a:t>
          </a:r>
        </a:p>
      </dgm:t>
    </dgm:pt>
    <dgm:pt modelId="{3BDDB522-D733-40CD-B954-29EFE76B9039}" type="parTrans" cxnId="{9B977733-5E6D-42FD-9DA4-217882DE7B7D}">
      <dgm:prSet/>
      <dgm:spPr/>
      <dgm:t>
        <a:bodyPr/>
        <a:lstStyle/>
        <a:p>
          <a:endParaRPr lang="en-US"/>
        </a:p>
      </dgm:t>
    </dgm:pt>
    <dgm:pt modelId="{FF625A69-A9B2-4DF8-A4CF-2070A8C7EEC9}" type="sibTrans" cxnId="{9B977733-5E6D-42FD-9DA4-217882DE7B7D}">
      <dgm:prSet/>
      <dgm:spPr/>
      <dgm:t>
        <a:bodyPr/>
        <a:lstStyle/>
        <a:p>
          <a:endParaRPr lang="en-US"/>
        </a:p>
      </dgm:t>
    </dgm:pt>
    <dgm:pt modelId="{7A2DD53C-3024-4FD5-8AB2-797682A00F1B}">
      <dgm:prSet phldrT="[Text]" custT="1"/>
      <dgm:spPr/>
      <dgm:t>
        <a:bodyPr/>
        <a:lstStyle/>
        <a:p>
          <a:r>
            <a:rPr lang="en-US" sz="2000" b="1" dirty="0"/>
            <a:t>Cl 3 Terminology</a:t>
          </a:r>
        </a:p>
      </dgm:t>
    </dgm:pt>
    <dgm:pt modelId="{AB1DB06A-74BC-49AA-A085-1B5D53D28B09}" type="parTrans" cxnId="{24638EE7-127D-4C2C-8E8A-AEB2B7F2FCA3}">
      <dgm:prSet/>
      <dgm:spPr/>
      <dgm:t>
        <a:bodyPr/>
        <a:lstStyle/>
        <a:p>
          <a:endParaRPr lang="en-US"/>
        </a:p>
      </dgm:t>
    </dgm:pt>
    <dgm:pt modelId="{7E7C224A-ED6B-46C3-A7F5-35DCE303A050}" type="sibTrans" cxnId="{24638EE7-127D-4C2C-8E8A-AEB2B7F2FCA3}">
      <dgm:prSet/>
      <dgm:spPr/>
      <dgm:t>
        <a:bodyPr/>
        <a:lstStyle/>
        <a:p>
          <a:endParaRPr lang="en-US"/>
        </a:p>
      </dgm:t>
    </dgm:pt>
    <dgm:pt modelId="{7903B9AB-82F7-4930-AFEC-1F2B998F670B}">
      <dgm:prSet phldrT="[Text]" custT="1"/>
      <dgm:spPr/>
      <dgm:t>
        <a:bodyPr/>
        <a:lstStyle/>
        <a:p>
          <a:r>
            <a:rPr lang="en-US" sz="2000" b="1" dirty="0"/>
            <a:t>Cl 4 Grades</a:t>
          </a:r>
        </a:p>
      </dgm:t>
    </dgm:pt>
    <dgm:pt modelId="{26ED662D-4D3A-408F-9714-42D29F53018F}" type="parTrans" cxnId="{DD8B5F88-18CA-4DD8-A85D-13C45D6ADD0F}">
      <dgm:prSet/>
      <dgm:spPr/>
      <dgm:t>
        <a:bodyPr/>
        <a:lstStyle/>
        <a:p>
          <a:endParaRPr lang="en-US"/>
        </a:p>
      </dgm:t>
    </dgm:pt>
    <dgm:pt modelId="{DE710F2A-56A3-4796-9366-3ED1AB2A7EAB}" type="sibTrans" cxnId="{DD8B5F88-18CA-4DD8-A85D-13C45D6ADD0F}">
      <dgm:prSet/>
      <dgm:spPr/>
      <dgm:t>
        <a:bodyPr/>
        <a:lstStyle/>
        <a:p>
          <a:endParaRPr lang="en-US"/>
        </a:p>
      </dgm:t>
    </dgm:pt>
    <dgm:pt modelId="{1303B1C2-F6C1-45F0-B411-7DF0DAB05D73}">
      <dgm:prSet phldrT="[Text]" custT="1"/>
      <dgm:spPr/>
      <dgm:t>
        <a:bodyPr/>
        <a:lstStyle/>
        <a:p>
          <a:r>
            <a:rPr lang="en-US" sz="1800" b="1" dirty="0"/>
            <a:t>Cl 5 Types Based on Classification By appearance</a:t>
          </a:r>
        </a:p>
      </dgm:t>
    </dgm:pt>
    <dgm:pt modelId="{B30CDE55-1CE1-48C6-BF28-77134EA539E1}" type="parTrans" cxnId="{80A8D0A2-D395-4CDE-91AB-E4C9359CA867}">
      <dgm:prSet/>
      <dgm:spPr/>
      <dgm:t>
        <a:bodyPr/>
        <a:lstStyle/>
        <a:p>
          <a:endParaRPr lang="en-US"/>
        </a:p>
      </dgm:t>
    </dgm:pt>
    <dgm:pt modelId="{D5B22EF1-218C-4991-99F5-FC4758EFD2BD}" type="sibTrans" cxnId="{80A8D0A2-D395-4CDE-91AB-E4C9359CA867}">
      <dgm:prSet/>
      <dgm:spPr/>
      <dgm:t>
        <a:bodyPr/>
        <a:lstStyle/>
        <a:p>
          <a:endParaRPr lang="en-US"/>
        </a:p>
      </dgm:t>
    </dgm:pt>
    <dgm:pt modelId="{2AD7EB85-C57C-4FBA-B19A-4CEA16B0B7A1}">
      <dgm:prSet phldrT="[Text]" custT="1"/>
      <dgm:spPr/>
      <dgm:t>
        <a:bodyPr/>
        <a:lstStyle/>
        <a:p>
          <a:r>
            <a:rPr lang="en-US" sz="2000" b="1" dirty="0"/>
            <a:t>Cl 6 Materials</a:t>
          </a:r>
        </a:p>
      </dgm:t>
    </dgm:pt>
    <dgm:pt modelId="{4B2F33D9-6D8E-459D-A32E-3FFE0057AACB}" type="parTrans" cxnId="{E6D5EF14-8F23-450D-9373-08EF86E6C927}">
      <dgm:prSet/>
      <dgm:spPr/>
      <dgm:t>
        <a:bodyPr/>
        <a:lstStyle/>
        <a:p>
          <a:endParaRPr lang="en-US"/>
        </a:p>
      </dgm:t>
    </dgm:pt>
    <dgm:pt modelId="{98728A83-588D-471B-8211-F8A709CC7DD2}" type="sibTrans" cxnId="{E6D5EF14-8F23-450D-9373-08EF86E6C927}">
      <dgm:prSet/>
      <dgm:spPr/>
      <dgm:t>
        <a:bodyPr/>
        <a:lstStyle/>
        <a:p>
          <a:endParaRPr lang="en-US"/>
        </a:p>
      </dgm:t>
    </dgm:pt>
    <dgm:pt modelId="{6CF5A780-1777-4D89-B140-BA744521F711}">
      <dgm:prSet phldrT="[Text]" custT="1"/>
      <dgm:spPr/>
      <dgm:t>
        <a:bodyPr/>
        <a:lstStyle/>
        <a:p>
          <a:r>
            <a:rPr lang="en-US" sz="2000" b="1" dirty="0"/>
            <a:t>Cl 7 Manufacture</a:t>
          </a:r>
        </a:p>
      </dgm:t>
    </dgm:pt>
    <dgm:pt modelId="{373F9280-598E-4A53-A6E5-8F5B095A840F}" type="parTrans" cxnId="{29F16571-0DA9-4574-A1D6-7CB7E8397F3F}">
      <dgm:prSet/>
      <dgm:spPr/>
      <dgm:t>
        <a:bodyPr/>
        <a:lstStyle/>
        <a:p>
          <a:endParaRPr lang="en-US"/>
        </a:p>
      </dgm:t>
    </dgm:pt>
    <dgm:pt modelId="{30C313C9-6EA0-4569-B4C0-574C4588D11F}" type="sibTrans" cxnId="{29F16571-0DA9-4574-A1D6-7CB7E8397F3F}">
      <dgm:prSet/>
      <dgm:spPr/>
      <dgm:t>
        <a:bodyPr/>
        <a:lstStyle/>
        <a:p>
          <a:endParaRPr lang="en-US"/>
        </a:p>
      </dgm:t>
    </dgm:pt>
    <dgm:pt modelId="{7B1425CF-C204-45E3-BCEC-3EB39DBF94F3}">
      <dgm:prSet phldrT="[Text]" custT="1"/>
      <dgm:spPr/>
      <dgm:t>
        <a:bodyPr/>
        <a:lstStyle/>
        <a:p>
          <a:r>
            <a:rPr lang="en-US" sz="2000" b="1" dirty="0"/>
            <a:t>Cl 8 Dimensions and Tolerances</a:t>
          </a:r>
        </a:p>
      </dgm:t>
    </dgm:pt>
    <dgm:pt modelId="{2DE2B5F0-4403-4D10-BE1D-AA753EE8323D}" type="parTrans" cxnId="{DD93C996-2911-449D-B8CA-623F9590B14D}">
      <dgm:prSet/>
      <dgm:spPr/>
      <dgm:t>
        <a:bodyPr/>
        <a:lstStyle/>
        <a:p>
          <a:endParaRPr lang="en-US"/>
        </a:p>
      </dgm:t>
    </dgm:pt>
    <dgm:pt modelId="{E1188698-10D6-4285-B119-2D385ED94E12}" type="sibTrans" cxnId="{DD93C996-2911-449D-B8CA-623F9590B14D}">
      <dgm:prSet/>
      <dgm:spPr/>
      <dgm:t>
        <a:bodyPr/>
        <a:lstStyle/>
        <a:p>
          <a:endParaRPr lang="en-US"/>
        </a:p>
      </dgm:t>
    </dgm:pt>
    <dgm:pt modelId="{8E10E54A-580C-411B-B67B-B63EB79A2786}">
      <dgm:prSet phldrT="[Text]" custT="1"/>
      <dgm:spPr/>
      <dgm:t>
        <a:bodyPr/>
        <a:lstStyle/>
        <a:p>
          <a:r>
            <a:rPr lang="en-US" sz="2000" b="1" dirty="0"/>
            <a:t>Cl 9 Workmanship and Finish</a:t>
          </a:r>
        </a:p>
      </dgm:t>
    </dgm:pt>
    <dgm:pt modelId="{47DAF4BB-EFF2-433F-AA8C-B7328251C7AC}" type="parTrans" cxnId="{F8C5C7FA-199A-4CF9-ACBA-74FC38F62C2C}">
      <dgm:prSet/>
      <dgm:spPr/>
      <dgm:t>
        <a:bodyPr/>
        <a:lstStyle/>
        <a:p>
          <a:endParaRPr lang="en-US"/>
        </a:p>
      </dgm:t>
    </dgm:pt>
    <dgm:pt modelId="{9A8BB6D9-5A46-4F86-9D38-A4AE3F42592F}" type="sibTrans" cxnId="{F8C5C7FA-199A-4CF9-ACBA-74FC38F62C2C}">
      <dgm:prSet/>
      <dgm:spPr/>
      <dgm:t>
        <a:bodyPr/>
        <a:lstStyle/>
        <a:p>
          <a:endParaRPr lang="en-US"/>
        </a:p>
      </dgm:t>
    </dgm:pt>
    <dgm:pt modelId="{561277BC-C212-4CB6-A6BC-B57C0DA0D374}">
      <dgm:prSet phldrT="[Text]" custT="1"/>
      <dgm:spPr/>
      <dgm:t>
        <a:bodyPr/>
        <a:lstStyle/>
        <a:p>
          <a:r>
            <a:rPr lang="en-US" sz="2000" b="1" dirty="0"/>
            <a:t>Cl 10 Sampling</a:t>
          </a:r>
        </a:p>
      </dgm:t>
    </dgm:pt>
    <dgm:pt modelId="{7E4097FA-2C34-4F3A-8C92-010BCD8EDAD7}" type="parTrans" cxnId="{6763E7C3-DF5F-4024-A682-1E89B50F9074}">
      <dgm:prSet/>
      <dgm:spPr/>
      <dgm:t>
        <a:bodyPr/>
        <a:lstStyle/>
        <a:p>
          <a:endParaRPr lang="en-US"/>
        </a:p>
      </dgm:t>
    </dgm:pt>
    <dgm:pt modelId="{D539C55F-DEA5-4FDC-906E-8734DA00F983}" type="sibTrans" cxnId="{6763E7C3-DF5F-4024-A682-1E89B50F9074}">
      <dgm:prSet/>
      <dgm:spPr/>
      <dgm:t>
        <a:bodyPr/>
        <a:lstStyle/>
        <a:p>
          <a:endParaRPr lang="en-US"/>
        </a:p>
      </dgm:t>
    </dgm:pt>
    <dgm:pt modelId="{031E4B90-C9B3-4332-961A-D93E8FB99DF5}">
      <dgm:prSet phldrT="[Text]" custT="1"/>
      <dgm:spPr/>
      <dgm:t>
        <a:bodyPr/>
        <a:lstStyle/>
        <a:p>
          <a:r>
            <a:rPr lang="en-US" sz="2000" b="1" dirty="0"/>
            <a:t>Cl 11 Tests</a:t>
          </a:r>
        </a:p>
      </dgm:t>
    </dgm:pt>
    <dgm:pt modelId="{7CB41D5A-FBD1-432F-AA98-58B0C897E1FB}" type="parTrans" cxnId="{6F98775A-90EF-431F-B1DD-84A90FD34548}">
      <dgm:prSet/>
      <dgm:spPr/>
      <dgm:t>
        <a:bodyPr/>
        <a:lstStyle/>
        <a:p>
          <a:endParaRPr lang="en-US"/>
        </a:p>
      </dgm:t>
    </dgm:pt>
    <dgm:pt modelId="{8B9DA7F2-1CEA-4B85-8D7D-321053800BDB}" type="sibTrans" cxnId="{6F98775A-90EF-431F-B1DD-84A90FD34548}">
      <dgm:prSet/>
      <dgm:spPr/>
      <dgm:t>
        <a:bodyPr/>
        <a:lstStyle/>
        <a:p>
          <a:endParaRPr lang="en-US"/>
        </a:p>
      </dgm:t>
    </dgm:pt>
    <dgm:pt modelId="{8EF3C010-00C6-447D-9667-BDEE4B981F55}">
      <dgm:prSet phldrT="[Text]" custT="1"/>
      <dgm:spPr/>
      <dgm:t>
        <a:bodyPr/>
        <a:lstStyle/>
        <a:p>
          <a:r>
            <a:rPr lang="en-US" sz="2000" b="1" dirty="0"/>
            <a:t>Cl 12 Marking</a:t>
          </a:r>
        </a:p>
      </dgm:t>
    </dgm:pt>
    <dgm:pt modelId="{D8EB5D3D-8C1D-4A93-9708-3CC56624878F}" type="parTrans" cxnId="{751ECE5A-33F5-4EA4-93E1-EE58F3867BCC}">
      <dgm:prSet/>
      <dgm:spPr/>
      <dgm:t>
        <a:bodyPr/>
        <a:lstStyle/>
        <a:p>
          <a:endParaRPr lang="en-US"/>
        </a:p>
      </dgm:t>
    </dgm:pt>
    <dgm:pt modelId="{5B357C11-F5B3-4621-80FF-CDDBD686F553}" type="sibTrans" cxnId="{751ECE5A-33F5-4EA4-93E1-EE58F3867BCC}">
      <dgm:prSet/>
      <dgm:spPr/>
      <dgm:t>
        <a:bodyPr/>
        <a:lstStyle/>
        <a:p>
          <a:endParaRPr lang="en-US"/>
        </a:p>
      </dgm:t>
    </dgm:pt>
    <dgm:pt modelId="{DC594AA2-EFB3-4844-ACC0-B9E5E01AF61B}">
      <dgm:prSet phldrT="[Text]" custT="1"/>
      <dgm:spPr/>
      <dgm:t>
        <a:bodyPr/>
        <a:lstStyle/>
        <a:p>
          <a:r>
            <a:rPr lang="en-US" sz="2000" b="1" dirty="0"/>
            <a:t>Cl 13 Delivery</a:t>
          </a:r>
        </a:p>
      </dgm:t>
    </dgm:pt>
    <dgm:pt modelId="{DF0CEA54-69B0-4EC7-BB40-6C53BBCFE6B6}" type="parTrans" cxnId="{E11B27F9-D6A2-4639-85E3-227DB7F3001B}">
      <dgm:prSet/>
      <dgm:spPr/>
      <dgm:t>
        <a:bodyPr/>
        <a:lstStyle/>
        <a:p>
          <a:endParaRPr lang="en-US"/>
        </a:p>
      </dgm:t>
    </dgm:pt>
    <dgm:pt modelId="{3FE31745-E284-49AE-A3A1-8C30B8162590}" type="sibTrans" cxnId="{E11B27F9-D6A2-4639-85E3-227DB7F3001B}">
      <dgm:prSet/>
      <dgm:spPr/>
      <dgm:t>
        <a:bodyPr/>
        <a:lstStyle/>
        <a:p>
          <a:endParaRPr lang="en-US"/>
        </a:p>
      </dgm:t>
    </dgm:pt>
    <dgm:pt modelId="{65CDE990-B1E9-4000-8331-0AE2795C62CB}" type="pres">
      <dgm:prSet presAssocID="{F34A6029-6707-4A77-99EE-A644104993D6}" presName="compositeShape" presStyleCnt="0">
        <dgm:presLayoutVars>
          <dgm:dir/>
          <dgm:resizeHandles/>
        </dgm:presLayoutVars>
      </dgm:prSet>
      <dgm:spPr/>
    </dgm:pt>
    <dgm:pt modelId="{09017FFF-8425-458E-B168-93D774406562}" type="pres">
      <dgm:prSet presAssocID="{F34A6029-6707-4A77-99EE-A644104993D6}" presName="pyramid" presStyleLbl="node1" presStyleIdx="0" presStyleCnt="1" custScaleX="176410" custLinFactNeighborX="4958"/>
      <dgm:spPr>
        <a:gradFill rotWithShape="0">
          <a:gsLst>
            <a:gs pos="54000">
              <a:srgbClr val="CE8C08"/>
            </a:gs>
            <a:gs pos="100000">
              <a:schemeClr val="accent1">
                <a:lumMod val="40000"/>
                <a:lumOff val="60000"/>
              </a:schemeClr>
            </a:gs>
          </a:gsLst>
          <a:lin ang="5400000" scaled="0"/>
        </a:gradFill>
        <a:ln>
          <a:solidFill>
            <a:schemeClr val="tx1"/>
          </a:solidFill>
        </a:ln>
      </dgm:spPr>
    </dgm:pt>
    <dgm:pt modelId="{EB3D0F31-5CD2-48E3-A5B2-CBA513905A00}" type="pres">
      <dgm:prSet presAssocID="{F34A6029-6707-4A77-99EE-A644104993D6}" presName="theList" presStyleCnt="0"/>
      <dgm:spPr/>
    </dgm:pt>
    <dgm:pt modelId="{B9DEA704-CA07-4DAD-BBB8-20F52F60D055}" type="pres">
      <dgm:prSet presAssocID="{922DCA61-CCC9-4FBC-B9D1-73ED4A6612F6}" presName="aNode" presStyleLbl="fgAcc1" presStyleIdx="0" presStyleCnt="13" custScaleX="144370" custScaleY="2000000" custLinFactY="-900122" custLinFactNeighborX="19676" custLinFactNeighborY="-1000000">
        <dgm:presLayoutVars>
          <dgm:bulletEnabled val="1"/>
        </dgm:presLayoutVars>
      </dgm:prSet>
      <dgm:spPr/>
    </dgm:pt>
    <dgm:pt modelId="{A81B6D2F-8248-4B15-9CD6-70FEEA793204}" type="pres">
      <dgm:prSet presAssocID="{922DCA61-CCC9-4FBC-B9D1-73ED4A6612F6}" presName="aSpace" presStyleCnt="0"/>
      <dgm:spPr/>
    </dgm:pt>
    <dgm:pt modelId="{2900C663-5C1C-44DC-851E-CA10DA79B129}" type="pres">
      <dgm:prSet presAssocID="{F3C4DE8B-61FD-4A78-8A88-65352C2B7244}" presName="aNode" presStyleLbl="fgAcc1" presStyleIdx="1" presStyleCnt="13" custScaleX="144370" custScaleY="2000000" custLinFactY="-600000" custLinFactNeighborX="19676" custLinFactNeighborY="-667344">
        <dgm:presLayoutVars>
          <dgm:bulletEnabled val="1"/>
        </dgm:presLayoutVars>
      </dgm:prSet>
      <dgm:spPr/>
    </dgm:pt>
    <dgm:pt modelId="{ADC82BD7-1A42-46B2-9D9B-36DE40117F99}" type="pres">
      <dgm:prSet presAssocID="{F3C4DE8B-61FD-4A78-8A88-65352C2B7244}" presName="aSpace" presStyleCnt="0"/>
      <dgm:spPr/>
    </dgm:pt>
    <dgm:pt modelId="{7626B4C6-749D-47DC-8EE3-32E66B90B7ED}" type="pres">
      <dgm:prSet presAssocID="{7A2DD53C-3024-4FD5-8AB2-797682A00F1B}" presName="aNode" presStyleLbl="fgAcc1" presStyleIdx="2" presStyleCnt="13" custScaleX="144370" custScaleY="2000000" custLinFactY="-300000" custLinFactNeighborX="18871" custLinFactNeighborY="-333808">
        <dgm:presLayoutVars>
          <dgm:bulletEnabled val="1"/>
        </dgm:presLayoutVars>
      </dgm:prSet>
      <dgm:spPr/>
    </dgm:pt>
    <dgm:pt modelId="{D44CD688-646C-42D2-AE9E-1417A5397F06}" type="pres">
      <dgm:prSet presAssocID="{7A2DD53C-3024-4FD5-8AB2-797682A00F1B}" presName="aSpace" presStyleCnt="0"/>
      <dgm:spPr/>
    </dgm:pt>
    <dgm:pt modelId="{C0940F83-4AFE-4CD7-9C19-637375BA7F03}" type="pres">
      <dgm:prSet presAssocID="{7903B9AB-82F7-4930-AFEC-1F2B998F670B}" presName="aNode" presStyleLbl="fgAcc1" presStyleIdx="3" presStyleCnt="13" custScaleX="144370" custScaleY="2000000" custLinFactNeighborX="18066" custLinFactNeighborY="-136">
        <dgm:presLayoutVars>
          <dgm:bulletEnabled val="1"/>
        </dgm:presLayoutVars>
      </dgm:prSet>
      <dgm:spPr/>
    </dgm:pt>
    <dgm:pt modelId="{20BF0109-F336-4BE0-872C-353859809D2C}" type="pres">
      <dgm:prSet presAssocID="{7903B9AB-82F7-4930-AFEC-1F2B998F670B}" presName="aSpace" presStyleCnt="0"/>
      <dgm:spPr/>
    </dgm:pt>
    <dgm:pt modelId="{1CB2E876-7F35-4831-B19F-4D7F35AC3969}" type="pres">
      <dgm:prSet presAssocID="{1303B1C2-F6C1-45F0-B411-7DF0DAB05D73}" presName="aNode" presStyleLbl="fgAcc1" presStyleIdx="4" presStyleCnt="13" custScaleX="145275" custScaleY="2000000" custLinFactY="350342" custLinFactNeighborX="18481" custLinFactNeighborY="400000">
        <dgm:presLayoutVars>
          <dgm:bulletEnabled val="1"/>
        </dgm:presLayoutVars>
      </dgm:prSet>
      <dgm:spPr/>
    </dgm:pt>
    <dgm:pt modelId="{E67526B7-5B5E-49AD-B74C-B8B8B1E7730D}" type="pres">
      <dgm:prSet presAssocID="{1303B1C2-F6C1-45F0-B411-7DF0DAB05D73}" presName="aSpace" presStyleCnt="0"/>
      <dgm:spPr/>
    </dgm:pt>
    <dgm:pt modelId="{F85B6FBE-0581-45CA-BE7B-78A29D2A3BAB}" type="pres">
      <dgm:prSet presAssocID="{2AD7EB85-C57C-4FBA-B19A-4CEA16B0B7A1}" presName="aNode" presStyleLbl="fgAcc1" presStyleIdx="5" presStyleCnt="13" custScaleX="144370" custScaleY="2000000" custLinFactY="681307" custLinFactNeighborX="18064" custLinFactNeighborY="700000">
        <dgm:presLayoutVars>
          <dgm:bulletEnabled val="1"/>
        </dgm:presLayoutVars>
      </dgm:prSet>
      <dgm:spPr/>
    </dgm:pt>
    <dgm:pt modelId="{5D838DAA-AA81-4F4A-B921-CFACCFEFB4C4}" type="pres">
      <dgm:prSet presAssocID="{2AD7EB85-C57C-4FBA-B19A-4CEA16B0B7A1}" presName="aSpace" presStyleCnt="0"/>
      <dgm:spPr/>
    </dgm:pt>
    <dgm:pt modelId="{62C38123-C9E1-4571-B83B-9EAB14648ECE}" type="pres">
      <dgm:prSet presAssocID="{6CF5A780-1777-4D89-B140-BA744521F711}" presName="aNode" presStyleLbl="fgAcc1" presStyleIdx="6" presStyleCnt="13" custScaleX="144370" custScaleY="2000000" custLinFactY="827153" custLinFactNeighborX="18064" custLinFactNeighborY="900000">
        <dgm:presLayoutVars>
          <dgm:bulletEnabled val="1"/>
        </dgm:presLayoutVars>
      </dgm:prSet>
      <dgm:spPr/>
    </dgm:pt>
    <dgm:pt modelId="{4F8E06D4-915A-457D-878D-3670DCA75747}" type="pres">
      <dgm:prSet presAssocID="{6CF5A780-1777-4D89-B140-BA744521F711}" presName="aSpace" presStyleCnt="0"/>
      <dgm:spPr/>
    </dgm:pt>
    <dgm:pt modelId="{D2F2AADA-D555-44ED-B747-CA73F1B334E9}" type="pres">
      <dgm:prSet presAssocID="{7B1425CF-C204-45E3-BCEC-3EB39DBF94F3}" presName="aNode" presStyleLbl="fgAcc1" presStyleIdx="7" presStyleCnt="13" custScaleX="144370" custScaleY="2000000" custLinFactY="1058422" custLinFactNeighborX="18064" custLinFactNeighborY="1100000">
        <dgm:presLayoutVars>
          <dgm:bulletEnabled val="1"/>
        </dgm:presLayoutVars>
      </dgm:prSet>
      <dgm:spPr/>
    </dgm:pt>
    <dgm:pt modelId="{953B7C72-64FC-4275-AB11-4A37CF3CD62E}" type="pres">
      <dgm:prSet presAssocID="{7B1425CF-C204-45E3-BCEC-3EB39DBF94F3}" presName="aSpace" presStyleCnt="0"/>
      <dgm:spPr/>
    </dgm:pt>
    <dgm:pt modelId="{90BC3344-2A5E-4801-88F3-4587412FA295}" type="pres">
      <dgm:prSet presAssocID="{8E10E54A-580C-411B-B67B-B63EB79A2786}" presName="aNode" presStyleLbl="fgAcc1" presStyleIdx="8" presStyleCnt="13" custScaleX="144370" custScaleY="2000000" custLinFactY="1289691" custLinFactNeighborX="18064" custLinFactNeighborY="1300000">
        <dgm:presLayoutVars>
          <dgm:bulletEnabled val="1"/>
        </dgm:presLayoutVars>
      </dgm:prSet>
      <dgm:spPr/>
    </dgm:pt>
    <dgm:pt modelId="{5DC06A14-33CA-464F-8003-4D87CF17B981}" type="pres">
      <dgm:prSet presAssocID="{8E10E54A-580C-411B-B67B-B63EB79A2786}" presName="aSpace" presStyleCnt="0"/>
      <dgm:spPr/>
    </dgm:pt>
    <dgm:pt modelId="{E0D016E1-7649-4CB6-9251-239B53EB1C8D}" type="pres">
      <dgm:prSet presAssocID="{561277BC-C212-4CB6-A6BC-B57C0DA0D374}" presName="aNode" presStyleLbl="fgAcc1" presStyleIdx="9" presStyleCnt="13" custScaleX="144370" custScaleY="2000000" custLinFactY="1593883" custLinFactNeighborX="18064" custLinFactNeighborY="1600000">
        <dgm:presLayoutVars>
          <dgm:bulletEnabled val="1"/>
        </dgm:presLayoutVars>
      </dgm:prSet>
      <dgm:spPr/>
    </dgm:pt>
    <dgm:pt modelId="{CDEE7F4E-E861-4B7A-A50B-18B5E421BFDA}" type="pres">
      <dgm:prSet presAssocID="{561277BC-C212-4CB6-A6BC-B57C0DA0D374}" presName="aSpace" presStyleCnt="0"/>
      <dgm:spPr/>
    </dgm:pt>
    <dgm:pt modelId="{EC9C2B21-E071-499A-AE9C-BC7CBE006AF3}" type="pres">
      <dgm:prSet presAssocID="{031E4B90-C9B3-4332-961A-D93E8FB99DF5}" presName="aNode" presStyleLbl="fgAcc1" presStyleIdx="10" presStyleCnt="13" custScaleX="144370" custScaleY="2000000" custLinFactY="1898075" custLinFactNeighborX="18064" custLinFactNeighborY="1900000">
        <dgm:presLayoutVars>
          <dgm:bulletEnabled val="1"/>
        </dgm:presLayoutVars>
      </dgm:prSet>
      <dgm:spPr/>
    </dgm:pt>
    <dgm:pt modelId="{C2D88A45-5269-463B-A523-983CF0296570}" type="pres">
      <dgm:prSet presAssocID="{031E4B90-C9B3-4332-961A-D93E8FB99DF5}" presName="aSpace" presStyleCnt="0"/>
      <dgm:spPr/>
    </dgm:pt>
    <dgm:pt modelId="{63F8887C-F786-4573-86B5-4D81F2690419}" type="pres">
      <dgm:prSet presAssocID="{8EF3C010-00C6-447D-9667-BDEE4B981F55}" presName="aNode" presStyleLbl="fgAcc1" presStyleIdx="11" presStyleCnt="13" custScaleX="144370" custScaleY="2000000" custLinFactY="2116844" custLinFactNeighborX="18064" custLinFactNeighborY="2200000">
        <dgm:presLayoutVars>
          <dgm:bulletEnabled val="1"/>
        </dgm:presLayoutVars>
      </dgm:prSet>
      <dgm:spPr/>
    </dgm:pt>
    <dgm:pt modelId="{9AB51A58-9166-454B-BE10-2829ECA4BD48}" type="pres">
      <dgm:prSet presAssocID="{8EF3C010-00C6-447D-9667-BDEE4B981F55}" presName="aSpace" presStyleCnt="0"/>
      <dgm:spPr/>
    </dgm:pt>
    <dgm:pt modelId="{414F9F84-DF5D-4433-AB59-2C273B2AD403}" type="pres">
      <dgm:prSet presAssocID="{DC594AA2-EFB3-4844-ACC0-B9E5E01AF61B}" presName="aNode" presStyleLbl="fgAcc1" presStyleIdx="12" presStyleCnt="13" custScaleX="144370" custScaleY="2000000" custLinFactY="2348119" custLinFactNeighborX="18064" custLinFactNeighborY="2400000">
        <dgm:presLayoutVars>
          <dgm:bulletEnabled val="1"/>
        </dgm:presLayoutVars>
      </dgm:prSet>
      <dgm:spPr/>
    </dgm:pt>
    <dgm:pt modelId="{D0CFEBA5-14DF-46C5-8B49-BACAA02F8B64}" type="pres">
      <dgm:prSet presAssocID="{DC594AA2-EFB3-4844-ACC0-B9E5E01AF61B}" presName="aSpace" presStyleCnt="0"/>
      <dgm:spPr/>
    </dgm:pt>
  </dgm:ptLst>
  <dgm:cxnLst>
    <dgm:cxn modelId="{C73AB604-3FF9-42AD-A30B-A048644688A7}" type="presOf" srcId="{6CF5A780-1777-4D89-B140-BA744521F711}" destId="{62C38123-C9E1-4571-B83B-9EAB14648ECE}" srcOrd="0" destOrd="0" presId="urn:microsoft.com/office/officeart/2005/8/layout/pyramid2"/>
    <dgm:cxn modelId="{10573C05-3B15-47A1-A27F-D07C76295266}" type="presOf" srcId="{7A2DD53C-3024-4FD5-8AB2-797682A00F1B}" destId="{7626B4C6-749D-47DC-8EE3-32E66B90B7ED}" srcOrd="0" destOrd="0" presId="urn:microsoft.com/office/officeart/2005/8/layout/pyramid2"/>
    <dgm:cxn modelId="{E6D5EF14-8F23-450D-9373-08EF86E6C927}" srcId="{F34A6029-6707-4A77-99EE-A644104993D6}" destId="{2AD7EB85-C57C-4FBA-B19A-4CEA16B0B7A1}" srcOrd="5" destOrd="0" parTransId="{4B2F33D9-6D8E-459D-A32E-3FFE0057AACB}" sibTransId="{98728A83-588D-471B-8211-F8A709CC7DD2}"/>
    <dgm:cxn modelId="{4EA0E025-C7D9-4FA8-A176-D3FCF163BF61}" type="presOf" srcId="{F34A6029-6707-4A77-99EE-A644104993D6}" destId="{65CDE990-B1E9-4000-8331-0AE2795C62CB}" srcOrd="0" destOrd="0" presId="urn:microsoft.com/office/officeart/2005/8/layout/pyramid2"/>
    <dgm:cxn modelId="{8B13E02C-3FE2-42B2-9037-7D6481648133}" type="presOf" srcId="{2AD7EB85-C57C-4FBA-B19A-4CEA16B0B7A1}" destId="{F85B6FBE-0581-45CA-BE7B-78A29D2A3BAB}" srcOrd="0" destOrd="0" presId="urn:microsoft.com/office/officeart/2005/8/layout/pyramid2"/>
    <dgm:cxn modelId="{2D9B732D-9038-4AD6-A067-ECD0B90F4DCC}" type="presOf" srcId="{F3C4DE8B-61FD-4A78-8A88-65352C2B7244}" destId="{2900C663-5C1C-44DC-851E-CA10DA79B129}" srcOrd="0" destOrd="0" presId="urn:microsoft.com/office/officeart/2005/8/layout/pyramid2"/>
    <dgm:cxn modelId="{9B977733-5E6D-42FD-9DA4-217882DE7B7D}" srcId="{F34A6029-6707-4A77-99EE-A644104993D6}" destId="{F3C4DE8B-61FD-4A78-8A88-65352C2B7244}" srcOrd="1" destOrd="0" parTransId="{3BDDB522-D733-40CD-B954-29EFE76B9039}" sibTransId="{FF625A69-A9B2-4DF8-A4CF-2070A8C7EEC9}"/>
    <dgm:cxn modelId="{081D4A44-B4FB-4C0C-AF20-4E9CEE6DE3F0}" type="presOf" srcId="{7B1425CF-C204-45E3-BCEC-3EB39DBF94F3}" destId="{D2F2AADA-D555-44ED-B747-CA73F1B334E9}" srcOrd="0" destOrd="0" presId="urn:microsoft.com/office/officeart/2005/8/layout/pyramid2"/>
    <dgm:cxn modelId="{29F16571-0DA9-4574-A1D6-7CB7E8397F3F}" srcId="{F34A6029-6707-4A77-99EE-A644104993D6}" destId="{6CF5A780-1777-4D89-B140-BA744521F711}" srcOrd="6" destOrd="0" parTransId="{373F9280-598E-4A53-A6E5-8F5B095A840F}" sibTransId="{30C313C9-6EA0-4569-B4C0-574C4588D11F}"/>
    <dgm:cxn modelId="{84FAC459-EAD4-4BF3-B867-C40CABE4CE6A}" type="presOf" srcId="{DC594AA2-EFB3-4844-ACC0-B9E5E01AF61B}" destId="{414F9F84-DF5D-4433-AB59-2C273B2AD403}" srcOrd="0" destOrd="0" presId="urn:microsoft.com/office/officeart/2005/8/layout/pyramid2"/>
    <dgm:cxn modelId="{6F98775A-90EF-431F-B1DD-84A90FD34548}" srcId="{F34A6029-6707-4A77-99EE-A644104993D6}" destId="{031E4B90-C9B3-4332-961A-D93E8FB99DF5}" srcOrd="10" destOrd="0" parTransId="{7CB41D5A-FBD1-432F-AA98-58B0C897E1FB}" sibTransId="{8B9DA7F2-1CEA-4B85-8D7D-321053800BDB}"/>
    <dgm:cxn modelId="{751ECE5A-33F5-4EA4-93E1-EE58F3867BCC}" srcId="{F34A6029-6707-4A77-99EE-A644104993D6}" destId="{8EF3C010-00C6-447D-9667-BDEE4B981F55}" srcOrd="11" destOrd="0" parTransId="{D8EB5D3D-8C1D-4A93-9708-3CC56624878F}" sibTransId="{5B357C11-F5B3-4621-80FF-CDDBD686F553}"/>
    <dgm:cxn modelId="{5AFC4E7C-DCF2-4F89-B14A-7FC54662AB82}" type="presOf" srcId="{8E10E54A-580C-411B-B67B-B63EB79A2786}" destId="{90BC3344-2A5E-4801-88F3-4587412FA295}" srcOrd="0" destOrd="0" presId="urn:microsoft.com/office/officeart/2005/8/layout/pyramid2"/>
    <dgm:cxn modelId="{1677BE80-D56A-4152-9F32-0A5E77892515}" type="presOf" srcId="{561277BC-C212-4CB6-A6BC-B57C0DA0D374}" destId="{E0D016E1-7649-4CB6-9251-239B53EB1C8D}" srcOrd="0" destOrd="0" presId="urn:microsoft.com/office/officeart/2005/8/layout/pyramid2"/>
    <dgm:cxn modelId="{DD8B5F88-18CA-4DD8-A85D-13C45D6ADD0F}" srcId="{F34A6029-6707-4A77-99EE-A644104993D6}" destId="{7903B9AB-82F7-4930-AFEC-1F2B998F670B}" srcOrd="3" destOrd="0" parTransId="{26ED662D-4D3A-408F-9714-42D29F53018F}" sibTransId="{DE710F2A-56A3-4796-9366-3ED1AB2A7EAB}"/>
    <dgm:cxn modelId="{40A8BC92-176A-4649-BDFC-E855DE9A64EA}" srcId="{F34A6029-6707-4A77-99EE-A644104993D6}" destId="{922DCA61-CCC9-4FBC-B9D1-73ED4A6612F6}" srcOrd="0" destOrd="0" parTransId="{A3A6535D-D801-4307-9121-796816648876}" sibTransId="{CACFB220-3757-408F-AE66-7EBA2539B2CC}"/>
    <dgm:cxn modelId="{DD93C996-2911-449D-B8CA-623F9590B14D}" srcId="{F34A6029-6707-4A77-99EE-A644104993D6}" destId="{7B1425CF-C204-45E3-BCEC-3EB39DBF94F3}" srcOrd="7" destOrd="0" parTransId="{2DE2B5F0-4403-4D10-BE1D-AA753EE8323D}" sibTransId="{E1188698-10D6-4285-B119-2D385ED94E12}"/>
    <dgm:cxn modelId="{D74A9F9C-8CE9-45E7-A355-AD1FC582ADC1}" type="presOf" srcId="{1303B1C2-F6C1-45F0-B411-7DF0DAB05D73}" destId="{1CB2E876-7F35-4831-B19F-4D7F35AC3969}" srcOrd="0" destOrd="0" presId="urn:microsoft.com/office/officeart/2005/8/layout/pyramid2"/>
    <dgm:cxn modelId="{E40C619E-78E9-4913-A457-92BA0BBA8DC0}" type="presOf" srcId="{8EF3C010-00C6-447D-9667-BDEE4B981F55}" destId="{63F8887C-F786-4573-86B5-4D81F2690419}" srcOrd="0" destOrd="0" presId="urn:microsoft.com/office/officeart/2005/8/layout/pyramid2"/>
    <dgm:cxn modelId="{80A8D0A2-D395-4CDE-91AB-E4C9359CA867}" srcId="{F34A6029-6707-4A77-99EE-A644104993D6}" destId="{1303B1C2-F6C1-45F0-B411-7DF0DAB05D73}" srcOrd="4" destOrd="0" parTransId="{B30CDE55-1CE1-48C6-BF28-77134EA539E1}" sibTransId="{D5B22EF1-218C-4991-99F5-FC4758EFD2BD}"/>
    <dgm:cxn modelId="{9173A9B6-8E63-44F1-8BF5-81708703C380}" type="presOf" srcId="{7903B9AB-82F7-4930-AFEC-1F2B998F670B}" destId="{C0940F83-4AFE-4CD7-9C19-637375BA7F03}" srcOrd="0" destOrd="0" presId="urn:microsoft.com/office/officeart/2005/8/layout/pyramid2"/>
    <dgm:cxn modelId="{F2167CC0-100B-4D18-82B2-1F7BFA93B1ED}" type="presOf" srcId="{922DCA61-CCC9-4FBC-B9D1-73ED4A6612F6}" destId="{B9DEA704-CA07-4DAD-BBB8-20F52F60D055}" srcOrd="0" destOrd="0" presId="urn:microsoft.com/office/officeart/2005/8/layout/pyramid2"/>
    <dgm:cxn modelId="{6763E7C3-DF5F-4024-A682-1E89B50F9074}" srcId="{F34A6029-6707-4A77-99EE-A644104993D6}" destId="{561277BC-C212-4CB6-A6BC-B57C0DA0D374}" srcOrd="9" destOrd="0" parTransId="{7E4097FA-2C34-4F3A-8C92-010BCD8EDAD7}" sibTransId="{D539C55F-DEA5-4FDC-906E-8734DA00F983}"/>
    <dgm:cxn modelId="{24638EE7-127D-4C2C-8E8A-AEB2B7F2FCA3}" srcId="{F34A6029-6707-4A77-99EE-A644104993D6}" destId="{7A2DD53C-3024-4FD5-8AB2-797682A00F1B}" srcOrd="2" destOrd="0" parTransId="{AB1DB06A-74BC-49AA-A085-1B5D53D28B09}" sibTransId="{7E7C224A-ED6B-46C3-A7F5-35DCE303A050}"/>
    <dgm:cxn modelId="{00935CF4-74FE-40AF-BAA5-593A25BC3170}" type="presOf" srcId="{031E4B90-C9B3-4332-961A-D93E8FB99DF5}" destId="{EC9C2B21-E071-499A-AE9C-BC7CBE006AF3}" srcOrd="0" destOrd="0" presId="urn:microsoft.com/office/officeart/2005/8/layout/pyramid2"/>
    <dgm:cxn modelId="{E11B27F9-D6A2-4639-85E3-227DB7F3001B}" srcId="{F34A6029-6707-4A77-99EE-A644104993D6}" destId="{DC594AA2-EFB3-4844-ACC0-B9E5E01AF61B}" srcOrd="12" destOrd="0" parTransId="{DF0CEA54-69B0-4EC7-BB40-6C53BBCFE6B6}" sibTransId="{3FE31745-E284-49AE-A3A1-8C30B8162590}"/>
    <dgm:cxn modelId="{F8C5C7FA-199A-4CF9-ACBA-74FC38F62C2C}" srcId="{F34A6029-6707-4A77-99EE-A644104993D6}" destId="{8E10E54A-580C-411B-B67B-B63EB79A2786}" srcOrd="8" destOrd="0" parTransId="{47DAF4BB-EFF2-433F-AA8C-B7328251C7AC}" sibTransId="{9A8BB6D9-5A46-4F86-9D38-A4AE3F42592F}"/>
    <dgm:cxn modelId="{84ADDF7D-C6BD-4F01-898C-A63FD024FD2D}" type="presParOf" srcId="{65CDE990-B1E9-4000-8331-0AE2795C62CB}" destId="{09017FFF-8425-458E-B168-93D774406562}" srcOrd="0" destOrd="0" presId="urn:microsoft.com/office/officeart/2005/8/layout/pyramid2"/>
    <dgm:cxn modelId="{C2C0F6EA-9780-4DF6-A9C7-8DA65DE51A26}" type="presParOf" srcId="{65CDE990-B1E9-4000-8331-0AE2795C62CB}" destId="{EB3D0F31-5CD2-48E3-A5B2-CBA513905A00}" srcOrd="1" destOrd="0" presId="urn:microsoft.com/office/officeart/2005/8/layout/pyramid2"/>
    <dgm:cxn modelId="{97CFCE4E-85F1-4FA4-BF07-ED1D675B9350}" type="presParOf" srcId="{EB3D0F31-5CD2-48E3-A5B2-CBA513905A00}" destId="{B9DEA704-CA07-4DAD-BBB8-20F52F60D055}" srcOrd="0" destOrd="0" presId="urn:microsoft.com/office/officeart/2005/8/layout/pyramid2"/>
    <dgm:cxn modelId="{F96599D8-9D59-453D-8EA3-1B5EA18B502C}" type="presParOf" srcId="{EB3D0F31-5CD2-48E3-A5B2-CBA513905A00}" destId="{A81B6D2F-8248-4B15-9CD6-70FEEA793204}" srcOrd="1" destOrd="0" presId="urn:microsoft.com/office/officeart/2005/8/layout/pyramid2"/>
    <dgm:cxn modelId="{6A9D6F53-5E21-45A8-BB1C-4C544CBD5581}" type="presParOf" srcId="{EB3D0F31-5CD2-48E3-A5B2-CBA513905A00}" destId="{2900C663-5C1C-44DC-851E-CA10DA79B129}" srcOrd="2" destOrd="0" presId="urn:microsoft.com/office/officeart/2005/8/layout/pyramid2"/>
    <dgm:cxn modelId="{32D7F0D3-29DA-487E-8F42-D3F53CC96777}" type="presParOf" srcId="{EB3D0F31-5CD2-48E3-A5B2-CBA513905A00}" destId="{ADC82BD7-1A42-46B2-9D9B-36DE40117F99}" srcOrd="3" destOrd="0" presId="urn:microsoft.com/office/officeart/2005/8/layout/pyramid2"/>
    <dgm:cxn modelId="{C9EC6ED2-FD9B-4FFA-900A-5E722BA31E91}" type="presParOf" srcId="{EB3D0F31-5CD2-48E3-A5B2-CBA513905A00}" destId="{7626B4C6-749D-47DC-8EE3-32E66B90B7ED}" srcOrd="4" destOrd="0" presId="urn:microsoft.com/office/officeart/2005/8/layout/pyramid2"/>
    <dgm:cxn modelId="{E0114079-EC79-46B9-8797-7B69AEE00D9D}" type="presParOf" srcId="{EB3D0F31-5CD2-48E3-A5B2-CBA513905A00}" destId="{D44CD688-646C-42D2-AE9E-1417A5397F06}" srcOrd="5" destOrd="0" presId="urn:microsoft.com/office/officeart/2005/8/layout/pyramid2"/>
    <dgm:cxn modelId="{36068F8C-A044-4A6C-946F-FA64D0A94782}" type="presParOf" srcId="{EB3D0F31-5CD2-48E3-A5B2-CBA513905A00}" destId="{C0940F83-4AFE-4CD7-9C19-637375BA7F03}" srcOrd="6" destOrd="0" presId="urn:microsoft.com/office/officeart/2005/8/layout/pyramid2"/>
    <dgm:cxn modelId="{343406BB-E8C4-4F68-A21E-5F49CDE24BBF}" type="presParOf" srcId="{EB3D0F31-5CD2-48E3-A5B2-CBA513905A00}" destId="{20BF0109-F336-4BE0-872C-353859809D2C}" srcOrd="7" destOrd="0" presId="urn:microsoft.com/office/officeart/2005/8/layout/pyramid2"/>
    <dgm:cxn modelId="{CC49F832-B457-400B-AEB3-60F51ACDD8BF}" type="presParOf" srcId="{EB3D0F31-5CD2-48E3-A5B2-CBA513905A00}" destId="{1CB2E876-7F35-4831-B19F-4D7F35AC3969}" srcOrd="8" destOrd="0" presId="urn:microsoft.com/office/officeart/2005/8/layout/pyramid2"/>
    <dgm:cxn modelId="{6CD10799-FDB2-49B8-8896-49B38C153250}" type="presParOf" srcId="{EB3D0F31-5CD2-48E3-A5B2-CBA513905A00}" destId="{E67526B7-5B5E-49AD-B74C-B8B8B1E7730D}" srcOrd="9" destOrd="0" presId="urn:microsoft.com/office/officeart/2005/8/layout/pyramid2"/>
    <dgm:cxn modelId="{72A0D37D-B6E7-4A9A-92D1-A5744FFE0A97}" type="presParOf" srcId="{EB3D0F31-5CD2-48E3-A5B2-CBA513905A00}" destId="{F85B6FBE-0581-45CA-BE7B-78A29D2A3BAB}" srcOrd="10" destOrd="0" presId="urn:microsoft.com/office/officeart/2005/8/layout/pyramid2"/>
    <dgm:cxn modelId="{2C6669F9-4D93-4E82-8E92-6B0183379EE6}" type="presParOf" srcId="{EB3D0F31-5CD2-48E3-A5B2-CBA513905A00}" destId="{5D838DAA-AA81-4F4A-B921-CFACCFEFB4C4}" srcOrd="11" destOrd="0" presId="urn:microsoft.com/office/officeart/2005/8/layout/pyramid2"/>
    <dgm:cxn modelId="{41598318-667A-47FF-86DA-9D55A8259C20}" type="presParOf" srcId="{EB3D0F31-5CD2-48E3-A5B2-CBA513905A00}" destId="{62C38123-C9E1-4571-B83B-9EAB14648ECE}" srcOrd="12" destOrd="0" presId="urn:microsoft.com/office/officeart/2005/8/layout/pyramid2"/>
    <dgm:cxn modelId="{B7AEE47F-68D0-43EE-913C-50FB41659517}" type="presParOf" srcId="{EB3D0F31-5CD2-48E3-A5B2-CBA513905A00}" destId="{4F8E06D4-915A-457D-878D-3670DCA75747}" srcOrd="13" destOrd="0" presId="urn:microsoft.com/office/officeart/2005/8/layout/pyramid2"/>
    <dgm:cxn modelId="{C57093D8-BEFC-4521-99D3-526218A5904B}" type="presParOf" srcId="{EB3D0F31-5CD2-48E3-A5B2-CBA513905A00}" destId="{D2F2AADA-D555-44ED-B747-CA73F1B334E9}" srcOrd="14" destOrd="0" presId="urn:microsoft.com/office/officeart/2005/8/layout/pyramid2"/>
    <dgm:cxn modelId="{3559C5F1-12A5-42D6-82F3-B9FA9B76B6A1}" type="presParOf" srcId="{EB3D0F31-5CD2-48E3-A5B2-CBA513905A00}" destId="{953B7C72-64FC-4275-AB11-4A37CF3CD62E}" srcOrd="15" destOrd="0" presId="urn:microsoft.com/office/officeart/2005/8/layout/pyramid2"/>
    <dgm:cxn modelId="{6F75C5C4-5FD7-4F23-9422-B0E407821C0E}" type="presParOf" srcId="{EB3D0F31-5CD2-48E3-A5B2-CBA513905A00}" destId="{90BC3344-2A5E-4801-88F3-4587412FA295}" srcOrd="16" destOrd="0" presId="urn:microsoft.com/office/officeart/2005/8/layout/pyramid2"/>
    <dgm:cxn modelId="{73CA56BD-4AC0-4278-97A1-C79BDE584F96}" type="presParOf" srcId="{EB3D0F31-5CD2-48E3-A5B2-CBA513905A00}" destId="{5DC06A14-33CA-464F-8003-4D87CF17B981}" srcOrd="17" destOrd="0" presId="urn:microsoft.com/office/officeart/2005/8/layout/pyramid2"/>
    <dgm:cxn modelId="{5893B2C4-7718-4197-9B95-65CC97A24BAD}" type="presParOf" srcId="{EB3D0F31-5CD2-48E3-A5B2-CBA513905A00}" destId="{E0D016E1-7649-4CB6-9251-239B53EB1C8D}" srcOrd="18" destOrd="0" presId="urn:microsoft.com/office/officeart/2005/8/layout/pyramid2"/>
    <dgm:cxn modelId="{CACA2E13-1F38-4B3C-B467-2695DB741826}" type="presParOf" srcId="{EB3D0F31-5CD2-48E3-A5B2-CBA513905A00}" destId="{CDEE7F4E-E861-4B7A-A50B-18B5E421BFDA}" srcOrd="19" destOrd="0" presId="urn:microsoft.com/office/officeart/2005/8/layout/pyramid2"/>
    <dgm:cxn modelId="{D8B02E2D-946D-4E17-9B64-4E7A04E6DDD8}" type="presParOf" srcId="{EB3D0F31-5CD2-48E3-A5B2-CBA513905A00}" destId="{EC9C2B21-E071-499A-AE9C-BC7CBE006AF3}" srcOrd="20" destOrd="0" presId="urn:microsoft.com/office/officeart/2005/8/layout/pyramid2"/>
    <dgm:cxn modelId="{478C6F7C-EAB4-445F-9CC4-61FB24CD551B}" type="presParOf" srcId="{EB3D0F31-5CD2-48E3-A5B2-CBA513905A00}" destId="{C2D88A45-5269-463B-A523-983CF0296570}" srcOrd="21" destOrd="0" presId="urn:microsoft.com/office/officeart/2005/8/layout/pyramid2"/>
    <dgm:cxn modelId="{AE3187C7-26F6-4AF3-BD07-4EBE66AD24D2}" type="presParOf" srcId="{EB3D0F31-5CD2-48E3-A5B2-CBA513905A00}" destId="{63F8887C-F786-4573-86B5-4D81F2690419}" srcOrd="22" destOrd="0" presId="urn:microsoft.com/office/officeart/2005/8/layout/pyramid2"/>
    <dgm:cxn modelId="{29C325F7-6F9C-4C7F-9FEC-0AA58B0725C2}" type="presParOf" srcId="{EB3D0F31-5CD2-48E3-A5B2-CBA513905A00}" destId="{9AB51A58-9166-454B-BE10-2829ECA4BD48}" srcOrd="23" destOrd="0" presId="urn:microsoft.com/office/officeart/2005/8/layout/pyramid2"/>
    <dgm:cxn modelId="{3AF3D237-E41A-4880-9F64-35ED8ABCBCAC}" type="presParOf" srcId="{EB3D0F31-5CD2-48E3-A5B2-CBA513905A00}" destId="{414F9F84-DF5D-4433-AB59-2C273B2AD403}" srcOrd="24" destOrd="0" presId="urn:microsoft.com/office/officeart/2005/8/layout/pyramid2"/>
    <dgm:cxn modelId="{40E7D0C7-052E-4F75-B53C-6B47D7D8224B}" type="presParOf" srcId="{EB3D0F31-5CD2-48E3-A5B2-CBA513905A00}" destId="{D0CFEBA5-14DF-46C5-8B49-BACAA02F8B64}" srcOrd="2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A6029-6707-4A77-99EE-A644104993D6}" type="doc">
      <dgm:prSet loTypeId="urn:microsoft.com/office/officeart/2005/8/layout/cycle6" loCatId="relationship" qsTypeId="urn:microsoft.com/office/officeart/2005/8/quickstyle/simple1" qsCatId="simple" csTypeId="urn:microsoft.com/office/officeart/2005/8/colors/accent1_2" csCatId="accent1" phldr="1"/>
      <dgm:spPr/>
    </dgm:pt>
    <dgm:pt modelId="{922DCA61-CCC9-4FBC-B9D1-73ED4A6612F6}">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1 Scope</a:t>
          </a:r>
        </a:p>
      </dgm:t>
    </dgm:pt>
    <dgm:pt modelId="{A3A6535D-D801-4307-9121-796816648876}" type="parTrans" cxnId="{40A8BC92-176A-4649-BDFC-E855DE9A64EA}">
      <dgm:prSet/>
      <dgm:spPr/>
      <dgm:t>
        <a:bodyPr/>
        <a:lstStyle/>
        <a:p>
          <a:endParaRPr lang="en-US"/>
        </a:p>
      </dgm:t>
    </dgm:pt>
    <dgm:pt modelId="{CACFB220-3757-408F-AE66-7EBA2539B2CC}" type="sibTrans" cxnId="{40A8BC92-176A-4649-BDFC-E855DE9A64EA}">
      <dgm:prSet/>
      <dgm:spPr/>
      <dgm:t>
        <a:bodyPr/>
        <a:lstStyle/>
        <a:p>
          <a:endParaRPr lang="en-US"/>
        </a:p>
      </dgm:t>
    </dgm:pt>
    <dgm:pt modelId="{F3C4DE8B-61FD-4A78-8A88-65352C2B7244}">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2 References</a:t>
          </a:r>
        </a:p>
      </dgm:t>
    </dgm:pt>
    <dgm:pt modelId="{3BDDB522-D733-40CD-B954-29EFE76B9039}" type="parTrans" cxnId="{9B977733-5E6D-42FD-9DA4-217882DE7B7D}">
      <dgm:prSet/>
      <dgm:spPr/>
      <dgm:t>
        <a:bodyPr/>
        <a:lstStyle/>
        <a:p>
          <a:endParaRPr lang="en-US"/>
        </a:p>
      </dgm:t>
    </dgm:pt>
    <dgm:pt modelId="{FF625A69-A9B2-4DF8-A4CF-2070A8C7EEC9}" type="sibTrans" cxnId="{9B977733-5E6D-42FD-9DA4-217882DE7B7D}">
      <dgm:prSet/>
      <dgm:spPr/>
      <dgm:t>
        <a:bodyPr/>
        <a:lstStyle/>
        <a:p>
          <a:endParaRPr lang="en-US"/>
        </a:p>
      </dgm:t>
    </dgm:pt>
    <dgm:pt modelId="{7A2DD53C-3024-4FD5-8AB2-797682A00F1B}">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3 Terminology</a:t>
          </a:r>
        </a:p>
      </dgm:t>
    </dgm:pt>
    <dgm:pt modelId="{AB1DB06A-74BC-49AA-A085-1B5D53D28B09}" type="parTrans" cxnId="{24638EE7-127D-4C2C-8E8A-AEB2B7F2FCA3}">
      <dgm:prSet/>
      <dgm:spPr/>
      <dgm:t>
        <a:bodyPr/>
        <a:lstStyle/>
        <a:p>
          <a:endParaRPr lang="en-US"/>
        </a:p>
      </dgm:t>
    </dgm:pt>
    <dgm:pt modelId="{7E7C224A-ED6B-46C3-A7F5-35DCE303A050}" type="sibTrans" cxnId="{24638EE7-127D-4C2C-8E8A-AEB2B7F2FCA3}">
      <dgm:prSet/>
      <dgm:spPr/>
      <dgm:t>
        <a:bodyPr/>
        <a:lstStyle/>
        <a:p>
          <a:endParaRPr lang="en-US"/>
        </a:p>
      </dgm:t>
    </dgm:pt>
    <dgm:pt modelId="{7903B9AB-82F7-4930-AFEC-1F2B998F670B}">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4 Materials</a:t>
          </a:r>
        </a:p>
      </dgm:t>
    </dgm:pt>
    <dgm:pt modelId="{26ED662D-4D3A-408F-9714-42D29F53018F}" type="parTrans" cxnId="{DD8B5F88-18CA-4DD8-A85D-13C45D6ADD0F}">
      <dgm:prSet/>
      <dgm:spPr/>
      <dgm:t>
        <a:bodyPr/>
        <a:lstStyle/>
        <a:p>
          <a:endParaRPr lang="en-US"/>
        </a:p>
      </dgm:t>
    </dgm:pt>
    <dgm:pt modelId="{DE710F2A-56A3-4796-9366-3ED1AB2A7EAB}" type="sibTrans" cxnId="{DD8B5F88-18CA-4DD8-A85D-13C45D6ADD0F}">
      <dgm:prSet/>
      <dgm:spPr/>
      <dgm:t>
        <a:bodyPr/>
        <a:lstStyle/>
        <a:p>
          <a:endParaRPr lang="en-US"/>
        </a:p>
      </dgm:t>
    </dgm:pt>
    <dgm:pt modelId="{1303B1C2-F6C1-45F0-B411-7DF0DAB05D73}">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5 Manufacture</a:t>
          </a:r>
        </a:p>
      </dgm:t>
    </dgm:pt>
    <dgm:pt modelId="{B30CDE55-1CE1-48C6-BF28-77134EA539E1}" type="parTrans" cxnId="{80A8D0A2-D395-4CDE-91AB-E4C9359CA867}">
      <dgm:prSet/>
      <dgm:spPr/>
      <dgm:t>
        <a:bodyPr/>
        <a:lstStyle/>
        <a:p>
          <a:endParaRPr lang="en-US"/>
        </a:p>
      </dgm:t>
    </dgm:pt>
    <dgm:pt modelId="{D5B22EF1-218C-4991-99F5-FC4758EFD2BD}" type="sibTrans" cxnId="{80A8D0A2-D395-4CDE-91AB-E4C9359CA867}">
      <dgm:prSet/>
      <dgm:spPr/>
      <dgm:t>
        <a:bodyPr/>
        <a:lstStyle/>
        <a:p>
          <a:endParaRPr lang="en-US"/>
        </a:p>
      </dgm:t>
    </dgm:pt>
    <dgm:pt modelId="{2AD7EB85-C57C-4FBA-B19A-4CEA16B0B7A1}">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6 Dimensions</a:t>
          </a:r>
        </a:p>
      </dgm:t>
    </dgm:pt>
    <dgm:pt modelId="{4B2F33D9-6D8E-459D-A32E-3FFE0057AACB}" type="parTrans" cxnId="{E6D5EF14-8F23-450D-9373-08EF86E6C927}">
      <dgm:prSet/>
      <dgm:spPr/>
      <dgm:t>
        <a:bodyPr/>
        <a:lstStyle/>
        <a:p>
          <a:endParaRPr lang="en-US"/>
        </a:p>
      </dgm:t>
    </dgm:pt>
    <dgm:pt modelId="{98728A83-588D-471B-8211-F8A709CC7DD2}" type="sibTrans" cxnId="{E6D5EF14-8F23-450D-9373-08EF86E6C927}">
      <dgm:prSet/>
      <dgm:spPr/>
      <dgm:t>
        <a:bodyPr/>
        <a:lstStyle/>
        <a:p>
          <a:endParaRPr lang="en-US"/>
        </a:p>
      </dgm:t>
    </dgm:pt>
    <dgm:pt modelId="{6CF5A780-1777-4D89-B140-BA744521F711}">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7 Workmanship and Finish</a:t>
          </a:r>
        </a:p>
      </dgm:t>
    </dgm:pt>
    <dgm:pt modelId="{373F9280-598E-4A53-A6E5-8F5B095A840F}" type="parTrans" cxnId="{29F16571-0DA9-4574-A1D6-7CB7E8397F3F}">
      <dgm:prSet/>
      <dgm:spPr/>
      <dgm:t>
        <a:bodyPr/>
        <a:lstStyle/>
        <a:p>
          <a:endParaRPr lang="en-US"/>
        </a:p>
      </dgm:t>
    </dgm:pt>
    <dgm:pt modelId="{30C313C9-6EA0-4569-B4C0-574C4588D11F}" type="sibTrans" cxnId="{29F16571-0DA9-4574-A1D6-7CB7E8397F3F}">
      <dgm:prSet/>
      <dgm:spPr/>
      <dgm:t>
        <a:bodyPr/>
        <a:lstStyle/>
        <a:p>
          <a:endParaRPr lang="en-US"/>
        </a:p>
      </dgm:t>
    </dgm:pt>
    <dgm:pt modelId="{7B1425CF-C204-45E3-BCEC-3EB39DBF94F3}">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8 Sampling</a:t>
          </a:r>
        </a:p>
      </dgm:t>
    </dgm:pt>
    <dgm:pt modelId="{2DE2B5F0-4403-4D10-BE1D-AA753EE8323D}" type="parTrans" cxnId="{DD93C996-2911-449D-B8CA-623F9590B14D}">
      <dgm:prSet/>
      <dgm:spPr/>
      <dgm:t>
        <a:bodyPr/>
        <a:lstStyle/>
        <a:p>
          <a:endParaRPr lang="en-US"/>
        </a:p>
      </dgm:t>
    </dgm:pt>
    <dgm:pt modelId="{E1188698-10D6-4285-B119-2D385ED94E12}" type="sibTrans" cxnId="{DD93C996-2911-449D-B8CA-623F9590B14D}">
      <dgm:prSet/>
      <dgm:spPr/>
      <dgm:t>
        <a:bodyPr/>
        <a:lstStyle/>
        <a:p>
          <a:endParaRPr lang="en-US"/>
        </a:p>
      </dgm:t>
    </dgm:pt>
    <dgm:pt modelId="{8E10E54A-580C-411B-B67B-B63EB79A2786}">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9 Tests</a:t>
          </a:r>
        </a:p>
      </dgm:t>
    </dgm:pt>
    <dgm:pt modelId="{47DAF4BB-EFF2-433F-AA8C-B7328251C7AC}" type="parTrans" cxnId="{F8C5C7FA-199A-4CF9-ACBA-74FC38F62C2C}">
      <dgm:prSet/>
      <dgm:spPr/>
      <dgm:t>
        <a:bodyPr/>
        <a:lstStyle/>
        <a:p>
          <a:endParaRPr lang="en-US"/>
        </a:p>
      </dgm:t>
    </dgm:pt>
    <dgm:pt modelId="{9A8BB6D9-5A46-4F86-9D38-A4AE3F42592F}" type="sibTrans" cxnId="{F8C5C7FA-199A-4CF9-ACBA-74FC38F62C2C}">
      <dgm:prSet/>
      <dgm:spPr/>
      <dgm:t>
        <a:bodyPr/>
        <a:lstStyle/>
        <a:p>
          <a:endParaRPr lang="en-US"/>
        </a:p>
      </dgm:t>
    </dgm:pt>
    <dgm:pt modelId="{561277BC-C212-4CB6-A6BC-B57C0DA0D374}">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10 Additional requirements for Eco-Mark</a:t>
          </a:r>
        </a:p>
      </dgm:t>
    </dgm:pt>
    <dgm:pt modelId="{7E4097FA-2C34-4F3A-8C92-010BCD8EDAD7}" type="parTrans" cxnId="{6763E7C3-DF5F-4024-A682-1E89B50F9074}">
      <dgm:prSet/>
      <dgm:spPr/>
      <dgm:t>
        <a:bodyPr/>
        <a:lstStyle/>
        <a:p>
          <a:endParaRPr lang="en-US"/>
        </a:p>
      </dgm:t>
    </dgm:pt>
    <dgm:pt modelId="{D539C55F-DEA5-4FDC-906E-8734DA00F983}" type="sibTrans" cxnId="{6763E7C3-DF5F-4024-A682-1E89B50F9074}">
      <dgm:prSet/>
      <dgm:spPr/>
      <dgm:t>
        <a:bodyPr/>
        <a:lstStyle/>
        <a:p>
          <a:endParaRPr lang="en-US"/>
        </a:p>
      </dgm:t>
    </dgm:pt>
    <dgm:pt modelId="{031E4B90-C9B3-4332-961A-D93E8FB99DF5}">
      <dgm:prSet phldrT="[Text]" custT="1"/>
      <dgm:spPr>
        <a:solidFill>
          <a:schemeClr val="tx2"/>
        </a:solidFill>
      </dgm:spPr>
      <dgm:t>
        <a:bodyPr/>
        <a:lstStyle/>
        <a:p>
          <a:r>
            <a:rPr lang="en-US" sz="2000" b="1" dirty="0">
              <a:latin typeface="Arial" panose="020B0604020202020204" pitchFamily="34" charset="0"/>
              <a:cs typeface="Arial" panose="020B0604020202020204" pitchFamily="34" charset="0"/>
            </a:rPr>
            <a:t>Cl 11 Marking</a:t>
          </a:r>
        </a:p>
      </dgm:t>
    </dgm:pt>
    <dgm:pt modelId="{7CB41D5A-FBD1-432F-AA98-58B0C897E1FB}" type="parTrans" cxnId="{6F98775A-90EF-431F-B1DD-84A90FD34548}">
      <dgm:prSet/>
      <dgm:spPr/>
      <dgm:t>
        <a:bodyPr/>
        <a:lstStyle/>
        <a:p>
          <a:endParaRPr lang="en-US"/>
        </a:p>
      </dgm:t>
    </dgm:pt>
    <dgm:pt modelId="{8B9DA7F2-1CEA-4B85-8D7D-321053800BDB}" type="sibTrans" cxnId="{6F98775A-90EF-431F-B1DD-84A90FD34548}">
      <dgm:prSet/>
      <dgm:spPr/>
      <dgm:t>
        <a:bodyPr/>
        <a:lstStyle/>
        <a:p>
          <a:endParaRPr lang="en-US"/>
        </a:p>
      </dgm:t>
    </dgm:pt>
    <dgm:pt modelId="{8EF3C010-00C6-447D-9667-BDEE4B981F55}">
      <dgm:prSet phldrT="[Text]" custT="1"/>
      <dgm:spPr>
        <a:solidFill>
          <a:schemeClr val="accent2">
            <a:lumMod val="50000"/>
          </a:schemeClr>
        </a:solidFill>
      </dgm:spPr>
      <dgm:t>
        <a:bodyPr/>
        <a:lstStyle/>
        <a:p>
          <a:r>
            <a:rPr lang="en-US" sz="2000" b="1" dirty="0">
              <a:latin typeface="Arial" panose="020B0604020202020204" pitchFamily="34" charset="0"/>
              <a:cs typeface="Arial" panose="020B0604020202020204" pitchFamily="34" charset="0"/>
            </a:rPr>
            <a:t>Cl 12 Tender Sample</a:t>
          </a:r>
        </a:p>
      </dgm:t>
    </dgm:pt>
    <dgm:pt modelId="{D8EB5D3D-8C1D-4A93-9708-3CC56624878F}" type="parTrans" cxnId="{751ECE5A-33F5-4EA4-93E1-EE58F3867BCC}">
      <dgm:prSet/>
      <dgm:spPr/>
      <dgm:t>
        <a:bodyPr/>
        <a:lstStyle/>
        <a:p>
          <a:endParaRPr lang="en-US"/>
        </a:p>
      </dgm:t>
    </dgm:pt>
    <dgm:pt modelId="{5B357C11-F5B3-4621-80FF-CDDBD686F553}" type="sibTrans" cxnId="{751ECE5A-33F5-4EA4-93E1-EE58F3867BCC}">
      <dgm:prSet/>
      <dgm:spPr/>
      <dgm:t>
        <a:bodyPr/>
        <a:lstStyle/>
        <a:p>
          <a:endParaRPr lang="en-US"/>
        </a:p>
      </dgm:t>
    </dgm:pt>
    <dgm:pt modelId="{6C427BD6-F18F-452A-93FA-C33749E876D1}" type="pres">
      <dgm:prSet presAssocID="{F34A6029-6707-4A77-99EE-A644104993D6}" presName="cycle" presStyleCnt="0">
        <dgm:presLayoutVars>
          <dgm:dir/>
          <dgm:resizeHandles val="exact"/>
        </dgm:presLayoutVars>
      </dgm:prSet>
      <dgm:spPr/>
    </dgm:pt>
    <dgm:pt modelId="{F94D3D43-CA25-438E-855B-EA8D467434D8}" type="pres">
      <dgm:prSet presAssocID="{922DCA61-CCC9-4FBC-B9D1-73ED4A6612F6}" presName="node" presStyleLbl="node1" presStyleIdx="0" presStyleCnt="12" custScaleX="152714">
        <dgm:presLayoutVars>
          <dgm:bulletEnabled val="1"/>
        </dgm:presLayoutVars>
      </dgm:prSet>
      <dgm:spPr/>
    </dgm:pt>
    <dgm:pt modelId="{10B99003-02AE-410E-BF67-54A6150DCDF9}" type="pres">
      <dgm:prSet presAssocID="{922DCA61-CCC9-4FBC-B9D1-73ED4A6612F6}" presName="spNode" presStyleCnt="0"/>
      <dgm:spPr/>
    </dgm:pt>
    <dgm:pt modelId="{15E3076B-9233-49EA-9092-0B898A65DFAC}" type="pres">
      <dgm:prSet presAssocID="{CACFB220-3757-408F-AE66-7EBA2539B2CC}" presName="sibTrans" presStyleLbl="sibTrans1D1" presStyleIdx="0" presStyleCnt="12"/>
      <dgm:spPr/>
    </dgm:pt>
    <dgm:pt modelId="{CFA81281-AB79-466B-9583-C4B251234EC4}" type="pres">
      <dgm:prSet presAssocID="{F3C4DE8B-61FD-4A78-8A88-65352C2B7244}" presName="node" presStyleLbl="node1" presStyleIdx="1" presStyleCnt="12" custScaleX="308293" custRadScaleRad="102091" custRadScaleInc="97090">
        <dgm:presLayoutVars>
          <dgm:bulletEnabled val="1"/>
        </dgm:presLayoutVars>
      </dgm:prSet>
      <dgm:spPr/>
    </dgm:pt>
    <dgm:pt modelId="{19602720-BC18-4116-9483-1D2F338B19F2}" type="pres">
      <dgm:prSet presAssocID="{F3C4DE8B-61FD-4A78-8A88-65352C2B7244}" presName="spNode" presStyleCnt="0"/>
      <dgm:spPr/>
    </dgm:pt>
    <dgm:pt modelId="{43BC0CDD-6CBA-4F8A-A4DD-065B1521F80E}" type="pres">
      <dgm:prSet presAssocID="{FF625A69-A9B2-4DF8-A4CF-2070A8C7EEC9}" presName="sibTrans" presStyleLbl="sibTrans1D1" presStyleIdx="1" presStyleCnt="12"/>
      <dgm:spPr/>
    </dgm:pt>
    <dgm:pt modelId="{B2FDC13F-29C7-4B61-9441-0BF2E2C9A23F}" type="pres">
      <dgm:prSet presAssocID="{7A2DD53C-3024-4FD5-8AB2-797682A00F1B}" presName="node" presStyleLbl="node1" presStyleIdx="2" presStyleCnt="12" custScaleX="328633" custRadScaleRad="100440" custRadScaleInc="60425">
        <dgm:presLayoutVars>
          <dgm:bulletEnabled val="1"/>
        </dgm:presLayoutVars>
      </dgm:prSet>
      <dgm:spPr/>
    </dgm:pt>
    <dgm:pt modelId="{DBB2D681-5650-427C-AC2D-A156FE1FAE59}" type="pres">
      <dgm:prSet presAssocID="{7A2DD53C-3024-4FD5-8AB2-797682A00F1B}" presName="spNode" presStyleCnt="0"/>
      <dgm:spPr/>
    </dgm:pt>
    <dgm:pt modelId="{FC97EA72-579E-4042-85F8-B08AC4AD76CF}" type="pres">
      <dgm:prSet presAssocID="{7E7C224A-ED6B-46C3-A7F5-35DCE303A050}" presName="sibTrans" presStyleLbl="sibTrans1D1" presStyleIdx="2" presStyleCnt="12"/>
      <dgm:spPr/>
    </dgm:pt>
    <dgm:pt modelId="{456A9091-9395-45C1-9E4E-8684A4E0218E}" type="pres">
      <dgm:prSet presAssocID="{7903B9AB-82F7-4930-AFEC-1F2B998F670B}" presName="node" presStyleLbl="node1" presStyleIdx="3" presStyleCnt="12" custScaleX="279056">
        <dgm:presLayoutVars>
          <dgm:bulletEnabled val="1"/>
        </dgm:presLayoutVars>
      </dgm:prSet>
      <dgm:spPr/>
    </dgm:pt>
    <dgm:pt modelId="{39045FD1-B702-4C1A-94F5-4D4950B0036E}" type="pres">
      <dgm:prSet presAssocID="{7903B9AB-82F7-4930-AFEC-1F2B998F670B}" presName="spNode" presStyleCnt="0"/>
      <dgm:spPr/>
    </dgm:pt>
    <dgm:pt modelId="{519618DD-1108-456E-A7A2-F5777D5D49CC}" type="pres">
      <dgm:prSet presAssocID="{DE710F2A-56A3-4796-9366-3ED1AB2A7EAB}" presName="sibTrans" presStyleLbl="sibTrans1D1" presStyleIdx="3" presStyleCnt="12"/>
      <dgm:spPr/>
    </dgm:pt>
    <dgm:pt modelId="{E3D42A28-9F5E-42AA-96C1-5E593FAF13BE}" type="pres">
      <dgm:prSet presAssocID="{1303B1C2-F6C1-45F0-B411-7DF0DAB05D73}" presName="node" presStyleLbl="node1" presStyleIdx="4" presStyleCnt="12" custScaleX="311554" custRadScaleRad="96987" custRadScaleInc="-32432">
        <dgm:presLayoutVars>
          <dgm:bulletEnabled val="1"/>
        </dgm:presLayoutVars>
      </dgm:prSet>
      <dgm:spPr/>
    </dgm:pt>
    <dgm:pt modelId="{985F4990-A37A-4920-9B61-8B6523295F81}" type="pres">
      <dgm:prSet presAssocID="{1303B1C2-F6C1-45F0-B411-7DF0DAB05D73}" presName="spNode" presStyleCnt="0"/>
      <dgm:spPr/>
    </dgm:pt>
    <dgm:pt modelId="{EDD74E4E-1936-4185-9042-AED3811F5D61}" type="pres">
      <dgm:prSet presAssocID="{D5B22EF1-218C-4991-99F5-FC4758EFD2BD}" presName="sibTrans" presStyleLbl="sibTrans1D1" presStyleIdx="4" presStyleCnt="12"/>
      <dgm:spPr/>
    </dgm:pt>
    <dgm:pt modelId="{719F9E37-D99B-4555-A753-ACE7CDE5BC5A}" type="pres">
      <dgm:prSet presAssocID="{2AD7EB85-C57C-4FBA-B19A-4CEA16B0B7A1}" presName="node" presStyleLbl="node1" presStyleIdx="5" presStyleCnt="12" custScaleX="254605" custRadScaleRad="94006" custRadScaleInc="-81453">
        <dgm:presLayoutVars>
          <dgm:bulletEnabled val="1"/>
        </dgm:presLayoutVars>
      </dgm:prSet>
      <dgm:spPr/>
    </dgm:pt>
    <dgm:pt modelId="{A6413CB0-8273-4479-8710-0EC307B933A2}" type="pres">
      <dgm:prSet presAssocID="{2AD7EB85-C57C-4FBA-B19A-4CEA16B0B7A1}" presName="spNode" presStyleCnt="0"/>
      <dgm:spPr/>
    </dgm:pt>
    <dgm:pt modelId="{B1A3BC00-4547-4957-8E88-FCC546C3E1F6}" type="pres">
      <dgm:prSet presAssocID="{98728A83-588D-471B-8211-F8A709CC7DD2}" presName="sibTrans" presStyleLbl="sibTrans1D1" presStyleIdx="5" presStyleCnt="12"/>
      <dgm:spPr/>
    </dgm:pt>
    <dgm:pt modelId="{BFF7B908-1036-43B7-B768-0DDFFA7B2829}" type="pres">
      <dgm:prSet presAssocID="{6CF5A780-1777-4D89-B140-BA744521F711}" presName="node" presStyleLbl="node1" presStyleIdx="6" presStyleCnt="12" custScaleX="327607">
        <dgm:presLayoutVars>
          <dgm:bulletEnabled val="1"/>
        </dgm:presLayoutVars>
      </dgm:prSet>
      <dgm:spPr/>
    </dgm:pt>
    <dgm:pt modelId="{75B89A02-095A-4341-8D7C-65C9E81EA517}" type="pres">
      <dgm:prSet presAssocID="{6CF5A780-1777-4D89-B140-BA744521F711}" presName="spNode" presStyleCnt="0"/>
      <dgm:spPr/>
    </dgm:pt>
    <dgm:pt modelId="{B41FB80D-BF80-4C86-B9B0-2CE1D711BF95}" type="pres">
      <dgm:prSet presAssocID="{30C313C9-6EA0-4569-B4C0-574C4588D11F}" presName="sibTrans" presStyleLbl="sibTrans1D1" presStyleIdx="6" presStyleCnt="12"/>
      <dgm:spPr/>
    </dgm:pt>
    <dgm:pt modelId="{5E3626E8-9442-47D2-862F-2884D12D5363}" type="pres">
      <dgm:prSet presAssocID="{7B1425CF-C204-45E3-BCEC-3EB39DBF94F3}" presName="node" presStyleLbl="node1" presStyleIdx="7" presStyleCnt="12" custScaleX="203811" custRadScaleRad="96704" custRadScaleInc="90658">
        <dgm:presLayoutVars>
          <dgm:bulletEnabled val="1"/>
        </dgm:presLayoutVars>
      </dgm:prSet>
      <dgm:spPr/>
    </dgm:pt>
    <dgm:pt modelId="{DCA00DBF-E68F-4702-AFEC-250A311429FD}" type="pres">
      <dgm:prSet presAssocID="{7B1425CF-C204-45E3-BCEC-3EB39DBF94F3}" presName="spNode" presStyleCnt="0"/>
      <dgm:spPr/>
    </dgm:pt>
    <dgm:pt modelId="{A0B88E84-FA36-465E-8568-80ED4B0882BD}" type="pres">
      <dgm:prSet presAssocID="{E1188698-10D6-4285-B119-2D385ED94E12}" presName="sibTrans" presStyleLbl="sibTrans1D1" presStyleIdx="7" presStyleCnt="12"/>
      <dgm:spPr/>
    </dgm:pt>
    <dgm:pt modelId="{66C3C6B0-DE46-4D33-A1BF-D22BC9166018}" type="pres">
      <dgm:prSet presAssocID="{8E10E54A-580C-411B-B67B-B63EB79A2786}" presName="node" presStyleLbl="node1" presStyleIdx="8" presStyleCnt="12" custScaleX="282872" custRadScaleRad="99102" custRadScaleInc="53326">
        <dgm:presLayoutVars>
          <dgm:bulletEnabled val="1"/>
        </dgm:presLayoutVars>
      </dgm:prSet>
      <dgm:spPr/>
    </dgm:pt>
    <dgm:pt modelId="{30D0AE0B-EEED-4257-8D59-814B9264E666}" type="pres">
      <dgm:prSet presAssocID="{8E10E54A-580C-411B-B67B-B63EB79A2786}" presName="spNode" presStyleCnt="0"/>
      <dgm:spPr/>
    </dgm:pt>
    <dgm:pt modelId="{131BDA1E-ACFE-462B-A9E2-DD7D6CAAB662}" type="pres">
      <dgm:prSet presAssocID="{9A8BB6D9-5A46-4F86-9D38-A4AE3F42592F}" presName="sibTrans" presStyleLbl="sibTrans1D1" presStyleIdx="8" presStyleCnt="12"/>
      <dgm:spPr/>
    </dgm:pt>
    <dgm:pt modelId="{96D6D556-3068-4725-970A-2F68936827C0}" type="pres">
      <dgm:prSet presAssocID="{561277BC-C212-4CB6-A6BC-B57C0DA0D374}" presName="node" presStyleLbl="node1" presStyleIdx="9" presStyleCnt="12" custScaleX="423593">
        <dgm:presLayoutVars>
          <dgm:bulletEnabled val="1"/>
        </dgm:presLayoutVars>
      </dgm:prSet>
      <dgm:spPr/>
    </dgm:pt>
    <dgm:pt modelId="{0C73DA40-DBC5-4B70-8978-77EFA0A29F2F}" type="pres">
      <dgm:prSet presAssocID="{561277BC-C212-4CB6-A6BC-B57C0DA0D374}" presName="spNode" presStyleCnt="0"/>
      <dgm:spPr/>
    </dgm:pt>
    <dgm:pt modelId="{ED20AC1F-849E-443C-88C7-9B39FFED37EB}" type="pres">
      <dgm:prSet presAssocID="{D539C55F-DEA5-4FDC-906E-8734DA00F983}" presName="sibTrans" presStyleLbl="sibTrans1D1" presStyleIdx="9" presStyleCnt="12"/>
      <dgm:spPr/>
    </dgm:pt>
    <dgm:pt modelId="{770D3FF6-E81E-491F-AC81-AC497B3B05B0}" type="pres">
      <dgm:prSet presAssocID="{031E4B90-C9B3-4332-961A-D93E8FB99DF5}" presName="node" presStyleLbl="node1" presStyleIdx="10" presStyleCnt="12" custScaleX="261120" custRadScaleRad="101875" custRadScaleInc="-74570">
        <dgm:presLayoutVars>
          <dgm:bulletEnabled val="1"/>
        </dgm:presLayoutVars>
      </dgm:prSet>
      <dgm:spPr/>
    </dgm:pt>
    <dgm:pt modelId="{6106CFC7-2CCE-4C38-B604-1F85756069C2}" type="pres">
      <dgm:prSet presAssocID="{031E4B90-C9B3-4332-961A-D93E8FB99DF5}" presName="spNode" presStyleCnt="0"/>
      <dgm:spPr/>
    </dgm:pt>
    <dgm:pt modelId="{570827A9-641F-4142-BB87-A988139B074F}" type="pres">
      <dgm:prSet presAssocID="{8B9DA7F2-1CEA-4B85-8D7D-321053800BDB}" presName="sibTrans" presStyleLbl="sibTrans1D1" presStyleIdx="10" presStyleCnt="12"/>
      <dgm:spPr/>
    </dgm:pt>
    <dgm:pt modelId="{8EC13623-71CA-40C5-BD77-E4FE4F36A5EF}" type="pres">
      <dgm:prSet presAssocID="{8EF3C010-00C6-447D-9667-BDEE4B981F55}" presName="node" presStyleLbl="node1" presStyleIdx="11" presStyleCnt="12" custScaleX="299998" custRadScaleRad="102098" custRadScaleInc="-86910">
        <dgm:presLayoutVars>
          <dgm:bulletEnabled val="1"/>
        </dgm:presLayoutVars>
      </dgm:prSet>
      <dgm:spPr/>
    </dgm:pt>
    <dgm:pt modelId="{2C34E9C3-D382-43B1-BEA2-5A5A66B9210C}" type="pres">
      <dgm:prSet presAssocID="{8EF3C010-00C6-447D-9667-BDEE4B981F55}" presName="spNode" presStyleCnt="0"/>
      <dgm:spPr/>
    </dgm:pt>
    <dgm:pt modelId="{2BB36627-3E27-44CE-9AEC-42AB5176AB92}" type="pres">
      <dgm:prSet presAssocID="{5B357C11-F5B3-4621-80FF-CDDBD686F553}" presName="sibTrans" presStyleLbl="sibTrans1D1" presStyleIdx="11" presStyleCnt="12"/>
      <dgm:spPr/>
    </dgm:pt>
  </dgm:ptLst>
  <dgm:cxnLst>
    <dgm:cxn modelId="{8339BB00-E3FF-4C41-ACBC-314A9DAB2384}" type="presOf" srcId="{FF625A69-A9B2-4DF8-A4CF-2070A8C7EEC9}" destId="{43BC0CDD-6CBA-4F8A-A4DD-065B1521F80E}" srcOrd="0" destOrd="0" presId="urn:microsoft.com/office/officeart/2005/8/layout/cycle6"/>
    <dgm:cxn modelId="{A8680304-6A97-4CDC-A8DB-F34C03F2F733}" type="presOf" srcId="{98728A83-588D-471B-8211-F8A709CC7DD2}" destId="{B1A3BC00-4547-4957-8E88-FCC546C3E1F6}" srcOrd="0" destOrd="0" presId="urn:microsoft.com/office/officeart/2005/8/layout/cycle6"/>
    <dgm:cxn modelId="{E6D5EF14-8F23-450D-9373-08EF86E6C927}" srcId="{F34A6029-6707-4A77-99EE-A644104993D6}" destId="{2AD7EB85-C57C-4FBA-B19A-4CEA16B0B7A1}" srcOrd="5" destOrd="0" parTransId="{4B2F33D9-6D8E-459D-A32E-3FFE0057AACB}" sibTransId="{98728A83-588D-471B-8211-F8A709CC7DD2}"/>
    <dgm:cxn modelId="{3FF59B15-6419-47A4-ABA5-BD928D73AF3B}" type="presOf" srcId="{7A2DD53C-3024-4FD5-8AB2-797682A00F1B}" destId="{B2FDC13F-29C7-4B61-9441-0BF2E2C9A23F}" srcOrd="0" destOrd="0" presId="urn:microsoft.com/office/officeart/2005/8/layout/cycle6"/>
    <dgm:cxn modelId="{E9FDCD15-528F-4003-ACE4-89F7234748DF}" type="presOf" srcId="{6CF5A780-1777-4D89-B140-BA744521F711}" destId="{BFF7B908-1036-43B7-B768-0DDFFA7B2829}" srcOrd="0" destOrd="0" presId="urn:microsoft.com/office/officeart/2005/8/layout/cycle6"/>
    <dgm:cxn modelId="{C0DDEC16-B19D-4E96-8E08-1E75AF7D0503}" type="presOf" srcId="{8B9DA7F2-1CEA-4B85-8D7D-321053800BDB}" destId="{570827A9-641F-4142-BB87-A988139B074F}" srcOrd="0" destOrd="0" presId="urn:microsoft.com/office/officeart/2005/8/layout/cycle6"/>
    <dgm:cxn modelId="{3B1C3823-EA07-4861-969F-B1689D12F3AD}" type="presOf" srcId="{D539C55F-DEA5-4FDC-906E-8734DA00F983}" destId="{ED20AC1F-849E-443C-88C7-9B39FFED37EB}" srcOrd="0" destOrd="0" presId="urn:microsoft.com/office/officeart/2005/8/layout/cycle6"/>
    <dgm:cxn modelId="{6F3FF72D-41B7-41AF-ADE6-62739DBE0440}" type="presOf" srcId="{7E7C224A-ED6B-46C3-A7F5-35DCE303A050}" destId="{FC97EA72-579E-4042-85F8-B08AC4AD76CF}" srcOrd="0" destOrd="0" presId="urn:microsoft.com/office/officeart/2005/8/layout/cycle6"/>
    <dgm:cxn modelId="{9B977733-5E6D-42FD-9DA4-217882DE7B7D}" srcId="{F34A6029-6707-4A77-99EE-A644104993D6}" destId="{F3C4DE8B-61FD-4A78-8A88-65352C2B7244}" srcOrd="1" destOrd="0" parTransId="{3BDDB522-D733-40CD-B954-29EFE76B9039}" sibTransId="{FF625A69-A9B2-4DF8-A4CF-2070A8C7EEC9}"/>
    <dgm:cxn modelId="{2796C43D-EBFE-4AEE-90BE-131589BAE928}" type="presOf" srcId="{D5B22EF1-218C-4991-99F5-FC4758EFD2BD}" destId="{EDD74E4E-1936-4185-9042-AED3811F5D61}" srcOrd="0" destOrd="0" presId="urn:microsoft.com/office/officeart/2005/8/layout/cycle6"/>
    <dgm:cxn modelId="{1CBAEB5B-6784-4734-9D20-E88780DE8B70}" type="presOf" srcId="{7B1425CF-C204-45E3-BCEC-3EB39DBF94F3}" destId="{5E3626E8-9442-47D2-862F-2884D12D5363}" srcOrd="0" destOrd="0" presId="urn:microsoft.com/office/officeart/2005/8/layout/cycle6"/>
    <dgm:cxn modelId="{5D9EA161-2337-4DC4-862D-DBEFB416C76E}" type="presOf" srcId="{1303B1C2-F6C1-45F0-B411-7DF0DAB05D73}" destId="{E3D42A28-9F5E-42AA-96C1-5E593FAF13BE}" srcOrd="0" destOrd="0" presId="urn:microsoft.com/office/officeart/2005/8/layout/cycle6"/>
    <dgm:cxn modelId="{29F16571-0DA9-4574-A1D6-7CB7E8397F3F}" srcId="{F34A6029-6707-4A77-99EE-A644104993D6}" destId="{6CF5A780-1777-4D89-B140-BA744521F711}" srcOrd="6" destOrd="0" parTransId="{373F9280-598E-4A53-A6E5-8F5B095A840F}" sibTransId="{30C313C9-6EA0-4569-B4C0-574C4588D11F}"/>
    <dgm:cxn modelId="{6F98775A-90EF-431F-B1DD-84A90FD34548}" srcId="{F34A6029-6707-4A77-99EE-A644104993D6}" destId="{031E4B90-C9B3-4332-961A-D93E8FB99DF5}" srcOrd="10" destOrd="0" parTransId="{7CB41D5A-FBD1-432F-AA98-58B0C897E1FB}" sibTransId="{8B9DA7F2-1CEA-4B85-8D7D-321053800BDB}"/>
    <dgm:cxn modelId="{751ECE5A-33F5-4EA4-93E1-EE58F3867BCC}" srcId="{F34A6029-6707-4A77-99EE-A644104993D6}" destId="{8EF3C010-00C6-447D-9667-BDEE4B981F55}" srcOrd="11" destOrd="0" parTransId="{D8EB5D3D-8C1D-4A93-9708-3CC56624878F}" sibTransId="{5B357C11-F5B3-4621-80FF-CDDBD686F553}"/>
    <dgm:cxn modelId="{060A7987-67CC-4879-BEB1-3DDF02D7D6BA}" type="presOf" srcId="{8EF3C010-00C6-447D-9667-BDEE4B981F55}" destId="{8EC13623-71CA-40C5-BD77-E4FE4F36A5EF}" srcOrd="0" destOrd="0" presId="urn:microsoft.com/office/officeart/2005/8/layout/cycle6"/>
    <dgm:cxn modelId="{DD8B5F88-18CA-4DD8-A85D-13C45D6ADD0F}" srcId="{F34A6029-6707-4A77-99EE-A644104993D6}" destId="{7903B9AB-82F7-4930-AFEC-1F2B998F670B}" srcOrd="3" destOrd="0" parTransId="{26ED662D-4D3A-408F-9714-42D29F53018F}" sibTransId="{DE710F2A-56A3-4796-9366-3ED1AB2A7EAB}"/>
    <dgm:cxn modelId="{8B33C78C-79AE-4CE8-95CD-8B54D5E8C373}" type="presOf" srcId="{F34A6029-6707-4A77-99EE-A644104993D6}" destId="{6C427BD6-F18F-452A-93FA-C33749E876D1}" srcOrd="0" destOrd="0" presId="urn:microsoft.com/office/officeart/2005/8/layout/cycle6"/>
    <dgm:cxn modelId="{B256828D-7D5D-4A7D-933D-F02B68C0ED9B}" type="presOf" srcId="{5B357C11-F5B3-4621-80FF-CDDBD686F553}" destId="{2BB36627-3E27-44CE-9AEC-42AB5176AB92}" srcOrd="0" destOrd="0" presId="urn:microsoft.com/office/officeart/2005/8/layout/cycle6"/>
    <dgm:cxn modelId="{40A8BC92-176A-4649-BDFC-E855DE9A64EA}" srcId="{F34A6029-6707-4A77-99EE-A644104993D6}" destId="{922DCA61-CCC9-4FBC-B9D1-73ED4A6612F6}" srcOrd="0" destOrd="0" parTransId="{A3A6535D-D801-4307-9121-796816648876}" sibTransId="{CACFB220-3757-408F-AE66-7EBA2539B2CC}"/>
    <dgm:cxn modelId="{DD93C996-2911-449D-B8CA-623F9590B14D}" srcId="{F34A6029-6707-4A77-99EE-A644104993D6}" destId="{7B1425CF-C204-45E3-BCEC-3EB39DBF94F3}" srcOrd="7" destOrd="0" parTransId="{2DE2B5F0-4403-4D10-BE1D-AA753EE8323D}" sibTransId="{E1188698-10D6-4285-B119-2D385ED94E12}"/>
    <dgm:cxn modelId="{12D1549B-1857-4150-B548-8365CF95D152}" type="presOf" srcId="{E1188698-10D6-4285-B119-2D385ED94E12}" destId="{A0B88E84-FA36-465E-8568-80ED4B0882BD}" srcOrd="0" destOrd="0" presId="urn:microsoft.com/office/officeart/2005/8/layout/cycle6"/>
    <dgm:cxn modelId="{01F2DEA1-3039-4827-B3EA-9D696E32352B}" type="presOf" srcId="{031E4B90-C9B3-4332-961A-D93E8FB99DF5}" destId="{770D3FF6-E81E-491F-AC81-AC497B3B05B0}" srcOrd="0" destOrd="0" presId="urn:microsoft.com/office/officeart/2005/8/layout/cycle6"/>
    <dgm:cxn modelId="{80A8D0A2-D395-4CDE-91AB-E4C9359CA867}" srcId="{F34A6029-6707-4A77-99EE-A644104993D6}" destId="{1303B1C2-F6C1-45F0-B411-7DF0DAB05D73}" srcOrd="4" destOrd="0" parTransId="{B30CDE55-1CE1-48C6-BF28-77134EA539E1}" sibTransId="{D5B22EF1-218C-4991-99F5-FC4758EFD2BD}"/>
    <dgm:cxn modelId="{A35ABDA3-2E8D-4AF5-A3BC-A49C1C840BC6}" type="presOf" srcId="{CACFB220-3757-408F-AE66-7EBA2539B2CC}" destId="{15E3076B-9233-49EA-9092-0B898A65DFAC}" srcOrd="0" destOrd="0" presId="urn:microsoft.com/office/officeart/2005/8/layout/cycle6"/>
    <dgm:cxn modelId="{FCB474AC-3352-4895-8D99-6802F43F532C}" type="presOf" srcId="{30C313C9-6EA0-4569-B4C0-574C4588D11F}" destId="{B41FB80D-BF80-4C86-B9B0-2CE1D711BF95}" srcOrd="0" destOrd="0" presId="urn:microsoft.com/office/officeart/2005/8/layout/cycle6"/>
    <dgm:cxn modelId="{610DF0AD-AD9F-442A-9828-5E87DE969B54}" type="presOf" srcId="{8E10E54A-580C-411B-B67B-B63EB79A2786}" destId="{66C3C6B0-DE46-4D33-A1BF-D22BC9166018}" srcOrd="0" destOrd="0" presId="urn:microsoft.com/office/officeart/2005/8/layout/cycle6"/>
    <dgm:cxn modelId="{EB585FAE-5BEF-4F5C-BE28-C3AF2E7796D5}" type="presOf" srcId="{F3C4DE8B-61FD-4A78-8A88-65352C2B7244}" destId="{CFA81281-AB79-466B-9583-C4B251234EC4}" srcOrd="0" destOrd="0" presId="urn:microsoft.com/office/officeart/2005/8/layout/cycle6"/>
    <dgm:cxn modelId="{FF9059AE-F4CB-4D87-97F3-5BA439377A5C}" type="presOf" srcId="{561277BC-C212-4CB6-A6BC-B57C0DA0D374}" destId="{96D6D556-3068-4725-970A-2F68936827C0}" srcOrd="0" destOrd="0" presId="urn:microsoft.com/office/officeart/2005/8/layout/cycle6"/>
    <dgm:cxn modelId="{6763E7C3-DF5F-4024-A682-1E89B50F9074}" srcId="{F34A6029-6707-4A77-99EE-A644104993D6}" destId="{561277BC-C212-4CB6-A6BC-B57C0DA0D374}" srcOrd="9" destOrd="0" parTransId="{7E4097FA-2C34-4F3A-8C92-010BCD8EDAD7}" sibTransId="{D539C55F-DEA5-4FDC-906E-8734DA00F983}"/>
    <dgm:cxn modelId="{313A5AC4-CDDF-44BF-8575-E19E71FF0BFD}" type="presOf" srcId="{DE710F2A-56A3-4796-9366-3ED1AB2A7EAB}" destId="{519618DD-1108-456E-A7A2-F5777D5D49CC}" srcOrd="0" destOrd="0" presId="urn:microsoft.com/office/officeart/2005/8/layout/cycle6"/>
    <dgm:cxn modelId="{A882DADE-25FB-46EF-8804-DD02B2556695}" type="presOf" srcId="{2AD7EB85-C57C-4FBA-B19A-4CEA16B0B7A1}" destId="{719F9E37-D99B-4555-A753-ACE7CDE5BC5A}" srcOrd="0" destOrd="0" presId="urn:microsoft.com/office/officeart/2005/8/layout/cycle6"/>
    <dgm:cxn modelId="{24638EE7-127D-4C2C-8E8A-AEB2B7F2FCA3}" srcId="{F34A6029-6707-4A77-99EE-A644104993D6}" destId="{7A2DD53C-3024-4FD5-8AB2-797682A00F1B}" srcOrd="2" destOrd="0" parTransId="{AB1DB06A-74BC-49AA-A085-1B5D53D28B09}" sibTransId="{7E7C224A-ED6B-46C3-A7F5-35DCE303A050}"/>
    <dgm:cxn modelId="{BCF2F2ED-B0FF-4D81-86E2-6BE9D8C62A59}" type="presOf" srcId="{9A8BB6D9-5A46-4F86-9D38-A4AE3F42592F}" destId="{131BDA1E-ACFE-462B-A9E2-DD7D6CAAB662}" srcOrd="0" destOrd="0" presId="urn:microsoft.com/office/officeart/2005/8/layout/cycle6"/>
    <dgm:cxn modelId="{F05341F6-EFC3-421A-A9F6-E0E6A062C65D}" type="presOf" srcId="{922DCA61-CCC9-4FBC-B9D1-73ED4A6612F6}" destId="{F94D3D43-CA25-438E-855B-EA8D467434D8}" srcOrd="0" destOrd="0" presId="urn:microsoft.com/office/officeart/2005/8/layout/cycle6"/>
    <dgm:cxn modelId="{F8C5C7FA-199A-4CF9-ACBA-74FC38F62C2C}" srcId="{F34A6029-6707-4A77-99EE-A644104993D6}" destId="{8E10E54A-580C-411B-B67B-B63EB79A2786}" srcOrd="8" destOrd="0" parTransId="{47DAF4BB-EFF2-433F-AA8C-B7328251C7AC}" sibTransId="{9A8BB6D9-5A46-4F86-9D38-A4AE3F42592F}"/>
    <dgm:cxn modelId="{A81BAEFC-947C-4B48-9645-386CE97083AF}" type="presOf" srcId="{7903B9AB-82F7-4930-AFEC-1F2B998F670B}" destId="{456A9091-9395-45C1-9E4E-8684A4E0218E}" srcOrd="0" destOrd="0" presId="urn:microsoft.com/office/officeart/2005/8/layout/cycle6"/>
    <dgm:cxn modelId="{5CE675A6-8D22-4378-A11C-D8A4F28A6B22}" type="presParOf" srcId="{6C427BD6-F18F-452A-93FA-C33749E876D1}" destId="{F94D3D43-CA25-438E-855B-EA8D467434D8}" srcOrd="0" destOrd="0" presId="urn:microsoft.com/office/officeart/2005/8/layout/cycle6"/>
    <dgm:cxn modelId="{D90B0AE3-BF0A-4539-8C7F-5E9F911265B3}" type="presParOf" srcId="{6C427BD6-F18F-452A-93FA-C33749E876D1}" destId="{10B99003-02AE-410E-BF67-54A6150DCDF9}" srcOrd="1" destOrd="0" presId="urn:microsoft.com/office/officeart/2005/8/layout/cycle6"/>
    <dgm:cxn modelId="{01B5D10C-0067-48C9-BDD4-10BDF1C5B661}" type="presParOf" srcId="{6C427BD6-F18F-452A-93FA-C33749E876D1}" destId="{15E3076B-9233-49EA-9092-0B898A65DFAC}" srcOrd="2" destOrd="0" presId="urn:microsoft.com/office/officeart/2005/8/layout/cycle6"/>
    <dgm:cxn modelId="{39416AE6-3023-411E-9139-BDAB23A118BD}" type="presParOf" srcId="{6C427BD6-F18F-452A-93FA-C33749E876D1}" destId="{CFA81281-AB79-466B-9583-C4B251234EC4}" srcOrd="3" destOrd="0" presId="urn:microsoft.com/office/officeart/2005/8/layout/cycle6"/>
    <dgm:cxn modelId="{07707F7A-3E16-4757-8F2D-3C728242E830}" type="presParOf" srcId="{6C427BD6-F18F-452A-93FA-C33749E876D1}" destId="{19602720-BC18-4116-9483-1D2F338B19F2}" srcOrd="4" destOrd="0" presId="urn:microsoft.com/office/officeart/2005/8/layout/cycle6"/>
    <dgm:cxn modelId="{E43FA363-7A20-4F51-A00E-9A6DDC4D42F2}" type="presParOf" srcId="{6C427BD6-F18F-452A-93FA-C33749E876D1}" destId="{43BC0CDD-6CBA-4F8A-A4DD-065B1521F80E}" srcOrd="5" destOrd="0" presId="urn:microsoft.com/office/officeart/2005/8/layout/cycle6"/>
    <dgm:cxn modelId="{D04D4141-F445-41C5-8091-563F15F59D99}" type="presParOf" srcId="{6C427BD6-F18F-452A-93FA-C33749E876D1}" destId="{B2FDC13F-29C7-4B61-9441-0BF2E2C9A23F}" srcOrd="6" destOrd="0" presId="urn:microsoft.com/office/officeart/2005/8/layout/cycle6"/>
    <dgm:cxn modelId="{25D3C642-F097-4140-9AAB-74025FA0FBFA}" type="presParOf" srcId="{6C427BD6-F18F-452A-93FA-C33749E876D1}" destId="{DBB2D681-5650-427C-AC2D-A156FE1FAE59}" srcOrd="7" destOrd="0" presId="urn:microsoft.com/office/officeart/2005/8/layout/cycle6"/>
    <dgm:cxn modelId="{A61AD169-D0B7-4AD3-A396-434A4B26F9DE}" type="presParOf" srcId="{6C427BD6-F18F-452A-93FA-C33749E876D1}" destId="{FC97EA72-579E-4042-85F8-B08AC4AD76CF}" srcOrd="8" destOrd="0" presId="urn:microsoft.com/office/officeart/2005/8/layout/cycle6"/>
    <dgm:cxn modelId="{DF8DFD09-1867-47AC-8FE4-625C4195F4CC}" type="presParOf" srcId="{6C427BD6-F18F-452A-93FA-C33749E876D1}" destId="{456A9091-9395-45C1-9E4E-8684A4E0218E}" srcOrd="9" destOrd="0" presId="urn:microsoft.com/office/officeart/2005/8/layout/cycle6"/>
    <dgm:cxn modelId="{74D79C4D-6951-41C7-BC80-91F34F209974}" type="presParOf" srcId="{6C427BD6-F18F-452A-93FA-C33749E876D1}" destId="{39045FD1-B702-4C1A-94F5-4D4950B0036E}" srcOrd="10" destOrd="0" presId="urn:microsoft.com/office/officeart/2005/8/layout/cycle6"/>
    <dgm:cxn modelId="{3CDD11B0-154D-4372-B0AA-54D7CF39444D}" type="presParOf" srcId="{6C427BD6-F18F-452A-93FA-C33749E876D1}" destId="{519618DD-1108-456E-A7A2-F5777D5D49CC}" srcOrd="11" destOrd="0" presId="urn:microsoft.com/office/officeart/2005/8/layout/cycle6"/>
    <dgm:cxn modelId="{1AC18695-AC48-42A3-884C-6B7EF061AE0B}" type="presParOf" srcId="{6C427BD6-F18F-452A-93FA-C33749E876D1}" destId="{E3D42A28-9F5E-42AA-96C1-5E593FAF13BE}" srcOrd="12" destOrd="0" presId="urn:microsoft.com/office/officeart/2005/8/layout/cycle6"/>
    <dgm:cxn modelId="{56B461D5-933B-429D-A7EC-B1A29016EDE8}" type="presParOf" srcId="{6C427BD6-F18F-452A-93FA-C33749E876D1}" destId="{985F4990-A37A-4920-9B61-8B6523295F81}" srcOrd="13" destOrd="0" presId="urn:microsoft.com/office/officeart/2005/8/layout/cycle6"/>
    <dgm:cxn modelId="{C680E234-8413-4551-99ED-FCA00D703E6D}" type="presParOf" srcId="{6C427BD6-F18F-452A-93FA-C33749E876D1}" destId="{EDD74E4E-1936-4185-9042-AED3811F5D61}" srcOrd="14" destOrd="0" presId="urn:microsoft.com/office/officeart/2005/8/layout/cycle6"/>
    <dgm:cxn modelId="{24900749-B15F-4FD2-92F2-DF3017F096F1}" type="presParOf" srcId="{6C427BD6-F18F-452A-93FA-C33749E876D1}" destId="{719F9E37-D99B-4555-A753-ACE7CDE5BC5A}" srcOrd="15" destOrd="0" presId="urn:microsoft.com/office/officeart/2005/8/layout/cycle6"/>
    <dgm:cxn modelId="{5B4E685C-FD91-4393-A709-5F68EB88F5BF}" type="presParOf" srcId="{6C427BD6-F18F-452A-93FA-C33749E876D1}" destId="{A6413CB0-8273-4479-8710-0EC307B933A2}" srcOrd="16" destOrd="0" presId="urn:microsoft.com/office/officeart/2005/8/layout/cycle6"/>
    <dgm:cxn modelId="{A09F290E-9328-45DE-89ED-BE4C3312A614}" type="presParOf" srcId="{6C427BD6-F18F-452A-93FA-C33749E876D1}" destId="{B1A3BC00-4547-4957-8E88-FCC546C3E1F6}" srcOrd="17" destOrd="0" presId="urn:microsoft.com/office/officeart/2005/8/layout/cycle6"/>
    <dgm:cxn modelId="{EA00071C-708F-47DD-AB47-F45339FD8A55}" type="presParOf" srcId="{6C427BD6-F18F-452A-93FA-C33749E876D1}" destId="{BFF7B908-1036-43B7-B768-0DDFFA7B2829}" srcOrd="18" destOrd="0" presId="urn:microsoft.com/office/officeart/2005/8/layout/cycle6"/>
    <dgm:cxn modelId="{48A3513A-39F1-4004-96D0-B03B2EB2951E}" type="presParOf" srcId="{6C427BD6-F18F-452A-93FA-C33749E876D1}" destId="{75B89A02-095A-4341-8D7C-65C9E81EA517}" srcOrd="19" destOrd="0" presId="urn:microsoft.com/office/officeart/2005/8/layout/cycle6"/>
    <dgm:cxn modelId="{21AF3B3B-3367-429B-85F7-64CC101E358A}" type="presParOf" srcId="{6C427BD6-F18F-452A-93FA-C33749E876D1}" destId="{B41FB80D-BF80-4C86-B9B0-2CE1D711BF95}" srcOrd="20" destOrd="0" presId="urn:microsoft.com/office/officeart/2005/8/layout/cycle6"/>
    <dgm:cxn modelId="{29EE81CF-51D9-4A01-83A4-BBB0F7696DDC}" type="presParOf" srcId="{6C427BD6-F18F-452A-93FA-C33749E876D1}" destId="{5E3626E8-9442-47D2-862F-2884D12D5363}" srcOrd="21" destOrd="0" presId="urn:microsoft.com/office/officeart/2005/8/layout/cycle6"/>
    <dgm:cxn modelId="{C9E7DDB4-217C-4674-BE68-538BC529C147}" type="presParOf" srcId="{6C427BD6-F18F-452A-93FA-C33749E876D1}" destId="{DCA00DBF-E68F-4702-AFEC-250A311429FD}" srcOrd="22" destOrd="0" presId="urn:microsoft.com/office/officeart/2005/8/layout/cycle6"/>
    <dgm:cxn modelId="{3E790149-34C3-435F-90AD-554A43316F96}" type="presParOf" srcId="{6C427BD6-F18F-452A-93FA-C33749E876D1}" destId="{A0B88E84-FA36-465E-8568-80ED4B0882BD}" srcOrd="23" destOrd="0" presId="urn:microsoft.com/office/officeart/2005/8/layout/cycle6"/>
    <dgm:cxn modelId="{2E63C0A1-D20D-4302-A029-871062A18590}" type="presParOf" srcId="{6C427BD6-F18F-452A-93FA-C33749E876D1}" destId="{66C3C6B0-DE46-4D33-A1BF-D22BC9166018}" srcOrd="24" destOrd="0" presId="urn:microsoft.com/office/officeart/2005/8/layout/cycle6"/>
    <dgm:cxn modelId="{7913986C-0E42-43AB-BA0C-F031980BB09D}" type="presParOf" srcId="{6C427BD6-F18F-452A-93FA-C33749E876D1}" destId="{30D0AE0B-EEED-4257-8D59-814B9264E666}" srcOrd="25" destOrd="0" presId="urn:microsoft.com/office/officeart/2005/8/layout/cycle6"/>
    <dgm:cxn modelId="{25821962-1897-4E15-8EA5-158B2BA9C080}" type="presParOf" srcId="{6C427BD6-F18F-452A-93FA-C33749E876D1}" destId="{131BDA1E-ACFE-462B-A9E2-DD7D6CAAB662}" srcOrd="26" destOrd="0" presId="urn:microsoft.com/office/officeart/2005/8/layout/cycle6"/>
    <dgm:cxn modelId="{78B6AADD-F6BC-4FED-8E6C-E605271DE25F}" type="presParOf" srcId="{6C427BD6-F18F-452A-93FA-C33749E876D1}" destId="{96D6D556-3068-4725-970A-2F68936827C0}" srcOrd="27" destOrd="0" presId="urn:microsoft.com/office/officeart/2005/8/layout/cycle6"/>
    <dgm:cxn modelId="{F7F16978-B4CD-4259-B119-129F890C674F}" type="presParOf" srcId="{6C427BD6-F18F-452A-93FA-C33749E876D1}" destId="{0C73DA40-DBC5-4B70-8978-77EFA0A29F2F}" srcOrd="28" destOrd="0" presId="urn:microsoft.com/office/officeart/2005/8/layout/cycle6"/>
    <dgm:cxn modelId="{E81824C1-253A-4451-916C-E452F05EEBD1}" type="presParOf" srcId="{6C427BD6-F18F-452A-93FA-C33749E876D1}" destId="{ED20AC1F-849E-443C-88C7-9B39FFED37EB}" srcOrd="29" destOrd="0" presId="urn:microsoft.com/office/officeart/2005/8/layout/cycle6"/>
    <dgm:cxn modelId="{E39B4B5C-9653-400E-85DF-ED9DA63EFA38}" type="presParOf" srcId="{6C427BD6-F18F-452A-93FA-C33749E876D1}" destId="{770D3FF6-E81E-491F-AC81-AC497B3B05B0}" srcOrd="30" destOrd="0" presId="urn:microsoft.com/office/officeart/2005/8/layout/cycle6"/>
    <dgm:cxn modelId="{890C331E-97BB-4DFE-9DFB-B26C7A153D40}" type="presParOf" srcId="{6C427BD6-F18F-452A-93FA-C33749E876D1}" destId="{6106CFC7-2CCE-4C38-B604-1F85756069C2}" srcOrd="31" destOrd="0" presId="urn:microsoft.com/office/officeart/2005/8/layout/cycle6"/>
    <dgm:cxn modelId="{6EA585BA-E5E0-4A78-9E40-799C7227E4E4}" type="presParOf" srcId="{6C427BD6-F18F-452A-93FA-C33749E876D1}" destId="{570827A9-641F-4142-BB87-A988139B074F}" srcOrd="32" destOrd="0" presId="urn:microsoft.com/office/officeart/2005/8/layout/cycle6"/>
    <dgm:cxn modelId="{3482690C-D963-4650-92C9-03F92B12F6B2}" type="presParOf" srcId="{6C427BD6-F18F-452A-93FA-C33749E876D1}" destId="{8EC13623-71CA-40C5-BD77-E4FE4F36A5EF}" srcOrd="33" destOrd="0" presId="urn:microsoft.com/office/officeart/2005/8/layout/cycle6"/>
    <dgm:cxn modelId="{C1B65B88-7A6D-4075-9562-91544F4D29D9}" type="presParOf" srcId="{6C427BD6-F18F-452A-93FA-C33749E876D1}" destId="{2C34E9C3-D382-43B1-BEA2-5A5A66B9210C}" srcOrd="34" destOrd="0" presId="urn:microsoft.com/office/officeart/2005/8/layout/cycle6"/>
    <dgm:cxn modelId="{D8979E8E-1D01-4493-997D-F7A556E907DF}" type="presParOf" srcId="{6C427BD6-F18F-452A-93FA-C33749E876D1}" destId="{2BB36627-3E27-44CE-9AEC-42AB5176AB92}" srcOrd="35"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A6029-6707-4A77-99EE-A644104993D6}"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F3C4DE8B-61FD-4A78-8A88-65352C2B7244}">
      <dgm:prSet phldrT="[Text]" custT="1"/>
      <dgm:spPr>
        <a:solidFill>
          <a:schemeClr val="accent1">
            <a:lumMod val="40000"/>
            <a:lumOff val="60000"/>
          </a:schemeClr>
        </a:solidFill>
      </dgm:spPr>
      <dgm:t>
        <a:bodyPr/>
        <a:lstStyle/>
        <a:p>
          <a:r>
            <a:rPr lang="en-US" sz="2000" b="1" dirty="0">
              <a:solidFill>
                <a:schemeClr val="tx2"/>
              </a:solidFill>
            </a:rPr>
            <a:t>IS 1659:2004</a:t>
          </a:r>
        </a:p>
      </dgm:t>
    </dgm:pt>
    <dgm:pt modelId="{3BDDB522-D733-40CD-B954-29EFE76B9039}" type="parTrans" cxnId="{9B977733-5E6D-42FD-9DA4-217882DE7B7D}">
      <dgm:prSet/>
      <dgm:spPr/>
      <dgm:t>
        <a:bodyPr/>
        <a:lstStyle/>
        <a:p>
          <a:endParaRPr lang="en-US"/>
        </a:p>
      </dgm:t>
    </dgm:pt>
    <dgm:pt modelId="{FF625A69-A9B2-4DF8-A4CF-2070A8C7EEC9}" type="sibTrans" cxnId="{9B977733-5E6D-42FD-9DA4-217882DE7B7D}">
      <dgm:prSet/>
      <dgm:spPr>
        <a:gradFill rotWithShape="0">
          <a:gsLst>
            <a:gs pos="54000">
              <a:srgbClr val="CE8C08"/>
            </a:gs>
            <a:gs pos="100000">
              <a:schemeClr val="accent1">
                <a:lumMod val="40000"/>
                <a:lumOff val="60000"/>
              </a:schemeClr>
            </a:gs>
          </a:gsLst>
          <a:lin ang="5400000" scaled="0"/>
        </a:gradFill>
      </dgm:spPr>
      <dgm:t>
        <a:bodyPr/>
        <a:lstStyle/>
        <a:p>
          <a:endParaRPr lang="en-US"/>
        </a:p>
      </dgm:t>
    </dgm:pt>
    <dgm:pt modelId="{7A2DD53C-3024-4FD5-8AB2-797682A00F1B}">
      <dgm:prSet phldrT="[Text]" custT="1"/>
      <dgm:spPr>
        <a:solidFill>
          <a:schemeClr val="accent1">
            <a:lumMod val="40000"/>
            <a:lumOff val="60000"/>
          </a:schemeClr>
        </a:solidFill>
      </dgm:spPr>
      <dgm:t>
        <a:bodyPr/>
        <a:lstStyle/>
        <a:p>
          <a:r>
            <a:rPr lang="en-US" sz="2000" b="1" dirty="0"/>
            <a:t>Cl 3 Terminology</a:t>
          </a:r>
        </a:p>
      </dgm:t>
    </dgm:pt>
    <dgm:pt modelId="{AB1DB06A-74BC-49AA-A085-1B5D53D28B09}" type="parTrans" cxnId="{24638EE7-127D-4C2C-8E8A-AEB2B7F2FCA3}">
      <dgm:prSet/>
      <dgm:spPr/>
      <dgm:t>
        <a:bodyPr/>
        <a:lstStyle/>
        <a:p>
          <a:endParaRPr lang="en-US"/>
        </a:p>
      </dgm:t>
    </dgm:pt>
    <dgm:pt modelId="{7E7C224A-ED6B-46C3-A7F5-35DCE303A050}" type="sibTrans" cxnId="{24638EE7-127D-4C2C-8E8A-AEB2B7F2FCA3}">
      <dgm:prSet/>
      <dgm:spPr/>
      <dgm:t>
        <a:bodyPr/>
        <a:lstStyle/>
        <a:p>
          <a:endParaRPr lang="en-US"/>
        </a:p>
      </dgm:t>
    </dgm:pt>
    <dgm:pt modelId="{7903B9AB-82F7-4930-AFEC-1F2B998F670B}">
      <dgm:prSet phldrT="[Text]" custT="1"/>
      <dgm:spPr>
        <a:solidFill>
          <a:schemeClr val="accent1">
            <a:lumMod val="40000"/>
            <a:lumOff val="60000"/>
          </a:schemeClr>
        </a:solidFill>
      </dgm:spPr>
      <dgm:t>
        <a:bodyPr/>
        <a:lstStyle/>
        <a:p>
          <a:r>
            <a:rPr lang="en-US" sz="2000" b="1" dirty="0"/>
            <a:t>Cl 4 Grades and Types</a:t>
          </a:r>
        </a:p>
      </dgm:t>
    </dgm:pt>
    <dgm:pt modelId="{26ED662D-4D3A-408F-9714-42D29F53018F}" type="parTrans" cxnId="{DD8B5F88-18CA-4DD8-A85D-13C45D6ADD0F}">
      <dgm:prSet/>
      <dgm:spPr/>
      <dgm:t>
        <a:bodyPr/>
        <a:lstStyle/>
        <a:p>
          <a:endParaRPr lang="en-US"/>
        </a:p>
      </dgm:t>
    </dgm:pt>
    <dgm:pt modelId="{DE710F2A-56A3-4796-9366-3ED1AB2A7EAB}" type="sibTrans" cxnId="{DD8B5F88-18CA-4DD8-A85D-13C45D6ADD0F}">
      <dgm:prSet/>
      <dgm:spPr/>
      <dgm:t>
        <a:bodyPr/>
        <a:lstStyle/>
        <a:p>
          <a:endParaRPr lang="en-US"/>
        </a:p>
      </dgm:t>
    </dgm:pt>
    <dgm:pt modelId="{1303B1C2-F6C1-45F0-B411-7DF0DAB05D73}">
      <dgm:prSet phldrT="[Text]" custT="1"/>
      <dgm:spPr>
        <a:solidFill>
          <a:schemeClr val="accent1">
            <a:lumMod val="40000"/>
            <a:lumOff val="60000"/>
          </a:schemeClr>
        </a:solidFill>
      </dgm:spPr>
      <dgm:t>
        <a:bodyPr/>
        <a:lstStyle/>
        <a:p>
          <a:r>
            <a:rPr lang="en-US" sz="1800" b="1" dirty="0"/>
            <a:t>Cl 5 Materials</a:t>
          </a:r>
        </a:p>
      </dgm:t>
    </dgm:pt>
    <dgm:pt modelId="{B30CDE55-1CE1-48C6-BF28-77134EA539E1}" type="parTrans" cxnId="{80A8D0A2-D395-4CDE-91AB-E4C9359CA867}">
      <dgm:prSet/>
      <dgm:spPr/>
      <dgm:t>
        <a:bodyPr/>
        <a:lstStyle/>
        <a:p>
          <a:endParaRPr lang="en-US"/>
        </a:p>
      </dgm:t>
    </dgm:pt>
    <dgm:pt modelId="{D5B22EF1-218C-4991-99F5-FC4758EFD2BD}" type="sibTrans" cxnId="{80A8D0A2-D395-4CDE-91AB-E4C9359CA867}">
      <dgm:prSet/>
      <dgm:spPr/>
      <dgm:t>
        <a:bodyPr/>
        <a:lstStyle/>
        <a:p>
          <a:endParaRPr lang="en-US"/>
        </a:p>
      </dgm:t>
    </dgm:pt>
    <dgm:pt modelId="{2AD7EB85-C57C-4FBA-B19A-4CEA16B0B7A1}">
      <dgm:prSet phldrT="[Text]" custT="1"/>
      <dgm:spPr>
        <a:solidFill>
          <a:schemeClr val="accent1">
            <a:lumMod val="40000"/>
            <a:lumOff val="60000"/>
          </a:schemeClr>
        </a:solidFill>
      </dgm:spPr>
      <dgm:t>
        <a:bodyPr/>
        <a:lstStyle/>
        <a:p>
          <a:r>
            <a:rPr lang="en-US" sz="2000" b="1" dirty="0"/>
            <a:t>Cl 6 Manufacture</a:t>
          </a:r>
        </a:p>
      </dgm:t>
    </dgm:pt>
    <dgm:pt modelId="{4B2F33D9-6D8E-459D-A32E-3FFE0057AACB}" type="parTrans" cxnId="{E6D5EF14-8F23-450D-9373-08EF86E6C927}">
      <dgm:prSet/>
      <dgm:spPr/>
      <dgm:t>
        <a:bodyPr/>
        <a:lstStyle/>
        <a:p>
          <a:endParaRPr lang="en-US"/>
        </a:p>
      </dgm:t>
    </dgm:pt>
    <dgm:pt modelId="{98728A83-588D-471B-8211-F8A709CC7DD2}" type="sibTrans" cxnId="{E6D5EF14-8F23-450D-9373-08EF86E6C927}">
      <dgm:prSet/>
      <dgm:spPr/>
      <dgm:t>
        <a:bodyPr/>
        <a:lstStyle/>
        <a:p>
          <a:endParaRPr lang="en-US"/>
        </a:p>
      </dgm:t>
    </dgm:pt>
    <dgm:pt modelId="{6CF5A780-1777-4D89-B140-BA744521F711}">
      <dgm:prSet phldrT="[Text]" custT="1"/>
      <dgm:spPr>
        <a:solidFill>
          <a:schemeClr val="accent1">
            <a:lumMod val="40000"/>
            <a:lumOff val="60000"/>
          </a:schemeClr>
        </a:solidFill>
      </dgm:spPr>
      <dgm:t>
        <a:bodyPr/>
        <a:lstStyle/>
        <a:p>
          <a:r>
            <a:rPr lang="en-US" sz="2000" b="1" dirty="0"/>
            <a:t>Cl 7 Dimensions and Tolerances</a:t>
          </a:r>
        </a:p>
      </dgm:t>
    </dgm:pt>
    <dgm:pt modelId="{373F9280-598E-4A53-A6E5-8F5B095A840F}" type="parTrans" cxnId="{29F16571-0DA9-4574-A1D6-7CB7E8397F3F}">
      <dgm:prSet/>
      <dgm:spPr/>
      <dgm:t>
        <a:bodyPr/>
        <a:lstStyle/>
        <a:p>
          <a:endParaRPr lang="en-US"/>
        </a:p>
      </dgm:t>
    </dgm:pt>
    <dgm:pt modelId="{30C313C9-6EA0-4569-B4C0-574C4588D11F}" type="sibTrans" cxnId="{29F16571-0DA9-4574-A1D6-7CB7E8397F3F}">
      <dgm:prSet/>
      <dgm:spPr/>
      <dgm:t>
        <a:bodyPr/>
        <a:lstStyle/>
        <a:p>
          <a:endParaRPr lang="en-US"/>
        </a:p>
      </dgm:t>
    </dgm:pt>
    <dgm:pt modelId="{7B1425CF-C204-45E3-BCEC-3EB39DBF94F3}">
      <dgm:prSet phldrT="[Text]" custT="1"/>
      <dgm:spPr>
        <a:solidFill>
          <a:schemeClr val="accent1">
            <a:lumMod val="40000"/>
            <a:lumOff val="60000"/>
          </a:schemeClr>
        </a:solidFill>
      </dgm:spPr>
      <dgm:t>
        <a:bodyPr/>
        <a:lstStyle/>
        <a:p>
          <a:r>
            <a:rPr lang="en-US" sz="2000" b="1" dirty="0"/>
            <a:t>Cl 8 Sampling and Inspection</a:t>
          </a:r>
        </a:p>
      </dgm:t>
    </dgm:pt>
    <dgm:pt modelId="{2DE2B5F0-4403-4D10-BE1D-AA753EE8323D}" type="parTrans" cxnId="{DD93C996-2911-449D-B8CA-623F9590B14D}">
      <dgm:prSet/>
      <dgm:spPr/>
      <dgm:t>
        <a:bodyPr/>
        <a:lstStyle/>
        <a:p>
          <a:endParaRPr lang="en-US"/>
        </a:p>
      </dgm:t>
    </dgm:pt>
    <dgm:pt modelId="{E1188698-10D6-4285-B119-2D385ED94E12}" type="sibTrans" cxnId="{DD93C996-2911-449D-B8CA-623F9590B14D}">
      <dgm:prSet/>
      <dgm:spPr/>
      <dgm:t>
        <a:bodyPr/>
        <a:lstStyle/>
        <a:p>
          <a:endParaRPr lang="en-US"/>
        </a:p>
      </dgm:t>
    </dgm:pt>
    <dgm:pt modelId="{8E10E54A-580C-411B-B67B-B63EB79A2786}">
      <dgm:prSet phldrT="[Text]" custT="1"/>
      <dgm:spPr>
        <a:solidFill>
          <a:schemeClr val="accent1">
            <a:lumMod val="40000"/>
            <a:lumOff val="60000"/>
          </a:schemeClr>
        </a:solidFill>
      </dgm:spPr>
      <dgm:t>
        <a:bodyPr/>
        <a:lstStyle/>
        <a:p>
          <a:r>
            <a:rPr lang="en-US" sz="2000" b="1" dirty="0"/>
            <a:t>Cl 9 Tests</a:t>
          </a:r>
        </a:p>
      </dgm:t>
    </dgm:pt>
    <dgm:pt modelId="{47DAF4BB-EFF2-433F-AA8C-B7328251C7AC}" type="parTrans" cxnId="{F8C5C7FA-199A-4CF9-ACBA-74FC38F62C2C}">
      <dgm:prSet/>
      <dgm:spPr/>
      <dgm:t>
        <a:bodyPr/>
        <a:lstStyle/>
        <a:p>
          <a:endParaRPr lang="en-US"/>
        </a:p>
      </dgm:t>
    </dgm:pt>
    <dgm:pt modelId="{9A8BB6D9-5A46-4F86-9D38-A4AE3F42592F}" type="sibTrans" cxnId="{F8C5C7FA-199A-4CF9-ACBA-74FC38F62C2C}">
      <dgm:prSet/>
      <dgm:spPr/>
      <dgm:t>
        <a:bodyPr/>
        <a:lstStyle/>
        <a:p>
          <a:endParaRPr lang="en-US"/>
        </a:p>
      </dgm:t>
    </dgm:pt>
    <dgm:pt modelId="{561277BC-C212-4CB6-A6BC-B57C0DA0D374}">
      <dgm:prSet phldrT="[Text]" custT="1"/>
      <dgm:spPr>
        <a:solidFill>
          <a:schemeClr val="accent1">
            <a:lumMod val="40000"/>
            <a:lumOff val="60000"/>
          </a:schemeClr>
        </a:solidFill>
      </dgm:spPr>
      <dgm:t>
        <a:bodyPr/>
        <a:lstStyle/>
        <a:p>
          <a:r>
            <a:rPr lang="en-US" sz="2000" b="1" dirty="0"/>
            <a:t>Cl 10 Additional requirements for Eco-Mark</a:t>
          </a:r>
        </a:p>
      </dgm:t>
    </dgm:pt>
    <dgm:pt modelId="{7E4097FA-2C34-4F3A-8C92-010BCD8EDAD7}" type="parTrans" cxnId="{6763E7C3-DF5F-4024-A682-1E89B50F9074}">
      <dgm:prSet/>
      <dgm:spPr/>
      <dgm:t>
        <a:bodyPr/>
        <a:lstStyle/>
        <a:p>
          <a:endParaRPr lang="en-US"/>
        </a:p>
      </dgm:t>
    </dgm:pt>
    <dgm:pt modelId="{D539C55F-DEA5-4FDC-906E-8734DA00F983}" type="sibTrans" cxnId="{6763E7C3-DF5F-4024-A682-1E89B50F9074}">
      <dgm:prSet/>
      <dgm:spPr/>
      <dgm:t>
        <a:bodyPr/>
        <a:lstStyle/>
        <a:p>
          <a:endParaRPr lang="en-US"/>
        </a:p>
      </dgm:t>
    </dgm:pt>
    <dgm:pt modelId="{031E4B90-C9B3-4332-961A-D93E8FB99DF5}">
      <dgm:prSet phldrT="[Text]" custT="1"/>
      <dgm:spPr>
        <a:solidFill>
          <a:schemeClr val="accent1">
            <a:lumMod val="40000"/>
            <a:lumOff val="60000"/>
          </a:schemeClr>
        </a:solidFill>
      </dgm:spPr>
      <dgm:t>
        <a:bodyPr/>
        <a:lstStyle/>
        <a:p>
          <a:r>
            <a:rPr lang="en-US" sz="2000" b="1" dirty="0"/>
            <a:t>Cl 11 Marking</a:t>
          </a:r>
        </a:p>
      </dgm:t>
    </dgm:pt>
    <dgm:pt modelId="{7CB41D5A-FBD1-432F-AA98-58B0C897E1FB}" type="parTrans" cxnId="{6F98775A-90EF-431F-B1DD-84A90FD34548}">
      <dgm:prSet/>
      <dgm:spPr/>
      <dgm:t>
        <a:bodyPr/>
        <a:lstStyle/>
        <a:p>
          <a:endParaRPr lang="en-US"/>
        </a:p>
      </dgm:t>
    </dgm:pt>
    <dgm:pt modelId="{8B9DA7F2-1CEA-4B85-8D7D-321053800BDB}" type="sibTrans" cxnId="{6F98775A-90EF-431F-B1DD-84A90FD34548}">
      <dgm:prSet/>
      <dgm:spPr/>
      <dgm:t>
        <a:bodyPr/>
        <a:lstStyle/>
        <a:p>
          <a:endParaRPr lang="en-US"/>
        </a:p>
      </dgm:t>
    </dgm:pt>
    <dgm:pt modelId="{B901E564-9816-4D59-B201-BE1DC08E3FFD}">
      <dgm:prSet phldrT="[Text]" custT="1"/>
      <dgm:spPr>
        <a:solidFill>
          <a:schemeClr val="accent1">
            <a:lumMod val="40000"/>
            <a:lumOff val="60000"/>
          </a:schemeClr>
        </a:solidFill>
      </dgm:spPr>
      <dgm:t>
        <a:bodyPr/>
        <a:lstStyle/>
        <a:p>
          <a:r>
            <a:rPr lang="en-US" sz="2000" b="1" dirty="0"/>
            <a:t>Cl 2 References</a:t>
          </a:r>
        </a:p>
      </dgm:t>
    </dgm:pt>
    <dgm:pt modelId="{26FDC96C-ED05-4B24-8981-F17790E1DCCC}" type="parTrans" cxnId="{BD302B6F-0173-4048-9C80-F74C749CEDE8}">
      <dgm:prSet/>
      <dgm:spPr/>
      <dgm:t>
        <a:bodyPr/>
        <a:lstStyle/>
        <a:p>
          <a:endParaRPr lang="en-US"/>
        </a:p>
      </dgm:t>
    </dgm:pt>
    <dgm:pt modelId="{982C71C2-4BFF-4598-A2A0-602B31001EB9}" type="sibTrans" cxnId="{BD302B6F-0173-4048-9C80-F74C749CEDE8}">
      <dgm:prSet/>
      <dgm:spPr/>
      <dgm:t>
        <a:bodyPr/>
        <a:lstStyle/>
        <a:p>
          <a:endParaRPr lang="en-US"/>
        </a:p>
      </dgm:t>
    </dgm:pt>
    <dgm:pt modelId="{373B1132-1D07-49AA-8414-55BDB57472B5}">
      <dgm:prSet phldrT="[Text]" custT="1"/>
      <dgm:spPr>
        <a:solidFill>
          <a:schemeClr val="accent1">
            <a:lumMod val="40000"/>
            <a:lumOff val="60000"/>
          </a:schemeClr>
        </a:solidFill>
      </dgm:spPr>
      <dgm:t>
        <a:bodyPr/>
        <a:lstStyle/>
        <a:p>
          <a:r>
            <a:rPr lang="en-US" sz="2000" b="1" dirty="0"/>
            <a:t>Cl 1 Scope</a:t>
          </a:r>
        </a:p>
      </dgm:t>
    </dgm:pt>
    <dgm:pt modelId="{762E870C-FF98-45FD-A1F6-02F5B482F48C}" type="parTrans" cxnId="{D20EAADC-1F28-44D0-A367-9D748A9E12E0}">
      <dgm:prSet/>
      <dgm:spPr/>
      <dgm:t>
        <a:bodyPr/>
        <a:lstStyle/>
        <a:p>
          <a:endParaRPr lang="en-US"/>
        </a:p>
      </dgm:t>
    </dgm:pt>
    <dgm:pt modelId="{CB98BD92-5595-4E3F-A06A-32CB882E68AE}" type="sibTrans" cxnId="{D20EAADC-1F28-44D0-A367-9D748A9E12E0}">
      <dgm:prSet/>
      <dgm:spPr/>
      <dgm:t>
        <a:bodyPr/>
        <a:lstStyle/>
        <a:p>
          <a:endParaRPr lang="en-US"/>
        </a:p>
      </dgm:t>
    </dgm:pt>
    <dgm:pt modelId="{CD10EDF4-EF8B-463A-8218-AE6795826511}" type="pres">
      <dgm:prSet presAssocID="{F34A6029-6707-4A77-99EE-A644104993D6}" presName="Name0" presStyleCnt="0">
        <dgm:presLayoutVars>
          <dgm:dir/>
        </dgm:presLayoutVars>
      </dgm:prSet>
      <dgm:spPr/>
    </dgm:pt>
    <dgm:pt modelId="{99A42F77-60F7-4FDD-9985-F8D76F9CBA02}" type="pres">
      <dgm:prSet presAssocID="{FF625A69-A9B2-4DF8-A4CF-2070A8C7EEC9}" presName="picture_1" presStyleLbl="bgImgPlace1" presStyleIdx="0" presStyleCnt="1" custScaleX="134543" custLinFactNeighborX="-337"/>
      <dgm:spPr/>
    </dgm:pt>
    <dgm:pt modelId="{E7D960D1-DCC6-4C2C-880A-5F8C106B02A2}" type="pres">
      <dgm:prSet presAssocID="{F3C4DE8B-61FD-4A78-8A88-65352C2B7244}" presName="text_1" presStyleLbl="node1" presStyleIdx="0" presStyleCnt="0">
        <dgm:presLayoutVars>
          <dgm:bulletEnabled val="1"/>
        </dgm:presLayoutVars>
      </dgm:prSet>
      <dgm:spPr/>
    </dgm:pt>
    <dgm:pt modelId="{391D3CD6-09B0-4375-AB73-E6CB0982D63B}" type="pres">
      <dgm:prSet presAssocID="{F34A6029-6707-4A77-99EE-A644104993D6}" presName="linV" presStyleCnt="0"/>
      <dgm:spPr/>
    </dgm:pt>
    <dgm:pt modelId="{E3A34F94-E53F-4840-B0D4-E2E59840ED0E}" type="pres">
      <dgm:prSet presAssocID="{373B1132-1D07-49AA-8414-55BDB57472B5}" presName="pair" presStyleCnt="0"/>
      <dgm:spPr/>
    </dgm:pt>
    <dgm:pt modelId="{A97BDAD6-859B-4887-8DD5-2D96238A50CC}" type="pres">
      <dgm:prSet presAssocID="{373B1132-1D07-49AA-8414-55BDB57472B5}" presName="spaceH" presStyleLbl="node1" presStyleIdx="0" presStyleCnt="0"/>
      <dgm:spPr/>
    </dgm:pt>
    <dgm:pt modelId="{76D25C02-B02F-4E3D-AF21-6179096020C0}" type="pres">
      <dgm:prSet presAssocID="{373B1132-1D07-49AA-8414-55BDB57472B5}" presName="desPictures" presStyleLbl="alignImgPlace1" presStyleIdx="0" presStyleCnt="11"/>
      <dgm:spPr/>
    </dgm:pt>
    <dgm:pt modelId="{722A89D8-BEFB-4F86-9406-F2C2219C4432}" type="pres">
      <dgm:prSet presAssocID="{373B1132-1D07-49AA-8414-55BDB57472B5}" presName="desTextWrapper" presStyleCnt="0"/>
      <dgm:spPr/>
    </dgm:pt>
    <dgm:pt modelId="{B67B0725-9C6F-40AC-9C5E-9AB3ACD41C07}" type="pres">
      <dgm:prSet presAssocID="{373B1132-1D07-49AA-8414-55BDB57472B5}" presName="desText" presStyleLbl="revTx" presStyleIdx="0" presStyleCnt="11">
        <dgm:presLayoutVars>
          <dgm:bulletEnabled val="1"/>
        </dgm:presLayoutVars>
      </dgm:prSet>
      <dgm:spPr/>
    </dgm:pt>
    <dgm:pt modelId="{830BE994-995A-44FA-9E0F-BE3E9C4625F0}" type="pres">
      <dgm:prSet presAssocID="{CB98BD92-5595-4E3F-A06A-32CB882E68AE}" presName="spaceV" presStyleCnt="0"/>
      <dgm:spPr/>
    </dgm:pt>
    <dgm:pt modelId="{D42162F8-11AA-4338-8595-5B4921796639}" type="pres">
      <dgm:prSet presAssocID="{B901E564-9816-4D59-B201-BE1DC08E3FFD}" presName="pair" presStyleCnt="0"/>
      <dgm:spPr/>
    </dgm:pt>
    <dgm:pt modelId="{862888AA-EB57-4AF8-AB48-B2D9A00E6C49}" type="pres">
      <dgm:prSet presAssocID="{B901E564-9816-4D59-B201-BE1DC08E3FFD}" presName="spaceH" presStyleLbl="node1" presStyleIdx="0" presStyleCnt="0"/>
      <dgm:spPr/>
    </dgm:pt>
    <dgm:pt modelId="{B7C0AB82-F607-4D91-847D-2F91822783E7}" type="pres">
      <dgm:prSet presAssocID="{B901E564-9816-4D59-B201-BE1DC08E3FFD}" presName="desPictures" presStyleLbl="alignImgPlace1" presStyleIdx="1" presStyleCnt="11"/>
      <dgm:spPr/>
    </dgm:pt>
    <dgm:pt modelId="{74637EDE-ADE4-4122-B463-CCCEC1AC00A9}" type="pres">
      <dgm:prSet presAssocID="{B901E564-9816-4D59-B201-BE1DC08E3FFD}" presName="desTextWrapper" presStyleCnt="0"/>
      <dgm:spPr/>
    </dgm:pt>
    <dgm:pt modelId="{50E24D3A-1F1A-4E20-B3B6-94D632E643B4}" type="pres">
      <dgm:prSet presAssocID="{B901E564-9816-4D59-B201-BE1DC08E3FFD}" presName="desText" presStyleLbl="revTx" presStyleIdx="1" presStyleCnt="11">
        <dgm:presLayoutVars>
          <dgm:bulletEnabled val="1"/>
        </dgm:presLayoutVars>
      </dgm:prSet>
      <dgm:spPr/>
    </dgm:pt>
    <dgm:pt modelId="{F360BF06-AD45-4BD7-9481-7E01C20DD869}" type="pres">
      <dgm:prSet presAssocID="{982C71C2-4BFF-4598-A2A0-602B31001EB9}" presName="spaceV" presStyleCnt="0"/>
      <dgm:spPr/>
    </dgm:pt>
    <dgm:pt modelId="{14CE43EB-0D1C-4276-9AD6-8EFB8499FEED}" type="pres">
      <dgm:prSet presAssocID="{7A2DD53C-3024-4FD5-8AB2-797682A00F1B}" presName="pair" presStyleCnt="0"/>
      <dgm:spPr/>
    </dgm:pt>
    <dgm:pt modelId="{E3BBC29F-E6B5-4DCB-A30F-A52E5F17F083}" type="pres">
      <dgm:prSet presAssocID="{7A2DD53C-3024-4FD5-8AB2-797682A00F1B}" presName="spaceH" presStyleLbl="node1" presStyleIdx="0" presStyleCnt="0"/>
      <dgm:spPr/>
    </dgm:pt>
    <dgm:pt modelId="{0FBB5DE5-107B-4CFA-9279-6240568F0CB8}" type="pres">
      <dgm:prSet presAssocID="{7A2DD53C-3024-4FD5-8AB2-797682A00F1B}" presName="desPictures" presStyleLbl="alignImgPlace1" presStyleIdx="2" presStyleCnt="11"/>
      <dgm:spPr/>
    </dgm:pt>
    <dgm:pt modelId="{49603CE1-D73B-468F-9AC6-EB1486200057}" type="pres">
      <dgm:prSet presAssocID="{7A2DD53C-3024-4FD5-8AB2-797682A00F1B}" presName="desTextWrapper" presStyleCnt="0"/>
      <dgm:spPr/>
    </dgm:pt>
    <dgm:pt modelId="{2C57FDF5-7798-4168-B12C-0F6E58D46A52}" type="pres">
      <dgm:prSet presAssocID="{7A2DD53C-3024-4FD5-8AB2-797682A00F1B}" presName="desText" presStyleLbl="revTx" presStyleIdx="2" presStyleCnt="11">
        <dgm:presLayoutVars>
          <dgm:bulletEnabled val="1"/>
        </dgm:presLayoutVars>
      </dgm:prSet>
      <dgm:spPr/>
    </dgm:pt>
    <dgm:pt modelId="{BDCB1C93-3DE8-4774-B272-D3F6B1A80275}" type="pres">
      <dgm:prSet presAssocID="{7E7C224A-ED6B-46C3-A7F5-35DCE303A050}" presName="spaceV" presStyleCnt="0"/>
      <dgm:spPr/>
    </dgm:pt>
    <dgm:pt modelId="{EE68D8CA-6F09-46D7-A7E1-2E9997F47D65}" type="pres">
      <dgm:prSet presAssocID="{7903B9AB-82F7-4930-AFEC-1F2B998F670B}" presName="pair" presStyleCnt="0"/>
      <dgm:spPr/>
    </dgm:pt>
    <dgm:pt modelId="{5EF361DD-DF94-484E-B7C9-C9FB849ABBD0}" type="pres">
      <dgm:prSet presAssocID="{7903B9AB-82F7-4930-AFEC-1F2B998F670B}" presName="spaceH" presStyleLbl="node1" presStyleIdx="0" presStyleCnt="0"/>
      <dgm:spPr/>
    </dgm:pt>
    <dgm:pt modelId="{3C1AA63B-C5C9-4C39-8727-88F351810E6E}" type="pres">
      <dgm:prSet presAssocID="{7903B9AB-82F7-4930-AFEC-1F2B998F670B}" presName="desPictures" presStyleLbl="alignImgPlace1" presStyleIdx="3" presStyleCnt="11"/>
      <dgm:spPr/>
    </dgm:pt>
    <dgm:pt modelId="{05E24204-3530-4AAA-B5CE-BA973FD82487}" type="pres">
      <dgm:prSet presAssocID="{7903B9AB-82F7-4930-AFEC-1F2B998F670B}" presName="desTextWrapper" presStyleCnt="0"/>
      <dgm:spPr/>
    </dgm:pt>
    <dgm:pt modelId="{ED3FACEF-21DF-4B27-A7BA-697B4E52F683}" type="pres">
      <dgm:prSet presAssocID="{7903B9AB-82F7-4930-AFEC-1F2B998F670B}" presName="desText" presStyleLbl="revTx" presStyleIdx="3" presStyleCnt="11">
        <dgm:presLayoutVars>
          <dgm:bulletEnabled val="1"/>
        </dgm:presLayoutVars>
      </dgm:prSet>
      <dgm:spPr/>
    </dgm:pt>
    <dgm:pt modelId="{14DF8BF5-E694-4424-9CFB-38604ABA0818}" type="pres">
      <dgm:prSet presAssocID="{DE710F2A-56A3-4796-9366-3ED1AB2A7EAB}" presName="spaceV" presStyleCnt="0"/>
      <dgm:spPr/>
    </dgm:pt>
    <dgm:pt modelId="{AB536B87-5981-4E2C-B9E8-CDB648A14697}" type="pres">
      <dgm:prSet presAssocID="{1303B1C2-F6C1-45F0-B411-7DF0DAB05D73}" presName="pair" presStyleCnt="0"/>
      <dgm:spPr/>
    </dgm:pt>
    <dgm:pt modelId="{8E856D15-D048-4502-B9AD-971EB16260F6}" type="pres">
      <dgm:prSet presAssocID="{1303B1C2-F6C1-45F0-B411-7DF0DAB05D73}" presName="spaceH" presStyleLbl="node1" presStyleIdx="0" presStyleCnt="0"/>
      <dgm:spPr/>
    </dgm:pt>
    <dgm:pt modelId="{8E0ABBB6-A6E1-4666-8086-12231E4C6406}" type="pres">
      <dgm:prSet presAssocID="{1303B1C2-F6C1-45F0-B411-7DF0DAB05D73}" presName="desPictures" presStyleLbl="alignImgPlace1" presStyleIdx="4" presStyleCnt="11"/>
      <dgm:spPr/>
    </dgm:pt>
    <dgm:pt modelId="{9946E315-5665-49F9-BF6B-3BFD17FBE266}" type="pres">
      <dgm:prSet presAssocID="{1303B1C2-F6C1-45F0-B411-7DF0DAB05D73}" presName="desTextWrapper" presStyleCnt="0"/>
      <dgm:spPr/>
    </dgm:pt>
    <dgm:pt modelId="{4EEB8C64-DB59-4070-A75E-DCBE190684D7}" type="pres">
      <dgm:prSet presAssocID="{1303B1C2-F6C1-45F0-B411-7DF0DAB05D73}" presName="desText" presStyleLbl="revTx" presStyleIdx="4" presStyleCnt="11">
        <dgm:presLayoutVars>
          <dgm:bulletEnabled val="1"/>
        </dgm:presLayoutVars>
      </dgm:prSet>
      <dgm:spPr/>
    </dgm:pt>
    <dgm:pt modelId="{7A2BEE8D-372C-4406-9054-C7E59E948168}" type="pres">
      <dgm:prSet presAssocID="{D5B22EF1-218C-4991-99F5-FC4758EFD2BD}" presName="spaceV" presStyleCnt="0"/>
      <dgm:spPr/>
    </dgm:pt>
    <dgm:pt modelId="{65123708-6724-4D5D-8BF5-DBFDEA9D6026}" type="pres">
      <dgm:prSet presAssocID="{2AD7EB85-C57C-4FBA-B19A-4CEA16B0B7A1}" presName="pair" presStyleCnt="0"/>
      <dgm:spPr/>
    </dgm:pt>
    <dgm:pt modelId="{6BD35F10-03A0-4FC7-8329-15170A35F878}" type="pres">
      <dgm:prSet presAssocID="{2AD7EB85-C57C-4FBA-B19A-4CEA16B0B7A1}" presName="spaceH" presStyleLbl="node1" presStyleIdx="0" presStyleCnt="0"/>
      <dgm:spPr/>
    </dgm:pt>
    <dgm:pt modelId="{22B42A2D-55DC-4783-8E3B-1509929D1B3C}" type="pres">
      <dgm:prSet presAssocID="{2AD7EB85-C57C-4FBA-B19A-4CEA16B0B7A1}" presName="desPictures" presStyleLbl="alignImgPlace1" presStyleIdx="5" presStyleCnt="11"/>
      <dgm:spPr/>
    </dgm:pt>
    <dgm:pt modelId="{922A88CF-7DF7-4701-95E4-89700B9B913D}" type="pres">
      <dgm:prSet presAssocID="{2AD7EB85-C57C-4FBA-B19A-4CEA16B0B7A1}" presName="desTextWrapper" presStyleCnt="0"/>
      <dgm:spPr/>
    </dgm:pt>
    <dgm:pt modelId="{ADF5CD9F-8DC2-4F15-9DBE-28655BFD93E0}" type="pres">
      <dgm:prSet presAssocID="{2AD7EB85-C57C-4FBA-B19A-4CEA16B0B7A1}" presName="desText" presStyleLbl="revTx" presStyleIdx="5" presStyleCnt="11">
        <dgm:presLayoutVars>
          <dgm:bulletEnabled val="1"/>
        </dgm:presLayoutVars>
      </dgm:prSet>
      <dgm:spPr/>
    </dgm:pt>
    <dgm:pt modelId="{8D419036-76A5-4772-BB64-63C698F77673}" type="pres">
      <dgm:prSet presAssocID="{98728A83-588D-471B-8211-F8A709CC7DD2}" presName="spaceV" presStyleCnt="0"/>
      <dgm:spPr/>
    </dgm:pt>
    <dgm:pt modelId="{7B1B383E-0B71-48D4-AD64-6B2D6BD1170F}" type="pres">
      <dgm:prSet presAssocID="{6CF5A780-1777-4D89-B140-BA744521F711}" presName="pair" presStyleCnt="0"/>
      <dgm:spPr/>
    </dgm:pt>
    <dgm:pt modelId="{F44F342A-0552-4477-8C8B-B816C103606F}" type="pres">
      <dgm:prSet presAssocID="{6CF5A780-1777-4D89-B140-BA744521F711}" presName="spaceH" presStyleLbl="node1" presStyleIdx="0" presStyleCnt="0"/>
      <dgm:spPr/>
    </dgm:pt>
    <dgm:pt modelId="{39CF519B-FC47-4426-B923-7CF8F2B472E9}" type="pres">
      <dgm:prSet presAssocID="{6CF5A780-1777-4D89-B140-BA744521F711}" presName="desPictures" presStyleLbl="alignImgPlace1" presStyleIdx="6" presStyleCnt="11"/>
      <dgm:spPr/>
    </dgm:pt>
    <dgm:pt modelId="{4172F1B5-AF3E-4975-8D06-2620E1465CE1}" type="pres">
      <dgm:prSet presAssocID="{6CF5A780-1777-4D89-B140-BA744521F711}" presName="desTextWrapper" presStyleCnt="0"/>
      <dgm:spPr/>
    </dgm:pt>
    <dgm:pt modelId="{96B820E7-0B3B-456E-96B9-A12E765D8103}" type="pres">
      <dgm:prSet presAssocID="{6CF5A780-1777-4D89-B140-BA744521F711}" presName="desText" presStyleLbl="revTx" presStyleIdx="6" presStyleCnt="11">
        <dgm:presLayoutVars>
          <dgm:bulletEnabled val="1"/>
        </dgm:presLayoutVars>
      </dgm:prSet>
      <dgm:spPr/>
    </dgm:pt>
    <dgm:pt modelId="{6550AE16-D124-4620-ACEE-715C38C811E1}" type="pres">
      <dgm:prSet presAssocID="{30C313C9-6EA0-4569-B4C0-574C4588D11F}" presName="spaceV" presStyleCnt="0"/>
      <dgm:spPr/>
    </dgm:pt>
    <dgm:pt modelId="{7975F50E-7A70-4733-8AC5-7998BEF6137D}" type="pres">
      <dgm:prSet presAssocID="{7B1425CF-C204-45E3-BCEC-3EB39DBF94F3}" presName="pair" presStyleCnt="0"/>
      <dgm:spPr/>
    </dgm:pt>
    <dgm:pt modelId="{35DE32C2-EB1F-43FA-92F7-E0C68C43CDFE}" type="pres">
      <dgm:prSet presAssocID="{7B1425CF-C204-45E3-BCEC-3EB39DBF94F3}" presName="spaceH" presStyleLbl="node1" presStyleIdx="0" presStyleCnt="0"/>
      <dgm:spPr/>
    </dgm:pt>
    <dgm:pt modelId="{FE3ED3C7-2B5B-44D8-A824-C3742104E386}" type="pres">
      <dgm:prSet presAssocID="{7B1425CF-C204-45E3-BCEC-3EB39DBF94F3}" presName="desPictures" presStyleLbl="alignImgPlace1" presStyleIdx="7" presStyleCnt="11"/>
      <dgm:spPr/>
    </dgm:pt>
    <dgm:pt modelId="{C1C6DAB3-42C3-475B-AEED-B76AF639873E}" type="pres">
      <dgm:prSet presAssocID="{7B1425CF-C204-45E3-BCEC-3EB39DBF94F3}" presName="desTextWrapper" presStyleCnt="0"/>
      <dgm:spPr/>
    </dgm:pt>
    <dgm:pt modelId="{B668DEB4-9B1D-4675-9A69-52D734BDE041}" type="pres">
      <dgm:prSet presAssocID="{7B1425CF-C204-45E3-BCEC-3EB39DBF94F3}" presName="desText" presStyleLbl="revTx" presStyleIdx="7" presStyleCnt="11">
        <dgm:presLayoutVars>
          <dgm:bulletEnabled val="1"/>
        </dgm:presLayoutVars>
      </dgm:prSet>
      <dgm:spPr/>
    </dgm:pt>
    <dgm:pt modelId="{5014CA99-5DB0-4A6F-8640-EEBE40A5B418}" type="pres">
      <dgm:prSet presAssocID="{E1188698-10D6-4285-B119-2D385ED94E12}" presName="spaceV" presStyleCnt="0"/>
      <dgm:spPr/>
    </dgm:pt>
    <dgm:pt modelId="{8F82356E-DA15-4214-BEBA-6106D2BACCB1}" type="pres">
      <dgm:prSet presAssocID="{8E10E54A-580C-411B-B67B-B63EB79A2786}" presName="pair" presStyleCnt="0"/>
      <dgm:spPr/>
    </dgm:pt>
    <dgm:pt modelId="{0A54E70A-8556-4568-A7BB-093801EE69D1}" type="pres">
      <dgm:prSet presAssocID="{8E10E54A-580C-411B-B67B-B63EB79A2786}" presName="spaceH" presStyleLbl="node1" presStyleIdx="0" presStyleCnt="0"/>
      <dgm:spPr/>
    </dgm:pt>
    <dgm:pt modelId="{E8CC7649-58E7-43B9-8072-0A73481B0CFD}" type="pres">
      <dgm:prSet presAssocID="{8E10E54A-580C-411B-B67B-B63EB79A2786}" presName="desPictures" presStyleLbl="alignImgPlace1" presStyleIdx="8" presStyleCnt="11"/>
      <dgm:spPr/>
    </dgm:pt>
    <dgm:pt modelId="{D4232550-E77C-4B10-A204-E0F972AF649F}" type="pres">
      <dgm:prSet presAssocID="{8E10E54A-580C-411B-B67B-B63EB79A2786}" presName="desTextWrapper" presStyleCnt="0"/>
      <dgm:spPr/>
    </dgm:pt>
    <dgm:pt modelId="{FCC41306-7CE0-414B-BCAD-B7891E9DF8A9}" type="pres">
      <dgm:prSet presAssocID="{8E10E54A-580C-411B-B67B-B63EB79A2786}" presName="desText" presStyleLbl="revTx" presStyleIdx="8" presStyleCnt="11">
        <dgm:presLayoutVars>
          <dgm:bulletEnabled val="1"/>
        </dgm:presLayoutVars>
      </dgm:prSet>
      <dgm:spPr/>
    </dgm:pt>
    <dgm:pt modelId="{A2832666-5C64-4C12-882E-30EEA89C8952}" type="pres">
      <dgm:prSet presAssocID="{9A8BB6D9-5A46-4F86-9D38-A4AE3F42592F}" presName="spaceV" presStyleCnt="0"/>
      <dgm:spPr/>
    </dgm:pt>
    <dgm:pt modelId="{E3F1BFCD-D226-4CCB-BD8B-83428FE3F399}" type="pres">
      <dgm:prSet presAssocID="{561277BC-C212-4CB6-A6BC-B57C0DA0D374}" presName="pair" presStyleCnt="0"/>
      <dgm:spPr/>
    </dgm:pt>
    <dgm:pt modelId="{3D5B419A-4941-436C-AE52-D264870E7DEB}" type="pres">
      <dgm:prSet presAssocID="{561277BC-C212-4CB6-A6BC-B57C0DA0D374}" presName="spaceH" presStyleLbl="node1" presStyleIdx="0" presStyleCnt="0"/>
      <dgm:spPr/>
    </dgm:pt>
    <dgm:pt modelId="{7F32B371-A9F8-44A0-8E59-84B2F36533CE}" type="pres">
      <dgm:prSet presAssocID="{561277BC-C212-4CB6-A6BC-B57C0DA0D374}" presName="desPictures" presStyleLbl="alignImgPlace1" presStyleIdx="9" presStyleCnt="11"/>
      <dgm:spPr/>
    </dgm:pt>
    <dgm:pt modelId="{FFD2C9BD-CC01-44D1-99E7-2ADDDFFE3563}" type="pres">
      <dgm:prSet presAssocID="{561277BC-C212-4CB6-A6BC-B57C0DA0D374}" presName="desTextWrapper" presStyleCnt="0"/>
      <dgm:spPr/>
    </dgm:pt>
    <dgm:pt modelId="{84A086BE-C0EE-463A-AA6C-CB4618C853F4}" type="pres">
      <dgm:prSet presAssocID="{561277BC-C212-4CB6-A6BC-B57C0DA0D374}" presName="desText" presStyleLbl="revTx" presStyleIdx="9" presStyleCnt="11">
        <dgm:presLayoutVars>
          <dgm:bulletEnabled val="1"/>
        </dgm:presLayoutVars>
      </dgm:prSet>
      <dgm:spPr/>
    </dgm:pt>
    <dgm:pt modelId="{5A972D31-28B7-4C5D-BB94-26CFE7D95325}" type="pres">
      <dgm:prSet presAssocID="{D539C55F-DEA5-4FDC-906E-8734DA00F983}" presName="spaceV" presStyleCnt="0"/>
      <dgm:spPr/>
    </dgm:pt>
    <dgm:pt modelId="{011232C3-0CFA-463A-B77B-68AD226A1832}" type="pres">
      <dgm:prSet presAssocID="{031E4B90-C9B3-4332-961A-D93E8FB99DF5}" presName="pair" presStyleCnt="0"/>
      <dgm:spPr/>
    </dgm:pt>
    <dgm:pt modelId="{A947EBC3-80A4-4393-8BFB-2AC72B134468}" type="pres">
      <dgm:prSet presAssocID="{031E4B90-C9B3-4332-961A-D93E8FB99DF5}" presName="spaceH" presStyleLbl="node1" presStyleIdx="0" presStyleCnt="0"/>
      <dgm:spPr/>
    </dgm:pt>
    <dgm:pt modelId="{578D00DE-D522-4EE7-83BF-DF8799AD4C35}" type="pres">
      <dgm:prSet presAssocID="{031E4B90-C9B3-4332-961A-D93E8FB99DF5}" presName="desPictures" presStyleLbl="alignImgPlace1" presStyleIdx="10" presStyleCnt="11"/>
      <dgm:spPr/>
    </dgm:pt>
    <dgm:pt modelId="{8B4CE419-F6C1-484B-A146-2EC966AEFED1}" type="pres">
      <dgm:prSet presAssocID="{031E4B90-C9B3-4332-961A-D93E8FB99DF5}" presName="desTextWrapper" presStyleCnt="0"/>
      <dgm:spPr/>
    </dgm:pt>
    <dgm:pt modelId="{F2D51EAD-3AEA-416A-BE9D-D9C23879658E}" type="pres">
      <dgm:prSet presAssocID="{031E4B90-C9B3-4332-961A-D93E8FB99DF5}" presName="desText" presStyleLbl="revTx" presStyleIdx="10" presStyleCnt="11">
        <dgm:presLayoutVars>
          <dgm:bulletEnabled val="1"/>
        </dgm:presLayoutVars>
      </dgm:prSet>
      <dgm:spPr/>
    </dgm:pt>
    <dgm:pt modelId="{BDACE95E-32F7-40A4-A17F-DFA3E1140912}" type="pres">
      <dgm:prSet presAssocID="{F34A6029-6707-4A77-99EE-A644104993D6}" presName="maxNode" presStyleCnt="0"/>
      <dgm:spPr/>
    </dgm:pt>
    <dgm:pt modelId="{6BEC1AA0-245B-48FA-A250-E3BBADD16E3C}" type="pres">
      <dgm:prSet presAssocID="{F34A6029-6707-4A77-99EE-A644104993D6}" presName="Name33" presStyleCnt="0"/>
      <dgm:spPr/>
    </dgm:pt>
  </dgm:ptLst>
  <dgm:cxnLst>
    <dgm:cxn modelId="{D28BE508-94F3-4327-865F-63BFE1EDB8B1}" type="presOf" srcId="{F34A6029-6707-4A77-99EE-A644104993D6}" destId="{CD10EDF4-EF8B-463A-8218-AE6795826511}" srcOrd="0" destOrd="0" presId="urn:microsoft.com/office/officeart/2008/layout/AccentedPicture"/>
    <dgm:cxn modelId="{BB0EB212-EE4D-4492-840D-E24A60BE0BF7}" type="presOf" srcId="{6CF5A780-1777-4D89-B140-BA744521F711}" destId="{96B820E7-0B3B-456E-96B9-A12E765D8103}" srcOrd="0" destOrd="0" presId="urn:microsoft.com/office/officeart/2008/layout/AccentedPicture"/>
    <dgm:cxn modelId="{E6D5EF14-8F23-450D-9373-08EF86E6C927}" srcId="{F34A6029-6707-4A77-99EE-A644104993D6}" destId="{2AD7EB85-C57C-4FBA-B19A-4CEA16B0B7A1}" srcOrd="6" destOrd="0" parTransId="{4B2F33D9-6D8E-459D-A32E-3FFE0057AACB}" sibTransId="{98728A83-588D-471B-8211-F8A709CC7DD2}"/>
    <dgm:cxn modelId="{53A5FF1C-FD24-4080-ADF5-7C7D56066EB4}" type="presOf" srcId="{7903B9AB-82F7-4930-AFEC-1F2B998F670B}" destId="{ED3FACEF-21DF-4B27-A7BA-697B4E52F683}" srcOrd="0" destOrd="0" presId="urn:microsoft.com/office/officeart/2008/layout/AccentedPicture"/>
    <dgm:cxn modelId="{E0E5941F-4B93-4183-BF0B-B40A2459B9B8}" type="presOf" srcId="{031E4B90-C9B3-4332-961A-D93E8FB99DF5}" destId="{F2D51EAD-3AEA-416A-BE9D-D9C23879658E}" srcOrd="0" destOrd="0" presId="urn:microsoft.com/office/officeart/2008/layout/AccentedPicture"/>
    <dgm:cxn modelId="{9B977733-5E6D-42FD-9DA4-217882DE7B7D}" srcId="{F34A6029-6707-4A77-99EE-A644104993D6}" destId="{F3C4DE8B-61FD-4A78-8A88-65352C2B7244}" srcOrd="0" destOrd="0" parTransId="{3BDDB522-D733-40CD-B954-29EFE76B9039}" sibTransId="{FF625A69-A9B2-4DF8-A4CF-2070A8C7EEC9}"/>
    <dgm:cxn modelId="{FA151C40-9373-4ACE-8A0B-9A1B27A28769}" type="presOf" srcId="{8E10E54A-580C-411B-B67B-B63EB79A2786}" destId="{FCC41306-7CE0-414B-BCAD-B7891E9DF8A9}" srcOrd="0" destOrd="0" presId="urn:microsoft.com/office/officeart/2008/layout/AccentedPicture"/>
    <dgm:cxn modelId="{11ACBC4D-F9AA-443E-9A89-C6DE1156E075}" type="presOf" srcId="{B901E564-9816-4D59-B201-BE1DC08E3FFD}" destId="{50E24D3A-1F1A-4E20-B3B6-94D632E643B4}" srcOrd="0" destOrd="0" presId="urn:microsoft.com/office/officeart/2008/layout/AccentedPicture"/>
    <dgm:cxn modelId="{BD302B6F-0173-4048-9C80-F74C749CEDE8}" srcId="{F34A6029-6707-4A77-99EE-A644104993D6}" destId="{B901E564-9816-4D59-B201-BE1DC08E3FFD}" srcOrd="2" destOrd="0" parTransId="{26FDC96C-ED05-4B24-8981-F17790E1DCCC}" sibTransId="{982C71C2-4BFF-4598-A2A0-602B31001EB9}"/>
    <dgm:cxn modelId="{29F16571-0DA9-4574-A1D6-7CB7E8397F3F}" srcId="{F34A6029-6707-4A77-99EE-A644104993D6}" destId="{6CF5A780-1777-4D89-B140-BA744521F711}" srcOrd="7" destOrd="0" parTransId="{373F9280-598E-4A53-A6E5-8F5B095A840F}" sibTransId="{30C313C9-6EA0-4569-B4C0-574C4588D11F}"/>
    <dgm:cxn modelId="{6F98775A-90EF-431F-B1DD-84A90FD34548}" srcId="{F34A6029-6707-4A77-99EE-A644104993D6}" destId="{031E4B90-C9B3-4332-961A-D93E8FB99DF5}" srcOrd="11" destOrd="0" parTransId="{7CB41D5A-FBD1-432F-AA98-58B0C897E1FB}" sibTransId="{8B9DA7F2-1CEA-4B85-8D7D-321053800BDB}"/>
    <dgm:cxn modelId="{DD8B5F88-18CA-4DD8-A85D-13C45D6ADD0F}" srcId="{F34A6029-6707-4A77-99EE-A644104993D6}" destId="{7903B9AB-82F7-4930-AFEC-1F2B998F670B}" srcOrd="4" destOrd="0" parTransId="{26ED662D-4D3A-408F-9714-42D29F53018F}" sibTransId="{DE710F2A-56A3-4796-9366-3ED1AB2A7EAB}"/>
    <dgm:cxn modelId="{99A6B48A-2DA5-4E39-B2A4-231FACC9C99D}" type="presOf" srcId="{373B1132-1D07-49AA-8414-55BDB57472B5}" destId="{B67B0725-9C6F-40AC-9C5E-9AB3ACD41C07}" srcOrd="0" destOrd="0" presId="urn:microsoft.com/office/officeart/2008/layout/AccentedPicture"/>
    <dgm:cxn modelId="{C1C70293-1F1E-4F15-8EFD-951C925CB95B}" type="presOf" srcId="{7A2DD53C-3024-4FD5-8AB2-797682A00F1B}" destId="{2C57FDF5-7798-4168-B12C-0F6E58D46A52}" srcOrd="0" destOrd="0" presId="urn:microsoft.com/office/officeart/2008/layout/AccentedPicture"/>
    <dgm:cxn modelId="{DD93C996-2911-449D-B8CA-623F9590B14D}" srcId="{F34A6029-6707-4A77-99EE-A644104993D6}" destId="{7B1425CF-C204-45E3-BCEC-3EB39DBF94F3}" srcOrd="8" destOrd="0" parTransId="{2DE2B5F0-4403-4D10-BE1D-AA753EE8323D}" sibTransId="{E1188698-10D6-4285-B119-2D385ED94E12}"/>
    <dgm:cxn modelId="{21FCB79F-4CE7-4F4F-8C66-6FE4F349D67B}" type="presOf" srcId="{561277BC-C212-4CB6-A6BC-B57C0DA0D374}" destId="{84A086BE-C0EE-463A-AA6C-CB4618C853F4}" srcOrd="0" destOrd="0" presId="urn:microsoft.com/office/officeart/2008/layout/AccentedPicture"/>
    <dgm:cxn modelId="{A4BE4CA1-9E5A-4F11-BF49-3C6FBB2A9AF1}" type="presOf" srcId="{F3C4DE8B-61FD-4A78-8A88-65352C2B7244}" destId="{E7D960D1-DCC6-4C2C-880A-5F8C106B02A2}" srcOrd="0" destOrd="0" presId="urn:microsoft.com/office/officeart/2008/layout/AccentedPicture"/>
    <dgm:cxn modelId="{80A8D0A2-D395-4CDE-91AB-E4C9359CA867}" srcId="{F34A6029-6707-4A77-99EE-A644104993D6}" destId="{1303B1C2-F6C1-45F0-B411-7DF0DAB05D73}" srcOrd="5" destOrd="0" parTransId="{B30CDE55-1CE1-48C6-BF28-77134EA539E1}" sibTransId="{D5B22EF1-218C-4991-99F5-FC4758EFD2BD}"/>
    <dgm:cxn modelId="{4661B2A3-A036-4DF5-AE24-AFE552874B0D}" type="presOf" srcId="{FF625A69-A9B2-4DF8-A4CF-2070A8C7EEC9}" destId="{99A42F77-60F7-4FDD-9985-F8D76F9CBA02}" srcOrd="0" destOrd="0" presId="urn:microsoft.com/office/officeart/2008/layout/AccentedPicture"/>
    <dgm:cxn modelId="{487F3DA6-FDCA-4D93-86D2-C3D37CEAB6E6}" type="presOf" srcId="{1303B1C2-F6C1-45F0-B411-7DF0DAB05D73}" destId="{4EEB8C64-DB59-4070-A75E-DCBE190684D7}" srcOrd="0" destOrd="0" presId="urn:microsoft.com/office/officeart/2008/layout/AccentedPicture"/>
    <dgm:cxn modelId="{F8F385B9-5224-4B50-BFC1-FBE13D4AA62F}" type="presOf" srcId="{7B1425CF-C204-45E3-BCEC-3EB39DBF94F3}" destId="{B668DEB4-9B1D-4675-9A69-52D734BDE041}" srcOrd="0" destOrd="0" presId="urn:microsoft.com/office/officeart/2008/layout/AccentedPicture"/>
    <dgm:cxn modelId="{9FC487BE-5D0B-4A20-B53E-70F05289564F}" type="presOf" srcId="{2AD7EB85-C57C-4FBA-B19A-4CEA16B0B7A1}" destId="{ADF5CD9F-8DC2-4F15-9DBE-28655BFD93E0}" srcOrd="0" destOrd="0" presId="urn:microsoft.com/office/officeart/2008/layout/AccentedPicture"/>
    <dgm:cxn modelId="{6763E7C3-DF5F-4024-A682-1E89B50F9074}" srcId="{F34A6029-6707-4A77-99EE-A644104993D6}" destId="{561277BC-C212-4CB6-A6BC-B57C0DA0D374}" srcOrd="10" destOrd="0" parTransId="{7E4097FA-2C34-4F3A-8C92-010BCD8EDAD7}" sibTransId="{D539C55F-DEA5-4FDC-906E-8734DA00F983}"/>
    <dgm:cxn modelId="{D20EAADC-1F28-44D0-A367-9D748A9E12E0}" srcId="{F34A6029-6707-4A77-99EE-A644104993D6}" destId="{373B1132-1D07-49AA-8414-55BDB57472B5}" srcOrd="1" destOrd="0" parTransId="{762E870C-FF98-45FD-A1F6-02F5B482F48C}" sibTransId="{CB98BD92-5595-4E3F-A06A-32CB882E68AE}"/>
    <dgm:cxn modelId="{24638EE7-127D-4C2C-8E8A-AEB2B7F2FCA3}" srcId="{F34A6029-6707-4A77-99EE-A644104993D6}" destId="{7A2DD53C-3024-4FD5-8AB2-797682A00F1B}" srcOrd="3" destOrd="0" parTransId="{AB1DB06A-74BC-49AA-A085-1B5D53D28B09}" sibTransId="{7E7C224A-ED6B-46C3-A7F5-35DCE303A050}"/>
    <dgm:cxn modelId="{F8C5C7FA-199A-4CF9-ACBA-74FC38F62C2C}" srcId="{F34A6029-6707-4A77-99EE-A644104993D6}" destId="{8E10E54A-580C-411B-B67B-B63EB79A2786}" srcOrd="9" destOrd="0" parTransId="{47DAF4BB-EFF2-433F-AA8C-B7328251C7AC}" sibTransId="{9A8BB6D9-5A46-4F86-9D38-A4AE3F42592F}"/>
    <dgm:cxn modelId="{BC3EDD93-4795-4C8F-9F8C-B37E4A56E533}" type="presParOf" srcId="{CD10EDF4-EF8B-463A-8218-AE6795826511}" destId="{99A42F77-60F7-4FDD-9985-F8D76F9CBA02}" srcOrd="0" destOrd="0" presId="urn:microsoft.com/office/officeart/2008/layout/AccentedPicture"/>
    <dgm:cxn modelId="{4B40C768-F13F-4A44-B45E-385497B23575}" type="presParOf" srcId="{CD10EDF4-EF8B-463A-8218-AE6795826511}" destId="{E7D960D1-DCC6-4C2C-880A-5F8C106B02A2}" srcOrd="1" destOrd="0" presId="urn:microsoft.com/office/officeart/2008/layout/AccentedPicture"/>
    <dgm:cxn modelId="{B6C1403D-3D5C-4984-ACFB-AFE71F131A92}" type="presParOf" srcId="{CD10EDF4-EF8B-463A-8218-AE6795826511}" destId="{391D3CD6-09B0-4375-AB73-E6CB0982D63B}" srcOrd="2" destOrd="0" presId="urn:microsoft.com/office/officeart/2008/layout/AccentedPicture"/>
    <dgm:cxn modelId="{FD3BAE46-D51D-4411-A0E6-41FB757E24A6}" type="presParOf" srcId="{391D3CD6-09B0-4375-AB73-E6CB0982D63B}" destId="{E3A34F94-E53F-4840-B0D4-E2E59840ED0E}" srcOrd="0" destOrd="0" presId="urn:microsoft.com/office/officeart/2008/layout/AccentedPicture"/>
    <dgm:cxn modelId="{24399C5B-3B37-4B4B-BF25-9E0DECE44DD7}" type="presParOf" srcId="{E3A34F94-E53F-4840-B0D4-E2E59840ED0E}" destId="{A97BDAD6-859B-4887-8DD5-2D96238A50CC}" srcOrd="0" destOrd="0" presId="urn:microsoft.com/office/officeart/2008/layout/AccentedPicture"/>
    <dgm:cxn modelId="{1D5E2714-586E-4D40-BEBB-E42B7DAE8A9C}" type="presParOf" srcId="{E3A34F94-E53F-4840-B0D4-E2E59840ED0E}" destId="{76D25C02-B02F-4E3D-AF21-6179096020C0}" srcOrd="1" destOrd="0" presId="urn:microsoft.com/office/officeart/2008/layout/AccentedPicture"/>
    <dgm:cxn modelId="{9873BA82-A361-47D8-968A-CBE2720CD8A2}" type="presParOf" srcId="{E3A34F94-E53F-4840-B0D4-E2E59840ED0E}" destId="{722A89D8-BEFB-4F86-9406-F2C2219C4432}" srcOrd="2" destOrd="0" presId="urn:microsoft.com/office/officeart/2008/layout/AccentedPicture"/>
    <dgm:cxn modelId="{E1A58245-4861-4A1F-8F28-7258FCB83B40}" type="presParOf" srcId="{722A89D8-BEFB-4F86-9406-F2C2219C4432}" destId="{B67B0725-9C6F-40AC-9C5E-9AB3ACD41C07}" srcOrd="0" destOrd="0" presId="urn:microsoft.com/office/officeart/2008/layout/AccentedPicture"/>
    <dgm:cxn modelId="{CD86B04E-2457-4E00-AB39-C8513C00BCE6}" type="presParOf" srcId="{391D3CD6-09B0-4375-AB73-E6CB0982D63B}" destId="{830BE994-995A-44FA-9E0F-BE3E9C4625F0}" srcOrd="1" destOrd="0" presId="urn:microsoft.com/office/officeart/2008/layout/AccentedPicture"/>
    <dgm:cxn modelId="{FD1B5791-A519-4358-9726-6F6471ACD9E2}" type="presParOf" srcId="{391D3CD6-09B0-4375-AB73-E6CB0982D63B}" destId="{D42162F8-11AA-4338-8595-5B4921796639}" srcOrd="2" destOrd="0" presId="urn:microsoft.com/office/officeart/2008/layout/AccentedPicture"/>
    <dgm:cxn modelId="{792B1386-B42C-4405-A73F-DB5B9ABC3262}" type="presParOf" srcId="{D42162F8-11AA-4338-8595-5B4921796639}" destId="{862888AA-EB57-4AF8-AB48-B2D9A00E6C49}" srcOrd="0" destOrd="0" presId="urn:microsoft.com/office/officeart/2008/layout/AccentedPicture"/>
    <dgm:cxn modelId="{04D9CFE5-3802-4A73-A104-F63DD765233F}" type="presParOf" srcId="{D42162F8-11AA-4338-8595-5B4921796639}" destId="{B7C0AB82-F607-4D91-847D-2F91822783E7}" srcOrd="1" destOrd="0" presId="urn:microsoft.com/office/officeart/2008/layout/AccentedPicture"/>
    <dgm:cxn modelId="{E83195B7-D159-4306-975D-78E5E8E11E70}" type="presParOf" srcId="{D42162F8-11AA-4338-8595-5B4921796639}" destId="{74637EDE-ADE4-4122-B463-CCCEC1AC00A9}" srcOrd="2" destOrd="0" presId="urn:microsoft.com/office/officeart/2008/layout/AccentedPicture"/>
    <dgm:cxn modelId="{1DECE5CF-005E-4768-B43F-B7A3BAAA7790}" type="presParOf" srcId="{74637EDE-ADE4-4122-B463-CCCEC1AC00A9}" destId="{50E24D3A-1F1A-4E20-B3B6-94D632E643B4}" srcOrd="0" destOrd="0" presId="urn:microsoft.com/office/officeart/2008/layout/AccentedPicture"/>
    <dgm:cxn modelId="{3D66A24D-B20C-4D65-B3CC-B991F537C33B}" type="presParOf" srcId="{391D3CD6-09B0-4375-AB73-E6CB0982D63B}" destId="{F360BF06-AD45-4BD7-9481-7E01C20DD869}" srcOrd="3" destOrd="0" presId="urn:microsoft.com/office/officeart/2008/layout/AccentedPicture"/>
    <dgm:cxn modelId="{707CDC2D-1F26-4403-8621-C8A057A2AC15}" type="presParOf" srcId="{391D3CD6-09B0-4375-AB73-E6CB0982D63B}" destId="{14CE43EB-0D1C-4276-9AD6-8EFB8499FEED}" srcOrd="4" destOrd="0" presId="urn:microsoft.com/office/officeart/2008/layout/AccentedPicture"/>
    <dgm:cxn modelId="{BF2BFCAB-36BA-4508-9080-2A9813A45F43}" type="presParOf" srcId="{14CE43EB-0D1C-4276-9AD6-8EFB8499FEED}" destId="{E3BBC29F-E6B5-4DCB-A30F-A52E5F17F083}" srcOrd="0" destOrd="0" presId="urn:microsoft.com/office/officeart/2008/layout/AccentedPicture"/>
    <dgm:cxn modelId="{D8191291-E26D-4DD3-9FAA-C5FA50285BA7}" type="presParOf" srcId="{14CE43EB-0D1C-4276-9AD6-8EFB8499FEED}" destId="{0FBB5DE5-107B-4CFA-9279-6240568F0CB8}" srcOrd="1" destOrd="0" presId="urn:microsoft.com/office/officeart/2008/layout/AccentedPicture"/>
    <dgm:cxn modelId="{6FE9DD10-8D7A-4CDC-8424-A6568C7CC6D8}" type="presParOf" srcId="{14CE43EB-0D1C-4276-9AD6-8EFB8499FEED}" destId="{49603CE1-D73B-468F-9AC6-EB1486200057}" srcOrd="2" destOrd="0" presId="urn:microsoft.com/office/officeart/2008/layout/AccentedPicture"/>
    <dgm:cxn modelId="{615DAEA3-3AC4-4C74-A7BB-6686D9BEED31}" type="presParOf" srcId="{49603CE1-D73B-468F-9AC6-EB1486200057}" destId="{2C57FDF5-7798-4168-B12C-0F6E58D46A52}" srcOrd="0" destOrd="0" presId="urn:microsoft.com/office/officeart/2008/layout/AccentedPicture"/>
    <dgm:cxn modelId="{90CB7ECE-7D29-40C4-B698-76332B3A7427}" type="presParOf" srcId="{391D3CD6-09B0-4375-AB73-E6CB0982D63B}" destId="{BDCB1C93-3DE8-4774-B272-D3F6B1A80275}" srcOrd="5" destOrd="0" presId="urn:microsoft.com/office/officeart/2008/layout/AccentedPicture"/>
    <dgm:cxn modelId="{F9F951D3-04F3-4BE9-A81C-ED29D8A95D25}" type="presParOf" srcId="{391D3CD6-09B0-4375-AB73-E6CB0982D63B}" destId="{EE68D8CA-6F09-46D7-A7E1-2E9997F47D65}" srcOrd="6" destOrd="0" presId="urn:microsoft.com/office/officeart/2008/layout/AccentedPicture"/>
    <dgm:cxn modelId="{6C8F969C-B995-49D7-85E4-C0C741521243}" type="presParOf" srcId="{EE68D8CA-6F09-46D7-A7E1-2E9997F47D65}" destId="{5EF361DD-DF94-484E-B7C9-C9FB849ABBD0}" srcOrd="0" destOrd="0" presId="urn:microsoft.com/office/officeart/2008/layout/AccentedPicture"/>
    <dgm:cxn modelId="{FCC59797-5E46-4A82-A4B3-05892297AC88}" type="presParOf" srcId="{EE68D8CA-6F09-46D7-A7E1-2E9997F47D65}" destId="{3C1AA63B-C5C9-4C39-8727-88F351810E6E}" srcOrd="1" destOrd="0" presId="urn:microsoft.com/office/officeart/2008/layout/AccentedPicture"/>
    <dgm:cxn modelId="{52E8D269-CE1B-4743-A4CF-626C423AC1F2}" type="presParOf" srcId="{EE68D8CA-6F09-46D7-A7E1-2E9997F47D65}" destId="{05E24204-3530-4AAA-B5CE-BA973FD82487}" srcOrd="2" destOrd="0" presId="urn:microsoft.com/office/officeart/2008/layout/AccentedPicture"/>
    <dgm:cxn modelId="{2AE6B5E8-1D54-44AA-A0EF-AB15D0A28429}" type="presParOf" srcId="{05E24204-3530-4AAA-B5CE-BA973FD82487}" destId="{ED3FACEF-21DF-4B27-A7BA-697B4E52F683}" srcOrd="0" destOrd="0" presId="urn:microsoft.com/office/officeart/2008/layout/AccentedPicture"/>
    <dgm:cxn modelId="{66CC8F35-BD5A-4973-832B-77858797A969}" type="presParOf" srcId="{391D3CD6-09B0-4375-AB73-E6CB0982D63B}" destId="{14DF8BF5-E694-4424-9CFB-38604ABA0818}" srcOrd="7" destOrd="0" presId="urn:microsoft.com/office/officeart/2008/layout/AccentedPicture"/>
    <dgm:cxn modelId="{BEF0BA3B-BA73-4A4C-B528-0BA5FCD6CED7}" type="presParOf" srcId="{391D3CD6-09B0-4375-AB73-E6CB0982D63B}" destId="{AB536B87-5981-4E2C-B9E8-CDB648A14697}" srcOrd="8" destOrd="0" presId="urn:microsoft.com/office/officeart/2008/layout/AccentedPicture"/>
    <dgm:cxn modelId="{90DB504C-E4E0-4466-8745-614DD24B0BC8}" type="presParOf" srcId="{AB536B87-5981-4E2C-B9E8-CDB648A14697}" destId="{8E856D15-D048-4502-B9AD-971EB16260F6}" srcOrd="0" destOrd="0" presId="urn:microsoft.com/office/officeart/2008/layout/AccentedPicture"/>
    <dgm:cxn modelId="{A796CD90-303B-46E9-AE6A-AC2554036656}" type="presParOf" srcId="{AB536B87-5981-4E2C-B9E8-CDB648A14697}" destId="{8E0ABBB6-A6E1-4666-8086-12231E4C6406}" srcOrd="1" destOrd="0" presId="urn:microsoft.com/office/officeart/2008/layout/AccentedPicture"/>
    <dgm:cxn modelId="{7537B200-8A5A-4477-9ADE-739C53CC877F}" type="presParOf" srcId="{AB536B87-5981-4E2C-B9E8-CDB648A14697}" destId="{9946E315-5665-49F9-BF6B-3BFD17FBE266}" srcOrd="2" destOrd="0" presId="urn:microsoft.com/office/officeart/2008/layout/AccentedPicture"/>
    <dgm:cxn modelId="{7D9E901D-48CE-4C4B-BF2F-36D4B6E5E910}" type="presParOf" srcId="{9946E315-5665-49F9-BF6B-3BFD17FBE266}" destId="{4EEB8C64-DB59-4070-A75E-DCBE190684D7}" srcOrd="0" destOrd="0" presId="urn:microsoft.com/office/officeart/2008/layout/AccentedPicture"/>
    <dgm:cxn modelId="{1A205CC1-8B1D-4196-96D8-CF4E1667E3AF}" type="presParOf" srcId="{391D3CD6-09B0-4375-AB73-E6CB0982D63B}" destId="{7A2BEE8D-372C-4406-9054-C7E59E948168}" srcOrd="9" destOrd="0" presId="urn:microsoft.com/office/officeart/2008/layout/AccentedPicture"/>
    <dgm:cxn modelId="{23E8748C-0141-4D93-8EAC-C071439F1D1B}" type="presParOf" srcId="{391D3CD6-09B0-4375-AB73-E6CB0982D63B}" destId="{65123708-6724-4D5D-8BF5-DBFDEA9D6026}" srcOrd="10" destOrd="0" presId="urn:microsoft.com/office/officeart/2008/layout/AccentedPicture"/>
    <dgm:cxn modelId="{D6F6979E-2065-419D-90A7-F90974009DCC}" type="presParOf" srcId="{65123708-6724-4D5D-8BF5-DBFDEA9D6026}" destId="{6BD35F10-03A0-4FC7-8329-15170A35F878}" srcOrd="0" destOrd="0" presId="urn:microsoft.com/office/officeart/2008/layout/AccentedPicture"/>
    <dgm:cxn modelId="{9BCB2D0E-10B3-47AF-8170-16ACDB86C2DD}" type="presParOf" srcId="{65123708-6724-4D5D-8BF5-DBFDEA9D6026}" destId="{22B42A2D-55DC-4783-8E3B-1509929D1B3C}" srcOrd="1" destOrd="0" presId="urn:microsoft.com/office/officeart/2008/layout/AccentedPicture"/>
    <dgm:cxn modelId="{09428D22-B8F5-485F-B369-F581D82D366D}" type="presParOf" srcId="{65123708-6724-4D5D-8BF5-DBFDEA9D6026}" destId="{922A88CF-7DF7-4701-95E4-89700B9B913D}" srcOrd="2" destOrd="0" presId="urn:microsoft.com/office/officeart/2008/layout/AccentedPicture"/>
    <dgm:cxn modelId="{FFDB6B43-6E4C-4584-A437-ABE3EE5004A2}" type="presParOf" srcId="{922A88CF-7DF7-4701-95E4-89700B9B913D}" destId="{ADF5CD9F-8DC2-4F15-9DBE-28655BFD93E0}" srcOrd="0" destOrd="0" presId="urn:microsoft.com/office/officeart/2008/layout/AccentedPicture"/>
    <dgm:cxn modelId="{61F3AA33-2CEC-4477-9833-3C111FE88115}" type="presParOf" srcId="{391D3CD6-09B0-4375-AB73-E6CB0982D63B}" destId="{8D419036-76A5-4772-BB64-63C698F77673}" srcOrd="11" destOrd="0" presId="urn:microsoft.com/office/officeart/2008/layout/AccentedPicture"/>
    <dgm:cxn modelId="{E6BF6F6B-F9F7-4B6A-9691-79C35284319D}" type="presParOf" srcId="{391D3CD6-09B0-4375-AB73-E6CB0982D63B}" destId="{7B1B383E-0B71-48D4-AD64-6B2D6BD1170F}" srcOrd="12" destOrd="0" presId="urn:microsoft.com/office/officeart/2008/layout/AccentedPicture"/>
    <dgm:cxn modelId="{A87FB75E-7665-4579-8703-07B3F841F965}" type="presParOf" srcId="{7B1B383E-0B71-48D4-AD64-6B2D6BD1170F}" destId="{F44F342A-0552-4477-8C8B-B816C103606F}" srcOrd="0" destOrd="0" presId="urn:microsoft.com/office/officeart/2008/layout/AccentedPicture"/>
    <dgm:cxn modelId="{AB1A3B13-FE6D-4BA3-B706-9E1FCB0EDEC2}" type="presParOf" srcId="{7B1B383E-0B71-48D4-AD64-6B2D6BD1170F}" destId="{39CF519B-FC47-4426-B923-7CF8F2B472E9}" srcOrd="1" destOrd="0" presId="urn:microsoft.com/office/officeart/2008/layout/AccentedPicture"/>
    <dgm:cxn modelId="{6B5040F3-D4C0-4E90-9331-02572F41EACE}" type="presParOf" srcId="{7B1B383E-0B71-48D4-AD64-6B2D6BD1170F}" destId="{4172F1B5-AF3E-4975-8D06-2620E1465CE1}" srcOrd="2" destOrd="0" presId="urn:microsoft.com/office/officeart/2008/layout/AccentedPicture"/>
    <dgm:cxn modelId="{317EABC9-1D9A-49D7-BF5E-B0D708220E08}" type="presParOf" srcId="{4172F1B5-AF3E-4975-8D06-2620E1465CE1}" destId="{96B820E7-0B3B-456E-96B9-A12E765D8103}" srcOrd="0" destOrd="0" presId="urn:microsoft.com/office/officeart/2008/layout/AccentedPicture"/>
    <dgm:cxn modelId="{F6111C99-FE2C-41C5-9D76-0E0E1C5BAA86}" type="presParOf" srcId="{391D3CD6-09B0-4375-AB73-E6CB0982D63B}" destId="{6550AE16-D124-4620-ACEE-715C38C811E1}" srcOrd="13" destOrd="0" presId="urn:microsoft.com/office/officeart/2008/layout/AccentedPicture"/>
    <dgm:cxn modelId="{D6FB2156-55EF-4D2B-93E3-69E13C027990}" type="presParOf" srcId="{391D3CD6-09B0-4375-AB73-E6CB0982D63B}" destId="{7975F50E-7A70-4733-8AC5-7998BEF6137D}" srcOrd="14" destOrd="0" presId="urn:microsoft.com/office/officeart/2008/layout/AccentedPicture"/>
    <dgm:cxn modelId="{F3BCBCF1-A2AF-4ADC-BAC6-3F99598B6B9C}" type="presParOf" srcId="{7975F50E-7A70-4733-8AC5-7998BEF6137D}" destId="{35DE32C2-EB1F-43FA-92F7-E0C68C43CDFE}" srcOrd="0" destOrd="0" presId="urn:microsoft.com/office/officeart/2008/layout/AccentedPicture"/>
    <dgm:cxn modelId="{A1293A1A-0A71-45D3-979B-C2492257E518}" type="presParOf" srcId="{7975F50E-7A70-4733-8AC5-7998BEF6137D}" destId="{FE3ED3C7-2B5B-44D8-A824-C3742104E386}" srcOrd="1" destOrd="0" presId="urn:microsoft.com/office/officeart/2008/layout/AccentedPicture"/>
    <dgm:cxn modelId="{1B9C1819-40CE-4E76-8A89-6BAE89B304F8}" type="presParOf" srcId="{7975F50E-7A70-4733-8AC5-7998BEF6137D}" destId="{C1C6DAB3-42C3-475B-AEED-B76AF639873E}" srcOrd="2" destOrd="0" presId="urn:microsoft.com/office/officeart/2008/layout/AccentedPicture"/>
    <dgm:cxn modelId="{D7675503-096C-49BB-ADF4-F88FED709F29}" type="presParOf" srcId="{C1C6DAB3-42C3-475B-AEED-B76AF639873E}" destId="{B668DEB4-9B1D-4675-9A69-52D734BDE041}" srcOrd="0" destOrd="0" presId="urn:microsoft.com/office/officeart/2008/layout/AccentedPicture"/>
    <dgm:cxn modelId="{45950103-5F68-42D8-8E4B-2913A042C2D3}" type="presParOf" srcId="{391D3CD6-09B0-4375-AB73-E6CB0982D63B}" destId="{5014CA99-5DB0-4A6F-8640-EEBE40A5B418}" srcOrd="15" destOrd="0" presId="urn:microsoft.com/office/officeart/2008/layout/AccentedPicture"/>
    <dgm:cxn modelId="{B7D88456-C280-4E4D-B74D-7CAC5315F57E}" type="presParOf" srcId="{391D3CD6-09B0-4375-AB73-E6CB0982D63B}" destId="{8F82356E-DA15-4214-BEBA-6106D2BACCB1}" srcOrd="16" destOrd="0" presId="urn:microsoft.com/office/officeart/2008/layout/AccentedPicture"/>
    <dgm:cxn modelId="{9B273323-57A4-4950-B266-A4B4DDE5D26B}" type="presParOf" srcId="{8F82356E-DA15-4214-BEBA-6106D2BACCB1}" destId="{0A54E70A-8556-4568-A7BB-093801EE69D1}" srcOrd="0" destOrd="0" presId="urn:microsoft.com/office/officeart/2008/layout/AccentedPicture"/>
    <dgm:cxn modelId="{A7F31203-411F-4C1D-9F59-41BA89BA8ED4}" type="presParOf" srcId="{8F82356E-DA15-4214-BEBA-6106D2BACCB1}" destId="{E8CC7649-58E7-43B9-8072-0A73481B0CFD}" srcOrd="1" destOrd="0" presId="urn:microsoft.com/office/officeart/2008/layout/AccentedPicture"/>
    <dgm:cxn modelId="{9B81A2FF-E0E1-4912-B837-1AB4232CC52E}" type="presParOf" srcId="{8F82356E-DA15-4214-BEBA-6106D2BACCB1}" destId="{D4232550-E77C-4B10-A204-E0F972AF649F}" srcOrd="2" destOrd="0" presId="urn:microsoft.com/office/officeart/2008/layout/AccentedPicture"/>
    <dgm:cxn modelId="{BC5E156D-DDB8-4872-B1A2-510A51C32CCC}" type="presParOf" srcId="{D4232550-E77C-4B10-A204-E0F972AF649F}" destId="{FCC41306-7CE0-414B-BCAD-B7891E9DF8A9}" srcOrd="0" destOrd="0" presId="urn:microsoft.com/office/officeart/2008/layout/AccentedPicture"/>
    <dgm:cxn modelId="{9B74A032-0E71-4D74-8B13-9CF448891C51}" type="presParOf" srcId="{391D3CD6-09B0-4375-AB73-E6CB0982D63B}" destId="{A2832666-5C64-4C12-882E-30EEA89C8952}" srcOrd="17" destOrd="0" presId="urn:microsoft.com/office/officeart/2008/layout/AccentedPicture"/>
    <dgm:cxn modelId="{5025953A-E74D-4260-9D10-9F03C3760A18}" type="presParOf" srcId="{391D3CD6-09B0-4375-AB73-E6CB0982D63B}" destId="{E3F1BFCD-D226-4CCB-BD8B-83428FE3F399}" srcOrd="18" destOrd="0" presId="urn:microsoft.com/office/officeart/2008/layout/AccentedPicture"/>
    <dgm:cxn modelId="{CE327484-3267-4729-8A0A-AB4C3EA58302}" type="presParOf" srcId="{E3F1BFCD-D226-4CCB-BD8B-83428FE3F399}" destId="{3D5B419A-4941-436C-AE52-D264870E7DEB}" srcOrd="0" destOrd="0" presId="urn:microsoft.com/office/officeart/2008/layout/AccentedPicture"/>
    <dgm:cxn modelId="{2CDED32B-0730-42E4-BA02-61278DCCE434}" type="presParOf" srcId="{E3F1BFCD-D226-4CCB-BD8B-83428FE3F399}" destId="{7F32B371-A9F8-44A0-8E59-84B2F36533CE}" srcOrd="1" destOrd="0" presId="urn:microsoft.com/office/officeart/2008/layout/AccentedPicture"/>
    <dgm:cxn modelId="{74FC883E-9CAE-4BD4-A3B3-AAAFAEC7C180}" type="presParOf" srcId="{E3F1BFCD-D226-4CCB-BD8B-83428FE3F399}" destId="{FFD2C9BD-CC01-44D1-99E7-2ADDDFFE3563}" srcOrd="2" destOrd="0" presId="urn:microsoft.com/office/officeart/2008/layout/AccentedPicture"/>
    <dgm:cxn modelId="{EC531701-EF6E-4560-8C2C-57276A9ED652}" type="presParOf" srcId="{FFD2C9BD-CC01-44D1-99E7-2ADDDFFE3563}" destId="{84A086BE-C0EE-463A-AA6C-CB4618C853F4}" srcOrd="0" destOrd="0" presId="urn:microsoft.com/office/officeart/2008/layout/AccentedPicture"/>
    <dgm:cxn modelId="{9EE2E11F-10AD-42B9-9CBC-3BAEF5955C11}" type="presParOf" srcId="{391D3CD6-09B0-4375-AB73-E6CB0982D63B}" destId="{5A972D31-28B7-4C5D-BB94-26CFE7D95325}" srcOrd="19" destOrd="0" presId="urn:microsoft.com/office/officeart/2008/layout/AccentedPicture"/>
    <dgm:cxn modelId="{78F69F11-91C4-4E19-BF52-4FC773DD3DF9}" type="presParOf" srcId="{391D3CD6-09B0-4375-AB73-E6CB0982D63B}" destId="{011232C3-0CFA-463A-B77B-68AD226A1832}" srcOrd="20" destOrd="0" presId="urn:microsoft.com/office/officeart/2008/layout/AccentedPicture"/>
    <dgm:cxn modelId="{F5F5ECEB-2CFC-41F2-B875-4F1E6C0E5722}" type="presParOf" srcId="{011232C3-0CFA-463A-B77B-68AD226A1832}" destId="{A947EBC3-80A4-4393-8BFB-2AC72B134468}" srcOrd="0" destOrd="0" presId="urn:microsoft.com/office/officeart/2008/layout/AccentedPicture"/>
    <dgm:cxn modelId="{5EA0CAF7-CC3F-4B84-B74D-D0082D057D6E}" type="presParOf" srcId="{011232C3-0CFA-463A-B77B-68AD226A1832}" destId="{578D00DE-D522-4EE7-83BF-DF8799AD4C35}" srcOrd="1" destOrd="0" presId="urn:microsoft.com/office/officeart/2008/layout/AccentedPicture"/>
    <dgm:cxn modelId="{97629135-AD34-4B3B-8FBA-15DE733AF854}" type="presParOf" srcId="{011232C3-0CFA-463A-B77B-68AD226A1832}" destId="{8B4CE419-F6C1-484B-A146-2EC966AEFED1}" srcOrd="2" destOrd="0" presId="urn:microsoft.com/office/officeart/2008/layout/AccentedPicture"/>
    <dgm:cxn modelId="{E99A4D07-7B6D-4400-B9DF-433BF5EB7729}" type="presParOf" srcId="{8B4CE419-F6C1-484B-A146-2EC966AEFED1}" destId="{F2D51EAD-3AEA-416A-BE9D-D9C23879658E}" srcOrd="0" destOrd="0" presId="urn:microsoft.com/office/officeart/2008/layout/AccentedPicture"/>
    <dgm:cxn modelId="{A8C0AD8F-C95E-4548-BFAA-0630C2D1F7E5}" type="presParOf" srcId="{CD10EDF4-EF8B-463A-8218-AE6795826511}" destId="{BDACE95E-32F7-40A4-A17F-DFA3E1140912}" srcOrd="3" destOrd="0" presId="urn:microsoft.com/office/officeart/2008/layout/AccentedPicture"/>
    <dgm:cxn modelId="{887038C8-215D-49CA-9BE8-C3163B9480CC}" type="presParOf" srcId="{BDACE95E-32F7-40A4-A17F-DFA3E1140912}" destId="{6BEC1AA0-245B-48FA-A250-E3BBADD16E3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A6029-6707-4A77-99EE-A644104993D6}" type="doc">
      <dgm:prSet loTypeId="urn:microsoft.com/office/officeart/2005/8/layout/pyramid2" loCatId="list" qsTypeId="urn:microsoft.com/office/officeart/2005/8/quickstyle/simple1" qsCatId="simple" csTypeId="urn:microsoft.com/office/officeart/2005/8/colors/accent1_2" csCatId="accent1" phldr="1"/>
      <dgm:spPr/>
    </dgm:pt>
    <dgm:pt modelId="{922DCA61-CCC9-4FBC-B9D1-73ED4A6612F6}">
      <dgm:prSet phldrT="[Text]" custT="1"/>
      <dgm:spPr/>
      <dgm:t>
        <a:bodyPr/>
        <a:lstStyle/>
        <a:p>
          <a:r>
            <a:rPr lang="en-US" sz="2000" b="1" dirty="0"/>
            <a:t>Cl 1 Scope</a:t>
          </a:r>
        </a:p>
      </dgm:t>
    </dgm:pt>
    <dgm:pt modelId="{A3A6535D-D801-4307-9121-796816648876}" type="parTrans" cxnId="{40A8BC92-176A-4649-BDFC-E855DE9A64EA}">
      <dgm:prSet/>
      <dgm:spPr/>
      <dgm:t>
        <a:bodyPr/>
        <a:lstStyle/>
        <a:p>
          <a:endParaRPr lang="en-US"/>
        </a:p>
      </dgm:t>
    </dgm:pt>
    <dgm:pt modelId="{CACFB220-3757-408F-AE66-7EBA2539B2CC}" type="sibTrans" cxnId="{40A8BC92-176A-4649-BDFC-E855DE9A64EA}">
      <dgm:prSet/>
      <dgm:spPr/>
      <dgm:t>
        <a:bodyPr/>
        <a:lstStyle/>
        <a:p>
          <a:endParaRPr lang="en-US"/>
        </a:p>
      </dgm:t>
    </dgm:pt>
    <dgm:pt modelId="{F3C4DE8B-61FD-4A78-8A88-65352C2B7244}">
      <dgm:prSet phldrT="[Text]" custT="1"/>
      <dgm:spPr/>
      <dgm:t>
        <a:bodyPr/>
        <a:lstStyle/>
        <a:p>
          <a:r>
            <a:rPr lang="en-US" sz="2000" b="1" dirty="0"/>
            <a:t>Cl 2 References</a:t>
          </a:r>
        </a:p>
      </dgm:t>
    </dgm:pt>
    <dgm:pt modelId="{3BDDB522-D733-40CD-B954-29EFE76B9039}" type="parTrans" cxnId="{9B977733-5E6D-42FD-9DA4-217882DE7B7D}">
      <dgm:prSet/>
      <dgm:spPr/>
      <dgm:t>
        <a:bodyPr/>
        <a:lstStyle/>
        <a:p>
          <a:endParaRPr lang="en-US"/>
        </a:p>
      </dgm:t>
    </dgm:pt>
    <dgm:pt modelId="{FF625A69-A9B2-4DF8-A4CF-2070A8C7EEC9}" type="sibTrans" cxnId="{9B977733-5E6D-42FD-9DA4-217882DE7B7D}">
      <dgm:prSet/>
      <dgm:spPr/>
      <dgm:t>
        <a:bodyPr/>
        <a:lstStyle/>
        <a:p>
          <a:endParaRPr lang="en-US"/>
        </a:p>
      </dgm:t>
    </dgm:pt>
    <dgm:pt modelId="{7A2DD53C-3024-4FD5-8AB2-797682A00F1B}">
      <dgm:prSet phldrT="[Text]" custT="1"/>
      <dgm:spPr/>
      <dgm:t>
        <a:bodyPr/>
        <a:lstStyle/>
        <a:p>
          <a:r>
            <a:rPr lang="en-US" sz="2000" b="1" dirty="0"/>
            <a:t>Cl 3 Terminology</a:t>
          </a:r>
        </a:p>
      </dgm:t>
    </dgm:pt>
    <dgm:pt modelId="{AB1DB06A-74BC-49AA-A085-1B5D53D28B09}" type="parTrans" cxnId="{24638EE7-127D-4C2C-8E8A-AEB2B7F2FCA3}">
      <dgm:prSet/>
      <dgm:spPr/>
      <dgm:t>
        <a:bodyPr/>
        <a:lstStyle/>
        <a:p>
          <a:endParaRPr lang="en-US"/>
        </a:p>
      </dgm:t>
    </dgm:pt>
    <dgm:pt modelId="{7E7C224A-ED6B-46C3-A7F5-35DCE303A050}" type="sibTrans" cxnId="{24638EE7-127D-4C2C-8E8A-AEB2B7F2FCA3}">
      <dgm:prSet/>
      <dgm:spPr/>
      <dgm:t>
        <a:bodyPr/>
        <a:lstStyle/>
        <a:p>
          <a:endParaRPr lang="en-US"/>
        </a:p>
      </dgm:t>
    </dgm:pt>
    <dgm:pt modelId="{7903B9AB-82F7-4930-AFEC-1F2B998F670B}">
      <dgm:prSet phldrT="[Text]" custT="1"/>
      <dgm:spPr/>
      <dgm:t>
        <a:bodyPr/>
        <a:lstStyle/>
        <a:p>
          <a:r>
            <a:rPr lang="en-US" sz="2000" b="1" dirty="0"/>
            <a:t>Cl 4 Grade, Type and Construction</a:t>
          </a:r>
        </a:p>
      </dgm:t>
    </dgm:pt>
    <dgm:pt modelId="{26ED662D-4D3A-408F-9714-42D29F53018F}" type="parTrans" cxnId="{DD8B5F88-18CA-4DD8-A85D-13C45D6ADD0F}">
      <dgm:prSet/>
      <dgm:spPr/>
      <dgm:t>
        <a:bodyPr/>
        <a:lstStyle/>
        <a:p>
          <a:endParaRPr lang="en-US"/>
        </a:p>
      </dgm:t>
    </dgm:pt>
    <dgm:pt modelId="{DE710F2A-56A3-4796-9366-3ED1AB2A7EAB}" type="sibTrans" cxnId="{DD8B5F88-18CA-4DD8-A85D-13C45D6ADD0F}">
      <dgm:prSet/>
      <dgm:spPr/>
      <dgm:t>
        <a:bodyPr/>
        <a:lstStyle/>
        <a:p>
          <a:endParaRPr lang="en-US"/>
        </a:p>
      </dgm:t>
    </dgm:pt>
    <dgm:pt modelId="{1303B1C2-F6C1-45F0-B411-7DF0DAB05D73}">
      <dgm:prSet phldrT="[Text]" custT="1"/>
      <dgm:spPr/>
      <dgm:t>
        <a:bodyPr/>
        <a:lstStyle/>
        <a:p>
          <a:r>
            <a:rPr lang="en-US" sz="1800" b="1" dirty="0"/>
            <a:t>Cl 5 Sizes</a:t>
          </a:r>
        </a:p>
      </dgm:t>
    </dgm:pt>
    <dgm:pt modelId="{B30CDE55-1CE1-48C6-BF28-77134EA539E1}" type="parTrans" cxnId="{80A8D0A2-D395-4CDE-91AB-E4C9359CA867}">
      <dgm:prSet/>
      <dgm:spPr/>
      <dgm:t>
        <a:bodyPr/>
        <a:lstStyle/>
        <a:p>
          <a:endParaRPr lang="en-US"/>
        </a:p>
      </dgm:t>
    </dgm:pt>
    <dgm:pt modelId="{D5B22EF1-218C-4991-99F5-FC4758EFD2BD}" type="sibTrans" cxnId="{80A8D0A2-D395-4CDE-91AB-E4C9359CA867}">
      <dgm:prSet/>
      <dgm:spPr/>
      <dgm:t>
        <a:bodyPr/>
        <a:lstStyle/>
        <a:p>
          <a:endParaRPr lang="en-US"/>
        </a:p>
      </dgm:t>
    </dgm:pt>
    <dgm:pt modelId="{2AD7EB85-C57C-4FBA-B19A-4CEA16B0B7A1}">
      <dgm:prSet phldrT="[Text]" custT="1"/>
      <dgm:spPr/>
      <dgm:t>
        <a:bodyPr/>
        <a:lstStyle/>
        <a:p>
          <a:r>
            <a:rPr lang="en-US" sz="2000" b="1" dirty="0"/>
            <a:t>Cl 6 Material</a:t>
          </a:r>
        </a:p>
      </dgm:t>
    </dgm:pt>
    <dgm:pt modelId="{4B2F33D9-6D8E-459D-A32E-3FFE0057AACB}" type="parTrans" cxnId="{E6D5EF14-8F23-450D-9373-08EF86E6C927}">
      <dgm:prSet/>
      <dgm:spPr/>
      <dgm:t>
        <a:bodyPr/>
        <a:lstStyle/>
        <a:p>
          <a:endParaRPr lang="en-US"/>
        </a:p>
      </dgm:t>
    </dgm:pt>
    <dgm:pt modelId="{98728A83-588D-471B-8211-F8A709CC7DD2}" type="sibTrans" cxnId="{E6D5EF14-8F23-450D-9373-08EF86E6C927}">
      <dgm:prSet/>
      <dgm:spPr/>
      <dgm:t>
        <a:bodyPr/>
        <a:lstStyle/>
        <a:p>
          <a:endParaRPr lang="en-US"/>
        </a:p>
      </dgm:t>
    </dgm:pt>
    <dgm:pt modelId="{6CF5A780-1777-4D89-B140-BA744521F711}">
      <dgm:prSet phldrT="[Text]" custT="1"/>
      <dgm:spPr/>
      <dgm:t>
        <a:bodyPr/>
        <a:lstStyle/>
        <a:p>
          <a:r>
            <a:rPr lang="en-US" sz="2000" b="1" dirty="0"/>
            <a:t>Cl 7 Construction</a:t>
          </a:r>
        </a:p>
      </dgm:t>
    </dgm:pt>
    <dgm:pt modelId="{373F9280-598E-4A53-A6E5-8F5B095A840F}" type="parTrans" cxnId="{29F16571-0DA9-4574-A1D6-7CB7E8397F3F}">
      <dgm:prSet/>
      <dgm:spPr/>
      <dgm:t>
        <a:bodyPr/>
        <a:lstStyle/>
        <a:p>
          <a:endParaRPr lang="en-US"/>
        </a:p>
      </dgm:t>
    </dgm:pt>
    <dgm:pt modelId="{30C313C9-6EA0-4569-B4C0-574C4588D11F}" type="sibTrans" cxnId="{29F16571-0DA9-4574-A1D6-7CB7E8397F3F}">
      <dgm:prSet/>
      <dgm:spPr/>
      <dgm:t>
        <a:bodyPr/>
        <a:lstStyle/>
        <a:p>
          <a:endParaRPr lang="en-US"/>
        </a:p>
      </dgm:t>
    </dgm:pt>
    <dgm:pt modelId="{7B1425CF-C204-45E3-BCEC-3EB39DBF94F3}">
      <dgm:prSet phldrT="[Text]" custT="1"/>
      <dgm:spPr/>
      <dgm:t>
        <a:bodyPr/>
        <a:lstStyle/>
        <a:p>
          <a:r>
            <a:rPr lang="en-US" sz="2000" b="1" dirty="0"/>
            <a:t>Cl 8 Fittings</a:t>
          </a:r>
        </a:p>
      </dgm:t>
    </dgm:pt>
    <dgm:pt modelId="{2DE2B5F0-4403-4D10-BE1D-AA753EE8323D}" type="parTrans" cxnId="{DD93C996-2911-449D-B8CA-623F9590B14D}">
      <dgm:prSet/>
      <dgm:spPr/>
      <dgm:t>
        <a:bodyPr/>
        <a:lstStyle/>
        <a:p>
          <a:endParaRPr lang="en-US"/>
        </a:p>
      </dgm:t>
    </dgm:pt>
    <dgm:pt modelId="{E1188698-10D6-4285-B119-2D385ED94E12}" type="sibTrans" cxnId="{DD93C996-2911-449D-B8CA-623F9590B14D}">
      <dgm:prSet/>
      <dgm:spPr/>
      <dgm:t>
        <a:bodyPr/>
        <a:lstStyle/>
        <a:p>
          <a:endParaRPr lang="en-US"/>
        </a:p>
      </dgm:t>
    </dgm:pt>
    <dgm:pt modelId="{8E10E54A-580C-411B-B67B-B63EB79A2786}">
      <dgm:prSet phldrT="[Text]" custT="1"/>
      <dgm:spPr/>
      <dgm:t>
        <a:bodyPr/>
        <a:lstStyle/>
        <a:p>
          <a:r>
            <a:rPr lang="en-US" sz="2000" b="1" dirty="0"/>
            <a:t>Cl 9 Workmanship and Finish</a:t>
          </a:r>
        </a:p>
      </dgm:t>
    </dgm:pt>
    <dgm:pt modelId="{47DAF4BB-EFF2-433F-AA8C-B7328251C7AC}" type="parTrans" cxnId="{F8C5C7FA-199A-4CF9-ACBA-74FC38F62C2C}">
      <dgm:prSet/>
      <dgm:spPr/>
      <dgm:t>
        <a:bodyPr/>
        <a:lstStyle/>
        <a:p>
          <a:endParaRPr lang="en-US"/>
        </a:p>
      </dgm:t>
    </dgm:pt>
    <dgm:pt modelId="{9A8BB6D9-5A46-4F86-9D38-A4AE3F42592F}" type="sibTrans" cxnId="{F8C5C7FA-199A-4CF9-ACBA-74FC38F62C2C}">
      <dgm:prSet/>
      <dgm:spPr/>
      <dgm:t>
        <a:bodyPr/>
        <a:lstStyle/>
        <a:p>
          <a:endParaRPr lang="en-US"/>
        </a:p>
      </dgm:t>
    </dgm:pt>
    <dgm:pt modelId="{561277BC-C212-4CB6-A6BC-B57C0DA0D374}">
      <dgm:prSet phldrT="[Text]" custT="1"/>
      <dgm:spPr/>
      <dgm:t>
        <a:bodyPr/>
        <a:lstStyle/>
        <a:p>
          <a:r>
            <a:rPr lang="en-US" sz="2000" b="1" dirty="0"/>
            <a:t>Cl 10 Tests</a:t>
          </a:r>
        </a:p>
      </dgm:t>
    </dgm:pt>
    <dgm:pt modelId="{7E4097FA-2C34-4F3A-8C92-010BCD8EDAD7}" type="parTrans" cxnId="{6763E7C3-DF5F-4024-A682-1E89B50F9074}">
      <dgm:prSet/>
      <dgm:spPr/>
      <dgm:t>
        <a:bodyPr/>
        <a:lstStyle/>
        <a:p>
          <a:endParaRPr lang="en-US"/>
        </a:p>
      </dgm:t>
    </dgm:pt>
    <dgm:pt modelId="{D539C55F-DEA5-4FDC-906E-8734DA00F983}" type="sibTrans" cxnId="{6763E7C3-DF5F-4024-A682-1E89B50F9074}">
      <dgm:prSet/>
      <dgm:spPr/>
      <dgm:t>
        <a:bodyPr/>
        <a:lstStyle/>
        <a:p>
          <a:endParaRPr lang="en-US"/>
        </a:p>
      </dgm:t>
    </dgm:pt>
    <dgm:pt modelId="{031E4B90-C9B3-4332-961A-D93E8FB99DF5}">
      <dgm:prSet phldrT="[Text]" custT="1"/>
      <dgm:spPr/>
      <dgm:t>
        <a:bodyPr/>
        <a:lstStyle/>
        <a:p>
          <a:r>
            <a:rPr lang="en-US" sz="2000" b="1" dirty="0"/>
            <a:t>Cl 11 Requirements</a:t>
          </a:r>
        </a:p>
      </dgm:t>
    </dgm:pt>
    <dgm:pt modelId="{7CB41D5A-FBD1-432F-AA98-58B0C897E1FB}" type="parTrans" cxnId="{6F98775A-90EF-431F-B1DD-84A90FD34548}">
      <dgm:prSet/>
      <dgm:spPr/>
      <dgm:t>
        <a:bodyPr/>
        <a:lstStyle/>
        <a:p>
          <a:endParaRPr lang="en-US"/>
        </a:p>
      </dgm:t>
    </dgm:pt>
    <dgm:pt modelId="{8B9DA7F2-1CEA-4B85-8D7D-321053800BDB}" type="sibTrans" cxnId="{6F98775A-90EF-431F-B1DD-84A90FD34548}">
      <dgm:prSet/>
      <dgm:spPr/>
      <dgm:t>
        <a:bodyPr/>
        <a:lstStyle/>
        <a:p>
          <a:endParaRPr lang="en-US"/>
        </a:p>
      </dgm:t>
    </dgm:pt>
    <dgm:pt modelId="{8EF3C010-00C6-447D-9667-BDEE4B981F55}">
      <dgm:prSet phldrT="[Text]" custT="1"/>
      <dgm:spPr/>
      <dgm:t>
        <a:bodyPr/>
        <a:lstStyle/>
        <a:p>
          <a:r>
            <a:rPr lang="en-US" sz="2000" b="1" dirty="0"/>
            <a:t>Cl 12 Sampling and Criteria for conformity</a:t>
          </a:r>
        </a:p>
      </dgm:t>
    </dgm:pt>
    <dgm:pt modelId="{D8EB5D3D-8C1D-4A93-9708-3CC56624878F}" type="parTrans" cxnId="{751ECE5A-33F5-4EA4-93E1-EE58F3867BCC}">
      <dgm:prSet/>
      <dgm:spPr/>
      <dgm:t>
        <a:bodyPr/>
        <a:lstStyle/>
        <a:p>
          <a:endParaRPr lang="en-US"/>
        </a:p>
      </dgm:t>
    </dgm:pt>
    <dgm:pt modelId="{5B357C11-F5B3-4621-80FF-CDDBD686F553}" type="sibTrans" cxnId="{751ECE5A-33F5-4EA4-93E1-EE58F3867BCC}">
      <dgm:prSet/>
      <dgm:spPr/>
      <dgm:t>
        <a:bodyPr/>
        <a:lstStyle/>
        <a:p>
          <a:endParaRPr lang="en-US"/>
        </a:p>
      </dgm:t>
    </dgm:pt>
    <dgm:pt modelId="{DC594AA2-EFB3-4844-ACC0-B9E5E01AF61B}">
      <dgm:prSet phldrT="[Text]" custT="1"/>
      <dgm:spPr/>
      <dgm:t>
        <a:bodyPr/>
        <a:lstStyle/>
        <a:p>
          <a:r>
            <a:rPr lang="en-US" sz="2000" b="1" dirty="0"/>
            <a:t>Cl 13 Additional requirements for Eco-Mark</a:t>
          </a:r>
        </a:p>
      </dgm:t>
    </dgm:pt>
    <dgm:pt modelId="{DF0CEA54-69B0-4EC7-BB40-6C53BBCFE6B6}" type="parTrans" cxnId="{E11B27F9-D6A2-4639-85E3-227DB7F3001B}">
      <dgm:prSet/>
      <dgm:spPr/>
      <dgm:t>
        <a:bodyPr/>
        <a:lstStyle/>
        <a:p>
          <a:endParaRPr lang="en-US"/>
        </a:p>
      </dgm:t>
    </dgm:pt>
    <dgm:pt modelId="{3FE31745-E284-49AE-A3A1-8C30B8162590}" type="sibTrans" cxnId="{E11B27F9-D6A2-4639-85E3-227DB7F3001B}">
      <dgm:prSet/>
      <dgm:spPr/>
      <dgm:t>
        <a:bodyPr/>
        <a:lstStyle/>
        <a:p>
          <a:endParaRPr lang="en-US"/>
        </a:p>
      </dgm:t>
    </dgm:pt>
    <dgm:pt modelId="{FBCC1822-E896-4EE0-A447-A74F4AB20A6F}">
      <dgm:prSet phldrT="[Text]" custT="1"/>
      <dgm:spPr/>
      <dgm:t>
        <a:bodyPr/>
        <a:lstStyle/>
        <a:p>
          <a:r>
            <a:rPr lang="en-US" sz="2000" b="1" dirty="0"/>
            <a:t>Cl 14 Marking</a:t>
          </a:r>
        </a:p>
      </dgm:t>
    </dgm:pt>
    <dgm:pt modelId="{FCF29E5B-2489-4E6F-AC86-C95C79319ED4}" type="parTrans" cxnId="{102ABCF4-40CE-4A4F-AECB-88B421044AE1}">
      <dgm:prSet/>
      <dgm:spPr/>
      <dgm:t>
        <a:bodyPr/>
        <a:lstStyle/>
        <a:p>
          <a:endParaRPr lang="en-US"/>
        </a:p>
      </dgm:t>
    </dgm:pt>
    <dgm:pt modelId="{E3AA0000-E935-4E2F-A29E-F981D6567904}" type="sibTrans" cxnId="{102ABCF4-40CE-4A4F-AECB-88B421044AE1}">
      <dgm:prSet/>
      <dgm:spPr/>
      <dgm:t>
        <a:bodyPr/>
        <a:lstStyle/>
        <a:p>
          <a:endParaRPr lang="en-US"/>
        </a:p>
      </dgm:t>
    </dgm:pt>
    <dgm:pt modelId="{65CDE990-B1E9-4000-8331-0AE2795C62CB}" type="pres">
      <dgm:prSet presAssocID="{F34A6029-6707-4A77-99EE-A644104993D6}" presName="compositeShape" presStyleCnt="0">
        <dgm:presLayoutVars>
          <dgm:dir/>
          <dgm:resizeHandles/>
        </dgm:presLayoutVars>
      </dgm:prSet>
      <dgm:spPr/>
    </dgm:pt>
    <dgm:pt modelId="{09017FFF-8425-458E-B168-93D774406562}" type="pres">
      <dgm:prSet presAssocID="{F34A6029-6707-4A77-99EE-A644104993D6}" presName="pyramid" presStyleLbl="node1" presStyleIdx="0" presStyleCnt="1" custScaleX="176410" custLinFactNeighborX="4958"/>
      <dgm:spPr>
        <a:gradFill rotWithShape="0">
          <a:gsLst>
            <a:gs pos="54000">
              <a:srgbClr val="CE8C08"/>
            </a:gs>
            <a:gs pos="100000">
              <a:schemeClr val="accent1">
                <a:lumMod val="40000"/>
                <a:lumOff val="60000"/>
              </a:schemeClr>
            </a:gs>
          </a:gsLst>
          <a:lin ang="5400000" scaled="0"/>
        </a:gradFill>
        <a:ln>
          <a:solidFill>
            <a:schemeClr val="tx1"/>
          </a:solidFill>
        </a:ln>
      </dgm:spPr>
    </dgm:pt>
    <dgm:pt modelId="{EB3D0F31-5CD2-48E3-A5B2-CBA513905A00}" type="pres">
      <dgm:prSet presAssocID="{F34A6029-6707-4A77-99EE-A644104993D6}" presName="theList" presStyleCnt="0"/>
      <dgm:spPr/>
    </dgm:pt>
    <dgm:pt modelId="{B9DEA704-CA07-4DAD-BBB8-20F52F60D055}" type="pres">
      <dgm:prSet presAssocID="{922DCA61-CCC9-4FBC-B9D1-73ED4A6612F6}" presName="aNode" presStyleLbl="fgAcc1" presStyleIdx="0" presStyleCnt="14" custScaleX="144370" custScaleY="2000000" custLinFactY="-1945354" custLinFactNeighborX="19676" custLinFactNeighborY="-2000000">
        <dgm:presLayoutVars>
          <dgm:bulletEnabled val="1"/>
        </dgm:presLayoutVars>
      </dgm:prSet>
      <dgm:spPr/>
    </dgm:pt>
    <dgm:pt modelId="{A81B6D2F-8248-4B15-9CD6-70FEEA793204}" type="pres">
      <dgm:prSet presAssocID="{922DCA61-CCC9-4FBC-B9D1-73ED4A6612F6}" presName="aSpace" presStyleCnt="0"/>
      <dgm:spPr/>
    </dgm:pt>
    <dgm:pt modelId="{2900C663-5C1C-44DC-851E-CA10DA79B129}" type="pres">
      <dgm:prSet presAssocID="{F3C4DE8B-61FD-4A78-8A88-65352C2B7244}" presName="aNode" presStyleLbl="fgAcc1" presStyleIdx="1" presStyleCnt="14" custScaleX="144370" custScaleY="2000000" custLinFactY="-1641150" custLinFactNeighborX="19676" custLinFactNeighborY="-1700000">
        <dgm:presLayoutVars>
          <dgm:bulletEnabled val="1"/>
        </dgm:presLayoutVars>
      </dgm:prSet>
      <dgm:spPr/>
    </dgm:pt>
    <dgm:pt modelId="{ADC82BD7-1A42-46B2-9D9B-36DE40117F99}" type="pres">
      <dgm:prSet presAssocID="{F3C4DE8B-61FD-4A78-8A88-65352C2B7244}" presName="aSpace" presStyleCnt="0"/>
      <dgm:spPr/>
    </dgm:pt>
    <dgm:pt modelId="{7626B4C6-749D-47DC-8EE3-32E66B90B7ED}" type="pres">
      <dgm:prSet presAssocID="{7A2DD53C-3024-4FD5-8AB2-797682A00F1B}" presName="aNode" presStyleLbl="fgAcc1" presStyleIdx="2" presStyleCnt="14" custScaleX="144370" custScaleY="2000000" custLinFactY="-1336958" custLinFactNeighborX="18871" custLinFactNeighborY="-1400000">
        <dgm:presLayoutVars>
          <dgm:bulletEnabled val="1"/>
        </dgm:presLayoutVars>
      </dgm:prSet>
      <dgm:spPr/>
    </dgm:pt>
    <dgm:pt modelId="{D44CD688-646C-42D2-AE9E-1417A5397F06}" type="pres">
      <dgm:prSet presAssocID="{7A2DD53C-3024-4FD5-8AB2-797682A00F1B}" presName="aSpace" presStyleCnt="0"/>
      <dgm:spPr/>
    </dgm:pt>
    <dgm:pt modelId="{C0940F83-4AFE-4CD7-9C19-637375BA7F03}" type="pres">
      <dgm:prSet presAssocID="{7903B9AB-82F7-4930-AFEC-1F2B998F670B}" presName="aNode" presStyleLbl="fgAcc1" presStyleIdx="3" presStyleCnt="14" custScaleX="144370" custScaleY="2000000" custLinFactY="-890573" custLinFactNeighborX="18066" custLinFactNeighborY="-900000">
        <dgm:presLayoutVars>
          <dgm:bulletEnabled val="1"/>
        </dgm:presLayoutVars>
      </dgm:prSet>
      <dgm:spPr/>
    </dgm:pt>
    <dgm:pt modelId="{20BF0109-F336-4BE0-872C-353859809D2C}" type="pres">
      <dgm:prSet presAssocID="{7903B9AB-82F7-4930-AFEC-1F2B998F670B}" presName="aSpace" presStyleCnt="0"/>
      <dgm:spPr/>
    </dgm:pt>
    <dgm:pt modelId="{1CB2E876-7F35-4831-B19F-4D7F35AC3969}" type="pres">
      <dgm:prSet presAssocID="{1303B1C2-F6C1-45F0-B411-7DF0DAB05D73}" presName="aNode" presStyleLbl="fgAcc1" presStyleIdx="4" presStyleCnt="14" custScaleX="145275" custScaleY="2000000" custLinFactY="-600000" custLinFactNeighborX="18481" custLinFactNeighborY="-690416">
        <dgm:presLayoutVars>
          <dgm:bulletEnabled val="1"/>
        </dgm:presLayoutVars>
      </dgm:prSet>
      <dgm:spPr/>
    </dgm:pt>
    <dgm:pt modelId="{E67526B7-5B5E-49AD-B74C-B8B8B1E7730D}" type="pres">
      <dgm:prSet presAssocID="{1303B1C2-F6C1-45F0-B411-7DF0DAB05D73}" presName="aSpace" presStyleCnt="0"/>
      <dgm:spPr/>
    </dgm:pt>
    <dgm:pt modelId="{F85B6FBE-0581-45CA-BE7B-78A29D2A3BAB}" type="pres">
      <dgm:prSet presAssocID="{2AD7EB85-C57C-4FBA-B19A-4CEA16B0B7A1}" presName="aNode" presStyleLbl="fgAcc1" presStyleIdx="5" presStyleCnt="14" custScaleX="144370" custScaleY="2000000" custLinFactY="-422513" custLinFactNeighborX="18064" custLinFactNeighborY="-500000">
        <dgm:presLayoutVars>
          <dgm:bulletEnabled val="1"/>
        </dgm:presLayoutVars>
      </dgm:prSet>
      <dgm:spPr/>
    </dgm:pt>
    <dgm:pt modelId="{5D838DAA-AA81-4F4A-B921-CFACCFEFB4C4}" type="pres">
      <dgm:prSet presAssocID="{2AD7EB85-C57C-4FBA-B19A-4CEA16B0B7A1}" presName="aSpace" presStyleCnt="0"/>
      <dgm:spPr/>
    </dgm:pt>
    <dgm:pt modelId="{62C38123-C9E1-4571-B83B-9EAB14648ECE}" type="pres">
      <dgm:prSet presAssocID="{6CF5A780-1777-4D89-B140-BA744521F711}" presName="aNode" presStyleLbl="fgAcc1" presStyleIdx="6" presStyleCnt="14" custScaleX="144370" custScaleY="2000000" custLinFactY="-121991" custLinFactNeighborX="18064" custLinFactNeighborY="-200000">
        <dgm:presLayoutVars>
          <dgm:bulletEnabled val="1"/>
        </dgm:presLayoutVars>
      </dgm:prSet>
      <dgm:spPr/>
    </dgm:pt>
    <dgm:pt modelId="{4F8E06D4-915A-457D-878D-3670DCA75747}" type="pres">
      <dgm:prSet presAssocID="{6CF5A780-1777-4D89-B140-BA744521F711}" presName="aSpace" presStyleCnt="0"/>
      <dgm:spPr/>
    </dgm:pt>
    <dgm:pt modelId="{D2F2AADA-D555-44ED-B747-CA73F1B334E9}" type="pres">
      <dgm:prSet presAssocID="{7B1425CF-C204-45E3-BCEC-3EB39DBF94F3}" presName="aNode" presStyleLbl="fgAcc1" presStyleIdx="7" presStyleCnt="14" custScaleX="144370" custScaleY="2000000" custLinFactY="96778" custLinFactNeighborX="18064" custLinFactNeighborY="100000">
        <dgm:presLayoutVars>
          <dgm:bulletEnabled val="1"/>
        </dgm:presLayoutVars>
      </dgm:prSet>
      <dgm:spPr/>
    </dgm:pt>
    <dgm:pt modelId="{953B7C72-64FC-4275-AB11-4A37CF3CD62E}" type="pres">
      <dgm:prSet presAssocID="{7B1425CF-C204-45E3-BCEC-3EB39DBF94F3}" presName="aSpace" presStyleCnt="0"/>
      <dgm:spPr/>
    </dgm:pt>
    <dgm:pt modelId="{90BC3344-2A5E-4801-88F3-4587412FA295}" type="pres">
      <dgm:prSet presAssocID="{8E10E54A-580C-411B-B67B-B63EB79A2786}" presName="aNode" presStyleLbl="fgAcc1" presStyleIdx="8" presStyleCnt="14" custScaleX="144370" custScaleY="2000000" custLinFactY="399135" custLinFactNeighborX="18064" custLinFactNeighborY="400000">
        <dgm:presLayoutVars>
          <dgm:bulletEnabled val="1"/>
        </dgm:presLayoutVars>
      </dgm:prSet>
      <dgm:spPr/>
    </dgm:pt>
    <dgm:pt modelId="{5DC06A14-33CA-464F-8003-4D87CF17B981}" type="pres">
      <dgm:prSet presAssocID="{8E10E54A-580C-411B-B67B-B63EB79A2786}" presName="aSpace" presStyleCnt="0"/>
      <dgm:spPr/>
    </dgm:pt>
    <dgm:pt modelId="{E0D016E1-7649-4CB6-9251-239B53EB1C8D}" type="pres">
      <dgm:prSet presAssocID="{561277BC-C212-4CB6-A6BC-B57C0DA0D374}" presName="aNode" presStyleLbl="fgAcc1" presStyleIdx="9" presStyleCnt="14" custScaleX="144370" custScaleY="2000000" custLinFactY="700000" custLinFactNeighborX="18064" custLinFactNeighborY="726616">
        <dgm:presLayoutVars>
          <dgm:bulletEnabled val="1"/>
        </dgm:presLayoutVars>
      </dgm:prSet>
      <dgm:spPr/>
    </dgm:pt>
    <dgm:pt modelId="{CDEE7F4E-E861-4B7A-A50B-18B5E421BFDA}" type="pres">
      <dgm:prSet presAssocID="{561277BC-C212-4CB6-A6BC-B57C0DA0D374}" presName="aSpace" presStyleCnt="0"/>
      <dgm:spPr/>
    </dgm:pt>
    <dgm:pt modelId="{EC9C2B21-E071-499A-AE9C-BC7CBE006AF3}" type="pres">
      <dgm:prSet presAssocID="{031E4B90-C9B3-4332-961A-D93E8FB99DF5}" presName="aNode" presStyleLbl="fgAcc1" presStyleIdx="10" presStyleCnt="14" custScaleX="144370" custScaleY="2000000" custLinFactY="1000000" custLinFactNeighborX="18064" custLinFactNeighborY="1060152">
        <dgm:presLayoutVars>
          <dgm:bulletEnabled val="1"/>
        </dgm:presLayoutVars>
      </dgm:prSet>
      <dgm:spPr/>
    </dgm:pt>
    <dgm:pt modelId="{C2D88A45-5269-463B-A523-983CF0296570}" type="pres">
      <dgm:prSet presAssocID="{031E4B90-C9B3-4332-961A-D93E8FB99DF5}" presName="aSpace" presStyleCnt="0"/>
      <dgm:spPr/>
    </dgm:pt>
    <dgm:pt modelId="{63F8887C-F786-4573-86B5-4D81F2690419}" type="pres">
      <dgm:prSet presAssocID="{8EF3C010-00C6-447D-9667-BDEE4B981F55}" presName="aNode" presStyleLbl="fgAcc1" presStyleIdx="11" presStyleCnt="14" custScaleX="144370" custScaleY="2000000" custLinFactY="1226288" custLinFactNeighborX="18064" custLinFactNeighborY="1300000">
        <dgm:presLayoutVars>
          <dgm:bulletEnabled val="1"/>
        </dgm:presLayoutVars>
      </dgm:prSet>
      <dgm:spPr/>
    </dgm:pt>
    <dgm:pt modelId="{9AB51A58-9166-454B-BE10-2829ECA4BD48}" type="pres">
      <dgm:prSet presAssocID="{8EF3C010-00C6-447D-9667-BDEE4B981F55}" presName="aSpace" presStyleCnt="0"/>
      <dgm:spPr/>
    </dgm:pt>
    <dgm:pt modelId="{414F9F84-DF5D-4433-AB59-2C273B2AD403}" type="pres">
      <dgm:prSet presAssocID="{DC594AA2-EFB3-4844-ACC0-B9E5E01AF61B}" presName="aNode" presStyleLbl="fgAcc1" presStyleIdx="12" presStyleCnt="14" custScaleX="144370" custScaleY="2000000" custLinFactY="1528651" custLinFactNeighborX="18064" custLinFactNeighborY="1600000">
        <dgm:presLayoutVars>
          <dgm:bulletEnabled val="1"/>
        </dgm:presLayoutVars>
      </dgm:prSet>
      <dgm:spPr/>
    </dgm:pt>
    <dgm:pt modelId="{D0CFEBA5-14DF-46C5-8B49-BACAA02F8B64}" type="pres">
      <dgm:prSet presAssocID="{DC594AA2-EFB3-4844-ACC0-B9E5E01AF61B}" presName="aSpace" presStyleCnt="0"/>
      <dgm:spPr/>
    </dgm:pt>
    <dgm:pt modelId="{6996A22C-4D44-4332-BB3C-3866234A29F2}" type="pres">
      <dgm:prSet presAssocID="{FBCC1822-E896-4EE0-A447-A74F4AB20A6F}" presName="aNode" presStyleLbl="fgAcc1" presStyleIdx="13" presStyleCnt="14" custScaleX="144378" custScaleY="2000000" custLinFactY="1705126" custLinFactNeighborX="17999" custLinFactNeighborY="1800000">
        <dgm:presLayoutVars>
          <dgm:bulletEnabled val="1"/>
        </dgm:presLayoutVars>
      </dgm:prSet>
      <dgm:spPr/>
    </dgm:pt>
    <dgm:pt modelId="{C7629835-334E-4718-BDCC-F3BD21371B86}" type="pres">
      <dgm:prSet presAssocID="{FBCC1822-E896-4EE0-A447-A74F4AB20A6F}" presName="aSpace" presStyleCnt="0"/>
      <dgm:spPr/>
    </dgm:pt>
  </dgm:ptLst>
  <dgm:cxnLst>
    <dgm:cxn modelId="{C73AB604-3FF9-42AD-A30B-A048644688A7}" type="presOf" srcId="{6CF5A780-1777-4D89-B140-BA744521F711}" destId="{62C38123-C9E1-4571-B83B-9EAB14648ECE}" srcOrd="0" destOrd="0" presId="urn:microsoft.com/office/officeart/2005/8/layout/pyramid2"/>
    <dgm:cxn modelId="{10573C05-3B15-47A1-A27F-D07C76295266}" type="presOf" srcId="{7A2DD53C-3024-4FD5-8AB2-797682A00F1B}" destId="{7626B4C6-749D-47DC-8EE3-32E66B90B7ED}" srcOrd="0" destOrd="0" presId="urn:microsoft.com/office/officeart/2005/8/layout/pyramid2"/>
    <dgm:cxn modelId="{E6D5EF14-8F23-450D-9373-08EF86E6C927}" srcId="{F34A6029-6707-4A77-99EE-A644104993D6}" destId="{2AD7EB85-C57C-4FBA-B19A-4CEA16B0B7A1}" srcOrd="5" destOrd="0" parTransId="{4B2F33D9-6D8E-459D-A32E-3FFE0057AACB}" sibTransId="{98728A83-588D-471B-8211-F8A709CC7DD2}"/>
    <dgm:cxn modelId="{4EA0E025-C7D9-4FA8-A176-D3FCF163BF61}" type="presOf" srcId="{F34A6029-6707-4A77-99EE-A644104993D6}" destId="{65CDE990-B1E9-4000-8331-0AE2795C62CB}" srcOrd="0" destOrd="0" presId="urn:microsoft.com/office/officeart/2005/8/layout/pyramid2"/>
    <dgm:cxn modelId="{8B13E02C-3FE2-42B2-9037-7D6481648133}" type="presOf" srcId="{2AD7EB85-C57C-4FBA-B19A-4CEA16B0B7A1}" destId="{F85B6FBE-0581-45CA-BE7B-78A29D2A3BAB}" srcOrd="0" destOrd="0" presId="urn:microsoft.com/office/officeart/2005/8/layout/pyramid2"/>
    <dgm:cxn modelId="{2D9B732D-9038-4AD6-A067-ECD0B90F4DCC}" type="presOf" srcId="{F3C4DE8B-61FD-4A78-8A88-65352C2B7244}" destId="{2900C663-5C1C-44DC-851E-CA10DA79B129}" srcOrd="0" destOrd="0" presId="urn:microsoft.com/office/officeart/2005/8/layout/pyramid2"/>
    <dgm:cxn modelId="{9B977733-5E6D-42FD-9DA4-217882DE7B7D}" srcId="{F34A6029-6707-4A77-99EE-A644104993D6}" destId="{F3C4DE8B-61FD-4A78-8A88-65352C2B7244}" srcOrd="1" destOrd="0" parTransId="{3BDDB522-D733-40CD-B954-29EFE76B9039}" sibTransId="{FF625A69-A9B2-4DF8-A4CF-2070A8C7EEC9}"/>
    <dgm:cxn modelId="{081D4A44-B4FB-4C0C-AF20-4E9CEE6DE3F0}" type="presOf" srcId="{7B1425CF-C204-45E3-BCEC-3EB39DBF94F3}" destId="{D2F2AADA-D555-44ED-B747-CA73F1B334E9}" srcOrd="0" destOrd="0" presId="urn:microsoft.com/office/officeart/2005/8/layout/pyramid2"/>
    <dgm:cxn modelId="{29F16571-0DA9-4574-A1D6-7CB7E8397F3F}" srcId="{F34A6029-6707-4A77-99EE-A644104993D6}" destId="{6CF5A780-1777-4D89-B140-BA744521F711}" srcOrd="6" destOrd="0" parTransId="{373F9280-598E-4A53-A6E5-8F5B095A840F}" sibTransId="{30C313C9-6EA0-4569-B4C0-574C4588D11F}"/>
    <dgm:cxn modelId="{84FAC459-EAD4-4BF3-B867-C40CABE4CE6A}" type="presOf" srcId="{DC594AA2-EFB3-4844-ACC0-B9E5E01AF61B}" destId="{414F9F84-DF5D-4433-AB59-2C273B2AD403}" srcOrd="0" destOrd="0" presId="urn:microsoft.com/office/officeart/2005/8/layout/pyramid2"/>
    <dgm:cxn modelId="{6F98775A-90EF-431F-B1DD-84A90FD34548}" srcId="{F34A6029-6707-4A77-99EE-A644104993D6}" destId="{031E4B90-C9B3-4332-961A-D93E8FB99DF5}" srcOrd="10" destOrd="0" parTransId="{7CB41D5A-FBD1-432F-AA98-58B0C897E1FB}" sibTransId="{8B9DA7F2-1CEA-4B85-8D7D-321053800BDB}"/>
    <dgm:cxn modelId="{751ECE5A-33F5-4EA4-93E1-EE58F3867BCC}" srcId="{F34A6029-6707-4A77-99EE-A644104993D6}" destId="{8EF3C010-00C6-447D-9667-BDEE4B981F55}" srcOrd="11" destOrd="0" parTransId="{D8EB5D3D-8C1D-4A93-9708-3CC56624878F}" sibTransId="{5B357C11-F5B3-4621-80FF-CDDBD686F553}"/>
    <dgm:cxn modelId="{5AFC4E7C-DCF2-4F89-B14A-7FC54662AB82}" type="presOf" srcId="{8E10E54A-580C-411B-B67B-B63EB79A2786}" destId="{90BC3344-2A5E-4801-88F3-4587412FA295}" srcOrd="0" destOrd="0" presId="urn:microsoft.com/office/officeart/2005/8/layout/pyramid2"/>
    <dgm:cxn modelId="{1677BE80-D56A-4152-9F32-0A5E77892515}" type="presOf" srcId="{561277BC-C212-4CB6-A6BC-B57C0DA0D374}" destId="{E0D016E1-7649-4CB6-9251-239B53EB1C8D}" srcOrd="0" destOrd="0" presId="urn:microsoft.com/office/officeart/2005/8/layout/pyramid2"/>
    <dgm:cxn modelId="{DD8B5F88-18CA-4DD8-A85D-13C45D6ADD0F}" srcId="{F34A6029-6707-4A77-99EE-A644104993D6}" destId="{7903B9AB-82F7-4930-AFEC-1F2B998F670B}" srcOrd="3" destOrd="0" parTransId="{26ED662D-4D3A-408F-9714-42D29F53018F}" sibTransId="{DE710F2A-56A3-4796-9366-3ED1AB2A7EAB}"/>
    <dgm:cxn modelId="{F4338892-AADE-44E9-97AB-7FF8BEE5E2E3}" type="presOf" srcId="{FBCC1822-E896-4EE0-A447-A74F4AB20A6F}" destId="{6996A22C-4D44-4332-BB3C-3866234A29F2}" srcOrd="0" destOrd="0" presId="urn:microsoft.com/office/officeart/2005/8/layout/pyramid2"/>
    <dgm:cxn modelId="{40A8BC92-176A-4649-BDFC-E855DE9A64EA}" srcId="{F34A6029-6707-4A77-99EE-A644104993D6}" destId="{922DCA61-CCC9-4FBC-B9D1-73ED4A6612F6}" srcOrd="0" destOrd="0" parTransId="{A3A6535D-D801-4307-9121-796816648876}" sibTransId="{CACFB220-3757-408F-AE66-7EBA2539B2CC}"/>
    <dgm:cxn modelId="{DD93C996-2911-449D-B8CA-623F9590B14D}" srcId="{F34A6029-6707-4A77-99EE-A644104993D6}" destId="{7B1425CF-C204-45E3-BCEC-3EB39DBF94F3}" srcOrd="7" destOrd="0" parTransId="{2DE2B5F0-4403-4D10-BE1D-AA753EE8323D}" sibTransId="{E1188698-10D6-4285-B119-2D385ED94E12}"/>
    <dgm:cxn modelId="{D74A9F9C-8CE9-45E7-A355-AD1FC582ADC1}" type="presOf" srcId="{1303B1C2-F6C1-45F0-B411-7DF0DAB05D73}" destId="{1CB2E876-7F35-4831-B19F-4D7F35AC3969}" srcOrd="0" destOrd="0" presId="urn:microsoft.com/office/officeart/2005/8/layout/pyramid2"/>
    <dgm:cxn modelId="{E40C619E-78E9-4913-A457-92BA0BBA8DC0}" type="presOf" srcId="{8EF3C010-00C6-447D-9667-BDEE4B981F55}" destId="{63F8887C-F786-4573-86B5-4D81F2690419}" srcOrd="0" destOrd="0" presId="urn:microsoft.com/office/officeart/2005/8/layout/pyramid2"/>
    <dgm:cxn modelId="{80A8D0A2-D395-4CDE-91AB-E4C9359CA867}" srcId="{F34A6029-6707-4A77-99EE-A644104993D6}" destId="{1303B1C2-F6C1-45F0-B411-7DF0DAB05D73}" srcOrd="4" destOrd="0" parTransId="{B30CDE55-1CE1-48C6-BF28-77134EA539E1}" sibTransId="{D5B22EF1-218C-4991-99F5-FC4758EFD2BD}"/>
    <dgm:cxn modelId="{9173A9B6-8E63-44F1-8BF5-81708703C380}" type="presOf" srcId="{7903B9AB-82F7-4930-AFEC-1F2B998F670B}" destId="{C0940F83-4AFE-4CD7-9C19-637375BA7F03}" srcOrd="0" destOrd="0" presId="urn:microsoft.com/office/officeart/2005/8/layout/pyramid2"/>
    <dgm:cxn modelId="{F2167CC0-100B-4D18-82B2-1F7BFA93B1ED}" type="presOf" srcId="{922DCA61-CCC9-4FBC-B9D1-73ED4A6612F6}" destId="{B9DEA704-CA07-4DAD-BBB8-20F52F60D055}" srcOrd="0" destOrd="0" presId="urn:microsoft.com/office/officeart/2005/8/layout/pyramid2"/>
    <dgm:cxn modelId="{6763E7C3-DF5F-4024-A682-1E89B50F9074}" srcId="{F34A6029-6707-4A77-99EE-A644104993D6}" destId="{561277BC-C212-4CB6-A6BC-B57C0DA0D374}" srcOrd="9" destOrd="0" parTransId="{7E4097FA-2C34-4F3A-8C92-010BCD8EDAD7}" sibTransId="{D539C55F-DEA5-4FDC-906E-8734DA00F983}"/>
    <dgm:cxn modelId="{24638EE7-127D-4C2C-8E8A-AEB2B7F2FCA3}" srcId="{F34A6029-6707-4A77-99EE-A644104993D6}" destId="{7A2DD53C-3024-4FD5-8AB2-797682A00F1B}" srcOrd="2" destOrd="0" parTransId="{AB1DB06A-74BC-49AA-A085-1B5D53D28B09}" sibTransId="{7E7C224A-ED6B-46C3-A7F5-35DCE303A050}"/>
    <dgm:cxn modelId="{00935CF4-74FE-40AF-BAA5-593A25BC3170}" type="presOf" srcId="{031E4B90-C9B3-4332-961A-D93E8FB99DF5}" destId="{EC9C2B21-E071-499A-AE9C-BC7CBE006AF3}" srcOrd="0" destOrd="0" presId="urn:microsoft.com/office/officeart/2005/8/layout/pyramid2"/>
    <dgm:cxn modelId="{102ABCF4-40CE-4A4F-AECB-88B421044AE1}" srcId="{F34A6029-6707-4A77-99EE-A644104993D6}" destId="{FBCC1822-E896-4EE0-A447-A74F4AB20A6F}" srcOrd="13" destOrd="0" parTransId="{FCF29E5B-2489-4E6F-AC86-C95C79319ED4}" sibTransId="{E3AA0000-E935-4E2F-A29E-F981D6567904}"/>
    <dgm:cxn modelId="{E11B27F9-D6A2-4639-85E3-227DB7F3001B}" srcId="{F34A6029-6707-4A77-99EE-A644104993D6}" destId="{DC594AA2-EFB3-4844-ACC0-B9E5E01AF61B}" srcOrd="12" destOrd="0" parTransId="{DF0CEA54-69B0-4EC7-BB40-6C53BBCFE6B6}" sibTransId="{3FE31745-E284-49AE-A3A1-8C30B8162590}"/>
    <dgm:cxn modelId="{F8C5C7FA-199A-4CF9-ACBA-74FC38F62C2C}" srcId="{F34A6029-6707-4A77-99EE-A644104993D6}" destId="{8E10E54A-580C-411B-B67B-B63EB79A2786}" srcOrd="8" destOrd="0" parTransId="{47DAF4BB-EFF2-433F-AA8C-B7328251C7AC}" sibTransId="{9A8BB6D9-5A46-4F86-9D38-A4AE3F42592F}"/>
    <dgm:cxn modelId="{84ADDF7D-C6BD-4F01-898C-A63FD024FD2D}" type="presParOf" srcId="{65CDE990-B1E9-4000-8331-0AE2795C62CB}" destId="{09017FFF-8425-458E-B168-93D774406562}" srcOrd="0" destOrd="0" presId="urn:microsoft.com/office/officeart/2005/8/layout/pyramid2"/>
    <dgm:cxn modelId="{C2C0F6EA-9780-4DF6-A9C7-8DA65DE51A26}" type="presParOf" srcId="{65CDE990-B1E9-4000-8331-0AE2795C62CB}" destId="{EB3D0F31-5CD2-48E3-A5B2-CBA513905A00}" srcOrd="1" destOrd="0" presId="urn:microsoft.com/office/officeart/2005/8/layout/pyramid2"/>
    <dgm:cxn modelId="{97CFCE4E-85F1-4FA4-BF07-ED1D675B9350}" type="presParOf" srcId="{EB3D0F31-5CD2-48E3-A5B2-CBA513905A00}" destId="{B9DEA704-CA07-4DAD-BBB8-20F52F60D055}" srcOrd="0" destOrd="0" presId="urn:microsoft.com/office/officeart/2005/8/layout/pyramid2"/>
    <dgm:cxn modelId="{F96599D8-9D59-453D-8EA3-1B5EA18B502C}" type="presParOf" srcId="{EB3D0F31-5CD2-48E3-A5B2-CBA513905A00}" destId="{A81B6D2F-8248-4B15-9CD6-70FEEA793204}" srcOrd="1" destOrd="0" presId="urn:microsoft.com/office/officeart/2005/8/layout/pyramid2"/>
    <dgm:cxn modelId="{6A9D6F53-5E21-45A8-BB1C-4C544CBD5581}" type="presParOf" srcId="{EB3D0F31-5CD2-48E3-A5B2-CBA513905A00}" destId="{2900C663-5C1C-44DC-851E-CA10DA79B129}" srcOrd="2" destOrd="0" presId="urn:microsoft.com/office/officeart/2005/8/layout/pyramid2"/>
    <dgm:cxn modelId="{32D7F0D3-29DA-487E-8F42-D3F53CC96777}" type="presParOf" srcId="{EB3D0F31-5CD2-48E3-A5B2-CBA513905A00}" destId="{ADC82BD7-1A42-46B2-9D9B-36DE40117F99}" srcOrd="3" destOrd="0" presId="urn:microsoft.com/office/officeart/2005/8/layout/pyramid2"/>
    <dgm:cxn modelId="{C9EC6ED2-FD9B-4FFA-900A-5E722BA31E91}" type="presParOf" srcId="{EB3D0F31-5CD2-48E3-A5B2-CBA513905A00}" destId="{7626B4C6-749D-47DC-8EE3-32E66B90B7ED}" srcOrd="4" destOrd="0" presId="urn:microsoft.com/office/officeart/2005/8/layout/pyramid2"/>
    <dgm:cxn modelId="{E0114079-EC79-46B9-8797-7B69AEE00D9D}" type="presParOf" srcId="{EB3D0F31-5CD2-48E3-A5B2-CBA513905A00}" destId="{D44CD688-646C-42D2-AE9E-1417A5397F06}" srcOrd="5" destOrd="0" presId="urn:microsoft.com/office/officeart/2005/8/layout/pyramid2"/>
    <dgm:cxn modelId="{36068F8C-A044-4A6C-946F-FA64D0A94782}" type="presParOf" srcId="{EB3D0F31-5CD2-48E3-A5B2-CBA513905A00}" destId="{C0940F83-4AFE-4CD7-9C19-637375BA7F03}" srcOrd="6" destOrd="0" presId="urn:microsoft.com/office/officeart/2005/8/layout/pyramid2"/>
    <dgm:cxn modelId="{343406BB-E8C4-4F68-A21E-5F49CDE24BBF}" type="presParOf" srcId="{EB3D0F31-5CD2-48E3-A5B2-CBA513905A00}" destId="{20BF0109-F336-4BE0-872C-353859809D2C}" srcOrd="7" destOrd="0" presId="urn:microsoft.com/office/officeart/2005/8/layout/pyramid2"/>
    <dgm:cxn modelId="{CC49F832-B457-400B-AEB3-60F51ACDD8BF}" type="presParOf" srcId="{EB3D0F31-5CD2-48E3-A5B2-CBA513905A00}" destId="{1CB2E876-7F35-4831-B19F-4D7F35AC3969}" srcOrd="8" destOrd="0" presId="urn:microsoft.com/office/officeart/2005/8/layout/pyramid2"/>
    <dgm:cxn modelId="{6CD10799-FDB2-49B8-8896-49B38C153250}" type="presParOf" srcId="{EB3D0F31-5CD2-48E3-A5B2-CBA513905A00}" destId="{E67526B7-5B5E-49AD-B74C-B8B8B1E7730D}" srcOrd="9" destOrd="0" presId="urn:microsoft.com/office/officeart/2005/8/layout/pyramid2"/>
    <dgm:cxn modelId="{72A0D37D-B6E7-4A9A-92D1-A5744FFE0A97}" type="presParOf" srcId="{EB3D0F31-5CD2-48E3-A5B2-CBA513905A00}" destId="{F85B6FBE-0581-45CA-BE7B-78A29D2A3BAB}" srcOrd="10" destOrd="0" presId="urn:microsoft.com/office/officeart/2005/8/layout/pyramid2"/>
    <dgm:cxn modelId="{2C6669F9-4D93-4E82-8E92-6B0183379EE6}" type="presParOf" srcId="{EB3D0F31-5CD2-48E3-A5B2-CBA513905A00}" destId="{5D838DAA-AA81-4F4A-B921-CFACCFEFB4C4}" srcOrd="11" destOrd="0" presId="urn:microsoft.com/office/officeart/2005/8/layout/pyramid2"/>
    <dgm:cxn modelId="{41598318-667A-47FF-86DA-9D55A8259C20}" type="presParOf" srcId="{EB3D0F31-5CD2-48E3-A5B2-CBA513905A00}" destId="{62C38123-C9E1-4571-B83B-9EAB14648ECE}" srcOrd="12" destOrd="0" presId="urn:microsoft.com/office/officeart/2005/8/layout/pyramid2"/>
    <dgm:cxn modelId="{B7AEE47F-68D0-43EE-913C-50FB41659517}" type="presParOf" srcId="{EB3D0F31-5CD2-48E3-A5B2-CBA513905A00}" destId="{4F8E06D4-915A-457D-878D-3670DCA75747}" srcOrd="13" destOrd="0" presId="urn:microsoft.com/office/officeart/2005/8/layout/pyramid2"/>
    <dgm:cxn modelId="{C57093D8-BEFC-4521-99D3-526218A5904B}" type="presParOf" srcId="{EB3D0F31-5CD2-48E3-A5B2-CBA513905A00}" destId="{D2F2AADA-D555-44ED-B747-CA73F1B334E9}" srcOrd="14" destOrd="0" presId="urn:microsoft.com/office/officeart/2005/8/layout/pyramid2"/>
    <dgm:cxn modelId="{3559C5F1-12A5-42D6-82F3-B9FA9B76B6A1}" type="presParOf" srcId="{EB3D0F31-5CD2-48E3-A5B2-CBA513905A00}" destId="{953B7C72-64FC-4275-AB11-4A37CF3CD62E}" srcOrd="15" destOrd="0" presId="urn:microsoft.com/office/officeart/2005/8/layout/pyramid2"/>
    <dgm:cxn modelId="{6F75C5C4-5FD7-4F23-9422-B0E407821C0E}" type="presParOf" srcId="{EB3D0F31-5CD2-48E3-A5B2-CBA513905A00}" destId="{90BC3344-2A5E-4801-88F3-4587412FA295}" srcOrd="16" destOrd="0" presId="urn:microsoft.com/office/officeart/2005/8/layout/pyramid2"/>
    <dgm:cxn modelId="{73CA56BD-4AC0-4278-97A1-C79BDE584F96}" type="presParOf" srcId="{EB3D0F31-5CD2-48E3-A5B2-CBA513905A00}" destId="{5DC06A14-33CA-464F-8003-4D87CF17B981}" srcOrd="17" destOrd="0" presId="urn:microsoft.com/office/officeart/2005/8/layout/pyramid2"/>
    <dgm:cxn modelId="{5893B2C4-7718-4197-9B95-65CC97A24BAD}" type="presParOf" srcId="{EB3D0F31-5CD2-48E3-A5B2-CBA513905A00}" destId="{E0D016E1-7649-4CB6-9251-239B53EB1C8D}" srcOrd="18" destOrd="0" presId="urn:microsoft.com/office/officeart/2005/8/layout/pyramid2"/>
    <dgm:cxn modelId="{CACA2E13-1F38-4B3C-B467-2695DB741826}" type="presParOf" srcId="{EB3D0F31-5CD2-48E3-A5B2-CBA513905A00}" destId="{CDEE7F4E-E861-4B7A-A50B-18B5E421BFDA}" srcOrd="19" destOrd="0" presId="urn:microsoft.com/office/officeart/2005/8/layout/pyramid2"/>
    <dgm:cxn modelId="{D8B02E2D-946D-4E17-9B64-4E7A04E6DDD8}" type="presParOf" srcId="{EB3D0F31-5CD2-48E3-A5B2-CBA513905A00}" destId="{EC9C2B21-E071-499A-AE9C-BC7CBE006AF3}" srcOrd="20" destOrd="0" presId="urn:microsoft.com/office/officeart/2005/8/layout/pyramid2"/>
    <dgm:cxn modelId="{478C6F7C-EAB4-445F-9CC4-61FB24CD551B}" type="presParOf" srcId="{EB3D0F31-5CD2-48E3-A5B2-CBA513905A00}" destId="{C2D88A45-5269-463B-A523-983CF0296570}" srcOrd="21" destOrd="0" presId="urn:microsoft.com/office/officeart/2005/8/layout/pyramid2"/>
    <dgm:cxn modelId="{AE3187C7-26F6-4AF3-BD07-4EBE66AD24D2}" type="presParOf" srcId="{EB3D0F31-5CD2-48E3-A5B2-CBA513905A00}" destId="{63F8887C-F786-4573-86B5-4D81F2690419}" srcOrd="22" destOrd="0" presId="urn:microsoft.com/office/officeart/2005/8/layout/pyramid2"/>
    <dgm:cxn modelId="{29C325F7-6F9C-4C7F-9FEC-0AA58B0725C2}" type="presParOf" srcId="{EB3D0F31-5CD2-48E3-A5B2-CBA513905A00}" destId="{9AB51A58-9166-454B-BE10-2829ECA4BD48}" srcOrd="23" destOrd="0" presId="urn:microsoft.com/office/officeart/2005/8/layout/pyramid2"/>
    <dgm:cxn modelId="{3AF3D237-E41A-4880-9F64-35ED8ABCBCAC}" type="presParOf" srcId="{EB3D0F31-5CD2-48E3-A5B2-CBA513905A00}" destId="{414F9F84-DF5D-4433-AB59-2C273B2AD403}" srcOrd="24" destOrd="0" presId="urn:microsoft.com/office/officeart/2005/8/layout/pyramid2"/>
    <dgm:cxn modelId="{40E7D0C7-052E-4F75-B53C-6B47D7D8224B}" type="presParOf" srcId="{EB3D0F31-5CD2-48E3-A5B2-CBA513905A00}" destId="{D0CFEBA5-14DF-46C5-8B49-BACAA02F8B64}" srcOrd="25" destOrd="0" presId="urn:microsoft.com/office/officeart/2005/8/layout/pyramid2"/>
    <dgm:cxn modelId="{5CC7D5F7-6483-4B87-8EFC-A6F40361962D}" type="presParOf" srcId="{EB3D0F31-5CD2-48E3-A5B2-CBA513905A00}" destId="{6996A22C-4D44-4332-BB3C-3866234A29F2}" srcOrd="26" destOrd="0" presId="urn:microsoft.com/office/officeart/2005/8/layout/pyramid2"/>
    <dgm:cxn modelId="{DC25B777-C599-4BBF-9F4F-C437C0FB6AE3}" type="presParOf" srcId="{EB3D0F31-5CD2-48E3-A5B2-CBA513905A00}" destId="{C7629835-334E-4718-BDCC-F3BD21371B86}" srcOrd="27"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4A6029-6707-4A77-99EE-A644104993D6}"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F3C4DE8B-61FD-4A78-8A88-65352C2B7244}">
      <dgm:prSet phldrT="[Text]" custT="1"/>
      <dgm:spPr>
        <a:solidFill>
          <a:schemeClr val="accent1">
            <a:lumMod val="40000"/>
            <a:lumOff val="60000"/>
          </a:schemeClr>
        </a:solidFill>
      </dgm:spPr>
      <dgm:t>
        <a:bodyPr/>
        <a:lstStyle/>
        <a:p>
          <a:r>
            <a:rPr lang="en-US" sz="2000" b="1" dirty="0">
              <a:solidFill>
                <a:schemeClr val="tx2"/>
              </a:solidFill>
            </a:rPr>
            <a:t>IS 4990:2011</a:t>
          </a:r>
        </a:p>
      </dgm:t>
    </dgm:pt>
    <dgm:pt modelId="{3BDDB522-D733-40CD-B954-29EFE76B9039}" type="parTrans" cxnId="{9B977733-5E6D-42FD-9DA4-217882DE7B7D}">
      <dgm:prSet/>
      <dgm:spPr/>
      <dgm:t>
        <a:bodyPr/>
        <a:lstStyle/>
        <a:p>
          <a:endParaRPr lang="en-US"/>
        </a:p>
      </dgm:t>
    </dgm:pt>
    <dgm:pt modelId="{FF625A69-A9B2-4DF8-A4CF-2070A8C7EEC9}" type="sibTrans" cxnId="{9B977733-5E6D-42FD-9DA4-217882DE7B7D}">
      <dgm:prSet/>
      <dgm:spPr>
        <a:gradFill rotWithShape="0">
          <a:gsLst>
            <a:gs pos="54000">
              <a:srgbClr val="CE8C08"/>
            </a:gs>
            <a:gs pos="100000">
              <a:schemeClr val="accent1">
                <a:lumMod val="40000"/>
                <a:lumOff val="60000"/>
              </a:schemeClr>
            </a:gs>
          </a:gsLst>
          <a:lin ang="5400000" scaled="0"/>
        </a:gradFill>
      </dgm:spPr>
      <dgm:t>
        <a:bodyPr/>
        <a:lstStyle/>
        <a:p>
          <a:endParaRPr lang="en-US"/>
        </a:p>
      </dgm:t>
    </dgm:pt>
    <dgm:pt modelId="{7A2DD53C-3024-4FD5-8AB2-797682A00F1B}">
      <dgm:prSet phldrT="[Text]" custT="1"/>
      <dgm:spPr>
        <a:solidFill>
          <a:schemeClr val="accent1">
            <a:lumMod val="40000"/>
            <a:lumOff val="60000"/>
          </a:schemeClr>
        </a:solidFill>
      </dgm:spPr>
      <dgm:t>
        <a:bodyPr/>
        <a:lstStyle/>
        <a:p>
          <a:r>
            <a:rPr lang="en-US" sz="2000" b="1" dirty="0"/>
            <a:t>Cl 3 Terminology</a:t>
          </a:r>
        </a:p>
      </dgm:t>
    </dgm:pt>
    <dgm:pt modelId="{AB1DB06A-74BC-49AA-A085-1B5D53D28B09}" type="parTrans" cxnId="{24638EE7-127D-4C2C-8E8A-AEB2B7F2FCA3}">
      <dgm:prSet/>
      <dgm:spPr/>
      <dgm:t>
        <a:bodyPr/>
        <a:lstStyle/>
        <a:p>
          <a:endParaRPr lang="en-US"/>
        </a:p>
      </dgm:t>
    </dgm:pt>
    <dgm:pt modelId="{7E7C224A-ED6B-46C3-A7F5-35DCE303A050}" type="sibTrans" cxnId="{24638EE7-127D-4C2C-8E8A-AEB2B7F2FCA3}">
      <dgm:prSet/>
      <dgm:spPr/>
      <dgm:t>
        <a:bodyPr/>
        <a:lstStyle/>
        <a:p>
          <a:endParaRPr lang="en-US"/>
        </a:p>
      </dgm:t>
    </dgm:pt>
    <dgm:pt modelId="{7903B9AB-82F7-4930-AFEC-1F2B998F670B}">
      <dgm:prSet phldrT="[Text]" custT="1"/>
      <dgm:spPr>
        <a:solidFill>
          <a:schemeClr val="accent1">
            <a:lumMod val="40000"/>
            <a:lumOff val="60000"/>
          </a:schemeClr>
        </a:solidFill>
      </dgm:spPr>
      <dgm:t>
        <a:bodyPr/>
        <a:lstStyle/>
        <a:p>
          <a:r>
            <a:rPr lang="en-US" sz="2000" b="1" dirty="0"/>
            <a:t>Cl 4 Types</a:t>
          </a:r>
        </a:p>
      </dgm:t>
    </dgm:pt>
    <dgm:pt modelId="{26ED662D-4D3A-408F-9714-42D29F53018F}" type="parTrans" cxnId="{DD8B5F88-18CA-4DD8-A85D-13C45D6ADD0F}">
      <dgm:prSet/>
      <dgm:spPr/>
      <dgm:t>
        <a:bodyPr/>
        <a:lstStyle/>
        <a:p>
          <a:endParaRPr lang="en-US"/>
        </a:p>
      </dgm:t>
    </dgm:pt>
    <dgm:pt modelId="{DE710F2A-56A3-4796-9366-3ED1AB2A7EAB}" type="sibTrans" cxnId="{DD8B5F88-18CA-4DD8-A85D-13C45D6ADD0F}">
      <dgm:prSet/>
      <dgm:spPr/>
      <dgm:t>
        <a:bodyPr/>
        <a:lstStyle/>
        <a:p>
          <a:endParaRPr lang="en-US"/>
        </a:p>
      </dgm:t>
    </dgm:pt>
    <dgm:pt modelId="{1303B1C2-F6C1-45F0-B411-7DF0DAB05D73}">
      <dgm:prSet phldrT="[Text]" custT="1"/>
      <dgm:spPr>
        <a:solidFill>
          <a:schemeClr val="accent1">
            <a:lumMod val="40000"/>
            <a:lumOff val="60000"/>
          </a:schemeClr>
        </a:solidFill>
      </dgm:spPr>
      <dgm:t>
        <a:bodyPr/>
        <a:lstStyle/>
        <a:p>
          <a:r>
            <a:rPr lang="en-US" sz="1800" b="1" dirty="0"/>
            <a:t>Cl 5 Materials</a:t>
          </a:r>
        </a:p>
      </dgm:t>
    </dgm:pt>
    <dgm:pt modelId="{B30CDE55-1CE1-48C6-BF28-77134EA539E1}" type="parTrans" cxnId="{80A8D0A2-D395-4CDE-91AB-E4C9359CA867}">
      <dgm:prSet/>
      <dgm:spPr/>
      <dgm:t>
        <a:bodyPr/>
        <a:lstStyle/>
        <a:p>
          <a:endParaRPr lang="en-US"/>
        </a:p>
      </dgm:t>
    </dgm:pt>
    <dgm:pt modelId="{D5B22EF1-218C-4991-99F5-FC4758EFD2BD}" type="sibTrans" cxnId="{80A8D0A2-D395-4CDE-91AB-E4C9359CA867}">
      <dgm:prSet/>
      <dgm:spPr/>
      <dgm:t>
        <a:bodyPr/>
        <a:lstStyle/>
        <a:p>
          <a:endParaRPr lang="en-US"/>
        </a:p>
      </dgm:t>
    </dgm:pt>
    <dgm:pt modelId="{2AD7EB85-C57C-4FBA-B19A-4CEA16B0B7A1}">
      <dgm:prSet phldrT="[Text]" custT="1"/>
      <dgm:spPr>
        <a:solidFill>
          <a:schemeClr val="accent1">
            <a:lumMod val="40000"/>
            <a:lumOff val="60000"/>
          </a:schemeClr>
        </a:solidFill>
      </dgm:spPr>
      <dgm:t>
        <a:bodyPr/>
        <a:lstStyle/>
        <a:p>
          <a:r>
            <a:rPr lang="en-US" sz="2000" b="1" dirty="0"/>
            <a:t>Cl 6 Manufacture</a:t>
          </a:r>
        </a:p>
      </dgm:t>
    </dgm:pt>
    <dgm:pt modelId="{4B2F33D9-6D8E-459D-A32E-3FFE0057AACB}" type="parTrans" cxnId="{E6D5EF14-8F23-450D-9373-08EF86E6C927}">
      <dgm:prSet/>
      <dgm:spPr/>
      <dgm:t>
        <a:bodyPr/>
        <a:lstStyle/>
        <a:p>
          <a:endParaRPr lang="en-US"/>
        </a:p>
      </dgm:t>
    </dgm:pt>
    <dgm:pt modelId="{98728A83-588D-471B-8211-F8A709CC7DD2}" type="sibTrans" cxnId="{E6D5EF14-8F23-450D-9373-08EF86E6C927}">
      <dgm:prSet/>
      <dgm:spPr/>
      <dgm:t>
        <a:bodyPr/>
        <a:lstStyle/>
        <a:p>
          <a:endParaRPr lang="en-US"/>
        </a:p>
      </dgm:t>
    </dgm:pt>
    <dgm:pt modelId="{6CF5A780-1777-4D89-B140-BA744521F711}">
      <dgm:prSet phldrT="[Text]" custT="1"/>
      <dgm:spPr>
        <a:solidFill>
          <a:schemeClr val="accent1">
            <a:lumMod val="40000"/>
            <a:lumOff val="60000"/>
          </a:schemeClr>
        </a:solidFill>
      </dgm:spPr>
      <dgm:t>
        <a:bodyPr/>
        <a:lstStyle/>
        <a:p>
          <a:r>
            <a:rPr lang="en-US" sz="2000" b="1" dirty="0"/>
            <a:t>Cl 7 Dimensions and Tolerances</a:t>
          </a:r>
        </a:p>
      </dgm:t>
    </dgm:pt>
    <dgm:pt modelId="{373F9280-598E-4A53-A6E5-8F5B095A840F}" type="parTrans" cxnId="{29F16571-0DA9-4574-A1D6-7CB7E8397F3F}">
      <dgm:prSet/>
      <dgm:spPr/>
      <dgm:t>
        <a:bodyPr/>
        <a:lstStyle/>
        <a:p>
          <a:endParaRPr lang="en-US"/>
        </a:p>
      </dgm:t>
    </dgm:pt>
    <dgm:pt modelId="{30C313C9-6EA0-4569-B4C0-574C4588D11F}" type="sibTrans" cxnId="{29F16571-0DA9-4574-A1D6-7CB7E8397F3F}">
      <dgm:prSet/>
      <dgm:spPr/>
      <dgm:t>
        <a:bodyPr/>
        <a:lstStyle/>
        <a:p>
          <a:endParaRPr lang="en-US"/>
        </a:p>
      </dgm:t>
    </dgm:pt>
    <dgm:pt modelId="{561277BC-C212-4CB6-A6BC-B57C0DA0D374}">
      <dgm:prSet phldrT="[Text]" custT="1"/>
      <dgm:spPr>
        <a:solidFill>
          <a:schemeClr val="accent1">
            <a:lumMod val="40000"/>
            <a:lumOff val="60000"/>
          </a:schemeClr>
        </a:solidFill>
      </dgm:spPr>
      <dgm:t>
        <a:bodyPr/>
        <a:lstStyle/>
        <a:p>
          <a:r>
            <a:rPr lang="en-US" sz="2000" b="1" dirty="0"/>
            <a:t>Cl 8 Workmanship and Finish</a:t>
          </a:r>
        </a:p>
      </dgm:t>
    </dgm:pt>
    <dgm:pt modelId="{7E4097FA-2C34-4F3A-8C92-010BCD8EDAD7}" type="parTrans" cxnId="{6763E7C3-DF5F-4024-A682-1E89B50F9074}">
      <dgm:prSet/>
      <dgm:spPr/>
      <dgm:t>
        <a:bodyPr/>
        <a:lstStyle/>
        <a:p>
          <a:endParaRPr lang="en-US"/>
        </a:p>
      </dgm:t>
    </dgm:pt>
    <dgm:pt modelId="{D539C55F-DEA5-4FDC-906E-8734DA00F983}" type="sibTrans" cxnId="{6763E7C3-DF5F-4024-A682-1E89B50F9074}">
      <dgm:prSet/>
      <dgm:spPr/>
      <dgm:t>
        <a:bodyPr/>
        <a:lstStyle/>
        <a:p>
          <a:endParaRPr lang="en-US"/>
        </a:p>
      </dgm:t>
    </dgm:pt>
    <dgm:pt modelId="{031E4B90-C9B3-4332-961A-D93E8FB99DF5}">
      <dgm:prSet phldrT="[Text]" custT="1"/>
      <dgm:spPr>
        <a:solidFill>
          <a:schemeClr val="accent1">
            <a:lumMod val="40000"/>
            <a:lumOff val="60000"/>
          </a:schemeClr>
        </a:solidFill>
      </dgm:spPr>
      <dgm:t>
        <a:bodyPr/>
        <a:lstStyle/>
        <a:p>
          <a:r>
            <a:rPr lang="en-US" sz="2000" b="1" dirty="0"/>
            <a:t>Cl 9 Sampling</a:t>
          </a:r>
        </a:p>
      </dgm:t>
    </dgm:pt>
    <dgm:pt modelId="{7CB41D5A-FBD1-432F-AA98-58B0C897E1FB}" type="parTrans" cxnId="{6F98775A-90EF-431F-B1DD-84A90FD34548}">
      <dgm:prSet/>
      <dgm:spPr/>
      <dgm:t>
        <a:bodyPr/>
        <a:lstStyle/>
        <a:p>
          <a:endParaRPr lang="en-US"/>
        </a:p>
      </dgm:t>
    </dgm:pt>
    <dgm:pt modelId="{8B9DA7F2-1CEA-4B85-8D7D-321053800BDB}" type="sibTrans" cxnId="{6F98775A-90EF-431F-B1DD-84A90FD34548}">
      <dgm:prSet/>
      <dgm:spPr/>
      <dgm:t>
        <a:bodyPr/>
        <a:lstStyle/>
        <a:p>
          <a:endParaRPr lang="en-US"/>
        </a:p>
      </dgm:t>
    </dgm:pt>
    <dgm:pt modelId="{B901E564-9816-4D59-B201-BE1DC08E3FFD}">
      <dgm:prSet phldrT="[Text]" custT="1"/>
      <dgm:spPr>
        <a:solidFill>
          <a:schemeClr val="accent1">
            <a:lumMod val="40000"/>
            <a:lumOff val="60000"/>
          </a:schemeClr>
        </a:solidFill>
      </dgm:spPr>
      <dgm:t>
        <a:bodyPr/>
        <a:lstStyle/>
        <a:p>
          <a:r>
            <a:rPr lang="en-US" sz="2000" b="1" dirty="0"/>
            <a:t>Cl 2 References</a:t>
          </a:r>
        </a:p>
      </dgm:t>
    </dgm:pt>
    <dgm:pt modelId="{26FDC96C-ED05-4B24-8981-F17790E1DCCC}" type="parTrans" cxnId="{BD302B6F-0173-4048-9C80-F74C749CEDE8}">
      <dgm:prSet/>
      <dgm:spPr/>
      <dgm:t>
        <a:bodyPr/>
        <a:lstStyle/>
        <a:p>
          <a:endParaRPr lang="en-US"/>
        </a:p>
      </dgm:t>
    </dgm:pt>
    <dgm:pt modelId="{982C71C2-4BFF-4598-A2A0-602B31001EB9}" type="sibTrans" cxnId="{BD302B6F-0173-4048-9C80-F74C749CEDE8}">
      <dgm:prSet/>
      <dgm:spPr/>
      <dgm:t>
        <a:bodyPr/>
        <a:lstStyle/>
        <a:p>
          <a:endParaRPr lang="en-US"/>
        </a:p>
      </dgm:t>
    </dgm:pt>
    <dgm:pt modelId="{373B1132-1D07-49AA-8414-55BDB57472B5}">
      <dgm:prSet phldrT="[Text]" custT="1"/>
      <dgm:spPr>
        <a:solidFill>
          <a:schemeClr val="accent1">
            <a:lumMod val="40000"/>
            <a:lumOff val="60000"/>
          </a:schemeClr>
        </a:solidFill>
      </dgm:spPr>
      <dgm:t>
        <a:bodyPr/>
        <a:lstStyle/>
        <a:p>
          <a:r>
            <a:rPr lang="en-US" sz="2000" b="1" dirty="0"/>
            <a:t>Cl 1 Scope</a:t>
          </a:r>
        </a:p>
      </dgm:t>
    </dgm:pt>
    <dgm:pt modelId="{762E870C-FF98-45FD-A1F6-02F5B482F48C}" type="parTrans" cxnId="{D20EAADC-1F28-44D0-A367-9D748A9E12E0}">
      <dgm:prSet/>
      <dgm:spPr/>
      <dgm:t>
        <a:bodyPr/>
        <a:lstStyle/>
        <a:p>
          <a:endParaRPr lang="en-US"/>
        </a:p>
      </dgm:t>
    </dgm:pt>
    <dgm:pt modelId="{CB98BD92-5595-4E3F-A06A-32CB882E68AE}" type="sibTrans" cxnId="{D20EAADC-1F28-44D0-A367-9D748A9E12E0}">
      <dgm:prSet/>
      <dgm:spPr/>
      <dgm:t>
        <a:bodyPr/>
        <a:lstStyle/>
        <a:p>
          <a:endParaRPr lang="en-US"/>
        </a:p>
      </dgm:t>
    </dgm:pt>
    <dgm:pt modelId="{8D7BE4B2-DAB1-4A44-9591-C72A7B028E0F}">
      <dgm:prSet phldrT="[Text]" custT="1"/>
      <dgm:spPr>
        <a:solidFill>
          <a:schemeClr val="accent1">
            <a:lumMod val="40000"/>
            <a:lumOff val="60000"/>
          </a:schemeClr>
        </a:solidFill>
      </dgm:spPr>
      <dgm:t>
        <a:bodyPr/>
        <a:lstStyle/>
        <a:p>
          <a:r>
            <a:rPr lang="en-US" sz="2000" b="1" dirty="0"/>
            <a:t>Cl 10 Tests</a:t>
          </a:r>
        </a:p>
      </dgm:t>
    </dgm:pt>
    <dgm:pt modelId="{5CEEF49C-0C73-4991-BB5D-95247C59E363}" type="parTrans" cxnId="{AC53D79F-2A67-4111-A5E6-B91A86929E6B}">
      <dgm:prSet/>
      <dgm:spPr/>
      <dgm:t>
        <a:bodyPr/>
        <a:lstStyle/>
        <a:p>
          <a:endParaRPr lang="en-US"/>
        </a:p>
      </dgm:t>
    </dgm:pt>
    <dgm:pt modelId="{0B1EF02D-3A2E-4B5B-B7CB-5A7C1383B600}" type="sibTrans" cxnId="{AC53D79F-2A67-4111-A5E6-B91A86929E6B}">
      <dgm:prSet/>
      <dgm:spPr/>
      <dgm:t>
        <a:bodyPr/>
        <a:lstStyle/>
        <a:p>
          <a:endParaRPr lang="en-US"/>
        </a:p>
      </dgm:t>
    </dgm:pt>
    <dgm:pt modelId="{A59E3D48-E598-4ED3-9480-36DCF1718552}">
      <dgm:prSet phldrT="[Text]" custT="1"/>
      <dgm:spPr>
        <a:solidFill>
          <a:schemeClr val="accent1">
            <a:lumMod val="40000"/>
            <a:lumOff val="60000"/>
          </a:schemeClr>
        </a:solidFill>
      </dgm:spPr>
      <dgm:t>
        <a:bodyPr/>
        <a:lstStyle/>
        <a:p>
          <a:r>
            <a:rPr lang="en-US" sz="2000" b="1" dirty="0"/>
            <a:t>Cl 11 Additional requirements for Eco-Mark</a:t>
          </a:r>
        </a:p>
      </dgm:t>
    </dgm:pt>
    <dgm:pt modelId="{8A7F638C-004B-4C2B-B456-F2CDB1688993}" type="parTrans" cxnId="{4F57DC45-BD9C-427F-A3AE-827EEC73BE42}">
      <dgm:prSet/>
      <dgm:spPr/>
      <dgm:t>
        <a:bodyPr/>
        <a:lstStyle/>
        <a:p>
          <a:endParaRPr lang="en-US"/>
        </a:p>
      </dgm:t>
    </dgm:pt>
    <dgm:pt modelId="{931BF7C3-353A-4A37-98B3-83AA0EC6C8EE}" type="sibTrans" cxnId="{4F57DC45-BD9C-427F-A3AE-827EEC73BE42}">
      <dgm:prSet/>
      <dgm:spPr/>
      <dgm:t>
        <a:bodyPr/>
        <a:lstStyle/>
        <a:p>
          <a:endParaRPr lang="en-US"/>
        </a:p>
      </dgm:t>
    </dgm:pt>
    <dgm:pt modelId="{5A6E24D8-B8BF-44AF-852A-40314A1E5CB9}">
      <dgm:prSet phldrT="[Text]" custT="1"/>
      <dgm:spPr>
        <a:solidFill>
          <a:schemeClr val="accent1">
            <a:lumMod val="40000"/>
            <a:lumOff val="60000"/>
          </a:schemeClr>
        </a:solidFill>
      </dgm:spPr>
      <dgm:t>
        <a:bodyPr/>
        <a:lstStyle/>
        <a:p>
          <a:r>
            <a:rPr lang="en-US" sz="2000" b="1" dirty="0"/>
            <a:t>Cl 12 Marking</a:t>
          </a:r>
        </a:p>
      </dgm:t>
    </dgm:pt>
    <dgm:pt modelId="{05F96024-3047-494E-A4E4-D9B38142426E}" type="parTrans" cxnId="{A3752F36-2669-4390-A533-F96573F33DE8}">
      <dgm:prSet/>
      <dgm:spPr/>
      <dgm:t>
        <a:bodyPr/>
        <a:lstStyle/>
        <a:p>
          <a:endParaRPr lang="en-US"/>
        </a:p>
      </dgm:t>
    </dgm:pt>
    <dgm:pt modelId="{6739AB93-57FB-48F8-BC75-E38D3FAA1DD6}" type="sibTrans" cxnId="{A3752F36-2669-4390-A533-F96573F33DE8}">
      <dgm:prSet/>
      <dgm:spPr/>
      <dgm:t>
        <a:bodyPr/>
        <a:lstStyle/>
        <a:p>
          <a:endParaRPr lang="en-US"/>
        </a:p>
      </dgm:t>
    </dgm:pt>
    <dgm:pt modelId="{4B83BBE4-6360-405A-9DF8-4810784D6BAF}">
      <dgm:prSet phldrT="[Text]" custT="1"/>
      <dgm:spPr>
        <a:solidFill>
          <a:schemeClr val="accent1">
            <a:lumMod val="40000"/>
            <a:lumOff val="60000"/>
          </a:schemeClr>
        </a:solidFill>
      </dgm:spPr>
      <dgm:t>
        <a:bodyPr/>
        <a:lstStyle/>
        <a:p>
          <a:r>
            <a:rPr lang="en-US" sz="2000" b="1" dirty="0"/>
            <a:t>Cl 13 Information to be supplied by the manufacturer</a:t>
          </a:r>
        </a:p>
      </dgm:t>
    </dgm:pt>
    <dgm:pt modelId="{EDA3C90B-C2E2-480B-AA08-BFD30468F0E0}" type="parTrans" cxnId="{24BE2A3D-43B3-48F6-B092-8C691FE4CD5B}">
      <dgm:prSet/>
      <dgm:spPr/>
      <dgm:t>
        <a:bodyPr/>
        <a:lstStyle/>
        <a:p>
          <a:endParaRPr lang="en-US"/>
        </a:p>
      </dgm:t>
    </dgm:pt>
    <dgm:pt modelId="{D013296F-1114-4F4B-A708-B90FDFBFD021}" type="sibTrans" cxnId="{24BE2A3D-43B3-48F6-B092-8C691FE4CD5B}">
      <dgm:prSet/>
      <dgm:spPr/>
      <dgm:t>
        <a:bodyPr/>
        <a:lstStyle/>
        <a:p>
          <a:endParaRPr lang="en-US"/>
        </a:p>
      </dgm:t>
    </dgm:pt>
    <dgm:pt modelId="{CD10EDF4-EF8B-463A-8218-AE6795826511}" type="pres">
      <dgm:prSet presAssocID="{F34A6029-6707-4A77-99EE-A644104993D6}" presName="Name0" presStyleCnt="0">
        <dgm:presLayoutVars>
          <dgm:dir/>
        </dgm:presLayoutVars>
      </dgm:prSet>
      <dgm:spPr/>
    </dgm:pt>
    <dgm:pt modelId="{99A42F77-60F7-4FDD-9985-F8D76F9CBA02}" type="pres">
      <dgm:prSet presAssocID="{FF625A69-A9B2-4DF8-A4CF-2070A8C7EEC9}" presName="picture_1" presStyleLbl="bgImgPlace1" presStyleIdx="0" presStyleCnt="1" custScaleX="134543" custLinFactNeighborX="-1100"/>
      <dgm:spPr/>
    </dgm:pt>
    <dgm:pt modelId="{E7D960D1-DCC6-4C2C-880A-5F8C106B02A2}" type="pres">
      <dgm:prSet presAssocID="{F3C4DE8B-61FD-4A78-8A88-65352C2B7244}" presName="text_1" presStyleLbl="node1" presStyleIdx="0" presStyleCnt="0">
        <dgm:presLayoutVars>
          <dgm:bulletEnabled val="1"/>
        </dgm:presLayoutVars>
      </dgm:prSet>
      <dgm:spPr/>
    </dgm:pt>
    <dgm:pt modelId="{391D3CD6-09B0-4375-AB73-E6CB0982D63B}" type="pres">
      <dgm:prSet presAssocID="{F34A6029-6707-4A77-99EE-A644104993D6}" presName="linV" presStyleCnt="0"/>
      <dgm:spPr/>
    </dgm:pt>
    <dgm:pt modelId="{E3A34F94-E53F-4840-B0D4-E2E59840ED0E}" type="pres">
      <dgm:prSet presAssocID="{373B1132-1D07-49AA-8414-55BDB57472B5}" presName="pair" presStyleCnt="0"/>
      <dgm:spPr/>
    </dgm:pt>
    <dgm:pt modelId="{A97BDAD6-859B-4887-8DD5-2D96238A50CC}" type="pres">
      <dgm:prSet presAssocID="{373B1132-1D07-49AA-8414-55BDB57472B5}" presName="spaceH" presStyleLbl="node1" presStyleIdx="0" presStyleCnt="0"/>
      <dgm:spPr/>
    </dgm:pt>
    <dgm:pt modelId="{76D25C02-B02F-4E3D-AF21-6179096020C0}" type="pres">
      <dgm:prSet presAssocID="{373B1132-1D07-49AA-8414-55BDB57472B5}" presName="desPictures" presStyleLbl="alignImgPlace1" presStyleIdx="0" presStyleCnt="13"/>
      <dgm:spPr/>
    </dgm:pt>
    <dgm:pt modelId="{722A89D8-BEFB-4F86-9406-F2C2219C4432}" type="pres">
      <dgm:prSet presAssocID="{373B1132-1D07-49AA-8414-55BDB57472B5}" presName="desTextWrapper" presStyleCnt="0"/>
      <dgm:spPr/>
    </dgm:pt>
    <dgm:pt modelId="{B67B0725-9C6F-40AC-9C5E-9AB3ACD41C07}" type="pres">
      <dgm:prSet presAssocID="{373B1132-1D07-49AA-8414-55BDB57472B5}" presName="desText" presStyleLbl="revTx" presStyleIdx="0" presStyleCnt="13">
        <dgm:presLayoutVars>
          <dgm:bulletEnabled val="1"/>
        </dgm:presLayoutVars>
      </dgm:prSet>
      <dgm:spPr/>
    </dgm:pt>
    <dgm:pt modelId="{830BE994-995A-44FA-9E0F-BE3E9C4625F0}" type="pres">
      <dgm:prSet presAssocID="{CB98BD92-5595-4E3F-A06A-32CB882E68AE}" presName="spaceV" presStyleCnt="0"/>
      <dgm:spPr/>
    </dgm:pt>
    <dgm:pt modelId="{D42162F8-11AA-4338-8595-5B4921796639}" type="pres">
      <dgm:prSet presAssocID="{B901E564-9816-4D59-B201-BE1DC08E3FFD}" presName="pair" presStyleCnt="0"/>
      <dgm:spPr/>
    </dgm:pt>
    <dgm:pt modelId="{862888AA-EB57-4AF8-AB48-B2D9A00E6C49}" type="pres">
      <dgm:prSet presAssocID="{B901E564-9816-4D59-B201-BE1DC08E3FFD}" presName="spaceH" presStyleLbl="node1" presStyleIdx="0" presStyleCnt="0"/>
      <dgm:spPr/>
    </dgm:pt>
    <dgm:pt modelId="{B7C0AB82-F607-4D91-847D-2F91822783E7}" type="pres">
      <dgm:prSet presAssocID="{B901E564-9816-4D59-B201-BE1DC08E3FFD}" presName="desPictures" presStyleLbl="alignImgPlace1" presStyleIdx="1" presStyleCnt="13"/>
      <dgm:spPr/>
    </dgm:pt>
    <dgm:pt modelId="{74637EDE-ADE4-4122-B463-CCCEC1AC00A9}" type="pres">
      <dgm:prSet presAssocID="{B901E564-9816-4D59-B201-BE1DC08E3FFD}" presName="desTextWrapper" presStyleCnt="0"/>
      <dgm:spPr/>
    </dgm:pt>
    <dgm:pt modelId="{50E24D3A-1F1A-4E20-B3B6-94D632E643B4}" type="pres">
      <dgm:prSet presAssocID="{B901E564-9816-4D59-B201-BE1DC08E3FFD}" presName="desText" presStyleLbl="revTx" presStyleIdx="1" presStyleCnt="13">
        <dgm:presLayoutVars>
          <dgm:bulletEnabled val="1"/>
        </dgm:presLayoutVars>
      </dgm:prSet>
      <dgm:spPr/>
    </dgm:pt>
    <dgm:pt modelId="{F360BF06-AD45-4BD7-9481-7E01C20DD869}" type="pres">
      <dgm:prSet presAssocID="{982C71C2-4BFF-4598-A2A0-602B31001EB9}" presName="spaceV" presStyleCnt="0"/>
      <dgm:spPr/>
    </dgm:pt>
    <dgm:pt modelId="{14CE43EB-0D1C-4276-9AD6-8EFB8499FEED}" type="pres">
      <dgm:prSet presAssocID="{7A2DD53C-3024-4FD5-8AB2-797682A00F1B}" presName="pair" presStyleCnt="0"/>
      <dgm:spPr/>
    </dgm:pt>
    <dgm:pt modelId="{E3BBC29F-E6B5-4DCB-A30F-A52E5F17F083}" type="pres">
      <dgm:prSet presAssocID="{7A2DD53C-3024-4FD5-8AB2-797682A00F1B}" presName="spaceH" presStyleLbl="node1" presStyleIdx="0" presStyleCnt="0"/>
      <dgm:spPr/>
    </dgm:pt>
    <dgm:pt modelId="{0FBB5DE5-107B-4CFA-9279-6240568F0CB8}" type="pres">
      <dgm:prSet presAssocID="{7A2DD53C-3024-4FD5-8AB2-797682A00F1B}" presName="desPictures" presStyleLbl="alignImgPlace1" presStyleIdx="2" presStyleCnt="13"/>
      <dgm:spPr/>
    </dgm:pt>
    <dgm:pt modelId="{49603CE1-D73B-468F-9AC6-EB1486200057}" type="pres">
      <dgm:prSet presAssocID="{7A2DD53C-3024-4FD5-8AB2-797682A00F1B}" presName="desTextWrapper" presStyleCnt="0"/>
      <dgm:spPr/>
    </dgm:pt>
    <dgm:pt modelId="{2C57FDF5-7798-4168-B12C-0F6E58D46A52}" type="pres">
      <dgm:prSet presAssocID="{7A2DD53C-3024-4FD5-8AB2-797682A00F1B}" presName="desText" presStyleLbl="revTx" presStyleIdx="2" presStyleCnt="13">
        <dgm:presLayoutVars>
          <dgm:bulletEnabled val="1"/>
        </dgm:presLayoutVars>
      </dgm:prSet>
      <dgm:spPr/>
    </dgm:pt>
    <dgm:pt modelId="{BDCB1C93-3DE8-4774-B272-D3F6B1A80275}" type="pres">
      <dgm:prSet presAssocID="{7E7C224A-ED6B-46C3-A7F5-35DCE303A050}" presName="spaceV" presStyleCnt="0"/>
      <dgm:spPr/>
    </dgm:pt>
    <dgm:pt modelId="{EE68D8CA-6F09-46D7-A7E1-2E9997F47D65}" type="pres">
      <dgm:prSet presAssocID="{7903B9AB-82F7-4930-AFEC-1F2B998F670B}" presName="pair" presStyleCnt="0"/>
      <dgm:spPr/>
    </dgm:pt>
    <dgm:pt modelId="{5EF361DD-DF94-484E-B7C9-C9FB849ABBD0}" type="pres">
      <dgm:prSet presAssocID="{7903B9AB-82F7-4930-AFEC-1F2B998F670B}" presName="spaceH" presStyleLbl="node1" presStyleIdx="0" presStyleCnt="0"/>
      <dgm:spPr/>
    </dgm:pt>
    <dgm:pt modelId="{3C1AA63B-C5C9-4C39-8727-88F351810E6E}" type="pres">
      <dgm:prSet presAssocID="{7903B9AB-82F7-4930-AFEC-1F2B998F670B}" presName="desPictures" presStyleLbl="alignImgPlace1" presStyleIdx="3" presStyleCnt="13"/>
      <dgm:spPr/>
    </dgm:pt>
    <dgm:pt modelId="{05E24204-3530-4AAA-B5CE-BA973FD82487}" type="pres">
      <dgm:prSet presAssocID="{7903B9AB-82F7-4930-AFEC-1F2B998F670B}" presName="desTextWrapper" presStyleCnt="0"/>
      <dgm:spPr/>
    </dgm:pt>
    <dgm:pt modelId="{ED3FACEF-21DF-4B27-A7BA-697B4E52F683}" type="pres">
      <dgm:prSet presAssocID="{7903B9AB-82F7-4930-AFEC-1F2B998F670B}" presName="desText" presStyleLbl="revTx" presStyleIdx="3" presStyleCnt="13">
        <dgm:presLayoutVars>
          <dgm:bulletEnabled val="1"/>
        </dgm:presLayoutVars>
      </dgm:prSet>
      <dgm:spPr/>
    </dgm:pt>
    <dgm:pt modelId="{14DF8BF5-E694-4424-9CFB-38604ABA0818}" type="pres">
      <dgm:prSet presAssocID="{DE710F2A-56A3-4796-9366-3ED1AB2A7EAB}" presName="spaceV" presStyleCnt="0"/>
      <dgm:spPr/>
    </dgm:pt>
    <dgm:pt modelId="{AB536B87-5981-4E2C-B9E8-CDB648A14697}" type="pres">
      <dgm:prSet presAssocID="{1303B1C2-F6C1-45F0-B411-7DF0DAB05D73}" presName="pair" presStyleCnt="0"/>
      <dgm:spPr/>
    </dgm:pt>
    <dgm:pt modelId="{8E856D15-D048-4502-B9AD-971EB16260F6}" type="pres">
      <dgm:prSet presAssocID="{1303B1C2-F6C1-45F0-B411-7DF0DAB05D73}" presName="spaceH" presStyleLbl="node1" presStyleIdx="0" presStyleCnt="0"/>
      <dgm:spPr/>
    </dgm:pt>
    <dgm:pt modelId="{8E0ABBB6-A6E1-4666-8086-12231E4C6406}" type="pres">
      <dgm:prSet presAssocID="{1303B1C2-F6C1-45F0-B411-7DF0DAB05D73}" presName="desPictures" presStyleLbl="alignImgPlace1" presStyleIdx="4" presStyleCnt="13"/>
      <dgm:spPr/>
    </dgm:pt>
    <dgm:pt modelId="{9946E315-5665-49F9-BF6B-3BFD17FBE266}" type="pres">
      <dgm:prSet presAssocID="{1303B1C2-F6C1-45F0-B411-7DF0DAB05D73}" presName="desTextWrapper" presStyleCnt="0"/>
      <dgm:spPr/>
    </dgm:pt>
    <dgm:pt modelId="{4EEB8C64-DB59-4070-A75E-DCBE190684D7}" type="pres">
      <dgm:prSet presAssocID="{1303B1C2-F6C1-45F0-B411-7DF0DAB05D73}" presName="desText" presStyleLbl="revTx" presStyleIdx="4" presStyleCnt="13">
        <dgm:presLayoutVars>
          <dgm:bulletEnabled val="1"/>
        </dgm:presLayoutVars>
      </dgm:prSet>
      <dgm:spPr/>
    </dgm:pt>
    <dgm:pt modelId="{7A2BEE8D-372C-4406-9054-C7E59E948168}" type="pres">
      <dgm:prSet presAssocID="{D5B22EF1-218C-4991-99F5-FC4758EFD2BD}" presName="spaceV" presStyleCnt="0"/>
      <dgm:spPr/>
    </dgm:pt>
    <dgm:pt modelId="{65123708-6724-4D5D-8BF5-DBFDEA9D6026}" type="pres">
      <dgm:prSet presAssocID="{2AD7EB85-C57C-4FBA-B19A-4CEA16B0B7A1}" presName="pair" presStyleCnt="0"/>
      <dgm:spPr/>
    </dgm:pt>
    <dgm:pt modelId="{6BD35F10-03A0-4FC7-8329-15170A35F878}" type="pres">
      <dgm:prSet presAssocID="{2AD7EB85-C57C-4FBA-B19A-4CEA16B0B7A1}" presName="spaceH" presStyleLbl="node1" presStyleIdx="0" presStyleCnt="0"/>
      <dgm:spPr/>
    </dgm:pt>
    <dgm:pt modelId="{22B42A2D-55DC-4783-8E3B-1509929D1B3C}" type="pres">
      <dgm:prSet presAssocID="{2AD7EB85-C57C-4FBA-B19A-4CEA16B0B7A1}" presName="desPictures" presStyleLbl="alignImgPlace1" presStyleIdx="5" presStyleCnt="13"/>
      <dgm:spPr/>
    </dgm:pt>
    <dgm:pt modelId="{922A88CF-7DF7-4701-95E4-89700B9B913D}" type="pres">
      <dgm:prSet presAssocID="{2AD7EB85-C57C-4FBA-B19A-4CEA16B0B7A1}" presName="desTextWrapper" presStyleCnt="0"/>
      <dgm:spPr/>
    </dgm:pt>
    <dgm:pt modelId="{ADF5CD9F-8DC2-4F15-9DBE-28655BFD93E0}" type="pres">
      <dgm:prSet presAssocID="{2AD7EB85-C57C-4FBA-B19A-4CEA16B0B7A1}" presName="desText" presStyleLbl="revTx" presStyleIdx="5" presStyleCnt="13">
        <dgm:presLayoutVars>
          <dgm:bulletEnabled val="1"/>
        </dgm:presLayoutVars>
      </dgm:prSet>
      <dgm:spPr/>
    </dgm:pt>
    <dgm:pt modelId="{8D419036-76A5-4772-BB64-63C698F77673}" type="pres">
      <dgm:prSet presAssocID="{98728A83-588D-471B-8211-F8A709CC7DD2}" presName="spaceV" presStyleCnt="0"/>
      <dgm:spPr/>
    </dgm:pt>
    <dgm:pt modelId="{7B1B383E-0B71-48D4-AD64-6B2D6BD1170F}" type="pres">
      <dgm:prSet presAssocID="{6CF5A780-1777-4D89-B140-BA744521F711}" presName="pair" presStyleCnt="0"/>
      <dgm:spPr/>
    </dgm:pt>
    <dgm:pt modelId="{F44F342A-0552-4477-8C8B-B816C103606F}" type="pres">
      <dgm:prSet presAssocID="{6CF5A780-1777-4D89-B140-BA744521F711}" presName="spaceH" presStyleLbl="node1" presStyleIdx="0" presStyleCnt="0"/>
      <dgm:spPr/>
    </dgm:pt>
    <dgm:pt modelId="{39CF519B-FC47-4426-B923-7CF8F2B472E9}" type="pres">
      <dgm:prSet presAssocID="{6CF5A780-1777-4D89-B140-BA744521F711}" presName="desPictures" presStyleLbl="alignImgPlace1" presStyleIdx="6" presStyleCnt="13"/>
      <dgm:spPr/>
    </dgm:pt>
    <dgm:pt modelId="{4172F1B5-AF3E-4975-8D06-2620E1465CE1}" type="pres">
      <dgm:prSet presAssocID="{6CF5A780-1777-4D89-B140-BA744521F711}" presName="desTextWrapper" presStyleCnt="0"/>
      <dgm:spPr/>
    </dgm:pt>
    <dgm:pt modelId="{96B820E7-0B3B-456E-96B9-A12E765D8103}" type="pres">
      <dgm:prSet presAssocID="{6CF5A780-1777-4D89-B140-BA744521F711}" presName="desText" presStyleLbl="revTx" presStyleIdx="6" presStyleCnt="13">
        <dgm:presLayoutVars>
          <dgm:bulletEnabled val="1"/>
        </dgm:presLayoutVars>
      </dgm:prSet>
      <dgm:spPr/>
    </dgm:pt>
    <dgm:pt modelId="{6550AE16-D124-4620-ACEE-715C38C811E1}" type="pres">
      <dgm:prSet presAssocID="{30C313C9-6EA0-4569-B4C0-574C4588D11F}" presName="spaceV" presStyleCnt="0"/>
      <dgm:spPr/>
    </dgm:pt>
    <dgm:pt modelId="{E3F1BFCD-D226-4CCB-BD8B-83428FE3F399}" type="pres">
      <dgm:prSet presAssocID="{561277BC-C212-4CB6-A6BC-B57C0DA0D374}" presName="pair" presStyleCnt="0"/>
      <dgm:spPr/>
    </dgm:pt>
    <dgm:pt modelId="{3D5B419A-4941-436C-AE52-D264870E7DEB}" type="pres">
      <dgm:prSet presAssocID="{561277BC-C212-4CB6-A6BC-B57C0DA0D374}" presName="spaceH" presStyleLbl="node1" presStyleIdx="0" presStyleCnt="0"/>
      <dgm:spPr/>
    </dgm:pt>
    <dgm:pt modelId="{7F32B371-A9F8-44A0-8E59-84B2F36533CE}" type="pres">
      <dgm:prSet presAssocID="{561277BC-C212-4CB6-A6BC-B57C0DA0D374}" presName="desPictures" presStyleLbl="alignImgPlace1" presStyleIdx="7" presStyleCnt="13"/>
      <dgm:spPr/>
    </dgm:pt>
    <dgm:pt modelId="{FFD2C9BD-CC01-44D1-99E7-2ADDDFFE3563}" type="pres">
      <dgm:prSet presAssocID="{561277BC-C212-4CB6-A6BC-B57C0DA0D374}" presName="desTextWrapper" presStyleCnt="0"/>
      <dgm:spPr/>
    </dgm:pt>
    <dgm:pt modelId="{84A086BE-C0EE-463A-AA6C-CB4618C853F4}" type="pres">
      <dgm:prSet presAssocID="{561277BC-C212-4CB6-A6BC-B57C0DA0D374}" presName="desText" presStyleLbl="revTx" presStyleIdx="7" presStyleCnt="13">
        <dgm:presLayoutVars>
          <dgm:bulletEnabled val="1"/>
        </dgm:presLayoutVars>
      </dgm:prSet>
      <dgm:spPr/>
    </dgm:pt>
    <dgm:pt modelId="{5A972D31-28B7-4C5D-BB94-26CFE7D95325}" type="pres">
      <dgm:prSet presAssocID="{D539C55F-DEA5-4FDC-906E-8734DA00F983}" presName="spaceV" presStyleCnt="0"/>
      <dgm:spPr/>
    </dgm:pt>
    <dgm:pt modelId="{011232C3-0CFA-463A-B77B-68AD226A1832}" type="pres">
      <dgm:prSet presAssocID="{031E4B90-C9B3-4332-961A-D93E8FB99DF5}" presName="pair" presStyleCnt="0"/>
      <dgm:spPr/>
    </dgm:pt>
    <dgm:pt modelId="{A947EBC3-80A4-4393-8BFB-2AC72B134468}" type="pres">
      <dgm:prSet presAssocID="{031E4B90-C9B3-4332-961A-D93E8FB99DF5}" presName="spaceH" presStyleLbl="node1" presStyleIdx="0" presStyleCnt="0"/>
      <dgm:spPr/>
    </dgm:pt>
    <dgm:pt modelId="{578D00DE-D522-4EE7-83BF-DF8799AD4C35}" type="pres">
      <dgm:prSet presAssocID="{031E4B90-C9B3-4332-961A-D93E8FB99DF5}" presName="desPictures" presStyleLbl="alignImgPlace1" presStyleIdx="8" presStyleCnt="13"/>
      <dgm:spPr/>
    </dgm:pt>
    <dgm:pt modelId="{8B4CE419-F6C1-484B-A146-2EC966AEFED1}" type="pres">
      <dgm:prSet presAssocID="{031E4B90-C9B3-4332-961A-D93E8FB99DF5}" presName="desTextWrapper" presStyleCnt="0"/>
      <dgm:spPr/>
    </dgm:pt>
    <dgm:pt modelId="{F2D51EAD-3AEA-416A-BE9D-D9C23879658E}" type="pres">
      <dgm:prSet presAssocID="{031E4B90-C9B3-4332-961A-D93E8FB99DF5}" presName="desText" presStyleLbl="revTx" presStyleIdx="8" presStyleCnt="13">
        <dgm:presLayoutVars>
          <dgm:bulletEnabled val="1"/>
        </dgm:presLayoutVars>
      </dgm:prSet>
      <dgm:spPr/>
    </dgm:pt>
    <dgm:pt modelId="{D462FE45-A6BC-4315-B562-E47EB535072C}" type="pres">
      <dgm:prSet presAssocID="{8B9DA7F2-1CEA-4B85-8D7D-321053800BDB}" presName="spaceV" presStyleCnt="0"/>
      <dgm:spPr/>
    </dgm:pt>
    <dgm:pt modelId="{2AC3728E-F60B-4A3F-BC9E-8FA282ED70DA}" type="pres">
      <dgm:prSet presAssocID="{8D7BE4B2-DAB1-4A44-9591-C72A7B028E0F}" presName="pair" presStyleCnt="0"/>
      <dgm:spPr/>
    </dgm:pt>
    <dgm:pt modelId="{F9BC0E7A-C8BB-4831-BA17-1B9158974EA4}" type="pres">
      <dgm:prSet presAssocID="{8D7BE4B2-DAB1-4A44-9591-C72A7B028E0F}" presName="spaceH" presStyleLbl="node1" presStyleIdx="0" presStyleCnt="0"/>
      <dgm:spPr/>
    </dgm:pt>
    <dgm:pt modelId="{64DA8A37-ADC6-42DC-BE5E-B2AEB10D43BF}" type="pres">
      <dgm:prSet presAssocID="{8D7BE4B2-DAB1-4A44-9591-C72A7B028E0F}" presName="desPictures" presStyleLbl="alignImgPlace1" presStyleIdx="9" presStyleCnt="13"/>
      <dgm:spPr/>
    </dgm:pt>
    <dgm:pt modelId="{CDA8A822-5D87-471A-A1A5-6A8672F75C51}" type="pres">
      <dgm:prSet presAssocID="{8D7BE4B2-DAB1-4A44-9591-C72A7B028E0F}" presName="desTextWrapper" presStyleCnt="0"/>
      <dgm:spPr/>
    </dgm:pt>
    <dgm:pt modelId="{DD698417-F61E-4684-A10F-773B4EED6EE7}" type="pres">
      <dgm:prSet presAssocID="{8D7BE4B2-DAB1-4A44-9591-C72A7B028E0F}" presName="desText" presStyleLbl="revTx" presStyleIdx="9" presStyleCnt="13">
        <dgm:presLayoutVars>
          <dgm:bulletEnabled val="1"/>
        </dgm:presLayoutVars>
      </dgm:prSet>
      <dgm:spPr/>
    </dgm:pt>
    <dgm:pt modelId="{A467784A-EA2C-4B22-B68B-B64BEE923310}" type="pres">
      <dgm:prSet presAssocID="{0B1EF02D-3A2E-4B5B-B7CB-5A7C1383B600}" presName="spaceV" presStyleCnt="0"/>
      <dgm:spPr/>
    </dgm:pt>
    <dgm:pt modelId="{56E70E45-28CC-4652-B453-31D8EFD5446D}" type="pres">
      <dgm:prSet presAssocID="{A59E3D48-E598-4ED3-9480-36DCF1718552}" presName="pair" presStyleCnt="0"/>
      <dgm:spPr/>
    </dgm:pt>
    <dgm:pt modelId="{58F02444-5E01-4366-A602-9563707FA440}" type="pres">
      <dgm:prSet presAssocID="{A59E3D48-E598-4ED3-9480-36DCF1718552}" presName="spaceH" presStyleLbl="node1" presStyleIdx="0" presStyleCnt="0"/>
      <dgm:spPr/>
    </dgm:pt>
    <dgm:pt modelId="{5214897A-5D37-44C3-9693-DADD053DD88B}" type="pres">
      <dgm:prSet presAssocID="{A59E3D48-E598-4ED3-9480-36DCF1718552}" presName="desPictures" presStyleLbl="alignImgPlace1" presStyleIdx="10" presStyleCnt="13"/>
      <dgm:spPr/>
    </dgm:pt>
    <dgm:pt modelId="{095E4612-B106-4929-9C0F-82B0EC51DD9D}" type="pres">
      <dgm:prSet presAssocID="{A59E3D48-E598-4ED3-9480-36DCF1718552}" presName="desTextWrapper" presStyleCnt="0"/>
      <dgm:spPr/>
    </dgm:pt>
    <dgm:pt modelId="{0D055F6E-D980-424E-82B5-C8B92968401C}" type="pres">
      <dgm:prSet presAssocID="{A59E3D48-E598-4ED3-9480-36DCF1718552}" presName="desText" presStyleLbl="revTx" presStyleIdx="10" presStyleCnt="13">
        <dgm:presLayoutVars>
          <dgm:bulletEnabled val="1"/>
        </dgm:presLayoutVars>
      </dgm:prSet>
      <dgm:spPr/>
    </dgm:pt>
    <dgm:pt modelId="{E87FC8B6-45E4-4367-87E9-68B1DC1045BB}" type="pres">
      <dgm:prSet presAssocID="{931BF7C3-353A-4A37-98B3-83AA0EC6C8EE}" presName="spaceV" presStyleCnt="0"/>
      <dgm:spPr/>
    </dgm:pt>
    <dgm:pt modelId="{E8F122F9-E5BB-4C69-8B16-E89C5251642E}" type="pres">
      <dgm:prSet presAssocID="{5A6E24D8-B8BF-44AF-852A-40314A1E5CB9}" presName="pair" presStyleCnt="0"/>
      <dgm:spPr/>
    </dgm:pt>
    <dgm:pt modelId="{8AA34BFA-0B56-46B7-A4DA-C17E36C8E172}" type="pres">
      <dgm:prSet presAssocID="{5A6E24D8-B8BF-44AF-852A-40314A1E5CB9}" presName="spaceH" presStyleLbl="node1" presStyleIdx="0" presStyleCnt="0"/>
      <dgm:spPr/>
    </dgm:pt>
    <dgm:pt modelId="{CED791A8-6B51-4E73-9F12-B3206B8D05EA}" type="pres">
      <dgm:prSet presAssocID="{5A6E24D8-B8BF-44AF-852A-40314A1E5CB9}" presName="desPictures" presStyleLbl="alignImgPlace1" presStyleIdx="11" presStyleCnt="13"/>
      <dgm:spPr/>
    </dgm:pt>
    <dgm:pt modelId="{2A1E018A-CED6-4D66-B8ED-8588EBBC2278}" type="pres">
      <dgm:prSet presAssocID="{5A6E24D8-B8BF-44AF-852A-40314A1E5CB9}" presName="desTextWrapper" presStyleCnt="0"/>
      <dgm:spPr/>
    </dgm:pt>
    <dgm:pt modelId="{89675BC5-4C4A-4C8E-9B02-0CA008922DC7}" type="pres">
      <dgm:prSet presAssocID="{5A6E24D8-B8BF-44AF-852A-40314A1E5CB9}" presName="desText" presStyleLbl="revTx" presStyleIdx="11" presStyleCnt="13">
        <dgm:presLayoutVars>
          <dgm:bulletEnabled val="1"/>
        </dgm:presLayoutVars>
      </dgm:prSet>
      <dgm:spPr/>
    </dgm:pt>
    <dgm:pt modelId="{07DF1746-A44F-4332-BAEF-F5B7F65A2D41}" type="pres">
      <dgm:prSet presAssocID="{6739AB93-57FB-48F8-BC75-E38D3FAA1DD6}" presName="spaceV" presStyleCnt="0"/>
      <dgm:spPr/>
    </dgm:pt>
    <dgm:pt modelId="{E526AA25-3E18-4492-AF7B-200D9A5ED8CD}" type="pres">
      <dgm:prSet presAssocID="{4B83BBE4-6360-405A-9DF8-4810784D6BAF}" presName="pair" presStyleCnt="0"/>
      <dgm:spPr/>
    </dgm:pt>
    <dgm:pt modelId="{2E076351-18E4-4E78-B9E8-3BE11A0D3E25}" type="pres">
      <dgm:prSet presAssocID="{4B83BBE4-6360-405A-9DF8-4810784D6BAF}" presName="spaceH" presStyleLbl="node1" presStyleIdx="0" presStyleCnt="0"/>
      <dgm:spPr/>
    </dgm:pt>
    <dgm:pt modelId="{80611B2E-D669-4974-AF1A-C3619665C537}" type="pres">
      <dgm:prSet presAssocID="{4B83BBE4-6360-405A-9DF8-4810784D6BAF}" presName="desPictures" presStyleLbl="alignImgPlace1" presStyleIdx="12" presStyleCnt="13"/>
      <dgm:spPr/>
    </dgm:pt>
    <dgm:pt modelId="{2064F9BB-8551-451F-966C-25FF7AFFCED3}" type="pres">
      <dgm:prSet presAssocID="{4B83BBE4-6360-405A-9DF8-4810784D6BAF}" presName="desTextWrapper" presStyleCnt="0"/>
      <dgm:spPr/>
    </dgm:pt>
    <dgm:pt modelId="{783CD1DA-C03C-489B-B6B5-2083E3C21F9C}" type="pres">
      <dgm:prSet presAssocID="{4B83BBE4-6360-405A-9DF8-4810784D6BAF}" presName="desText" presStyleLbl="revTx" presStyleIdx="12" presStyleCnt="13">
        <dgm:presLayoutVars>
          <dgm:bulletEnabled val="1"/>
        </dgm:presLayoutVars>
      </dgm:prSet>
      <dgm:spPr/>
    </dgm:pt>
    <dgm:pt modelId="{BDACE95E-32F7-40A4-A17F-DFA3E1140912}" type="pres">
      <dgm:prSet presAssocID="{F34A6029-6707-4A77-99EE-A644104993D6}" presName="maxNode" presStyleCnt="0"/>
      <dgm:spPr/>
    </dgm:pt>
    <dgm:pt modelId="{6BEC1AA0-245B-48FA-A250-E3BBADD16E3C}" type="pres">
      <dgm:prSet presAssocID="{F34A6029-6707-4A77-99EE-A644104993D6}" presName="Name33" presStyleCnt="0"/>
      <dgm:spPr/>
    </dgm:pt>
  </dgm:ptLst>
  <dgm:cxnLst>
    <dgm:cxn modelId="{D28BE508-94F3-4327-865F-63BFE1EDB8B1}" type="presOf" srcId="{F34A6029-6707-4A77-99EE-A644104993D6}" destId="{CD10EDF4-EF8B-463A-8218-AE6795826511}" srcOrd="0" destOrd="0" presId="urn:microsoft.com/office/officeart/2008/layout/AccentedPicture"/>
    <dgm:cxn modelId="{BB0EB212-EE4D-4492-840D-E24A60BE0BF7}" type="presOf" srcId="{6CF5A780-1777-4D89-B140-BA744521F711}" destId="{96B820E7-0B3B-456E-96B9-A12E765D8103}" srcOrd="0" destOrd="0" presId="urn:microsoft.com/office/officeart/2008/layout/AccentedPicture"/>
    <dgm:cxn modelId="{EC6F4714-3CDD-4B08-9258-6B7288EB885A}" type="presOf" srcId="{A59E3D48-E598-4ED3-9480-36DCF1718552}" destId="{0D055F6E-D980-424E-82B5-C8B92968401C}" srcOrd="0" destOrd="0" presId="urn:microsoft.com/office/officeart/2008/layout/AccentedPicture"/>
    <dgm:cxn modelId="{E6D5EF14-8F23-450D-9373-08EF86E6C927}" srcId="{F34A6029-6707-4A77-99EE-A644104993D6}" destId="{2AD7EB85-C57C-4FBA-B19A-4CEA16B0B7A1}" srcOrd="6" destOrd="0" parTransId="{4B2F33D9-6D8E-459D-A32E-3FFE0057AACB}" sibTransId="{98728A83-588D-471B-8211-F8A709CC7DD2}"/>
    <dgm:cxn modelId="{53A5FF1C-FD24-4080-ADF5-7C7D56066EB4}" type="presOf" srcId="{7903B9AB-82F7-4930-AFEC-1F2B998F670B}" destId="{ED3FACEF-21DF-4B27-A7BA-697B4E52F683}" srcOrd="0" destOrd="0" presId="urn:microsoft.com/office/officeart/2008/layout/AccentedPicture"/>
    <dgm:cxn modelId="{E0E5941F-4B93-4183-BF0B-B40A2459B9B8}" type="presOf" srcId="{031E4B90-C9B3-4332-961A-D93E8FB99DF5}" destId="{F2D51EAD-3AEA-416A-BE9D-D9C23879658E}" srcOrd="0" destOrd="0" presId="urn:microsoft.com/office/officeart/2008/layout/AccentedPicture"/>
    <dgm:cxn modelId="{81677B32-60C2-4B45-80A7-29D380CDC3F2}" type="presOf" srcId="{8D7BE4B2-DAB1-4A44-9591-C72A7B028E0F}" destId="{DD698417-F61E-4684-A10F-773B4EED6EE7}" srcOrd="0" destOrd="0" presId="urn:microsoft.com/office/officeart/2008/layout/AccentedPicture"/>
    <dgm:cxn modelId="{9B977733-5E6D-42FD-9DA4-217882DE7B7D}" srcId="{F34A6029-6707-4A77-99EE-A644104993D6}" destId="{F3C4DE8B-61FD-4A78-8A88-65352C2B7244}" srcOrd="0" destOrd="0" parTransId="{3BDDB522-D733-40CD-B954-29EFE76B9039}" sibTransId="{FF625A69-A9B2-4DF8-A4CF-2070A8C7EEC9}"/>
    <dgm:cxn modelId="{A3752F36-2669-4390-A533-F96573F33DE8}" srcId="{F34A6029-6707-4A77-99EE-A644104993D6}" destId="{5A6E24D8-B8BF-44AF-852A-40314A1E5CB9}" srcOrd="12" destOrd="0" parTransId="{05F96024-3047-494E-A4E4-D9B38142426E}" sibTransId="{6739AB93-57FB-48F8-BC75-E38D3FAA1DD6}"/>
    <dgm:cxn modelId="{24BE2A3D-43B3-48F6-B092-8C691FE4CD5B}" srcId="{F34A6029-6707-4A77-99EE-A644104993D6}" destId="{4B83BBE4-6360-405A-9DF8-4810784D6BAF}" srcOrd="13" destOrd="0" parTransId="{EDA3C90B-C2E2-480B-AA08-BFD30468F0E0}" sibTransId="{D013296F-1114-4F4B-A708-B90FDFBFD021}"/>
    <dgm:cxn modelId="{CD31353F-EAB0-4527-8421-8218F01348BF}" type="presOf" srcId="{5A6E24D8-B8BF-44AF-852A-40314A1E5CB9}" destId="{89675BC5-4C4A-4C8E-9B02-0CA008922DC7}" srcOrd="0" destOrd="0" presId="urn:microsoft.com/office/officeart/2008/layout/AccentedPicture"/>
    <dgm:cxn modelId="{4F57DC45-BD9C-427F-A3AE-827EEC73BE42}" srcId="{F34A6029-6707-4A77-99EE-A644104993D6}" destId="{A59E3D48-E598-4ED3-9480-36DCF1718552}" srcOrd="11" destOrd="0" parTransId="{8A7F638C-004B-4C2B-B456-F2CDB1688993}" sibTransId="{931BF7C3-353A-4A37-98B3-83AA0EC6C8EE}"/>
    <dgm:cxn modelId="{11ACBC4D-F9AA-443E-9A89-C6DE1156E075}" type="presOf" srcId="{B901E564-9816-4D59-B201-BE1DC08E3FFD}" destId="{50E24D3A-1F1A-4E20-B3B6-94D632E643B4}" srcOrd="0" destOrd="0" presId="urn:microsoft.com/office/officeart/2008/layout/AccentedPicture"/>
    <dgm:cxn modelId="{BD302B6F-0173-4048-9C80-F74C749CEDE8}" srcId="{F34A6029-6707-4A77-99EE-A644104993D6}" destId="{B901E564-9816-4D59-B201-BE1DC08E3FFD}" srcOrd="2" destOrd="0" parTransId="{26FDC96C-ED05-4B24-8981-F17790E1DCCC}" sibTransId="{982C71C2-4BFF-4598-A2A0-602B31001EB9}"/>
    <dgm:cxn modelId="{29F16571-0DA9-4574-A1D6-7CB7E8397F3F}" srcId="{F34A6029-6707-4A77-99EE-A644104993D6}" destId="{6CF5A780-1777-4D89-B140-BA744521F711}" srcOrd="7" destOrd="0" parTransId="{373F9280-598E-4A53-A6E5-8F5B095A840F}" sibTransId="{30C313C9-6EA0-4569-B4C0-574C4588D11F}"/>
    <dgm:cxn modelId="{6F98775A-90EF-431F-B1DD-84A90FD34548}" srcId="{F34A6029-6707-4A77-99EE-A644104993D6}" destId="{031E4B90-C9B3-4332-961A-D93E8FB99DF5}" srcOrd="9" destOrd="0" parTransId="{7CB41D5A-FBD1-432F-AA98-58B0C897E1FB}" sibTransId="{8B9DA7F2-1CEA-4B85-8D7D-321053800BDB}"/>
    <dgm:cxn modelId="{DD8B5F88-18CA-4DD8-A85D-13C45D6ADD0F}" srcId="{F34A6029-6707-4A77-99EE-A644104993D6}" destId="{7903B9AB-82F7-4930-AFEC-1F2B998F670B}" srcOrd="4" destOrd="0" parTransId="{26ED662D-4D3A-408F-9714-42D29F53018F}" sibTransId="{DE710F2A-56A3-4796-9366-3ED1AB2A7EAB}"/>
    <dgm:cxn modelId="{99A6B48A-2DA5-4E39-B2A4-231FACC9C99D}" type="presOf" srcId="{373B1132-1D07-49AA-8414-55BDB57472B5}" destId="{B67B0725-9C6F-40AC-9C5E-9AB3ACD41C07}" srcOrd="0" destOrd="0" presId="urn:microsoft.com/office/officeart/2008/layout/AccentedPicture"/>
    <dgm:cxn modelId="{C1C70293-1F1E-4F15-8EFD-951C925CB95B}" type="presOf" srcId="{7A2DD53C-3024-4FD5-8AB2-797682A00F1B}" destId="{2C57FDF5-7798-4168-B12C-0F6E58D46A52}" srcOrd="0" destOrd="0" presId="urn:microsoft.com/office/officeart/2008/layout/AccentedPicture"/>
    <dgm:cxn modelId="{21FCB79F-4CE7-4F4F-8C66-6FE4F349D67B}" type="presOf" srcId="{561277BC-C212-4CB6-A6BC-B57C0DA0D374}" destId="{84A086BE-C0EE-463A-AA6C-CB4618C853F4}" srcOrd="0" destOrd="0" presId="urn:microsoft.com/office/officeart/2008/layout/AccentedPicture"/>
    <dgm:cxn modelId="{AC53D79F-2A67-4111-A5E6-B91A86929E6B}" srcId="{F34A6029-6707-4A77-99EE-A644104993D6}" destId="{8D7BE4B2-DAB1-4A44-9591-C72A7B028E0F}" srcOrd="10" destOrd="0" parTransId="{5CEEF49C-0C73-4991-BB5D-95247C59E363}" sibTransId="{0B1EF02D-3A2E-4B5B-B7CB-5A7C1383B600}"/>
    <dgm:cxn modelId="{A4BE4CA1-9E5A-4F11-BF49-3C6FBB2A9AF1}" type="presOf" srcId="{F3C4DE8B-61FD-4A78-8A88-65352C2B7244}" destId="{E7D960D1-DCC6-4C2C-880A-5F8C106B02A2}" srcOrd="0" destOrd="0" presId="urn:microsoft.com/office/officeart/2008/layout/AccentedPicture"/>
    <dgm:cxn modelId="{80A8D0A2-D395-4CDE-91AB-E4C9359CA867}" srcId="{F34A6029-6707-4A77-99EE-A644104993D6}" destId="{1303B1C2-F6C1-45F0-B411-7DF0DAB05D73}" srcOrd="5" destOrd="0" parTransId="{B30CDE55-1CE1-48C6-BF28-77134EA539E1}" sibTransId="{D5B22EF1-218C-4991-99F5-FC4758EFD2BD}"/>
    <dgm:cxn modelId="{4661B2A3-A036-4DF5-AE24-AFE552874B0D}" type="presOf" srcId="{FF625A69-A9B2-4DF8-A4CF-2070A8C7EEC9}" destId="{99A42F77-60F7-4FDD-9985-F8D76F9CBA02}" srcOrd="0" destOrd="0" presId="urn:microsoft.com/office/officeart/2008/layout/AccentedPicture"/>
    <dgm:cxn modelId="{CB2CE6A5-5463-4049-A0FF-315663A6BA47}" type="presOf" srcId="{4B83BBE4-6360-405A-9DF8-4810784D6BAF}" destId="{783CD1DA-C03C-489B-B6B5-2083E3C21F9C}" srcOrd="0" destOrd="0" presId="urn:microsoft.com/office/officeart/2008/layout/AccentedPicture"/>
    <dgm:cxn modelId="{487F3DA6-FDCA-4D93-86D2-C3D37CEAB6E6}" type="presOf" srcId="{1303B1C2-F6C1-45F0-B411-7DF0DAB05D73}" destId="{4EEB8C64-DB59-4070-A75E-DCBE190684D7}" srcOrd="0" destOrd="0" presId="urn:microsoft.com/office/officeart/2008/layout/AccentedPicture"/>
    <dgm:cxn modelId="{9FC487BE-5D0B-4A20-B53E-70F05289564F}" type="presOf" srcId="{2AD7EB85-C57C-4FBA-B19A-4CEA16B0B7A1}" destId="{ADF5CD9F-8DC2-4F15-9DBE-28655BFD93E0}" srcOrd="0" destOrd="0" presId="urn:microsoft.com/office/officeart/2008/layout/AccentedPicture"/>
    <dgm:cxn modelId="{6763E7C3-DF5F-4024-A682-1E89B50F9074}" srcId="{F34A6029-6707-4A77-99EE-A644104993D6}" destId="{561277BC-C212-4CB6-A6BC-B57C0DA0D374}" srcOrd="8" destOrd="0" parTransId="{7E4097FA-2C34-4F3A-8C92-010BCD8EDAD7}" sibTransId="{D539C55F-DEA5-4FDC-906E-8734DA00F983}"/>
    <dgm:cxn modelId="{D20EAADC-1F28-44D0-A367-9D748A9E12E0}" srcId="{F34A6029-6707-4A77-99EE-A644104993D6}" destId="{373B1132-1D07-49AA-8414-55BDB57472B5}" srcOrd="1" destOrd="0" parTransId="{762E870C-FF98-45FD-A1F6-02F5B482F48C}" sibTransId="{CB98BD92-5595-4E3F-A06A-32CB882E68AE}"/>
    <dgm:cxn modelId="{24638EE7-127D-4C2C-8E8A-AEB2B7F2FCA3}" srcId="{F34A6029-6707-4A77-99EE-A644104993D6}" destId="{7A2DD53C-3024-4FD5-8AB2-797682A00F1B}" srcOrd="3" destOrd="0" parTransId="{AB1DB06A-74BC-49AA-A085-1B5D53D28B09}" sibTransId="{7E7C224A-ED6B-46C3-A7F5-35DCE303A050}"/>
    <dgm:cxn modelId="{BC3EDD93-4795-4C8F-9F8C-B37E4A56E533}" type="presParOf" srcId="{CD10EDF4-EF8B-463A-8218-AE6795826511}" destId="{99A42F77-60F7-4FDD-9985-F8D76F9CBA02}" srcOrd="0" destOrd="0" presId="urn:microsoft.com/office/officeart/2008/layout/AccentedPicture"/>
    <dgm:cxn modelId="{4B40C768-F13F-4A44-B45E-385497B23575}" type="presParOf" srcId="{CD10EDF4-EF8B-463A-8218-AE6795826511}" destId="{E7D960D1-DCC6-4C2C-880A-5F8C106B02A2}" srcOrd="1" destOrd="0" presId="urn:microsoft.com/office/officeart/2008/layout/AccentedPicture"/>
    <dgm:cxn modelId="{B6C1403D-3D5C-4984-ACFB-AFE71F131A92}" type="presParOf" srcId="{CD10EDF4-EF8B-463A-8218-AE6795826511}" destId="{391D3CD6-09B0-4375-AB73-E6CB0982D63B}" srcOrd="2" destOrd="0" presId="urn:microsoft.com/office/officeart/2008/layout/AccentedPicture"/>
    <dgm:cxn modelId="{FD3BAE46-D51D-4411-A0E6-41FB757E24A6}" type="presParOf" srcId="{391D3CD6-09B0-4375-AB73-E6CB0982D63B}" destId="{E3A34F94-E53F-4840-B0D4-E2E59840ED0E}" srcOrd="0" destOrd="0" presId="urn:microsoft.com/office/officeart/2008/layout/AccentedPicture"/>
    <dgm:cxn modelId="{24399C5B-3B37-4B4B-BF25-9E0DECE44DD7}" type="presParOf" srcId="{E3A34F94-E53F-4840-B0D4-E2E59840ED0E}" destId="{A97BDAD6-859B-4887-8DD5-2D96238A50CC}" srcOrd="0" destOrd="0" presId="urn:microsoft.com/office/officeart/2008/layout/AccentedPicture"/>
    <dgm:cxn modelId="{1D5E2714-586E-4D40-BEBB-E42B7DAE8A9C}" type="presParOf" srcId="{E3A34F94-E53F-4840-B0D4-E2E59840ED0E}" destId="{76D25C02-B02F-4E3D-AF21-6179096020C0}" srcOrd="1" destOrd="0" presId="urn:microsoft.com/office/officeart/2008/layout/AccentedPicture"/>
    <dgm:cxn modelId="{9873BA82-A361-47D8-968A-CBE2720CD8A2}" type="presParOf" srcId="{E3A34F94-E53F-4840-B0D4-E2E59840ED0E}" destId="{722A89D8-BEFB-4F86-9406-F2C2219C4432}" srcOrd="2" destOrd="0" presId="urn:microsoft.com/office/officeart/2008/layout/AccentedPicture"/>
    <dgm:cxn modelId="{E1A58245-4861-4A1F-8F28-7258FCB83B40}" type="presParOf" srcId="{722A89D8-BEFB-4F86-9406-F2C2219C4432}" destId="{B67B0725-9C6F-40AC-9C5E-9AB3ACD41C07}" srcOrd="0" destOrd="0" presId="urn:microsoft.com/office/officeart/2008/layout/AccentedPicture"/>
    <dgm:cxn modelId="{CD86B04E-2457-4E00-AB39-C8513C00BCE6}" type="presParOf" srcId="{391D3CD6-09B0-4375-AB73-E6CB0982D63B}" destId="{830BE994-995A-44FA-9E0F-BE3E9C4625F0}" srcOrd="1" destOrd="0" presId="urn:microsoft.com/office/officeart/2008/layout/AccentedPicture"/>
    <dgm:cxn modelId="{FD1B5791-A519-4358-9726-6F6471ACD9E2}" type="presParOf" srcId="{391D3CD6-09B0-4375-AB73-E6CB0982D63B}" destId="{D42162F8-11AA-4338-8595-5B4921796639}" srcOrd="2" destOrd="0" presId="urn:microsoft.com/office/officeart/2008/layout/AccentedPicture"/>
    <dgm:cxn modelId="{792B1386-B42C-4405-A73F-DB5B9ABC3262}" type="presParOf" srcId="{D42162F8-11AA-4338-8595-5B4921796639}" destId="{862888AA-EB57-4AF8-AB48-B2D9A00E6C49}" srcOrd="0" destOrd="0" presId="urn:microsoft.com/office/officeart/2008/layout/AccentedPicture"/>
    <dgm:cxn modelId="{04D9CFE5-3802-4A73-A104-F63DD765233F}" type="presParOf" srcId="{D42162F8-11AA-4338-8595-5B4921796639}" destId="{B7C0AB82-F607-4D91-847D-2F91822783E7}" srcOrd="1" destOrd="0" presId="urn:microsoft.com/office/officeart/2008/layout/AccentedPicture"/>
    <dgm:cxn modelId="{E83195B7-D159-4306-975D-78E5E8E11E70}" type="presParOf" srcId="{D42162F8-11AA-4338-8595-5B4921796639}" destId="{74637EDE-ADE4-4122-B463-CCCEC1AC00A9}" srcOrd="2" destOrd="0" presId="urn:microsoft.com/office/officeart/2008/layout/AccentedPicture"/>
    <dgm:cxn modelId="{1DECE5CF-005E-4768-B43F-B7A3BAAA7790}" type="presParOf" srcId="{74637EDE-ADE4-4122-B463-CCCEC1AC00A9}" destId="{50E24D3A-1F1A-4E20-B3B6-94D632E643B4}" srcOrd="0" destOrd="0" presId="urn:microsoft.com/office/officeart/2008/layout/AccentedPicture"/>
    <dgm:cxn modelId="{3D66A24D-B20C-4D65-B3CC-B991F537C33B}" type="presParOf" srcId="{391D3CD6-09B0-4375-AB73-E6CB0982D63B}" destId="{F360BF06-AD45-4BD7-9481-7E01C20DD869}" srcOrd="3" destOrd="0" presId="urn:microsoft.com/office/officeart/2008/layout/AccentedPicture"/>
    <dgm:cxn modelId="{707CDC2D-1F26-4403-8621-C8A057A2AC15}" type="presParOf" srcId="{391D3CD6-09B0-4375-AB73-E6CB0982D63B}" destId="{14CE43EB-0D1C-4276-9AD6-8EFB8499FEED}" srcOrd="4" destOrd="0" presId="urn:microsoft.com/office/officeart/2008/layout/AccentedPicture"/>
    <dgm:cxn modelId="{BF2BFCAB-36BA-4508-9080-2A9813A45F43}" type="presParOf" srcId="{14CE43EB-0D1C-4276-9AD6-8EFB8499FEED}" destId="{E3BBC29F-E6B5-4DCB-A30F-A52E5F17F083}" srcOrd="0" destOrd="0" presId="urn:microsoft.com/office/officeart/2008/layout/AccentedPicture"/>
    <dgm:cxn modelId="{D8191291-E26D-4DD3-9FAA-C5FA50285BA7}" type="presParOf" srcId="{14CE43EB-0D1C-4276-9AD6-8EFB8499FEED}" destId="{0FBB5DE5-107B-4CFA-9279-6240568F0CB8}" srcOrd="1" destOrd="0" presId="urn:microsoft.com/office/officeart/2008/layout/AccentedPicture"/>
    <dgm:cxn modelId="{6FE9DD10-8D7A-4CDC-8424-A6568C7CC6D8}" type="presParOf" srcId="{14CE43EB-0D1C-4276-9AD6-8EFB8499FEED}" destId="{49603CE1-D73B-468F-9AC6-EB1486200057}" srcOrd="2" destOrd="0" presId="urn:microsoft.com/office/officeart/2008/layout/AccentedPicture"/>
    <dgm:cxn modelId="{615DAEA3-3AC4-4C74-A7BB-6686D9BEED31}" type="presParOf" srcId="{49603CE1-D73B-468F-9AC6-EB1486200057}" destId="{2C57FDF5-7798-4168-B12C-0F6E58D46A52}" srcOrd="0" destOrd="0" presId="urn:microsoft.com/office/officeart/2008/layout/AccentedPicture"/>
    <dgm:cxn modelId="{90CB7ECE-7D29-40C4-B698-76332B3A7427}" type="presParOf" srcId="{391D3CD6-09B0-4375-AB73-E6CB0982D63B}" destId="{BDCB1C93-3DE8-4774-B272-D3F6B1A80275}" srcOrd="5" destOrd="0" presId="urn:microsoft.com/office/officeart/2008/layout/AccentedPicture"/>
    <dgm:cxn modelId="{F9F951D3-04F3-4BE9-A81C-ED29D8A95D25}" type="presParOf" srcId="{391D3CD6-09B0-4375-AB73-E6CB0982D63B}" destId="{EE68D8CA-6F09-46D7-A7E1-2E9997F47D65}" srcOrd="6" destOrd="0" presId="urn:microsoft.com/office/officeart/2008/layout/AccentedPicture"/>
    <dgm:cxn modelId="{6C8F969C-B995-49D7-85E4-C0C741521243}" type="presParOf" srcId="{EE68D8CA-6F09-46D7-A7E1-2E9997F47D65}" destId="{5EF361DD-DF94-484E-B7C9-C9FB849ABBD0}" srcOrd="0" destOrd="0" presId="urn:microsoft.com/office/officeart/2008/layout/AccentedPicture"/>
    <dgm:cxn modelId="{FCC59797-5E46-4A82-A4B3-05892297AC88}" type="presParOf" srcId="{EE68D8CA-6F09-46D7-A7E1-2E9997F47D65}" destId="{3C1AA63B-C5C9-4C39-8727-88F351810E6E}" srcOrd="1" destOrd="0" presId="urn:microsoft.com/office/officeart/2008/layout/AccentedPicture"/>
    <dgm:cxn modelId="{52E8D269-CE1B-4743-A4CF-626C423AC1F2}" type="presParOf" srcId="{EE68D8CA-6F09-46D7-A7E1-2E9997F47D65}" destId="{05E24204-3530-4AAA-B5CE-BA973FD82487}" srcOrd="2" destOrd="0" presId="urn:microsoft.com/office/officeart/2008/layout/AccentedPicture"/>
    <dgm:cxn modelId="{2AE6B5E8-1D54-44AA-A0EF-AB15D0A28429}" type="presParOf" srcId="{05E24204-3530-4AAA-B5CE-BA973FD82487}" destId="{ED3FACEF-21DF-4B27-A7BA-697B4E52F683}" srcOrd="0" destOrd="0" presId="urn:microsoft.com/office/officeart/2008/layout/AccentedPicture"/>
    <dgm:cxn modelId="{66CC8F35-BD5A-4973-832B-77858797A969}" type="presParOf" srcId="{391D3CD6-09B0-4375-AB73-E6CB0982D63B}" destId="{14DF8BF5-E694-4424-9CFB-38604ABA0818}" srcOrd="7" destOrd="0" presId="urn:microsoft.com/office/officeart/2008/layout/AccentedPicture"/>
    <dgm:cxn modelId="{BEF0BA3B-BA73-4A4C-B528-0BA5FCD6CED7}" type="presParOf" srcId="{391D3CD6-09B0-4375-AB73-E6CB0982D63B}" destId="{AB536B87-5981-4E2C-B9E8-CDB648A14697}" srcOrd="8" destOrd="0" presId="urn:microsoft.com/office/officeart/2008/layout/AccentedPicture"/>
    <dgm:cxn modelId="{90DB504C-E4E0-4466-8745-614DD24B0BC8}" type="presParOf" srcId="{AB536B87-5981-4E2C-B9E8-CDB648A14697}" destId="{8E856D15-D048-4502-B9AD-971EB16260F6}" srcOrd="0" destOrd="0" presId="urn:microsoft.com/office/officeart/2008/layout/AccentedPicture"/>
    <dgm:cxn modelId="{A796CD90-303B-46E9-AE6A-AC2554036656}" type="presParOf" srcId="{AB536B87-5981-4E2C-B9E8-CDB648A14697}" destId="{8E0ABBB6-A6E1-4666-8086-12231E4C6406}" srcOrd="1" destOrd="0" presId="urn:microsoft.com/office/officeart/2008/layout/AccentedPicture"/>
    <dgm:cxn modelId="{7537B200-8A5A-4477-9ADE-739C53CC877F}" type="presParOf" srcId="{AB536B87-5981-4E2C-B9E8-CDB648A14697}" destId="{9946E315-5665-49F9-BF6B-3BFD17FBE266}" srcOrd="2" destOrd="0" presId="urn:microsoft.com/office/officeart/2008/layout/AccentedPicture"/>
    <dgm:cxn modelId="{7D9E901D-48CE-4C4B-BF2F-36D4B6E5E910}" type="presParOf" srcId="{9946E315-5665-49F9-BF6B-3BFD17FBE266}" destId="{4EEB8C64-DB59-4070-A75E-DCBE190684D7}" srcOrd="0" destOrd="0" presId="urn:microsoft.com/office/officeart/2008/layout/AccentedPicture"/>
    <dgm:cxn modelId="{1A205CC1-8B1D-4196-96D8-CF4E1667E3AF}" type="presParOf" srcId="{391D3CD6-09B0-4375-AB73-E6CB0982D63B}" destId="{7A2BEE8D-372C-4406-9054-C7E59E948168}" srcOrd="9" destOrd="0" presId="urn:microsoft.com/office/officeart/2008/layout/AccentedPicture"/>
    <dgm:cxn modelId="{23E8748C-0141-4D93-8EAC-C071439F1D1B}" type="presParOf" srcId="{391D3CD6-09B0-4375-AB73-E6CB0982D63B}" destId="{65123708-6724-4D5D-8BF5-DBFDEA9D6026}" srcOrd="10" destOrd="0" presId="urn:microsoft.com/office/officeart/2008/layout/AccentedPicture"/>
    <dgm:cxn modelId="{D6F6979E-2065-419D-90A7-F90974009DCC}" type="presParOf" srcId="{65123708-6724-4D5D-8BF5-DBFDEA9D6026}" destId="{6BD35F10-03A0-4FC7-8329-15170A35F878}" srcOrd="0" destOrd="0" presId="urn:microsoft.com/office/officeart/2008/layout/AccentedPicture"/>
    <dgm:cxn modelId="{9BCB2D0E-10B3-47AF-8170-16ACDB86C2DD}" type="presParOf" srcId="{65123708-6724-4D5D-8BF5-DBFDEA9D6026}" destId="{22B42A2D-55DC-4783-8E3B-1509929D1B3C}" srcOrd="1" destOrd="0" presId="urn:microsoft.com/office/officeart/2008/layout/AccentedPicture"/>
    <dgm:cxn modelId="{09428D22-B8F5-485F-B369-F581D82D366D}" type="presParOf" srcId="{65123708-6724-4D5D-8BF5-DBFDEA9D6026}" destId="{922A88CF-7DF7-4701-95E4-89700B9B913D}" srcOrd="2" destOrd="0" presId="urn:microsoft.com/office/officeart/2008/layout/AccentedPicture"/>
    <dgm:cxn modelId="{FFDB6B43-6E4C-4584-A437-ABE3EE5004A2}" type="presParOf" srcId="{922A88CF-7DF7-4701-95E4-89700B9B913D}" destId="{ADF5CD9F-8DC2-4F15-9DBE-28655BFD93E0}" srcOrd="0" destOrd="0" presId="urn:microsoft.com/office/officeart/2008/layout/AccentedPicture"/>
    <dgm:cxn modelId="{61F3AA33-2CEC-4477-9833-3C111FE88115}" type="presParOf" srcId="{391D3CD6-09B0-4375-AB73-E6CB0982D63B}" destId="{8D419036-76A5-4772-BB64-63C698F77673}" srcOrd="11" destOrd="0" presId="urn:microsoft.com/office/officeart/2008/layout/AccentedPicture"/>
    <dgm:cxn modelId="{E6BF6F6B-F9F7-4B6A-9691-79C35284319D}" type="presParOf" srcId="{391D3CD6-09B0-4375-AB73-E6CB0982D63B}" destId="{7B1B383E-0B71-48D4-AD64-6B2D6BD1170F}" srcOrd="12" destOrd="0" presId="urn:microsoft.com/office/officeart/2008/layout/AccentedPicture"/>
    <dgm:cxn modelId="{A87FB75E-7665-4579-8703-07B3F841F965}" type="presParOf" srcId="{7B1B383E-0B71-48D4-AD64-6B2D6BD1170F}" destId="{F44F342A-0552-4477-8C8B-B816C103606F}" srcOrd="0" destOrd="0" presId="urn:microsoft.com/office/officeart/2008/layout/AccentedPicture"/>
    <dgm:cxn modelId="{AB1A3B13-FE6D-4BA3-B706-9E1FCB0EDEC2}" type="presParOf" srcId="{7B1B383E-0B71-48D4-AD64-6B2D6BD1170F}" destId="{39CF519B-FC47-4426-B923-7CF8F2B472E9}" srcOrd="1" destOrd="0" presId="urn:microsoft.com/office/officeart/2008/layout/AccentedPicture"/>
    <dgm:cxn modelId="{6B5040F3-D4C0-4E90-9331-02572F41EACE}" type="presParOf" srcId="{7B1B383E-0B71-48D4-AD64-6B2D6BD1170F}" destId="{4172F1B5-AF3E-4975-8D06-2620E1465CE1}" srcOrd="2" destOrd="0" presId="urn:microsoft.com/office/officeart/2008/layout/AccentedPicture"/>
    <dgm:cxn modelId="{317EABC9-1D9A-49D7-BF5E-B0D708220E08}" type="presParOf" srcId="{4172F1B5-AF3E-4975-8D06-2620E1465CE1}" destId="{96B820E7-0B3B-456E-96B9-A12E765D8103}" srcOrd="0" destOrd="0" presId="urn:microsoft.com/office/officeart/2008/layout/AccentedPicture"/>
    <dgm:cxn modelId="{F6111C99-FE2C-41C5-9D76-0E0E1C5BAA86}" type="presParOf" srcId="{391D3CD6-09B0-4375-AB73-E6CB0982D63B}" destId="{6550AE16-D124-4620-ACEE-715C38C811E1}" srcOrd="13" destOrd="0" presId="urn:microsoft.com/office/officeart/2008/layout/AccentedPicture"/>
    <dgm:cxn modelId="{5025953A-E74D-4260-9D10-9F03C3760A18}" type="presParOf" srcId="{391D3CD6-09B0-4375-AB73-E6CB0982D63B}" destId="{E3F1BFCD-D226-4CCB-BD8B-83428FE3F399}" srcOrd="14" destOrd="0" presId="urn:microsoft.com/office/officeart/2008/layout/AccentedPicture"/>
    <dgm:cxn modelId="{CE327484-3267-4729-8A0A-AB4C3EA58302}" type="presParOf" srcId="{E3F1BFCD-D226-4CCB-BD8B-83428FE3F399}" destId="{3D5B419A-4941-436C-AE52-D264870E7DEB}" srcOrd="0" destOrd="0" presId="urn:microsoft.com/office/officeart/2008/layout/AccentedPicture"/>
    <dgm:cxn modelId="{2CDED32B-0730-42E4-BA02-61278DCCE434}" type="presParOf" srcId="{E3F1BFCD-D226-4CCB-BD8B-83428FE3F399}" destId="{7F32B371-A9F8-44A0-8E59-84B2F36533CE}" srcOrd="1" destOrd="0" presId="urn:microsoft.com/office/officeart/2008/layout/AccentedPicture"/>
    <dgm:cxn modelId="{74FC883E-9CAE-4BD4-A3B3-AAAFAEC7C180}" type="presParOf" srcId="{E3F1BFCD-D226-4CCB-BD8B-83428FE3F399}" destId="{FFD2C9BD-CC01-44D1-99E7-2ADDDFFE3563}" srcOrd="2" destOrd="0" presId="urn:microsoft.com/office/officeart/2008/layout/AccentedPicture"/>
    <dgm:cxn modelId="{EC531701-EF6E-4560-8C2C-57276A9ED652}" type="presParOf" srcId="{FFD2C9BD-CC01-44D1-99E7-2ADDDFFE3563}" destId="{84A086BE-C0EE-463A-AA6C-CB4618C853F4}" srcOrd="0" destOrd="0" presId="urn:microsoft.com/office/officeart/2008/layout/AccentedPicture"/>
    <dgm:cxn modelId="{9EE2E11F-10AD-42B9-9CBC-3BAEF5955C11}" type="presParOf" srcId="{391D3CD6-09B0-4375-AB73-E6CB0982D63B}" destId="{5A972D31-28B7-4C5D-BB94-26CFE7D95325}" srcOrd="15" destOrd="0" presId="urn:microsoft.com/office/officeart/2008/layout/AccentedPicture"/>
    <dgm:cxn modelId="{78F69F11-91C4-4E19-BF52-4FC773DD3DF9}" type="presParOf" srcId="{391D3CD6-09B0-4375-AB73-E6CB0982D63B}" destId="{011232C3-0CFA-463A-B77B-68AD226A1832}" srcOrd="16" destOrd="0" presId="urn:microsoft.com/office/officeart/2008/layout/AccentedPicture"/>
    <dgm:cxn modelId="{F5F5ECEB-2CFC-41F2-B875-4F1E6C0E5722}" type="presParOf" srcId="{011232C3-0CFA-463A-B77B-68AD226A1832}" destId="{A947EBC3-80A4-4393-8BFB-2AC72B134468}" srcOrd="0" destOrd="0" presId="urn:microsoft.com/office/officeart/2008/layout/AccentedPicture"/>
    <dgm:cxn modelId="{5EA0CAF7-CC3F-4B84-B74D-D0082D057D6E}" type="presParOf" srcId="{011232C3-0CFA-463A-B77B-68AD226A1832}" destId="{578D00DE-D522-4EE7-83BF-DF8799AD4C35}" srcOrd="1" destOrd="0" presId="urn:microsoft.com/office/officeart/2008/layout/AccentedPicture"/>
    <dgm:cxn modelId="{97629135-AD34-4B3B-8FBA-15DE733AF854}" type="presParOf" srcId="{011232C3-0CFA-463A-B77B-68AD226A1832}" destId="{8B4CE419-F6C1-484B-A146-2EC966AEFED1}" srcOrd="2" destOrd="0" presId="urn:microsoft.com/office/officeart/2008/layout/AccentedPicture"/>
    <dgm:cxn modelId="{E99A4D07-7B6D-4400-B9DF-433BF5EB7729}" type="presParOf" srcId="{8B4CE419-F6C1-484B-A146-2EC966AEFED1}" destId="{F2D51EAD-3AEA-416A-BE9D-D9C23879658E}" srcOrd="0" destOrd="0" presId="urn:microsoft.com/office/officeart/2008/layout/AccentedPicture"/>
    <dgm:cxn modelId="{F758E44C-8372-41D8-9FBA-C59199BE3842}" type="presParOf" srcId="{391D3CD6-09B0-4375-AB73-E6CB0982D63B}" destId="{D462FE45-A6BC-4315-B562-E47EB535072C}" srcOrd="17" destOrd="0" presId="urn:microsoft.com/office/officeart/2008/layout/AccentedPicture"/>
    <dgm:cxn modelId="{725922BB-DF2E-4331-95E3-DB1E81EDAF23}" type="presParOf" srcId="{391D3CD6-09B0-4375-AB73-E6CB0982D63B}" destId="{2AC3728E-F60B-4A3F-BC9E-8FA282ED70DA}" srcOrd="18" destOrd="0" presId="urn:microsoft.com/office/officeart/2008/layout/AccentedPicture"/>
    <dgm:cxn modelId="{6B15D3CA-03CE-4D6F-964E-219FF061E6FC}" type="presParOf" srcId="{2AC3728E-F60B-4A3F-BC9E-8FA282ED70DA}" destId="{F9BC0E7A-C8BB-4831-BA17-1B9158974EA4}" srcOrd="0" destOrd="0" presId="urn:microsoft.com/office/officeart/2008/layout/AccentedPicture"/>
    <dgm:cxn modelId="{3681BC82-6BB4-4587-8130-01BA137CFAEA}" type="presParOf" srcId="{2AC3728E-F60B-4A3F-BC9E-8FA282ED70DA}" destId="{64DA8A37-ADC6-42DC-BE5E-B2AEB10D43BF}" srcOrd="1" destOrd="0" presId="urn:microsoft.com/office/officeart/2008/layout/AccentedPicture"/>
    <dgm:cxn modelId="{4F26698E-2912-4C52-BD9A-CAAFAA0766BA}" type="presParOf" srcId="{2AC3728E-F60B-4A3F-BC9E-8FA282ED70DA}" destId="{CDA8A822-5D87-471A-A1A5-6A8672F75C51}" srcOrd="2" destOrd="0" presId="urn:microsoft.com/office/officeart/2008/layout/AccentedPicture"/>
    <dgm:cxn modelId="{1938B604-2B0B-4320-AF20-79DD4A956C05}" type="presParOf" srcId="{CDA8A822-5D87-471A-A1A5-6A8672F75C51}" destId="{DD698417-F61E-4684-A10F-773B4EED6EE7}" srcOrd="0" destOrd="0" presId="urn:microsoft.com/office/officeart/2008/layout/AccentedPicture"/>
    <dgm:cxn modelId="{0C22E8E3-980B-4A5C-9DF1-ED53D22BCC70}" type="presParOf" srcId="{391D3CD6-09B0-4375-AB73-E6CB0982D63B}" destId="{A467784A-EA2C-4B22-B68B-B64BEE923310}" srcOrd="19" destOrd="0" presId="urn:microsoft.com/office/officeart/2008/layout/AccentedPicture"/>
    <dgm:cxn modelId="{3641253C-B41F-4CEA-905F-9C66E932A1DD}" type="presParOf" srcId="{391D3CD6-09B0-4375-AB73-E6CB0982D63B}" destId="{56E70E45-28CC-4652-B453-31D8EFD5446D}" srcOrd="20" destOrd="0" presId="urn:microsoft.com/office/officeart/2008/layout/AccentedPicture"/>
    <dgm:cxn modelId="{6D60437D-3A5F-43B5-8AEE-DDCFAF0ECD76}" type="presParOf" srcId="{56E70E45-28CC-4652-B453-31D8EFD5446D}" destId="{58F02444-5E01-4366-A602-9563707FA440}" srcOrd="0" destOrd="0" presId="urn:microsoft.com/office/officeart/2008/layout/AccentedPicture"/>
    <dgm:cxn modelId="{45C31A65-7A95-42CA-8B1C-E93C8642DB99}" type="presParOf" srcId="{56E70E45-28CC-4652-B453-31D8EFD5446D}" destId="{5214897A-5D37-44C3-9693-DADD053DD88B}" srcOrd="1" destOrd="0" presId="urn:microsoft.com/office/officeart/2008/layout/AccentedPicture"/>
    <dgm:cxn modelId="{D3946E93-E5DE-4A5D-95E0-E339AA72A259}" type="presParOf" srcId="{56E70E45-28CC-4652-B453-31D8EFD5446D}" destId="{095E4612-B106-4929-9C0F-82B0EC51DD9D}" srcOrd="2" destOrd="0" presId="urn:microsoft.com/office/officeart/2008/layout/AccentedPicture"/>
    <dgm:cxn modelId="{DE11556B-B359-4711-B299-7E4B4DEF8D6E}" type="presParOf" srcId="{095E4612-B106-4929-9C0F-82B0EC51DD9D}" destId="{0D055F6E-D980-424E-82B5-C8B92968401C}" srcOrd="0" destOrd="0" presId="urn:microsoft.com/office/officeart/2008/layout/AccentedPicture"/>
    <dgm:cxn modelId="{9BD22F0C-09B2-405E-B679-4DA0999DDB73}" type="presParOf" srcId="{391D3CD6-09B0-4375-AB73-E6CB0982D63B}" destId="{E87FC8B6-45E4-4367-87E9-68B1DC1045BB}" srcOrd="21" destOrd="0" presId="urn:microsoft.com/office/officeart/2008/layout/AccentedPicture"/>
    <dgm:cxn modelId="{8B607AF6-1966-49CB-8991-2B6673FE69C5}" type="presParOf" srcId="{391D3CD6-09B0-4375-AB73-E6CB0982D63B}" destId="{E8F122F9-E5BB-4C69-8B16-E89C5251642E}" srcOrd="22" destOrd="0" presId="urn:microsoft.com/office/officeart/2008/layout/AccentedPicture"/>
    <dgm:cxn modelId="{64A827D6-9393-4DDE-9F16-F6340DD05D26}" type="presParOf" srcId="{E8F122F9-E5BB-4C69-8B16-E89C5251642E}" destId="{8AA34BFA-0B56-46B7-A4DA-C17E36C8E172}" srcOrd="0" destOrd="0" presId="urn:microsoft.com/office/officeart/2008/layout/AccentedPicture"/>
    <dgm:cxn modelId="{DF298117-F643-413A-89B8-834A0B232F18}" type="presParOf" srcId="{E8F122F9-E5BB-4C69-8B16-E89C5251642E}" destId="{CED791A8-6B51-4E73-9F12-B3206B8D05EA}" srcOrd="1" destOrd="0" presId="urn:microsoft.com/office/officeart/2008/layout/AccentedPicture"/>
    <dgm:cxn modelId="{A13980FD-1B07-4E7E-A4D3-6E216DDE4499}" type="presParOf" srcId="{E8F122F9-E5BB-4C69-8B16-E89C5251642E}" destId="{2A1E018A-CED6-4D66-B8ED-8588EBBC2278}" srcOrd="2" destOrd="0" presId="urn:microsoft.com/office/officeart/2008/layout/AccentedPicture"/>
    <dgm:cxn modelId="{387BB610-DE07-4651-8ECD-52D44781F9BD}" type="presParOf" srcId="{2A1E018A-CED6-4D66-B8ED-8588EBBC2278}" destId="{89675BC5-4C4A-4C8E-9B02-0CA008922DC7}" srcOrd="0" destOrd="0" presId="urn:microsoft.com/office/officeart/2008/layout/AccentedPicture"/>
    <dgm:cxn modelId="{B6AE9479-74C5-486D-B5FB-16C72BC2B963}" type="presParOf" srcId="{391D3CD6-09B0-4375-AB73-E6CB0982D63B}" destId="{07DF1746-A44F-4332-BAEF-F5B7F65A2D41}" srcOrd="23" destOrd="0" presId="urn:microsoft.com/office/officeart/2008/layout/AccentedPicture"/>
    <dgm:cxn modelId="{59D41B10-1DC7-4B41-968A-047AB5AE3121}" type="presParOf" srcId="{391D3CD6-09B0-4375-AB73-E6CB0982D63B}" destId="{E526AA25-3E18-4492-AF7B-200D9A5ED8CD}" srcOrd="24" destOrd="0" presId="urn:microsoft.com/office/officeart/2008/layout/AccentedPicture"/>
    <dgm:cxn modelId="{2E6E58F2-8098-49D2-B76A-451411A8A290}" type="presParOf" srcId="{E526AA25-3E18-4492-AF7B-200D9A5ED8CD}" destId="{2E076351-18E4-4E78-B9E8-3BE11A0D3E25}" srcOrd="0" destOrd="0" presId="urn:microsoft.com/office/officeart/2008/layout/AccentedPicture"/>
    <dgm:cxn modelId="{E867AD01-82CF-490F-A584-07BD2F6F9147}" type="presParOf" srcId="{E526AA25-3E18-4492-AF7B-200D9A5ED8CD}" destId="{80611B2E-D669-4974-AF1A-C3619665C537}" srcOrd="1" destOrd="0" presId="urn:microsoft.com/office/officeart/2008/layout/AccentedPicture"/>
    <dgm:cxn modelId="{AE1EAE1B-A8BE-43BE-8ECB-60B7590418CB}" type="presParOf" srcId="{E526AA25-3E18-4492-AF7B-200D9A5ED8CD}" destId="{2064F9BB-8551-451F-966C-25FF7AFFCED3}" srcOrd="2" destOrd="0" presId="urn:microsoft.com/office/officeart/2008/layout/AccentedPicture"/>
    <dgm:cxn modelId="{32757592-7334-44A2-8E9B-020A7680A46A}" type="presParOf" srcId="{2064F9BB-8551-451F-966C-25FF7AFFCED3}" destId="{783CD1DA-C03C-489B-B6B5-2083E3C21F9C}" srcOrd="0" destOrd="0" presId="urn:microsoft.com/office/officeart/2008/layout/AccentedPicture"/>
    <dgm:cxn modelId="{A8C0AD8F-C95E-4548-BFAA-0630C2D1F7E5}" type="presParOf" srcId="{CD10EDF4-EF8B-463A-8218-AE6795826511}" destId="{BDACE95E-32F7-40A4-A17F-DFA3E1140912}" srcOrd="3" destOrd="0" presId="urn:microsoft.com/office/officeart/2008/layout/AccentedPicture"/>
    <dgm:cxn modelId="{887038C8-215D-49CA-9BE8-C3163B9480CC}" type="presParOf" srcId="{BDACE95E-32F7-40A4-A17F-DFA3E1140912}" destId="{6BEC1AA0-245B-48FA-A250-E3BBADD16E3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091390-3A58-4CEF-AABC-C6851C11FFB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0F6441F-1F11-458F-8FCD-C650176A8E76}">
      <dgm:prSet phldrT="[Text]"/>
      <dgm:spPr>
        <a:gradFill rotWithShape="0">
          <a:gsLst>
            <a:gs pos="32000">
              <a:srgbClr val="FF33CC"/>
            </a:gs>
            <a:gs pos="97000">
              <a:schemeClr val="accent1">
                <a:lumMod val="45000"/>
                <a:lumOff val="55000"/>
              </a:schemeClr>
            </a:gs>
            <a:gs pos="84000">
              <a:srgbClr val="00B0F0"/>
            </a:gs>
            <a:gs pos="100000">
              <a:schemeClr val="accent1">
                <a:lumMod val="30000"/>
                <a:lumOff val="70000"/>
              </a:schemeClr>
            </a:gs>
          </a:gsLst>
          <a:lin ang="5400000" scaled="1"/>
        </a:gradFill>
        <a:ln>
          <a:solidFill>
            <a:schemeClr val="tx1"/>
          </a:solidFill>
        </a:ln>
      </dgm:spPr>
      <dgm:t>
        <a:bodyPr/>
        <a:lstStyle/>
        <a:p>
          <a:r>
            <a:rPr lang="en-US" b="1" dirty="0">
              <a:solidFill>
                <a:schemeClr val="tx1"/>
              </a:solidFill>
              <a:latin typeface="Aptos" panose="020B0004020202020204" pitchFamily="34" charset="0"/>
            </a:rPr>
            <a:t>ANNEX A- GROUPING GUIDELINES</a:t>
          </a:r>
        </a:p>
      </dgm:t>
    </dgm:pt>
    <dgm:pt modelId="{EAB31A21-A7C9-4AC1-B29C-2AFFA81DD44E}" type="parTrans" cxnId="{469F2C34-2DA3-4D97-BAE8-25032C205089}">
      <dgm:prSet/>
      <dgm:spPr/>
      <dgm:t>
        <a:bodyPr/>
        <a:lstStyle/>
        <a:p>
          <a:endParaRPr lang="en-US"/>
        </a:p>
      </dgm:t>
    </dgm:pt>
    <dgm:pt modelId="{B5FE7B6E-A93F-4063-A008-378A1537E845}" type="sibTrans" cxnId="{469F2C34-2DA3-4D97-BAE8-25032C205089}">
      <dgm:prSet/>
      <dgm:spPr/>
      <dgm:t>
        <a:bodyPr/>
        <a:lstStyle/>
        <a:p>
          <a:endParaRPr lang="en-US"/>
        </a:p>
      </dgm:t>
    </dgm:pt>
    <dgm:pt modelId="{20D1EC93-13C2-46F7-881C-049E706D0ECA}">
      <dgm:prSet phldrT="[Text]"/>
      <dgm:spPr>
        <a:gradFill rotWithShape="0">
          <a:gsLst>
            <a:gs pos="39000">
              <a:srgbClr val="0070C0"/>
            </a:gs>
            <a:gs pos="59000">
              <a:schemeClr val="accent1">
                <a:lumMod val="45000"/>
                <a:lumOff val="55000"/>
              </a:schemeClr>
            </a:gs>
            <a:gs pos="98000">
              <a:srgbClr val="FFFF00"/>
            </a:gs>
            <a:gs pos="100000">
              <a:schemeClr val="accent1">
                <a:lumMod val="30000"/>
                <a:lumOff val="70000"/>
              </a:schemeClr>
            </a:gs>
          </a:gsLst>
          <a:lin ang="5400000" scaled="1"/>
        </a:gradFill>
        <a:ln>
          <a:gradFill>
            <a:gsLst>
              <a:gs pos="56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b="1" dirty="0">
              <a:solidFill>
                <a:schemeClr val="tx1"/>
              </a:solidFill>
              <a:latin typeface="Aptos" panose="020B0004020202020204" pitchFamily="34" charset="0"/>
            </a:rPr>
            <a:t>ANNEX B- LIST OF TEST EQUIPMENT</a:t>
          </a:r>
        </a:p>
      </dgm:t>
    </dgm:pt>
    <dgm:pt modelId="{E8729B58-9E2F-4BC5-A329-83E9AE88D240}" type="parTrans" cxnId="{D57F32D2-8355-479F-8805-760979ACDDD8}">
      <dgm:prSet/>
      <dgm:spPr/>
      <dgm:t>
        <a:bodyPr/>
        <a:lstStyle/>
        <a:p>
          <a:endParaRPr lang="en-US"/>
        </a:p>
      </dgm:t>
    </dgm:pt>
    <dgm:pt modelId="{7238F387-9141-40DD-8C59-490E65D7EFD6}" type="sibTrans" cxnId="{D57F32D2-8355-479F-8805-760979ACDDD8}">
      <dgm:prSet/>
      <dgm:spPr/>
      <dgm:t>
        <a:bodyPr/>
        <a:lstStyle/>
        <a:p>
          <a:endParaRPr lang="en-US"/>
        </a:p>
      </dgm:t>
    </dgm:pt>
    <dgm:pt modelId="{FAA75374-A93B-4D9E-98F3-26AF602280A2}">
      <dgm:prSet phldrT="[Text]"/>
      <dgm:spPr>
        <a:gradFill rotWithShape="0">
          <a:gsLst>
            <a:gs pos="33000">
              <a:srgbClr val="FFFF00"/>
            </a:gs>
            <a:gs pos="96000">
              <a:schemeClr val="accent1">
                <a:lumMod val="45000"/>
                <a:lumOff val="55000"/>
              </a:schemeClr>
            </a:gs>
            <a:gs pos="72000">
              <a:schemeClr val="accent5"/>
            </a:gs>
            <a:gs pos="100000">
              <a:schemeClr val="accent1">
                <a:lumMod val="30000"/>
                <a:lumOff val="70000"/>
              </a:schemeClr>
            </a:gs>
          </a:gsLst>
          <a:lin ang="5400000" scaled="1"/>
        </a:gradFill>
        <a:ln>
          <a:solidFill>
            <a:schemeClr val="tx1"/>
          </a:solidFill>
        </a:ln>
      </dgm:spPr>
      <dgm:t>
        <a:bodyPr/>
        <a:lstStyle/>
        <a:p>
          <a:r>
            <a:rPr lang="en-US" b="1" dirty="0">
              <a:solidFill>
                <a:schemeClr val="tx1"/>
              </a:solidFill>
              <a:latin typeface="Aptos" panose="020B0004020202020204" pitchFamily="34" charset="0"/>
            </a:rPr>
            <a:t>ANNEX D- POSSIBLE TESTS IN A DAY</a:t>
          </a:r>
        </a:p>
      </dgm:t>
    </dgm:pt>
    <dgm:pt modelId="{A58814DC-025F-4E03-85C0-77167FDE8578}" type="parTrans" cxnId="{6A7D6F6B-F228-456A-98BB-88AF190CF4BD}">
      <dgm:prSet/>
      <dgm:spPr/>
      <dgm:t>
        <a:bodyPr/>
        <a:lstStyle/>
        <a:p>
          <a:endParaRPr lang="en-US"/>
        </a:p>
      </dgm:t>
    </dgm:pt>
    <dgm:pt modelId="{45C9949A-9311-41EB-A198-84B7D11D23D5}" type="sibTrans" cxnId="{6A7D6F6B-F228-456A-98BB-88AF190CF4BD}">
      <dgm:prSet/>
      <dgm:spPr/>
      <dgm:t>
        <a:bodyPr/>
        <a:lstStyle/>
        <a:p>
          <a:endParaRPr lang="en-US"/>
        </a:p>
      </dgm:t>
    </dgm:pt>
    <dgm:pt modelId="{CAD2FB3C-B83B-4B8A-A219-04B4985B2267}">
      <dgm:prSet phldrT="[Text]" phldr="1"/>
      <dgm:spPr/>
      <dgm:t>
        <a:bodyPr/>
        <a:lstStyle/>
        <a:p>
          <a:endParaRPr lang="en-US"/>
        </a:p>
      </dgm:t>
    </dgm:pt>
    <dgm:pt modelId="{6D9D0A67-7922-45D6-BA2A-E4B547B2A34A}" type="parTrans" cxnId="{40244B5F-21D1-4339-88C8-26075DE1AAEF}">
      <dgm:prSet/>
      <dgm:spPr/>
      <dgm:t>
        <a:bodyPr/>
        <a:lstStyle/>
        <a:p>
          <a:endParaRPr lang="en-US"/>
        </a:p>
      </dgm:t>
    </dgm:pt>
    <dgm:pt modelId="{B809579A-9A01-4434-8F50-CF65BD9F71FE}" type="sibTrans" cxnId="{40244B5F-21D1-4339-88C8-26075DE1AAEF}">
      <dgm:prSet/>
      <dgm:spPr/>
      <dgm:t>
        <a:bodyPr/>
        <a:lstStyle/>
        <a:p>
          <a:endParaRPr lang="en-US"/>
        </a:p>
      </dgm:t>
    </dgm:pt>
    <dgm:pt modelId="{66A89505-C300-47CD-BF98-7503E045F364}">
      <dgm:prSet phldrT="[Text]"/>
      <dgm:spPr>
        <a:gradFill rotWithShape="0">
          <a:gsLst>
            <a:gs pos="21000">
              <a:srgbClr val="92D050"/>
            </a:gs>
            <a:gs pos="98000">
              <a:schemeClr val="accent1">
                <a:lumMod val="45000"/>
                <a:lumOff val="55000"/>
              </a:schemeClr>
            </a:gs>
            <a:gs pos="79000">
              <a:srgbClr val="00B0F0"/>
            </a:gs>
            <a:gs pos="100000">
              <a:schemeClr val="accent1">
                <a:lumMod val="30000"/>
                <a:lumOff val="70000"/>
              </a:schemeClr>
            </a:gs>
          </a:gsLst>
          <a:lin ang="5400000" scaled="1"/>
        </a:gradFill>
        <a:ln>
          <a:solidFill>
            <a:schemeClr val="tx1"/>
          </a:solidFill>
        </a:ln>
      </dgm:spPr>
      <dgm:t>
        <a:bodyPr/>
        <a:lstStyle/>
        <a:p>
          <a:r>
            <a:rPr lang="en-US" b="1" dirty="0">
              <a:solidFill>
                <a:schemeClr val="tx1"/>
              </a:solidFill>
              <a:latin typeface="Aptos" panose="020B0004020202020204" pitchFamily="34" charset="0"/>
            </a:rPr>
            <a:t>ANNEX C- SCHEME OF INSPECTION AND TESTING</a:t>
          </a:r>
        </a:p>
      </dgm:t>
    </dgm:pt>
    <dgm:pt modelId="{DD5ED023-63DE-487D-A19E-B61D77A258F9}" type="parTrans" cxnId="{692F6D1A-3BD1-463E-9B32-509AF201433F}">
      <dgm:prSet/>
      <dgm:spPr/>
      <dgm:t>
        <a:bodyPr/>
        <a:lstStyle/>
        <a:p>
          <a:endParaRPr lang="en-US"/>
        </a:p>
      </dgm:t>
    </dgm:pt>
    <dgm:pt modelId="{AE5E4750-27CC-49AC-9B0D-03664E8A3FF1}" type="sibTrans" cxnId="{692F6D1A-3BD1-463E-9B32-509AF201433F}">
      <dgm:prSet/>
      <dgm:spPr/>
      <dgm:t>
        <a:bodyPr/>
        <a:lstStyle/>
        <a:p>
          <a:endParaRPr lang="en-US"/>
        </a:p>
      </dgm:t>
    </dgm:pt>
    <dgm:pt modelId="{BEF036C6-D740-4710-B9CB-A5481FE737BA}" type="pres">
      <dgm:prSet presAssocID="{2E091390-3A58-4CEF-AABC-C6851C11FFBE}" presName="matrix" presStyleCnt="0">
        <dgm:presLayoutVars>
          <dgm:chMax val="1"/>
          <dgm:dir/>
          <dgm:resizeHandles val="exact"/>
        </dgm:presLayoutVars>
      </dgm:prSet>
      <dgm:spPr/>
    </dgm:pt>
    <dgm:pt modelId="{1FE556C3-4F89-423C-A942-D1B8F6FB5EAA}" type="pres">
      <dgm:prSet presAssocID="{2E091390-3A58-4CEF-AABC-C6851C11FFBE}" presName="diamond" presStyleLbl="bgShp" presStyleIdx="0" presStyleCnt="1" custScaleX="134274" custLinFactNeighborX="0" custLinFactNeighborY="-1770"/>
      <dgm:spPr>
        <a:solidFill>
          <a:schemeClr val="accent1">
            <a:lumMod val="40000"/>
            <a:lumOff val="60000"/>
          </a:schemeClr>
        </a:solidFill>
      </dgm:spPr>
    </dgm:pt>
    <dgm:pt modelId="{8EA96C6D-4CB8-476A-9A81-28A491107E52}" type="pres">
      <dgm:prSet presAssocID="{2E091390-3A58-4CEF-AABC-C6851C11FFBE}" presName="quad1" presStyleLbl="node1" presStyleIdx="0" presStyleCnt="4">
        <dgm:presLayoutVars>
          <dgm:chMax val="0"/>
          <dgm:chPref val="0"/>
          <dgm:bulletEnabled val="1"/>
        </dgm:presLayoutVars>
      </dgm:prSet>
      <dgm:spPr/>
    </dgm:pt>
    <dgm:pt modelId="{24F38EC5-EB65-4D62-B508-39E989D369F0}" type="pres">
      <dgm:prSet presAssocID="{2E091390-3A58-4CEF-AABC-C6851C11FFBE}" presName="quad2" presStyleLbl="node1" presStyleIdx="1" presStyleCnt="4">
        <dgm:presLayoutVars>
          <dgm:chMax val="0"/>
          <dgm:chPref val="0"/>
          <dgm:bulletEnabled val="1"/>
        </dgm:presLayoutVars>
      </dgm:prSet>
      <dgm:spPr/>
    </dgm:pt>
    <dgm:pt modelId="{7E76B7B4-3644-44C5-8E52-34E95EBF48DF}" type="pres">
      <dgm:prSet presAssocID="{2E091390-3A58-4CEF-AABC-C6851C11FFBE}" presName="quad3" presStyleLbl="node1" presStyleIdx="2" presStyleCnt="4">
        <dgm:presLayoutVars>
          <dgm:chMax val="0"/>
          <dgm:chPref val="0"/>
          <dgm:bulletEnabled val="1"/>
        </dgm:presLayoutVars>
      </dgm:prSet>
      <dgm:spPr/>
    </dgm:pt>
    <dgm:pt modelId="{36150343-256E-4659-87C0-191CBA0A6518}" type="pres">
      <dgm:prSet presAssocID="{2E091390-3A58-4CEF-AABC-C6851C11FFBE}" presName="quad4" presStyleLbl="node1" presStyleIdx="3" presStyleCnt="4" custLinFactNeighborX="-3846">
        <dgm:presLayoutVars>
          <dgm:chMax val="0"/>
          <dgm:chPref val="0"/>
          <dgm:bulletEnabled val="1"/>
        </dgm:presLayoutVars>
      </dgm:prSet>
      <dgm:spPr/>
    </dgm:pt>
  </dgm:ptLst>
  <dgm:cxnLst>
    <dgm:cxn modelId="{692F6D1A-3BD1-463E-9B32-509AF201433F}" srcId="{2E091390-3A58-4CEF-AABC-C6851C11FFBE}" destId="{66A89505-C300-47CD-BF98-7503E045F364}" srcOrd="2" destOrd="0" parTransId="{DD5ED023-63DE-487D-A19E-B61D77A258F9}" sibTransId="{AE5E4750-27CC-49AC-9B0D-03664E8A3FF1}"/>
    <dgm:cxn modelId="{469F2C34-2DA3-4D97-BAE8-25032C205089}" srcId="{2E091390-3A58-4CEF-AABC-C6851C11FFBE}" destId="{40F6441F-1F11-458F-8FCD-C650176A8E76}" srcOrd="0" destOrd="0" parTransId="{EAB31A21-A7C9-4AC1-B29C-2AFFA81DD44E}" sibTransId="{B5FE7B6E-A93F-4063-A008-378A1537E845}"/>
    <dgm:cxn modelId="{A7EF5C3C-E2AD-42CD-94E1-B7CD996E326F}" type="presOf" srcId="{40F6441F-1F11-458F-8FCD-C650176A8E76}" destId="{8EA96C6D-4CB8-476A-9A81-28A491107E52}" srcOrd="0" destOrd="0" presId="urn:microsoft.com/office/officeart/2005/8/layout/matrix3"/>
    <dgm:cxn modelId="{40244B5F-21D1-4339-88C8-26075DE1AAEF}" srcId="{2E091390-3A58-4CEF-AABC-C6851C11FFBE}" destId="{CAD2FB3C-B83B-4B8A-A219-04B4985B2267}" srcOrd="4" destOrd="0" parTransId="{6D9D0A67-7922-45D6-BA2A-E4B547B2A34A}" sibTransId="{B809579A-9A01-4434-8F50-CF65BD9F71FE}"/>
    <dgm:cxn modelId="{3B002849-D72F-41A9-9CBA-F07D7A188D32}" type="presOf" srcId="{66A89505-C300-47CD-BF98-7503E045F364}" destId="{7E76B7B4-3644-44C5-8E52-34E95EBF48DF}" srcOrd="0" destOrd="0" presId="urn:microsoft.com/office/officeart/2005/8/layout/matrix3"/>
    <dgm:cxn modelId="{6A7D6F6B-F228-456A-98BB-88AF190CF4BD}" srcId="{2E091390-3A58-4CEF-AABC-C6851C11FFBE}" destId="{FAA75374-A93B-4D9E-98F3-26AF602280A2}" srcOrd="3" destOrd="0" parTransId="{A58814DC-025F-4E03-85C0-77167FDE8578}" sibTransId="{45C9949A-9311-41EB-A198-84B7D11D23D5}"/>
    <dgm:cxn modelId="{BEB2C7A2-5CFF-49C4-8F6A-341F8712C381}" type="presOf" srcId="{FAA75374-A93B-4D9E-98F3-26AF602280A2}" destId="{36150343-256E-4659-87C0-191CBA0A6518}" srcOrd="0" destOrd="0" presId="urn:microsoft.com/office/officeart/2005/8/layout/matrix3"/>
    <dgm:cxn modelId="{E7E9F7A4-2B27-4661-9D3A-8F67A2BA8572}" type="presOf" srcId="{2E091390-3A58-4CEF-AABC-C6851C11FFBE}" destId="{BEF036C6-D740-4710-B9CB-A5481FE737BA}" srcOrd="0" destOrd="0" presId="urn:microsoft.com/office/officeart/2005/8/layout/matrix3"/>
    <dgm:cxn modelId="{7E2254C1-CB79-4EF0-8F79-403F32E8BC80}" type="presOf" srcId="{20D1EC93-13C2-46F7-881C-049E706D0ECA}" destId="{24F38EC5-EB65-4D62-B508-39E989D369F0}" srcOrd="0" destOrd="0" presId="urn:microsoft.com/office/officeart/2005/8/layout/matrix3"/>
    <dgm:cxn modelId="{D57F32D2-8355-479F-8805-760979ACDDD8}" srcId="{2E091390-3A58-4CEF-AABC-C6851C11FFBE}" destId="{20D1EC93-13C2-46F7-881C-049E706D0ECA}" srcOrd="1" destOrd="0" parTransId="{E8729B58-9E2F-4BC5-A329-83E9AE88D240}" sibTransId="{7238F387-9141-40DD-8C59-490E65D7EFD6}"/>
    <dgm:cxn modelId="{9CA665EE-9873-4301-8172-A7A688180810}" type="presParOf" srcId="{BEF036C6-D740-4710-B9CB-A5481FE737BA}" destId="{1FE556C3-4F89-423C-A942-D1B8F6FB5EAA}" srcOrd="0" destOrd="0" presId="urn:microsoft.com/office/officeart/2005/8/layout/matrix3"/>
    <dgm:cxn modelId="{39544BBF-107A-489E-B539-27EBA240B9CD}" type="presParOf" srcId="{BEF036C6-D740-4710-B9CB-A5481FE737BA}" destId="{8EA96C6D-4CB8-476A-9A81-28A491107E52}" srcOrd="1" destOrd="0" presId="urn:microsoft.com/office/officeart/2005/8/layout/matrix3"/>
    <dgm:cxn modelId="{B06A42BC-9B7D-455A-8B84-7B684440590B}" type="presParOf" srcId="{BEF036C6-D740-4710-B9CB-A5481FE737BA}" destId="{24F38EC5-EB65-4D62-B508-39E989D369F0}" srcOrd="2" destOrd="0" presId="urn:microsoft.com/office/officeart/2005/8/layout/matrix3"/>
    <dgm:cxn modelId="{1E3EA82A-5CFF-4A50-A0D9-E209C746BC66}" type="presParOf" srcId="{BEF036C6-D740-4710-B9CB-A5481FE737BA}" destId="{7E76B7B4-3644-44C5-8E52-34E95EBF48DF}" srcOrd="3" destOrd="0" presId="urn:microsoft.com/office/officeart/2005/8/layout/matrix3"/>
    <dgm:cxn modelId="{07EC9D44-E8D8-4989-B54C-8480B5743FEE}" type="presParOf" srcId="{BEF036C6-D740-4710-B9CB-A5481FE737BA}" destId="{36150343-256E-4659-87C0-191CBA0A651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17FFF-8425-458E-B168-93D774406562}">
      <dsp:nvSpPr>
        <dsp:cNvPr id="0" name=""/>
        <dsp:cNvSpPr/>
      </dsp:nvSpPr>
      <dsp:spPr>
        <a:xfrm>
          <a:off x="1201910" y="0"/>
          <a:ext cx="9970052" cy="5651637"/>
        </a:xfrm>
        <a:prstGeom prst="triangle">
          <a:avLst/>
        </a:prstGeom>
        <a:gradFill rotWithShape="0">
          <a:gsLst>
            <a:gs pos="54000">
              <a:srgbClr val="CE8C08"/>
            </a:gs>
            <a:gs pos="100000">
              <a:schemeClr val="accent1">
                <a:lumMod val="40000"/>
                <a:lumOff val="60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9DEA704-CA07-4DAD-BBB8-20F52F60D055}">
      <dsp:nvSpPr>
        <dsp:cNvPr id="0" name=""/>
        <dsp:cNvSpPr/>
      </dsp:nvSpPr>
      <dsp:spPr>
        <a:xfrm>
          <a:off x="5814559" y="390399"/>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 Scope</a:t>
          </a:r>
        </a:p>
      </dsp:txBody>
      <dsp:txXfrm>
        <a:off x="5831415" y="407255"/>
        <a:ext cx="5269812" cy="311581"/>
      </dsp:txXfrm>
    </dsp:sp>
    <dsp:sp modelId="{2900C663-5C1C-44DC-851E-CA10DA79B129}">
      <dsp:nvSpPr>
        <dsp:cNvPr id="0" name=""/>
        <dsp:cNvSpPr/>
      </dsp:nvSpPr>
      <dsp:spPr>
        <a:xfrm>
          <a:off x="5814559" y="796844"/>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2 References</a:t>
          </a:r>
        </a:p>
      </dsp:txBody>
      <dsp:txXfrm>
        <a:off x="5831415" y="813700"/>
        <a:ext cx="5269812" cy="311581"/>
      </dsp:txXfrm>
    </dsp:sp>
    <dsp:sp modelId="{7626B4C6-749D-47DC-8EE3-32E66B90B7ED}">
      <dsp:nvSpPr>
        <dsp:cNvPr id="0" name=""/>
        <dsp:cNvSpPr/>
      </dsp:nvSpPr>
      <dsp:spPr>
        <a:xfrm>
          <a:off x="5784987" y="1203288"/>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3 Terminology</a:t>
          </a:r>
        </a:p>
      </dsp:txBody>
      <dsp:txXfrm>
        <a:off x="5801843" y="1220144"/>
        <a:ext cx="5269812" cy="311581"/>
      </dsp:txXfrm>
    </dsp:sp>
    <dsp:sp modelId="{C0940F83-4AFE-4CD7-9C19-637375BA7F03}">
      <dsp:nvSpPr>
        <dsp:cNvPr id="0" name=""/>
        <dsp:cNvSpPr/>
      </dsp:nvSpPr>
      <dsp:spPr>
        <a:xfrm>
          <a:off x="5755414" y="1609735"/>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4 Grades</a:t>
          </a:r>
        </a:p>
      </dsp:txBody>
      <dsp:txXfrm>
        <a:off x="5772270" y="1626591"/>
        <a:ext cx="5269812" cy="311581"/>
      </dsp:txXfrm>
    </dsp:sp>
    <dsp:sp modelId="{1CB2E876-7F35-4831-B19F-4D7F35AC3969}">
      <dsp:nvSpPr>
        <dsp:cNvPr id="0" name=""/>
        <dsp:cNvSpPr/>
      </dsp:nvSpPr>
      <dsp:spPr>
        <a:xfrm>
          <a:off x="5754037" y="2026307"/>
          <a:ext cx="5336770"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 5 Types Based on Classification By appearance</a:t>
          </a:r>
        </a:p>
      </dsp:txBody>
      <dsp:txXfrm>
        <a:off x="5770893" y="2043163"/>
        <a:ext cx="5303058" cy="311581"/>
      </dsp:txXfrm>
    </dsp:sp>
    <dsp:sp modelId="{F85B6FBE-0581-45CA-BE7B-78A29D2A3BAB}">
      <dsp:nvSpPr>
        <dsp:cNvPr id="0" name=""/>
        <dsp:cNvSpPr/>
      </dsp:nvSpPr>
      <dsp:spPr>
        <a:xfrm>
          <a:off x="5755341" y="2437373"/>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6 Materials</a:t>
          </a:r>
        </a:p>
      </dsp:txBody>
      <dsp:txXfrm>
        <a:off x="5772197" y="2454229"/>
        <a:ext cx="5269812" cy="311581"/>
      </dsp:txXfrm>
    </dsp:sp>
    <dsp:sp modelId="{62C38123-C9E1-4571-B83B-9EAB14648ECE}">
      <dsp:nvSpPr>
        <dsp:cNvPr id="0" name=""/>
        <dsp:cNvSpPr/>
      </dsp:nvSpPr>
      <dsp:spPr>
        <a:xfrm>
          <a:off x="5755341" y="2814320"/>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7 Manufacture</a:t>
          </a:r>
        </a:p>
      </dsp:txBody>
      <dsp:txXfrm>
        <a:off x="5772197" y="2831176"/>
        <a:ext cx="5269812" cy="311581"/>
      </dsp:txXfrm>
    </dsp:sp>
    <dsp:sp modelId="{D2F2AADA-D555-44ED-B747-CA73F1B334E9}">
      <dsp:nvSpPr>
        <dsp:cNvPr id="0" name=""/>
        <dsp:cNvSpPr/>
      </dsp:nvSpPr>
      <dsp:spPr>
        <a:xfrm>
          <a:off x="5755341" y="3206016"/>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8 Dimensions and Tolerances</a:t>
          </a:r>
        </a:p>
      </dsp:txBody>
      <dsp:txXfrm>
        <a:off x="5772197" y="3222872"/>
        <a:ext cx="5269812" cy="311581"/>
      </dsp:txXfrm>
    </dsp:sp>
    <dsp:sp modelId="{90BC3344-2A5E-4801-88F3-4587412FA295}">
      <dsp:nvSpPr>
        <dsp:cNvPr id="0" name=""/>
        <dsp:cNvSpPr/>
      </dsp:nvSpPr>
      <dsp:spPr>
        <a:xfrm>
          <a:off x="5755341" y="3597711"/>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9 Workmanship and Finish</a:t>
          </a:r>
        </a:p>
      </dsp:txBody>
      <dsp:txXfrm>
        <a:off x="5772197" y="3614567"/>
        <a:ext cx="5269812" cy="311581"/>
      </dsp:txXfrm>
    </dsp:sp>
    <dsp:sp modelId="{E0D016E1-7649-4CB6-9251-239B53EB1C8D}">
      <dsp:nvSpPr>
        <dsp:cNvPr id="0" name=""/>
        <dsp:cNvSpPr/>
      </dsp:nvSpPr>
      <dsp:spPr>
        <a:xfrm>
          <a:off x="5755341" y="4004155"/>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10 Sampling</a:t>
          </a:r>
        </a:p>
      </dsp:txBody>
      <dsp:txXfrm>
        <a:off x="5772197" y="4021011"/>
        <a:ext cx="5269812" cy="311581"/>
      </dsp:txXfrm>
    </dsp:sp>
    <dsp:sp modelId="{EC9C2B21-E071-499A-AE9C-BC7CBE006AF3}">
      <dsp:nvSpPr>
        <dsp:cNvPr id="0" name=""/>
        <dsp:cNvSpPr/>
      </dsp:nvSpPr>
      <dsp:spPr>
        <a:xfrm>
          <a:off x="5755341" y="4410599"/>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11 Tests</a:t>
          </a:r>
        </a:p>
      </dsp:txBody>
      <dsp:txXfrm>
        <a:off x="5772197" y="4427455"/>
        <a:ext cx="5269812" cy="311581"/>
      </dsp:txXfrm>
    </dsp:sp>
    <dsp:sp modelId="{63F8887C-F786-4573-86B5-4D81F2690419}">
      <dsp:nvSpPr>
        <dsp:cNvPr id="0" name=""/>
        <dsp:cNvSpPr/>
      </dsp:nvSpPr>
      <dsp:spPr>
        <a:xfrm>
          <a:off x="5755341" y="4802294"/>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12 Marking</a:t>
          </a:r>
        </a:p>
      </dsp:txBody>
      <dsp:txXfrm>
        <a:off x="5772197" y="4819150"/>
        <a:ext cx="5269812" cy="311581"/>
      </dsp:txXfrm>
    </dsp:sp>
    <dsp:sp modelId="{414F9F84-DF5D-4433-AB59-2C273B2AD403}">
      <dsp:nvSpPr>
        <dsp:cNvPr id="0" name=""/>
        <dsp:cNvSpPr/>
      </dsp:nvSpPr>
      <dsp:spPr>
        <a:xfrm>
          <a:off x="5755341" y="5193991"/>
          <a:ext cx="5303524" cy="3452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13 Delivery</a:t>
          </a:r>
        </a:p>
      </dsp:txBody>
      <dsp:txXfrm>
        <a:off x="5772197" y="5210847"/>
        <a:ext cx="5269812" cy="311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D3D43-CA25-438E-855B-EA8D467434D8}">
      <dsp:nvSpPr>
        <dsp:cNvPr id="0" name=""/>
        <dsp:cNvSpPr/>
      </dsp:nvSpPr>
      <dsp:spPr>
        <a:xfrm>
          <a:off x="5577265" y="2375"/>
          <a:ext cx="1250876"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1 Scope</a:t>
          </a:r>
        </a:p>
      </dsp:txBody>
      <dsp:txXfrm>
        <a:off x="5603255" y="28365"/>
        <a:ext cx="1198896" cy="480433"/>
      </dsp:txXfrm>
    </dsp:sp>
    <dsp:sp modelId="{15E3076B-9233-49EA-9092-0B898A65DFAC}">
      <dsp:nvSpPr>
        <dsp:cNvPr id="0" name=""/>
        <dsp:cNvSpPr/>
      </dsp:nvSpPr>
      <dsp:spPr>
        <a:xfrm>
          <a:off x="3772601" y="308599"/>
          <a:ext cx="5249568" cy="5249568"/>
        </a:xfrm>
        <a:custGeom>
          <a:avLst/>
          <a:gdLst/>
          <a:ahLst/>
          <a:cxnLst/>
          <a:rect l="0" t="0" r="0" b="0"/>
          <a:pathLst>
            <a:path>
              <a:moveTo>
                <a:pt x="3062801" y="36805"/>
              </a:moveTo>
              <a:arcTo wR="2624784" hR="2624784" stAng="16776378" swAng="94823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81281-AB79-466B-9583-C4B251234EC4}">
      <dsp:nvSpPr>
        <dsp:cNvPr id="0" name=""/>
        <dsp:cNvSpPr/>
      </dsp:nvSpPr>
      <dsp:spPr>
        <a:xfrm>
          <a:off x="6652103" y="565692"/>
          <a:ext cx="2525219"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2 References</a:t>
          </a:r>
        </a:p>
      </dsp:txBody>
      <dsp:txXfrm>
        <a:off x="6678093" y="591682"/>
        <a:ext cx="2473239" cy="480433"/>
      </dsp:txXfrm>
    </dsp:sp>
    <dsp:sp modelId="{43BC0CDD-6CBA-4F8A-A4DD-065B1521F80E}">
      <dsp:nvSpPr>
        <dsp:cNvPr id="0" name=""/>
        <dsp:cNvSpPr/>
      </dsp:nvSpPr>
      <dsp:spPr>
        <a:xfrm>
          <a:off x="3486789" y="73615"/>
          <a:ext cx="5249568" cy="5249568"/>
        </a:xfrm>
        <a:custGeom>
          <a:avLst/>
          <a:gdLst/>
          <a:ahLst/>
          <a:cxnLst/>
          <a:rect l="0" t="0" r="0" b="0"/>
          <a:pathLst>
            <a:path>
              <a:moveTo>
                <a:pt x="4708582" y="1028764"/>
              </a:moveTo>
              <a:arcTo wR="2624784" hR="2624784" stAng="19353049" swAng="6928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FDC13F-29C7-4B61-9441-0BF2E2C9A23F}">
      <dsp:nvSpPr>
        <dsp:cNvPr id="0" name=""/>
        <dsp:cNvSpPr/>
      </dsp:nvSpPr>
      <dsp:spPr>
        <a:xfrm>
          <a:off x="7265996" y="1556653"/>
          <a:ext cx="2691823"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3 Terminology</a:t>
          </a:r>
        </a:p>
      </dsp:txBody>
      <dsp:txXfrm>
        <a:off x="7291986" y="1582643"/>
        <a:ext cx="2639843" cy="480433"/>
      </dsp:txXfrm>
    </dsp:sp>
    <dsp:sp modelId="{FC97EA72-579E-4042-85F8-B08AC4AD76CF}">
      <dsp:nvSpPr>
        <dsp:cNvPr id="0" name=""/>
        <dsp:cNvSpPr/>
      </dsp:nvSpPr>
      <dsp:spPr>
        <a:xfrm>
          <a:off x="3572854" y="213069"/>
          <a:ext cx="5249568" cy="5249568"/>
        </a:xfrm>
        <a:custGeom>
          <a:avLst/>
          <a:gdLst/>
          <a:ahLst/>
          <a:cxnLst/>
          <a:rect l="0" t="0" r="0" b="0"/>
          <a:pathLst>
            <a:path>
              <a:moveTo>
                <a:pt x="5142053" y="1881245"/>
              </a:moveTo>
              <a:arcTo wR="2624784" hR="2624784" stAng="20612650" swAng="70393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6A9091-9395-45C1-9E4E-8684A4E0218E}">
      <dsp:nvSpPr>
        <dsp:cNvPr id="0" name=""/>
        <dsp:cNvSpPr/>
      </dsp:nvSpPr>
      <dsp:spPr>
        <a:xfrm>
          <a:off x="7684618" y="2627159"/>
          <a:ext cx="2285739"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4 Materials</a:t>
          </a:r>
        </a:p>
      </dsp:txBody>
      <dsp:txXfrm>
        <a:off x="7710608" y="2653149"/>
        <a:ext cx="2233759" cy="480433"/>
      </dsp:txXfrm>
    </dsp:sp>
    <dsp:sp modelId="{519618DD-1108-456E-A7A2-F5777D5D49CC}">
      <dsp:nvSpPr>
        <dsp:cNvPr id="0" name=""/>
        <dsp:cNvSpPr/>
      </dsp:nvSpPr>
      <dsp:spPr>
        <a:xfrm>
          <a:off x="3629427" y="-45911"/>
          <a:ext cx="5249568" cy="5249568"/>
        </a:xfrm>
        <a:custGeom>
          <a:avLst/>
          <a:gdLst/>
          <a:ahLst/>
          <a:cxnLst/>
          <a:rect l="0" t="0" r="0" b="0"/>
          <a:pathLst>
            <a:path>
              <a:moveTo>
                <a:pt x="5183074" y="3211848"/>
              </a:moveTo>
              <a:arcTo wR="2624784" hR="2624784" stAng="775452" swAng="8400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D42A28-9F5E-42AA-96C1-5E593FAF13BE}">
      <dsp:nvSpPr>
        <dsp:cNvPr id="0" name=""/>
        <dsp:cNvSpPr/>
      </dsp:nvSpPr>
      <dsp:spPr>
        <a:xfrm>
          <a:off x="7199858" y="3773245"/>
          <a:ext cx="2551930"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5 Manufacture</a:t>
          </a:r>
        </a:p>
      </dsp:txBody>
      <dsp:txXfrm>
        <a:off x="7225848" y="3799235"/>
        <a:ext cx="2499950" cy="480433"/>
      </dsp:txXfrm>
    </dsp:sp>
    <dsp:sp modelId="{EDD74E4E-1936-4185-9042-AED3811F5D61}">
      <dsp:nvSpPr>
        <dsp:cNvPr id="0" name=""/>
        <dsp:cNvSpPr/>
      </dsp:nvSpPr>
      <dsp:spPr>
        <a:xfrm>
          <a:off x="3839585" y="-174776"/>
          <a:ext cx="5249568" cy="5249568"/>
        </a:xfrm>
        <a:custGeom>
          <a:avLst/>
          <a:gdLst/>
          <a:ahLst/>
          <a:cxnLst/>
          <a:rect l="0" t="0" r="0" b="0"/>
          <a:pathLst>
            <a:path>
              <a:moveTo>
                <a:pt x="4478292" y="4483278"/>
              </a:moveTo>
              <a:arcTo wR="2624784" hR="2624784" stAng="2704619" swAng="5171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9E37-D99B-4555-A753-ACE7CDE5BC5A}">
      <dsp:nvSpPr>
        <dsp:cNvPr id="0" name=""/>
        <dsp:cNvSpPr/>
      </dsp:nvSpPr>
      <dsp:spPr>
        <a:xfrm>
          <a:off x="6684015" y="4567682"/>
          <a:ext cx="2085462"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6 Dimensions</a:t>
          </a:r>
        </a:p>
      </dsp:txBody>
      <dsp:txXfrm>
        <a:off x="6710005" y="4593672"/>
        <a:ext cx="2033482" cy="480433"/>
      </dsp:txXfrm>
    </dsp:sp>
    <dsp:sp modelId="{B1A3BC00-4547-4957-8E88-FCC546C3E1F6}">
      <dsp:nvSpPr>
        <dsp:cNvPr id="0" name=""/>
        <dsp:cNvSpPr/>
      </dsp:nvSpPr>
      <dsp:spPr>
        <a:xfrm>
          <a:off x="3267541" y="162702"/>
          <a:ext cx="5249568" cy="5249568"/>
        </a:xfrm>
        <a:custGeom>
          <a:avLst/>
          <a:gdLst/>
          <a:ahLst/>
          <a:cxnLst/>
          <a:rect l="0" t="0" r="0" b="0"/>
          <a:pathLst>
            <a:path>
              <a:moveTo>
                <a:pt x="3863021" y="4939144"/>
              </a:moveTo>
              <a:arcTo wR="2624784" hR="2624784" stAng="3711130" swAng="4762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F7B908-1036-43B7-B768-0DDFFA7B2829}">
      <dsp:nvSpPr>
        <dsp:cNvPr id="0" name=""/>
        <dsp:cNvSpPr/>
      </dsp:nvSpPr>
      <dsp:spPr>
        <a:xfrm>
          <a:off x="4860993" y="5251944"/>
          <a:ext cx="2683419"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7 Workmanship and Finish</a:t>
          </a:r>
        </a:p>
      </dsp:txBody>
      <dsp:txXfrm>
        <a:off x="4886983" y="5277934"/>
        <a:ext cx="2631439" cy="480433"/>
      </dsp:txXfrm>
    </dsp:sp>
    <dsp:sp modelId="{B41FB80D-BF80-4C86-B9B0-2CE1D711BF95}">
      <dsp:nvSpPr>
        <dsp:cNvPr id="0" name=""/>
        <dsp:cNvSpPr/>
      </dsp:nvSpPr>
      <dsp:spPr>
        <a:xfrm>
          <a:off x="3769554" y="141347"/>
          <a:ext cx="5249568" cy="5249568"/>
        </a:xfrm>
        <a:custGeom>
          <a:avLst/>
          <a:gdLst/>
          <a:ahLst/>
          <a:cxnLst/>
          <a:rect l="0" t="0" r="0" b="0"/>
          <a:pathLst>
            <a:path>
              <a:moveTo>
                <a:pt x="1778992" y="5109563"/>
              </a:moveTo>
              <a:arcTo wR="2624784" hR="2624784" stAng="6527881" swAng="4126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626E8-9442-47D2-862F-2884D12D5363}">
      <dsp:nvSpPr>
        <dsp:cNvPr id="0" name=""/>
        <dsp:cNvSpPr/>
      </dsp:nvSpPr>
      <dsp:spPr>
        <a:xfrm>
          <a:off x="3768348" y="4597931"/>
          <a:ext cx="1669410"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8 Sampling</a:t>
          </a:r>
        </a:p>
      </dsp:txBody>
      <dsp:txXfrm>
        <a:off x="3794338" y="4623921"/>
        <a:ext cx="1617430" cy="480433"/>
      </dsp:txXfrm>
    </dsp:sp>
    <dsp:sp modelId="{A0B88E84-FA36-465E-8568-80ED4B0882BD}">
      <dsp:nvSpPr>
        <dsp:cNvPr id="0" name=""/>
        <dsp:cNvSpPr/>
      </dsp:nvSpPr>
      <dsp:spPr>
        <a:xfrm>
          <a:off x="3403645" y="-21189"/>
          <a:ext cx="5249568" cy="5249568"/>
        </a:xfrm>
        <a:custGeom>
          <a:avLst/>
          <a:gdLst/>
          <a:ahLst/>
          <a:cxnLst/>
          <a:rect l="0" t="0" r="0" b="0"/>
          <a:pathLst>
            <a:path>
              <a:moveTo>
                <a:pt x="914564" y="4615925"/>
              </a:moveTo>
              <a:arcTo wR="2624784" hR="2624784" stAng="7839586" swAng="6311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C3C6B0-DE46-4D33-A1BF-D22BC9166018}">
      <dsp:nvSpPr>
        <dsp:cNvPr id="0" name=""/>
        <dsp:cNvSpPr/>
      </dsp:nvSpPr>
      <dsp:spPr>
        <a:xfrm>
          <a:off x="2680363" y="3712776"/>
          <a:ext cx="2316996"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9 Tests</a:t>
          </a:r>
        </a:p>
      </dsp:txBody>
      <dsp:txXfrm>
        <a:off x="2706353" y="3738766"/>
        <a:ext cx="2265016" cy="480433"/>
      </dsp:txXfrm>
    </dsp:sp>
    <dsp:sp modelId="{131BDA1E-ACFE-462B-A9E2-DD7D6CAAB662}">
      <dsp:nvSpPr>
        <dsp:cNvPr id="0" name=""/>
        <dsp:cNvSpPr/>
      </dsp:nvSpPr>
      <dsp:spPr>
        <a:xfrm>
          <a:off x="3564653" y="160665"/>
          <a:ext cx="5249568" cy="5249568"/>
        </a:xfrm>
        <a:custGeom>
          <a:avLst/>
          <a:gdLst/>
          <a:ahLst/>
          <a:cxnLst/>
          <a:rect l="0" t="0" r="0" b="0"/>
          <a:pathLst>
            <a:path>
              <a:moveTo>
                <a:pt x="167256" y="3546765"/>
              </a:moveTo>
              <a:arcTo wR="2624784" hR="2624784" stAng="9566137" swAng="7347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D6D556-3068-4725-970A-2F68936827C0}">
      <dsp:nvSpPr>
        <dsp:cNvPr id="0" name=""/>
        <dsp:cNvSpPr/>
      </dsp:nvSpPr>
      <dsp:spPr>
        <a:xfrm>
          <a:off x="1843100" y="2627159"/>
          <a:ext cx="3469638"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10 Additional requirements for Eco-Mark</a:t>
          </a:r>
        </a:p>
      </dsp:txBody>
      <dsp:txXfrm>
        <a:off x="1869090" y="2653149"/>
        <a:ext cx="3417658" cy="480433"/>
      </dsp:txXfrm>
    </dsp:sp>
    <dsp:sp modelId="{ED20AC1F-849E-443C-88C7-9B39FFED37EB}">
      <dsp:nvSpPr>
        <dsp:cNvPr id="0" name=""/>
        <dsp:cNvSpPr/>
      </dsp:nvSpPr>
      <dsp:spPr>
        <a:xfrm>
          <a:off x="3591451" y="5256"/>
          <a:ext cx="5249568" cy="5249568"/>
        </a:xfrm>
        <a:custGeom>
          <a:avLst/>
          <a:gdLst/>
          <a:ahLst/>
          <a:cxnLst/>
          <a:rect l="0" t="0" r="0" b="0"/>
          <a:pathLst>
            <a:path>
              <a:moveTo>
                <a:pt x="11" y="2616953"/>
              </a:moveTo>
              <a:arcTo wR="2624784" hR="2624784" stAng="10810256" swAng="6363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0D3FF6-E81E-491F-AC81-AC497B3B05B0}">
      <dsp:nvSpPr>
        <dsp:cNvPr id="0" name=""/>
        <dsp:cNvSpPr/>
      </dsp:nvSpPr>
      <dsp:spPr>
        <a:xfrm>
          <a:off x="2663605" y="1602011"/>
          <a:ext cx="2138826" cy="532413"/>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11 Marking</a:t>
          </a:r>
        </a:p>
      </dsp:txBody>
      <dsp:txXfrm>
        <a:off x="2689595" y="1628001"/>
        <a:ext cx="2086846" cy="480433"/>
      </dsp:txXfrm>
    </dsp:sp>
    <dsp:sp modelId="{570827A9-641F-4142-BB87-A988139B074F}">
      <dsp:nvSpPr>
        <dsp:cNvPr id="0" name=""/>
        <dsp:cNvSpPr/>
      </dsp:nvSpPr>
      <dsp:spPr>
        <a:xfrm>
          <a:off x="3549026" y="218715"/>
          <a:ext cx="5249568" cy="5249568"/>
        </a:xfrm>
        <a:custGeom>
          <a:avLst/>
          <a:gdLst/>
          <a:ahLst/>
          <a:cxnLst/>
          <a:rect l="0" t="0" r="0" b="0"/>
          <a:pathLst>
            <a:path>
              <a:moveTo>
                <a:pt x="315273" y="1377526"/>
              </a:moveTo>
              <a:arcTo wR="2624784" hR="2624784" stAng="12502283" swAng="8433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C13623-71CA-40C5-BD77-E4FE4F36A5EF}">
      <dsp:nvSpPr>
        <dsp:cNvPr id="0" name=""/>
        <dsp:cNvSpPr/>
      </dsp:nvSpPr>
      <dsp:spPr>
        <a:xfrm>
          <a:off x="3298836" y="535458"/>
          <a:ext cx="2457275" cy="53241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Cl 12 Tender Sample</a:t>
          </a:r>
        </a:p>
      </dsp:txBody>
      <dsp:txXfrm>
        <a:off x="3324826" y="561448"/>
        <a:ext cx="2405295" cy="480433"/>
      </dsp:txXfrm>
    </dsp:sp>
    <dsp:sp modelId="{2BB36627-3E27-44CE-9AEC-42AB5176AB92}">
      <dsp:nvSpPr>
        <dsp:cNvPr id="0" name=""/>
        <dsp:cNvSpPr/>
      </dsp:nvSpPr>
      <dsp:spPr>
        <a:xfrm>
          <a:off x="3365228" y="311530"/>
          <a:ext cx="5249568" cy="5249568"/>
        </a:xfrm>
        <a:custGeom>
          <a:avLst/>
          <a:gdLst/>
          <a:ahLst/>
          <a:cxnLst/>
          <a:rect l="0" t="0" r="0" b="0"/>
          <a:pathLst>
            <a:path>
              <a:moveTo>
                <a:pt x="1570129" y="221204"/>
              </a:moveTo>
              <a:arcTo wR="2624784" hR="2624784" stAng="14778531" swAng="8697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42F77-60F7-4FDD-9985-F8D76F9CBA02}">
      <dsp:nvSpPr>
        <dsp:cNvPr id="0" name=""/>
        <dsp:cNvSpPr/>
      </dsp:nvSpPr>
      <dsp:spPr>
        <a:xfrm>
          <a:off x="1236404" y="258868"/>
          <a:ext cx="5377944" cy="5098461"/>
        </a:xfrm>
        <a:prstGeom prst="roundRect">
          <a:avLst/>
        </a:prstGeom>
        <a:gradFill rotWithShape="0">
          <a:gsLst>
            <a:gs pos="54000">
              <a:srgbClr val="CE8C08"/>
            </a:gs>
            <a:gs pos="100000">
              <a:schemeClr val="accent1">
                <a:lumMod val="40000"/>
                <a:lumOff val="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960D1-DCC6-4C2C-880A-5F8C106B02A2}">
      <dsp:nvSpPr>
        <dsp:cNvPr id="0" name=""/>
        <dsp:cNvSpPr/>
      </dsp:nvSpPr>
      <dsp:spPr>
        <a:xfrm>
          <a:off x="2100138" y="2094314"/>
          <a:ext cx="3077839" cy="30590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IS 1659:2004</a:t>
          </a:r>
        </a:p>
      </dsp:txBody>
      <dsp:txXfrm>
        <a:off x="2100138" y="2094314"/>
        <a:ext cx="3077839" cy="3059077"/>
      </dsp:txXfrm>
    </dsp:sp>
    <dsp:sp modelId="{76D25C02-B02F-4E3D-AF21-6179096020C0}">
      <dsp:nvSpPr>
        <dsp:cNvPr id="0" name=""/>
        <dsp:cNvSpPr/>
      </dsp:nvSpPr>
      <dsp:spPr>
        <a:xfrm>
          <a:off x="5718656" y="3944"/>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B0725-9C6F-40AC-9C5E-9AB3ACD41C07}">
      <dsp:nvSpPr>
        <dsp:cNvPr id="0" name=""/>
        <dsp:cNvSpPr/>
      </dsp:nvSpPr>
      <dsp:spPr>
        <a:xfrm>
          <a:off x="6156232" y="3944"/>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 Scope</a:t>
          </a:r>
        </a:p>
      </dsp:txBody>
      <dsp:txXfrm>
        <a:off x="6156232" y="3944"/>
        <a:ext cx="4785892" cy="437576"/>
      </dsp:txXfrm>
    </dsp:sp>
    <dsp:sp modelId="{B7C0AB82-F607-4D91-847D-2F91822783E7}">
      <dsp:nvSpPr>
        <dsp:cNvPr id="0" name=""/>
        <dsp:cNvSpPr/>
      </dsp:nvSpPr>
      <dsp:spPr>
        <a:xfrm>
          <a:off x="5718656" y="520285"/>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24D3A-1F1A-4E20-B3B6-94D632E643B4}">
      <dsp:nvSpPr>
        <dsp:cNvPr id="0" name=""/>
        <dsp:cNvSpPr/>
      </dsp:nvSpPr>
      <dsp:spPr>
        <a:xfrm>
          <a:off x="6156232" y="520285"/>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2 References</a:t>
          </a:r>
        </a:p>
      </dsp:txBody>
      <dsp:txXfrm>
        <a:off x="6156232" y="520285"/>
        <a:ext cx="4785892" cy="437576"/>
      </dsp:txXfrm>
    </dsp:sp>
    <dsp:sp modelId="{0FBB5DE5-107B-4CFA-9279-6240568F0CB8}">
      <dsp:nvSpPr>
        <dsp:cNvPr id="0" name=""/>
        <dsp:cNvSpPr/>
      </dsp:nvSpPr>
      <dsp:spPr>
        <a:xfrm>
          <a:off x="5718656" y="1036625"/>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7FDF5-7798-4168-B12C-0F6E58D46A52}">
      <dsp:nvSpPr>
        <dsp:cNvPr id="0" name=""/>
        <dsp:cNvSpPr/>
      </dsp:nvSpPr>
      <dsp:spPr>
        <a:xfrm>
          <a:off x="6156232" y="1036625"/>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3 Terminology</a:t>
          </a:r>
        </a:p>
      </dsp:txBody>
      <dsp:txXfrm>
        <a:off x="6156232" y="1036625"/>
        <a:ext cx="4785892" cy="437576"/>
      </dsp:txXfrm>
    </dsp:sp>
    <dsp:sp modelId="{3C1AA63B-C5C9-4C39-8727-88F351810E6E}">
      <dsp:nvSpPr>
        <dsp:cNvPr id="0" name=""/>
        <dsp:cNvSpPr/>
      </dsp:nvSpPr>
      <dsp:spPr>
        <a:xfrm>
          <a:off x="5718656" y="1552965"/>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3FACEF-21DF-4B27-A7BA-697B4E52F683}">
      <dsp:nvSpPr>
        <dsp:cNvPr id="0" name=""/>
        <dsp:cNvSpPr/>
      </dsp:nvSpPr>
      <dsp:spPr>
        <a:xfrm>
          <a:off x="6156232" y="1552965"/>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4 Grades and Types</a:t>
          </a:r>
        </a:p>
      </dsp:txBody>
      <dsp:txXfrm>
        <a:off x="6156232" y="1552965"/>
        <a:ext cx="4785892" cy="437576"/>
      </dsp:txXfrm>
    </dsp:sp>
    <dsp:sp modelId="{8E0ABBB6-A6E1-4666-8086-12231E4C6406}">
      <dsp:nvSpPr>
        <dsp:cNvPr id="0" name=""/>
        <dsp:cNvSpPr/>
      </dsp:nvSpPr>
      <dsp:spPr>
        <a:xfrm>
          <a:off x="5718656" y="2069305"/>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B8C64-DB59-4070-A75E-DCBE190684D7}">
      <dsp:nvSpPr>
        <dsp:cNvPr id="0" name=""/>
        <dsp:cNvSpPr/>
      </dsp:nvSpPr>
      <dsp:spPr>
        <a:xfrm>
          <a:off x="6156232" y="2069305"/>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Cl 5 Materials</a:t>
          </a:r>
        </a:p>
      </dsp:txBody>
      <dsp:txXfrm>
        <a:off x="6156232" y="2069305"/>
        <a:ext cx="4785892" cy="437576"/>
      </dsp:txXfrm>
    </dsp:sp>
    <dsp:sp modelId="{22B42A2D-55DC-4783-8E3B-1509929D1B3C}">
      <dsp:nvSpPr>
        <dsp:cNvPr id="0" name=""/>
        <dsp:cNvSpPr/>
      </dsp:nvSpPr>
      <dsp:spPr>
        <a:xfrm>
          <a:off x="5718656" y="2585646"/>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5CD9F-8DC2-4F15-9DBE-28655BFD93E0}">
      <dsp:nvSpPr>
        <dsp:cNvPr id="0" name=""/>
        <dsp:cNvSpPr/>
      </dsp:nvSpPr>
      <dsp:spPr>
        <a:xfrm>
          <a:off x="6156232" y="2585646"/>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6 Manufacture</a:t>
          </a:r>
        </a:p>
      </dsp:txBody>
      <dsp:txXfrm>
        <a:off x="6156232" y="2585646"/>
        <a:ext cx="4785892" cy="437576"/>
      </dsp:txXfrm>
    </dsp:sp>
    <dsp:sp modelId="{39CF519B-FC47-4426-B923-7CF8F2B472E9}">
      <dsp:nvSpPr>
        <dsp:cNvPr id="0" name=""/>
        <dsp:cNvSpPr/>
      </dsp:nvSpPr>
      <dsp:spPr>
        <a:xfrm>
          <a:off x="5718656" y="3101986"/>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820E7-0B3B-456E-96B9-A12E765D8103}">
      <dsp:nvSpPr>
        <dsp:cNvPr id="0" name=""/>
        <dsp:cNvSpPr/>
      </dsp:nvSpPr>
      <dsp:spPr>
        <a:xfrm>
          <a:off x="6156232" y="3101986"/>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7 Dimensions and Tolerances</a:t>
          </a:r>
        </a:p>
      </dsp:txBody>
      <dsp:txXfrm>
        <a:off x="6156232" y="3101986"/>
        <a:ext cx="4785892" cy="437576"/>
      </dsp:txXfrm>
    </dsp:sp>
    <dsp:sp modelId="{FE3ED3C7-2B5B-44D8-A824-C3742104E386}">
      <dsp:nvSpPr>
        <dsp:cNvPr id="0" name=""/>
        <dsp:cNvSpPr/>
      </dsp:nvSpPr>
      <dsp:spPr>
        <a:xfrm>
          <a:off x="5718656" y="3618326"/>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8DEB4-9B1D-4675-9A69-52D734BDE041}">
      <dsp:nvSpPr>
        <dsp:cNvPr id="0" name=""/>
        <dsp:cNvSpPr/>
      </dsp:nvSpPr>
      <dsp:spPr>
        <a:xfrm>
          <a:off x="6156232" y="3618326"/>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8 Sampling and Inspection</a:t>
          </a:r>
        </a:p>
      </dsp:txBody>
      <dsp:txXfrm>
        <a:off x="6156232" y="3618326"/>
        <a:ext cx="4785892" cy="437576"/>
      </dsp:txXfrm>
    </dsp:sp>
    <dsp:sp modelId="{E8CC7649-58E7-43B9-8072-0A73481B0CFD}">
      <dsp:nvSpPr>
        <dsp:cNvPr id="0" name=""/>
        <dsp:cNvSpPr/>
      </dsp:nvSpPr>
      <dsp:spPr>
        <a:xfrm>
          <a:off x="5718656" y="4134667"/>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41306-7CE0-414B-BCAD-B7891E9DF8A9}">
      <dsp:nvSpPr>
        <dsp:cNvPr id="0" name=""/>
        <dsp:cNvSpPr/>
      </dsp:nvSpPr>
      <dsp:spPr>
        <a:xfrm>
          <a:off x="6156232" y="4134667"/>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9 Tests</a:t>
          </a:r>
        </a:p>
      </dsp:txBody>
      <dsp:txXfrm>
        <a:off x="6156232" y="4134667"/>
        <a:ext cx="4785892" cy="437576"/>
      </dsp:txXfrm>
    </dsp:sp>
    <dsp:sp modelId="{7F32B371-A9F8-44A0-8E59-84B2F36533CE}">
      <dsp:nvSpPr>
        <dsp:cNvPr id="0" name=""/>
        <dsp:cNvSpPr/>
      </dsp:nvSpPr>
      <dsp:spPr>
        <a:xfrm>
          <a:off x="5718656" y="4651007"/>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086BE-C0EE-463A-AA6C-CB4618C853F4}">
      <dsp:nvSpPr>
        <dsp:cNvPr id="0" name=""/>
        <dsp:cNvSpPr/>
      </dsp:nvSpPr>
      <dsp:spPr>
        <a:xfrm>
          <a:off x="6156232" y="4651007"/>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10 Additional requirements for Eco-Mark</a:t>
          </a:r>
        </a:p>
      </dsp:txBody>
      <dsp:txXfrm>
        <a:off x="6156232" y="4651007"/>
        <a:ext cx="4785892" cy="437576"/>
      </dsp:txXfrm>
    </dsp:sp>
    <dsp:sp modelId="{578D00DE-D522-4EE7-83BF-DF8799AD4C35}">
      <dsp:nvSpPr>
        <dsp:cNvPr id="0" name=""/>
        <dsp:cNvSpPr/>
      </dsp:nvSpPr>
      <dsp:spPr>
        <a:xfrm>
          <a:off x="5718656" y="5167347"/>
          <a:ext cx="437576" cy="4375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51EAD-3AEA-416A-BE9D-D9C23879658E}">
      <dsp:nvSpPr>
        <dsp:cNvPr id="0" name=""/>
        <dsp:cNvSpPr/>
      </dsp:nvSpPr>
      <dsp:spPr>
        <a:xfrm>
          <a:off x="6156232" y="5167347"/>
          <a:ext cx="4785892" cy="43757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11 Marking</a:t>
          </a:r>
        </a:p>
      </dsp:txBody>
      <dsp:txXfrm>
        <a:off x="6156232" y="5167347"/>
        <a:ext cx="4785892" cy="437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17FFF-8425-458E-B168-93D774406562}">
      <dsp:nvSpPr>
        <dsp:cNvPr id="0" name=""/>
        <dsp:cNvSpPr/>
      </dsp:nvSpPr>
      <dsp:spPr>
        <a:xfrm>
          <a:off x="918296" y="0"/>
          <a:ext cx="10571064" cy="5992326"/>
        </a:xfrm>
        <a:prstGeom prst="triangle">
          <a:avLst/>
        </a:prstGeom>
        <a:gradFill rotWithShape="0">
          <a:gsLst>
            <a:gs pos="54000">
              <a:srgbClr val="CE8C08"/>
            </a:gs>
            <a:gs pos="100000">
              <a:schemeClr val="accent1">
                <a:lumMod val="40000"/>
                <a:lumOff val="60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9DEA704-CA07-4DAD-BBB8-20F52F60D055}">
      <dsp:nvSpPr>
        <dsp:cNvPr id="0" name=""/>
        <dsp:cNvSpPr/>
      </dsp:nvSpPr>
      <dsp:spPr>
        <a:xfrm>
          <a:off x="5809003" y="226933"/>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 Scope</a:t>
          </a:r>
        </a:p>
      </dsp:txBody>
      <dsp:txXfrm>
        <a:off x="5825607" y="243537"/>
        <a:ext cx="5590021" cy="306932"/>
      </dsp:txXfrm>
    </dsp:sp>
    <dsp:sp modelId="{2900C663-5C1C-44DC-851E-CA10DA79B129}">
      <dsp:nvSpPr>
        <dsp:cNvPr id="0" name=""/>
        <dsp:cNvSpPr/>
      </dsp:nvSpPr>
      <dsp:spPr>
        <a:xfrm>
          <a:off x="5809003" y="627313"/>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2 References</a:t>
          </a:r>
        </a:p>
      </dsp:txBody>
      <dsp:txXfrm>
        <a:off x="5825607" y="643917"/>
        <a:ext cx="5590021" cy="306932"/>
      </dsp:txXfrm>
    </dsp:sp>
    <dsp:sp modelId="{7626B4C6-749D-47DC-8EE3-32E66B90B7ED}">
      <dsp:nvSpPr>
        <dsp:cNvPr id="0" name=""/>
        <dsp:cNvSpPr/>
      </dsp:nvSpPr>
      <dsp:spPr>
        <a:xfrm>
          <a:off x="5777648" y="1027691"/>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3 Terminology</a:t>
          </a:r>
        </a:p>
      </dsp:txBody>
      <dsp:txXfrm>
        <a:off x="5794252" y="1044295"/>
        <a:ext cx="5590021" cy="306932"/>
      </dsp:txXfrm>
    </dsp:sp>
    <dsp:sp modelId="{C0940F83-4AFE-4CD7-9C19-637375BA7F03}">
      <dsp:nvSpPr>
        <dsp:cNvPr id="0" name=""/>
        <dsp:cNvSpPr/>
      </dsp:nvSpPr>
      <dsp:spPr>
        <a:xfrm>
          <a:off x="5746293" y="1456504"/>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4 Grade, Type and Construction</a:t>
          </a:r>
        </a:p>
      </dsp:txBody>
      <dsp:txXfrm>
        <a:off x="5762897" y="1473108"/>
        <a:ext cx="5590021" cy="306932"/>
      </dsp:txXfrm>
    </dsp:sp>
    <dsp:sp modelId="{1CB2E876-7F35-4831-B19F-4D7F35AC3969}">
      <dsp:nvSpPr>
        <dsp:cNvPr id="0" name=""/>
        <dsp:cNvSpPr/>
      </dsp:nvSpPr>
      <dsp:spPr>
        <a:xfrm>
          <a:off x="5744832" y="1852644"/>
          <a:ext cx="565847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 5 Sizes</a:t>
          </a:r>
        </a:p>
      </dsp:txBody>
      <dsp:txXfrm>
        <a:off x="5761436" y="1869248"/>
        <a:ext cx="5625271" cy="306932"/>
      </dsp:txXfrm>
    </dsp:sp>
    <dsp:sp modelId="{F85B6FBE-0581-45CA-BE7B-78A29D2A3BAB}">
      <dsp:nvSpPr>
        <dsp:cNvPr id="0" name=""/>
        <dsp:cNvSpPr/>
      </dsp:nvSpPr>
      <dsp:spPr>
        <a:xfrm>
          <a:off x="5746215" y="2229144"/>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6 Material</a:t>
          </a:r>
        </a:p>
      </dsp:txBody>
      <dsp:txXfrm>
        <a:off x="5762819" y="2245748"/>
        <a:ext cx="5590021" cy="306932"/>
      </dsp:txXfrm>
    </dsp:sp>
    <dsp:sp modelId="{62C38123-C9E1-4571-B83B-9EAB14648ECE}">
      <dsp:nvSpPr>
        <dsp:cNvPr id="0" name=""/>
        <dsp:cNvSpPr/>
      </dsp:nvSpPr>
      <dsp:spPr>
        <a:xfrm>
          <a:off x="5746215" y="2628898"/>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7 Construction</a:t>
          </a:r>
        </a:p>
      </dsp:txBody>
      <dsp:txXfrm>
        <a:off x="5762819" y="2645502"/>
        <a:ext cx="5590021" cy="306932"/>
      </dsp:txXfrm>
    </dsp:sp>
    <dsp:sp modelId="{D2F2AADA-D555-44ED-B747-CA73F1B334E9}">
      <dsp:nvSpPr>
        <dsp:cNvPr id="0" name=""/>
        <dsp:cNvSpPr/>
      </dsp:nvSpPr>
      <dsp:spPr>
        <a:xfrm>
          <a:off x="5746215" y="3014748"/>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8 Fittings</a:t>
          </a:r>
        </a:p>
      </dsp:txBody>
      <dsp:txXfrm>
        <a:off x="5762819" y="3031352"/>
        <a:ext cx="5590021" cy="306932"/>
      </dsp:txXfrm>
    </dsp:sp>
    <dsp:sp modelId="{90BC3344-2A5E-4801-88F3-4587412FA295}">
      <dsp:nvSpPr>
        <dsp:cNvPr id="0" name=""/>
        <dsp:cNvSpPr/>
      </dsp:nvSpPr>
      <dsp:spPr>
        <a:xfrm>
          <a:off x="5746215" y="3414814"/>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9 Workmanship and Finish</a:t>
          </a:r>
        </a:p>
      </dsp:txBody>
      <dsp:txXfrm>
        <a:off x="5762819" y="3431418"/>
        <a:ext cx="5590021" cy="306932"/>
      </dsp:txXfrm>
    </dsp:sp>
    <dsp:sp modelId="{E0D016E1-7649-4CB6-9251-239B53EB1C8D}">
      <dsp:nvSpPr>
        <dsp:cNvPr id="0" name=""/>
        <dsp:cNvSpPr/>
      </dsp:nvSpPr>
      <dsp:spPr>
        <a:xfrm>
          <a:off x="5746215" y="3815192"/>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10 Tests</a:t>
          </a:r>
        </a:p>
      </dsp:txBody>
      <dsp:txXfrm>
        <a:off x="5762819" y="3831796"/>
        <a:ext cx="5590021" cy="306932"/>
      </dsp:txXfrm>
    </dsp:sp>
    <dsp:sp modelId="{EC9C2B21-E071-499A-AE9C-BC7CBE006AF3}">
      <dsp:nvSpPr>
        <dsp:cNvPr id="0" name=""/>
        <dsp:cNvSpPr/>
      </dsp:nvSpPr>
      <dsp:spPr>
        <a:xfrm>
          <a:off x="5746215" y="4215570"/>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11 Requirements</a:t>
          </a:r>
        </a:p>
      </dsp:txBody>
      <dsp:txXfrm>
        <a:off x="5762819" y="4232174"/>
        <a:ext cx="5590021" cy="306932"/>
      </dsp:txXfrm>
    </dsp:sp>
    <dsp:sp modelId="{63F8887C-F786-4573-86B5-4D81F2690419}">
      <dsp:nvSpPr>
        <dsp:cNvPr id="0" name=""/>
        <dsp:cNvSpPr/>
      </dsp:nvSpPr>
      <dsp:spPr>
        <a:xfrm>
          <a:off x="5746215" y="4601421"/>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12 Sampling and Criteria for conformity</a:t>
          </a:r>
        </a:p>
      </dsp:txBody>
      <dsp:txXfrm>
        <a:off x="5762819" y="4618025"/>
        <a:ext cx="5590021" cy="306932"/>
      </dsp:txXfrm>
    </dsp:sp>
    <dsp:sp modelId="{414F9F84-DF5D-4433-AB59-2C273B2AD403}">
      <dsp:nvSpPr>
        <dsp:cNvPr id="0" name=""/>
        <dsp:cNvSpPr/>
      </dsp:nvSpPr>
      <dsp:spPr>
        <a:xfrm>
          <a:off x="5746215" y="5001488"/>
          <a:ext cx="5623229"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13 Additional requirements for Eco-Mark</a:t>
          </a:r>
        </a:p>
      </dsp:txBody>
      <dsp:txXfrm>
        <a:off x="5762819" y="5018092"/>
        <a:ext cx="5590021" cy="306932"/>
      </dsp:txXfrm>
    </dsp:sp>
    <dsp:sp modelId="{6996A22C-4D44-4332-BB3C-3866234A29F2}">
      <dsp:nvSpPr>
        <dsp:cNvPr id="0" name=""/>
        <dsp:cNvSpPr/>
      </dsp:nvSpPr>
      <dsp:spPr>
        <a:xfrm>
          <a:off x="5743527" y="5378019"/>
          <a:ext cx="5623541" cy="34014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 14 Marking</a:t>
          </a:r>
        </a:p>
      </dsp:txBody>
      <dsp:txXfrm>
        <a:off x="5760131" y="5394623"/>
        <a:ext cx="5590333" cy="306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42F77-60F7-4FDD-9985-F8D76F9CBA02}">
      <dsp:nvSpPr>
        <dsp:cNvPr id="0" name=""/>
        <dsp:cNvSpPr/>
      </dsp:nvSpPr>
      <dsp:spPr>
        <a:xfrm>
          <a:off x="775533" y="257120"/>
          <a:ext cx="5377944" cy="5098461"/>
        </a:xfrm>
        <a:prstGeom prst="roundRect">
          <a:avLst/>
        </a:prstGeom>
        <a:gradFill rotWithShape="0">
          <a:gsLst>
            <a:gs pos="54000">
              <a:srgbClr val="CE8C08"/>
            </a:gs>
            <a:gs pos="100000">
              <a:schemeClr val="accent1">
                <a:lumMod val="40000"/>
                <a:lumOff val="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960D1-DCC6-4C2C-880A-5F8C106B02A2}">
      <dsp:nvSpPr>
        <dsp:cNvPr id="0" name=""/>
        <dsp:cNvSpPr/>
      </dsp:nvSpPr>
      <dsp:spPr>
        <a:xfrm>
          <a:off x="1669765" y="2092566"/>
          <a:ext cx="3077839" cy="30590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IS 4990:2011</a:t>
          </a:r>
        </a:p>
      </dsp:txBody>
      <dsp:txXfrm>
        <a:off x="1669765" y="2092566"/>
        <a:ext cx="3077839" cy="3059077"/>
      </dsp:txXfrm>
    </dsp:sp>
    <dsp:sp modelId="{76D25C02-B02F-4E3D-AF21-6179096020C0}">
      <dsp:nvSpPr>
        <dsp:cNvPr id="0" name=""/>
        <dsp:cNvSpPr/>
      </dsp:nvSpPr>
      <dsp:spPr>
        <a:xfrm>
          <a:off x="5322228" y="2197"/>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B0725-9C6F-40AC-9C5E-9AB3ACD41C07}">
      <dsp:nvSpPr>
        <dsp:cNvPr id="0" name=""/>
        <dsp:cNvSpPr/>
      </dsp:nvSpPr>
      <dsp:spPr>
        <a:xfrm>
          <a:off x="5691916" y="2197"/>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 Scope</a:t>
          </a:r>
        </a:p>
      </dsp:txBody>
      <dsp:txXfrm>
        <a:off x="5691916" y="2197"/>
        <a:ext cx="5800533" cy="369688"/>
      </dsp:txXfrm>
    </dsp:sp>
    <dsp:sp modelId="{B7C0AB82-F607-4D91-847D-2F91822783E7}">
      <dsp:nvSpPr>
        <dsp:cNvPr id="0" name=""/>
        <dsp:cNvSpPr/>
      </dsp:nvSpPr>
      <dsp:spPr>
        <a:xfrm>
          <a:off x="5322228" y="438429"/>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24D3A-1F1A-4E20-B3B6-94D632E643B4}">
      <dsp:nvSpPr>
        <dsp:cNvPr id="0" name=""/>
        <dsp:cNvSpPr/>
      </dsp:nvSpPr>
      <dsp:spPr>
        <a:xfrm>
          <a:off x="5691916" y="438429"/>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2 References</a:t>
          </a:r>
        </a:p>
      </dsp:txBody>
      <dsp:txXfrm>
        <a:off x="5691916" y="438429"/>
        <a:ext cx="5800533" cy="369688"/>
      </dsp:txXfrm>
    </dsp:sp>
    <dsp:sp modelId="{0FBB5DE5-107B-4CFA-9279-6240568F0CB8}">
      <dsp:nvSpPr>
        <dsp:cNvPr id="0" name=""/>
        <dsp:cNvSpPr/>
      </dsp:nvSpPr>
      <dsp:spPr>
        <a:xfrm>
          <a:off x="5322228" y="874661"/>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7FDF5-7798-4168-B12C-0F6E58D46A52}">
      <dsp:nvSpPr>
        <dsp:cNvPr id="0" name=""/>
        <dsp:cNvSpPr/>
      </dsp:nvSpPr>
      <dsp:spPr>
        <a:xfrm>
          <a:off x="5691916" y="874661"/>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3 Terminology</a:t>
          </a:r>
        </a:p>
      </dsp:txBody>
      <dsp:txXfrm>
        <a:off x="5691916" y="874661"/>
        <a:ext cx="5800533" cy="369688"/>
      </dsp:txXfrm>
    </dsp:sp>
    <dsp:sp modelId="{3C1AA63B-C5C9-4C39-8727-88F351810E6E}">
      <dsp:nvSpPr>
        <dsp:cNvPr id="0" name=""/>
        <dsp:cNvSpPr/>
      </dsp:nvSpPr>
      <dsp:spPr>
        <a:xfrm>
          <a:off x="5322228" y="1310893"/>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3FACEF-21DF-4B27-A7BA-697B4E52F683}">
      <dsp:nvSpPr>
        <dsp:cNvPr id="0" name=""/>
        <dsp:cNvSpPr/>
      </dsp:nvSpPr>
      <dsp:spPr>
        <a:xfrm>
          <a:off x="5691916" y="1310893"/>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4 Types</a:t>
          </a:r>
        </a:p>
      </dsp:txBody>
      <dsp:txXfrm>
        <a:off x="5691916" y="1310893"/>
        <a:ext cx="5800533" cy="369688"/>
      </dsp:txXfrm>
    </dsp:sp>
    <dsp:sp modelId="{8E0ABBB6-A6E1-4666-8086-12231E4C6406}">
      <dsp:nvSpPr>
        <dsp:cNvPr id="0" name=""/>
        <dsp:cNvSpPr/>
      </dsp:nvSpPr>
      <dsp:spPr>
        <a:xfrm>
          <a:off x="5322228" y="1747126"/>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B8C64-DB59-4070-A75E-DCBE190684D7}">
      <dsp:nvSpPr>
        <dsp:cNvPr id="0" name=""/>
        <dsp:cNvSpPr/>
      </dsp:nvSpPr>
      <dsp:spPr>
        <a:xfrm>
          <a:off x="5691916" y="1747126"/>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Cl 5 Materials</a:t>
          </a:r>
        </a:p>
      </dsp:txBody>
      <dsp:txXfrm>
        <a:off x="5691916" y="1747126"/>
        <a:ext cx="5800533" cy="369688"/>
      </dsp:txXfrm>
    </dsp:sp>
    <dsp:sp modelId="{22B42A2D-55DC-4783-8E3B-1509929D1B3C}">
      <dsp:nvSpPr>
        <dsp:cNvPr id="0" name=""/>
        <dsp:cNvSpPr/>
      </dsp:nvSpPr>
      <dsp:spPr>
        <a:xfrm>
          <a:off x="5322228" y="2183358"/>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5CD9F-8DC2-4F15-9DBE-28655BFD93E0}">
      <dsp:nvSpPr>
        <dsp:cNvPr id="0" name=""/>
        <dsp:cNvSpPr/>
      </dsp:nvSpPr>
      <dsp:spPr>
        <a:xfrm>
          <a:off x="5691916" y="2183358"/>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6 Manufacture</a:t>
          </a:r>
        </a:p>
      </dsp:txBody>
      <dsp:txXfrm>
        <a:off x="5691916" y="2183358"/>
        <a:ext cx="5800533" cy="369688"/>
      </dsp:txXfrm>
    </dsp:sp>
    <dsp:sp modelId="{39CF519B-FC47-4426-B923-7CF8F2B472E9}">
      <dsp:nvSpPr>
        <dsp:cNvPr id="0" name=""/>
        <dsp:cNvSpPr/>
      </dsp:nvSpPr>
      <dsp:spPr>
        <a:xfrm>
          <a:off x="5322228" y="2619590"/>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820E7-0B3B-456E-96B9-A12E765D8103}">
      <dsp:nvSpPr>
        <dsp:cNvPr id="0" name=""/>
        <dsp:cNvSpPr/>
      </dsp:nvSpPr>
      <dsp:spPr>
        <a:xfrm>
          <a:off x="5691916" y="2619590"/>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7 Dimensions and Tolerances</a:t>
          </a:r>
        </a:p>
      </dsp:txBody>
      <dsp:txXfrm>
        <a:off x="5691916" y="2619590"/>
        <a:ext cx="5800533" cy="369688"/>
      </dsp:txXfrm>
    </dsp:sp>
    <dsp:sp modelId="{7F32B371-A9F8-44A0-8E59-84B2F36533CE}">
      <dsp:nvSpPr>
        <dsp:cNvPr id="0" name=""/>
        <dsp:cNvSpPr/>
      </dsp:nvSpPr>
      <dsp:spPr>
        <a:xfrm>
          <a:off x="5322228" y="3055822"/>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086BE-C0EE-463A-AA6C-CB4618C853F4}">
      <dsp:nvSpPr>
        <dsp:cNvPr id="0" name=""/>
        <dsp:cNvSpPr/>
      </dsp:nvSpPr>
      <dsp:spPr>
        <a:xfrm>
          <a:off x="5691916" y="3055822"/>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8 Workmanship and Finish</a:t>
          </a:r>
        </a:p>
      </dsp:txBody>
      <dsp:txXfrm>
        <a:off x="5691916" y="3055822"/>
        <a:ext cx="5800533" cy="369688"/>
      </dsp:txXfrm>
    </dsp:sp>
    <dsp:sp modelId="{578D00DE-D522-4EE7-83BF-DF8799AD4C35}">
      <dsp:nvSpPr>
        <dsp:cNvPr id="0" name=""/>
        <dsp:cNvSpPr/>
      </dsp:nvSpPr>
      <dsp:spPr>
        <a:xfrm>
          <a:off x="5322228" y="3492054"/>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51EAD-3AEA-416A-BE9D-D9C23879658E}">
      <dsp:nvSpPr>
        <dsp:cNvPr id="0" name=""/>
        <dsp:cNvSpPr/>
      </dsp:nvSpPr>
      <dsp:spPr>
        <a:xfrm>
          <a:off x="5691916" y="3492054"/>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9 Sampling</a:t>
          </a:r>
        </a:p>
      </dsp:txBody>
      <dsp:txXfrm>
        <a:off x="5691916" y="3492054"/>
        <a:ext cx="5800533" cy="369688"/>
      </dsp:txXfrm>
    </dsp:sp>
    <dsp:sp modelId="{64DA8A37-ADC6-42DC-BE5E-B2AEB10D43BF}">
      <dsp:nvSpPr>
        <dsp:cNvPr id="0" name=""/>
        <dsp:cNvSpPr/>
      </dsp:nvSpPr>
      <dsp:spPr>
        <a:xfrm>
          <a:off x="5322228" y="3928286"/>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98417-F61E-4684-A10F-773B4EED6EE7}">
      <dsp:nvSpPr>
        <dsp:cNvPr id="0" name=""/>
        <dsp:cNvSpPr/>
      </dsp:nvSpPr>
      <dsp:spPr>
        <a:xfrm>
          <a:off x="5691916" y="3928286"/>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10 Tests</a:t>
          </a:r>
        </a:p>
      </dsp:txBody>
      <dsp:txXfrm>
        <a:off x="5691916" y="3928286"/>
        <a:ext cx="5800533" cy="369688"/>
      </dsp:txXfrm>
    </dsp:sp>
    <dsp:sp modelId="{5214897A-5D37-44C3-9693-DADD053DD88B}">
      <dsp:nvSpPr>
        <dsp:cNvPr id="0" name=""/>
        <dsp:cNvSpPr/>
      </dsp:nvSpPr>
      <dsp:spPr>
        <a:xfrm>
          <a:off x="5322228" y="4364519"/>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55F6E-D980-424E-82B5-C8B92968401C}">
      <dsp:nvSpPr>
        <dsp:cNvPr id="0" name=""/>
        <dsp:cNvSpPr/>
      </dsp:nvSpPr>
      <dsp:spPr>
        <a:xfrm>
          <a:off x="5691916" y="4364519"/>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11 Additional requirements for Eco-Mark</a:t>
          </a:r>
        </a:p>
      </dsp:txBody>
      <dsp:txXfrm>
        <a:off x="5691916" y="4364519"/>
        <a:ext cx="5800533" cy="369688"/>
      </dsp:txXfrm>
    </dsp:sp>
    <dsp:sp modelId="{CED791A8-6B51-4E73-9F12-B3206B8D05EA}">
      <dsp:nvSpPr>
        <dsp:cNvPr id="0" name=""/>
        <dsp:cNvSpPr/>
      </dsp:nvSpPr>
      <dsp:spPr>
        <a:xfrm>
          <a:off x="5322228" y="4800751"/>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75BC5-4C4A-4C8E-9B02-0CA008922DC7}">
      <dsp:nvSpPr>
        <dsp:cNvPr id="0" name=""/>
        <dsp:cNvSpPr/>
      </dsp:nvSpPr>
      <dsp:spPr>
        <a:xfrm>
          <a:off x="5691916" y="4800751"/>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12 Marking</a:t>
          </a:r>
        </a:p>
      </dsp:txBody>
      <dsp:txXfrm>
        <a:off x="5691916" y="4800751"/>
        <a:ext cx="5800533" cy="369688"/>
      </dsp:txXfrm>
    </dsp:sp>
    <dsp:sp modelId="{80611B2E-D669-4974-AF1A-C3619665C537}">
      <dsp:nvSpPr>
        <dsp:cNvPr id="0" name=""/>
        <dsp:cNvSpPr/>
      </dsp:nvSpPr>
      <dsp:spPr>
        <a:xfrm>
          <a:off x="5322228" y="5236983"/>
          <a:ext cx="369688" cy="36968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CD1DA-C03C-489B-B6B5-2083E3C21F9C}">
      <dsp:nvSpPr>
        <dsp:cNvPr id="0" name=""/>
        <dsp:cNvSpPr/>
      </dsp:nvSpPr>
      <dsp:spPr>
        <a:xfrm>
          <a:off x="5691916" y="5236983"/>
          <a:ext cx="5800533" cy="3696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Cl 13 Information to be supplied by the manufacturer</a:t>
          </a:r>
        </a:p>
      </dsp:txBody>
      <dsp:txXfrm>
        <a:off x="5691916" y="5236983"/>
        <a:ext cx="5800533" cy="369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556C3-4F89-423C-A942-D1B8F6FB5EAA}">
      <dsp:nvSpPr>
        <dsp:cNvPr id="0" name=""/>
        <dsp:cNvSpPr/>
      </dsp:nvSpPr>
      <dsp:spPr>
        <a:xfrm>
          <a:off x="426069" y="0"/>
          <a:ext cx="7275860" cy="5418667"/>
        </a:xfrm>
        <a:prstGeom prst="diamond">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8EA96C6D-4CB8-476A-9A81-28A491107E52}">
      <dsp:nvSpPr>
        <dsp:cNvPr id="0" name=""/>
        <dsp:cNvSpPr/>
      </dsp:nvSpPr>
      <dsp:spPr>
        <a:xfrm>
          <a:off x="1869439" y="514773"/>
          <a:ext cx="2113280" cy="2113280"/>
        </a:xfrm>
        <a:prstGeom prst="roundRect">
          <a:avLst/>
        </a:prstGeom>
        <a:gradFill rotWithShape="0">
          <a:gsLst>
            <a:gs pos="32000">
              <a:srgbClr val="FF33CC"/>
            </a:gs>
            <a:gs pos="97000">
              <a:schemeClr val="accent1">
                <a:lumMod val="45000"/>
                <a:lumOff val="55000"/>
              </a:schemeClr>
            </a:gs>
            <a:gs pos="84000">
              <a:srgbClr val="00B0F0"/>
            </a:gs>
            <a:gs pos="100000">
              <a:schemeClr val="accent1">
                <a:lumMod val="30000"/>
                <a:lumOff val="70000"/>
              </a:schemeClr>
            </a:gs>
          </a:gsLst>
          <a:lin ang="5400000" scaled="1"/>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ptos" panose="020B0004020202020204" pitchFamily="34" charset="0"/>
            </a:rPr>
            <a:t>ANNEX A- GROUPING GUIDELINES</a:t>
          </a:r>
        </a:p>
      </dsp:txBody>
      <dsp:txXfrm>
        <a:off x="1972601" y="617935"/>
        <a:ext cx="1906956" cy="1906956"/>
      </dsp:txXfrm>
    </dsp:sp>
    <dsp:sp modelId="{24F38EC5-EB65-4D62-B508-39E989D369F0}">
      <dsp:nvSpPr>
        <dsp:cNvPr id="0" name=""/>
        <dsp:cNvSpPr/>
      </dsp:nvSpPr>
      <dsp:spPr>
        <a:xfrm>
          <a:off x="4145280" y="514773"/>
          <a:ext cx="2113280" cy="2113280"/>
        </a:xfrm>
        <a:prstGeom prst="roundRect">
          <a:avLst/>
        </a:prstGeom>
        <a:gradFill rotWithShape="0">
          <a:gsLst>
            <a:gs pos="39000">
              <a:srgbClr val="0070C0"/>
            </a:gs>
            <a:gs pos="59000">
              <a:schemeClr val="accent1">
                <a:lumMod val="45000"/>
                <a:lumOff val="55000"/>
              </a:schemeClr>
            </a:gs>
            <a:gs pos="98000">
              <a:srgbClr val="FFFF00"/>
            </a:gs>
            <a:gs pos="100000">
              <a:schemeClr val="accent1">
                <a:lumMod val="30000"/>
                <a:lumOff val="70000"/>
              </a:schemeClr>
            </a:gs>
          </a:gsLst>
          <a:lin ang="5400000" scaled="1"/>
        </a:gradFill>
        <a:ln w="15875" cap="flat" cmpd="sng" algn="ctr">
          <a:gradFill>
            <a:gsLst>
              <a:gs pos="56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ptos" panose="020B0004020202020204" pitchFamily="34" charset="0"/>
            </a:rPr>
            <a:t>ANNEX B- LIST OF TEST EQUIPMENT</a:t>
          </a:r>
        </a:p>
      </dsp:txBody>
      <dsp:txXfrm>
        <a:off x="4248442" y="617935"/>
        <a:ext cx="1906956" cy="1906956"/>
      </dsp:txXfrm>
    </dsp:sp>
    <dsp:sp modelId="{7E76B7B4-3644-44C5-8E52-34E95EBF48DF}">
      <dsp:nvSpPr>
        <dsp:cNvPr id="0" name=""/>
        <dsp:cNvSpPr/>
      </dsp:nvSpPr>
      <dsp:spPr>
        <a:xfrm>
          <a:off x="1869439" y="2790613"/>
          <a:ext cx="2113280" cy="2113280"/>
        </a:xfrm>
        <a:prstGeom prst="roundRect">
          <a:avLst/>
        </a:prstGeom>
        <a:gradFill rotWithShape="0">
          <a:gsLst>
            <a:gs pos="21000">
              <a:srgbClr val="92D050"/>
            </a:gs>
            <a:gs pos="98000">
              <a:schemeClr val="accent1">
                <a:lumMod val="45000"/>
                <a:lumOff val="55000"/>
              </a:schemeClr>
            </a:gs>
            <a:gs pos="79000">
              <a:srgbClr val="00B0F0"/>
            </a:gs>
            <a:gs pos="100000">
              <a:schemeClr val="accent1">
                <a:lumMod val="30000"/>
                <a:lumOff val="70000"/>
              </a:schemeClr>
            </a:gs>
          </a:gsLst>
          <a:lin ang="5400000" scaled="1"/>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ptos" panose="020B0004020202020204" pitchFamily="34" charset="0"/>
            </a:rPr>
            <a:t>ANNEX C- SCHEME OF INSPECTION AND TESTING</a:t>
          </a:r>
        </a:p>
      </dsp:txBody>
      <dsp:txXfrm>
        <a:off x="1972601" y="2893775"/>
        <a:ext cx="1906956" cy="1906956"/>
      </dsp:txXfrm>
    </dsp:sp>
    <dsp:sp modelId="{36150343-256E-4659-87C0-191CBA0A6518}">
      <dsp:nvSpPr>
        <dsp:cNvPr id="0" name=""/>
        <dsp:cNvSpPr/>
      </dsp:nvSpPr>
      <dsp:spPr>
        <a:xfrm>
          <a:off x="4064003" y="2790613"/>
          <a:ext cx="2113280" cy="2113280"/>
        </a:xfrm>
        <a:prstGeom prst="roundRect">
          <a:avLst/>
        </a:prstGeom>
        <a:gradFill rotWithShape="0">
          <a:gsLst>
            <a:gs pos="33000">
              <a:srgbClr val="FFFF00"/>
            </a:gs>
            <a:gs pos="96000">
              <a:schemeClr val="accent1">
                <a:lumMod val="45000"/>
                <a:lumOff val="55000"/>
              </a:schemeClr>
            </a:gs>
            <a:gs pos="72000">
              <a:schemeClr val="accent5"/>
            </a:gs>
            <a:gs pos="100000">
              <a:schemeClr val="accent1">
                <a:lumMod val="30000"/>
                <a:lumOff val="70000"/>
              </a:schemeClr>
            </a:gs>
          </a:gsLst>
          <a:lin ang="5400000" scaled="1"/>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ptos" panose="020B0004020202020204" pitchFamily="34" charset="0"/>
            </a:rPr>
            <a:t>ANNEX D- POSSIBLE TESTS IN A DAY</a:t>
          </a:r>
        </a:p>
      </dsp:txBody>
      <dsp:txXfrm>
        <a:off x="4167165" y="2893775"/>
        <a:ext cx="1906956"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52805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46351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75176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4822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96475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06CBC6-637D-49A5-A2DF-F992C7E84642}"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69421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06CBC6-637D-49A5-A2DF-F992C7E84642}"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98088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290904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306135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263087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393198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6CBC6-637D-49A5-A2DF-F992C7E8464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61961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85715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6CBC6-637D-49A5-A2DF-F992C7E84642}"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411444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6CBC6-637D-49A5-A2DF-F992C7E84642}"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69816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C06CBC6-637D-49A5-A2DF-F992C7E84642}"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5905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151487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6CBC6-637D-49A5-A2DF-F992C7E8464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14A69-30E3-4267-BC57-F65972941C17}" type="slidenum">
              <a:rPr lang="en-US" smtClean="0"/>
              <a:t>‹#›</a:t>
            </a:fld>
            <a:endParaRPr lang="en-US"/>
          </a:p>
        </p:txBody>
      </p:sp>
    </p:spTree>
    <p:extLst>
      <p:ext uri="{BB962C8B-B14F-4D97-AF65-F5344CB8AC3E}">
        <p14:creationId xmlns:p14="http://schemas.microsoft.com/office/powerpoint/2010/main" val="213905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Horz">
          <a:fgClr>
            <a:schemeClr val="accent5">
              <a:lumMod val="75000"/>
            </a:schemeClr>
          </a:fgClr>
          <a:bgClr>
            <a:schemeClr val="bg1"/>
          </a:bgClr>
        </a:patt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C06CBC6-637D-49A5-A2DF-F992C7E84642}" type="datetimeFigureOut">
              <a:rPr lang="en-US" smtClean="0"/>
              <a:t>8/31/2023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FB14A69-30E3-4267-BC57-F65972941C17}" type="slidenum">
              <a:rPr lang="en-US" smtClean="0"/>
              <a:t>‹#›</a:t>
            </a:fld>
            <a:endParaRPr lang="en-US"/>
          </a:p>
        </p:txBody>
      </p:sp>
    </p:spTree>
    <p:extLst>
      <p:ext uri="{BB962C8B-B14F-4D97-AF65-F5344CB8AC3E}">
        <p14:creationId xmlns:p14="http://schemas.microsoft.com/office/powerpoint/2010/main" val="34778553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mailto:bis@its.gov.in"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8.xml"/><Relationship Id="rId5" Type="http://schemas.microsoft.com/office/2007/relationships/hdphoto" Target="../media/hdphoto5.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65DE-DEB4-91F8-33A7-3937820FDBEC}"/>
              </a:ext>
            </a:extLst>
          </p:cNvPr>
          <p:cNvSpPr>
            <a:spLocks noGrp="1"/>
          </p:cNvSpPr>
          <p:nvPr>
            <p:ph type="ctrTitle"/>
          </p:nvPr>
        </p:nvSpPr>
        <p:spPr>
          <a:xfrm>
            <a:off x="221673" y="183646"/>
            <a:ext cx="11526981" cy="4653825"/>
          </a:xfrm>
          <a:gradFill>
            <a:gsLst>
              <a:gs pos="38000">
                <a:srgbClr val="CE8C08"/>
              </a:gs>
              <a:gs pos="63000">
                <a:schemeClr val="accent1">
                  <a:lumMod val="44000"/>
                  <a:lumOff val="56000"/>
                </a:schemeClr>
              </a:gs>
            </a:gsLst>
            <a:lin ang="5400000" scaled="0"/>
          </a:gradFill>
        </p:spPr>
        <p:txBody>
          <a:bodyPr>
            <a:noAutofit/>
          </a:bodyPr>
          <a:lstStyle/>
          <a:p>
            <a:r>
              <a:rPr lang="en-US" sz="5400" b="1" dirty="0">
                <a:latin typeface="Times New Roman" panose="02020603050405020304" pitchFamily="18" charset="0"/>
                <a:cs typeface="Times New Roman" panose="02020603050405020304" pitchFamily="18" charset="0"/>
              </a:rPr>
              <a:t>CAPSULE COURSE </a:t>
            </a:r>
            <a:br>
              <a:rPr lang="en-US" sz="5400"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ON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PLYWOOD &amp; RELATED PRODUCTS</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IS 303, IS 710, IS 2202:P1, IS 1659, IS 4990</a:t>
            </a:r>
          </a:p>
        </p:txBody>
      </p:sp>
      <p:sp>
        <p:nvSpPr>
          <p:cNvPr id="3" name="Subtitle 2">
            <a:extLst>
              <a:ext uri="{FF2B5EF4-FFF2-40B4-BE49-F238E27FC236}">
                <a16:creationId xmlns:a16="http://schemas.microsoft.com/office/drawing/2014/main" id="{87B42000-6448-0949-E54A-C4109D6020D7}"/>
              </a:ext>
            </a:extLst>
          </p:cNvPr>
          <p:cNvSpPr>
            <a:spLocks noGrp="1"/>
          </p:cNvSpPr>
          <p:nvPr>
            <p:ph type="subTitle" idx="1"/>
          </p:nvPr>
        </p:nvSpPr>
        <p:spPr>
          <a:xfrm>
            <a:off x="4738255" y="4312300"/>
            <a:ext cx="7010400" cy="2573409"/>
          </a:xfrm>
        </p:spPr>
        <p:txBody>
          <a:bodyPr>
            <a:normAutofit/>
          </a:bodyPr>
          <a:lstStyle/>
          <a:p>
            <a:pPr algn="l"/>
            <a:endParaRPr lang="en-US" b="1" i="1" dirty="0">
              <a:solidFill>
                <a:schemeClr val="bg1"/>
              </a:solidFill>
            </a:endParaRPr>
          </a:p>
          <a:p>
            <a:pPr algn="r"/>
            <a:endParaRPr lang="en-US" b="1" i="1" dirty="0">
              <a:solidFill>
                <a:schemeClr val="bg1"/>
              </a:solidFill>
            </a:endParaRPr>
          </a:p>
          <a:p>
            <a:pPr algn="r"/>
            <a:r>
              <a:rPr lang="en-US" b="1" i="1" dirty="0">
                <a:solidFill>
                  <a:schemeClr val="bg1"/>
                </a:solidFill>
                <a:highlight>
                  <a:srgbClr val="000000"/>
                </a:highlight>
              </a:rPr>
              <a:t>KOLKATA BRANCH OFFICE-I</a:t>
            </a:r>
          </a:p>
          <a:p>
            <a:pPr algn="r"/>
            <a:r>
              <a:rPr lang="en-US" b="1" i="1" dirty="0">
                <a:solidFill>
                  <a:schemeClr val="bg1"/>
                </a:solidFill>
                <a:highlight>
                  <a:srgbClr val="000000"/>
                </a:highlight>
              </a:rPr>
              <a:t>BUREAU OF INDIAN STANDARDS</a:t>
            </a:r>
          </a:p>
        </p:txBody>
      </p:sp>
    </p:spTree>
    <p:extLst>
      <p:ext uri="{BB962C8B-B14F-4D97-AF65-F5344CB8AC3E}">
        <p14:creationId xmlns:p14="http://schemas.microsoft.com/office/powerpoint/2010/main" val="328963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8F272D7-8A52-92DB-9154-57A3626F6C26}"/>
              </a:ext>
            </a:extLst>
          </p:cNvPr>
          <p:cNvGraphicFramePr/>
          <p:nvPr>
            <p:extLst>
              <p:ext uri="{D42A27DB-BD31-4B8C-83A1-F6EECF244321}">
                <p14:modId xmlns:p14="http://schemas.microsoft.com/office/powerpoint/2010/main" val="3606302498"/>
              </p:ext>
            </p:extLst>
          </p:nvPr>
        </p:nvGraphicFramePr>
        <p:xfrm>
          <a:off x="-518160" y="1037520"/>
          <a:ext cx="12311953" cy="560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69005723-D9D5-DF19-4EBA-E1C101B95DB5}"/>
              </a:ext>
            </a:extLst>
          </p:cNvPr>
          <p:cNvSpPr txBox="1">
            <a:spLocks/>
          </p:cNvSpPr>
          <p:nvPr/>
        </p:nvSpPr>
        <p:spPr>
          <a:xfrm>
            <a:off x="990600" y="191280"/>
            <a:ext cx="10515600" cy="826793"/>
          </a:xfrm>
          <a:prstGeom prst="rect">
            <a:avLst/>
          </a:prstGeom>
          <a:gradFill>
            <a:gsLst>
              <a:gs pos="36000">
                <a:srgbClr val="CE8C08"/>
              </a:gs>
              <a:gs pos="100000">
                <a:schemeClr val="accent1">
                  <a:lumMod val="40000"/>
                  <a:lumOff val="60000"/>
                </a:schemeClr>
              </a:gs>
            </a:gsLst>
            <a:lin ang="540000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latin typeface="Times New Roman" panose="02020603050405020304" pitchFamily="18" charset="0"/>
                <a:cs typeface="Times New Roman" panose="02020603050405020304" pitchFamily="18" charset="0"/>
              </a:rPr>
              <a:t>INDIAN STANDARD- IS 4990:2011</a:t>
            </a:r>
          </a:p>
        </p:txBody>
      </p:sp>
    </p:spTree>
    <p:extLst>
      <p:ext uri="{BB962C8B-B14F-4D97-AF65-F5344CB8AC3E}">
        <p14:creationId xmlns:p14="http://schemas.microsoft.com/office/powerpoint/2010/main" val="64166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E82CE2-7211-BF2F-FE10-48810A051D06}"/>
              </a:ext>
            </a:extLst>
          </p:cNvPr>
          <p:cNvPicPr>
            <a:picLocks noChangeAspect="1"/>
          </p:cNvPicPr>
          <p:nvPr/>
        </p:nvPicPr>
        <p:blipFill>
          <a:blip r:embed="rId2"/>
          <a:stretch>
            <a:fillRect/>
          </a:stretch>
        </p:blipFill>
        <p:spPr>
          <a:xfrm>
            <a:off x="0" y="103239"/>
            <a:ext cx="4643201" cy="3156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E1B0255-F1A7-1E39-C8AC-661992BEEB30}"/>
              </a:ext>
            </a:extLst>
          </p:cNvPr>
          <p:cNvPicPr>
            <a:picLocks noChangeAspect="1"/>
          </p:cNvPicPr>
          <p:nvPr/>
        </p:nvPicPr>
        <p:blipFill>
          <a:blip r:embed="rId3"/>
          <a:stretch>
            <a:fillRect/>
          </a:stretch>
        </p:blipFill>
        <p:spPr>
          <a:xfrm>
            <a:off x="4807973" y="575188"/>
            <a:ext cx="7227483" cy="2684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B441696D-9431-AF09-5286-2806192F93B9}"/>
              </a:ext>
            </a:extLst>
          </p:cNvPr>
          <p:cNvPicPr>
            <a:picLocks noChangeAspect="1"/>
          </p:cNvPicPr>
          <p:nvPr/>
        </p:nvPicPr>
        <p:blipFill>
          <a:blip r:embed="rId4"/>
          <a:stretch>
            <a:fillRect/>
          </a:stretch>
        </p:blipFill>
        <p:spPr>
          <a:xfrm>
            <a:off x="4807973" y="3598607"/>
            <a:ext cx="7227483" cy="2536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7D3E5BFD-4B94-D030-80D8-722655B988B9}"/>
              </a:ext>
            </a:extLst>
          </p:cNvPr>
          <p:cNvPicPr>
            <a:picLocks noChangeAspect="1"/>
          </p:cNvPicPr>
          <p:nvPr/>
        </p:nvPicPr>
        <p:blipFill>
          <a:blip r:embed="rId5"/>
          <a:stretch>
            <a:fillRect/>
          </a:stretch>
        </p:blipFill>
        <p:spPr>
          <a:xfrm>
            <a:off x="0" y="3598607"/>
            <a:ext cx="4643201" cy="3156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95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77E7-ECF7-FF25-F736-958971DC6B8E}"/>
              </a:ext>
            </a:extLst>
          </p:cNvPr>
          <p:cNvSpPr>
            <a:spLocks noGrp="1"/>
          </p:cNvSpPr>
          <p:nvPr>
            <p:ph type="title"/>
          </p:nvPr>
        </p:nvSpPr>
        <p:spPr>
          <a:xfrm>
            <a:off x="838200" y="1356852"/>
            <a:ext cx="10515600" cy="2964200"/>
          </a:xfrm>
          <a:gradFill>
            <a:gsLst>
              <a:gs pos="74000">
                <a:schemeClr val="accent3"/>
              </a:gs>
              <a:gs pos="100000">
                <a:schemeClr val="tx1"/>
              </a:gs>
            </a:gsLst>
            <a:lin ang="5400000" scaled="0"/>
          </a:gradFill>
        </p:spPr>
        <p:txBody>
          <a:bodyPr>
            <a:normAutofit/>
          </a:bodyPr>
          <a:lstStyle/>
          <a:p>
            <a:pPr algn="ctr"/>
            <a:r>
              <a:rPr lang="en-US" sz="6000" b="1" dirty="0">
                <a:latin typeface="Times New Roman" panose="02020603050405020304" pitchFamily="18" charset="0"/>
                <a:cs typeface="Times New Roman" panose="02020603050405020304" pitchFamily="18" charset="0"/>
              </a:rPr>
              <a:t>EXERCISE : </a:t>
            </a:r>
            <a:br>
              <a:rPr lang="en-US" sz="6000"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UNDERSTANDING THE REQUIREMENTS OF INDIAN STANDARD</a:t>
            </a:r>
          </a:p>
        </p:txBody>
      </p:sp>
    </p:spTree>
    <p:extLst>
      <p:ext uri="{BB962C8B-B14F-4D97-AF65-F5344CB8AC3E}">
        <p14:creationId xmlns:p14="http://schemas.microsoft.com/office/powerpoint/2010/main" val="400066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A6E7-612E-7127-8D23-5199827E193A}"/>
              </a:ext>
            </a:extLst>
          </p:cNvPr>
          <p:cNvSpPr>
            <a:spLocks noGrp="1"/>
          </p:cNvSpPr>
          <p:nvPr>
            <p:ph type="title"/>
          </p:nvPr>
        </p:nvSpPr>
        <p:spPr>
          <a:xfrm>
            <a:off x="363681" y="168479"/>
            <a:ext cx="11464637" cy="1006475"/>
          </a:xfrm>
          <a:gradFill>
            <a:gsLst>
              <a:gs pos="74000">
                <a:srgbClr val="CE8C08"/>
              </a:gs>
              <a:gs pos="100000">
                <a:schemeClr val="accent1">
                  <a:lumMod val="40000"/>
                  <a:lumOff val="60000"/>
                </a:schemeClr>
              </a:gs>
            </a:gsLst>
            <a:lin ang="5400000" scaled="0"/>
          </a:gradFill>
        </p:spPr>
        <p:txBody>
          <a:bodyPr>
            <a:normAutofit/>
          </a:bodyPr>
          <a:lstStyle/>
          <a:p>
            <a:r>
              <a:rPr lang="en-US" b="1" dirty="0">
                <a:latin typeface="Times New Roman" panose="02020603050405020304" pitchFamily="18" charset="0"/>
                <a:cs typeface="Times New Roman" panose="02020603050405020304" pitchFamily="18" charset="0"/>
              </a:rPr>
              <a:t>PRODUCT MANUAL </a:t>
            </a:r>
          </a:p>
        </p:txBody>
      </p:sp>
      <p:graphicFrame>
        <p:nvGraphicFramePr>
          <p:cNvPr id="4" name="Diagram 3">
            <a:extLst>
              <a:ext uri="{FF2B5EF4-FFF2-40B4-BE49-F238E27FC236}">
                <a16:creationId xmlns:a16="http://schemas.microsoft.com/office/drawing/2014/main" id="{E3226A76-F51C-9948-B940-04EC39DEAFC3}"/>
              </a:ext>
            </a:extLst>
          </p:cNvPr>
          <p:cNvGraphicFramePr/>
          <p:nvPr>
            <p:extLst>
              <p:ext uri="{D42A27DB-BD31-4B8C-83A1-F6EECF244321}">
                <p14:modId xmlns:p14="http://schemas.microsoft.com/office/powerpoint/2010/main" val="1249219578"/>
              </p:ext>
            </p:extLst>
          </p:nvPr>
        </p:nvGraphicFramePr>
        <p:xfrm>
          <a:off x="2031999" y="12708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81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B6E9-26FC-F6AE-9AF9-D6DEE11C7388}"/>
              </a:ext>
            </a:extLst>
          </p:cNvPr>
          <p:cNvSpPr>
            <a:spLocks noGrp="1"/>
          </p:cNvSpPr>
          <p:nvPr>
            <p:ph type="title"/>
          </p:nvPr>
        </p:nvSpPr>
        <p:spPr>
          <a:xfrm>
            <a:off x="581891" y="1859281"/>
            <a:ext cx="11125199" cy="2034280"/>
          </a:xfrm>
          <a:gradFill>
            <a:gsLst>
              <a:gs pos="74000">
                <a:srgbClr val="CE8C08"/>
              </a:gs>
              <a:gs pos="100000">
                <a:schemeClr val="accent1">
                  <a:lumMod val="40000"/>
                  <a:lumOff val="60000"/>
                </a:schemeClr>
              </a:gs>
            </a:gsLst>
            <a:lin ang="5400000" scaled="0"/>
          </a:gradFill>
        </p:spPr>
        <p:txBody>
          <a:bodyPr>
            <a:normAutofit/>
          </a:bodyPr>
          <a:lstStyle/>
          <a:p>
            <a:pPr algn="ctr"/>
            <a:r>
              <a:rPr lang="en-US" sz="5400" b="1" dirty="0">
                <a:latin typeface="Times New Roman" panose="02020603050405020304" pitchFamily="18" charset="0"/>
                <a:cs typeface="Times New Roman" panose="02020603050405020304" pitchFamily="18" charset="0"/>
              </a:rPr>
              <a:t>WORKSHOP:</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CASE STUDIES </a:t>
            </a:r>
          </a:p>
        </p:txBody>
      </p:sp>
    </p:spTree>
    <p:extLst>
      <p:ext uri="{BB962C8B-B14F-4D97-AF65-F5344CB8AC3E}">
        <p14:creationId xmlns:p14="http://schemas.microsoft.com/office/powerpoint/2010/main" val="420229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FE6A-3522-B743-2194-5F707CE44CA6}"/>
              </a:ext>
            </a:extLst>
          </p:cNvPr>
          <p:cNvSpPr>
            <a:spLocks noGrp="1"/>
          </p:cNvSpPr>
          <p:nvPr>
            <p:ph type="title"/>
          </p:nvPr>
        </p:nvSpPr>
        <p:spPr>
          <a:xfrm>
            <a:off x="129886" y="180542"/>
            <a:ext cx="11932227" cy="1325563"/>
          </a:xfrm>
          <a:gradFill>
            <a:gsLst>
              <a:gs pos="74000">
                <a:srgbClr val="CE8C08"/>
              </a:gs>
              <a:gs pos="100000">
                <a:schemeClr val="accent1">
                  <a:lumMod val="40000"/>
                  <a:lumOff val="60000"/>
                </a:schemeClr>
              </a:gs>
            </a:gsLst>
            <a:lin ang="5400000" scaled="0"/>
          </a:gradFill>
        </p:spPr>
        <p:txBody>
          <a:bodyPr/>
          <a:lstStyle/>
          <a:p>
            <a:pPr algn="ctr"/>
            <a:r>
              <a:rPr lang="en-US" b="1" dirty="0">
                <a:latin typeface="Times New Roman" panose="02020603050405020304" pitchFamily="18" charset="0"/>
                <a:cs typeface="Times New Roman" panose="02020603050405020304" pitchFamily="18" charset="0"/>
              </a:rPr>
              <a:t>UPDATION OF DETAILS IN MANAKONLINE PORTAL</a:t>
            </a:r>
          </a:p>
        </p:txBody>
      </p:sp>
      <p:sp>
        <p:nvSpPr>
          <p:cNvPr id="3" name="Content Placeholder 2">
            <a:extLst>
              <a:ext uri="{FF2B5EF4-FFF2-40B4-BE49-F238E27FC236}">
                <a16:creationId xmlns:a16="http://schemas.microsoft.com/office/drawing/2014/main" id="{0A336F1A-E748-3468-A1A7-06ED23F3F311}"/>
              </a:ext>
            </a:extLst>
          </p:cNvPr>
          <p:cNvSpPr>
            <a:spLocks noGrp="1"/>
          </p:cNvSpPr>
          <p:nvPr>
            <p:ph idx="1"/>
          </p:nvPr>
        </p:nvSpPr>
        <p:spPr>
          <a:xfrm>
            <a:off x="439099" y="2290469"/>
            <a:ext cx="10924310" cy="4753552"/>
          </a:xfrm>
        </p:spPr>
        <p:txBody>
          <a:bodyPr>
            <a:normAutofit fontScale="92500" lnSpcReduction="20000"/>
          </a:bodyPr>
          <a:lstStyle/>
          <a:p>
            <a:r>
              <a:rPr lang="en-US" sz="2400" b="1" dirty="0">
                <a:latin typeface="Times New Roman" panose="02020603050405020304" pitchFamily="18" charset="0"/>
                <a:cs typeface="Times New Roman" panose="02020603050405020304" pitchFamily="18" charset="0"/>
              </a:rPr>
              <a:t>CONSIGNEE DETAILS</a:t>
            </a:r>
          </a:p>
          <a:p>
            <a:r>
              <a:rPr lang="en-US" sz="2400" b="1" dirty="0">
                <a:latin typeface="Times New Roman" panose="02020603050405020304" pitchFamily="18" charset="0"/>
                <a:cs typeface="Times New Roman" panose="02020603050405020304" pitchFamily="18" charset="0"/>
              </a:rPr>
              <a:t>PRODUCTION DETAILS</a:t>
            </a:r>
          </a:p>
          <a:p>
            <a:r>
              <a:rPr lang="en-US" sz="2400" b="1" dirty="0">
                <a:latin typeface="Times New Roman" panose="02020603050405020304" pitchFamily="18" charset="0"/>
                <a:cs typeface="Times New Roman" panose="02020603050405020304" pitchFamily="18" charset="0"/>
              </a:rPr>
              <a:t>WEEKLY OFF</a:t>
            </a:r>
          </a:p>
          <a:p>
            <a:r>
              <a:rPr lang="en-US" sz="2400" b="1" dirty="0">
                <a:latin typeface="Times New Roman" panose="02020603050405020304" pitchFamily="18" charset="0"/>
                <a:cs typeface="Times New Roman" panose="02020603050405020304" pitchFamily="18" charset="0"/>
              </a:rPr>
              <a:t>BRAND NAME </a:t>
            </a:r>
          </a:p>
          <a:p>
            <a:r>
              <a:rPr lang="en-US" sz="2400" b="1" dirty="0">
                <a:latin typeface="Times New Roman" panose="02020603050405020304" pitchFamily="18" charset="0"/>
                <a:cs typeface="Times New Roman" panose="02020603050405020304" pitchFamily="18" charset="0"/>
              </a:rPr>
              <a:t>VARIETIES COVERED UNDER THE SCOPE OF LICENCE</a:t>
            </a:r>
          </a:p>
          <a:p>
            <a:r>
              <a:rPr lang="en-US" sz="2400" b="1" dirty="0">
                <a:latin typeface="Times New Roman" panose="02020603050405020304" pitchFamily="18" charset="0"/>
                <a:cs typeface="Times New Roman" panose="02020603050405020304" pitchFamily="18" charset="0"/>
              </a:rPr>
              <a:t>CORRECT AND OPERATIONAL EMAIL ID</a:t>
            </a:r>
          </a:p>
          <a:p>
            <a:r>
              <a:rPr lang="en-US" sz="2400" b="1" dirty="0">
                <a:latin typeface="Times New Roman" panose="02020603050405020304" pitchFamily="18" charset="0"/>
                <a:cs typeface="Times New Roman" panose="02020603050405020304" pitchFamily="18" charset="0"/>
              </a:rPr>
              <a:t>CORRECT AND OPERATIONAL MOBILE NUMBER</a:t>
            </a:r>
          </a:p>
          <a:p>
            <a:r>
              <a:rPr lang="en-US" sz="2400" b="1" dirty="0">
                <a:latin typeface="Times New Roman" panose="02020603050405020304" pitchFamily="18" charset="0"/>
                <a:cs typeface="Times New Roman" panose="02020603050405020304" pitchFamily="18" charset="0"/>
              </a:rPr>
              <a:t>CORRECT FACTORY ADDRESS AND FIRM ADDRESS</a:t>
            </a:r>
          </a:p>
          <a:p>
            <a:r>
              <a:rPr lang="en-US" sz="2400" b="1" dirty="0">
                <a:latin typeface="Times New Roman" panose="02020603050405020304" pitchFamily="18" charset="0"/>
                <a:cs typeface="Times New Roman" panose="02020603050405020304" pitchFamily="18" charset="0"/>
              </a:rPr>
              <a:t>DOCUMENTS AGAINST OPTIONS AVAILABLE IN MANAKONLINE DASHBOARD</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75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4554" y="-25953"/>
            <a:ext cx="10178322" cy="1492132"/>
          </a:xfrm>
        </p:spPr>
        <p:txBody>
          <a:bodyPr>
            <a:normAutofit/>
          </a:bodyPr>
          <a:lstStyle/>
          <a:p>
            <a:r>
              <a:rPr lang="en-US" sz="4000" b="1" dirty="0">
                <a:latin typeface="Times New Roman" panose="02020603050405020304" pitchFamily="18" charset="0"/>
                <a:cs typeface="Times New Roman" panose="02020603050405020304" pitchFamily="18" charset="0"/>
              </a:rPr>
              <a:t>UPDATION OF CONSIGNEE DETAILS</a:t>
            </a:r>
            <a:endParaRPr lang="en-IN"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2673" y="1096128"/>
            <a:ext cx="11610109" cy="5734541"/>
          </a:xfrm>
        </p:spPr>
        <p:txBody>
          <a:bodyPr>
            <a:normAutofit fontScale="70000" lnSpcReduction="20000"/>
          </a:bodyPr>
          <a:lstStyle/>
          <a:p>
            <a:r>
              <a:rPr lang="en-US" b="1" dirty="0">
                <a:latin typeface="Times New Roman" panose="02020603050405020304" pitchFamily="18" charset="0"/>
                <a:cs typeface="Times New Roman" panose="02020603050405020304" pitchFamily="18" charset="0"/>
              </a:rPr>
              <a:t>You are required to submit month-wise consignee details (with complete address and quantity supplied) on </a:t>
            </a:r>
            <a:r>
              <a:rPr lang="en-US" b="1" dirty="0" err="1">
                <a:latin typeface="Times New Roman" panose="02020603050405020304" pitchFamily="18" charset="0"/>
                <a:cs typeface="Times New Roman" panose="02020603050405020304" pitchFamily="18" charset="0"/>
              </a:rPr>
              <a:t>ManakOnline</a:t>
            </a:r>
            <a:r>
              <a:rPr lang="en-US" b="1" dirty="0">
                <a:latin typeface="Times New Roman" panose="02020603050405020304" pitchFamily="18" charset="0"/>
                <a:cs typeface="Times New Roman" panose="02020603050405020304" pitchFamily="18" charset="0"/>
              </a:rPr>
              <a:t> portal on quarterly basis, as per Circular on Submission of production and consignee details on online portal of BIS product certification activity dated 09</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April 2021.</a:t>
            </a:r>
          </a:p>
          <a:p>
            <a:r>
              <a:rPr lang="en-US" b="1" dirty="0">
                <a:latin typeface="Times New Roman" panose="02020603050405020304" pitchFamily="18" charset="0"/>
                <a:cs typeface="Times New Roman" panose="02020603050405020304" pitchFamily="18" charset="0"/>
              </a:rPr>
              <a:t>The month-wise consignee details shall be filled in the online portal by 10th. For example, the details for the period from April 2021 to June 2021 needs to be filled by 10 July 2021.</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any assistance or issues faced while uploading details, please write to bis@its.gov.in</a:t>
            </a:r>
          </a:p>
          <a:p>
            <a:endParaRPr lang="en-IN" b="1" dirty="0">
              <a:latin typeface="Times New Roman" panose="02020603050405020304" pitchFamily="18" charset="0"/>
              <a:cs typeface="Times New Roman" panose="02020603050405020304" pitchFamily="18" charset="0"/>
            </a:endParaRPr>
          </a:p>
        </p:txBody>
      </p:sp>
      <p:pic>
        <p:nvPicPr>
          <p:cNvPr id="1026"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 b="56980"/>
          <a:stretch/>
        </p:blipFill>
        <p:spPr bwMode="auto">
          <a:xfrm>
            <a:off x="498763" y="2613516"/>
            <a:ext cx="11194473" cy="33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17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lstStyle/>
          <a:p>
            <a:r>
              <a:rPr lang="en-US" b="1" dirty="0">
                <a:latin typeface="Times New Roman" panose="02020603050405020304" pitchFamily="18" charset="0"/>
                <a:cs typeface="Times New Roman" panose="02020603050405020304" pitchFamily="18" charset="0"/>
              </a:rPr>
              <a:t>AUTOMATIC RENEWAL</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733185"/>
            <a:ext cx="11125200" cy="4127678"/>
          </a:xfrm>
        </p:spPr>
        <p:txBody>
          <a:bodyPr>
            <a:noAutofit/>
          </a:bodyPr>
          <a:lstStyle/>
          <a:p>
            <a:r>
              <a:rPr lang="en-US" dirty="0">
                <a:latin typeface="Times New Roman" panose="02020603050405020304" pitchFamily="18" charset="0"/>
                <a:cs typeface="Times New Roman" panose="02020603050405020304" pitchFamily="18" charset="0"/>
              </a:rPr>
              <a:t>The link for “Apply for Renewal” is available in your dashboard</a:t>
            </a:r>
          </a:p>
          <a:p>
            <a:r>
              <a:rPr lang="en-US" dirty="0">
                <a:latin typeface="Times New Roman" panose="02020603050405020304" pitchFamily="18" charset="0"/>
                <a:cs typeface="Times New Roman" panose="02020603050405020304" pitchFamily="18" charset="0"/>
              </a:rPr>
              <a:t>Fill Renewal application, submit CA certified production details, pay the requisite fees. </a:t>
            </a:r>
          </a:p>
          <a:p>
            <a:r>
              <a:rPr lang="en-US" dirty="0">
                <a:latin typeface="Times New Roman" panose="02020603050405020304" pitchFamily="18" charset="0"/>
                <a:cs typeface="Times New Roman" panose="02020603050405020304" pitchFamily="18" charset="0"/>
              </a:rPr>
              <a:t>The renewal of your </a:t>
            </a:r>
            <a:r>
              <a:rPr lang="en-US" dirty="0" err="1">
                <a:latin typeface="Times New Roman" panose="02020603050405020304" pitchFamily="18" charset="0"/>
                <a:cs typeface="Times New Roman" panose="02020603050405020304" pitchFamily="18" charset="0"/>
              </a:rPr>
              <a:t>licence</a:t>
            </a:r>
            <a:r>
              <a:rPr lang="en-US" dirty="0">
                <a:latin typeface="Times New Roman" panose="02020603050405020304" pitchFamily="18" charset="0"/>
                <a:cs typeface="Times New Roman" panose="02020603050405020304" pitchFamily="18" charset="0"/>
              </a:rPr>
              <a:t> will be done automatically.</a:t>
            </a:r>
          </a:p>
          <a:p>
            <a:r>
              <a:rPr lang="en-US" dirty="0">
                <a:latin typeface="Times New Roman" panose="02020603050405020304" pitchFamily="18" charset="0"/>
                <a:cs typeface="Times New Roman" panose="02020603050405020304" pitchFamily="18" charset="0"/>
              </a:rPr>
              <a:t>However, do not forget to submit acceptance of the latest SIT (Doc: PM/14543/ 3 July 2020) in the communication window.</a:t>
            </a:r>
          </a:p>
          <a:p>
            <a:r>
              <a:rPr lang="en-US" dirty="0">
                <a:latin typeface="Times New Roman" panose="02020603050405020304" pitchFamily="18" charset="0"/>
                <a:cs typeface="Times New Roman" panose="02020603050405020304" pitchFamily="18" charset="0"/>
              </a:rPr>
              <a:t>For any queries related to marking fees in automatic renewal, please write to </a:t>
            </a:r>
            <a:r>
              <a:rPr lang="en-US" dirty="0">
                <a:latin typeface="Times New Roman" panose="02020603050405020304" pitchFamily="18" charset="0"/>
                <a:cs typeface="Times New Roman" panose="02020603050405020304" pitchFamily="18" charset="0"/>
                <a:hlinkClick r:id="rId2"/>
              </a:rPr>
              <a:t>bis@its.gov.in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Please apply for renewal before expiration of the validity of your </a:t>
            </a:r>
            <a:r>
              <a:rPr lang="en-US" dirty="0" err="1">
                <a:latin typeface="Times New Roman" panose="02020603050405020304" pitchFamily="18" charset="0"/>
                <a:cs typeface="Times New Roman" panose="02020603050405020304" pitchFamily="18" charset="0"/>
              </a:rPr>
              <a:t>licence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Late Fees are automatically charges upon renewal after validity date.</a:t>
            </a:r>
          </a:p>
          <a:p>
            <a:r>
              <a:rPr lang="en-US" dirty="0">
                <a:latin typeface="Times New Roman" panose="02020603050405020304" pitchFamily="18" charset="0"/>
                <a:cs typeface="Times New Roman" panose="02020603050405020304" pitchFamily="18" charset="0"/>
              </a:rPr>
              <a:t>Download auto-generated renewal endorsements under History Tab&gt;Generic Information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7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536931"/>
            <a:ext cx="10178322" cy="1492132"/>
          </a:xfrm>
        </p:spPr>
        <p:txBody>
          <a:bodyPr>
            <a:noAutofit/>
          </a:bodyPr>
          <a:lstStyle/>
          <a:p>
            <a:r>
              <a:rPr lang="en-US" sz="4400" b="1" dirty="0">
                <a:latin typeface="Times New Roman" panose="02020603050405020304" pitchFamily="18" charset="0"/>
                <a:cs typeface="Times New Roman" panose="02020603050405020304" pitchFamily="18" charset="0"/>
              </a:rPr>
              <a:t>CHANGE IN SCOPE OF LICENCE (INCLUSION)</a:t>
            </a:r>
            <a:br>
              <a:rPr lang="en-US" sz="4400" b="1" dirty="0">
                <a:latin typeface="Times New Roman" panose="02020603050405020304" pitchFamily="18" charset="0"/>
                <a:cs typeface="Times New Roman" panose="02020603050405020304" pitchFamily="18" charset="0"/>
              </a:rPr>
            </a:br>
            <a:endParaRPr lang="en-IN" sz="4400" b="1" dirty="0"/>
          </a:p>
        </p:txBody>
      </p:sp>
      <p:sp>
        <p:nvSpPr>
          <p:cNvPr id="3" name="Content Placeholder 2"/>
          <p:cNvSpPr>
            <a:spLocks noGrp="1"/>
          </p:cNvSpPr>
          <p:nvPr>
            <p:ph idx="1"/>
          </p:nvPr>
        </p:nvSpPr>
        <p:spPr>
          <a:xfrm>
            <a:off x="910316" y="2727478"/>
            <a:ext cx="10625071" cy="3593591"/>
          </a:xfrm>
          <a:pattFill prst="pct5">
            <a:fgClr>
              <a:schemeClr val="accent5">
                <a:lumMod val="75000"/>
              </a:schemeClr>
            </a:fgClr>
            <a:bgClr>
              <a:schemeClr val="bg1"/>
            </a:bgClr>
          </a:pattFill>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Revised guidelines for Change in Scope of </a:t>
            </a:r>
            <a:r>
              <a:rPr lang="en-US" sz="2400" dirty="0" err="1">
                <a:latin typeface="Times New Roman" panose="02020603050405020304" pitchFamily="18" charset="0"/>
                <a:cs typeface="Times New Roman" panose="02020603050405020304" pitchFamily="18" charset="0"/>
              </a:rPr>
              <a:t>Licence</a:t>
            </a:r>
            <a:r>
              <a:rPr lang="en-US" sz="2400" dirty="0">
                <a:latin typeface="Times New Roman" panose="02020603050405020304" pitchFamily="18" charset="0"/>
                <a:cs typeface="Times New Roman" panose="02020603050405020304" pitchFamily="18" charset="0"/>
              </a:rPr>
              <a:t> (Inclusion) has come into effect from 13 May 2021.</a:t>
            </a:r>
          </a:p>
          <a:p>
            <a:r>
              <a:rPr lang="en-US" sz="2400" dirty="0">
                <a:latin typeface="Times New Roman" panose="02020603050405020304" pitchFamily="18" charset="0"/>
                <a:cs typeface="Times New Roman" panose="02020603050405020304" pitchFamily="18" charset="0"/>
              </a:rPr>
              <a:t>Salient change: </a:t>
            </a:r>
            <a:r>
              <a:rPr lang="en-US" sz="2400" b="1" dirty="0">
                <a:latin typeface="Times New Roman" panose="02020603050405020304" pitchFamily="18" charset="0"/>
                <a:cs typeface="Times New Roman" panose="02020603050405020304" pitchFamily="18" charset="0"/>
              </a:rPr>
              <a:t>Under option 2, licensee shall ensure submission of sample(s) in third party laboratory(</a:t>
            </a:r>
            <a:r>
              <a:rPr lang="en-US" sz="2400" b="1" dirty="0" err="1">
                <a:latin typeface="Times New Roman" panose="02020603050405020304" pitchFamily="18" charset="0"/>
                <a:cs typeface="Times New Roman" panose="02020603050405020304" pitchFamily="18" charset="0"/>
              </a:rPr>
              <a:t>ies</a:t>
            </a:r>
            <a:r>
              <a:rPr lang="en-US" sz="2400" b="1" dirty="0">
                <a:latin typeface="Times New Roman" panose="02020603050405020304" pitchFamily="18" charset="0"/>
                <a:cs typeface="Times New Roman" panose="02020603050405020304" pitchFamily="18" charset="0"/>
              </a:rPr>
              <a:t>) through online portal. The laboratories shall send the test report(s) of such sample(s) through portal to the licensee manufacturer - </a:t>
            </a:r>
            <a:r>
              <a:rPr lang="en-US" sz="2400" dirty="0">
                <a:latin typeface="Times New Roman" panose="02020603050405020304" pitchFamily="18" charset="0"/>
                <a:cs typeface="Times New Roman" panose="02020603050405020304" pitchFamily="18" charset="0"/>
              </a:rPr>
              <a:t>Clause 4(d) of revised guidelines </a:t>
            </a:r>
          </a:p>
          <a:p>
            <a:r>
              <a:rPr lang="en-US" sz="2400" dirty="0">
                <a:latin typeface="Times New Roman" panose="02020603050405020304" pitchFamily="18" charset="0"/>
                <a:cs typeface="Times New Roman" panose="02020603050405020304" pitchFamily="18" charset="0"/>
              </a:rPr>
              <a:t>The reports will then be scrutinized and if found conforming, the scope of existing </a:t>
            </a:r>
            <a:r>
              <a:rPr lang="en-US" sz="2400" dirty="0" err="1">
                <a:latin typeface="Times New Roman" panose="02020603050405020304" pitchFamily="18" charset="0"/>
                <a:cs typeface="Times New Roman" panose="02020603050405020304" pitchFamily="18" charset="0"/>
              </a:rPr>
              <a:t>licence</a:t>
            </a:r>
            <a:r>
              <a:rPr lang="en-US" sz="2400" dirty="0">
                <a:latin typeface="Times New Roman" panose="02020603050405020304" pitchFamily="18" charset="0"/>
                <a:cs typeface="Times New Roman" panose="02020603050405020304" pitchFamily="18" charset="0"/>
              </a:rPr>
              <a:t> will be changed.</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79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A simplistic process flow-</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7329" y="96407"/>
            <a:ext cx="10178322" cy="3593591"/>
          </a:xfrm>
        </p:spPr>
        <p:txBody>
          <a:bodyPr/>
          <a:lstStyle/>
          <a:p>
            <a:r>
              <a:rPr lang="en-US" dirty="0">
                <a:latin typeface="Times New Roman" panose="02020603050405020304" pitchFamily="18" charset="0"/>
                <a:cs typeface="Times New Roman" panose="02020603050405020304" pitchFamily="18" charset="0"/>
              </a:rPr>
              <a:t>Step 1: Login into e-BIS/</a:t>
            </a:r>
            <a:r>
              <a:rPr lang="en-US" dirty="0" err="1">
                <a:latin typeface="Times New Roman" panose="02020603050405020304" pitchFamily="18" charset="0"/>
                <a:cs typeface="Times New Roman" panose="02020603050405020304" pitchFamily="18" charset="0"/>
              </a:rPr>
              <a:t>Manakonline</a:t>
            </a:r>
            <a:r>
              <a:rPr lang="en-US" dirty="0">
                <a:latin typeface="Times New Roman" panose="02020603050405020304" pitchFamily="18" charset="0"/>
                <a:cs typeface="Times New Roman" panose="02020603050405020304" pitchFamily="18" charset="0"/>
              </a:rPr>
              <a:t> with your credentials </a:t>
            </a:r>
          </a:p>
          <a:p>
            <a:pPr marL="0" indent="0">
              <a:buNone/>
            </a:pPr>
            <a:r>
              <a:rPr lang="en-US" dirty="0">
                <a:latin typeface="Times New Roman" panose="02020603050405020304" pitchFamily="18" charset="0"/>
                <a:cs typeface="Times New Roman" panose="02020603050405020304" pitchFamily="18" charset="0"/>
              </a:rPr>
              <a:t>( https://www.manakonline.in/MANAK/eBISLogin ) </a:t>
            </a:r>
          </a:p>
          <a:p>
            <a:r>
              <a:rPr lang="en-US" dirty="0">
                <a:latin typeface="Times New Roman" panose="02020603050405020304" pitchFamily="18" charset="0"/>
                <a:cs typeface="Times New Roman" panose="02020603050405020304" pitchFamily="18" charset="0"/>
              </a:rPr>
              <a:t>Step 2: Go to Test Samples Section</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0964" y="2698124"/>
            <a:ext cx="11670071" cy="4159876"/>
          </a:xfrm>
          <a:prstGeom prst="rect">
            <a:avLst/>
          </a:prstGeom>
        </p:spPr>
      </p:pic>
    </p:spTree>
    <p:extLst>
      <p:ext uri="{BB962C8B-B14F-4D97-AF65-F5344CB8AC3E}">
        <p14:creationId xmlns:p14="http://schemas.microsoft.com/office/powerpoint/2010/main" val="89870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60FC-A84A-6053-31F0-EBD30E88C835}"/>
              </a:ext>
            </a:extLst>
          </p:cNvPr>
          <p:cNvSpPr>
            <a:spLocks noGrp="1"/>
          </p:cNvSpPr>
          <p:nvPr>
            <p:ph type="title"/>
          </p:nvPr>
        </p:nvSpPr>
        <p:spPr>
          <a:xfrm>
            <a:off x="838200" y="38880"/>
            <a:ext cx="10515600" cy="826793"/>
          </a:xfrm>
          <a:gradFill>
            <a:gsLst>
              <a:gs pos="36000">
                <a:srgbClr val="CE8C08"/>
              </a:gs>
              <a:gs pos="100000">
                <a:schemeClr val="accent1">
                  <a:lumMod val="40000"/>
                  <a:lumOff val="60000"/>
                </a:schemeClr>
              </a:gs>
            </a:gsLst>
            <a:lin ang="5400000" scaled="0"/>
          </a:gradFill>
        </p:spPr>
        <p:txBody>
          <a:bodyPr/>
          <a:lstStyle/>
          <a:p>
            <a:pPr algn="ctr"/>
            <a:r>
              <a:rPr lang="en-US" b="1" dirty="0">
                <a:latin typeface="Times New Roman" panose="02020603050405020304" pitchFamily="18" charset="0"/>
                <a:cs typeface="Times New Roman" panose="02020603050405020304" pitchFamily="18" charset="0"/>
              </a:rPr>
              <a:t>INDIAN STANDARD- IS 303:1989</a:t>
            </a:r>
          </a:p>
        </p:txBody>
      </p:sp>
      <p:graphicFrame>
        <p:nvGraphicFramePr>
          <p:cNvPr id="5" name="Diagram 4">
            <a:extLst>
              <a:ext uri="{FF2B5EF4-FFF2-40B4-BE49-F238E27FC236}">
                <a16:creationId xmlns:a16="http://schemas.microsoft.com/office/drawing/2014/main" id="{08F272D7-8A52-92DB-9154-57A3626F6C26}"/>
              </a:ext>
            </a:extLst>
          </p:cNvPr>
          <p:cNvGraphicFramePr/>
          <p:nvPr>
            <p:extLst>
              <p:ext uri="{D42A27DB-BD31-4B8C-83A1-F6EECF244321}">
                <p14:modId xmlns:p14="http://schemas.microsoft.com/office/powerpoint/2010/main" val="1035371194"/>
              </p:ext>
            </p:extLst>
          </p:nvPr>
        </p:nvGraphicFramePr>
        <p:xfrm>
          <a:off x="-973394" y="983660"/>
          <a:ext cx="11813458" cy="565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30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5749" y="689020"/>
            <a:ext cx="10178322" cy="3593591"/>
          </a:xfrm>
        </p:spPr>
        <p:txBody>
          <a:bodyPr/>
          <a:lstStyle/>
          <a:p>
            <a:r>
              <a:rPr lang="en-US" dirty="0">
                <a:latin typeface="Times New Roman" panose="02020603050405020304" pitchFamily="18" charset="0"/>
                <a:cs typeface="Times New Roman" panose="02020603050405020304" pitchFamily="18" charset="0"/>
              </a:rPr>
              <a:t>Step 3: Generate QR code(s) </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15058" y="1497152"/>
            <a:ext cx="5966801" cy="502833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6327960" y="1497151"/>
            <a:ext cx="5679584" cy="4862085"/>
          </a:xfrm>
          <a:prstGeom prst="rect">
            <a:avLst/>
          </a:prstGeom>
        </p:spPr>
      </p:pic>
    </p:spTree>
    <p:extLst>
      <p:ext uri="{BB962C8B-B14F-4D97-AF65-F5344CB8AC3E}">
        <p14:creationId xmlns:p14="http://schemas.microsoft.com/office/powerpoint/2010/main" val="46583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84" y="885988"/>
            <a:ext cx="10178322" cy="3593591"/>
          </a:xfrm>
        </p:spPr>
        <p:txBody>
          <a:bodyPr/>
          <a:lstStyle/>
          <a:p>
            <a:r>
              <a:rPr lang="en-US" dirty="0">
                <a:latin typeface="Times New Roman" panose="02020603050405020304" pitchFamily="18" charset="0"/>
                <a:cs typeface="Times New Roman" panose="02020603050405020304" pitchFamily="18" charset="0"/>
              </a:rPr>
              <a:t>Step 4: Generate Test Request </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514974" y="168171"/>
            <a:ext cx="6452842" cy="334075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224184" y="2299855"/>
            <a:ext cx="5290790" cy="4481847"/>
          </a:xfrm>
          <a:prstGeom prst="rect">
            <a:avLst/>
          </a:prstGeom>
        </p:spPr>
      </p:pic>
      <p:sp>
        <p:nvSpPr>
          <p:cNvPr id="6" name="TextBox 5"/>
          <p:cNvSpPr txBox="1"/>
          <p:nvPr/>
        </p:nvSpPr>
        <p:spPr>
          <a:xfrm>
            <a:off x="5687106" y="3508925"/>
            <a:ext cx="626247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Step 5: Deposit the sample to concerned third party laboratory(</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ies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with the generated Test Request and QR code(s) </a:t>
            </a:r>
          </a:p>
          <a:p>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Step 6: After the third party laboratory issues the test report(s) to the manufacturer, submit the inclusion application using the same test report(s) only. </a:t>
            </a:r>
            <a:endParaRPr lang="en-IN"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3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DFF2-635E-44B5-8A4A-64A8817E87D1}"/>
              </a:ext>
            </a:extLst>
          </p:cNvPr>
          <p:cNvSpPr>
            <a:spLocks noGrp="1"/>
          </p:cNvSpPr>
          <p:nvPr>
            <p:ph type="title"/>
          </p:nvPr>
        </p:nvSpPr>
        <p:spPr>
          <a:xfrm>
            <a:off x="375944" y="221672"/>
            <a:ext cx="10018713" cy="1600200"/>
          </a:xfrm>
        </p:spPr>
        <p:txBody>
          <a:bodyPr>
            <a:normAutofit/>
          </a:bodyPr>
          <a:lstStyle/>
          <a:p>
            <a:r>
              <a:rPr lang="en-US" b="1" dirty="0">
                <a:solidFill>
                  <a:schemeClr val="accent6"/>
                </a:solidFill>
                <a:latin typeface="Times New Roman" panose="02020603050405020304" pitchFamily="18" charset="0"/>
                <a:cs typeface="Times New Roman" panose="02020603050405020304" pitchFamily="18" charset="0"/>
              </a:rPr>
              <a:t>UNDERSTANDING RECENT TRENDS IN SAMPLE FAILURE </a:t>
            </a:r>
            <a:br>
              <a:rPr lang="en-US" b="1" dirty="0">
                <a:solidFill>
                  <a:schemeClr val="accent6"/>
                </a:solidFill>
                <a:latin typeface="Times New Roman" panose="02020603050405020304" pitchFamily="18" charset="0"/>
                <a:cs typeface="Times New Roman" panose="02020603050405020304" pitchFamily="18" charset="0"/>
              </a:rPr>
            </a:br>
            <a:endParaRPr lang="en-US" b="1" dirty="0">
              <a:solidFill>
                <a:schemeClr val="accent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DF9AEA-36DE-46CA-B415-4578A8F93223}"/>
              </a:ext>
            </a:extLst>
          </p:cNvPr>
          <p:cNvSpPr>
            <a:spLocks noGrp="1"/>
          </p:cNvSpPr>
          <p:nvPr>
            <p:ph idx="1"/>
          </p:nvPr>
        </p:nvSpPr>
        <p:spPr>
          <a:xfrm>
            <a:off x="375943" y="1440871"/>
            <a:ext cx="11440113" cy="4779820"/>
          </a:xfrm>
        </p:spPr>
        <p:txBody>
          <a:bodyPr>
            <a:normAutofit/>
          </a:bodyPr>
          <a:lstStyle/>
          <a:p>
            <a:pPr marL="0" indent="0">
              <a:buNone/>
            </a:pPr>
            <a:r>
              <a:rPr lang="en-US" sz="2800" b="1" dirty="0">
                <a:solidFill>
                  <a:schemeClr val="accent6"/>
                </a:solidFill>
                <a:latin typeface="Times New Roman" panose="02020603050405020304" pitchFamily="18" charset="0"/>
                <a:cs typeface="Times New Roman" panose="02020603050405020304" pitchFamily="18" charset="0"/>
              </a:rPr>
              <a:t>1. COMMON FAILURE PARAMETERS</a:t>
            </a:r>
          </a:p>
          <a:p>
            <a:endParaRPr lang="en-US"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86% of sample failures of IS 303 and IS 710 are due to Modulus of Rupture along face grain(6), 43% is due to Modulus of Elasticity along face grain (3) and Glue adhesion water resistance test(3), and 28% is for Wet bending strength (2) and Water resistance test(2)</a:t>
            </a:r>
          </a:p>
          <a:p>
            <a:r>
              <a:rPr lang="en-US" sz="2000" b="1" dirty="0">
                <a:solidFill>
                  <a:srgbClr val="FF0000"/>
                </a:solidFill>
                <a:latin typeface="Times New Roman" panose="02020603050405020304" pitchFamily="18" charset="0"/>
                <a:cs typeface="Times New Roman" panose="02020603050405020304" pitchFamily="18" charset="0"/>
              </a:rPr>
              <a:t>For IS 2202, 100% of sample failures are due to failure in dimensions( thickness).</a:t>
            </a:r>
          </a:p>
          <a:p>
            <a:r>
              <a:rPr lang="en-US" sz="2000" b="1" dirty="0">
                <a:solidFill>
                  <a:srgbClr val="FF0000"/>
                </a:solidFill>
                <a:latin typeface="Times New Roman" panose="02020603050405020304" pitchFamily="18" charset="0"/>
                <a:cs typeface="Times New Roman" panose="02020603050405020304" pitchFamily="18" charset="0"/>
              </a:rPr>
              <a:t>For IS 1659</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100% of sample failures are due to Modulus of Rupture along face grain and 50% of failures in squareness, thickness.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22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333-72D3-7F33-860E-72528759672E}"/>
              </a:ext>
            </a:extLst>
          </p:cNvPr>
          <p:cNvSpPr>
            <a:spLocks noGrp="1"/>
          </p:cNvSpPr>
          <p:nvPr>
            <p:ph type="title"/>
          </p:nvPr>
        </p:nvSpPr>
        <p:spPr>
          <a:xfrm>
            <a:off x="328116" y="395556"/>
            <a:ext cx="11589564" cy="1320800"/>
          </a:xfrm>
        </p:spPr>
        <p:txBody>
          <a:bodyPr>
            <a:normAutofit/>
          </a:bodyPr>
          <a:lstStyle/>
          <a:p>
            <a:r>
              <a:rPr lang="en-US" sz="2800" b="1" dirty="0">
                <a:solidFill>
                  <a:schemeClr val="accent6"/>
                </a:solidFill>
                <a:latin typeface="Times New Roman" panose="02020603050405020304" pitchFamily="18" charset="0"/>
                <a:cs typeface="Times New Roman" panose="02020603050405020304" pitchFamily="18" charset="0"/>
              </a:rPr>
              <a:t>2. SAMPLE FAILURE ANALYSIS - IS 303:1989</a:t>
            </a:r>
          </a:p>
        </p:txBody>
      </p:sp>
      <p:graphicFrame>
        <p:nvGraphicFramePr>
          <p:cNvPr id="6" name="Content Placeholder 5">
            <a:extLst>
              <a:ext uri="{FF2B5EF4-FFF2-40B4-BE49-F238E27FC236}">
                <a16:creationId xmlns:a16="http://schemas.microsoft.com/office/drawing/2014/main" id="{5B5BFB26-B242-2227-C638-7F0C2A3C807A}"/>
              </a:ext>
            </a:extLst>
          </p:cNvPr>
          <p:cNvGraphicFramePr>
            <a:graphicFrameLocks noGrp="1"/>
          </p:cNvGraphicFramePr>
          <p:nvPr>
            <p:ph idx="1"/>
            <p:extLst>
              <p:ext uri="{D42A27DB-BD31-4B8C-83A1-F6EECF244321}">
                <p14:modId xmlns:p14="http://schemas.microsoft.com/office/powerpoint/2010/main" val="1756752314"/>
              </p:ext>
            </p:extLst>
          </p:nvPr>
        </p:nvGraphicFramePr>
        <p:xfrm>
          <a:off x="1539836" y="1716356"/>
          <a:ext cx="10186888" cy="4581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43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B5BFB26-B242-2227-C638-7F0C2A3C807A}"/>
              </a:ext>
            </a:extLst>
          </p:cNvPr>
          <p:cNvGraphicFramePr>
            <a:graphicFrameLocks noGrp="1"/>
          </p:cNvGraphicFramePr>
          <p:nvPr>
            <p:ph idx="1"/>
            <p:extLst>
              <p:ext uri="{D42A27DB-BD31-4B8C-83A1-F6EECF244321}">
                <p14:modId xmlns:p14="http://schemas.microsoft.com/office/powerpoint/2010/main" val="1252141981"/>
              </p:ext>
            </p:extLst>
          </p:nvPr>
        </p:nvGraphicFramePr>
        <p:xfrm>
          <a:off x="780795" y="1394063"/>
          <a:ext cx="10630410" cy="533785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F7FB37A-39DA-420A-FE0A-4AC35245EB45}"/>
              </a:ext>
            </a:extLst>
          </p:cNvPr>
          <p:cNvSpPr txBox="1">
            <a:spLocks/>
          </p:cNvSpPr>
          <p:nvPr/>
        </p:nvSpPr>
        <p:spPr>
          <a:xfrm>
            <a:off x="599768" y="317430"/>
            <a:ext cx="10418752" cy="13208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chemeClr val="accent6"/>
                </a:solidFill>
                <a:latin typeface="Times New Roman" panose="02020603050405020304" pitchFamily="18" charset="0"/>
                <a:cs typeface="Times New Roman" panose="02020603050405020304" pitchFamily="18" charset="0"/>
              </a:rPr>
              <a:t>3. SAMPLE FAILURE ANALYSIS - IS 710:2010</a:t>
            </a:r>
          </a:p>
        </p:txBody>
      </p:sp>
    </p:spTree>
    <p:extLst>
      <p:ext uri="{BB962C8B-B14F-4D97-AF65-F5344CB8AC3E}">
        <p14:creationId xmlns:p14="http://schemas.microsoft.com/office/powerpoint/2010/main" val="162181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333-72D3-7F33-860E-72528759672E}"/>
              </a:ext>
            </a:extLst>
          </p:cNvPr>
          <p:cNvSpPr>
            <a:spLocks noGrp="1"/>
          </p:cNvSpPr>
          <p:nvPr>
            <p:ph type="title"/>
          </p:nvPr>
        </p:nvSpPr>
        <p:spPr>
          <a:xfrm>
            <a:off x="1689393" y="351311"/>
            <a:ext cx="9423269" cy="1320800"/>
          </a:xfrm>
        </p:spPr>
        <p:txBody>
          <a:bodyPr>
            <a:normAutofit/>
          </a:bodyPr>
          <a:lstStyle/>
          <a:p>
            <a:r>
              <a:rPr lang="en-US" sz="2800" b="1" dirty="0">
                <a:solidFill>
                  <a:schemeClr val="accent6"/>
                </a:solidFill>
                <a:latin typeface="Times New Roman" panose="02020603050405020304" pitchFamily="18" charset="0"/>
                <a:cs typeface="Times New Roman" panose="02020603050405020304" pitchFamily="18" charset="0"/>
              </a:rPr>
              <a:t>4. SAMPLE FAILURE ANALYSIS- IS 2202: PART 1:2023</a:t>
            </a:r>
          </a:p>
        </p:txBody>
      </p:sp>
      <p:graphicFrame>
        <p:nvGraphicFramePr>
          <p:cNvPr id="6" name="Content Placeholder 5">
            <a:extLst>
              <a:ext uri="{FF2B5EF4-FFF2-40B4-BE49-F238E27FC236}">
                <a16:creationId xmlns:a16="http://schemas.microsoft.com/office/drawing/2014/main" id="{5B5BFB26-B242-2227-C638-7F0C2A3C807A}"/>
              </a:ext>
            </a:extLst>
          </p:cNvPr>
          <p:cNvGraphicFramePr>
            <a:graphicFrameLocks noGrp="1"/>
          </p:cNvGraphicFramePr>
          <p:nvPr>
            <p:ph idx="1"/>
            <p:extLst>
              <p:ext uri="{D42A27DB-BD31-4B8C-83A1-F6EECF244321}">
                <p14:modId xmlns:p14="http://schemas.microsoft.com/office/powerpoint/2010/main" val="2465455758"/>
              </p:ext>
            </p:extLst>
          </p:nvPr>
        </p:nvGraphicFramePr>
        <p:xfrm>
          <a:off x="780795" y="1394063"/>
          <a:ext cx="10630410" cy="5337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37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333-72D3-7F33-860E-72528759672E}"/>
              </a:ext>
            </a:extLst>
          </p:cNvPr>
          <p:cNvSpPr>
            <a:spLocks noGrp="1"/>
          </p:cNvSpPr>
          <p:nvPr>
            <p:ph type="title"/>
          </p:nvPr>
        </p:nvSpPr>
        <p:spPr>
          <a:xfrm>
            <a:off x="465276" y="395556"/>
            <a:ext cx="10861485" cy="1320800"/>
          </a:xfrm>
        </p:spPr>
        <p:txBody>
          <a:bodyPr>
            <a:normAutofit/>
          </a:bodyPr>
          <a:lstStyle/>
          <a:p>
            <a:r>
              <a:rPr lang="en-US" sz="2800" b="1" dirty="0">
                <a:solidFill>
                  <a:schemeClr val="accent6"/>
                </a:solidFill>
                <a:latin typeface="Times New Roman" panose="02020603050405020304" pitchFamily="18" charset="0"/>
                <a:cs typeface="Times New Roman" panose="02020603050405020304" pitchFamily="18" charset="0"/>
              </a:rPr>
              <a:t>4. SAMPLE FAILURE ANALYSIS - IS 1659:2004</a:t>
            </a:r>
          </a:p>
        </p:txBody>
      </p:sp>
      <p:graphicFrame>
        <p:nvGraphicFramePr>
          <p:cNvPr id="6" name="Content Placeholder 5">
            <a:extLst>
              <a:ext uri="{FF2B5EF4-FFF2-40B4-BE49-F238E27FC236}">
                <a16:creationId xmlns:a16="http://schemas.microsoft.com/office/drawing/2014/main" id="{5B5BFB26-B242-2227-C638-7F0C2A3C807A}"/>
              </a:ext>
            </a:extLst>
          </p:cNvPr>
          <p:cNvGraphicFramePr>
            <a:graphicFrameLocks noGrp="1"/>
          </p:cNvGraphicFramePr>
          <p:nvPr>
            <p:ph idx="1"/>
            <p:extLst>
              <p:ext uri="{D42A27DB-BD31-4B8C-83A1-F6EECF244321}">
                <p14:modId xmlns:p14="http://schemas.microsoft.com/office/powerpoint/2010/main" val="1922052715"/>
              </p:ext>
            </p:extLst>
          </p:nvPr>
        </p:nvGraphicFramePr>
        <p:xfrm>
          <a:off x="1096314" y="1394063"/>
          <a:ext cx="10630410" cy="5337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26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333-72D3-7F33-860E-72528759672E}"/>
              </a:ext>
            </a:extLst>
          </p:cNvPr>
          <p:cNvSpPr>
            <a:spLocks noGrp="1"/>
          </p:cNvSpPr>
          <p:nvPr>
            <p:ph type="title"/>
          </p:nvPr>
        </p:nvSpPr>
        <p:spPr>
          <a:xfrm>
            <a:off x="1384365" y="351311"/>
            <a:ext cx="9423269" cy="1320800"/>
          </a:xfrm>
        </p:spPr>
        <p:txBody>
          <a:bodyPr>
            <a:normAutofit/>
          </a:bodyPr>
          <a:lstStyle/>
          <a:p>
            <a:r>
              <a:rPr lang="en-US" sz="2800" b="1" dirty="0">
                <a:solidFill>
                  <a:schemeClr val="accent6"/>
                </a:solidFill>
                <a:latin typeface="Times New Roman" panose="02020603050405020304" pitchFamily="18" charset="0"/>
                <a:cs typeface="Times New Roman" panose="02020603050405020304" pitchFamily="18" charset="0"/>
              </a:rPr>
              <a:t>5. SAMPLE FAILURE ANALYSIS- IS 4990:2011</a:t>
            </a:r>
          </a:p>
        </p:txBody>
      </p:sp>
      <p:graphicFrame>
        <p:nvGraphicFramePr>
          <p:cNvPr id="6" name="Content Placeholder 5">
            <a:extLst>
              <a:ext uri="{FF2B5EF4-FFF2-40B4-BE49-F238E27FC236}">
                <a16:creationId xmlns:a16="http://schemas.microsoft.com/office/drawing/2014/main" id="{5B5BFB26-B242-2227-C638-7F0C2A3C807A}"/>
              </a:ext>
            </a:extLst>
          </p:cNvPr>
          <p:cNvGraphicFramePr>
            <a:graphicFrameLocks noGrp="1"/>
          </p:cNvGraphicFramePr>
          <p:nvPr>
            <p:ph idx="1"/>
            <p:extLst>
              <p:ext uri="{D42A27DB-BD31-4B8C-83A1-F6EECF244321}">
                <p14:modId xmlns:p14="http://schemas.microsoft.com/office/powerpoint/2010/main" val="697415938"/>
              </p:ext>
            </p:extLst>
          </p:nvPr>
        </p:nvGraphicFramePr>
        <p:xfrm>
          <a:off x="1094557" y="1349818"/>
          <a:ext cx="10630410" cy="5337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976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E876-DEFC-9A47-66E7-BA4A0A6737D1}"/>
              </a:ext>
            </a:extLst>
          </p:cNvPr>
          <p:cNvSpPr>
            <a:spLocks noGrp="1"/>
          </p:cNvSpPr>
          <p:nvPr>
            <p:ph type="title"/>
          </p:nvPr>
        </p:nvSpPr>
        <p:spPr/>
        <p:txBody>
          <a:bodyPr>
            <a:normAutofit/>
          </a:bodyPr>
          <a:lstStyle/>
          <a:p>
            <a:r>
              <a:rPr lang="en-US" sz="2800" b="1" dirty="0">
                <a:solidFill>
                  <a:schemeClr val="accent6"/>
                </a:solidFill>
                <a:latin typeface="Times New Roman" panose="02020603050405020304" pitchFamily="18" charset="0"/>
                <a:cs typeface="Times New Roman" panose="02020603050405020304" pitchFamily="18" charset="0"/>
              </a:rPr>
              <a:t>6. NATURE OF CORRECTIVE ACTIONS TAKEN BY LICENCEES</a:t>
            </a:r>
          </a:p>
        </p:txBody>
      </p:sp>
      <p:sp>
        <p:nvSpPr>
          <p:cNvPr id="8" name="Content Placeholder 7">
            <a:extLst>
              <a:ext uri="{FF2B5EF4-FFF2-40B4-BE49-F238E27FC236}">
                <a16:creationId xmlns:a16="http://schemas.microsoft.com/office/drawing/2014/main" id="{939C42E0-7A99-DE88-DA17-80AF2686D9A7}"/>
              </a:ext>
            </a:extLst>
          </p:cNvPr>
          <p:cNvSpPr>
            <a:spLocks noGrp="1"/>
          </p:cNvSpPr>
          <p:nvPr>
            <p:ph idx="1"/>
          </p:nvPr>
        </p:nvSpPr>
        <p:spPr>
          <a:xfrm>
            <a:off x="677333" y="1930400"/>
            <a:ext cx="11062383" cy="4428897"/>
          </a:xfrm>
        </p:spPr>
        <p:txBody>
          <a:bodyPr>
            <a:normAutofit lnSpcReduction="10000"/>
          </a:bodyPr>
          <a:lstStyle/>
          <a:p>
            <a:r>
              <a:rPr lang="en-US" sz="2000" b="1" dirty="0">
                <a:latin typeface="Times New Roman" panose="02020603050405020304" pitchFamily="18" charset="0"/>
                <a:cs typeface="Times New Roman" panose="02020603050405020304" pitchFamily="18" charset="0"/>
              </a:rPr>
              <a:t>Discarding sap portions of wood before forming wooden strips to construct core frame.</a:t>
            </a:r>
          </a:p>
          <a:p>
            <a:r>
              <a:rPr lang="en-US" sz="2000" b="1" dirty="0">
                <a:latin typeface="Times New Roman" panose="02020603050405020304" pitchFamily="18" charset="0"/>
                <a:cs typeface="Times New Roman" panose="02020603050405020304" pitchFamily="18" charset="0"/>
              </a:rPr>
              <a:t>Improvement of adhesive concentration using less percentage of extender.</a:t>
            </a:r>
          </a:p>
          <a:p>
            <a:r>
              <a:rPr lang="en-US" sz="2000" b="1" dirty="0">
                <a:latin typeface="Times New Roman" panose="02020603050405020304" pitchFamily="18" charset="0"/>
                <a:cs typeface="Times New Roman" panose="02020603050405020304" pitchFamily="18" charset="0"/>
              </a:rPr>
              <a:t>Constructing core frame balancing perfectly in central line.</a:t>
            </a:r>
          </a:p>
          <a:p>
            <a:r>
              <a:rPr lang="en-US" sz="2000" b="1" dirty="0">
                <a:latin typeface="Times New Roman" panose="02020603050405020304" pitchFamily="18" charset="0"/>
                <a:cs typeface="Times New Roman" panose="02020603050405020304" pitchFamily="18" charset="0"/>
              </a:rPr>
              <a:t>Setting the applied pressure and temperature of the Hot press properly</a:t>
            </a:r>
          </a:p>
          <a:p>
            <a:r>
              <a:rPr lang="en-US" sz="2000" b="1" dirty="0">
                <a:latin typeface="Times New Roman" panose="02020603050405020304" pitchFamily="18" charset="0"/>
                <a:cs typeface="Times New Roman" panose="02020603050405020304" pitchFamily="18" charset="0"/>
              </a:rPr>
              <a:t>Increasing the solid content of BWP grade PF resin.</a:t>
            </a:r>
          </a:p>
          <a:p>
            <a:r>
              <a:rPr lang="en-US" sz="2000" b="1" dirty="0">
                <a:latin typeface="Times New Roman" panose="02020603050405020304" pitchFamily="18" charset="0"/>
                <a:cs typeface="Times New Roman" panose="02020603050405020304" pitchFamily="18" charset="0"/>
              </a:rPr>
              <a:t>Increasing glue coverage.</a:t>
            </a:r>
          </a:p>
          <a:p>
            <a:r>
              <a:rPr lang="en-US" sz="2000" b="1" dirty="0">
                <a:latin typeface="Times New Roman" panose="02020603050405020304" pitchFamily="18" charset="0"/>
                <a:cs typeface="Times New Roman" panose="02020603050405020304" pitchFamily="18" charset="0"/>
              </a:rPr>
              <a:t>Changing the supplier of veneer. </a:t>
            </a:r>
          </a:p>
        </p:txBody>
      </p:sp>
    </p:spTree>
    <p:extLst>
      <p:ext uri="{BB962C8B-B14F-4D97-AF65-F5344CB8AC3E}">
        <p14:creationId xmlns:p14="http://schemas.microsoft.com/office/powerpoint/2010/main" val="67235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424E-7DEF-DC05-2206-217074FB7C30}"/>
              </a:ext>
            </a:extLst>
          </p:cNvPr>
          <p:cNvSpPr>
            <a:spLocks noGrp="1"/>
          </p:cNvSpPr>
          <p:nvPr>
            <p:ph type="title"/>
          </p:nvPr>
        </p:nvSpPr>
        <p:spPr>
          <a:xfrm>
            <a:off x="0" y="69275"/>
            <a:ext cx="12081164" cy="1094507"/>
          </a:xfrm>
          <a:solidFill>
            <a:schemeClr val="accent1">
              <a:lumMod val="20000"/>
              <a:lumOff val="80000"/>
            </a:schemeClr>
          </a:solidFill>
        </p:spPr>
        <p:txBody>
          <a:bodyPr>
            <a:normAutofit/>
          </a:bodyPr>
          <a:lstStyle/>
          <a:p>
            <a:r>
              <a:rPr lang="en-US" b="1" dirty="0">
                <a:latin typeface="Times New Roman" panose="02020603050405020304" pitchFamily="18" charset="0"/>
                <a:cs typeface="Times New Roman" panose="02020603050405020304" pitchFamily="18" charset="0"/>
              </a:rPr>
              <a:t>GUIDELINES FOR DEALING WITH PRODUCT NON-CONFORMITY</a:t>
            </a:r>
          </a:p>
        </p:txBody>
      </p:sp>
      <p:sp>
        <p:nvSpPr>
          <p:cNvPr id="3" name="Content Placeholder 2">
            <a:extLst>
              <a:ext uri="{FF2B5EF4-FFF2-40B4-BE49-F238E27FC236}">
                <a16:creationId xmlns:a16="http://schemas.microsoft.com/office/drawing/2014/main" id="{7826619A-6FD2-A0F1-A09B-163AD374E674}"/>
              </a:ext>
            </a:extLst>
          </p:cNvPr>
          <p:cNvSpPr>
            <a:spLocks noGrp="1"/>
          </p:cNvSpPr>
          <p:nvPr>
            <p:ph idx="1"/>
          </p:nvPr>
        </p:nvSpPr>
        <p:spPr>
          <a:xfrm>
            <a:off x="45027" y="1740307"/>
            <a:ext cx="11991109" cy="5417127"/>
          </a:xfrm>
          <a:pattFill prst="pct5">
            <a:fgClr>
              <a:schemeClr val="accent5">
                <a:lumMod val="75000"/>
              </a:schemeClr>
            </a:fgClr>
            <a:bgClr>
              <a:schemeClr val="bg1"/>
            </a:bgClr>
          </a:pattFill>
        </p:spPr>
        <p:txBody>
          <a:bodyPr>
            <a:noAutofit/>
          </a:bodyPr>
          <a:lstStyle/>
          <a:p>
            <a:r>
              <a:rPr lang="en-US" sz="1400" b="1" dirty="0">
                <a:latin typeface="Times New Roman" panose="02020603050405020304" pitchFamily="18" charset="0"/>
                <a:cs typeface="Times New Roman" panose="02020603050405020304" pitchFamily="18" charset="0"/>
              </a:rPr>
              <a:t>1</a:t>
            </a:r>
            <a:r>
              <a:rPr lang="en-US" sz="1400" b="1" baseline="30000" dirty="0">
                <a:latin typeface="Times New Roman" panose="02020603050405020304" pitchFamily="18" charset="0"/>
                <a:cs typeface="Times New Roman" panose="02020603050405020304" pitchFamily="18" charset="0"/>
              </a:rPr>
              <a:t>st</a:t>
            </a:r>
            <a:r>
              <a:rPr lang="en-US" sz="1400" b="1" dirty="0">
                <a:latin typeface="Times New Roman" panose="02020603050405020304" pitchFamily="18" charset="0"/>
                <a:cs typeface="Times New Roman" panose="02020603050405020304" pitchFamily="18" charset="0"/>
              </a:rPr>
              <a:t> Non-conformity and consecutive non-conformity</a:t>
            </a:r>
          </a:p>
          <a:p>
            <a:r>
              <a:rPr lang="en-US" sz="1400" b="1" dirty="0">
                <a:latin typeface="Times New Roman" panose="02020603050405020304" pitchFamily="18" charset="0"/>
                <a:cs typeface="Times New Roman" panose="02020603050405020304" pitchFamily="18" charset="0"/>
              </a:rPr>
              <a:t>Deviation observed in labelling and marking requirements (for example, absence of Batch code, date of manufacturing, best before, grade/type, etc.) is also to be treated as non-conformity of product.</a:t>
            </a:r>
          </a:p>
          <a:p>
            <a:r>
              <a:rPr lang="en-US" sz="1400" b="1" dirty="0">
                <a:latin typeface="Times New Roman" panose="02020603050405020304" pitchFamily="18" charset="0"/>
                <a:cs typeface="Times New Roman" panose="02020603050405020304" pitchFamily="18" charset="0"/>
              </a:rPr>
              <a:t>Risk assessment &amp; Product recall</a:t>
            </a:r>
          </a:p>
          <a:p>
            <a:r>
              <a:rPr lang="en-US" sz="1400" b="1" dirty="0">
                <a:latin typeface="Times New Roman" panose="02020603050405020304" pitchFamily="18" charset="0"/>
                <a:cs typeface="Times New Roman" panose="02020603050405020304" pitchFamily="18" charset="0"/>
              </a:rPr>
              <a:t>Receipt and review of corrective actions.</a:t>
            </a:r>
          </a:p>
          <a:p>
            <a:r>
              <a:rPr lang="en-US" sz="1400" b="1" dirty="0">
                <a:latin typeface="Times New Roman" panose="02020603050405020304" pitchFamily="18" charset="0"/>
                <a:cs typeface="Times New Roman" panose="02020603050405020304" pitchFamily="18" charset="0"/>
              </a:rPr>
              <a:t>Corrective action Verification visits</a:t>
            </a:r>
          </a:p>
          <a:p>
            <a:r>
              <a:rPr lang="en-US" sz="1400" b="1" dirty="0">
                <a:latin typeface="Times New Roman" panose="02020603050405020304" pitchFamily="18" charset="0"/>
                <a:cs typeface="Times New Roman" panose="02020603050405020304" pitchFamily="18" charset="0"/>
              </a:rPr>
              <a:t>Public alert issued for non-conforming product, wherever directions for product recall issued.</a:t>
            </a:r>
          </a:p>
          <a:p>
            <a:r>
              <a:rPr lang="en-US" sz="1400" b="1" dirty="0">
                <a:latin typeface="Times New Roman" panose="02020603050405020304" pitchFamily="18" charset="0"/>
                <a:cs typeface="Times New Roman" panose="02020603050405020304" pitchFamily="18" charset="0"/>
              </a:rPr>
              <a:t>Suspension due to non-conformity of products</a:t>
            </a:r>
          </a:p>
          <a:p>
            <a:r>
              <a:rPr lang="en-US" sz="1400" b="1" dirty="0">
                <a:latin typeface="Times New Roman" panose="02020603050405020304" pitchFamily="18" charset="0"/>
                <a:cs typeface="Times New Roman" panose="02020603050405020304" pitchFamily="18" charset="0"/>
              </a:rPr>
              <a:t>Visit to check compliance of suspension orders</a:t>
            </a:r>
          </a:p>
          <a:p>
            <a:r>
              <a:rPr lang="en-US" sz="1400" b="1" dirty="0">
                <a:latin typeface="Times New Roman" panose="02020603050405020304" pitchFamily="18" charset="0"/>
                <a:cs typeface="Times New Roman" panose="02020603050405020304" pitchFamily="18" charset="0"/>
              </a:rPr>
              <a:t>Receipt and review of Corrective actions in reply to suspension</a:t>
            </a:r>
          </a:p>
          <a:p>
            <a:r>
              <a:rPr lang="en-US" sz="1400" b="1" dirty="0">
                <a:latin typeface="Times New Roman" panose="02020603050405020304" pitchFamily="18" charset="0"/>
                <a:cs typeface="Times New Roman" panose="02020603050405020304" pitchFamily="18" charset="0"/>
              </a:rPr>
              <a:t>Inspection for Revocation of suspension (ROS)</a:t>
            </a:r>
          </a:p>
          <a:p>
            <a:r>
              <a:rPr lang="en-US" sz="1400" b="1" dirty="0">
                <a:latin typeface="Times New Roman" panose="02020603050405020304" pitchFamily="18" charset="0"/>
                <a:cs typeface="Times New Roman" panose="02020603050405020304" pitchFamily="18" charset="0"/>
              </a:rPr>
              <a:t>Intentionally using Standard Mark on non-conforming goods.</a:t>
            </a:r>
          </a:p>
          <a:p>
            <a:r>
              <a:rPr lang="en-US" sz="1400" b="1" dirty="0">
                <a:latin typeface="Times New Roman" panose="02020603050405020304" pitchFamily="18" charset="0"/>
                <a:cs typeface="Times New Roman" panose="02020603050405020304" pitchFamily="18" charset="0"/>
              </a:rPr>
              <a:t>Suspension on establishment of complaint</a:t>
            </a:r>
          </a:p>
          <a:p>
            <a:r>
              <a:rPr lang="en-US" sz="1400" b="1" dirty="0">
                <a:latin typeface="Times New Roman" panose="02020603050405020304" pitchFamily="18" charset="0"/>
                <a:cs typeface="Times New Roman" panose="02020603050405020304" pitchFamily="18" charset="0"/>
              </a:rPr>
              <a:t>Suspension along with cancellation notice</a:t>
            </a:r>
          </a:p>
          <a:p>
            <a:r>
              <a:rPr lang="en-US" sz="1400" b="1" dirty="0">
                <a:latin typeface="Times New Roman" panose="02020603050405020304" pitchFamily="18" charset="0"/>
                <a:cs typeface="Times New Roman" panose="02020603050405020304" pitchFamily="18" charset="0"/>
              </a:rPr>
              <a:t>Discreet visit.</a:t>
            </a: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20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60DC2-26C8-5214-1AE2-D69E564F6F5F}"/>
              </a:ext>
            </a:extLst>
          </p:cNvPr>
          <p:cNvPicPr>
            <a:picLocks noChangeAspect="1"/>
          </p:cNvPicPr>
          <p:nvPr/>
        </p:nvPicPr>
        <p:blipFill>
          <a:blip r:embed="rId2"/>
          <a:stretch>
            <a:fillRect/>
          </a:stretch>
        </p:blipFill>
        <p:spPr>
          <a:xfrm>
            <a:off x="132736" y="4306532"/>
            <a:ext cx="4483509" cy="2492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36591FF-65F7-7B2F-9A62-16A1BD9BD49D}"/>
              </a:ext>
            </a:extLst>
          </p:cNvPr>
          <p:cNvPicPr>
            <a:picLocks noChangeAspect="1"/>
          </p:cNvPicPr>
          <p:nvPr/>
        </p:nvPicPr>
        <p:blipFill>
          <a:blip r:embed="rId3"/>
          <a:stretch>
            <a:fillRect/>
          </a:stretch>
        </p:blipFill>
        <p:spPr>
          <a:xfrm>
            <a:off x="132736" y="2065213"/>
            <a:ext cx="4483509" cy="2091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8A149FE-E387-4EF9-7BE1-2D6658ACD7FF}"/>
              </a:ext>
            </a:extLst>
          </p:cNvPr>
          <p:cNvPicPr>
            <a:picLocks noChangeAspect="1"/>
          </p:cNvPicPr>
          <p:nvPr/>
        </p:nvPicPr>
        <p:blipFill>
          <a:blip r:embed="rId4"/>
          <a:stretch>
            <a:fillRect/>
          </a:stretch>
        </p:blipFill>
        <p:spPr>
          <a:xfrm>
            <a:off x="132736" y="29497"/>
            <a:ext cx="4483509" cy="1886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1BC15D0-CA1F-0374-13BC-291FC8CBF685}"/>
              </a:ext>
            </a:extLst>
          </p:cNvPr>
          <p:cNvPicPr>
            <a:picLocks noChangeAspect="1"/>
          </p:cNvPicPr>
          <p:nvPr/>
        </p:nvPicPr>
        <p:blipFill>
          <a:blip r:embed="rId5"/>
          <a:stretch>
            <a:fillRect/>
          </a:stretch>
        </p:blipFill>
        <p:spPr>
          <a:xfrm>
            <a:off x="5021906" y="29497"/>
            <a:ext cx="7037358" cy="676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670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760" y="360138"/>
            <a:ext cx="10515600" cy="1325563"/>
          </a:xfrm>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PRODUCT RECALL</a:t>
            </a:r>
            <a:endParaRPr lang="en-IN"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2508" y="1685701"/>
            <a:ext cx="11172103" cy="4592862"/>
          </a:xfrm>
        </p:spPr>
        <p:txBody>
          <a:bodyPr>
            <a:normAutofit fontScale="92500"/>
          </a:bodyPr>
          <a:lstStyle/>
          <a:p>
            <a:r>
              <a:rPr lang="en-US" sz="2400"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product recall</a:t>
            </a:r>
            <a:r>
              <a:rPr lang="en-US" sz="2400" dirty="0">
                <a:latin typeface="Times New Roman" panose="02020603050405020304" pitchFamily="18" charset="0"/>
                <a:cs typeface="Times New Roman" panose="02020603050405020304" pitchFamily="18" charset="0"/>
              </a:rPr>
              <a:t>” is the process of retrieving defective and/or potentially unsafe goods from market/retailer/traders, etc.</a:t>
            </a:r>
          </a:p>
          <a:p>
            <a:r>
              <a:rPr lang="en-US" sz="2400" dirty="0">
                <a:latin typeface="Times New Roman" panose="02020603050405020304" pitchFamily="18" charset="0"/>
                <a:cs typeface="Times New Roman" panose="02020603050405020304" pitchFamily="18" charset="0"/>
              </a:rPr>
              <a:t>Upon receipt of information on any non-conforming product, risk assessment analysis will be carried out by Product Recall Committee of Branch Office.</a:t>
            </a:r>
          </a:p>
          <a:p>
            <a:r>
              <a:rPr lang="en-US" sz="2400" dirty="0">
                <a:latin typeface="Times New Roman" panose="02020603050405020304" pitchFamily="18" charset="0"/>
                <a:cs typeface="Times New Roman" panose="02020603050405020304" pitchFamily="18" charset="0"/>
              </a:rPr>
              <a:t>If it is found that the product failure will have serious impact on public health/safety, directions on product recall shall be issued.</a:t>
            </a:r>
          </a:p>
          <a:p>
            <a:r>
              <a:rPr lang="en-US" sz="2400" b="1" dirty="0">
                <a:solidFill>
                  <a:srgbClr val="FF0000"/>
                </a:solidFill>
                <a:latin typeface="Times New Roman" panose="02020603050405020304" pitchFamily="18" charset="0"/>
                <a:cs typeface="Times New Roman" panose="02020603050405020304" pitchFamily="18" charset="0"/>
              </a:rPr>
              <a:t>Such cases will be notified in all public domain and print media.</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42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189" y="309092"/>
            <a:ext cx="9813702" cy="6207617"/>
          </a:xfrm>
          <a:prstGeom prst="rect">
            <a:avLst/>
          </a:prstGeom>
        </p:spPr>
      </p:pic>
      <p:cxnSp>
        <p:nvCxnSpPr>
          <p:cNvPr id="6" name="Straight Arrow Connector 5"/>
          <p:cNvCxnSpPr/>
          <p:nvPr/>
        </p:nvCxnSpPr>
        <p:spPr>
          <a:xfrm flipV="1">
            <a:off x="2562896" y="721217"/>
            <a:ext cx="734096" cy="7083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62896" y="1603421"/>
            <a:ext cx="734096" cy="7083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9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182" y="1"/>
            <a:ext cx="11848564" cy="6697014"/>
          </a:xfrm>
          <a:prstGeom prst="rect">
            <a:avLst/>
          </a:prstGeom>
        </p:spPr>
      </p:pic>
    </p:spTree>
    <p:extLst>
      <p:ext uri="{BB962C8B-B14F-4D97-AF65-F5344CB8AC3E}">
        <p14:creationId xmlns:p14="http://schemas.microsoft.com/office/powerpoint/2010/main" val="2021046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7912-C7EB-9634-F2B9-F665A1A9815C}"/>
              </a:ext>
            </a:extLst>
          </p:cNvPr>
          <p:cNvSpPr>
            <a:spLocks noGrp="1"/>
          </p:cNvSpPr>
          <p:nvPr>
            <p:ph type="title"/>
          </p:nvPr>
        </p:nvSpPr>
        <p:spPr>
          <a:xfrm>
            <a:off x="290945" y="351270"/>
            <a:ext cx="11762510" cy="1325563"/>
          </a:xfrm>
          <a:solidFill>
            <a:schemeClr val="accent1">
              <a:lumMod val="20000"/>
              <a:lumOff val="80000"/>
            </a:schemeClr>
          </a:solidFill>
        </p:spPr>
        <p:txBody>
          <a:bodyPr/>
          <a:lstStyle/>
          <a:p>
            <a:r>
              <a:rPr lang="en-US" b="1" dirty="0">
                <a:latin typeface="Times New Roman" panose="02020603050405020304" pitchFamily="18" charset="0"/>
                <a:cs typeface="Times New Roman" panose="02020603050405020304" pitchFamily="18" charset="0"/>
              </a:rPr>
              <a:t>REASONS BEHIND UNSATISFACTORY INSPECTIONS</a:t>
            </a:r>
          </a:p>
        </p:txBody>
      </p:sp>
      <p:sp>
        <p:nvSpPr>
          <p:cNvPr id="3" name="Content Placeholder 2">
            <a:extLst>
              <a:ext uri="{FF2B5EF4-FFF2-40B4-BE49-F238E27FC236}">
                <a16:creationId xmlns:a16="http://schemas.microsoft.com/office/drawing/2014/main" id="{254195F1-2E79-B702-AA84-9930B12D0A26}"/>
              </a:ext>
            </a:extLst>
          </p:cNvPr>
          <p:cNvSpPr>
            <a:spLocks noGrp="1"/>
          </p:cNvSpPr>
          <p:nvPr>
            <p:ph idx="1"/>
          </p:nvPr>
        </p:nvSpPr>
        <p:spPr>
          <a:xfrm>
            <a:off x="530317" y="2750551"/>
            <a:ext cx="10364452" cy="3424107"/>
          </a:xfrm>
        </p:spPr>
        <p:txBody>
          <a:bodyPr>
            <a:noAutofit/>
          </a:bodyPr>
          <a:lstStyle/>
          <a:p>
            <a:pPr marL="514350" indent="-514350">
              <a:buAutoNum type="romanLcParenR"/>
            </a:pPr>
            <a:r>
              <a:rPr lang="en-US" b="1" dirty="0">
                <a:latin typeface="Times New Roman" panose="02020603050405020304" pitchFamily="18" charset="0"/>
                <a:cs typeface="Times New Roman" panose="02020603050405020304" pitchFamily="18" charset="0"/>
              </a:rPr>
              <a:t>Outside lab test reports and Internal testing records not available </a:t>
            </a:r>
          </a:p>
          <a:p>
            <a:pPr marL="514350" indent="-514350">
              <a:buAutoNum type="romanLcParenR"/>
            </a:pPr>
            <a:r>
              <a:rPr lang="en-US" b="1" dirty="0">
                <a:latin typeface="Times New Roman" panose="02020603050405020304" pitchFamily="18" charset="0"/>
                <a:cs typeface="Times New Roman" panose="02020603050405020304" pitchFamily="18" charset="0"/>
              </a:rPr>
              <a:t>QCI not available even as production is going on and Standard Mark is being used on mandatory products being dispatched/sold without testing, </a:t>
            </a:r>
          </a:p>
          <a:p>
            <a:pPr marL="514350" indent="-514350">
              <a:buAutoNum type="romanLcParenR"/>
            </a:pPr>
            <a:r>
              <a:rPr lang="en-US" b="1" dirty="0">
                <a:latin typeface="Times New Roman" panose="02020603050405020304" pitchFamily="18" charset="0"/>
                <a:cs typeface="Times New Roman" panose="02020603050405020304" pitchFamily="18" charset="0"/>
              </a:rPr>
              <a:t>Incompetent QCI</a:t>
            </a:r>
          </a:p>
          <a:p>
            <a:pPr marL="514350" indent="-514350">
              <a:buAutoNum type="romanLcParenR"/>
            </a:pPr>
            <a:r>
              <a:rPr lang="en-US" b="1" dirty="0">
                <a:latin typeface="Times New Roman" panose="02020603050405020304" pitchFamily="18" charset="0"/>
                <a:cs typeface="Times New Roman" panose="02020603050405020304" pitchFamily="18" charset="0"/>
              </a:rPr>
              <a:t>Valid Calibration certificates not available, Test equipment not available/not working.</a:t>
            </a:r>
          </a:p>
          <a:p>
            <a:pPr marL="514350" indent="-514350">
              <a:buAutoNum type="romanLcParenR"/>
            </a:pPr>
            <a:r>
              <a:rPr lang="en-US" b="1" dirty="0">
                <a:latin typeface="Times New Roman" panose="02020603050405020304" pitchFamily="18" charset="0"/>
                <a:cs typeface="Times New Roman" panose="02020603050405020304" pitchFamily="18" charset="0"/>
              </a:rPr>
              <a:t>Raw material Test Certificate from supplier/BIS recognized laboratory not available for all consignments.</a:t>
            </a:r>
          </a:p>
          <a:p>
            <a:pPr marL="514350" indent="-514350">
              <a:buAutoNum type="romanLcParenR"/>
            </a:pPr>
            <a:r>
              <a:rPr lang="en-US" b="1" dirty="0">
                <a:latin typeface="Times New Roman" panose="02020603050405020304" pitchFamily="18" charset="0"/>
                <a:cs typeface="Times New Roman" panose="02020603050405020304" pitchFamily="18" charset="0"/>
              </a:rPr>
              <a:t>Marking on products/varieties other than those covered in the scope of the </a:t>
            </a:r>
            <a:r>
              <a:rPr lang="en-US" b="1" dirty="0" err="1">
                <a:latin typeface="Times New Roman" panose="02020603050405020304" pitchFamily="18" charset="0"/>
                <a:cs typeface="Times New Roman" panose="02020603050405020304" pitchFamily="18" charset="0"/>
              </a:rPr>
              <a:t>licence</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52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1346-52B6-46AB-A7DF-6899F1123DDC}"/>
              </a:ext>
            </a:extLst>
          </p:cNvPr>
          <p:cNvSpPr>
            <a:spLocks noGrp="1"/>
          </p:cNvSpPr>
          <p:nvPr>
            <p:ph type="title"/>
          </p:nvPr>
        </p:nvSpPr>
        <p:spPr>
          <a:xfrm>
            <a:off x="152400" y="-243984"/>
            <a:ext cx="11526981"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FACTORY INSPECTIONS-LESSONS LEARNT</a:t>
            </a:r>
          </a:p>
        </p:txBody>
      </p:sp>
      <p:graphicFrame>
        <p:nvGraphicFramePr>
          <p:cNvPr id="4" name="Table 4">
            <a:extLst>
              <a:ext uri="{FF2B5EF4-FFF2-40B4-BE49-F238E27FC236}">
                <a16:creationId xmlns:a16="http://schemas.microsoft.com/office/drawing/2014/main" id="{89E1B1D8-FE62-450A-9927-16F17D41F1D5}"/>
              </a:ext>
            </a:extLst>
          </p:cNvPr>
          <p:cNvGraphicFramePr>
            <a:graphicFrameLocks noGrp="1"/>
          </p:cNvGraphicFramePr>
          <p:nvPr>
            <p:extLst>
              <p:ext uri="{D42A27DB-BD31-4B8C-83A1-F6EECF244321}">
                <p14:modId xmlns:p14="http://schemas.microsoft.com/office/powerpoint/2010/main" val="1603856115"/>
              </p:ext>
            </p:extLst>
          </p:nvPr>
        </p:nvGraphicFramePr>
        <p:xfrm>
          <a:off x="152401" y="745374"/>
          <a:ext cx="11526980" cy="5270683"/>
        </p:xfrm>
        <a:graphic>
          <a:graphicData uri="http://schemas.openxmlformats.org/drawingml/2006/table">
            <a:tbl>
              <a:tblPr firstRow="1" bandRow="1">
                <a:tableStyleId>{D27102A9-8310-4765-A935-A1911B00CA55}</a:tableStyleId>
              </a:tblPr>
              <a:tblGrid>
                <a:gridCol w="4844672">
                  <a:extLst>
                    <a:ext uri="{9D8B030D-6E8A-4147-A177-3AD203B41FA5}">
                      <a16:colId xmlns:a16="http://schemas.microsoft.com/office/drawing/2014/main" val="1993014296"/>
                    </a:ext>
                  </a:extLst>
                </a:gridCol>
                <a:gridCol w="6682308">
                  <a:extLst>
                    <a:ext uri="{9D8B030D-6E8A-4147-A177-3AD203B41FA5}">
                      <a16:colId xmlns:a16="http://schemas.microsoft.com/office/drawing/2014/main" val="1372808101"/>
                    </a:ext>
                  </a:extLst>
                </a:gridCol>
              </a:tblGrid>
              <a:tr h="315319">
                <a:tc>
                  <a:txBody>
                    <a:bodyPr/>
                    <a:lstStyle/>
                    <a:p>
                      <a:pPr algn="ctr"/>
                      <a:r>
                        <a:rPr lang="en-US" sz="2000" dirty="0">
                          <a:latin typeface="Times New Roman" panose="02020603050405020304" pitchFamily="18" charset="0"/>
                          <a:cs typeface="Times New Roman" panose="02020603050405020304" pitchFamily="18" charset="0"/>
                        </a:rPr>
                        <a:t>ISSUES</a:t>
                      </a:r>
                    </a:p>
                  </a:txBody>
                  <a:tcPr>
                    <a:solidFill>
                      <a:schemeClr val="accent2">
                        <a:lumMod val="40000"/>
                        <a:lumOff val="60000"/>
                      </a:schemeClr>
                    </a:solidFill>
                  </a:tcPr>
                </a:tc>
                <a:tc>
                  <a:txBody>
                    <a:bodyPr/>
                    <a:lstStyle/>
                    <a:p>
                      <a:pPr algn="ctr"/>
                      <a:r>
                        <a:rPr lang="en-US" sz="2000" dirty="0">
                          <a:latin typeface="Times New Roman" panose="02020603050405020304" pitchFamily="18" charset="0"/>
                          <a:cs typeface="Times New Roman" panose="02020603050405020304" pitchFamily="18" charset="0"/>
                        </a:rPr>
                        <a:t>REASONS</a:t>
                      </a:r>
                    </a:p>
                  </a:txBody>
                  <a:tcPr>
                    <a:solidFill>
                      <a:schemeClr val="accent4">
                        <a:lumMod val="40000"/>
                        <a:lumOff val="60000"/>
                      </a:schemeClr>
                    </a:solidFill>
                  </a:tcPr>
                </a:tc>
                <a:extLst>
                  <a:ext uri="{0D108BD9-81ED-4DB2-BD59-A6C34878D82A}">
                    <a16:rowId xmlns:a16="http://schemas.microsoft.com/office/drawing/2014/main" val="4010603077"/>
                  </a:ext>
                </a:extLst>
              </a:tr>
              <a:tr h="4874443">
                <a:tc>
                  <a: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Major deviation in implementation of Scheme of Inspection and Testing.</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Incompetent QCI.</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Non-availability of QCI even as Standard Mark is being used and product is being dispatched /sold.</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Marking on products which is outside the scope of the </a:t>
                      </a:r>
                      <a:r>
                        <a:rPr lang="en-US" sz="2000" dirty="0" err="1">
                          <a:latin typeface="Times New Roman" panose="02020603050405020304" pitchFamily="18" charset="0"/>
                          <a:cs typeface="Times New Roman" panose="02020603050405020304" pitchFamily="18" charset="0"/>
                        </a:rPr>
                        <a:t>licence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Non-availability of Test equipment/Not working.</a:t>
                      </a:r>
                    </a:p>
                    <a:p>
                      <a:endParaRPr lang="en-US"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awareness about Product Manual, SIT, etc.</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sense of responsibility and ownership regarding smooth operation of the </a:t>
                      </a:r>
                      <a:r>
                        <a:rPr lang="en-US" sz="2000" dirty="0" err="1">
                          <a:latin typeface="Times New Roman" panose="02020603050405020304" pitchFamily="18" charset="0"/>
                          <a:cs typeface="Times New Roman" panose="02020603050405020304" pitchFamily="18" charset="0"/>
                        </a:rPr>
                        <a:t>licence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technical competence.</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understanding regarding conditions of </a:t>
                      </a:r>
                      <a:r>
                        <a:rPr lang="en-US" sz="2000" dirty="0" err="1">
                          <a:latin typeface="Times New Roman" panose="02020603050405020304" pitchFamily="18" charset="0"/>
                          <a:cs typeface="Times New Roman" panose="02020603050405020304" pitchFamily="18" charset="0"/>
                        </a:rPr>
                        <a:t>licence</a:t>
                      </a:r>
                      <a:r>
                        <a:rPr lang="en-US" sz="2000" dirty="0">
                          <a:latin typeface="Times New Roman" panose="02020603050405020304" pitchFamily="18" charset="0"/>
                          <a:cs typeface="Times New Roman" panose="02020603050405020304" pitchFamily="18" charset="0"/>
                        </a:rPr>
                        <a:t> and the implications of violating any of them.</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Firm is not self-reliant regarding operation of </a:t>
                      </a:r>
                      <a:r>
                        <a:rPr lang="en-US" sz="2000" dirty="0" err="1">
                          <a:latin typeface="Times New Roman" panose="02020603050405020304" pitchFamily="18" charset="0"/>
                          <a:cs typeface="Times New Roman" panose="02020603050405020304" pitchFamily="18" charset="0"/>
                        </a:rPr>
                        <a:t>Manakonline</a:t>
                      </a:r>
                      <a:r>
                        <a:rPr lang="en-US" sz="2000" dirty="0">
                          <a:latin typeface="Times New Roman" panose="02020603050405020304" pitchFamily="18" charset="0"/>
                          <a:cs typeface="Times New Roman" panose="02020603050405020304" pitchFamily="18" charset="0"/>
                        </a:rPr>
                        <a:t> portal.</a:t>
                      </a:r>
                    </a:p>
                  </a:txBody>
                  <a:tcPr>
                    <a:solidFill>
                      <a:schemeClr val="accent4">
                        <a:lumMod val="40000"/>
                        <a:lumOff val="60000"/>
                      </a:schemeClr>
                    </a:solidFill>
                  </a:tcPr>
                </a:tc>
                <a:extLst>
                  <a:ext uri="{0D108BD9-81ED-4DB2-BD59-A6C34878D82A}">
                    <a16:rowId xmlns:a16="http://schemas.microsoft.com/office/drawing/2014/main" val="3935406904"/>
                  </a:ext>
                </a:extLst>
              </a:tr>
            </a:tbl>
          </a:graphicData>
        </a:graphic>
      </p:graphicFrame>
    </p:spTree>
    <p:extLst>
      <p:ext uri="{BB962C8B-B14F-4D97-AF65-F5344CB8AC3E}">
        <p14:creationId xmlns:p14="http://schemas.microsoft.com/office/powerpoint/2010/main" val="344676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0DD381-967A-280A-20EA-D909CC5DE6AA}"/>
              </a:ext>
            </a:extLst>
          </p:cNvPr>
          <p:cNvSpPr>
            <a:spLocks noGrp="1"/>
          </p:cNvSpPr>
          <p:nvPr>
            <p:ph type="title"/>
          </p:nvPr>
        </p:nvSpPr>
        <p:spPr>
          <a:xfrm>
            <a:off x="360218" y="226579"/>
            <a:ext cx="11623964" cy="1325563"/>
          </a:xfrm>
          <a:solidFill>
            <a:schemeClr val="accent1">
              <a:lumMod val="20000"/>
              <a:lumOff val="80000"/>
            </a:schemeClr>
          </a:solidFill>
        </p:spPr>
        <p:txBody>
          <a:bodyPr>
            <a:normAutofit/>
          </a:bodyPr>
          <a:lstStyle/>
          <a:p>
            <a:r>
              <a:rPr lang="en-US" b="1" dirty="0">
                <a:latin typeface="Times New Roman" panose="02020603050405020304" pitchFamily="18" charset="0"/>
                <a:cs typeface="Times New Roman" panose="02020603050405020304" pitchFamily="18" charset="0"/>
              </a:rPr>
              <a:t>GUIDELINES FOR DEALING WITH UNSATISFACTORY INSPECTIONS</a:t>
            </a:r>
          </a:p>
        </p:txBody>
      </p:sp>
      <p:sp>
        <p:nvSpPr>
          <p:cNvPr id="3" name="Content Placeholder 2">
            <a:extLst>
              <a:ext uri="{FF2B5EF4-FFF2-40B4-BE49-F238E27FC236}">
                <a16:creationId xmlns:a16="http://schemas.microsoft.com/office/drawing/2014/main" id="{D252E7DD-06F3-D155-7B9B-DF363E80A694}"/>
              </a:ext>
            </a:extLst>
          </p:cNvPr>
          <p:cNvSpPr>
            <a:spLocks noGrp="1"/>
          </p:cNvSpPr>
          <p:nvPr>
            <p:ph idx="1"/>
          </p:nvPr>
        </p:nvSpPr>
        <p:spPr>
          <a:xfrm>
            <a:off x="467591" y="2506662"/>
            <a:ext cx="11256818" cy="4351338"/>
          </a:xfrm>
        </p:spPr>
        <p:txBody>
          <a:bodyPr>
            <a:noAutofit/>
          </a:bodyPr>
          <a:lstStyle/>
          <a:p>
            <a:r>
              <a:rPr lang="en-US" b="1" dirty="0">
                <a:latin typeface="Times New Roman" panose="02020603050405020304" pitchFamily="18" charset="0"/>
                <a:cs typeface="Times New Roman" panose="02020603050405020304" pitchFamily="18" charset="0"/>
              </a:rPr>
              <a:t>Discrepancies leading to unsatisfactory inspection</a:t>
            </a:r>
          </a:p>
          <a:p>
            <a:r>
              <a:rPr lang="en-US" b="1" dirty="0">
                <a:latin typeface="Times New Roman" panose="02020603050405020304" pitchFamily="18" charset="0"/>
                <a:cs typeface="Times New Roman" panose="02020603050405020304" pitchFamily="18" charset="0"/>
              </a:rPr>
              <a:t>Suspension due to unsatisfactory inspection.</a:t>
            </a:r>
          </a:p>
          <a:p>
            <a:r>
              <a:rPr lang="en-US" b="1" dirty="0">
                <a:latin typeface="Times New Roman" panose="02020603050405020304" pitchFamily="18" charset="0"/>
                <a:cs typeface="Times New Roman" panose="02020603050405020304" pitchFamily="18" charset="0"/>
              </a:rPr>
              <a:t>Visit to check compliance of suspension orders</a:t>
            </a:r>
          </a:p>
          <a:p>
            <a:r>
              <a:rPr lang="en-US" b="1" dirty="0">
                <a:latin typeface="Times New Roman" panose="02020603050405020304" pitchFamily="18" charset="0"/>
                <a:cs typeface="Times New Roman" panose="02020603050405020304" pitchFamily="18" charset="0"/>
              </a:rPr>
              <a:t>Receipt and review of corrective actions taken</a:t>
            </a:r>
          </a:p>
          <a:p>
            <a:r>
              <a:rPr lang="en-US" b="1" dirty="0">
                <a:latin typeface="Times New Roman" panose="02020603050405020304" pitchFamily="18" charset="0"/>
                <a:cs typeface="Times New Roman" panose="02020603050405020304" pitchFamily="18" charset="0"/>
              </a:rPr>
              <a:t>Inspection for Revocation of suspension</a:t>
            </a:r>
          </a:p>
          <a:p>
            <a:r>
              <a:rPr lang="en-US" b="1" dirty="0">
                <a:latin typeface="Times New Roman" panose="02020603050405020304" pitchFamily="18" charset="0"/>
                <a:cs typeface="Times New Roman" panose="02020603050405020304" pitchFamily="18" charset="0"/>
              </a:rPr>
              <a:t>Shifting of premises</a:t>
            </a:r>
          </a:p>
          <a:p>
            <a:r>
              <a:rPr lang="en-US" b="1" dirty="0">
                <a:latin typeface="Times New Roman" panose="02020603050405020304" pitchFamily="18" charset="0"/>
                <a:cs typeface="Times New Roman" panose="02020603050405020304" pitchFamily="18" charset="0"/>
              </a:rPr>
              <a:t>Non-payment of fee</a:t>
            </a:r>
          </a:p>
          <a:p>
            <a:r>
              <a:rPr lang="en-US" b="1" dirty="0">
                <a:latin typeface="Times New Roman" panose="02020603050405020304" pitchFamily="18" charset="0"/>
                <a:cs typeface="Times New Roman" panose="02020603050405020304" pitchFamily="18" charset="0"/>
              </a:rPr>
              <a:t>Non-implementation of Amendment/Product manual/revised Indian standard</a:t>
            </a:r>
          </a:p>
          <a:p>
            <a:r>
              <a:rPr lang="en-US" b="1" dirty="0">
                <a:latin typeface="Times New Roman" panose="02020603050405020304" pitchFamily="18" charset="0"/>
                <a:cs typeface="Times New Roman" panose="02020603050405020304" pitchFamily="18" charset="0"/>
              </a:rPr>
              <a:t>Suspension along with cancellation notice</a:t>
            </a:r>
          </a:p>
          <a:p>
            <a:r>
              <a:rPr lang="en-US" b="1" dirty="0">
                <a:latin typeface="Times New Roman" panose="02020603050405020304" pitchFamily="18" charset="0"/>
                <a:cs typeface="Times New Roman" panose="02020603050405020304" pitchFamily="18" charset="0"/>
              </a:rPr>
              <a:t>Discreet visit.</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89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F84C-A32B-4691-FF0F-9495850064B9}"/>
              </a:ext>
            </a:extLst>
          </p:cNvPr>
          <p:cNvSpPr>
            <a:spLocks noGrp="1"/>
          </p:cNvSpPr>
          <p:nvPr>
            <p:ph type="title"/>
          </p:nvPr>
        </p:nvSpPr>
        <p:spPr>
          <a:xfrm>
            <a:off x="256308" y="525160"/>
            <a:ext cx="11935692" cy="1457129"/>
          </a:xfrm>
          <a:solidFill>
            <a:schemeClr val="accent1">
              <a:lumMod val="20000"/>
              <a:lumOff val="80000"/>
            </a:schemeClr>
          </a:solidFill>
        </p:spPr>
        <p:txBody>
          <a:bodyPr>
            <a:normAutofit/>
          </a:bodyPr>
          <a:lstStyle/>
          <a:p>
            <a:r>
              <a:rPr lang="en-US" b="1" dirty="0">
                <a:latin typeface="Times New Roman" panose="02020603050405020304" pitchFamily="18" charset="0"/>
                <a:cs typeface="Times New Roman" panose="02020603050405020304" pitchFamily="18" charset="0"/>
              </a:rPr>
              <a:t>BIS CONFORMITY ASSESSEMENT REGULATIONS, 2018</a:t>
            </a:r>
            <a:endParaRPr lang="en-US" sz="31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7967872-9F78-A851-7C06-216F7FA7CC65}"/>
              </a:ext>
            </a:extLst>
          </p:cNvPr>
          <p:cNvPicPr>
            <a:picLocks noGrp="1" noChangeAspect="1"/>
          </p:cNvPicPr>
          <p:nvPr>
            <p:ph idx="1"/>
          </p:nvPr>
        </p:nvPicPr>
        <p:blipFill>
          <a:blip r:embed="rId2"/>
          <a:stretch>
            <a:fillRect/>
          </a:stretch>
        </p:blipFill>
        <p:spPr>
          <a:xfrm>
            <a:off x="947019" y="3183606"/>
            <a:ext cx="10297962" cy="1790950"/>
          </a:xfrm>
        </p:spPr>
      </p:pic>
      <p:sp>
        <p:nvSpPr>
          <p:cNvPr id="7" name="TextBox 6">
            <a:extLst>
              <a:ext uri="{FF2B5EF4-FFF2-40B4-BE49-F238E27FC236}">
                <a16:creationId xmlns:a16="http://schemas.microsoft.com/office/drawing/2014/main" id="{E0629407-CECE-4B17-33CF-DB561F60257C}"/>
              </a:ext>
            </a:extLst>
          </p:cNvPr>
          <p:cNvSpPr txBox="1"/>
          <p:nvPr/>
        </p:nvSpPr>
        <p:spPr>
          <a:xfrm>
            <a:off x="609599" y="2766444"/>
            <a:ext cx="6096000"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REGULATION 11 - CANCELLATION</a:t>
            </a:r>
            <a:endParaRPr lang="en-US" sz="2400" dirty="0"/>
          </a:p>
        </p:txBody>
      </p:sp>
    </p:spTree>
    <p:extLst>
      <p:ext uri="{BB962C8B-B14F-4D97-AF65-F5344CB8AC3E}">
        <p14:creationId xmlns:p14="http://schemas.microsoft.com/office/powerpoint/2010/main" val="143351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10C7-246A-F466-04BF-F5EEA7FA0F9B}"/>
              </a:ext>
            </a:extLst>
          </p:cNvPr>
          <p:cNvSpPr>
            <a:spLocks noGrp="1"/>
          </p:cNvSpPr>
          <p:nvPr>
            <p:ph type="title"/>
          </p:nvPr>
        </p:nvSpPr>
        <p:spPr>
          <a:xfrm>
            <a:off x="405245" y="101599"/>
            <a:ext cx="11381509" cy="757383"/>
          </a:xfrm>
          <a:solidFill>
            <a:schemeClr val="accent1">
              <a:lumMod val="20000"/>
              <a:lumOff val="80000"/>
            </a:schemeClr>
          </a:solidFill>
        </p:spPr>
        <p:txBody>
          <a:bodyPr/>
          <a:lstStyle/>
          <a:p>
            <a:pPr algn="ctr"/>
            <a:r>
              <a:rPr lang="en-US" b="1" dirty="0">
                <a:latin typeface="Times New Roman" panose="02020603050405020304" pitchFamily="18" charset="0"/>
                <a:cs typeface="Times New Roman" panose="02020603050405020304" pitchFamily="18" charset="0"/>
              </a:rPr>
              <a:t>CONDITIONS OF LICENCE</a:t>
            </a:r>
          </a:p>
        </p:txBody>
      </p:sp>
      <p:pic>
        <p:nvPicPr>
          <p:cNvPr id="5" name="Content Placeholder 4">
            <a:extLst>
              <a:ext uri="{FF2B5EF4-FFF2-40B4-BE49-F238E27FC236}">
                <a16:creationId xmlns:a16="http://schemas.microsoft.com/office/drawing/2014/main" id="{B71099D4-75E9-B881-3CF1-818E2ED02188}"/>
              </a:ext>
            </a:extLst>
          </p:cNvPr>
          <p:cNvPicPr>
            <a:picLocks noGrp="1" noChangeAspect="1"/>
          </p:cNvPicPr>
          <p:nvPr>
            <p:ph idx="1"/>
          </p:nvPr>
        </p:nvPicPr>
        <p:blipFill rotWithShape="1">
          <a:blip r:embed="rId2"/>
          <a:srcRect t="5916" b="18718"/>
          <a:stretch/>
        </p:blipFill>
        <p:spPr>
          <a:xfrm>
            <a:off x="180109" y="858982"/>
            <a:ext cx="10654146" cy="5745019"/>
          </a:xfrm>
        </p:spPr>
      </p:pic>
    </p:spTree>
    <p:extLst>
      <p:ext uri="{BB962C8B-B14F-4D97-AF65-F5344CB8AC3E}">
        <p14:creationId xmlns:p14="http://schemas.microsoft.com/office/powerpoint/2010/main" val="1926223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FE45F5-8510-C4C0-33A4-626172157022}"/>
              </a:ext>
            </a:extLst>
          </p:cNvPr>
          <p:cNvPicPr>
            <a:picLocks noGrp="1" noChangeAspect="1"/>
          </p:cNvPicPr>
          <p:nvPr>
            <p:ph idx="1"/>
          </p:nvPr>
        </p:nvPicPr>
        <p:blipFill>
          <a:blip r:embed="rId2"/>
          <a:stretch>
            <a:fillRect/>
          </a:stretch>
        </p:blipFill>
        <p:spPr>
          <a:xfrm>
            <a:off x="471055" y="374074"/>
            <a:ext cx="10598727" cy="6137562"/>
          </a:xfrm>
        </p:spPr>
      </p:pic>
    </p:spTree>
    <p:extLst>
      <p:ext uri="{BB962C8B-B14F-4D97-AF65-F5344CB8AC3E}">
        <p14:creationId xmlns:p14="http://schemas.microsoft.com/office/powerpoint/2010/main" val="540618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0C4E-404E-155B-0657-C81490333F33}"/>
              </a:ext>
            </a:extLst>
          </p:cNvPr>
          <p:cNvSpPr>
            <a:spLocks noGrp="1"/>
          </p:cNvSpPr>
          <p:nvPr>
            <p:ph type="title"/>
          </p:nvPr>
        </p:nvSpPr>
        <p:spPr>
          <a:xfrm>
            <a:off x="592282" y="1995055"/>
            <a:ext cx="11007436" cy="2459182"/>
          </a:xfrm>
          <a:solidFill>
            <a:schemeClr val="accent1">
              <a:lumMod val="20000"/>
              <a:lumOff val="80000"/>
            </a:schemeClr>
          </a:solidFill>
        </p:spPr>
        <p:txBody>
          <a:bodyPr>
            <a:normAutofit/>
          </a:bodyPr>
          <a:lstStyle/>
          <a:p>
            <a:pPr algn="ctr"/>
            <a:r>
              <a:rPr lang="en-US" b="1" dirty="0">
                <a:latin typeface="Times New Roman" panose="02020603050405020304" pitchFamily="18" charset="0"/>
                <a:cs typeface="Times New Roman" panose="02020603050405020304" pitchFamily="18" charset="0"/>
              </a:rPr>
              <a:t>TESTING OF PLYWOOD AND RELATED PRODUCTS</a:t>
            </a:r>
          </a:p>
        </p:txBody>
      </p:sp>
    </p:spTree>
    <p:extLst>
      <p:ext uri="{BB962C8B-B14F-4D97-AF65-F5344CB8AC3E}">
        <p14:creationId xmlns:p14="http://schemas.microsoft.com/office/powerpoint/2010/main" val="95696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8F272D7-8A52-92DB-9154-57A3626F6C26}"/>
              </a:ext>
            </a:extLst>
          </p:cNvPr>
          <p:cNvGraphicFramePr/>
          <p:nvPr>
            <p:extLst>
              <p:ext uri="{D42A27DB-BD31-4B8C-83A1-F6EECF244321}">
                <p14:modId xmlns:p14="http://schemas.microsoft.com/office/powerpoint/2010/main" val="1756180181"/>
              </p:ext>
            </p:extLst>
          </p:nvPr>
        </p:nvGraphicFramePr>
        <p:xfrm>
          <a:off x="0" y="1032387"/>
          <a:ext cx="11813458" cy="578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
            <a:extLst>
              <a:ext uri="{FF2B5EF4-FFF2-40B4-BE49-F238E27FC236}">
                <a16:creationId xmlns:a16="http://schemas.microsoft.com/office/drawing/2014/main" id="{D08D04BA-9A0E-9950-778C-9410B466075A}"/>
              </a:ext>
            </a:extLst>
          </p:cNvPr>
          <p:cNvSpPr txBox="1">
            <a:spLocks/>
          </p:cNvSpPr>
          <p:nvPr/>
        </p:nvSpPr>
        <p:spPr>
          <a:xfrm>
            <a:off x="990600" y="191280"/>
            <a:ext cx="10515600" cy="826793"/>
          </a:xfrm>
          <a:prstGeom prst="rect">
            <a:avLst/>
          </a:prstGeom>
          <a:gradFill>
            <a:gsLst>
              <a:gs pos="36000">
                <a:srgbClr val="CE8C08"/>
              </a:gs>
              <a:gs pos="100000">
                <a:schemeClr val="accent1">
                  <a:lumMod val="40000"/>
                  <a:lumOff val="60000"/>
                </a:schemeClr>
              </a:gs>
            </a:gsLst>
            <a:lin ang="540000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latin typeface="Times New Roman" panose="02020603050405020304" pitchFamily="18" charset="0"/>
                <a:cs typeface="Times New Roman" panose="02020603050405020304" pitchFamily="18" charset="0"/>
              </a:rPr>
              <a:t>INDIAN STANDARD- IS 710:2010</a:t>
            </a:r>
          </a:p>
        </p:txBody>
      </p:sp>
    </p:spTree>
    <p:extLst>
      <p:ext uri="{BB962C8B-B14F-4D97-AF65-F5344CB8AC3E}">
        <p14:creationId xmlns:p14="http://schemas.microsoft.com/office/powerpoint/2010/main" val="326070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D78042-0C42-3302-ED70-2FA25820F3F5}"/>
              </a:ext>
            </a:extLst>
          </p:cNvPr>
          <p:cNvPicPr>
            <a:picLocks noGrp="1" noChangeAspect="1"/>
          </p:cNvPicPr>
          <p:nvPr>
            <p:ph idx="1"/>
          </p:nvPr>
        </p:nvPicPr>
        <p:blipFill>
          <a:blip r:embed="rId2"/>
          <a:stretch>
            <a:fillRect/>
          </a:stretch>
        </p:blipFill>
        <p:spPr>
          <a:xfrm>
            <a:off x="1835727" y="894448"/>
            <a:ext cx="8520545" cy="5069104"/>
          </a:xfrm>
          <a:prstGeom prst="rect">
            <a:avLst/>
          </a:prstGeom>
          <a:ln>
            <a:noFill/>
          </a:ln>
          <a:effectLst>
            <a:softEdge rad="112500"/>
          </a:effectLst>
        </p:spPr>
      </p:pic>
    </p:spTree>
    <p:extLst>
      <p:ext uri="{BB962C8B-B14F-4D97-AF65-F5344CB8AC3E}">
        <p14:creationId xmlns:p14="http://schemas.microsoft.com/office/powerpoint/2010/main" val="14636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EECFEE-C190-9EEB-E99F-A4A0B715E526}"/>
              </a:ext>
            </a:extLst>
          </p:cNvPr>
          <p:cNvPicPr>
            <a:picLocks noChangeAspect="1"/>
          </p:cNvPicPr>
          <p:nvPr/>
        </p:nvPicPr>
        <p:blipFill>
          <a:blip r:embed="rId2"/>
          <a:stretch>
            <a:fillRect/>
          </a:stretch>
        </p:blipFill>
        <p:spPr>
          <a:xfrm>
            <a:off x="514888" y="147483"/>
            <a:ext cx="5581111" cy="3089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873CD20-C9BD-1236-370C-A6AD74947841}"/>
              </a:ext>
            </a:extLst>
          </p:cNvPr>
          <p:cNvPicPr>
            <a:picLocks noChangeAspect="1"/>
          </p:cNvPicPr>
          <p:nvPr/>
        </p:nvPicPr>
        <p:blipFill>
          <a:blip r:embed="rId3"/>
          <a:stretch>
            <a:fillRect/>
          </a:stretch>
        </p:blipFill>
        <p:spPr>
          <a:xfrm>
            <a:off x="6709211" y="167740"/>
            <a:ext cx="5089498" cy="306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8F8C718-FADB-9128-4C04-BCC8805CC446}"/>
              </a:ext>
            </a:extLst>
          </p:cNvPr>
          <p:cNvPicPr>
            <a:picLocks noChangeAspect="1"/>
          </p:cNvPicPr>
          <p:nvPr/>
        </p:nvPicPr>
        <p:blipFill>
          <a:blip r:embed="rId4"/>
          <a:stretch>
            <a:fillRect/>
          </a:stretch>
        </p:blipFill>
        <p:spPr>
          <a:xfrm>
            <a:off x="3451124" y="3370682"/>
            <a:ext cx="6091082" cy="3393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285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8F272D7-8A52-92DB-9154-57A3626F6C26}"/>
              </a:ext>
            </a:extLst>
          </p:cNvPr>
          <p:cNvGraphicFramePr/>
          <p:nvPr>
            <p:extLst>
              <p:ext uri="{D42A27DB-BD31-4B8C-83A1-F6EECF244321}">
                <p14:modId xmlns:p14="http://schemas.microsoft.com/office/powerpoint/2010/main" val="674032058"/>
              </p:ext>
            </p:extLst>
          </p:nvPr>
        </p:nvGraphicFramePr>
        <p:xfrm>
          <a:off x="-398207" y="1037520"/>
          <a:ext cx="12192000" cy="560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DD9E65EA-6AA8-6991-9A0C-7D631AFFC980}"/>
              </a:ext>
            </a:extLst>
          </p:cNvPr>
          <p:cNvSpPr txBox="1">
            <a:spLocks/>
          </p:cNvSpPr>
          <p:nvPr/>
        </p:nvSpPr>
        <p:spPr>
          <a:xfrm>
            <a:off x="990600" y="191280"/>
            <a:ext cx="10515600" cy="826793"/>
          </a:xfrm>
          <a:prstGeom prst="rect">
            <a:avLst/>
          </a:prstGeom>
          <a:gradFill>
            <a:gsLst>
              <a:gs pos="36000">
                <a:srgbClr val="CE8C08"/>
              </a:gs>
              <a:gs pos="100000">
                <a:schemeClr val="accent1">
                  <a:lumMod val="40000"/>
                  <a:lumOff val="60000"/>
                </a:schemeClr>
              </a:gs>
            </a:gsLst>
            <a:lin ang="540000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latin typeface="Times New Roman" panose="02020603050405020304" pitchFamily="18" charset="0"/>
                <a:cs typeface="Times New Roman" panose="02020603050405020304" pitchFamily="18" charset="0"/>
              </a:rPr>
              <a:t>INDIAN STANDARD- IS 1659:2004</a:t>
            </a:r>
          </a:p>
        </p:txBody>
      </p:sp>
    </p:spTree>
    <p:extLst>
      <p:ext uri="{BB962C8B-B14F-4D97-AF65-F5344CB8AC3E}">
        <p14:creationId xmlns:p14="http://schemas.microsoft.com/office/powerpoint/2010/main" val="113744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39BCDB-69D4-1A0F-D5AA-BBEDBF446EFB}"/>
              </a:ext>
            </a:extLst>
          </p:cNvPr>
          <p:cNvPicPr>
            <a:picLocks noChangeAspect="1"/>
          </p:cNvPicPr>
          <p:nvPr/>
        </p:nvPicPr>
        <p:blipFill>
          <a:blip r:embed="rId2"/>
          <a:stretch>
            <a:fillRect/>
          </a:stretch>
        </p:blipFill>
        <p:spPr>
          <a:xfrm>
            <a:off x="425022" y="1459679"/>
            <a:ext cx="4747539" cy="350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037DD0D-71A8-69D9-D48E-60472918B0AC}"/>
              </a:ext>
            </a:extLst>
          </p:cNvPr>
          <p:cNvPicPr>
            <a:picLocks noChangeAspect="1"/>
          </p:cNvPicPr>
          <p:nvPr/>
        </p:nvPicPr>
        <p:blipFill>
          <a:blip r:embed="rId3"/>
          <a:stretch>
            <a:fillRect/>
          </a:stretch>
        </p:blipFill>
        <p:spPr>
          <a:xfrm>
            <a:off x="5882640" y="1459678"/>
            <a:ext cx="5699760" cy="350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915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8F272D7-8A52-92DB-9154-57A3626F6C26}"/>
              </a:ext>
            </a:extLst>
          </p:cNvPr>
          <p:cNvGraphicFramePr/>
          <p:nvPr>
            <p:extLst>
              <p:ext uri="{D42A27DB-BD31-4B8C-83A1-F6EECF244321}">
                <p14:modId xmlns:p14="http://schemas.microsoft.com/office/powerpoint/2010/main" val="3628524071"/>
              </p:ext>
            </p:extLst>
          </p:nvPr>
        </p:nvGraphicFramePr>
        <p:xfrm>
          <a:off x="-958154" y="865673"/>
          <a:ext cx="11813458" cy="599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FF1CB9DF-89B0-4607-EA14-8AF6B75F630B}"/>
              </a:ext>
            </a:extLst>
          </p:cNvPr>
          <p:cNvSpPr txBox="1">
            <a:spLocks/>
          </p:cNvSpPr>
          <p:nvPr/>
        </p:nvSpPr>
        <p:spPr>
          <a:xfrm>
            <a:off x="990600" y="191280"/>
            <a:ext cx="10515600" cy="826793"/>
          </a:xfrm>
          <a:prstGeom prst="rect">
            <a:avLst/>
          </a:prstGeom>
          <a:gradFill>
            <a:gsLst>
              <a:gs pos="36000">
                <a:srgbClr val="CE8C08"/>
              </a:gs>
              <a:gs pos="100000">
                <a:schemeClr val="accent1">
                  <a:lumMod val="40000"/>
                  <a:lumOff val="60000"/>
                </a:schemeClr>
              </a:gs>
            </a:gsLst>
            <a:lin ang="540000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latin typeface="Times New Roman" panose="02020603050405020304" pitchFamily="18" charset="0"/>
                <a:cs typeface="Times New Roman" panose="02020603050405020304" pitchFamily="18" charset="0"/>
              </a:rPr>
              <a:t>INDIAN STANDARD- IS 2202:PART 1:2023</a:t>
            </a:r>
          </a:p>
        </p:txBody>
      </p:sp>
    </p:spTree>
    <p:extLst>
      <p:ext uri="{BB962C8B-B14F-4D97-AF65-F5344CB8AC3E}">
        <p14:creationId xmlns:p14="http://schemas.microsoft.com/office/powerpoint/2010/main" val="370059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75B03D-9609-3460-938A-AC6DEA1263C6}"/>
              </a:ext>
            </a:extLst>
          </p:cNvPr>
          <p:cNvPicPr>
            <a:picLocks noChangeAspect="1"/>
          </p:cNvPicPr>
          <p:nvPr/>
        </p:nvPicPr>
        <p:blipFill>
          <a:blip r:embed="rId2"/>
          <a:stretch>
            <a:fillRect/>
          </a:stretch>
        </p:blipFill>
        <p:spPr>
          <a:xfrm>
            <a:off x="0" y="1565922"/>
            <a:ext cx="4330732" cy="3330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CE49332-BA3E-BA16-F37A-C198AA6ECD93}"/>
              </a:ext>
            </a:extLst>
          </p:cNvPr>
          <p:cNvPicPr>
            <a:picLocks noChangeAspect="1"/>
          </p:cNvPicPr>
          <p:nvPr/>
        </p:nvPicPr>
        <p:blipFill>
          <a:blip r:embed="rId3"/>
          <a:stretch>
            <a:fillRect/>
          </a:stretch>
        </p:blipFill>
        <p:spPr>
          <a:xfrm>
            <a:off x="4498258" y="280219"/>
            <a:ext cx="7496718" cy="6341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247265"/>
      </p:ext>
    </p:extLst>
  </p:cSld>
  <p:clrMapOvr>
    <a:masterClrMapping/>
  </p:clrMapOvr>
</p:sld>
</file>

<file path=ppt/theme/theme1.xml><?xml version="1.0" encoding="utf-8"?>
<a:theme xmlns:a="http://schemas.openxmlformats.org/drawingml/2006/main" name="Dropl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344</TotalTime>
  <Words>1601</Words>
  <Application>Microsoft Office PowerPoint</Application>
  <PresentationFormat>Widescreen</PresentationFormat>
  <Paragraphs>233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Arial</vt:lpstr>
      <vt:lpstr>Times New Roman</vt:lpstr>
      <vt:lpstr>Tw Cen MT</vt:lpstr>
      <vt:lpstr>Droplet</vt:lpstr>
      <vt:lpstr>CAPSULE COURSE  ON  PLYWOOD &amp; RELATED PRODUCTS IS 303, IS 710, IS 2202:P1, IS 1659, IS 4990</vt:lpstr>
      <vt:lpstr>INDIAN STANDARD- IS 303:1989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  UNDERSTANDING THE REQUIREMENTS OF INDIAN STANDARD</vt:lpstr>
      <vt:lpstr>PRODUCT MANUAL </vt:lpstr>
      <vt:lpstr>WORKSHOP:  CASE STUDIES </vt:lpstr>
      <vt:lpstr>UPDATION OF DETAILS IN MANAKONLINE PORTAL</vt:lpstr>
      <vt:lpstr>UPDATION OF CONSIGNEE DETAILS</vt:lpstr>
      <vt:lpstr>AUTOMATIC RENEWAL</vt:lpstr>
      <vt:lpstr>CHANGE IN SCOPE OF LICENCE (INCLUSION) </vt:lpstr>
      <vt:lpstr>A simplistic process flow-</vt:lpstr>
      <vt:lpstr>PowerPoint Presentation</vt:lpstr>
      <vt:lpstr>PowerPoint Presentation</vt:lpstr>
      <vt:lpstr>UNDERSTANDING RECENT TRENDS IN SAMPLE FAILURE  </vt:lpstr>
      <vt:lpstr>2. SAMPLE FAILURE ANALYSIS - IS 303:1989</vt:lpstr>
      <vt:lpstr>PowerPoint Presentation</vt:lpstr>
      <vt:lpstr>4. SAMPLE FAILURE ANALYSIS- IS 2202: PART 1:2023</vt:lpstr>
      <vt:lpstr>4. SAMPLE FAILURE ANALYSIS - IS 1659:2004</vt:lpstr>
      <vt:lpstr>5. SAMPLE FAILURE ANALYSIS- IS 4990:2011</vt:lpstr>
      <vt:lpstr>6. NATURE OF CORRECTIVE ACTIONS TAKEN BY LICENCEES</vt:lpstr>
      <vt:lpstr>GUIDELINES FOR DEALING WITH PRODUCT NON-CONFORMITY</vt:lpstr>
      <vt:lpstr>PRODUCT RECALL</vt:lpstr>
      <vt:lpstr>PowerPoint Presentation</vt:lpstr>
      <vt:lpstr>PowerPoint Presentation</vt:lpstr>
      <vt:lpstr>REASONS BEHIND UNSATISFACTORY INSPECTIONS</vt:lpstr>
      <vt:lpstr>FACTORY INSPECTIONS-LESSONS LEARNT</vt:lpstr>
      <vt:lpstr>GUIDELINES FOR DEALING WITH UNSATISFACTORY INSPECTIONS</vt:lpstr>
      <vt:lpstr>BIS CONFORMITY ASSESSEMENT REGULATIONS, 2018</vt:lpstr>
      <vt:lpstr>CONDITIONS OF LICENCE</vt:lpstr>
      <vt:lpstr>PowerPoint Presentation</vt:lpstr>
      <vt:lpstr>TESTING OF PLYWOOD AND RELATED PRODUCTS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CAPSULE COURSE  ON  PACKAGED DRINKING WATER (OTHER THAN PACKAGED NATURAL MINERAL WATER)</dc:title>
  <dc:creator>Ankita Neogi</dc:creator>
  <cp:lastModifiedBy>Ankita Neogi</cp:lastModifiedBy>
  <cp:revision>3</cp:revision>
  <dcterms:created xsi:type="dcterms:W3CDTF">2022-06-12T04:42:53Z</dcterms:created>
  <dcterms:modified xsi:type="dcterms:W3CDTF">2023-08-31T12:17:59Z</dcterms:modified>
</cp:coreProperties>
</file>