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lnTo>
                  <a:pt x="12192000" y="685800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6020" y="1320292"/>
            <a:ext cx="7470140" cy="939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36540" y="2029459"/>
            <a:ext cx="6468745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0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9" Type="http://schemas.openxmlformats.org/officeDocument/2006/relationships/image" Target="../media/image49.png"/><Relationship Id="rId48" Type="http://schemas.openxmlformats.org/officeDocument/2006/relationships/image" Target="../media/image48.png"/><Relationship Id="rId47" Type="http://schemas.openxmlformats.org/officeDocument/2006/relationships/image" Target="../media/image47.png"/><Relationship Id="rId46" Type="http://schemas.openxmlformats.org/officeDocument/2006/relationships/image" Target="../media/image46.png"/><Relationship Id="rId45" Type="http://schemas.openxmlformats.org/officeDocument/2006/relationships/image" Target="../media/image45.png"/><Relationship Id="rId44" Type="http://schemas.openxmlformats.org/officeDocument/2006/relationships/image" Target="../media/image44.png"/><Relationship Id="rId43" Type="http://schemas.openxmlformats.org/officeDocument/2006/relationships/image" Target="../media/image43.png"/><Relationship Id="rId42" Type="http://schemas.openxmlformats.org/officeDocument/2006/relationships/image" Target="../media/image42.png"/><Relationship Id="rId41" Type="http://schemas.openxmlformats.org/officeDocument/2006/relationships/image" Target="../media/image41.png"/><Relationship Id="rId40" Type="http://schemas.openxmlformats.org/officeDocument/2006/relationships/image" Target="../media/image40.png"/><Relationship Id="rId4" Type="http://schemas.openxmlformats.org/officeDocument/2006/relationships/image" Target="../media/image4.png"/><Relationship Id="rId39" Type="http://schemas.openxmlformats.org/officeDocument/2006/relationships/image" Target="../media/image39.png"/><Relationship Id="rId38" Type="http://schemas.openxmlformats.org/officeDocument/2006/relationships/image" Target="../media/image38.png"/><Relationship Id="rId37" Type="http://schemas.openxmlformats.org/officeDocument/2006/relationships/image" Target="../media/image37.png"/><Relationship Id="rId36" Type="http://schemas.openxmlformats.org/officeDocument/2006/relationships/image" Target="../media/image36.png"/><Relationship Id="rId35" Type="http://schemas.openxmlformats.org/officeDocument/2006/relationships/image" Target="../media/image35.png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7.png"/><Relationship Id="rId8" Type="http://schemas.openxmlformats.org/officeDocument/2006/relationships/image" Target="../media/image756.png"/><Relationship Id="rId7" Type="http://schemas.openxmlformats.org/officeDocument/2006/relationships/image" Target="../media/image755.png"/><Relationship Id="rId6" Type="http://schemas.openxmlformats.org/officeDocument/2006/relationships/image" Target="../media/image754.png"/><Relationship Id="rId5" Type="http://schemas.openxmlformats.org/officeDocument/2006/relationships/image" Target="../media/image753.png"/><Relationship Id="rId45" Type="http://schemas.openxmlformats.org/officeDocument/2006/relationships/slideLayout" Target="../slideLayouts/slideLayout5.xml"/><Relationship Id="rId44" Type="http://schemas.openxmlformats.org/officeDocument/2006/relationships/image" Target="../media/image791.png"/><Relationship Id="rId43" Type="http://schemas.openxmlformats.org/officeDocument/2006/relationships/image" Target="../media/image705.png"/><Relationship Id="rId42" Type="http://schemas.openxmlformats.org/officeDocument/2006/relationships/image" Target="../media/image790.png"/><Relationship Id="rId41" Type="http://schemas.openxmlformats.org/officeDocument/2006/relationships/image" Target="../media/image789.png"/><Relationship Id="rId40" Type="http://schemas.openxmlformats.org/officeDocument/2006/relationships/image" Target="../media/image788.png"/><Relationship Id="rId4" Type="http://schemas.openxmlformats.org/officeDocument/2006/relationships/image" Target="../media/image752.png"/><Relationship Id="rId39" Type="http://schemas.openxmlformats.org/officeDocument/2006/relationships/image" Target="../media/image787.png"/><Relationship Id="rId38" Type="http://schemas.openxmlformats.org/officeDocument/2006/relationships/image" Target="../media/image786.png"/><Relationship Id="rId37" Type="http://schemas.openxmlformats.org/officeDocument/2006/relationships/image" Target="../media/image785.png"/><Relationship Id="rId36" Type="http://schemas.openxmlformats.org/officeDocument/2006/relationships/image" Target="../media/image784.png"/><Relationship Id="rId35" Type="http://schemas.openxmlformats.org/officeDocument/2006/relationships/image" Target="../media/image783.png"/><Relationship Id="rId34" Type="http://schemas.openxmlformats.org/officeDocument/2006/relationships/image" Target="../media/image782.png"/><Relationship Id="rId33" Type="http://schemas.openxmlformats.org/officeDocument/2006/relationships/image" Target="../media/image781.png"/><Relationship Id="rId32" Type="http://schemas.openxmlformats.org/officeDocument/2006/relationships/image" Target="../media/image780.png"/><Relationship Id="rId31" Type="http://schemas.openxmlformats.org/officeDocument/2006/relationships/image" Target="../media/image779.png"/><Relationship Id="rId30" Type="http://schemas.openxmlformats.org/officeDocument/2006/relationships/image" Target="../media/image778.png"/><Relationship Id="rId3" Type="http://schemas.openxmlformats.org/officeDocument/2006/relationships/image" Target="../media/image751.png"/><Relationship Id="rId29" Type="http://schemas.openxmlformats.org/officeDocument/2006/relationships/image" Target="../media/image777.png"/><Relationship Id="rId28" Type="http://schemas.openxmlformats.org/officeDocument/2006/relationships/image" Target="../media/image776.png"/><Relationship Id="rId27" Type="http://schemas.openxmlformats.org/officeDocument/2006/relationships/image" Target="../media/image775.png"/><Relationship Id="rId26" Type="http://schemas.openxmlformats.org/officeDocument/2006/relationships/image" Target="../media/image774.png"/><Relationship Id="rId25" Type="http://schemas.openxmlformats.org/officeDocument/2006/relationships/image" Target="../media/image773.png"/><Relationship Id="rId24" Type="http://schemas.openxmlformats.org/officeDocument/2006/relationships/image" Target="../media/image772.png"/><Relationship Id="rId23" Type="http://schemas.openxmlformats.org/officeDocument/2006/relationships/image" Target="../media/image771.png"/><Relationship Id="rId22" Type="http://schemas.openxmlformats.org/officeDocument/2006/relationships/image" Target="../media/image770.png"/><Relationship Id="rId21" Type="http://schemas.openxmlformats.org/officeDocument/2006/relationships/image" Target="../media/image769.png"/><Relationship Id="rId20" Type="http://schemas.openxmlformats.org/officeDocument/2006/relationships/image" Target="../media/image768.png"/><Relationship Id="rId2" Type="http://schemas.openxmlformats.org/officeDocument/2006/relationships/image" Target="../media/image750.png"/><Relationship Id="rId19" Type="http://schemas.openxmlformats.org/officeDocument/2006/relationships/image" Target="../media/image767.png"/><Relationship Id="rId18" Type="http://schemas.openxmlformats.org/officeDocument/2006/relationships/image" Target="../media/image766.png"/><Relationship Id="rId17" Type="http://schemas.openxmlformats.org/officeDocument/2006/relationships/image" Target="../media/image765.png"/><Relationship Id="rId16" Type="http://schemas.openxmlformats.org/officeDocument/2006/relationships/image" Target="../media/image764.png"/><Relationship Id="rId15" Type="http://schemas.openxmlformats.org/officeDocument/2006/relationships/image" Target="../media/image763.png"/><Relationship Id="rId14" Type="http://schemas.openxmlformats.org/officeDocument/2006/relationships/image" Target="../media/image762.png"/><Relationship Id="rId13" Type="http://schemas.openxmlformats.org/officeDocument/2006/relationships/image" Target="../media/image761.png"/><Relationship Id="rId12" Type="http://schemas.openxmlformats.org/officeDocument/2006/relationships/image" Target="../media/image760.png"/><Relationship Id="rId11" Type="http://schemas.openxmlformats.org/officeDocument/2006/relationships/image" Target="../media/image759.png"/><Relationship Id="rId10" Type="http://schemas.openxmlformats.org/officeDocument/2006/relationships/image" Target="../media/image758.png"/><Relationship Id="rId1" Type="http://schemas.openxmlformats.org/officeDocument/2006/relationships/image" Target="../media/image749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00.png"/><Relationship Id="rId8" Type="http://schemas.openxmlformats.org/officeDocument/2006/relationships/image" Target="../media/image799.png"/><Relationship Id="rId7" Type="http://schemas.openxmlformats.org/officeDocument/2006/relationships/image" Target="../media/image798.png"/><Relationship Id="rId6" Type="http://schemas.openxmlformats.org/officeDocument/2006/relationships/image" Target="../media/image797.png"/><Relationship Id="rId5" Type="http://schemas.openxmlformats.org/officeDocument/2006/relationships/image" Target="../media/image796.png"/><Relationship Id="rId45" Type="http://schemas.openxmlformats.org/officeDocument/2006/relationships/slideLayout" Target="../slideLayouts/slideLayout5.xml"/><Relationship Id="rId44" Type="http://schemas.openxmlformats.org/officeDocument/2006/relationships/image" Target="../media/image834.png"/><Relationship Id="rId43" Type="http://schemas.openxmlformats.org/officeDocument/2006/relationships/image" Target="../media/image833.png"/><Relationship Id="rId42" Type="http://schemas.openxmlformats.org/officeDocument/2006/relationships/image" Target="../media/image832.png"/><Relationship Id="rId41" Type="http://schemas.openxmlformats.org/officeDocument/2006/relationships/image" Target="../media/image831.png"/><Relationship Id="rId40" Type="http://schemas.openxmlformats.org/officeDocument/2006/relationships/image" Target="../media/image830.png"/><Relationship Id="rId4" Type="http://schemas.openxmlformats.org/officeDocument/2006/relationships/image" Target="../media/image795.png"/><Relationship Id="rId39" Type="http://schemas.openxmlformats.org/officeDocument/2006/relationships/image" Target="../media/image829.png"/><Relationship Id="rId38" Type="http://schemas.openxmlformats.org/officeDocument/2006/relationships/image" Target="../media/image828.png"/><Relationship Id="rId37" Type="http://schemas.openxmlformats.org/officeDocument/2006/relationships/image" Target="../media/image827.png"/><Relationship Id="rId36" Type="http://schemas.openxmlformats.org/officeDocument/2006/relationships/image" Target="../media/image826.png"/><Relationship Id="rId35" Type="http://schemas.openxmlformats.org/officeDocument/2006/relationships/image" Target="../media/image825.png"/><Relationship Id="rId34" Type="http://schemas.openxmlformats.org/officeDocument/2006/relationships/image" Target="../media/image824.png"/><Relationship Id="rId33" Type="http://schemas.openxmlformats.org/officeDocument/2006/relationships/image" Target="../media/image823.png"/><Relationship Id="rId32" Type="http://schemas.openxmlformats.org/officeDocument/2006/relationships/image" Target="../media/image822.png"/><Relationship Id="rId31" Type="http://schemas.openxmlformats.org/officeDocument/2006/relationships/image" Target="../media/image821.png"/><Relationship Id="rId30" Type="http://schemas.openxmlformats.org/officeDocument/2006/relationships/image" Target="../media/image820.png"/><Relationship Id="rId3" Type="http://schemas.openxmlformats.org/officeDocument/2006/relationships/image" Target="../media/image794.png"/><Relationship Id="rId29" Type="http://schemas.openxmlformats.org/officeDocument/2006/relationships/image" Target="../media/image819.png"/><Relationship Id="rId28" Type="http://schemas.openxmlformats.org/officeDocument/2006/relationships/image" Target="../media/image818.png"/><Relationship Id="rId27" Type="http://schemas.openxmlformats.org/officeDocument/2006/relationships/image" Target="../media/image817.png"/><Relationship Id="rId26" Type="http://schemas.openxmlformats.org/officeDocument/2006/relationships/image" Target="../media/image816.jpeg"/><Relationship Id="rId25" Type="http://schemas.openxmlformats.org/officeDocument/2006/relationships/image" Target="../media/image815.png"/><Relationship Id="rId24" Type="http://schemas.openxmlformats.org/officeDocument/2006/relationships/image" Target="../media/image814.png"/><Relationship Id="rId23" Type="http://schemas.openxmlformats.org/officeDocument/2006/relationships/image" Target="../media/image813.png"/><Relationship Id="rId22" Type="http://schemas.openxmlformats.org/officeDocument/2006/relationships/image" Target="../media/image812.png"/><Relationship Id="rId21" Type="http://schemas.openxmlformats.org/officeDocument/2006/relationships/image" Target="../media/image811.png"/><Relationship Id="rId20" Type="http://schemas.openxmlformats.org/officeDocument/2006/relationships/image" Target="../media/image810.png"/><Relationship Id="rId2" Type="http://schemas.openxmlformats.org/officeDocument/2006/relationships/image" Target="../media/image793.png"/><Relationship Id="rId19" Type="http://schemas.openxmlformats.org/officeDocument/2006/relationships/image" Target="../media/image809.png"/><Relationship Id="rId18" Type="http://schemas.openxmlformats.org/officeDocument/2006/relationships/image" Target="../media/image808.png"/><Relationship Id="rId17" Type="http://schemas.openxmlformats.org/officeDocument/2006/relationships/image" Target="../media/image807.png"/><Relationship Id="rId16" Type="http://schemas.openxmlformats.org/officeDocument/2006/relationships/image" Target="../media/image806.png"/><Relationship Id="rId15" Type="http://schemas.openxmlformats.org/officeDocument/2006/relationships/image" Target="../media/image805.png"/><Relationship Id="rId14" Type="http://schemas.openxmlformats.org/officeDocument/2006/relationships/image" Target="../media/image804.png"/><Relationship Id="rId13" Type="http://schemas.openxmlformats.org/officeDocument/2006/relationships/image" Target="../media/image338.png"/><Relationship Id="rId12" Type="http://schemas.openxmlformats.org/officeDocument/2006/relationships/image" Target="../media/image803.png"/><Relationship Id="rId11" Type="http://schemas.openxmlformats.org/officeDocument/2006/relationships/image" Target="../media/image802.png"/><Relationship Id="rId10" Type="http://schemas.openxmlformats.org/officeDocument/2006/relationships/image" Target="../media/image801.png"/><Relationship Id="rId1" Type="http://schemas.openxmlformats.org/officeDocument/2006/relationships/image" Target="../media/image79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43.png"/><Relationship Id="rId8" Type="http://schemas.openxmlformats.org/officeDocument/2006/relationships/image" Target="../media/image842.png"/><Relationship Id="rId7" Type="http://schemas.openxmlformats.org/officeDocument/2006/relationships/image" Target="../media/image841.png"/><Relationship Id="rId6" Type="http://schemas.openxmlformats.org/officeDocument/2006/relationships/image" Target="../media/image840.png"/><Relationship Id="rId5" Type="http://schemas.openxmlformats.org/officeDocument/2006/relationships/image" Target="../media/image839.png"/><Relationship Id="rId4" Type="http://schemas.openxmlformats.org/officeDocument/2006/relationships/image" Target="../media/image838.png"/><Relationship Id="rId3" Type="http://schemas.openxmlformats.org/officeDocument/2006/relationships/image" Target="../media/image837.png"/><Relationship Id="rId2" Type="http://schemas.openxmlformats.org/officeDocument/2006/relationships/image" Target="../media/image836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848.png"/><Relationship Id="rId13" Type="http://schemas.openxmlformats.org/officeDocument/2006/relationships/image" Target="../media/image847.png"/><Relationship Id="rId12" Type="http://schemas.openxmlformats.org/officeDocument/2006/relationships/image" Target="../media/image846.png"/><Relationship Id="rId11" Type="http://schemas.openxmlformats.org/officeDocument/2006/relationships/image" Target="../media/image845.png"/><Relationship Id="rId10" Type="http://schemas.openxmlformats.org/officeDocument/2006/relationships/image" Target="../media/image844.png"/><Relationship Id="rId1" Type="http://schemas.openxmlformats.org/officeDocument/2006/relationships/image" Target="../media/image835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57.png"/><Relationship Id="rId8" Type="http://schemas.openxmlformats.org/officeDocument/2006/relationships/image" Target="../media/image856.png"/><Relationship Id="rId7" Type="http://schemas.openxmlformats.org/officeDocument/2006/relationships/image" Target="../media/image855.png"/><Relationship Id="rId6" Type="http://schemas.openxmlformats.org/officeDocument/2006/relationships/image" Target="../media/image854.png"/><Relationship Id="rId5" Type="http://schemas.openxmlformats.org/officeDocument/2006/relationships/image" Target="../media/image853.png"/><Relationship Id="rId4" Type="http://schemas.openxmlformats.org/officeDocument/2006/relationships/image" Target="../media/image852.png"/><Relationship Id="rId36" Type="http://schemas.openxmlformats.org/officeDocument/2006/relationships/slideLayout" Target="../slideLayouts/slideLayout5.xml"/><Relationship Id="rId35" Type="http://schemas.openxmlformats.org/officeDocument/2006/relationships/image" Target="../media/image883.png"/><Relationship Id="rId34" Type="http://schemas.openxmlformats.org/officeDocument/2006/relationships/image" Target="../media/image882.png"/><Relationship Id="rId33" Type="http://schemas.openxmlformats.org/officeDocument/2006/relationships/image" Target="../media/image881.png"/><Relationship Id="rId32" Type="http://schemas.openxmlformats.org/officeDocument/2006/relationships/image" Target="../media/image880.png"/><Relationship Id="rId31" Type="http://schemas.openxmlformats.org/officeDocument/2006/relationships/image" Target="../media/image879.png"/><Relationship Id="rId30" Type="http://schemas.openxmlformats.org/officeDocument/2006/relationships/image" Target="../media/image878.png"/><Relationship Id="rId3" Type="http://schemas.openxmlformats.org/officeDocument/2006/relationships/image" Target="../media/image851.png"/><Relationship Id="rId29" Type="http://schemas.openxmlformats.org/officeDocument/2006/relationships/image" Target="../media/image877.png"/><Relationship Id="rId28" Type="http://schemas.openxmlformats.org/officeDocument/2006/relationships/image" Target="../media/image876.png"/><Relationship Id="rId27" Type="http://schemas.openxmlformats.org/officeDocument/2006/relationships/image" Target="../media/image875.png"/><Relationship Id="rId26" Type="http://schemas.openxmlformats.org/officeDocument/2006/relationships/image" Target="../media/image874.png"/><Relationship Id="rId25" Type="http://schemas.openxmlformats.org/officeDocument/2006/relationships/image" Target="../media/image873.png"/><Relationship Id="rId24" Type="http://schemas.openxmlformats.org/officeDocument/2006/relationships/image" Target="../media/image872.png"/><Relationship Id="rId23" Type="http://schemas.openxmlformats.org/officeDocument/2006/relationships/image" Target="../media/image871.png"/><Relationship Id="rId22" Type="http://schemas.openxmlformats.org/officeDocument/2006/relationships/image" Target="../media/image870.png"/><Relationship Id="rId21" Type="http://schemas.openxmlformats.org/officeDocument/2006/relationships/image" Target="../media/image869.png"/><Relationship Id="rId20" Type="http://schemas.openxmlformats.org/officeDocument/2006/relationships/image" Target="../media/image868.png"/><Relationship Id="rId2" Type="http://schemas.openxmlformats.org/officeDocument/2006/relationships/image" Target="../media/image850.png"/><Relationship Id="rId19" Type="http://schemas.openxmlformats.org/officeDocument/2006/relationships/image" Target="../media/image867.png"/><Relationship Id="rId18" Type="http://schemas.openxmlformats.org/officeDocument/2006/relationships/image" Target="../media/image866.png"/><Relationship Id="rId17" Type="http://schemas.openxmlformats.org/officeDocument/2006/relationships/image" Target="../media/image865.png"/><Relationship Id="rId16" Type="http://schemas.openxmlformats.org/officeDocument/2006/relationships/image" Target="../media/image864.png"/><Relationship Id="rId15" Type="http://schemas.openxmlformats.org/officeDocument/2006/relationships/image" Target="../media/image863.png"/><Relationship Id="rId14" Type="http://schemas.openxmlformats.org/officeDocument/2006/relationships/image" Target="../media/image862.png"/><Relationship Id="rId13" Type="http://schemas.openxmlformats.org/officeDocument/2006/relationships/image" Target="../media/image861.png"/><Relationship Id="rId12" Type="http://schemas.openxmlformats.org/officeDocument/2006/relationships/image" Target="../media/image860.png"/><Relationship Id="rId11" Type="http://schemas.openxmlformats.org/officeDocument/2006/relationships/image" Target="../media/image859.png"/><Relationship Id="rId10" Type="http://schemas.openxmlformats.org/officeDocument/2006/relationships/image" Target="../media/image858.png"/><Relationship Id="rId1" Type="http://schemas.openxmlformats.org/officeDocument/2006/relationships/image" Target="../media/image849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1.png"/><Relationship Id="rId8" Type="http://schemas.openxmlformats.org/officeDocument/2006/relationships/image" Target="../media/image890.png"/><Relationship Id="rId7" Type="http://schemas.openxmlformats.org/officeDocument/2006/relationships/image" Target="../media/image889.png"/><Relationship Id="rId6" Type="http://schemas.openxmlformats.org/officeDocument/2006/relationships/image" Target="../media/image888.png"/><Relationship Id="rId5" Type="http://schemas.openxmlformats.org/officeDocument/2006/relationships/image" Target="../media/image762.png"/><Relationship Id="rId4" Type="http://schemas.openxmlformats.org/officeDocument/2006/relationships/image" Target="../media/image887.png"/><Relationship Id="rId3" Type="http://schemas.openxmlformats.org/officeDocument/2006/relationships/image" Target="../media/image886.png"/><Relationship Id="rId2" Type="http://schemas.openxmlformats.org/officeDocument/2006/relationships/image" Target="../media/image885.png"/><Relationship Id="rId13" Type="http://schemas.openxmlformats.org/officeDocument/2006/relationships/slideLayout" Target="../slideLayouts/slideLayout5.xml"/><Relationship Id="rId12" Type="http://schemas.openxmlformats.org/officeDocument/2006/relationships/image" Target="../media/image894.png"/><Relationship Id="rId11" Type="http://schemas.openxmlformats.org/officeDocument/2006/relationships/image" Target="../media/image893.png"/><Relationship Id="rId10" Type="http://schemas.openxmlformats.org/officeDocument/2006/relationships/image" Target="../media/image892.png"/><Relationship Id="rId1" Type="http://schemas.openxmlformats.org/officeDocument/2006/relationships/image" Target="../media/image88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56.jpe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image" Target="../media/image155.png"/><Relationship Id="rId98" Type="http://schemas.openxmlformats.org/officeDocument/2006/relationships/image" Target="../media/image154.png"/><Relationship Id="rId97" Type="http://schemas.openxmlformats.org/officeDocument/2006/relationships/image" Target="../media/image153.png"/><Relationship Id="rId96" Type="http://schemas.openxmlformats.org/officeDocument/2006/relationships/image" Target="../media/image152.png"/><Relationship Id="rId95" Type="http://schemas.openxmlformats.org/officeDocument/2006/relationships/image" Target="../media/image151.png"/><Relationship Id="rId94" Type="http://schemas.openxmlformats.org/officeDocument/2006/relationships/image" Target="../media/image150.png"/><Relationship Id="rId93" Type="http://schemas.openxmlformats.org/officeDocument/2006/relationships/image" Target="../media/image149.png"/><Relationship Id="rId92" Type="http://schemas.openxmlformats.org/officeDocument/2006/relationships/image" Target="../media/image148.png"/><Relationship Id="rId91" Type="http://schemas.openxmlformats.org/officeDocument/2006/relationships/image" Target="../media/image147.png"/><Relationship Id="rId90" Type="http://schemas.openxmlformats.org/officeDocument/2006/relationships/image" Target="../media/image146.png"/><Relationship Id="rId9" Type="http://schemas.openxmlformats.org/officeDocument/2006/relationships/image" Target="../media/image65.png"/><Relationship Id="rId89" Type="http://schemas.openxmlformats.org/officeDocument/2006/relationships/image" Target="../media/image145.png"/><Relationship Id="rId88" Type="http://schemas.openxmlformats.org/officeDocument/2006/relationships/image" Target="../media/image144.png"/><Relationship Id="rId87" Type="http://schemas.openxmlformats.org/officeDocument/2006/relationships/image" Target="../media/image143.png"/><Relationship Id="rId86" Type="http://schemas.openxmlformats.org/officeDocument/2006/relationships/image" Target="../media/image142.png"/><Relationship Id="rId85" Type="http://schemas.openxmlformats.org/officeDocument/2006/relationships/image" Target="../media/image141.png"/><Relationship Id="rId84" Type="http://schemas.openxmlformats.org/officeDocument/2006/relationships/image" Target="../media/image140.png"/><Relationship Id="rId83" Type="http://schemas.openxmlformats.org/officeDocument/2006/relationships/image" Target="../media/image139.png"/><Relationship Id="rId82" Type="http://schemas.openxmlformats.org/officeDocument/2006/relationships/image" Target="../media/image138.png"/><Relationship Id="rId81" Type="http://schemas.openxmlformats.org/officeDocument/2006/relationships/image" Target="../media/image137.png"/><Relationship Id="rId80" Type="http://schemas.openxmlformats.org/officeDocument/2006/relationships/image" Target="../media/image136.png"/><Relationship Id="rId8" Type="http://schemas.openxmlformats.org/officeDocument/2006/relationships/image" Target="../media/image64.png"/><Relationship Id="rId79" Type="http://schemas.openxmlformats.org/officeDocument/2006/relationships/image" Target="../media/image135.png"/><Relationship Id="rId78" Type="http://schemas.openxmlformats.org/officeDocument/2006/relationships/image" Target="../media/image134.png"/><Relationship Id="rId77" Type="http://schemas.openxmlformats.org/officeDocument/2006/relationships/image" Target="../media/image133.png"/><Relationship Id="rId76" Type="http://schemas.openxmlformats.org/officeDocument/2006/relationships/image" Target="../media/image132.png"/><Relationship Id="rId75" Type="http://schemas.openxmlformats.org/officeDocument/2006/relationships/image" Target="../media/image131.png"/><Relationship Id="rId74" Type="http://schemas.openxmlformats.org/officeDocument/2006/relationships/image" Target="../media/image130.png"/><Relationship Id="rId73" Type="http://schemas.openxmlformats.org/officeDocument/2006/relationships/image" Target="../media/image129.png"/><Relationship Id="rId72" Type="http://schemas.openxmlformats.org/officeDocument/2006/relationships/image" Target="../media/image128.png"/><Relationship Id="rId71" Type="http://schemas.openxmlformats.org/officeDocument/2006/relationships/image" Target="../media/image127.png"/><Relationship Id="rId70" Type="http://schemas.openxmlformats.org/officeDocument/2006/relationships/image" Target="../media/image126.png"/><Relationship Id="rId7" Type="http://schemas.openxmlformats.org/officeDocument/2006/relationships/image" Target="../media/image63.png"/><Relationship Id="rId69" Type="http://schemas.openxmlformats.org/officeDocument/2006/relationships/image" Target="../media/image125.png"/><Relationship Id="rId68" Type="http://schemas.openxmlformats.org/officeDocument/2006/relationships/image" Target="../media/image124.png"/><Relationship Id="rId67" Type="http://schemas.openxmlformats.org/officeDocument/2006/relationships/image" Target="../media/image123.png"/><Relationship Id="rId66" Type="http://schemas.openxmlformats.org/officeDocument/2006/relationships/image" Target="../media/image122.png"/><Relationship Id="rId65" Type="http://schemas.openxmlformats.org/officeDocument/2006/relationships/image" Target="../media/image121.png"/><Relationship Id="rId64" Type="http://schemas.openxmlformats.org/officeDocument/2006/relationships/image" Target="../media/image120.png"/><Relationship Id="rId63" Type="http://schemas.openxmlformats.org/officeDocument/2006/relationships/image" Target="../media/image119.png"/><Relationship Id="rId62" Type="http://schemas.openxmlformats.org/officeDocument/2006/relationships/image" Target="../media/image118.png"/><Relationship Id="rId61" Type="http://schemas.openxmlformats.org/officeDocument/2006/relationships/image" Target="../media/image117.png"/><Relationship Id="rId60" Type="http://schemas.openxmlformats.org/officeDocument/2006/relationships/image" Target="../media/image116.png"/><Relationship Id="rId6" Type="http://schemas.openxmlformats.org/officeDocument/2006/relationships/image" Target="../media/image62.png"/><Relationship Id="rId59" Type="http://schemas.openxmlformats.org/officeDocument/2006/relationships/image" Target="../media/image115.png"/><Relationship Id="rId58" Type="http://schemas.openxmlformats.org/officeDocument/2006/relationships/image" Target="../media/image114.png"/><Relationship Id="rId57" Type="http://schemas.openxmlformats.org/officeDocument/2006/relationships/image" Target="../media/image113.png"/><Relationship Id="rId56" Type="http://schemas.openxmlformats.org/officeDocument/2006/relationships/image" Target="../media/image112.png"/><Relationship Id="rId55" Type="http://schemas.openxmlformats.org/officeDocument/2006/relationships/image" Target="../media/image111.png"/><Relationship Id="rId54" Type="http://schemas.openxmlformats.org/officeDocument/2006/relationships/image" Target="../media/image110.png"/><Relationship Id="rId53" Type="http://schemas.openxmlformats.org/officeDocument/2006/relationships/image" Target="../media/image109.png"/><Relationship Id="rId52" Type="http://schemas.openxmlformats.org/officeDocument/2006/relationships/image" Target="../media/image108.png"/><Relationship Id="rId51" Type="http://schemas.openxmlformats.org/officeDocument/2006/relationships/image" Target="../media/image107.png"/><Relationship Id="rId50" Type="http://schemas.openxmlformats.org/officeDocument/2006/relationships/image" Target="../media/image106.png"/><Relationship Id="rId5" Type="http://schemas.openxmlformats.org/officeDocument/2006/relationships/image" Target="../media/image61.png"/><Relationship Id="rId49" Type="http://schemas.openxmlformats.org/officeDocument/2006/relationships/image" Target="../media/image105.png"/><Relationship Id="rId48" Type="http://schemas.openxmlformats.org/officeDocument/2006/relationships/image" Target="../media/image104.png"/><Relationship Id="rId47" Type="http://schemas.openxmlformats.org/officeDocument/2006/relationships/image" Target="../media/image103.png"/><Relationship Id="rId46" Type="http://schemas.openxmlformats.org/officeDocument/2006/relationships/image" Target="../media/image102.png"/><Relationship Id="rId45" Type="http://schemas.openxmlformats.org/officeDocument/2006/relationships/image" Target="../media/image101.png"/><Relationship Id="rId44" Type="http://schemas.openxmlformats.org/officeDocument/2006/relationships/image" Target="../media/image100.png"/><Relationship Id="rId43" Type="http://schemas.openxmlformats.org/officeDocument/2006/relationships/image" Target="../media/image99.png"/><Relationship Id="rId42" Type="http://schemas.openxmlformats.org/officeDocument/2006/relationships/image" Target="../media/image98.png"/><Relationship Id="rId41" Type="http://schemas.openxmlformats.org/officeDocument/2006/relationships/image" Target="../media/image97.png"/><Relationship Id="rId40" Type="http://schemas.openxmlformats.org/officeDocument/2006/relationships/image" Target="../media/image96.png"/><Relationship Id="rId4" Type="http://schemas.openxmlformats.org/officeDocument/2006/relationships/image" Target="../media/image60.png"/><Relationship Id="rId39" Type="http://schemas.openxmlformats.org/officeDocument/2006/relationships/image" Target="../media/image95.png"/><Relationship Id="rId38" Type="http://schemas.openxmlformats.org/officeDocument/2006/relationships/image" Target="../media/image94.png"/><Relationship Id="rId37" Type="http://schemas.openxmlformats.org/officeDocument/2006/relationships/image" Target="../media/image93.png"/><Relationship Id="rId36" Type="http://schemas.openxmlformats.org/officeDocument/2006/relationships/image" Target="../media/image92.png"/><Relationship Id="rId35" Type="http://schemas.openxmlformats.org/officeDocument/2006/relationships/image" Target="../media/image91.png"/><Relationship Id="rId34" Type="http://schemas.openxmlformats.org/officeDocument/2006/relationships/image" Target="../media/image90.png"/><Relationship Id="rId33" Type="http://schemas.openxmlformats.org/officeDocument/2006/relationships/image" Target="../media/image89.png"/><Relationship Id="rId32" Type="http://schemas.openxmlformats.org/officeDocument/2006/relationships/image" Target="../media/image88.png"/><Relationship Id="rId31" Type="http://schemas.openxmlformats.org/officeDocument/2006/relationships/image" Target="../media/image87.png"/><Relationship Id="rId30" Type="http://schemas.openxmlformats.org/officeDocument/2006/relationships/image" Target="../media/image86.png"/><Relationship Id="rId3" Type="http://schemas.openxmlformats.org/officeDocument/2006/relationships/image" Target="../media/image59.png"/><Relationship Id="rId29" Type="http://schemas.openxmlformats.org/officeDocument/2006/relationships/image" Target="../media/image85.png"/><Relationship Id="rId28" Type="http://schemas.openxmlformats.org/officeDocument/2006/relationships/image" Target="../media/image84.png"/><Relationship Id="rId27" Type="http://schemas.openxmlformats.org/officeDocument/2006/relationships/image" Target="../media/image83.png"/><Relationship Id="rId262" Type="http://schemas.openxmlformats.org/officeDocument/2006/relationships/slideLayout" Target="../slideLayouts/slideLayout5.xml"/><Relationship Id="rId261" Type="http://schemas.openxmlformats.org/officeDocument/2006/relationships/image" Target="../media/image317.png"/><Relationship Id="rId260" Type="http://schemas.openxmlformats.org/officeDocument/2006/relationships/image" Target="../media/image316.png"/><Relationship Id="rId26" Type="http://schemas.openxmlformats.org/officeDocument/2006/relationships/image" Target="../media/image82.png"/><Relationship Id="rId259" Type="http://schemas.openxmlformats.org/officeDocument/2006/relationships/image" Target="../media/image315.png"/><Relationship Id="rId258" Type="http://schemas.openxmlformats.org/officeDocument/2006/relationships/image" Target="../media/image314.png"/><Relationship Id="rId257" Type="http://schemas.openxmlformats.org/officeDocument/2006/relationships/image" Target="../media/image313.png"/><Relationship Id="rId256" Type="http://schemas.openxmlformats.org/officeDocument/2006/relationships/image" Target="../media/image312.png"/><Relationship Id="rId255" Type="http://schemas.openxmlformats.org/officeDocument/2006/relationships/image" Target="../media/image311.png"/><Relationship Id="rId254" Type="http://schemas.openxmlformats.org/officeDocument/2006/relationships/image" Target="../media/image310.png"/><Relationship Id="rId253" Type="http://schemas.openxmlformats.org/officeDocument/2006/relationships/image" Target="../media/image309.png"/><Relationship Id="rId252" Type="http://schemas.openxmlformats.org/officeDocument/2006/relationships/image" Target="../media/image308.png"/><Relationship Id="rId251" Type="http://schemas.openxmlformats.org/officeDocument/2006/relationships/image" Target="../media/image307.png"/><Relationship Id="rId250" Type="http://schemas.openxmlformats.org/officeDocument/2006/relationships/image" Target="../media/image306.png"/><Relationship Id="rId25" Type="http://schemas.openxmlformats.org/officeDocument/2006/relationships/image" Target="../media/image81.png"/><Relationship Id="rId249" Type="http://schemas.openxmlformats.org/officeDocument/2006/relationships/image" Target="../media/image305.png"/><Relationship Id="rId248" Type="http://schemas.openxmlformats.org/officeDocument/2006/relationships/image" Target="../media/image304.png"/><Relationship Id="rId247" Type="http://schemas.openxmlformats.org/officeDocument/2006/relationships/image" Target="../media/image303.png"/><Relationship Id="rId246" Type="http://schemas.openxmlformats.org/officeDocument/2006/relationships/image" Target="../media/image302.png"/><Relationship Id="rId245" Type="http://schemas.openxmlformats.org/officeDocument/2006/relationships/image" Target="../media/image301.png"/><Relationship Id="rId244" Type="http://schemas.openxmlformats.org/officeDocument/2006/relationships/image" Target="../media/image300.png"/><Relationship Id="rId243" Type="http://schemas.openxmlformats.org/officeDocument/2006/relationships/image" Target="../media/image299.png"/><Relationship Id="rId242" Type="http://schemas.openxmlformats.org/officeDocument/2006/relationships/image" Target="../media/image298.png"/><Relationship Id="rId241" Type="http://schemas.openxmlformats.org/officeDocument/2006/relationships/image" Target="../media/image297.png"/><Relationship Id="rId240" Type="http://schemas.openxmlformats.org/officeDocument/2006/relationships/image" Target="../media/image296.png"/><Relationship Id="rId24" Type="http://schemas.openxmlformats.org/officeDocument/2006/relationships/image" Target="../media/image80.png"/><Relationship Id="rId239" Type="http://schemas.openxmlformats.org/officeDocument/2006/relationships/image" Target="../media/image295.png"/><Relationship Id="rId238" Type="http://schemas.openxmlformats.org/officeDocument/2006/relationships/image" Target="../media/image294.png"/><Relationship Id="rId237" Type="http://schemas.openxmlformats.org/officeDocument/2006/relationships/image" Target="../media/image293.png"/><Relationship Id="rId236" Type="http://schemas.openxmlformats.org/officeDocument/2006/relationships/image" Target="../media/image292.png"/><Relationship Id="rId235" Type="http://schemas.openxmlformats.org/officeDocument/2006/relationships/image" Target="../media/image291.png"/><Relationship Id="rId234" Type="http://schemas.openxmlformats.org/officeDocument/2006/relationships/image" Target="../media/image290.png"/><Relationship Id="rId233" Type="http://schemas.openxmlformats.org/officeDocument/2006/relationships/image" Target="../media/image289.png"/><Relationship Id="rId232" Type="http://schemas.openxmlformats.org/officeDocument/2006/relationships/image" Target="../media/image288.png"/><Relationship Id="rId231" Type="http://schemas.openxmlformats.org/officeDocument/2006/relationships/image" Target="../media/image287.png"/><Relationship Id="rId230" Type="http://schemas.openxmlformats.org/officeDocument/2006/relationships/image" Target="../media/image286.png"/><Relationship Id="rId23" Type="http://schemas.openxmlformats.org/officeDocument/2006/relationships/image" Target="../media/image79.png"/><Relationship Id="rId229" Type="http://schemas.openxmlformats.org/officeDocument/2006/relationships/image" Target="../media/image285.png"/><Relationship Id="rId228" Type="http://schemas.openxmlformats.org/officeDocument/2006/relationships/image" Target="../media/image284.png"/><Relationship Id="rId227" Type="http://schemas.openxmlformats.org/officeDocument/2006/relationships/image" Target="../media/image283.png"/><Relationship Id="rId226" Type="http://schemas.openxmlformats.org/officeDocument/2006/relationships/image" Target="../media/image282.png"/><Relationship Id="rId225" Type="http://schemas.openxmlformats.org/officeDocument/2006/relationships/image" Target="../media/image281.png"/><Relationship Id="rId224" Type="http://schemas.openxmlformats.org/officeDocument/2006/relationships/image" Target="../media/image280.png"/><Relationship Id="rId223" Type="http://schemas.openxmlformats.org/officeDocument/2006/relationships/image" Target="../media/image279.png"/><Relationship Id="rId222" Type="http://schemas.openxmlformats.org/officeDocument/2006/relationships/image" Target="../media/image278.png"/><Relationship Id="rId221" Type="http://schemas.openxmlformats.org/officeDocument/2006/relationships/image" Target="../media/image277.png"/><Relationship Id="rId220" Type="http://schemas.openxmlformats.org/officeDocument/2006/relationships/image" Target="../media/image276.png"/><Relationship Id="rId22" Type="http://schemas.openxmlformats.org/officeDocument/2006/relationships/image" Target="../media/image78.png"/><Relationship Id="rId219" Type="http://schemas.openxmlformats.org/officeDocument/2006/relationships/image" Target="../media/image275.png"/><Relationship Id="rId218" Type="http://schemas.openxmlformats.org/officeDocument/2006/relationships/image" Target="../media/image274.png"/><Relationship Id="rId217" Type="http://schemas.openxmlformats.org/officeDocument/2006/relationships/image" Target="../media/image273.png"/><Relationship Id="rId216" Type="http://schemas.openxmlformats.org/officeDocument/2006/relationships/image" Target="../media/image272.png"/><Relationship Id="rId215" Type="http://schemas.openxmlformats.org/officeDocument/2006/relationships/image" Target="../media/image271.png"/><Relationship Id="rId214" Type="http://schemas.openxmlformats.org/officeDocument/2006/relationships/image" Target="../media/image270.png"/><Relationship Id="rId213" Type="http://schemas.openxmlformats.org/officeDocument/2006/relationships/image" Target="../media/image269.png"/><Relationship Id="rId212" Type="http://schemas.openxmlformats.org/officeDocument/2006/relationships/image" Target="../media/image268.png"/><Relationship Id="rId211" Type="http://schemas.openxmlformats.org/officeDocument/2006/relationships/image" Target="../media/image267.png"/><Relationship Id="rId210" Type="http://schemas.openxmlformats.org/officeDocument/2006/relationships/image" Target="../media/image266.png"/><Relationship Id="rId21" Type="http://schemas.openxmlformats.org/officeDocument/2006/relationships/image" Target="../media/image77.png"/><Relationship Id="rId209" Type="http://schemas.openxmlformats.org/officeDocument/2006/relationships/image" Target="../media/image265.png"/><Relationship Id="rId208" Type="http://schemas.openxmlformats.org/officeDocument/2006/relationships/image" Target="../media/image264.png"/><Relationship Id="rId207" Type="http://schemas.openxmlformats.org/officeDocument/2006/relationships/image" Target="../media/image263.png"/><Relationship Id="rId206" Type="http://schemas.openxmlformats.org/officeDocument/2006/relationships/image" Target="../media/image262.png"/><Relationship Id="rId205" Type="http://schemas.openxmlformats.org/officeDocument/2006/relationships/image" Target="../media/image261.png"/><Relationship Id="rId204" Type="http://schemas.openxmlformats.org/officeDocument/2006/relationships/image" Target="../media/image260.png"/><Relationship Id="rId203" Type="http://schemas.openxmlformats.org/officeDocument/2006/relationships/image" Target="../media/image259.png"/><Relationship Id="rId202" Type="http://schemas.openxmlformats.org/officeDocument/2006/relationships/image" Target="../media/image258.png"/><Relationship Id="rId201" Type="http://schemas.openxmlformats.org/officeDocument/2006/relationships/image" Target="../media/image257.png"/><Relationship Id="rId200" Type="http://schemas.openxmlformats.org/officeDocument/2006/relationships/image" Target="../media/image256.png"/><Relationship Id="rId20" Type="http://schemas.openxmlformats.org/officeDocument/2006/relationships/image" Target="../media/image76.png"/><Relationship Id="rId2" Type="http://schemas.openxmlformats.org/officeDocument/2006/relationships/image" Target="../media/image58.png"/><Relationship Id="rId199" Type="http://schemas.openxmlformats.org/officeDocument/2006/relationships/image" Target="../media/image255.png"/><Relationship Id="rId198" Type="http://schemas.openxmlformats.org/officeDocument/2006/relationships/image" Target="../media/image254.png"/><Relationship Id="rId197" Type="http://schemas.openxmlformats.org/officeDocument/2006/relationships/image" Target="../media/image253.png"/><Relationship Id="rId196" Type="http://schemas.openxmlformats.org/officeDocument/2006/relationships/image" Target="../media/image252.png"/><Relationship Id="rId195" Type="http://schemas.openxmlformats.org/officeDocument/2006/relationships/image" Target="../media/image251.png"/><Relationship Id="rId194" Type="http://schemas.openxmlformats.org/officeDocument/2006/relationships/image" Target="../media/image250.png"/><Relationship Id="rId193" Type="http://schemas.openxmlformats.org/officeDocument/2006/relationships/image" Target="../media/image249.png"/><Relationship Id="rId192" Type="http://schemas.openxmlformats.org/officeDocument/2006/relationships/image" Target="../media/image248.png"/><Relationship Id="rId191" Type="http://schemas.openxmlformats.org/officeDocument/2006/relationships/image" Target="../media/image247.png"/><Relationship Id="rId190" Type="http://schemas.openxmlformats.org/officeDocument/2006/relationships/image" Target="../media/image246.png"/><Relationship Id="rId19" Type="http://schemas.openxmlformats.org/officeDocument/2006/relationships/image" Target="../media/image75.png"/><Relationship Id="rId189" Type="http://schemas.openxmlformats.org/officeDocument/2006/relationships/image" Target="../media/image245.png"/><Relationship Id="rId188" Type="http://schemas.openxmlformats.org/officeDocument/2006/relationships/image" Target="../media/image244.png"/><Relationship Id="rId187" Type="http://schemas.openxmlformats.org/officeDocument/2006/relationships/image" Target="../media/image243.png"/><Relationship Id="rId186" Type="http://schemas.openxmlformats.org/officeDocument/2006/relationships/image" Target="../media/image242.png"/><Relationship Id="rId185" Type="http://schemas.openxmlformats.org/officeDocument/2006/relationships/image" Target="../media/image241.png"/><Relationship Id="rId184" Type="http://schemas.openxmlformats.org/officeDocument/2006/relationships/image" Target="../media/image240.png"/><Relationship Id="rId183" Type="http://schemas.openxmlformats.org/officeDocument/2006/relationships/image" Target="../media/image239.png"/><Relationship Id="rId182" Type="http://schemas.openxmlformats.org/officeDocument/2006/relationships/image" Target="../media/image238.png"/><Relationship Id="rId181" Type="http://schemas.openxmlformats.org/officeDocument/2006/relationships/image" Target="../media/image237.png"/><Relationship Id="rId180" Type="http://schemas.openxmlformats.org/officeDocument/2006/relationships/image" Target="../media/image236.png"/><Relationship Id="rId18" Type="http://schemas.openxmlformats.org/officeDocument/2006/relationships/image" Target="../media/image74.png"/><Relationship Id="rId179" Type="http://schemas.openxmlformats.org/officeDocument/2006/relationships/image" Target="../media/image235.png"/><Relationship Id="rId178" Type="http://schemas.openxmlformats.org/officeDocument/2006/relationships/image" Target="../media/image234.png"/><Relationship Id="rId177" Type="http://schemas.openxmlformats.org/officeDocument/2006/relationships/image" Target="../media/image233.png"/><Relationship Id="rId176" Type="http://schemas.openxmlformats.org/officeDocument/2006/relationships/image" Target="../media/image232.png"/><Relationship Id="rId175" Type="http://schemas.openxmlformats.org/officeDocument/2006/relationships/image" Target="../media/image231.png"/><Relationship Id="rId174" Type="http://schemas.openxmlformats.org/officeDocument/2006/relationships/image" Target="../media/image230.png"/><Relationship Id="rId173" Type="http://schemas.openxmlformats.org/officeDocument/2006/relationships/image" Target="../media/image229.png"/><Relationship Id="rId172" Type="http://schemas.openxmlformats.org/officeDocument/2006/relationships/image" Target="../media/image228.png"/><Relationship Id="rId171" Type="http://schemas.openxmlformats.org/officeDocument/2006/relationships/image" Target="../media/image227.png"/><Relationship Id="rId170" Type="http://schemas.openxmlformats.org/officeDocument/2006/relationships/image" Target="../media/image226.png"/><Relationship Id="rId17" Type="http://schemas.openxmlformats.org/officeDocument/2006/relationships/image" Target="../media/image73.png"/><Relationship Id="rId169" Type="http://schemas.openxmlformats.org/officeDocument/2006/relationships/image" Target="../media/image225.png"/><Relationship Id="rId168" Type="http://schemas.openxmlformats.org/officeDocument/2006/relationships/image" Target="../media/image224.png"/><Relationship Id="rId167" Type="http://schemas.openxmlformats.org/officeDocument/2006/relationships/image" Target="../media/image223.png"/><Relationship Id="rId166" Type="http://schemas.openxmlformats.org/officeDocument/2006/relationships/image" Target="../media/image222.png"/><Relationship Id="rId165" Type="http://schemas.openxmlformats.org/officeDocument/2006/relationships/image" Target="../media/image221.png"/><Relationship Id="rId164" Type="http://schemas.openxmlformats.org/officeDocument/2006/relationships/image" Target="../media/image220.png"/><Relationship Id="rId163" Type="http://schemas.openxmlformats.org/officeDocument/2006/relationships/image" Target="../media/image219.png"/><Relationship Id="rId162" Type="http://schemas.openxmlformats.org/officeDocument/2006/relationships/image" Target="../media/image218.png"/><Relationship Id="rId161" Type="http://schemas.openxmlformats.org/officeDocument/2006/relationships/image" Target="../media/image217.png"/><Relationship Id="rId160" Type="http://schemas.openxmlformats.org/officeDocument/2006/relationships/image" Target="../media/image216.png"/><Relationship Id="rId16" Type="http://schemas.openxmlformats.org/officeDocument/2006/relationships/image" Target="../media/image72.png"/><Relationship Id="rId159" Type="http://schemas.openxmlformats.org/officeDocument/2006/relationships/image" Target="../media/image215.png"/><Relationship Id="rId158" Type="http://schemas.openxmlformats.org/officeDocument/2006/relationships/image" Target="../media/image214.png"/><Relationship Id="rId157" Type="http://schemas.openxmlformats.org/officeDocument/2006/relationships/image" Target="../media/image213.png"/><Relationship Id="rId156" Type="http://schemas.openxmlformats.org/officeDocument/2006/relationships/image" Target="../media/image212.png"/><Relationship Id="rId155" Type="http://schemas.openxmlformats.org/officeDocument/2006/relationships/image" Target="../media/image211.png"/><Relationship Id="rId154" Type="http://schemas.openxmlformats.org/officeDocument/2006/relationships/image" Target="../media/image210.png"/><Relationship Id="rId153" Type="http://schemas.openxmlformats.org/officeDocument/2006/relationships/image" Target="../media/image209.png"/><Relationship Id="rId152" Type="http://schemas.openxmlformats.org/officeDocument/2006/relationships/image" Target="../media/image208.png"/><Relationship Id="rId151" Type="http://schemas.openxmlformats.org/officeDocument/2006/relationships/image" Target="../media/image207.png"/><Relationship Id="rId150" Type="http://schemas.openxmlformats.org/officeDocument/2006/relationships/image" Target="../media/image206.png"/><Relationship Id="rId15" Type="http://schemas.openxmlformats.org/officeDocument/2006/relationships/image" Target="../media/image71.png"/><Relationship Id="rId149" Type="http://schemas.openxmlformats.org/officeDocument/2006/relationships/image" Target="../media/image205.png"/><Relationship Id="rId148" Type="http://schemas.openxmlformats.org/officeDocument/2006/relationships/image" Target="../media/image204.png"/><Relationship Id="rId147" Type="http://schemas.openxmlformats.org/officeDocument/2006/relationships/image" Target="../media/image203.png"/><Relationship Id="rId146" Type="http://schemas.openxmlformats.org/officeDocument/2006/relationships/image" Target="../media/image202.png"/><Relationship Id="rId145" Type="http://schemas.openxmlformats.org/officeDocument/2006/relationships/image" Target="../media/image201.png"/><Relationship Id="rId144" Type="http://schemas.openxmlformats.org/officeDocument/2006/relationships/image" Target="../media/image200.png"/><Relationship Id="rId143" Type="http://schemas.openxmlformats.org/officeDocument/2006/relationships/image" Target="../media/image199.png"/><Relationship Id="rId142" Type="http://schemas.openxmlformats.org/officeDocument/2006/relationships/image" Target="../media/image198.png"/><Relationship Id="rId141" Type="http://schemas.openxmlformats.org/officeDocument/2006/relationships/image" Target="../media/image197.png"/><Relationship Id="rId140" Type="http://schemas.openxmlformats.org/officeDocument/2006/relationships/image" Target="../media/image196.png"/><Relationship Id="rId14" Type="http://schemas.openxmlformats.org/officeDocument/2006/relationships/image" Target="../media/image70.png"/><Relationship Id="rId139" Type="http://schemas.openxmlformats.org/officeDocument/2006/relationships/image" Target="../media/image195.png"/><Relationship Id="rId138" Type="http://schemas.openxmlformats.org/officeDocument/2006/relationships/image" Target="../media/image194.png"/><Relationship Id="rId137" Type="http://schemas.openxmlformats.org/officeDocument/2006/relationships/image" Target="../media/image193.png"/><Relationship Id="rId136" Type="http://schemas.openxmlformats.org/officeDocument/2006/relationships/image" Target="../media/image192.png"/><Relationship Id="rId135" Type="http://schemas.openxmlformats.org/officeDocument/2006/relationships/image" Target="../media/image191.png"/><Relationship Id="rId134" Type="http://schemas.openxmlformats.org/officeDocument/2006/relationships/image" Target="../media/image190.png"/><Relationship Id="rId133" Type="http://schemas.openxmlformats.org/officeDocument/2006/relationships/image" Target="../media/image189.png"/><Relationship Id="rId132" Type="http://schemas.openxmlformats.org/officeDocument/2006/relationships/image" Target="../media/image188.png"/><Relationship Id="rId131" Type="http://schemas.openxmlformats.org/officeDocument/2006/relationships/image" Target="../media/image187.png"/><Relationship Id="rId130" Type="http://schemas.openxmlformats.org/officeDocument/2006/relationships/image" Target="../media/image186.png"/><Relationship Id="rId13" Type="http://schemas.openxmlformats.org/officeDocument/2006/relationships/image" Target="../media/image69.png"/><Relationship Id="rId129" Type="http://schemas.openxmlformats.org/officeDocument/2006/relationships/image" Target="../media/image185.png"/><Relationship Id="rId128" Type="http://schemas.openxmlformats.org/officeDocument/2006/relationships/image" Target="../media/image184.png"/><Relationship Id="rId127" Type="http://schemas.openxmlformats.org/officeDocument/2006/relationships/image" Target="../media/image183.png"/><Relationship Id="rId126" Type="http://schemas.openxmlformats.org/officeDocument/2006/relationships/image" Target="../media/image182.png"/><Relationship Id="rId125" Type="http://schemas.openxmlformats.org/officeDocument/2006/relationships/image" Target="../media/image181.png"/><Relationship Id="rId124" Type="http://schemas.openxmlformats.org/officeDocument/2006/relationships/image" Target="../media/image180.png"/><Relationship Id="rId123" Type="http://schemas.openxmlformats.org/officeDocument/2006/relationships/image" Target="../media/image179.png"/><Relationship Id="rId122" Type="http://schemas.openxmlformats.org/officeDocument/2006/relationships/image" Target="../media/image178.png"/><Relationship Id="rId121" Type="http://schemas.openxmlformats.org/officeDocument/2006/relationships/image" Target="../media/image177.png"/><Relationship Id="rId120" Type="http://schemas.openxmlformats.org/officeDocument/2006/relationships/image" Target="../media/image176.png"/><Relationship Id="rId12" Type="http://schemas.openxmlformats.org/officeDocument/2006/relationships/image" Target="../media/image68.png"/><Relationship Id="rId119" Type="http://schemas.openxmlformats.org/officeDocument/2006/relationships/image" Target="../media/image175.png"/><Relationship Id="rId118" Type="http://schemas.openxmlformats.org/officeDocument/2006/relationships/image" Target="../media/image174.png"/><Relationship Id="rId117" Type="http://schemas.openxmlformats.org/officeDocument/2006/relationships/image" Target="../media/image173.png"/><Relationship Id="rId116" Type="http://schemas.openxmlformats.org/officeDocument/2006/relationships/image" Target="../media/image172.png"/><Relationship Id="rId115" Type="http://schemas.openxmlformats.org/officeDocument/2006/relationships/image" Target="../media/image171.png"/><Relationship Id="rId114" Type="http://schemas.openxmlformats.org/officeDocument/2006/relationships/image" Target="../media/image170.png"/><Relationship Id="rId113" Type="http://schemas.openxmlformats.org/officeDocument/2006/relationships/image" Target="../media/image169.png"/><Relationship Id="rId112" Type="http://schemas.openxmlformats.org/officeDocument/2006/relationships/image" Target="../media/image168.png"/><Relationship Id="rId111" Type="http://schemas.openxmlformats.org/officeDocument/2006/relationships/image" Target="../media/image167.png"/><Relationship Id="rId110" Type="http://schemas.openxmlformats.org/officeDocument/2006/relationships/image" Target="../media/image166.png"/><Relationship Id="rId11" Type="http://schemas.openxmlformats.org/officeDocument/2006/relationships/image" Target="../media/image67.png"/><Relationship Id="rId109" Type="http://schemas.openxmlformats.org/officeDocument/2006/relationships/image" Target="../media/image165.png"/><Relationship Id="rId108" Type="http://schemas.openxmlformats.org/officeDocument/2006/relationships/image" Target="../media/image164.png"/><Relationship Id="rId107" Type="http://schemas.openxmlformats.org/officeDocument/2006/relationships/image" Target="../media/image163.png"/><Relationship Id="rId106" Type="http://schemas.openxmlformats.org/officeDocument/2006/relationships/image" Target="../media/image162.png"/><Relationship Id="rId105" Type="http://schemas.openxmlformats.org/officeDocument/2006/relationships/image" Target="../media/image161.png"/><Relationship Id="rId104" Type="http://schemas.openxmlformats.org/officeDocument/2006/relationships/image" Target="../media/image160.png"/><Relationship Id="rId103" Type="http://schemas.openxmlformats.org/officeDocument/2006/relationships/image" Target="../media/image159.png"/><Relationship Id="rId102" Type="http://schemas.openxmlformats.org/officeDocument/2006/relationships/image" Target="../media/image158.png"/><Relationship Id="rId101" Type="http://schemas.openxmlformats.org/officeDocument/2006/relationships/image" Target="../media/image157.png"/><Relationship Id="rId100" Type="http://schemas.openxmlformats.org/officeDocument/2006/relationships/image" Target="../media/image156.png"/><Relationship Id="rId10" Type="http://schemas.openxmlformats.org/officeDocument/2006/relationships/image" Target="../media/image66.png"/><Relationship Id="rId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6.png"/><Relationship Id="rId8" Type="http://schemas.openxmlformats.org/officeDocument/2006/relationships/image" Target="../media/image325.png"/><Relationship Id="rId7" Type="http://schemas.openxmlformats.org/officeDocument/2006/relationships/image" Target="../media/image324.png"/><Relationship Id="rId6" Type="http://schemas.openxmlformats.org/officeDocument/2006/relationships/image" Target="../media/image323.png"/><Relationship Id="rId5" Type="http://schemas.openxmlformats.org/officeDocument/2006/relationships/image" Target="../media/image322.png"/><Relationship Id="rId43" Type="http://schemas.openxmlformats.org/officeDocument/2006/relationships/slideLayout" Target="../slideLayouts/slideLayout5.xml"/><Relationship Id="rId42" Type="http://schemas.openxmlformats.org/officeDocument/2006/relationships/image" Target="../media/image359.png"/><Relationship Id="rId41" Type="http://schemas.openxmlformats.org/officeDocument/2006/relationships/image" Target="../media/image358.png"/><Relationship Id="rId40" Type="http://schemas.openxmlformats.org/officeDocument/2006/relationships/image" Target="../media/image357.png"/><Relationship Id="rId4" Type="http://schemas.openxmlformats.org/officeDocument/2006/relationships/image" Target="../media/image321.png"/><Relationship Id="rId39" Type="http://schemas.openxmlformats.org/officeDocument/2006/relationships/image" Target="../media/image356.png"/><Relationship Id="rId38" Type="http://schemas.openxmlformats.org/officeDocument/2006/relationships/image" Target="../media/image355.png"/><Relationship Id="rId37" Type="http://schemas.openxmlformats.org/officeDocument/2006/relationships/image" Target="../media/image354.png"/><Relationship Id="rId36" Type="http://schemas.openxmlformats.org/officeDocument/2006/relationships/image" Target="../media/image353.png"/><Relationship Id="rId35" Type="http://schemas.openxmlformats.org/officeDocument/2006/relationships/image" Target="../media/image352.png"/><Relationship Id="rId34" Type="http://schemas.openxmlformats.org/officeDocument/2006/relationships/image" Target="../media/image351.png"/><Relationship Id="rId33" Type="http://schemas.openxmlformats.org/officeDocument/2006/relationships/image" Target="../media/image350.png"/><Relationship Id="rId32" Type="http://schemas.openxmlformats.org/officeDocument/2006/relationships/image" Target="../media/image349.png"/><Relationship Id="rId31" Type="http://schemas.openxmlformats.org/officeDocument/2006/relationships/image" Target="../media/image348.png"/><Relationship Id="rId30" Type="http://schemas.openxmlformats.org/officeDocument/2006/relationships/image" Target="../media/image347.png"/><Relationship Id="rId3" Type="http://schemas.openxmlformats.org/officeDocument/2006/relationships/image" Target="../media/image320.png"/><Relationship Id="rId29" Type="http://schemas.openxmlformats.org/officeDocument/2006/relationships/image" Target="../media/image346.png"/><Relationship Id="rId28" Type="http://schemas.openxmlformats.org/officeDocument/2006/relationships/image" Target="../media/image345.png"/><Relationship Id="rId27" Type="http://schemas.openxmlformats.org/officeDocument/2006/relationships/image" Target="../media/image344.png"/><Relationship Id="rId26" Type="http://schemas.openxmlformats.org/officeDocument/2006/relationships/image" Target="../media/image343.png"/><Relationship Id="rId25" Type="http://schemas.openxmlformats.org/officeDocument/2006/relationships/image" Target="../media/image342.png"/><Relationship Id="rId24" Type="http://schemas.openxmlformats.org/officeDocument/2006/relationships/image" Target="../media/image341.png"/><Relationship Id="rId23" Type="http://schemas.openxmlformats.org/officeDocument/2006/relationships/image" Target="../media/image340.png"/><Relationship Id="rId22" Type="http://schemas.openxmlformats.org/officeDocument/2006/relationships/image" Target="../media/image339.png"/><Relationship Id="rId21" Type="http://schemas.openxmlformats.org/officeDocument/2006/relationships/image" Target="../media/image338.png"/><Relationship Id="rId20" Type="http://schemas.openxmlformats.org/officeDocument/2006/relationships/image" Target="../media/image337.png"/><Relationship Id="rId2" Type="http://schemas.openxmlformats.org/officeDocument/2006/relationships/image" Target="../media/image319.png"/><Relationship Id="rId19" Type="http://schemas.openxmlformats.org/officeDocument/2006/relationships/image" Target="../media/image336.png"/><Relationship Id="rId18" Type="http://schemas.openxmlformats.org/officeDocument/2006/relationships/image" Target="../media/image335.png"/><Relationship Id="rId17" Type="http://schemas.openxmlformats.org/officeDocument/2006/relationships/image" Target="../media/image334.png"/><Relationship Id="rId16" Type="http://schemas.openxmlformats.org/officeDocument/2006/relationships/image" Target="../media/image333.png"/><Relationship Id="rId15" Type="http://schemas.openxmlformats.org/officeDocument/2006/relationships/image" Target="../media/image332.png"/><Relationship Id="rId14" Type="http://schemas.openxmlformats.org/officeDocument/2006/relationships/image" Target="../media/image331.png"/><Relationship Id="rId13" Type="http://schemas.openxmlformats.org/officeDocument/2006/relationships/image" Target="../media/image330.png"/><Relationship Id="rId12" Type="http://schemas.openxmlformats.org/officeDocument/2006/relationships/image" Target="../media/image329.png"/><Relationship Id="rId11" Type="http://schemas.openxmlformats.org/officeDocument/2006/relationships/image" Target="../media/image328.png"/><Relationship Id="rId10" Type="http://schemas.openxmlformats.org/officeDocument/2006/relationships/image" Target="../media/image327.png"/><Relationship Id="rId1" Type="http://schemas.openxmlformats.org/officeDocument/2006/relationships/image" Target="../media/image31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64.png"/><Relationship Id="rId4" Type="http://schemas.openxmlformats.org/officeDocument/2006/relationships/image" Target="../media/image363.png"/><Relationship Id="rId3" Type="http://schemas.openxmlformats.org/officeDocument/2006/relationships/image" Target="../media/image362.png"/><Relationship Id="rId2" Type="http://schemas.openxmlformats.org/officeDocument/2006/relationships/image" Target="../media/image361.png"/><Relationship Id="rId1" Type="http://schemas.openxmlformats.org/officeDocument/2006/relationships/image" Target="../media/image360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3.png"/><Relationship Id="rId8" Type="http://schemas.openxmlformats.org/officeDocument/2006/relationships/image" Target="../media/image372.png"/><Relationship Id="rId7" Type="http://schemas.openxmlformats.org/officeDocument/2006/relationships/image" Target="../media/image371.png"/><Relationship Id="rId6" Type="http://schemas.openxmlformats.org/officeDocument/2006/relationships/image" Target="../media/image370.png"/><Relationship Id="rId5" Type="http://schemas.openxmlformats.org/officeDocument/2006/relationships/image" Target="../media/image369.png"/><Relationship Id="rId45" Type="http://schemas.openxmlformats.org/officeDocument/2006/relationships/slideLayout" Target="../slideLayouts/slideLayout3.xml"/><Relationship Id="rId44" Type="http://schemas.openxmlformats.org/officeDocument/2006/relationships/image" Target="../media/image408.png"/><Relationship Id="rId43" Type="http://schemas.openxmlformats.org/officeDocument/2006/relationships/image" Target="../media/image407.png"/><Relationship Id="rId42" Type="http://schemas.openxmlformats.org/officeDocument/2006/relationships/image" Target="../media/image406.png"/><Relationship Id="rId41" Type="http://schemas.openxmlformats.org/officeDocument/2006/relationships/image" Target="../media/image405.png"/><Relationship Id="rId40" Type="http://schemas.openxmlformats.org/officeDocument/2006/relationships/image" Target="../media/image404.png"/><Relationship Id="rId4" Type="http://schemas.openxmlformats.org/officeDocument/2006/relationships/image" Target="../media/image368.png"/><Relationship Id="rId39" Type="http://schemas.openxmlformats.org/officeDocument/2006/relationships/image" Target="../media/image403.png"/><Relationship Id="rId38" Type="http://schemas.openxmlformats.org/officeDocument/2006/relationships/image" Target="../media/image402.png"/><Relationship Id="rId37" Type="http://schemas.openxmlformats.org/officeDocument/2006/relationships/image" Target="../media/image401.png"/><Relationship Id="rId36" Type="http://schemas.openxmlformats.org/officeDocument/2006/relationships/image" Target="../media/image400.png"/><Relationship Id="rId35" Type="http://schemas.openxmlformats.org/officeDocument/2006/relationships/image" Target="../media/image399.png"/><Relationship Id="rId34" Type="http://schemas.openxmlformats.org/officeDocument/2006/relationships/image" Target="../media/image398.png"/><Relationship Id="rId33" Type="http://schemas.openxmlformats.org/officeDocument/2006/relationships/image" Target="../media/image397.png"/><Relationship Id="rId32" Type="http://schemas.openxmlformats.org/officeDocument/2006/relationships/image" Target="../media/image396.png"/><Relationship Id="rId31" Type="http://schemas.openxmlformats.org/officeDocument/2006/relationships/image" Target="../media/image395.png"/><Relationship Id="rId30" Type="http://schemas.openxmlformats.org/officeDocument/2006/relationships/image" Target="../media/image394.png"/><Relationship Id="rId3" Type="http://schemas.openxmlformats.org/officeDocument/2006/relationships/image" Target="../media/image367.png"/><Relationship Id="rId29" Type="http://schemas.openxmlformats.org/officeDocument/2006/relationships/image" Target="../media/image393.png"/><Relationship Id="rId28" Type="http://schemas.openxmlformats.org/officeDocument/2006/relationships/image" Target="../media/image392.png"/><Relationship Id="rId27" Type="http://schemas.openxmlformats.org/officeDocument/2006/relationships/image" Target="../media/image391.png"/><Relationship Id="rId26" Type="http://schemas.openxmlformats.org/officeDocument/2006/relationships/image" Target="../media/image390.png"/><Relationship Id="rId25" Type="http://schemas.openxmlformats.org/officeDocument/2006/relationships/image" Target="../media/image389.png"/><Relationship Id="rId24" Type="http://schemas.openxmlformats.org/officeDocument/2006/relationships/image" Target="../media/image388.png"/><Relationship Id="rId23" Type="http://schemas.openxmlformats.org/officeDocument/2006/relationships/image" Target="../media/image387.png"/><Relationship Id="rId22" Type="http://schemas.openxmlformats.org/officeDocument/2006/relationships/image" Target="../media/image386.png"/><Relationship Id="rId21" Type="http://schemas.openxmlformats.org/officeDocument/2006/relationships/image" Target="../media/image385.png"/><Relationship Id="rId20" Type="http://schemas.openxmlformats.org/officeDocument/2006/relationships/image" Target="../media/image384.png"/><Relationship Id="rId2" Type="http://schemas.openxmlformats.org/officeDocument/2006/relationships/image" Target="../media/image366.png"/><Relationship Id="rId19" Type="http://schemas.openxmlformats.org/officeDocument/2006/relationships/image" Target="../media/image383.png"/><Relationship Id="rId18" Type="http://schemas.openxmlformats.org/officeDocument/2006/relationships/image" Target="../media/image382.png"/><Relationship Id="rId17" Type="http://schemas.openxmlformats.org/officeDocument/2006/relationships/image" Target="../media/image381.png"/><Relationship Id="rId16" Type="http://schemas.openxmlformats.org/officeDocument/2006/relationships/image" Target="../media/image380.png"/><Relationship Id="rId15" Type="http://schemas.openxmlformats.org/officeDocument/2006/relationships/image" Target="../media/image379.png"/><Relationship Id="rId14" Type="http://schemas.openxmlformats.org/officeDocument/2006/relationships/image" Target="../media/image378.png"/><Relationship Id="rId13" Type="http://schemas.openxmlformats.org/officeDocument/2006/relationships/image" Target="../media/image377.png"/><Relationship Id="rId12" Type="http://schemas.openxmlformats.org/officeDocument/2006/relationships/image" Target="../media/image376.png"/><Relationship Id="rId11" Type="http://schemas.openxmlformats.org/officeDocument/2006/relationships/image" Target="../media/image375.png"/><Relationship Id="rId10" Type="http://schemas.openxmlformats.org/officeDocument/2006/relationships/image" Target="../media/image374.png"/><Relationship Id="rId1" Type="http://schemas.openxmlformats.org/officeDocument/2006/relationships/image" Target="../media/image365.png"/></Relationships>
</file>

<file path=ppt/slides/_rels/slide7.xml.rels><?xml version="1.0" encoding="UTF-8" standalone="yes"?>
<Relationships xmlns="http://schemas.openxmlformats.org/package/2006/relationships"><Relationship Id="rId99" Type="http://schemas.openxmlformats.org/officeDocument/2006/relationships/image" Target="../media/image507.png"/><Relationship Id="rId98" Type="http://schemas.openxmlformats.org/officeDocument/2006/relationships/image" Target="../media/image506.png"/><Relationship Id="rId97" Type="http://schemas.openxmlformats.org/officeDocument/2006/relationships/image" Target="../media/image505.png"/><Relationship Id="rId96" Type="http://schemas.openxmlformats.org/officeDocument/2006/relationships/image" Target="../media/image504.png"/><Relationship Id="rId95" Type="http://schemas.openxmlformats.org/officeDocument/2006/relationships/image" Target="../media/image503.png"/><Relationship Id="rId94" Type="http://schemas.openxmlformats.org/officeDocument/2006/relationships/image" Target="../media/image502.png"/><Relationship Id="rId93" Type="http://schemas.openxmlformats.org/officeDocument/2006/relationships/image" Target="../media/image501.png"/><Relationship Id="rId92" Type="http://schemas.openxmlformats.org/officeDocument/2006/relationships/image" Target="../media/image500.png"/><Relationship Id="rId91" Type="http://schemas.openxmlformats.org/officeDocument/2006/relationships/image" Target="../media/image499.png"/><Relationship Id="rId90" Type="http://schemas.openxmlformats.org/officeDocument/2006/relationships/image" Target="../media/image498.png"/><Relationship Id="rId9" Type="http://schemas.openxmlformats.org/officeDocument/2006/relationships/image" Target="../media/image417.png"/><Relationship Id="rId89" Type="http://schemas.openxmlformats.org/officeDocument/2006/relationships/image" Target="../media/image497.png"/><Relationship Id="rId88" Type="http://schemas.openxmlformats.org/officeDocument/2006/relationships/image" Target="../media/image496.png"/><Relationship Id="rId87" Type="http://schemas.openxmlformats.org/officeDocument/2006/relationships/image" Target="../media/image495.png"/><Relationship Id="rId86" Type="http://schemas.openxmlformats.org/officeDocument/2006/relationships/image" Target="../media/image494.png"/><Relationship Id="rId85" Type="http://schemas.openxmlformats.org/officeDocument/2006/relationships/image" Target="../media/image493.png"/><Relationship Id="rId84" Type="http://schemas.openxmlformats.org/officeDocument/2006/relationships/image" Target="../media/image492.png"/><Relationship Id="rId83" Type="http://schemas.openxmlformats.org/officeDocument/2006/relationships/image" Target="../media/image491.png"/><Relationship Id="rId82" Type="http://schemas.openxmlformats.org/officeDocument/2006/relationships/image" Target="../media/image490.png"/><Relationship Id="rId81" Type="http://schemas.openxmlformats.org/officeDocument/2006/relationships/image" Target="../media/image489.png"/><Relationship Id="rId80" Type="http://schemas.openxmlformats.org/officeDocument/2006/relationships/image" Target="../media/image488.png"/><Relationship Id="rId8" Type="http://schemas.openxmlformats.org/officeDocument/2006/relationships/image" Target="../media/image416.png"/><Relationship Id="rId79" Type="http://schemas.openxmlformats.org/officeDocument/2006/relationships/image" Target="../media/image487.png"/><Relationship Id="rId78" Type="http://schemas.openxmlformats.org/officeDocument/2006/relationships/image" Target="../media/image486.png"/><Relationship Id="rId77" Type="http://schemas.openxmlformats.org/officeDocument/2006/relationships/image" Target="../media/image485.png"/><Relationship Id="rId76" Type="http://schemas.openxmlformats.org/officeDocument/2006/relationships/image" Target="../media/image484.png"/><Relationship Id="rId75" Type="http://schemas.openxmlformats.org/officeDocument/2006/relationships/image" Target="../media/image483.png"/><Relationship Id="rId74" Type="http://schemas.openxmlformats.org/officeDocument/2006/relationships/image" Target="../media/image482.png"/><Relationship Id="rId73" Type="http://schemas.openxmlformats.org/officeDocument/2006/relationships/image" Target="../media/image481.png"/><Relationship Id="rId72" Type="http://schemas.openxmlformats.org/officeDocument/2006/relationships/image" Target="../media/image480.png"/><Relationship Id="rId71" Type="http://schemas.openxmlformats.org/officeDocument/2006/relationships/image" Target="../media/image479.png"/><Relationship Id="rId70" Type="http://schemas.openxmlformats.org/officeDocument/2006/relationships/image" Target="../media/image478.png"/><Relationship Id="rId7" Type="http://schemas.openxmlformats.org/officeDocument/2006/relationships/image" Target="../media/image415.png"/><Relationship Id="rId69" Type="http://schemas.openxmlformats.org/officeDocument/2006/relationships/image" Target="../media/image477.png"/><Relationship Id="rId68" Type="http://schemas.openxmlformats.org/officeDocument/2006/relationships/image" Target="../media/image476.png"/><Relationship Id="rId67" Type="http://schemas.openxmlformats.org/officeDocument/2006/relationships/image" Target="../media/image475.png"/><Relationship Id="rId66" Type="http://schemas.openxmlformats.org/officeDocument/2006/relationships/image" Target="../media/image474.png"/><Relationship Id="rId65" Type="http://schemas.openxmlformats.org/officeDocument/2006/relationships/image" Target="../media/image473.png"/><Relationship Id="rId64" Type="http://schemas.openxmlformats.org/officeDocument/2006/relationships/image" Target="../media/image472.png"/><Relationship Id="rId63" Type="http://schemas.openxmlformats.org/officeDocument/2006/relationships/image" Target="../media/image471.png"/><Relationship Id="rId62" Type="http://schemas.openxmlformats.org/officeDocument/2006/relationships/image" Target="../media/image470.png"/><Relationship Id="rId61" Type="http://schemas.openxmlformats.org/officeDocument/2006/relationships/image" Target="../media/image469.png"/><Relationship Id="rId60" Type="http://schemas.openxmlformats.org/officeDocument/2006/relationships/image" Target="../media/image468.png"/><Relationship Id="rId6" Type="http://schemas.openxmlformats.org/officeDocument/2006/relationships/image" Target="../media/image414.png"/><Relationship Id="rId59" Type="http://schemas.openxmlformats.org/officeDocument/2006/relationships/image" Target="../media/image467.png"/><Relationship Id="rId58" Type="http://schemas.openxmlformats.org/officeDocument/2006/relationships/image" Target="../media/image466.png"/><Relationship Id="rId57" Type="http://schemas.openxmlformats.org/officeDocument/2006/relationships/image" Target="../media/image465.png"/><Relationship Id="rId56" Type="http://schemas.openxmlformats.org/officeDocument/2006/relationships/image" Target="../media/image464.png"/><Relationship Id="rId55" Type="http://schemas.openxmlformats.org/officeDocument/2006/relationships/image" Target="../media/image463.png"/><Relationship Id="rId54" Type="http://schemas.openxmlformats.org/officeDocument/2006/relationships/image" Target="../media/image462.png"/><Relationship Id="rId53" Type="http://schemas.openxmlformats.org/officeDocument/2006/relationships/image" Target="../media/image461.png"/><Relationship Id="rId52" Type="http://schemas.openxmlformats.org/officeDocument/2006/relationships/image" Target="../media/image460.png"/><Relationship Id="rId51" Type="http://schemas.openxmlformats.org/officeDocument/2006/relationships/image" Target="../media/image459.png"/><Relationship Id="rId50" Type="http://schemas.openxmlformats.org/officeDocument/2006/relationships/image" Target="../media/image458.png"/><Relationship Id="rId5" Type="http://schemas.openxmlformats.org/officeDocument/2006/relationships/image" Target="../media/image413.png"/><Relationship Id="rId49" Type="http://schemas.openxmlformats.org/officeDocument/2006/relationships/image" Target="../media/image457.png"/><Relationship Id="rId48" Type="http://schemas.openxmlformats.org/officeDocument/2006/relationships/image" Target="../media/image456.png"/><Relationship Id="rId47" Type="http://schemas.openxmlformats.org/officeDocument/2006/relationships/image" Target="../media/image455.png"/><Relationship Id="rId46" Type="http://schemas.openxmlformats.org/officeDocument/2006/relationships/image" Target="../media/image454.png"/><Relationship Id="rId45" Type="http://schemas.openxmlformats.org/officeDocument/2006/relationships/image" Target="../media/image453.png"/><Relationship Id="rId44" Type="http://schemas.openxmlformats.org/officeDocument/2006/relationships/image" Target="../media/image452.png"/><Relationship Id="rId43" Type="http://schemas.openxmlformats.org/officeDocument/2006/relationships/image" Target="../media/image451.png"/><Relationship Id="rId42" Type="http://schemas.openxmlformats.org/officeDocument/2006/relationships/image" Target="../media/image450.png"/><Relationship Id="rId41" Type="http://schemas.openxmlformats.org/officeDocument/2006/relationships/image" Target="../media/image449.png"/><Relationship Id="rId40" Type="http://schemas.openxmlformats.org/officeDocument/2006/relationships/image" Target="../media/image448.png"/><Relationship Id="rId4" Type="http://schemas.openxmlformats.org/officeDocument/2006/relationships/image" Target="../media/image412.png"/><Relationship Id="rId39" Type="http://schemas.openxmlformats.org/officeDocument/2006/relationships/image" Target="../media/image447.png"/><Relationship Id="rId38" Type="http://schemas.openxmlformats.org/officeDocument/2006/relationships/image" Target="../media/image446.png"/><Relationship Id="rId37" Type="http://schemas.openxmlformats.org/officeDocument/2006/relationships/image" Target="../media/image445.png"/><Relationship Id="rId36" Type="http://schemas.openxmlformats.org/officeDocument/2006/relationships/image" Target="../media/image444.png"/><Relationship Id="rId35" Type="http://schemas.openxmlformats.org/officeDocument/2006/relationships/image" Target="../media/image443.png"/><Relationship Id="rId34" Type="http://schemas.openxmlformats.org/officeDocument/2006/relationships/image" Target="../media/image442.png"/><Relationship Id="rId33" Type="http://schemas.openxmlformats.org/officeDocument/2006/relationships/image" Target="../media/image441.png"/><Relationship Id="rId32" Type="http://schemas.openxmlformats.org/officeDocument/2006/relationships/image" Target="../media/image440.png"/><Relationship Id="rId31" Type="http://schemas.openxmlformats.org/officeDocument/2006/relationships/image" Target="../media/image439.png"/><Relationship Id="rId30" Type="http://schemas.openxmlformats.org/officeDocument/2006/relationships/image" Target="../media/image438.png"/><Relationship Id="rId3" Type="http://schemas.openxmlformats.org/officeDocument/2006/relationships/image" Target="../media/image411.png"/><Relationship Id="rId29" Type="http://schemas.openxmlformats.org/officeDocument/2006/relationships/image" Target="../media/image437.png"/><Relationship Id="rId28" Type="http://schemas.openxmlformats.org/officeDocument/2006/relationships/image" Target="../media/image436.png"/><Relationship Id="rId27" Type="http://schemas.openxmlformats.org/officeDocument/2006/relationships/image" Target="../media/image435.png"/><Relationship Id="rId263" Type="http://schemas.openxmlformats.org/officeDocument/2006/relationships/slideLayout" Target="../slideLayouts/slideLayout2.xml"/><Relationship Id="rId262" Type="http://schemas.openxmlformats.org/officeDocument/2006/relationships/image" Target="../media/image670.png"/><Relationship Id="rId261" Type="http://schemas.openxmlformats.org/officeDocument/2006/relationships/image" Target="../media/image669.png"/><Relationship Id="rId260" Type="http://schemas.openxmlformats.org/officeDocument/2006/relationships/image" Target="../media/image668.png"/><Relationship Id="rId26" Type="http://schemas.openxmlformats.org/officeDocument/2006/relationships/image" Target="../media/image434.png"/><Relationship Id="rId259" Type="http://schemas.openxmlformats.org/officeDocument/2006/relationships/image" Target="../media/image667.png"/><Relationship Id="rId258" Type="http://schemas.openxmlformats.org/officeDocument/2006/relationships/image" Target="../media/image666.png"/><Relationship Id="rId257" Type="http://schemas.openxmlformats.org/officeDocument/2006/relationships/image" Target="../media/image665.png"/><Relationship Id="rId256" Type="http://schemas.openxmlformats.org/officeDocument/2006/relationships/image" Target="../media/image664.png"/><Relationship Id="rId255" Type="http://schemas.openxmlformats.org/officeDocument/2006/relationships/image" Target="../media/image663.png"/><Relationship Id="rId254" Type="http://schemas.openxmlformats.org/officeDocument/2006/relationships/image" Target="../media/image662.png"/><Relationship Id="rId253" Type="http://schemas.openxmlformats.org/officeDocument/2006/relationships/image" Target="../media/image661.png"/><Relationship Id="rId252" Type="http://schemas.openxmlformats.org/officeDocument/2006/relationships/image" Target="../media/image660.png"/><Relationship Id="rId251" Type="http://schemas.openxmlformats.org/officeDocument/2006/relationships/image" Target="../media/image659.png"/><Relationship Id="rId250" Type="http://schemas.openxmlformats.org/officeDocument/2006/relationships/image" Target="../media/image658.png"/><Relationship Id="rId25" Type="http://schemas.openxmlformats.org/officeDocument/2006/relationships/image" Target="../media/image433.png"/><Relationship Id="rId249" Type="http://schemas.openxmlformats.org/officeDocument/2006/relationships/image" Target="../media/image657.png"/><Relationship Id="rId248" Type="http://schemas.openxmlformats.org/officeDocument/2006/relationships/image" Target="../media/image656.png"/><Relationship Id="rId247" Type="http://schemas.openxmlformats.org/officeDocument/2006/relationships/image" Target="../media/image655.png"/><Relationship Id="rId246" Type="http://schemas.openxmlformats.org/officeDocument/2006/relationships/image" Target="../media/image654.png"/><Relationship Id="rId245" Type="http://schemas.openxmlformats.org/officeDocument/2006/relationships/image" Target="../media/image653.png"/><Relationship Id="rId244" Type="http://schemas.openxmlformats.org/officeDocument/2006/relationships/image" Target="../media/image652.png"/><Relationship Id="rId243" Type="http://schemas.openxmlformats.org/officeDocument/2006/relationships/image" Target="../media/image651.png"/><Relationship Id="rId242" Type="http://schemas.openxmlformats.org/officeDocument/2006/relationships/image" Target="../media/image650.png"/><Relationship Id="rId241" Type="http://schemas.openxmlformats.org/officeDocument/2006/relationships/image" Target="../media/image649.png"/><Relationship Id="rId240" Type="http://schemas.openxmlformats.org/officeDocument/2006/relationships/image" Target="../media/image648.png"/><Relationship Id="rId24" Type="http://schemas.openxmlformats.org/officeDocument/2006/relationships/image" Target="../media/image432.png"/><Relationship Id="rId239" Type="http://schemas.openxmlformats.org/officeDocument/2006/relationships/image" Target="../media/image647.png"/><Relationship Id="rId238" Type="http://schemas.openxmlformats.org/officeDocument/2006/relationships/image" Target="../media/image646.png"/><Relationship Id="rId237" Type="http://schemas.openxmlformats.org/officeDocument/2006/relationships/image" Target="../media/image645.png"/><Relationship Id="rId236" Type="http://schemas.openxmlformats.org/officeDocument/2006/relationships/image" Target="../media/image644.png"/><Relationship Id="rId235" Type="http://schemas.openxmlformats.org/officeDocument/2006/relationships/image" Target="../media/image643.png"/><Relationship Id="rId234" Type="http://schemas.openxmlformats.org/officeDocument/2006/relationships/image" Target="../media/image642.png"/><Relationship Id="rId233" Type="http://schemas.openxmlformats.org/officeDocument/2006/relationships/image" Target="../media/image641.png"/><Relationship Id="rId232" Type="http://schemas.openxmlformats.org/officeDocument/2006/relationships/image" Target="../media/image640.png"/><Relationship Id="rId231" Type="http://schemas.openxmlformats.org/officeDocument/2006/relationships/image" Target="../media/image639.png"/><Relationship Id="rId230" Type="http://schemas.openxmlformats.org/officeDocument/2006/relationships/image" Target="../media/image638.png"/><Relationship Id="rId23" Type="http://schemas.openxmlformats.org/officeDocument/2006/relationships/image" Target="../media/image431.png"/><Relationship Id="rId229" Type="http://schemas.openxmlformats.org/officeDocument/2006/relationships/image" Target="../media/image637.png"/><Relationship Id="rId228" Type="http://schemas.openxmlformats.org/officeDocument/2006/relationships/image" Target="../media/image636.png"/><Relationship Id="rId227" Type="http://schemas.openxmlformats.org/officeDocument/2006/relationships/image" Target="../media/image635.png"/><Relationship Id="rId226" Type="http://schemas.openxmlformats.org/officeDocument/2006/relationships/image" Target="../media/image634.png"/><Relationship Id="rId225" Type="http://schemas.openxmlformats.org/officeDocument/2006/relationships/image" Target="../media/image633.png"/><Relationship Id="rId224" Type="http://schemas.openxmlformats.org/officeDocument/2006/relationships/image" Target="../media/image632.png"/><Relationship Id="rId223" Type="http://schemas.openxmlformats.org/officeDocument/2006/relationships/image" Target="../media/image631.png"/><Relationship Id="rId222" Type="http://schemas.openxmlformats.org/officeDocument/2006/relationships/image" Target="../media/image630.png"/><Relationship Id="rId221" Type="http://schemas.openxmlformats.org/officeDocument/2006/relationships/image" Target="../media/image629.png"/><Relationship Id="rId220" Type="http://schemas.openxmlformats.org/officeDocument/2006/relationships/image" Target="../media/image628.png"/><Relationship Id="rId22" Type="http://schemas.openxmlformats.org/officeDocument/2006/relationships/image" Target="../media/image430.png"/><Relationship Id="rId219" Type="http://schemas.openxmlformats.org/officeDocument/2006/relationships/image" Target="../media/image627.png"/><Relationship Id="rId218" Type="http://schemas.openxmlformats.org/officeDocument/2006/relationships/image" Target="../media/image626.png"/><Relationship Id="rId217" Type="http://schemas.openxmlformats.org/officeDocument/2006/relationships/image" Target="../media/image625.png"/><Relationship Id="rId216" Type="http://schemas.openxmlformats.org/officeDocument/2006/relationships/image" Target="../media/image624.png"/><Relationship Id="rId215" Type="http://schemas.openxmlformats.org/officeDocument/2006/relationships/image" Target="../media/image623.png"/><Relationship Id="rId214" Type="http://schemas.openxmlformats.org/officeDocument/2006/relationships/image" Target="../media/image622.png"/><Relationship Id="rId213" Type="http://schemas.openxmlformats.org/officeDocument/2006/relationships/image" Target="../media/image621.png"/><Relationship Id="rId212" Type="http://schemas.openxmlformats.org/officeDocument/2006/relationships/image" Target="../media/image620.png"/><Relationship Id="rId211" Type="http://schemas.openxmlformats.org/officeDocument/2006/relationships/image" Target="../media/image619.png"/><Relationship Id="rId210" Type="http://schemas.openxmlformats.org/officeDocument/2006/relationships/image" Target="../media/image618.png"/><Relationship Id="rId21" Type="http://schemas.openxmlformats.org/officeDocument/2006/relationships/image" Target="../media/image429.png"/><Relationship Id="rId209" Type="http://schemas.openxmlformats.org/officeDocument/2006/relationships/image" Target="../media/image617.png"/><Relationship Id="rId208" Type="http://schemas.openxmlformats.org/officeDocument/2006/relationships/image" Target="../media/image616.png"/><Relationship Id="rId207" Type="http://schemas.openxmlformats.org/officeDocument/2006/relationships/image" Target="../media/image615.png"/><Relationship Id="rId206" Type="http://schemas.openxmlformats.org/officeDocument/2006/relationships/image" Target="../media/image614.png"/><Relationship Id="rId205" Type="http://schemas.openxmlformats.org/officeDocument/2006/relationships/image" Target="../media/image613.png"/><Relationship Id="rId204" Type="http://schemas.openxmlformats.org/officeDocument/2006/relationships/image" Target="../media/image612.png"/><Relationship Id="rId203" Type="http://schemas.openxmlformats.org/officeDocument/2006/relationships/image" Target="../media/image611.png"/><Relationship Id="rId202" Type="http://schemas.openxmlformats.org/officeDocument/2006/relationships/image" Target="../media/image610.png"/><Relationship Id="rId201" Type="http://schemas.openxmlformats.org/officeDocument/2006/relationships/image" Target="../media/image609.png"/><Relationship Id="rId200" Type="http://schemas.openxmlformats.org/officeDocument/2006/relationships/image" Target="../media/image608.png"/><Relationship Id="rId20" Type="http://schemas.openxmlformats.org/officeDocument/2006/relationships/image" Target="../media/image428.png"/><Relationship Id="rId2" Type="http://schemas.openxmlformats.org/officeDocument/2006/relationships/image" Target="../media/image410.png"/><Relationship Id="rId199" Type="http://schemas.openxmlformats.org/officeDocument/2006/relationships/image" Target="../media/image607.png"/><Relationship Id="rId198" Type="http://schemas.openxmlformats.org/officeDocument/2006/relationships/image" Target="../media/image606.png"/><Relationship Id="rId197" Type="http://schemas.openxmlformats.org/officeDocument/2006/relationships/image" Target="../media/image605.png"/><Relationship Id="rId196" Type="http://schemas.openxmlformats.org/officeDocument/2006/relationships/image" Target="../media/image604.png"/><Relationship Id="rId195" Type="http://schemas.openxmlformats.org/officeDocument/2006/relationships/image" Target="../media/image603.png"/><Relationship Id="rId194" Type="http://schemas.openxmlformats.org/officeDocument/2006/relationships/image" Target="../media/image602.png"/><Relationship Id="rId193" Type="http://schemas.openxmlformats.org/officeDocument/2006/relationships/image" Target="../media/image601.png"/><Relationship Id="rId192" Type="http://schemas.openxmlformats.org/officeDocument/2006/relationships/image" Target="../media/image600.png"/><Relationship Id="rId191" Type="http://schemas.openxmlformats.org/officeDocument/2006/relationships/image" Target="../media/image599.png"/><Relationship Id="rId190" Type="http://schemas.openxmlformats.org/officeDocument/2006/relationships/image" Target="../media/image598.png"/><Relationship Id="rId19" Type="http://schemas.openxmlformats.org/officeDocument/2006/relationships/image" Target="../media/image427.png"/><Relationship Id="rId189" Type="http://schemas.openxmlformats.org/officeDocument/2006/relationships/image" Target="../media/image597.png"/><Relationship Id="rId188" Type="http://schemas.openxmlformats.org/officeDocument/2006/relationships/image" Target="../media/image596.png"/><Relationship Id="rId187" Type="http://schemas.openxmlformats.org/officeDocument/2006/relationships/image" Target="../media/image595.png"/><Relationship Id="rId186" Type="http://schemas.openxmlformats.org/officeDocument/2006/relationships/image" Target="../media/image594.png"/><Relationship Id="rId185" Type="http://schemas.openxmlformats.org/officeDocument/2006/relationships/image" Target="../media/image593.png"/><Relationship Id="rId184" Type="http://schemas.openxmlformats.org/officeDocument/2006/relationships/image" Target="../media/image592.png"/><Relationship Id="rId183" Type="http://schemas.openxmlformats.org/officeDocument/2006/relationships/image" Target="../media/image591.png"/><Relationship Id="rId182" Type="http://schemas.openxmlformats.org/officeDocument/2006/relationships/image" Target="../media/image590.png"/><Relationship Id="rId181" Type="http://schemas.openxmlformats.org/officeDocument/2006/relationships/image" Target="../media/image589.png"/><Relationship Id="rId180" Type="http://schemas.openxmlformats.org/officeDocument/2006/relationships/image" Target="../media/image588.png"/><Relationship Id="rId18" Type="http://schemas.openxmlformats.org/officeDocument/2006/relationships/image" Target="../media/image426.png"/><Relationship Id="rId179" Type="http://schemas.openxmlformats.org/officeDocument/2006/relationships/image" Target="../media/image587.png"/><Relationship Id="rId178" Type="http://schemas.openxmlformats.org/officeDocument/2006/relationships/image" Target="../media/image586.png"/><Relationship Id="rId177" Type="http://schemas.openxmlformats.org/officeDocument/2006/relationships/image" Target="../media/image585.png"/><Relationship Id="rId176" Type="http://schemas.openxmlformats.org/officeDocument/2006/relationships/image" Target="../media/image584.png"/><Relationship Id="rId175" Type="http://schemas.openxmlformats.org/officeDocument/2006/relationships/image" Target="../media/image583.png"/><Relationship Id="rId174" Type="http://schemas.openxmlformats.org/officeDocument/2006/relationships/image" Target="../media/image582.png"/><Relationship Id="rId173" Type="http://schemas.openxmlformats.org/officeDocument/2006/relationships/image" Target="../media/image581.png"/><Relationship Id="rId172" Type="http://schemas.openxmlformats.org/officeDocument/2006/relationships/image" Target="../media/image580.png"/><Relationship Id="rId171" Type="http://schemas.openxmlformats.org/officeDocument/2006/relationships/image" Target="../media/image579.png"/><Relationship Id="rId170" Type="http://schemas.openxmlformats.org/officeDocument/2006/relationships/image" Target="../media/image578.png"/><Relationship Id="rId17" Type="http://schemas.openxmlformats.org/officeDocument/2006/relationships/image" Target="../media/image425.png"/><Relationship Id="rId169" Type="http://schemas.openxmlformats.org/officeDocument/2006/relationships/image" Target="../media/image577.png"/><Relationship Id="rId168" Type="http://schemas.openxmlformats.org/officeDocument/2006/relationships/image" Target="../media/image576.png"/><Relationship Id="rId167" Type="http://schemas.openxmlformats.org/officeDocument/2006/relationships/image" Target="../media/image575.png"/><Relationship Id="rId166" Type="http://schemas.openxmlformats.org/officeDocument/2006/relationships/image" Target="../media/image574.png"/><Relationship Id="rId165" Type="http://schemas.openxmlformats.org/officeDocument/2006/relationships/image" Target="../media/image573.png"/><Relationship Id="rId164" Type="http://schemas.openxmlformats.org/officeDocument/2006/relationships/image" Target="../media/image572.png"/><Relationship Id="rId163" Type="http://schemas.openxmlformats.org/officeDocument/2006/relationships/image" Target="../media/image571.png"/><Relationship Id="rId162" Type="http://schemas.openxmlformats.org/officeDocument/2006/relationships/image" Target="../media/image570.png"/><Relationship Id="rId161" Type="http://schemas.openxmlformats.org/officeDocument/2006/relationships/image" Target="../media/image569.png"/><Relationship Id="rId160" Type="http://schemas.openxmlformats.org/officeDocument/2006/relationships/image" Target="../media/image568.png"/><Relationship Id="rId16" Type="http://schemas.openxmlformats.org/officeDocument/2006/relationships/image" Target="../media/image424.png"/><Relationship Id="rId159" Type="http://schemas.openxmlformats.org/officeDocument/2006/relationships/image" Target="../media/image567.png"/><Relationship Id="rId158" Type="http://schemas.openxmlformats.org/officeDocument/2006/relationships/image" Target="../media/image566.png"/><Relationship Id="rId157" Type="http://schemas.openxmlformats.org/officeDocument/2006/relationships/image" Target="../media/image565.png"/><Relationship Id="rId156" Type="http://schemas.openxmlformats.org/officeDocument/2006/relationships/image" Target="../media/image564.png"/><Relationship Id="rId155" Type="http://schemas.openxmlformats.org/officeDocument/2006/relationships/image" Target="../media/image563.png"/><Relationship Id="rId154" Type="http://schemas.openxmlformats.org/officeDocument/2006/relationships/image" Target="../media/image562.png"/><Relationship Id="rId153" Type="http://schemas.openxmlformats.org/officeDocument/2006/relationships/image" Target="../media/image561.png"/><Relationship Id="rId152" Type="http://schemas.openxmlformats.org/officeDocument/2006/relationships/image" Target="../media/image560.png"/><Relationship Id="rId151" Type="http://schemas.openxmlformats.org/officeDocument/2006/relationships/image" Target="../media/image559.png"/><Relationship Id="rId150" Type="http://schemas.openxmlformats.org/officeDocument/2006/relationships/image" Target="../media/image558.png"/><Relationship Id="rId15" Type="http://schemas.openxmlformats.org/officeDocument/2006/relationships/image" Target="../media/image423.png"/><Relationship Id="rId149" Type="http://schemas.openxmlformats.org/officeDocument/2006/relationships/image" Target="../media/image557.png"/><Relationship Id="rId148" Type="http://schemas.openxmlformats.org/officeDocument/2006/relationships/image" Target="../media/image556.png"/><Relationship Id="rId147" Type="http://schemas.openxmlformats.org/officeDocument/2006/relationships/image" Target="../media/image555.png"/><Relationship Id="rId146" Type="http://schemas.openxmlformats.org/officeDocument/2006/relationships/image" Target="../media/image554.png"/><Relationship Id="rId145" Type="http://schemas.openxmlformats.org/officeDocument/2006/relationships/image" Target="../media/image553.png"/><Relationship Id="rId144" Type="http://schemas.openxmlformats.org/officeDocument/2006/relationships/image" Target="../media/image552.png"/><Relationship Id="rId143" Type="http://schemas.openxmlformats.org/officeDocument/2006/relationships/image" Target="../media/image551.png"/><Relationship Id="rId142" Type="http://schemas.openxmlformats.org/officeDocument/2006/relationships/image" Target="../media/image550.png"/><Relationship Id="rId141" Type="http://schemas.openxmlformats.org/officeDocument/2006/relationships/image" Target="../media/image549.png"/><Relationship Id="rId140" Type="http://schemas.openxmlformats.org/officeDocument/2006/relationships/image" Target="../media/image548.png"/><Relationship Id="rId14" Type="http://schemas.openxmlformats.org/officeDocument/2006/relationships/image" Target="../media/image422.png"/><Relationship Id="rId139" Type="http://schemas.openxmlformats.org/officeDocument/2006/relationships/image" Target="../media/image547.png"/><Relationship Id="rId138" Type="http://schemas.openxmlformats.org/officeDocument/2006/relationships/image" Target="../media/image546.png"/><Relationship Id="rId137" Type="http://schemas.openxmlformats.org/officeDocument/2006/relationships/image" Target="../media/image545.png"/><Relationship Id="rId136" Type="http://schemas.openxmlformats.org/officeDocument/2006/relationships/image" Target="../media/image544.png"/><Relationship Id="rId135" Type="http://schemas.openxmlformats.org/officeDocument/2006/relationships/image" Target="../media/image543.png"/><Relationship Id="rId134" Type="http://schemas.openxmlformats.org/officeDocument/2006/relationships/image" Target="../media/image542.png"/><Relationship Id="rId133" Type="http://schemas.openxmlformats.org/officeDocument/2006/relationships/image" Target="../media/image541.png"/><Relationship Id="rId132" Type="http://schemas.openxmlformats.org/officeDocument/2006/relationships/image" Target="../media/image540.png"/><Relationship Id="rId131" Type="http://schemas.openxmlformats.org/officeDocument/2006/relationships/image" Target="../media/image539.png"/><Relationship Id="rId130" Type="http://schemas.openxmlformats.org/officeDocument/2006/relationships/image" Target="../media/image538.png"/><Relationship Id="rId13" Type="http://schemas.openxmlformats.org/officeDocument/2006/relationships/image" Target="../media/image421.png"/><Relationship Id="rId129" Type="http://schemas.openxmlformats.org/officeDocument/2006/relationships/image" Target="../media/image537.png"/><Relationship Id="rId128" Type="http://schemas.openxmlformats.org/officeDocument/2006/relationships/image" Target="../media/image536.png"/><Relationship Id="rId127" Type="http://schemas.openxmlformats.org/officeDocument/2006/relationships/image" Target="../media/image535.png"/><Relationship Id="rId126" Type="http://schemas.openxmlformats.org/officeDocument/2006/relationships/image" Target="../media/image534.png"/><Relationship Id="rId125" Type="http://schemas.openxmlformats.org/officeDocument/2006/relationships/image" Target="../media/image533.png"/><Relationship Id="rId124" Type="http://schemas.openxmlformats.org/officeDocument/2006/relationships/image" Target="../media/image532.png"/><Relationship Id="rId123" Type="http://schemas.openxmlformats.org/officeDocument/2006/relationships/image" Target="../media/image531.png"/><Relationship Id="rId122" Type="http://schemas.openxmlformats.org/officeDocument/2006/relationships/image" Target="../media/image530.png"/><Relationship Id="rId121" Type="http://schemas.openxmlformats.org/officeDocument/2006/relationships/image" Target="../media/image529.png"/><Relationship Id="rId120" Type="http://schemas.openxmlformats.org/officeDocument/2006/relationships/image" Target="../media/image528.png"/><Relationship Id="rId12" Type="http://schemas.openxmlformats.org/officeDocument/2006/relationships/image" Target="../media/image420.png"/><Relationship Id="rId119" Type="http://schemas.openxmlformats.org/officeDocument/2006/relationships/image" Target="../media/image527.png"/><Relationship Id="rId118" Type="http://schemas.openxmlformats.org/officeDocument/2006/relationships/image" Target="../media/image526.png"/><Relationship Id="rId117" Type="http://schemas.openxmlformats.org/officeDocument/2006/relationships/image" Target="../media/image525.png"/><Relationship Id="rId116" Type="http://schemas.openxmlformats.org/officeDocument/2006/relationships/image" Target="../media/image524.png"/><Relationship Id="rId115" Type="http://schemas.openxmlformats.org/officeDocument/2006/relationships/image" Target="../media/image523.png"/><Relationship Id="rId114" Type="http://schemas.openxmlformats.org/officeDocument/2006/relationships/image" Target="../media/image522.png"/><Relationship Id="rId113" Type="http://schemas.openxmlformats.org/officeDocument/2006/relationships/image" Target="../media/image521.png"/><Relationship Id="rId112" Type="http://schemas.openxmlformats.org/officeDocument/2006/relationships/image" Target="../media/image520.png"/><Relationship Id="rId111" Type="http://schemas.openxmlformats.org/officeDocument/2006/relationships/image" Target="../media/image519.png"/><Relationship Id="rId110" Type="http://schemas.openxmlformats.org/officeDocument/2006/relationships/image" Target="../media/image518.png"/><Relationship Id="rId11" Type="http://schemas.openxmlformats.org/officeDocument/2006/relationships/image" Target="../media/image419.png"/><Relationship Id="rId109" Type="http://schemas.openxmlformats.org/officeDocument/2006/relationships/image" Target="../media/image517.png"/><Relationship Id="rId108" Type="http://schemas.openxmlformats.org/officeDocument/2006/relationships/image" Target="../media/image516.png"/><Relationship Id="rId107" Type="http://schemas.openxmlformats.org/officeDocument/2006/relationships/image" Target="../media/image515.png"/><Relationship Id="rId106" Type="http://schemas.openxmlformats.org/officeDocument/2006/relationships/image" Target="../media/image514.png"/><Relationship Id="rId105" Type="http://schemas.openxmlformats.org/officeDocument/2006/relationships/image" Target="../media/image513.png"/><Relationship Id="rId104" Type="http://schemas.openxmlformats.org/officeDocument/2006/relationships/image" Target="../media/image512.png"/><Relationship Id="rId103" Type="http://schemas.openxmlformats.org/officeDocument/2006/relationships/image" Target="../media/image511.png"/><Relationship Id="rId102" Type="http://schemas.openxmlformats.org/officeDocument/2006/relationships/image" Target="../media/image510.png"/><Relationship Id="rId101" Type="http://schemas.openxmlformats.org/officeDocument/2006/relationships/image" Target="../media/image509.png"/><Relationship Id="rId100" Type="http://schemas.openxmlformats.org/officeDocument/2006/relationships/image" Target="../media/image508.png"/><Relationship Id="rId10" Type="http://schemas.openxmlformats.org/officeDocument/2006/relationships/image" Target="../media/image418.png"/><Relationship Id="rId1" Type="http://schemas.openxmlformats.org/officeDocument/2006/relationships/image" Target="../media/image409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78.png"/><Relationship Id="rId8" Type="http://schemas.openxmlformats.org/officeDocument/2006/relationships/image" Target="../media/image677.png"/><Relationship Id="rId7" Type="http://schemas.openxmlformats.org/officeDocument/2006/relationships/image" Target="../media/image676.png"/><Relationship Id="rId6" Type="http://schemas.openxmlformats.org/officeDocument/2006/relationships/image" Target="../media/image675.png"/><Relationship Id="rId5" Type="http://schemas.openxmlformats.org/officeDocument/2006/relationships/image" Target="../media/image674.png"/><Relationship Id="rId4" Type="http://schemas.openxmlformats.org/officeDocument/2006/relationships/image" Target="../media/image673.png"/><Relationship Id="rId38" Type="http://schemas.openxmlformats.org/officeDocument/2006/relationships/slideLayout" Target="../slideLayouts/slideLayout2.xml"/><Relationship Id="rId37" Type="http://schemas.openxmlformats.org/officeDocument/2006/relationships/image" Target="../media/image706.png"/><Relationship Id="rId36" Type="http://schemas.openxmlformats.org/officeDocument/2006/relationships/image" Target="../media/image705.png"/><Relationship Id="rId35" Type="http://schemas.openxmlformats.org/officeDocument/2006/relationships/image" Target="../media/image704.png"/><Relationship Id="rId34" Type="http://schemas.openxmlformats.org/officeDocument/2006/relationships/image" Target="../media/image703.png"/><Relationship Id="rId33" Type="http://schemas.openxmlformats.org/officeDocument/2006/relationships/image" Target="../media/image702.png"/><Relationship Id="rId32" Type="http://schemas.openxmlformats.org/officeDocument/2006/relationships/image" Target="../media/image701.png"/><Relationship Id="rId31" Type="http://schemas.openxmlformats.org/officeDocument/2006/relationships/image" Target="../media/image700.png"/><Relationship Id="rId30" Type="http://schemas.openxmlformats.org/officeDocument/2006/relationships/image" Target="../media/image699.png"/><Relationship Id="rId3" Type="http://schemas.openxmlformats.org/officeDocument/2006/relationships/image" Target="../media/image672.png"/><Relationship Id="rId29" Type="http://schemas.openxmlformats.org/officeDocument/2006/relationships/image" Target="../media/image698.png"/><Relationship Id="rId28" Type="http://schemas.openxmlformats.org/officeDocument/2006/relationships/image" Target="../media/image697.png"/><Relationship Id="rId27" Type="http://schemas.openxmlformats.org/officeDocument/2006/relationships/image" Target="../media/image696.png"/><Relationship Id="rId26" Type="http://schemas.openxmlformats.org/officeDocument/2006/relationships/image" Target="../media/image695.png"/><Relationship Id="rId25" Type="http://schemas.openxmlformats.org/officeDocument/2006/relationships/image" Target="../media/image694.png"/><Relationship Id="rId24" Type="http://schemas.openxmlformats.org/officeDocument/2006/relationships/image" Target="../media/image693.png"/><Relationship Id="rId23" Type="http://schemas.openxmlformats.org/officeDocument/2006/relationships/image" Target="../media/image692.png"/><Relationship Id="rId22" Type="http://schemas.openxmlformats.org/officeDocument/2006/relationships/image" Target="../media/image691.png"/><Relationship Id="rId21" Type="http://schemas.openxmlformats.org/officeDocument/2006/relationships/image" Target="../media/image690.png"/><Relationship Id="rId20" Type="http://schemas.openxmlformats.org/officeDocument/2006/relationships/image" Target="../media/image689.png"/><Relationship Id="rId2" Type="http://schemas.openxmlformats.org/officeDocument/2006/relationships/image" Target="../media/image366.png"/><Relationship Id="rId19" Type="http://schemas.openxmlformats.org/officeDocument/2006/relationships/image" Target="../media/image688.png"/><Relationship Id="rId18" Type="http://schemas.openxmlformats.org/officeDocument/2006/relationships/image" Target="../media/image687.png"/><Relationship Id="rId17" Type="http://schemas.openxmlformats.org/officeDocument/2006/relationships/image" Target="../media/image686.png"/><Relationship Id="rId16" Type="http://schemas.openxmlformats.org/officeDocument/2006/relationships/image" Target="../media/image685.png"/><Relationship Id="rId15" Type="http://schemas.openxmlformats.org/officeDocument/2006/relationships/image" Target="../media/image684.png"/><Relationship Id="rId14" Type="http://schemas.openxmlformats.org/officeDocument/2006/relationships/image" Target="../media/image683.png"/><Relationship Id="rId13" Type="http://schemas.openxmlformats.org/officeDocument/2006/relationships/image" Target="../media/image682.png"/><Relationship Id="rId12" Type="http://schemas.openxmlformats.org/officeDocument/2006/relationships/image" Target="../media/image681.png"/><Relationship Id="rId11" Type="http://schemas.openxmlformats.org/officeDocument/2006/relationships/image" Target="../media/image680.png"/><Relationship Id="rId10" Type="http://schemas.openxmlformats.org/officeDocument/2006/relationships/image" Target="../media/image679.png"/><Relationship Id="rId1" Type="http://schemas.openxmlformats.org/officeDocument/2006/relationships/image" Target="../media/image67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715.png"/><Relationship Id="rId8" Type="http://schemas.openxmlformats.org/officeDocument/2006/relationships/image" Target="../media/image714.png"/><Relationship Id="rId7" Type="http://schemas.openxmlformats.org/officeDocument/2006/relationships/image" Target="../media/image713.png"/><Relationship Id="rId6" Type="http://schemas.openxmlformats.org/officeDocument/2006/relationships/image" Target="../media/image712.png"/><Relationship Id="rId5" Type="http://schemas.openxmlformats.org/officeDocument/2006/relationships/image" Target="../media/image711.png"/><Relationship Id="rId43" Type="http://schemas.openxmlformats.org/officeDocument/2006/relationships/slideLayout" Target="../slideLayouts/slideLayout5.xml"/><Relationship Id="rId42" Type="http://schemas.openxmlformats.org/officeDocument/2006/relationships/image" Target="../media/image748.png"/><Relationship Id="rId41" Type="http://schemas.openxmlformats.org/officeDocument/2006/relationships/image" Target="../media/image747.png"/><Relationship Id="rId40" Type="http://schemas.openxmlformats.org/officeDocument/2006/relationships/image" Target="../media/image746.png"/><Relationship Id="rId4" Type="http://schemas.openxmlformats.org/officeDocument/2006/relationships/image" Target="../media/image710.png"/><Relationship Id="rId39" Type="http://schemas.openxmlformats.org/officeDocument/2006/relationships/image" Target="../media/image745.png"/><Relationship Id="rId38" Type="http://schemas.openxmlformats.org/officeDocument/2006/relationships/image" Target="../media/image744.png"/><Relationship Id="rId37" Type="http://schemas.openxmlformats.org/officeDocument/2006/relationships/image" Target="../media/image743.png"/><Relationship Id="rId36" Type="http://schemas.openxmlformats.org/officeDocument/2006/relationships/image" Target="../media/image742.png"/><Relationship Id="rId35" Type="http://schemas.openxmlformats.org/officeDocument/2006/relationships/image" Target="../media/image741.png"/><Relationship Id="rId34" Type="http://schemas.openxmlformats.org/officeDocument/2006/relationships/image" Target="../media/image740.png"/><Relationship Id="rId33" Type="http://schemas.openxmlformats.org/officeDocument/2006/relationships/image" Target="../media/image739.png"/><Relationship Id="rId32" Type="http://schemas.openxmlformats.org/officeDocument/2006/relationships/image" Target="../media/image738.png"/><Relationship Id="rId31" Type="http://schemas.openxmlformats.org/officeDocument/2006/relationships/image" Target="../media/image737.png"/><Relationship Id="rId30" Type="http://schemas.openxmlformats.org/officeDocument/2006/relationships/image" Target="../media/image736.png"/><Relationship Id="rId3" Type="http://schemas.openxmlformats.org/officeDocument/2006/relationships/image" Target="../media/image709.png"/><Relationship Id="rId29" Type="http://schemas.openxmlformats.org/officeDocument/2006/relationships/image" Target="../media/image735.png"/><Relationship Id="rId28" Type="http://schemas.openxmlformats.org/officeDocument/2006/relationships/image" Target="../media/image734.png"/><Relationship Id="rId27" Type="http://schemas.openxmlformats.org/officeDocument/2006/relationships/image" Target="../media/image733.png"/><Relationship Id="rId26" Type="http://schemas.openxmlformats.org/officeDocument/2006/relationships/image" Target="../media/image732.png"/><Relationship Id="rId25" Type="http://schemas.openxmlformats.org/officeDocument/2006/relationships/image" Target="../media/image731.png"/><Relationship Id="rId24" Type="http://schemas.openxmlformats.org/officeDocument/2006/relationships/image" Target="../media/image730.png"/><Relationship Id="rId23" Type="http://schemas.openxmlformats.org/officeDocument/2006/relationships/image" Target="../media/image729.png"/><Relationship Id="rId22" Type="http://schemas.openxmlformats.org/officeDocument/2006/relationships/image" Target="../media/image728.png"/><Relationship Id="rId21" Type="http://schemas.openxmlformats.org/officeDocument/2006/relationships/image" Target="../media/image727.png"/><Relationship Id="rId20" Type="http://schemas.openxmlformats.org/officeDocument/2006/relationships/image" Target="../media/image726.png"/><Relationship Id="rId2" Type="http://schemas.openxmlformats.org/officeDocument/2006/relationships/image" Target="../media/image708.png"/><Relationship Id="rId19" Type="http://schemas.openxmlformats.org/officeDocument/2006/relationships/image" Target="../media/image725.png"/><Relationship Id="rId18" Type="http://schemas.openxmlformats.org/officeDocument/2006/relationships/image" Target="../media/image724.png"/><Relationship Id="rId17" Type="http://schemas.openxmlformats.org/officeDocument/2006/relationships/image" Target="../media/image723.png"/><Relationship Id="rId16" Type="http://schemas.openxmlformats.org/officeDocument/2006/relationships/image" Target="../media/image722.png"/><Relationship Id="rId15" Type="http://schemas.openxmlformats.org/officeDocument/2006/relationships/image" Target="../media/image721.png"/><Relationship Id="rId14" Type="http://schemas.openxmlformats.org/officeDocument/2006/relationships/image" Target="../media/image720.png"/><Relationship Id="rId13" Type="http://schemas.openxmlformats.org/officeDocument/2006/relationships/image" Target="../media/image719.png"/><Relationship Id="rId12" Type="http://schemas.openxmlformats.org/officeDocument/2006/relationships/image" Target="../media/image718.png"/><Relationship Id="rId11" Type="http://schemas.openxmlformats.org/officeDocument/2006/relationships/image" Target="../media/image717.png"/><Relationship Id="rId10" Type="http://schemas.openxmlformats.org/officeDocument/2006/relationships/image" Target="../media/image716.png"/><Relationship Id="rId1" Type="http://schemas.openxmlformats.org/officeDocument/2006/relationships/image" Target="../media/image7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91321" y="4423841"/>
            <a:ext cx="1343025" cy="262890"/>
            <a:chOff x="8691321" y="4423841"/>
            <a:chExt cx="1343025" cy="26289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691321" y="4425746"/>
              <a:ext cx="184150" cy="2114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96426" y="4442891"/>
              <a:ext cx="601345" cy="243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25711" y="4423841"/>
              <a:ext cx="59689" cy="2101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99371" y="4425213"/>
              <a:ext cx="434975" cy="21198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3091" y="4425213"/>
            <a:ext cx="294652" cy="26215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461961" y="5160441"/>
            <a:ext cx="1054735" cy="208279"/>
            <a:chOff x="7461961" y="5160441"/>
            <a:chExt cx="1054735" cy="20827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61961" y="5160441"/>
              <a:ext cx="172084" cy="2051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1826" y="5160441"/>
              <a:ext cx="158115" cy="2082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39151" y="5160441"/>
              <a:ext cx="171183" cy="20510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32191" y="5160441"/>
              <a:ext cx="484504" cy="20827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8629091" y="5157266"/>
            <a:ext cx="343535" cy="211454"/>
            <a:chOff x="8629091" y="5157266"/>
            <a:chExt cx="343535" cy="211454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629091" y="5157266"/>
              <a:ext cx="184150" cy="2114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36101" y="5160441"/>
              <a:ext cx="136525" cy="20510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9081211" y="5160441"/>
            <a:ext cx="891540" cy="205104"/>
            <a:chOff x="9081211" y="5160441"/>
            <a:chExt cx="891540" cy="205104"/>
          </a:xfrm>
        </p:grpSpPr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081211" y="5160441"/>
              <a:ext cx="64134" cy="20510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5191" y="5160441"/>
              <a:ext cx="153670" cy="20510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59341" y="5160441"/>
              <a:ext cx="177164" cy="20510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60001" y="5160441"/>
              <a:ext cx="412750" cy="205104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10086506" y="5157266"/>
            <a:ext cx="1588135" cy="212090"/>
            <a:chOff x="10086506" y="5157266"/>
            <a:chExt cx="1588135" cy="21209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086506" y="5157266"/>
              <a:ext cx="652690" cy="2120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769676" y="5160441"/>
              <a:ext cx="536943" cy="20510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328476" y="5160441"/>
              <a:ext cx="177165" cy="20510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520336" y="5157266"/>
              <a:ext cx="154155" cy="212089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959800" y="5522353"/>
            <a:ext cx="1021080" cy="212725"/>
            <a:chOff x="7959800" y="5522353"/>
            <a:chExt cx="1021080" cy="212725"/>
          </a:xfrm>
        </p:grpSpPr>
        <p:pic>
          <p:nvPicPr>
            <p:cNvPr id="27" name="object 2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959800" y="5526201"/>
              <a:ext cx="339725" cy="20827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319210" y="5522645"/>
              <a:ext cx="59689" cy="20866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403665" y="5522353"/>
              <a:ext cx="577189" cy="212128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9082481" y="5522493"/>
            <a:ext cx="948690" cy="212090"/>
            <a:chOff x="9082481" y="5522493"/>
            <a:chExt cx="948690" cy="212090"/>
          </a:xfrm>
        </p:grpSpPr>
        <p:pic>
          <p:nvPicPr>
            <p:cNvPr id="31" name="object 31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082481" y="5526201"/>
              <a:ext cx="172085" cy="20510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272346" y="5573699"/>
              <a:ext cx="437515" cy="16078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730181" y="5574461"/>
              <a:ext cx="140965" cy="16001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886391" y="5522493"/>
              <a:ext cx="144779" cy="208813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10144200" y="5521121"/>
            <a:ext cx="768350" cy="213360"/>
            <a:chOff x="10144200" y="5521121"/>
            <a:chExt cx="768350" cy="213360"/>
          </a:xfrm>
        </p:grpSpPr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44200" y="5521121"/>
              <a:ext cx="459104" cy="21336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0622355" y="5574461"/>
              <a:ext cx="289610" cy="16001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1010975" y="5526201"/>
            <a:ext cx="157480" cy="205104"/>
            <a:chOff x="11010975" y="5526201"/>
            <a:chExt cx="157480" cy="205104"/>
          </a:xfrm>
        </p:grpSpPr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1010975" y="5630341"/>
              <a:ext cx="78104" cy="4381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1104320" y="5526201"/>
              <a:ext cx="64134" cy="20510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7446084" y="2988945"/>
            <a:ext cx="1026160" cy="318135"/>
            <a:chOff x="7446084" y="2988945"/>
            <a:chExt cx="1026160" cy="318135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446084" y="2988945"/>
              <a:ext cx="515800" cy="31750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81315" y="2988945"/>
              <a:ext cx="490760" cy="31813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8503284" y="2993389"/>
            <a:ext cx="734695" cy="313055"/>
            <a:chOff x="8503284" y="2993389"/>
            <a:chExt cx="734695" cy="313055"/>
          </a:xfrm>
        </p:grpSpPr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783954" y="2993389"/>
              <a:ext cx="219075" cy="3079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503284" y="2993389"/>
              <a:ext cx="236855" cy="31305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16364" y="2993389"/>
              <a:ext cx="221614" cy="307975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9386009" y="2988310"/>
            <a:ext cx="1624330" cy="318770"/>
            <a:chOff x="9386009" y="2988310"/>
            <a:chExt cx="1624330" cy="318770"/>
          </a:xfrm>
        </p:grpSpPr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9386009" y="2988945"/>
              <a:ext cx="258319" cy="3175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9660304" y="2988310"/>
              <a:ext cx="275448" cy="318135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967595" y="2993390"/>
              <a:ext cx="236854" cy="31305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0248265" y="2993390"/>
              <a:ext cx="256971" cy="307975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0523967" y="2988945"/>
              <a:ext cx="230933" cy="31813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10788650" y="2993390"/>
              <a:ext cx="221615" cy="307975"/>
            </a:xfrm>
            <a:prstGeom prst="rect">
              <a:avLst/>
            </a:prstGeom>
          </p:spPr>
        </p:pic>
      </p:grpSp>
      <p:grpSp>
        <p:nvGrpSpPr>
          <p:cNvPr id="55" name="object 55"/>
          <p:cNvGrpSpPr/>
          <p:nvPr/>
        </p:nvGrpSpPr>
        <p:grpSpPr>
          <a:xfrm>
            <a:off x="11158269" y="2988310"/>
            <a:ext cx="538480" cy="318135"/>
            <a:chOff x="11158269" y="2988310"/>
            <a:chExt cx="538480" cy="318135"/>
          </a:xfrm>
        </p:grpSpPr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11158269" y="2988310"/>
              <a:ext cx="275448" cy="31813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11466830" y="2993390"/>
              <a:ext cx="229870" cy="307975"/>
            </a:xfrm>
            <a:prstGeom prst="rect">
              <a:avLst/>
            </a:prstGeom>
          </p:spPr>
        </p:pic>
      </p:grpSp>
      <p:grpSp>
        <p:nvGrpSpPr>
          <p:cNvPr id="58" name="object 58"/>
          <p:cNvGrpSpPr/>
          <p:nvPr/>
        </p:nvGrpSpPr>
        <p:grpSpPr>
          <a:xfrm>
            <a:off x="8840596" y="3537584"/>
            <a:ext cx="1458595" cy="318135"/>
            <a:chOff x="8840596" y="3537584"/>
            <a:chExt cx="1458595" cy="318135"/>
          </a:xfrm>
        </p:grpSpPr>
        <p:pic>
          <p:nvPicPr>
            <p:cNvPr id="59" name="object 59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840596" y="3542029"/>
              <a:ext cx="500506" cy="307975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9360534" y="3542029"/>
              <a:ext cx="457771" cy="307975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9836784" y="3537584"/>
              <a:ext cx="462185" cy="318135"/>
            </a:xfrm>
            <a:prstGeom prst="rect">
              <a:avLst/>
            </a:prstGeom>
          </p:spPr>
        </p:pic>
      </p:grpSp>
      <p:pic>
        <p:nvPicPr>
          <p:cNvPr id="62" name="object 62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9668395" y="5869762"/>
            <a:ext cx="150558" cy="150063"/>
          </a:xfrm>
          <a:prstGeom prst="rect">
            <a:avLst/>
          </a:prstGeom>
        </p:spPr>
      </p:pic>
      <p:grpSp>
        <p:nvGrpSpPr>
          <p:cNvPr id="63" name="object 63"/>
          <p:cNvGrpSpPr/>
          <p:nvPr/>
        </p:nvGrpSpPr>
        <p:grpSpPr>
          <a:xfrm>
            <a:off x="1735708" y="0"/>
            <a:ext cx="5229860" cy="3429000"/>
            <a:chOff x="1735708" y="0"/>
            <a:chExt cx="5229860" cy="3429000"/>
          </a:xfrm>
        </p:grpSpPr>
        <p:sp>
          <p:nvSpPr>
            <p:cNvPr id="64" name="object 64"/>
            <p:cNvSpPr/>
            <p:nvPr/>
          </p:nvSpPr>
          <p:spPr>
            <a:xfrm>
              <a:off x="1735708" y="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2614650" y="1714500"/>
                  </a:moveTo>
                  <a:lnTo>
                    <a:pt x="1714500" y="1714500"/>
                  </a:lnTo>
                  <a:lnTo>
                    <a:pt x="0" y="0"/>
                  </a:lnTo>
                  <a:lnTo>
                    <a:pt x="900163" y="0"/>
                  </a:lnTo>
                  <a:lnTo>
                    <a:pt x="2614650" y="171450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4350359" y="171450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2614650" y="1714500"/>
                  </a:moveTo>
                  <a:lnTo>
                    <a:pt x="1714500" y="1714500"/>
                  </a:lnTo>
                  <a:lnTo>
                    <a:pt x="0" y="0"/>
                  </a:lnTo>
                  <a:lnTo>
                    <a:pt x="900150" y="0"/>
                  </a:lnTo>
                  <a:lnTo>
                    <a:pt x="2614650" y="171450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6" name="object 66"/>
          <p:cNvGrpSpPr/>
          <p:nvPr/>
        </p:nvGrpSpPr>
        <p:grpSpPr>
          <a:xfrm>
            <a:off x="731519" y="1883664"/>
            <a:ext cx="6233795" cy="4974590"/>
            <a:chOff x="731519" y="1883664"/>
            <a:chExt cx="6233795" cy="4974590"/>
          </a:xfrm>
        </p:grpSpPr>
        <p:sp>
          <p:nvSpPr>
            <p:cNvPr id="67" name="object 67"/>
            <p:cNvSpPr/>
            <p:nvPr/>
          </p:nvSpPr>
          <p:spPr>
            <a:xfrm>
              <a:off x="1735708" y="514350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900163" y="1714500"/>
                  </a:moveTo>
                  <a:lnTo>
                    <a:pt x="0" y="1714500"/>
                  </a:lnTo>
                  <a:lnTo>
                    <a:pt x="1714500" y="0"/>
                  </a:lnTo>
                  <a:lnTo>
                    <a:pt x="2614650" y="0"/>
                  </a:lnTo>
                  <a:lnTo>
                    <a:pt x="900163" y="171450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4350359" y="342900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900150" y="1714500"/>
                  </a:moveTo>
                  <a:lnTo>
                    <a:pt x="0" y="1714500"/>
                  </a:lnTo>
                  <a:lnTo>
                    <a:pt x="1714500" y="0"/>
                  </a:lnTo>
                  <a:lnTo>
                    <a:pt x="2614650" y="0"/>
                  </a:lnTo>
                  <a:lnTo>
                    <a:pt x="900150" y="171450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731519" y="1883664"/>
              <a:ext cx="5103876" cy="3080004"/>
            </a:xfrm>
            <a:prstGeom prst="rect">
              <a:avLst/>
            </a:prstGeom>
          </p:spPr>
        </p:pic>
      </p:grpSp>
      <p:grpSp>
        <p:nvGrpSpPr>
          <p:cNvPr id="70" name="object 70"/>
          <p:cNvGrpSpPr/>
          <p:nvPr/>
        </p:nvGrpSpPr>
        <p:grpSpPr>
          <a:xfrm>
            <a:off x="761" y="0"/>
            <a:ext cx="12190730" cy="6857365"/>
            <a:chOff x="761" y="0"/>
            <a:chExt cx="12190730" cy="6857365"/>
          </a:xfrm>
        </p:grpSpPr>
        <p:pic>
          <p:nvPicPr>
            <p:cNvPr id="71" name="object 71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10759440" y="0"/>
              <a:ext cx="1359407" cy="1438655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4544" y="459105"/>
            <a:ext cx="798195" cy="185420"/>
            <a:chOff x="804544" y="459105"/>
            <a:chExt cx="798195" cy="18542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04544" y="459105"/>
              <a:ext cx="175895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235" y="506095"/>
              <a:ext cx="123699" cy="1384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699" y="506095"/>
              <a:ext cx="85725" cy="135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029" y="459105"/>
              <a:ext cx="254634" cy="185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634" y="463550"/>
              <a:ext cx="78105" cy="1809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84020" y="455930"/>
            <a:ext cx="884555" cy="235585"/>
            <a:chOff x="1684020" y="455930"/>
            <a:chExt cx="884555" cy="2355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4020" y="455930"/>
              <a:ext cx="147941" cy="1885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3690" y="506095"/>
              <a:ext cx="123699" cy="138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1520" y="506095"/>
              <a:ext cx="193675" cy="135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9485" y="506095"/>
              <a:ext cx="127519" cy="185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4425" y="459105"/>
              <a:ext cx="184150" cy="1854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667000" y="459105"/>
            <a:ext cx="801370" cy="185420"/>
            <a:chOff x="2667000" y="459105"/>
            <a:chExt cx="801370" cy="18542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459105"/>
              <a:ext cx="152400" cy="182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354" y="506095"/>
              <a:ext cx="123189" cy="1384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77515" y="463550"/>
              <a:ext cx="212725" cy="180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6275" y="459105"/>
              <a:ext cx="34925" cy="182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6759" y="459105"/>
              <a:ext cx="181530" cy="18542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564254" y="456565"/>
            <a:ext cx="357505" cy="238125"/>
            <a:chOff x="3564254" y="456565"/>
            <a:chExt cx="357505" cy="23812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4254" y="456565"/>
              <a:ext cx="62865" cy="2381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55694" y="458470"/>
              <a:ext cx="80009" cy="1828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0154" y="462280"/>
              <a:ext cx="141605" cy="117475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3984625" y="459105"/>
            <a:ext cx="631825" cy="232410"/>
            <a:chOff x="3984625" y="459105"/>
            <a:chExt cx="631825" cy="232410"/>
          </a:xfrm>
        </p:grpSpPr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84625" y="459105"/>
              <a:ext cx="182879" cy="18224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85920" y="506095"/>
              <a:ext cx="127519" cy="18541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39590" y="506095"/>
              <a:ext cx="85725" cy="1352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39919" y="459105"/>
              <a:ext cx="34925" cy="1822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10405" y="459105"/>
              <a:ext cx="34925" cy="18224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578350" y="606425"/>
              <a:ext cx="38100" cy="75564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710429" y="458469"/>
            <a:ext cx="546735" cy="186055"/>
            <a:chOff x="4710429" y="458469"/>
            <a:chExt cx="546735" cy="186055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10429" y="458469"/>
              <a:ext cx="121920" cy="18287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855209" y="458469"/>
              <a:ext cx="118744" cy="1860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992369" y="458469"/>
              <a:ext cx="121919" cy="182879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137149" y="458469"/>
              <a:ext cx="119923" cy="186054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342890" y="463550"/>
            <a:ext cx="225409" cy="180975"/>
          </a:xfrm>
          <a:prstGeom prst="rect">
            <a:avLst/>
          </a:prstGeom>
        </p:spPr>
      </p:pic>
      <p:grpSp>
        <p:nvGrpSpPr>
          <p:cNvPr id="40" name="object 40"/>
          <p:cNvGrpSpPr/>
          <p:nvPr/>
        </p:nvGrpSpPr>
        <p:grpSpPr>
          <a:xfrm>
            <a:off x="5654675" y="458469"/>
            <a:ext cx="421005" cy="182880"/>
            <a:chOff x="5654675" y="458469"/>
            <a:chExt cx="421005" cy="182880"/>
          </a:xfrm>
        </p:grpSpPr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54675" y="458469"/>
              <a:ext cx="121920" cy="18287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09614" y="458469"/>
              <a:ext cx="80010" cy="1828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34075" y="462279"/>
              <a:ext cx="141604" cy="117475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166484" y="459105"/>
            <a:ext cx="1261745" cy="222885"/>
            <a:chOff x="6166484" y="459105"/>
            <a:chExt cx="1261745" cy="222885"/>
          </a:xfrm>
        </p:grpSpPr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166484" y="459105"/>
              <a:ext cx="144779" cy="1822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341147" y="506095"/>
              <a:ext cx="417792" cy="13842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784339" y="506095"/>
              <a:ext cx="193675" cy="135254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011034" y="459105"/>
              <a:ext cx="128847" cy="18542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157719" y="506095"/>
              <a:ext cx="123189" cy="138429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306944" y="506095"/>
              <a:ext cx="121284" cy="175894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522209" y="456565"/>
            <a:ext cx="628650" cy="238125"/>
            <a:chOff x="7522209" y="456565"/>
            <a:chExt cx="628650" cy="238125"/>
          </a:xfrm>
        </p:grpSpPr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22209" y="458470"/>
              <a:ext cx="121920" cy="182879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666989" y="458470"/>
              <a:ext cx="118744" cy="186054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7804149" y="458470"/>
              <a:ext cx="121920" cy="18287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948929" y="458470"/>
              <a:ext cx="119923" cy="186054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087994" y="456565"/>
              <a:ext cx="62864" cy="238125"/>
            </a:xfrm>
            <a:prstGeom prst="rect">
              <a:avLst/>
            </a:prstGeom>
          </p:spPr>
        </p:pic>
      </p:grpSp>
      <p:grpSp>
        <p:nvGrpSpPr>
          <p:cNvPr id="57" name="object 57"/>
          <p:cNvGrpSpPr/>
          <p:nvPr/>
        </p:nvGrpSpPr>
        <p:grpSpPr>
          <a:xfrm>
            <a:off x="159702" y="929322"/>
            <a:ext cx="12032615" cy="5836920"/>
            <a:chOff x="159702" y="929322"/>
            <a:chExt cx="12032615" cy="5836920"/>
          </a:xfrm>
        </p:grpSpPr>
        <p:sp>
          <p:nvSpPr>
            <p:cNvPr id="58" name="object 58"/>
            <p:cNvSpPr/>
            <p:nvPr/>
          </p:nvSpPr>
          <p:spPr>
            <a:xfrm>
              <a:off x="164591" y="934212"/>
              <a:ext cx="12027535" cy="5828030"/>
            </a:xfrm>
            <a:custGeom>
              <a:avLst/>
              <a:gdLst/>
              <a:ahLst/>
              <a:cxnLst/>
              <a:rect l="l" t="t" r="r" b="b"/>
              <a:pathLst>
                <a:path w="12027535" h="5828030">
                  <a:moveTo>
                    <a:pt x="12027408" y="5827776"/>
                  </a:moveTo>
                  <a:lnTo>
                    <a:pt x="0" y="5827776"/>
                  </a:lnTo>
                  <a:lnTo>
                    <a:pt x="0" y="0"/>
                  </a:lnTo>
                  <a:lnTo>
                    <a:pt x="12027408" y="0"/>
                  </a:lnTo>
                  <a:lnTo>
                    <a:pt x="12027408" y="58277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59702" y="929322"/>
              <a:ext cx="12032615" cy="5836920"/>
            </a:xfrm>
            <a:custGeom>
              <a:avLst/>
              <a:gdLst/>
              <a:ahLst/>
              <a:cxnLst/>
              <a:rect l="l" t="t" r="r" b="b"/>
              <a:pathLst>
                <a:path w="12032615" h="5836920">
                  <a:moveTo>
                    <a:pt x="12032297" y="5836920"/>
                  </a:moveTo>
                  <a:lnTo>
                    <a:pt x="4762" y="5836920"/>
                  </a:lnTo>
                  <a:lnTo>
                    <a:pt x="3289" y="5836691"/>
                  </a:lnTo>
                  <a:lnTo>
                    <a:pt x="1968" y="5836005"/>
                  </a:lnTo>
                  <a:lnTo>
                    <a:pt x="914" y="5834951"/>
                  </a:lnTo>
                  <a:lnTo>
                    <a:pt x="228" y="5833630"/>
                  </a:lnTo>
                  <a:lnTo>
                    <a:pt x="0" y="5832157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12032297" y="0"/>
                  </a:lnTo>
                  <a:lnTo>
                    <a:pt x="1203229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5827395"/>
                  </a:lnTo>
                  <a:lnTo>
                    <a:pt x="4762" y="5827395"/>
                  </a:lnTo>
                  <a:lnTo>
                    <a:pt x="9525" y="5832157"/>
                  </a:lnTo>
                  <a:lnTo>
                    <a:pt x="12032297" y="5832157"/>
                  </a:lnTo>
                  <a:lnTo>
                    <a:pt x="12032297" y="5836920"/>
                  </a:lnTo>
                  <a:close/>
                </a:path>
                <a:path w="12032615" h="583692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2032615" h="5836920">
                  <a:moveTo>
                    <a:pt x="1202816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2028169" y="4762"/>
                  </a:lnTo>
                  <a:lnTo>
                    <a:pt x="12028169" y="9525"/>
                  </a:lnTo>
                  <a:close/>
                </a:path>
                <a:path w="12032615" h="5836920">
                  <a:moveTo>
                    <a:pt x="12028169" y="5832157"/>
                  </a:moveTo>
                  <a:lnTo>
                    <a:pt x="12028169" y="4762"/>
                  </a:lnTo>
                  <a:lnTo>
                    <a:pt x="12032297" y="8890"/>
                  </a:lnTo>
                  <a:lnTo>
                    <a:pt x="12032297" y="5828029"/>
                  </a:lnTo>
                  <a:lnTo>
                    <a:pt x="12028169" y="5832157"/>
                  </a:lnTo>
                  <a:close/>
                </a:path>
                <a:path w="12032615" h="5836920">
                  <a:moveTo>
                    <a:pt x="12032297" y="8890"/>
                  </a:moveTo>
                  <a:lnTo>
                    <a:pt x="12028169" y="4762"/>
                  </a:lnTo>
                  <a:lnTo>
                    <a:pt x="12032297" y="4762"/>
                  </a:lnTo>
                  <a:lnTo>
                    <a:pt x="12032297" y="8890"/>
                  </a:lnTo>
                  <a:close/>
                </a:path>
                <a:path w="12032615" h="5836920">
                  <a:moveTo>
                    <a:pt x="9525" y="5832157"/>
                  </a:moveTo>
                  <a:lnTo>
                    <a:pt x="4762" y="5827395"/>
                  </a:lnTo>
                  <a:lnTo>
                    <a:pt x="9525" y="5827395"/>
                  </a:lnTo>
                  <a:lnTo>
                    <a:pt x="9525" y="5832157"/>
                  </a:lnTo>
                  <a:close/>
                </a:path>
                <a:path w="12032615" h="5836920">
                  <a:moveTo>
                    <a:pt x="12028169" y="5832157"/>
                  </a:moveTo>
                  <a:lnTo>
                    <a:pt x="9525" y="5832157"/>
                  </a:lnTo>
                  <a:lnTo>
                    <a:pt x="9525" y="5827395"/>
                  </a:lnTo>
                  <a:lnTo>
                    <a:pt x="12028169" y="5827395"/>
                  </a:lnTo>
                  <a:lnTo>
                    <a:pt x="12028169" y="5832157"/>
                  </a:lnTo>
                  <a:close/>
                </a:path>
                <a:path w="12032615" h="5836920">
                  <a:moveTo>
                    <a:pt x="12032297" y="5832157"/>
                  </a:moveTo>
                  <a:lnTo>
                    <a:pt x="12028169" y="5832157"/>
                  </a:lnTo>
                  <a:lnTo>
                    <a:pt x="12032297" y="5828029"/>
                  </a:lnTo>
                  <a:lnTo>
                    <a:pt x="12032297" y="583215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0" name="object 60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549908" y="1074419"/>
            <a:ext cx="10503408" cy="4632959"/>
          </a:xfrm>
          <a:prstGeom prst="rect">
            <a:avLst/>
          </a:prstGeom>
        </p:spPr>
      </p:pic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375602" y="1069022"/>
          <a:ext cx="11758295" cy="5243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9670"/>
                <a:gridCol w="2625725"/>
                <a:gridCol w="536575"/>
                <a:gridCol w="401954"/>
                <a:gridCol w="172720"/>
                <a:gridCol w="401954"/>
                <a:gridCol w="172720"/>
                <a:gridCol w="401954"/>
                <a:gridCol w="536575"/>
                <a:gridCol w="536575"/>
                <a:gridCol w="401954"/>
                <a:gridCol w="172720"/>
                <a:gridCol w="401954"/>
                <a:gridCol w="1111884"/>
                <a:gridCol w="536575"/>
                <a:gridCol w="401954"/>
                <a:gridCol w="172720"/>
                <a:gridCol w="401954"/>
                <a:gridCol w="1111884"/>
              </a:tblGrid>
              <a:tr h="462915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612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612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612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462915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705485">
                        <a:lnSpc>
                          <a:spcPct val="100000"/>
                        </a:lnSpc>
                        <a:tabLst>
                          <a:tab pos="1280795" algn="l"/>
                          <a:tab pos="1855470" algn="l"/>
                        </a:tabLst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	</a:t>
                      </a: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A4A4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D9D9D9"/>
                      </a:solidFill>
                      <a:prstDash val="solid"/>
                    </a:lnL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vMerge="1">
                  <a:tcPr marL="0" marR="0" marT="0" marB="0"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41630">
                        <a:lnSpc>
                          <a:spcPct val="100000"/>
                        </a:lnSpc>
                      </a:pPr>
                      <a:r>
                        <a:rPr sz="900" spc="-50" dirty="0">
                          <a:solidFill>
                            <a:srgbClr val="404040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19380" marB="0"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2560">
                <a:tc vMerge="1">
                  <a:tcPr marL="0" marR="0" marT="0" marB="0">
                    <a:lnR w="1270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8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14845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8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14846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8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13095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 </a:t>
                      </a:r>
                      <a:r>
                        <a:rPr sz="800" spc="-1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5312:Part</a:t>
                      </a:r>
                      <a:r>
                        <a:rPr sz="800" spc="-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587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49860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Drawn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9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3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7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49860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Passing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4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51765"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800" spc="-4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800" spc="-1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Failures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8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52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62" name="object 62"/>
          <p:cNvSpPr txBox="1"/>
          <p:nvPr/>
        </p:nvSpPr>
        <p:spPr>
          <a:xfrm>
            <a:off x="1335532" y="987425"/>
            <a:ext cx="153035" cy="479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9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7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6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3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9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900">
              <a:latin typeface="Arial MT"/>
              <a:cs typeface="Arial MT"/>
            </a:endParaRPr>
          </a:p>
          <a:p>
            <a:pPr marL="76200">
              <a:lnSpc>
                <a:spcPct val="100000"/>
              </a:lnSpc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19379" y="5919736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226" y="57226"/>
                </a:moveTo>
                <a:lnTo>
                  <a:pt x="0" y="57226"/>
                </a:lnTo>
                <a:lnTo>
                  <a:pt x="0" y="0"/>
                </a:lnTo>
                <a:lnTo>
                  <a:pt x="57226" y="0"/>
                </a:lnTo>
                <a:lnTo>
                  <a:pt x="57226" y="57226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19379" y="6070104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226" y="57226"/>
                </a:moveTo>
                <a:lnTo>
                  <a:pt x="0" y="57226"/>
                </a:lnTo>
                <a:lnTo>
                  <a:pt x="0" y="0"/>
                </a:lnTo>
                <a:lnTo>
                  <a:pt x="57226" y="0"/>
                </a:lnTo>
                <a:lnTo>
                  <a:pt x="57226" y="57226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19379" y="6220472"/>
            <a:ext cx="57785" cy="57785"/>
          </a:xfrm>
          <a:custGeom>
            <a:avLst/>
            <a:gdLst/>
            <a:ahLst/>
            <a:cxnLst/>
            <a:rect l="l" t="t" r="r" b="b"/>
            <a:pathLst>
              <a:path w="57784" h="57785">
                <a:moveTo>
                  <a:pt x="57226" y="57226"/>
                </a:moveTo>
                <a:lnTo>
                  <a:pt x="0" y="57226"/>
                </a:lnTo>
                <a:lnTo>
                  <a:pt x="0" y="0"/>
                </a:lnTo>
                <a:lnTo>
                  <a:pt x="57226" y="0"/>
                </a:lnTo>
                <a:lnTo>
                  <a:pt x="57226" y="57226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258945" y="654208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4295" y="74295"/>
                </a:moveTo>
                <a:lnTo>
                  <a:pt x="0" y="74295"/>
                </a:lnTo>
                <a:lnTo>
                  <a:pt x="0" y="0"/>
                </a:lnTo>
                <a:lnTo>
                  <a:pt x="74295" y="0"/>
                </a:lnTo>
                <a:lnTo>
                  <a:pt x="74295" y="7429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5500370" y="654208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4295" y="74295"/>
                </a:moveTo>
                <a:lnTo>
                  <a:pt x="0" y="74295"/>
                </a:lnTo>
                <a:lnTo>
                  <a:pt x="0" y="0"/>
                </a:lnTo>
                <a:lnTo>
                  <a:pt x="74295" y="0"/>
                </a:lnTo>
                <a:lnTo>
                  <a:pt x="74295" y="74295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6817994" y="6542087"/>
            <a:ext cx="74295" cy="74295"/>
          </a:xfrm>
          <a:custGeom>
            <a:avLst/>
            <a:gdLst/>
            <a:ahLst/>
            <a:cxnLst/>
            <a:rect l="l" t="t" r="r" b="b"/>
            <a:pathLst>
              <a:path w="74295" h="74295">
                <a:moveTo>
                  <a:pt x="74295" y="74295"/>
                </a:moveTo>
                <a:lnTo>
                  <a:pt x="0" y="74295"/>
                </a:lnTo>
                <a:lnTo>
                  <a:pt x="0" y="0"/>
                </a:lnTo>
                <a:lnTo>
                  <a:pt x="74295" y="0"/>
                </a:lnTo>
                <a:lnTo>
                  <a:pt x="74295" y="74295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4358004" y="6492875"/>
            <a:ext cx="37528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3490" algn="l"/>
                <a:tab pos="2571115" algn="l"/>
              </a:tabLst>
            </a:pP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Total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Arial MT"/>
                <a:cs typeface="Arial MT"/>
              </a:rPr>
              <a:t>Drawn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Total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 MT"/>
                <a:cs typeface="Arial MT"/>
              </a:rPr>
              <a:t>Passing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Total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 MT"/>
                <a:cs typeface="Arial MT"/>
              </a:rPr>
              <a:t>Failures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61" y="761"/>
            <a:ext cx="12191365" cy="6856730"/>
            <a:chOff x="761" y="761"/>
            <a:chExt cx="12191365" cy="6856730"/>
          </a:xfrm>
        </p:grpSpPr>
        <p:sp>
          <p:nvSpPr>
            <p:cNvPr id="71" name="object 71"/>
            <p:cNvSpPr/>
            <p:nvPr/>
          </p:nvSpPr>
          <p:spPr>
            <a:xfrm>
              <a:off x="159702" y="929322"/>
              <a:ext cx="12032615" cy="5836920"/>
            </a:xfrm>
            <a:custGeom>
              <a:avLst/>
              <a:gdLst/>
              <a:ahLst/>
              <a:cxnLst/>
              <a:rect l="l" t="t" r="r" b="b"/>
              <a:pathLst>
                <a:path w="12032615" h="5836920">
                  <a:moveTo>
                    <a:pt x="12032297" y="5836920"/>
                  </a:moveTo>
                  <a:lnTo>
                    <a:pt x="4762" y="5836920"/>
                  </a:lnTo>
                  <a:lnTo>
                    <a:pt x="3289" y="5836691"/>
                  </a:lnTo>
                  <a:lnTo>
                    <a:pt x="1968" y="5836005"/>
                  </a:lnTo>
                  <a:lnTo>
                    <a:pt x="914" y="5834951"/>
                  </a:lnTo>
                  <a:lnTo>
                    <a:pt x="228" y="5833630"/>
                  </a:lnTo>
                  <a:lnTo>
                    <a:pt x="0" y="5832157"/>
                  </a:lnTo>
                  <a:lnTo>
                    <a:pt x="0" y="4762"/>
                  </a:lnTo>
                  <a:lnTo>
                    <a:pt x="4762" y="0"/>
                  </a:lnTo>
                  <a:lnTo>
                    <a:pt x="12032297" y="0"/>
                  </a:lnTo>
                  <a:lnTo>
                    <a:pt x="12032297" y="4762"/>
                  </a:lnTo>
                  <a:lnTo>
                    <a:pt x="9525" y="4762"/>
                  </a:lnTo>
                  <a:lnTo>
                    <a:pt x="4762" y="9525"/>
                  </a:lnTo>
                  <a:lnTo>
                    <a:pt x="9525" y="9525"/>
                  </a:lnTo>
                  <a:lnTo>
                    <a:pt x="9525" y="5827395"/>
                  </a:lnTo>
                  <a:lnTo>
                    <a:pt x="4762" y="5827395"/>
                  </a:lnTo>
                  <a:lnTo>
                    <a:pt x="9525" y="5832157"/>
                  </a:lnTo>
                  <a:lnTo>
                    <a:pt x="12032297" y="5832157"/>
                  </a:lnTo>
                  <a:lnTo>
                    <a:pt x="12032297" y="5836920"/>
                  </a:lnTo>
                  <a:close/>
                </a:path>
                <a:path w="12032615" h="5836920">
                  <a:moveTo>
                    <a:pt x="9525" y="9525"/>
                  </a:moveTo>
                  <a:lnTo>
                    <a:pt x="4762" y="9525"/>
                  </a:lnTo>
                  <a:lnTo>
                    <a:pt x="9525" y="4762"/>
                  </a:lnTo>
                  <a:lnTo>
                    <a:pt x="9525" y="9525"/>
                  </a:lnTo>
                  <a:close/>
                </a:path>
                <a:path w="12032615" h="5836920">
                  <a:moveTo>
                    <a:pt x="12028169" y="9525"/>
                  </a:moveTo>
                  <a:lnTo>
                    <a:pt x="9525" y="9525"/>
                  </a:lnTo>
                  <a:lnTo>
                    <a:pt x="9525" y="4762"/>
                  </a:lnTo>
                  <a:lnTo>
                    <a:pt x="12028169" y="4762"/>
                  </a:lnTo>
                  <a:lnTo>
                    <a:pt x="12028169" y="9525"/>
                  </a:lnTo>
                  <a:close/>
                </a:path>
                <a:path w="12032615" h="5836920">
                  <a:moveTo>
                    <a:pt x="12028169" y="5832157"/>
                  </a:moveTo>
                  <a:lnTo>
                    <a:pt x="12028169" y="4762"/>
                  </a:lnTo>
                  <a:lnTo>
                    <a:pt x="12032297" y="8890"/>
                  </a:lnTo>
                  <a:lnTo>
                    <a:pt x="12032297" y="5828029"/>
                  </a:lnTo>
                  <a:lnTo>
                    <a:pt x="12028169" y="5832157"/>
                  </a:lnTo>
                  <a:close/>
                </a:path>
                <a:path w="12032615" h="5836920">
                  <a:moveTo>
                    <a:pt x="12032297" y="8890"/>
                  </a:moveTo>
                  <a:lnTo>
                    <a:pt x="12028169" y="4762"/>
                  </a:lnTo>
                  <a:lnTo>
                    <a:pt x="12032297" y="4762"/>
                  </a:lnTo>
                  <a:lnTo>
                    <a:pt x="12032297" y="8890"/>
                  </a:lnTo>
                  <a:close/>
                </a:path>
                <a:path w="12032615" h="5836920">
                  <a:moveTo>
                    <a:pt x="9525" y="5832157"/>
                  </a:moveTo>
                  <a:lnTo>
                    <a:pt x="4762" y="5827395"/>
                  </a:lnTo>
                  <a:lnTo>
                    <a:pt x="9525" y="5827395"/>
                  </a:lnTo>
                  <a:lnTo>
                    <a:pt x="9525" y="5832157"/>
                  </a:lnTo>
                  <a:close/>
                </a:path>
                <a:path w="12032615" h="5836920">
                  <a:moveTo>
                    <a:pt x="12028169" y="5832157"/>
                  </a:moveTo>
                  <a:lnTo>
                    <a:pt x="9525" y="5832157"/>
                  </a:lnTo>
                  <a:lnTo>
                    <a:pt x="9525" y="5827395"/>
                  </a:lnTo>
                  <a:lnTo>
                    <a:pt x="12028169" y="5827395"/>
                  </a:lnTo>
                  <a:lnTo>
                    <a:pt x="12028169" y="5832157"/>
                  </a:lnTo>
                  <a:close/>
                </a:path>
                <a:path w="12032615" h="5836920">
                  <a:moveTo>
                    <a:pt x="12032297" y="5832157"/>
                  </a:moveTo>
                  <a:lnTo>
                    <a:pt x="12028169" y="5832157"/>
                  </a:lnTo>
                  <a:lnTo>
                    <a:pt x="12032297" y="5828029"/>
                  </a:lnTo>
                  <a:lnTo>
                    <a:pt x="12032297" y="583215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5180" y="459105"/>
            <a:ext cx="893444" cy="235585"/>
            <a:chOff x="805180" y="459105"/>
            <a:chExt cx="893444" cy="23558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05180" y="459105"/>
              <a:ext cx="124460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720" y="506095"/>
              <a:ext cx="123699" cy="1384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3563" y="463550"/>
              <a:ext cx="359935" cy="18097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79550" y="506095"/>
              <a:ext cx="219075" cy="18859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782445" y="455930"/>
            <a:ext cx="884555" cy="235585"/>
            <a:chOff x="1782445" y="455930"/>
            <a:chExt cx="884555" cy="235585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2445" y="455930"/>
              <a:ext cx="147941" cy="188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52115" y="506095"/>
              <a:ext cx="123699" cy="13842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9945" y="506095"/>
              <a:ext cx="193675" cy="1352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27910" y="506095"/>
              <a:ext cx="127519" cy="18541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82850" y="459105"/>
              <a:ext cx="184150" cy="185420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2765425" y="459105"/>
            <a:ext cx="801370" cy="185420"/>
            <a:chOff x="2765425" y="459105"/>
            <a:chExt cx="801370" cy="185420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765425" y="459105"/>
              <a:ext cx="152400" cy="1822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38779" y="506095"/>
              <a:ext cx="123189" cy="1384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75940" y="463550"/>
              <a:ext cx="212725" cy="1809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14700" y="459105"/>
              <a:ext cx="34925" cy="1822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385184" y="459105"/>
              <a:ext cx="181530" cy="185420"/>
            </a:xfrm>
            <a:prstGeom prst="rect">
              <a:avLst/>
            </a:prstGeom>
          </p:spPr>
        </p:pic>
      </p:grpSp>
      <p:grpSp>
        <p:nvGrpSpPr>
          <p:cNvPr id="22" name="object 22"/>
          <p:cNvGrpSpPr/>
          <p:nvPr/>
        </p:nvGrpSpPr>
        <p:grpSpPr>
          <a:xfrm>
            <a:off x="3662679" y="456565"/>
            <a:ext cx="453390" cy="238125"/>
            <a:chOff x="3662679" y="456565"/>
            <a:chExt cx="453390" cy="238125"/>
          </a:xfrm>
        </p:grpSpPr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62679" y="456565"/>
              <a:ext cx="62865" cy="23812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40149" y="458470"/>
              <a:ext cx="121920" cy="1828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84929" y="458470"/>
              <a:ext cx="118745" cy="1860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36059" y="458470"/>
              <a:ext cx="80010" cy="182879"/>
            </a:xfrm>
            <a:prstGeom prst="rect">
              <a:avLst/>
            </a:prstGeom>
          </p:spPr>
        </p:pic>
      </p:grpSp>
      <p:pic>
        <p:nvPicPr>
          <p:cNvPr id="27" name="object 2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66870" y="458469"/>
            <a:ext cx="118683" cy="186054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367669" y="562609"/>
            <a:ext cx="140830" cy="26035"/>
          </a:xfrm>
          <a:prstGeom prst="rect">
            <a:avLst/>
          </a:prstGeom>
        </p:spPr>
      </p:pic>
      <p:grpSp>
        <p:nvGrpSpPr>
          <p:cNvPr id="29" name="object 29"/>
          <p:cNvGrpSpPr/>
          <p:nvPr/>
        </p:nvGrpSpPr>
        <p:grpSpPr>
          <a:xfrm>
            <a:off x="4585970" y="456565"/>
            <a:ext cx="628650" cy="238125"/>
            <a:chOff x="4585970" y="456565"/>
            <a:chExt cx="628650" cy="238125"/>
          </a:xfrm>
        </p:grpSpPr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85970" y="458470"/>
              <a:ext cx="121919" cy="18287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30750" y="458470"/>
              <a:ext cx="118745" cy="18605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867910" y="458470"/>
              <a:ext cx="121919" cy="18287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12690" y="458470"/>
              <a:ext cx="119923" cy="1860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51755" y="456565"/>
              <a:ext cx="62865" cy="238125"/>
            </a:xfrm>
            <a:prstGeom prst="rect">
              <a:avLst/>
            </a:prstGeom>
          </p:spPr>
        </p:pic>
      </p:grpSp>
      <p:sp>
        <p:nvSpPr>
          <p:cNvPr id="35" name="object 35"/>
          <p:cNvSpPr/>
          <p:nvPr/>
        </p:nvSpPr>
        <p:spPr>
          <a:xfrm>
            <a:off x="8693357" y="3186366"/>
            <a:ext cx="274320" cy="302260"/>
          </a:xfrm>
          <a:custGeom>
            <a:avLst/>
            <a:gdLst/>
            <a:ahLst/>
            <a:cxnLst/>
            <a:rect l="l" t="t" r="r" b="b"/>
            <a:pathLst>
              <a:path w="274320" h="302260">
                <a:moveTo>
                  <a:pt x="85097" y="301637"/>
                </a:moveTo>
                <a:lnTo>
                  <a:pt x="38226" y="287723"/>
                </a:lnTo>
                <a:lnTo>
                  <a:pt x="7018" y="250019"/>
                </a:lnTo>
                <a:lnTo>
                  <a:pt x="0" y="217982"/>
                </a:lnTo>
                <a:lnTo>
                  <a:pt x="5389" y="185946"/>
                </a:lnTo>
                <a:lnTo>
                  <a:pt x="165476" y="18846"/>
                </a:lnTo>
                <a:lnTo>
                  <a:pt x="210383" y="0"/>
                </a:lnTo>
                <a:lnTo>
                  <a:pt x="222720" y="1287"/>
                </a:lnTo>
                <a:lnTo>
                  <a:pt x="234615" y="5003"/>
                </a:lnTo>
                <a:lnTo>
                  <a:pt x="245623" y="10929"/>
                </a:lnTo>
                <a:lnTo>
                  <a:pt x="252415" y="16484"/>
                </a:lnTo>
                <a:lnTo>
                  <a:pt x="210383" y="16484"/>
                </a:lnTo>
                <a:lnTo>
                  <a:pt x="201591" y="17370"/>
                </a:lnTo>
                <a:lnTo>
                  <a:pt x="193244" y="20024"/>
                </a:lnTo>
                <a:lnTo>
                  <a:pt x="185783" y="24446"/>
                </a:lnTo>
                <a:lnTo>
                  <a:pt x="181991" y="28270"/>
                </a:lnTo>
                <a:lnTo>
                  <a:pt x="179649" y="28270"/>
                </a:lnTo>
                <a:lnTo>
                  <a:pt x="37815" y="169672"/>
                </a:lnTo>
                <a:lnTo>
                  <a:pt x="17872" y="204135"/>
                </a:lnTo>
                <a:lnTo>
                  <a:pt x="16543" y="216801"/>
                </a:lnTo>
                <a:lnTo>
                  <a:pt x="17872" y="230496"/>
                </a:lnTo>
                <a:lnTo>
                  <a:pt x="37815" y="266293"/>
                </a:lnTo>
                <a:lnTo>
                  <a:pt x="85097" y="285140"/>
                </a:lnTo>
                <a:lnTo>
                  <a:pt x="136848" y="285140"/>
                </a:lnTo>
                <a:lnTo>
                  <a:pt x="133298" y="287723"/>
                </a:lnTo>
                <a:lnTo>
                  <a:pt x="118487" y="295159"/>
                </a:lnTo>
                <a:lnTo>
                  <a:pt x="102345" y="299944"/>
                </a:lnTo>
                <a:lnTo>
                  <a:pt x="85097" y="301637"/>
                </a:lnTo>
                <a:close/>
              </a:path>
              <a:path w="274320" h="302260">
                <a:moveTo>
                  <a:pt x="122964" y="238013"/>
                </a:moveTo>
                <a:lnTo>
                  <a:pt x="88646" y="238013"/>
                </a:lnTo>
                <a:lnTo>
                  <a:pt x="98174" y="236244"/>
                </a:lnTo>
                <a:lnTo>
                  <a:pt x="106370" y="230936"/>
                </a:lnTo>
                <a:lnTo>
                  <a:pt x="243479" y="96621"/>
                </a:lnTo>
                <a:lnTo>
                  <a:pt x="243479" y="94259"/>
                </a:lnTo>
                <a:lnTo>
                  <a:pt x="245841" y="94259"/>
                </a:lnTo>
                <a:lnTo>
                  <a:pt x="250678" y="87152"/>
                </a:lnTo>
                <a:lnTo>
                  <a:pt x="254411" y="79822"/>
                </a:lnTo>
                <a:lnTo>
                  <a:pt x="256814" y="72049"/>
                </a:lnTo>
                <a:lnTo>
                  <a:pt x="257665" y="63614"/>
                </a:lnTo>
                <a:lnTo>
                  <a:pt x="256777" y="54813"/>
                </a:lnTo>
                <a:lnTo>
                  <a:pt x="227817" y="20024"/>
                </a:lnTo>
                <a:lnTo>
                  <a:pt x="210383" y="16484"/>
                </a:lnTo>
                <a:lnTo>
                  <a:pt x="252415" y="16484"/>
                </a:lnTo>
                <a:lnTo>
                  <a:pt x="272919" y="51322"/>
                </a:lnTo>
                <a:lnTo>
                  <a:pt x="274213" y="63614"/>
                </a:lnTo>
                <a:lnTo>
                  <a:pt x="272919" y="75915"/>
                </a:lnTo>
                <a:lnTo>
                  <a:pt x="269187" y="87776"/>
                </a:lnTo>
                <a:lnTo>
                  <a:pt x="263240" y="98750"/>
                </a:lnTo>
                <a:lnTo>
                  <a:pt x="255303" y="108394"/>
                </a:lnTo>
                <a:lnTo>
                  <a:pt x="122964" y="238013"/>
                </a:lnTo>
                <a:close/>
              </a:path>
              <a:path w="274320" h="302260">
                <a:moveTo>
                  <a:pt x="179649" y="30632"/>
                </a:moveTo>
                <a:lnTo>
                  <a:pt x="179649" y="28270"/>
                </a:lnTo>
                <a:lnTo>
                  <a:pt x="181991" y="28270"/>
                </a:lnTo>
                <a:lnTo>
                  <a:pt x="179649" y="30632"/>
                </a:lnTo>
                <a:close/>
              </a:path>
              <a:path w="274320" h="302260">
                <a:moveTo>
                  <a:pt x="89822" y="254508"/>
                </a:moveTo>
                <a:lnTo>
                  <a:pt x="52117" y="228913"/>
                </a:lnTo>
                <a:lnTo>
                  <a:pt x="48755" y="213558"/>
                </a:lnTo>
                <a:lnTo>
                  <a:pt x="51153" y="198643"/>
                </a:lnTo>
                <a:lnTo>
                  <a:pt x="59088" y="186156"/>
                </a:lnTo>
                <a:lnTo>
                  <a:pt x="148928" y="96621"/>
                </a:lnTo>
                <a:lnTo>
                  <a:pt x="163101" y="108394"/>
                </a:lnTo>
                <a:lnTo>
                  <a:pt x="70912" y="197942"/>
                </a:lnTo>
                <a:lnTo>
                  <a:pt x="66187" y="202653"/>
                </a:lnTo>
                <a:lnTo>
                  <a:pt x="63825" y="207378"/>
                </a:lnTo>
                <a:lnTo>
                  <a:pt x="63825" y="221500"/>
                </a:lnTo>
                <a:lnTo>
                  <a:pt x="66187" y="226225"/>
                </a:lnTo>
                <a:lnTo>
                  <a:pt x="70912" y="230936"/>
                </a:lnTo>
                <a:lnTo>
                  <a:pt x="79115" y="236244"/>
                </a:lnTo>
                <a:lnTo>
                  <a:pt x="88646" y="238013"/>
                </a:lnTo>
                <a:lnTo>
                  <a:pt x="122964" y="238013"/>
                </a:lnTo>
                <a:lnTo>
                  <a:pt x="120556" y="240372"/>
                </a:lnTo>
                <a:lnTo>
                  <a:pt x="118194" y="242722"/>
                </a:lnTo>
                <a:lnTo>
                  <a:pt x="112096" y="247542"/>
                </a:lnTo>
                <a:lnTo>
                  <a:pt x="104894" y="251263"/>
                </a:lnTo>
                <a:lnTo>
                  <a:pt x="97248" y="253659"/>
                </a:lnTo>
                <a:lnTo>
                  <a:pt x="89822" y="254508"/>
                </a:lnTo>
                <a:close/>
              </a:path>
              <a:path w="274320" h="302260">
                <a:moveTo>
                  <a:pt x="136848" y="285140"/>
                </a:moveTo>
                <a:lnTo>
                  <a:pt x="85097" y="285140"/>
                </a:lnTo>
                <a:lnTo>
                  <a:pt x="98837" y="283852"/>
                </a:lnTo>
                <a:lnTo>
                  <a:pt x="111691" y="280136"/>
                </a:lnTo>
                <a:lnTo>
                  <a:pt x="123659" y="274210"/>
                </a:lnTo>
                <a:lnTo>
                  <a:pt x="134742" y="266293"/>
                </a:lnTo>
                <a:lnTo>
                  <a:pt x="257665" y="143751"/>
                </a:lnTo>
                <a:lnTo>
                  <a:pt x="269476" y="155536"/>
                </a:lnTo>
                <a:lnTo>
                  <a:pt x="146553" y="278079"/>
                </a:lnTo>
                <a:lnTo>
                  <a:pt x="136848" y="28514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6" name="object 36"/>
          <p:cNvGrpSpPr/>
          <p:nvPr/>
        </p:nvGrpSpPr>
        <p:grpSpPr>
          <a:xfrm>
            <a:off x="960119" y="845819"/>
            <a:ext cx="10273665" cy="5931535"/>
            <a:chOff x="960119" y="845819"/>
            <a:chExt cx="10273665" cy="5931535"/>
          </a:xfrm>
        </p:grpSpPr>
        <p:sp>
          <p:nvSpPr>
            <p:cNvPr id="37" name="object 37"/>
            <p:cNvSpPr/>
            <p:nvPr/>
          </p:nvSpPr>
          <p:spPr>
            <a:xfrm>
              <a:off x="7307097" y="2916618"/>
              <a:ext cx="302895" cy="302895"/>
            </a:xfrm>
            <a:custGeom>
              <a:avLst/>
              <a:gdLst/>
              <a:ahLst/>
              <a:cxnLst/>
              <a:rect l="l" t="t" r="r" b="b"/>
              <a:pathLst>
                <a:path w="302895" h="302894">
                  <a:moveTo>
                    <a:pt x="274269" y="302641"/>
                  </a:moveTo>
                  <a:lnTo>
                    <a:pt x="28371" y="302641"/>
                  </a:lnTo>
                  <a:lnTo>
                    <a:pt x="16957" y="300534"/>
                  </a:lnTo>
                  <a:lnTo>
                    <a:pt x="7980" y="294660"/>
                  </a:lnTo>
                  <a:lnTo>
                    <a:pt x="2106" y="285683"/>
                  </a:lnTo>
                  <a:lnTo>
                    <a:pt x="0" y="274269"/>
                  </a:lnTo>
                  <a:lnTo>
                    <a:pt x="0" y="28371"/>
                  </a:lnTo>
                  <a:lnTo>
                    <a:pt x="2106" y="16957"/>
                  </a:lnTo>
                  <a:lnTo>
                    <a:pt x="7980" y="7980"/>
                  </a:lnTo>
                  <a:lnTo>
                    <a:pt x="16957" y="2106"/>
                  </a:lnTo>
                  <a:lnTo>
                    <a:pt x="28371" y="0"/>
                  </a:lnTo>
                  <a:lnTo>
                    <a:pt x="274269" y="0"/>
                  </a:lnTo>
                  <a:lnTo>
                    <a:pt x="285678" y="2106"/>
                  </a:lnTo>
                  <a:lnTo>
                    <a:pt x="294655" y="7980"/>
                  </a:lnTo>
                  <a:lnTo>
                    <a:pt x="300533" y="16957"/>
                  </a:lnTo>
                  <a:lnTo>
                    <a:pt x="300896" y="18923"/>
                  </a:lnTo>
                  <a:lnTo>
                    <a:pt x="37820" y="18923"/>
                  </a:lnTo>
                  <a:lnTo>
                    <a:pt x="30879" y="20547"/>
                  </a:lnTo>
                  <a:lnTo>
                    <a:pt x="24822" y="24830"/>
                  </a:lnTo>
                  <a:lnTo>
                    <a:pt x="20536" y="30886"/>
                  </a:lnTo>
                  <a:lnTo>
                    <a:pt x="18910" y="37833"/>
                  </a:lnTo>
                  <a:lnTo>
                    <a:pt x="18910" y="75666"/>
                  </a:lnTo>
                  <a:lnTo>
                    <a:pt x="302641" y="75666"/>
                  </a:lnTo>
                  <a:lnTo>
                    <a:pt x="302641" y="94576"/>
                  </a:lnTo>
                  <a:lnTo>
                    <a:pt x="18910" y="94576"/>
                  </a:lnTo>
                  <a:lnTo>
                    <a:pt x="18910" y="264820"/>
                  </a:lnTo>
                  <a:lnTo>
                    <a:pt x="20536" y="272763"/>
                  </a:lnTo>
                  <a:lnTo>
                    <a:pt x="24822" y="278709"/>
                  </a:lnTo>
                  <a:lnTo>
                    <a:pt x="30879" y="282438"/>
                  </a:lnTo>
                  <a:lnTo>
                    <a:pt x="37820" y="283730"/>
                  </a:lnTo>
                  <a:lnTo>
                    <a:pt x="300893" y="283730"/>
                  </a:lnTo>
                  <a:lnTo>
                    <a:pt x="300533" y="285683"/>
                  </a:lnTo>
                  <a:lnTo>
                    <a:pt x="294655" y="294660"/>
                  </a:lnTo>
                  <a:lnTo>
                    <a:pt x="285678" y="300534"/>
                  </a:lnTo>
                  <a:lnTo>
                    <a:pt x="274269" y="302641"/>
                  </a:lnTo>
                  <a:close/>
                </a:path>
                <a:path w="302895" h="302894">
                  <a:moveTo>
                    <a:pt x="302641" y="75666"/>
                  </a:moveTo>
                  <a:lnTo>
                    <a:pt x="283718" y="75666"/>
                  </a:lnTo>
                  <a:lnTo>
                    <a:pt x="283718" y="37833"/>
                  </a:lnTo>
                  <a:lnTo>
                    <a:pt x="282093" y="30886"/>
                  </a:lnTo>
                  <a:lnTo>
                    <a:pt x="277810" y="24830"/>
                  </a:lnTo>
                  <a:lnTo>
                    <a:pt x="271754" y="20547"/>
                  </a:lnTo>
                  <a:lnTo>
                    <a:pt x="264807" y="18923"/>
                  </a:lnTo>
                  <a:lnTo>
                    <a:pt x="300896" y="18923"/>
                  </a:lnTo>
                  <a:lnTo>
                    <a:pt x="302641" y="28371"/>
                  </a:lnTo>
                  <a:lnTo>
                    <a:pt x="302641" y="75666"/>
                  </a:lnTo>
                  <a:close/>
                </a:path>
                <a:path w="302895" h="302894">
                  <a:moveTo>
                    <a:pt x="52019" y="56743"/>
                  </a:moveTo>
                  <a:lnTo>
                    <a:pt x="42557" y="56743"/>
                  </a:lnTo>
                  <a:lnTo>
                    <a:pt x="37820" y="52031"/>
                  </a:lnTo>
                  <a:lnTo>
                    <a:pt x="37820" y="42570"/>
                  </a:lnTo>
                  <a:lnTo>
                    <a:pt x="42557" y="37833"/>
                  </a:lnTo>
                  <a:lnTo>
                    <a:pt x="52019" y="37833"/>
                  </a:lnTo>
                  <a:lnTo>
                    <a:pt x="56743" y="42570"/>
                  </a:lnTo>
                  <a:lnTo>
                    <a:pt x="56743" y="52031"/>
                  </a:lnTo>
                  <a:lnTo>
                    <a:pt x="52019" y="56743"/>
                  </a:lnTo>
                  <a:close/>
                </a:path>
                <a:path w="302895" h="302894">
                  <a:moveTo>
                    <a:pt x="89839" y="56743"/>
                  </a:moveTo>
                  <a:lnTo>
                    <a:pt x="80391" y="56743"/>
                  </a:lnTo>
                  <a:lnTo>
                    <a:pt x="75653" y="52031"/>
                  </a:lnTo>
                  <a:lnTo>
                    <a:pt x="75653" y="42570"/>
                  </a:lnTo>
                  <a:lnTo>
                    <a:pt x="80391" y="37833"/>
                  </a:lnTo>
                  <a:lnTo>
                    <a:pt x="89839" y="37833"/>
                  </a:lnTo>
                  <a:lnTo>
                    <a:pt x="94564" y="42570"/>
                  </a:lnTo>
                  <a:lnTo>
                    <a:pt x="94564" y="52031"/>
                  </a:lnTo>
                  <a:lnTo>
                    <a:pt x="89839" y="56743"/>
                  </a:lnTo>
                  <a:close/>
                </a:path>
                <a:path w="302895" h="302894">
                  <a:moveTo>
                    <a:pt x="127673" y="56743"/>
                  </a:moveTo>
                  <a:lnTo>
                    <a:pt x="118224" y="56743"/>
                  </a:lnTo>
                  <a:lnTo>
                    <a:pt x="113487" y="52031"/>
                  </a:lnTo>
                  <a:lnTo>
                    <a:pt x="113487" y="42570"/>
                  </a:lnTo>
                  <a:lnTo>
                    <a:pt x="118224" y="37833"/>
                  </a:lnTo>
                  <a:lnTo>
                    <a:pt x="127673" y="37833"/>
                  </a:lnTo>
                  <a:lnTo>
                    <a:pt x="132397" y="42570"/>
                  </a:lnTo>
                  <a:lnTo>
                    <a:pt x="132397" y="52031"/>
                  </a:lnTo>
                  <a:lnTo>
                    <a:pt x="127673" y="56743"/>
                  </a:lnTo>
                  <a:close/>
                </a:path>
                <a:path w="302895" h="302894">
                  <a:moveTo>
                    <a:pt x="300893" y="283730"/>
                  </a:moveTo>
                  <a:lnTo>
                    <a:pt x="264807" y="283730"/>
                  </a:lnTo>
                  <a:lnTo>
                    <a:pt x="271754" y="282438"/>
                  </a:lnTo>
                  <a:lnTo>
                    <a:pt x="277810" y="278709"/>
                  </a:lnTo>
                  <a:lnTo>
                    <a:pt x="282093" y="272763"/>
                  </a:lnTo>
                  <a:lnTo>
                    <a:pt x="283718" y="264820"/>
                  </a:lnTo>
                  <a:lnTo>
                    <a:pt x="283718" y="94576"/>
                  </a:lnTo>
                  <a:lnTo>
                    <a:pt x="302641" y="94576"/>
                  </a:lnTo>
                  <a:lnTo>
                    <a:pt x="302641" y="274269"/>
                  </a:lnTo>
                  <a:lnTo>
                    <a:pt x="300893" y="28373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60119" y="845819"/>
              <a:ext cx="10273284" cy="593140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2445639" y="980757"/>
              <a:ext cx="8527415" cy="4141470"/>
            </a:xfrm>
            <a:custGeom>
              <a:avLst/>
              <a:gdLst/>
              <a:ahLst/>
              <a:cxnLst/>
              <a:rect l="l" t="t" r="r" b="b"/>
              <a:pathLst>
                <a:path w="8527415" h="4141470">
                  <a:moveTo>
                    <a:pt x="8527161" y="4131614"/>
                  </a:moveTo>
                  <a:lnTo>
                    <a:pt x="0" y="4131614"/>
                  </a:lnTo>
                  <a:lnTo>
                    <a:pt x="0" y="4141139"/>
                  </a:lnTo>
                  <a:lnTo>
                    <a:pt x="8527161" y="4141139"/>
                  </a:lnTo>
                  <a:lnTo>
                    <a:pt x="8527161" y="4131614"/>
                  </a:lnTo>
                  <a:close/>
                </a:path>
                <a:path w="8527415" h="4141470">
                  <a:moveTo>
                    <a:pt x="8527161" y="3615169"/>
                  </a:moveTo>
                  <a:lnTo>
                    <a:pt x="0" y="3615169"/>
                  </a:lnTo>
                  <a:lnTo>
                    <a:pt x="0" y="3624694"/>
                  </a:lnTo>
                  <a:lnTo>
                    <a:pt x="8527161" y="3624694"/>
                  </a:lnTo>
                  <a:lnTo>
                    <a:pt x="8527161" y="3615169"/>
                  </a:lnTo>
                  <a:close/>
                </a:path>
                <a:path w="8527415" h="4141470">
                  <a:moveTo>
                    <a:pt x="8527161" y="3098711"/>
                  </a:moveTo>
                  <a:lnTo>
                    <a:pt x="0" y="3098711"/>
                  </a:lnTo>
                  <a:lnTo>
                    <a:pt x="0" y="3108236"/>
                  </a:lnTo>
                  <a:lnTo>
                    <a:pt x="8527161" y="3108236"/>
                  </a:lnTo>
                  <a:lnTo>
                    <a:pt x="8527161" y="3098711"/>
                  </a:lnTo>
                  <a:close/>
                </a:path>
                <a:path w="8527415" h="4141470">
                  <a:moveTo>
                    <a:pt x="8527161" y="2582265"/>
                  </a:moveTo>
                  <a:lnTo>
                    <a:pt x="0" y="2582265"/>
                  </a:lnTo>
                  <a:lnTo>
                    <a:pt x="0" y="2591790"/>
                  </a:lnTo>
                  <a:lnTo>
                    <a:pt x="8527161" y="2591790"/>
                  </a:lnTo>
                  <a:lnTo>
                    <a:pt x="8527161" y="2582265"/>
                  </a:lnTo>
                  <a:close/>
                </a:path>
                <a:path w="8527415" h="4141470">
                  <a:moveTo>
                    <a:pt x="8527161" y="2065807"/>
                  </a:moveTo>
                  <a:lnTo>
                    <a:pt x="0" y="2065807"/>
                  </a:lnTo>
                  <a:lnTo>
                    <a:pt x="0" y="2075332"/>
                  </a:lnTo>
                  <a:lnTo>
                    <a:pt x="8527161" y="2075332"/>
                  </a:lnTo>
                  <a:lnTo>
                    <a:pt x="8527161" y="2065807"/>
                  </a:lnTo>
                  <a:close/>
                </a:path>
                <a:path w="8527415" h="4141470">
                  <a:moveTo>
                    <a:pt x="8527161" y="1549361"/>
                  </a:moveTo>
                  <a:lnTo>
                    <a:pt x="0" y="1549361"/>
                  </a:lnTo>
                  <a:lnTo>
                    <a:pt x="0" y="1558886"/>
                  </a:lnTo>
                  <a:lnTo>
                    <a:pt x="8527161" y="1558886"/>
                  </a:lnTo>
                  <a:lnTo>
                    <a:pt x="8527161" y="1549361"/>
                  </a:lnTo>
                  <a:close/>
                </a:path>
                <a:path w="8527415" h="4141470">
                  <a:moveTo>
                    <a:pt x="8527161" y="1032903"/>
                  </a:moveTo>
                  <a:lnTo>
                    <a:pt x="0" y="1032903"/>
                  </a:lnTo>
                  <a:lnTo>
                    <a:pt x="0" y="1042428"/>
                  </a:lnTo>
                  <a:lnTo>
                    <a:pt x="8527161" y="1042428"/>
                  </a:lnTo>
                  <a:lnTo>
                    <a:pt x="8527161" y="1032903"/>
                  </a:lnTo>
                  <a:close/>
                </a:path>
                <a:path w="8527415" h="4141470">
                  <a:moveTo>
                    <a:pt x="8527161" y="516458"/>
                  </a:moveTo>
                  <a:lnTo>
                    <a:pt x="0" y="516458"/>
                  </a:lnTo>
                  <a:lnTo>
                    <a:pt x="0" y="525983"/>
                  </a:lnTo>
                  <a:lnTo>
                    <a:pt x="8527161" y="525983"/>
                  </a:lnTo>
                  <a:lnTo>
                    <a:pt x="8527161" y="516458"/>
                  </a:lnTo>
                  <a:close/>
                </a:path>
                <a:path w="8527415" h="4141470">
                  <a:moveTo>
                    <a:pt x="8527161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8527161" y="9525"/>
                  </a:lnTo>
                  <a:lnTo>
                    <a:pt x="8527161" y="0"/>
                  </a:lnTo>
                  <a:close/>
                </a:path>
              </a:pathLst>
            </a:custGeom>
            <a:solidFill>
              <a:srgbClr val="F1F1F1">
                <a:alpha val="101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84229" y="1470850"/>
              <a:ext cx="591972" cy="416274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16013" y="3536657"/>
              <a:ext cx="591972" cy="209693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374271" y="4311332"/>
              <a:ext cx="591972" cy="1322260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047810" y="3536657"/>
              <a:ext cx="1182014" cy="209693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652433" y="5086019"/>
              <a:ext cx="591972" cy="54757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506068" y="4053116"/>
              <a:ext cx="591972" cy="1580476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964326" y="3020212"/>
              <a:ext cx="591972" cy="261338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784229" y="1470850"/>
              <a:ext cx="591972" cy="4162742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916013" y="3536657"/>
              <a:ext cx="591972" cy="209693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32542" y="5086019"/>
              <a:ext cx="591972" cy="547573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374271" y="4311332"/>
              <a:ext cx="591972" cy="132226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9047810" y="3536657"/>
              <a:ext cx="1182014" cy="209693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506068" y="4053116"/>
              <a:ext cx="591972" cy="1580476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964326" y="3020212"/>
              <a:ext cx="591972" cy="2613380"/>
            </a:xfrm>
            <a:prstGeom prst="rect">
              <a:avLst/>
            </a:prstGeom>
          </p:spPr>
        </p:pic>
      </p:grpSp>
      <p:graphicFrame>
        <p:nvGraphicFramePr>
          <p:cNvPr id="54" name="object 54"/>
          <p:cNvGraphicFramePr>
            <a:graphicFrameLocks noGrp="1"/>
          </p:cNvGraphicFramePr>
          <p:nvPr/>
        </p:nvGraphicFramePr>
        <p:xfrm>
          <a:off x="1126172" y="5627242"/>
          <a:ext cx="9927590" cy="690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/>
                <a:gridCol w="2131695"/>
                <a:gridCol w="2131695"/>
                <a:gridCol w="2131695"/>
                <a:gridCol w="2131695"/>
              </a:tblGrid>
              <a:tr h="1822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F1F1F1"/>
                      </a:solidFill>
                      <a:prstDash val="solid"/>
                    </a:lnR>
                    <a:lnB w="12700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14845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14846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13095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5312:Part</a:t>
                      </a:r>
                      <a:r>
                        <a:rPr sz="900" spc="-2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Drawn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12700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Passing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Failures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D9D9D9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F1F1F1"/>
                      </a:solidFill>
                      <a:prstDash val="solid"/>
                    </a:lnL>
                    <a:lnR w="9525">
                      <a:solidFill>
                        <a:srgbClr val="F1F1F1"/>
                      </a:solidFill>
                      <a:prstDash val="solid"/>
                    </a:lnR>
                    <a:lnT w="9525">
                      <a:solidFill>
                        <a:srgbClr val="F1F1F1"/>
                      </a:solidFill>
                      <a:prstDash val="solid"/>
                    </a:lnT>
                    <a:lnB w="9525">
                      <a:solidFill>
                        <a:srgbClr val="F1F1F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5" name="object 55"/>
          <p:cNvSpPr txBox="1"/>
          <p:nvPr/>
        </p:nvSpPr>
        <p:spPr>
          <a:xfrm>
            <a:off x="2877032" y="489234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77079" y="127718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140612" y="334299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272409" y="334299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467087" y="54088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98871" y="411767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730667" y="3859441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862451" y="334299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57129" y="489234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157175" y="2826537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20709" y="54088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452506" y="540880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294763" y="554672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294763" y="503047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294763" y="451421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294763" y="3997325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294763" y="348107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D9D9D9"/>
                </a:solidFill>
                <a:latin typeface="Arial MT"/>
                <a:cs typeface="Arial MT"/>
              </a:rPr>
              <a:t>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231263" y="296481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231263" y="244792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31263" y="193167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231263" y="141541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16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31263" y="89915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18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77" name="object 77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143698" y="5840945"/>
            <a:ext cx="180505" cy="518833"/>
          </a:xfrm>
          <a:prstGeom prst="rect">
            <a:avLst/>
          </a:prstGeom>
        </p:spPr>
      </p:pic>
      <p:grpSp>
        <p:nvGrpSpPr>
          <p:cNvPr id="78" name="object 78"/>
          <p:cNvGrpSpPr/>
          <p:nvPr/>
        </p:nvGrpSpPr>
        <p:grpSpPr>
          <a:xfrm>
            <a:off x="4145584" y="6526200"/>
            <a:ext cx="2749550" cy="190500"/>
            <a:chOff x="4145584" y="6526200"/>
            <a:chExt cx="2749550" cy="190500"/>
          </a:xfrm>
        </p:grpSpPr>
        <p:pic>
          <p:nvPicPr>
            <p:cNvPr id="79" name="object 7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145584" y="6526200"/>
              <a:ext cx="190423" cy="190423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387009" y="6526200"/>
              <a:ext cx="190423" cy="19042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04634" y="6526200"/>
              <a:ext cx="190423" cy="190423"/>
            </a:xfrm>
            <a:prstGeom prst="rect">
              <a:avLst/>
            </a:prstGeom>
          </p:spPr>
        </p:pic>
      </p:grpSp>
      <p:sp>
        <p:nvSpPr>
          <p:cNvPr id="82" name="object 82"/>
          <p:cNvSpPr txBox="1"/>
          <p:nvPr/>
        </p:nvSpPr>
        <p:spPr>
          <a:xfrm>
            <a:off x="4275772" y="6508115"/>
            <a:ext cx="11182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Total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D9D9D9"/>
                </a:solidFill>
                <a:latin typeface="Arial MT"/>
                <a:cs typeface="Arial MT"/>
              </a:rPr>
              <a:t>Drawn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17197" y="6508115"/>
            <a:ext cx="11944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Total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D9D9D9"/>
                </a:solidFill>
                <a:latin typeface="Arial MT"/>
                <a:cs typeface="Arial MT"/>
              </a:rPr>
              <a:t>Passing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834822" y="6508115"/>
            <a:ext cx="11938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Total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D9D9D9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D9D9D9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D9D9D9"/>
                </a:solidFill>
                <a:latin typeface="Arial MT"/>
                <a:cs typeface="Arial MT"/>
              </a:rPr>
              <a:t>Failures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07"/>
            <a:ext cx="3333115" cy="6665595"/>
            <a:chOff x="0" y="96507"/>
            <a:chExt cx="3333115" cy="6665595"/>
          </a:xfrm>
        </p:grpSpPr>
        <p:sp>
          <p:nvSpPr>
            <p:cNvPr id="3" name="object 3"/>
            <p:cNvSpPr/>
            <p:nvPr/>
          </p:nvSpPr>
          <p:spPr>
            <a:xfrm>
              <a:off x="0" y="96507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1516684" y="3332479"/>
                  </a:lnTo>
                  <a:lnTo>
                    <a:pt x="0" y="1815807"/>
                  </a:lnTo>
                  <a:lnTo>
                    <a:pt x="0" y="0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3429000"/>
              <a:ext cx="3333115" cy="3333115"/>
            </a:xfrm>
            <a:custGeom>
              <a:avLst/>
              <a:gdLst/>
              <a:ahLst/>
              <a:cxnLst/>
              <a:rect l="l" t="t" r="r" b="b"/>
              <a:pathLst>
                <a:path w="3333115" h="3333115">
                  <a:moveTo>
                    <a:pt x="0" y="3332492"/>
                  </a:moveTo>
                  <a:lnTo>
                    <a:pt x="0" y="1516684"/>
                  </a:lnTo>
                  <a:lnTo>
                    <a:pt x="1516684" y="0"/>
                  </a:lnTo>
                  <a:lnTo>
                    <a:pt x="3332492" y="0"/>
                  </a:lnTo>
                  <a:lnTo>
                    <a:pt x="0" y="333249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464879"/>
              <a:ext cx="964565" cy="1928495"/>
            </a:xfrm>
            <a:custGeom>
              <a:avLst/>
              <a:gdLst/>
              <a:ahLst/>
              <a:cxnLst/>
              <a:rect l="l" t="t" r="r" b="b"/>
              <a:pathLst>
                <a:path w="964565" h="1928495">
                  <a:moveTo>
                    <a:pt x="0" y="1928240"/>
                  </a:moveTo>
                  <a:lnTo>
                    <a:pt x="0" y="0"/>
                  </a:lnTo>
                  <a:lnTo>
                    <a:pt x="964120" y="964120"/>
                  </a:lnTo>
                  <a:lnTo>
                    <a:pt x="0" y="192824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859507" y="96507"/>
            <a:ext cx="3333115" cy="6665595"/>
            <a:chOff x="8859507" y="96507"/>
            <a:chExt cx="3333115" cy="6665595"/>
          </a:xfrm>
        </p:grpSpPr>
        <p:sp>
          <p:nvSpPr>
            <p:cNvPr id="7" name="object 7"/>
            <p:cNvSpPr/>
            <p:nvPr/>
          </p:nvSpPr>
          <p:spPr>
            <a:xfrm>
              <a:off x="8859507" y="3429012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0" y="0"/>
                  </a:lnTo>
                  <a:lnTo>
                    <a:pt x="1815807" y="0"/>
                  </a:lnTo>
                  <a:lnTo>
                    <a:pt x="3332492" y="1516672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59507" y="96506"/>
              <a:ext cx="3333115" cy="4297045"/>
            </a:xfrm>
            <a:custGeom>
              <a:avLst/>
              <a:gdLst/>
              <a:ahLst/>
              <a:cxnLst/>
              <a:rect l="l" t="t" r="r" b="b"/>
              <a:pathLst>
                <a:path w="3333115" h="4297045">
                  <a:moveTo>
                    <a:pt x="3332492" y="2368372"/>
                  </a:moveTo>
                  <a:lnTo>
                    <a:pt x="2368359" y="3332492"/>
                  </a:lnTo>
                  <a:lnTo>
                    <a:pt x="3332492" y="4296613"/>
                  </a:lnTo>
                  <a:lnTo>
                    <a:pt x="3332492" y="2368372"/>
                  </a:lnTo>
                  <a:close/>
                </a:path>
                <a:path w="3333115" h="4297045">
                  <a:moveTo>
                    <a:pt x="3332492" y="0"/>
                  </a:moveTo>
                  <a:lnTo>
                    <a:pt x="0" y="3332492"/>
                  </a:lnTo>
                  <a:lnTo>
                    <a:pt x="1815807" y="3332492"/>
                  </a:lnTo>
                  <a:lnTo>
                    <a:pt x="3332492" y="1815807"/>
                  </a:lnTo>
                  <a:lnTo>
                    <a:pt x="3332492" y="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3098800" y="1911349"/>
            <a:ext cx="5995035" cy="41402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450215" indent="-342265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450215" algn="l"/>
              </a:tabLst>
            </a:pP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14845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Sample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Failure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attributed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requirement</a:t>
            </a:r>
            <a:endParaRPr sz="1800">
              <a:latin typeface="Arial MT"/>
              <a:cs typeface="Arial MT"/>
            </a:endParaRPr>
          </a:p>
          <a:p>
            <a:pPr marL="243205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dimensions.</a:t>
            </a:r>
            <a:endParaRPr sz="1800">
              <a:latin typeface="Arial MT"/>
              <a:cs typeface="Arial MT"/>
            </a:endParaRPr>
          </a:p>
          <a:p>
            <a:pPr marL="418465" indent="-342265">
              <a:lnSpc>
                <a:spcPct val="100000"/>
              </a:lnSpc>
              <a:spcBef>
                <a:spcPts val="1080"/>
              </a:spcBef>
              <a:buAutoNum type="arabicPeriod" startAt="2"/>
              <a:tabLst>
                <a:tab pos="418465" algn="l"/>
                <a:tab pos="1599565" algn="l"/>
              </a:tabLst>
            </a:pP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13095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-</a:t>
            </a:r>
            <a:r>
              <a:rPr sz="1800" dirty="0">
                <a:latin typeface="Arial MT"/>
                <a:cs typeface="Arial MT"/>
              </a:rPr>
              <a:t>	Sample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Failure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attributed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requirement</a:t>
            </a:r>
            <a:endParaRPr sz="1800">
              <a:latin typeface="Arial MT"/>
              <a:cs typeface="Arial MT"/>
            </a:endParaRPr>
          </a:p>
          <a:p>
            <a:pPr marL="243205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dimensions.</a:t>
            </a:r>
            <a:endParaRPr sz="1800">
              <a:latin typeface="Arial MT"/>
              <a:cs typeface="Arial MT"/>
            </a:endParaRPr>
          </a:p>
          <a:p>
            <a:pPr marL="354965" marR="5080" indent="-342265">
              <a:lnSpc>
                <a:spcPct val="150000"/>
              </a:lnSpc>
              <a:buAutoNum type="arabicPeriod" startAt="3"/>
              <a:tabLst>
                <a:tab pos="647700" algn="l"/>
              </a:tabLst>
            </a:pPr>
            <a:r>
              <a:rPr sz="1800" dirty="0">
                <a:latin typeface="Arial MT"/>
                <a:cs typeface="Arial MT"/>
              </a:rPr>
              <a:t>IS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14846-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Sample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Failure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attributed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requirement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of </a:t>
            </a:r>
            <a:r>
              <a:rPr sz="1800" spc="-25" dirty="0">
                <a:latin typeface="Arial MT"/>
                <a:cs typeface="Arial MT"/>
              </a:rPr>
              <a:t>	</a:t>
            </a:r>
            <a:r>
              <a:rPr sz="1800" dirty="0">
                <a:latin typeface="Arial MT"/>
                <a:cs typeface="Arial MT"/>
              </a:rPr>
              <a:t>dimensions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(Facing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Seat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Rings,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Size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Hand</a:t>
            </a:r>
            <a:endParaRPr sz="1800">
              <a:latin typeface="Arial MT"/>
              <a:cs typeface="Arial MT"/>
            </a:endParaRPr>
          </a:p>
          <a:p>
            <a:pPr marL="2832100">
              <a:lnSpc>
                <a:spcPct val="100000"/>
              </a:lnSpc>
              <a:spcBef>
                <a:spcPts val="1080"/>
              </a:spcBef>
            </a:pPr>
            <a:r>
              <a:rPr sz="1800" spc="-10" dirty="0">
                <a:latin typeface="Arial MT"/>
                <a:cs typeface="Arial MT"/>
              </a:rPr>
              <a:t>wheel)</a:t>
            </a:r>
            <a:endParaRPr sz="1800">
              <a:latin typeface="Arial MT"/>
              <a:cs typeface="Arial MT"/>
            </a:endParaRPr>
          </a:p>
          <a:p>
            <a:pPr marL="698500" marR="347980" indent="-215900">
              <a:lnSpc>
                <a:spcPct val="150000"/>
              </a:lnSpc>
              <a:buAutoNum type="arabicPeriod" startAt="4"/>
              <a:tabLst>
                <a:tab pos="698500" algn="l"/>
                <a:tab pos="824865" algn="l"/>
              </a:tabLst>
            </a:pPr>
            <a:r>
              <a:rPr sz="1800" dirty="0">
                <a:latin typeface="Arial MT"/>
                <a:cs typeface="Arial MT"/>
              </a:rPr>
              <a:t>	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5312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1-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Sample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failure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attributed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2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requirement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dimensions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(Thickness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flange),</a:t>
            </a:r>
            <a:endParaRPr sz="1800">
              <a:latin typeface="Arial MT"/>
              <a:cs typeface="Arial MT"/>
            </a:endParaRPr>
          </a:p>
          <a:p>
            <a:pPr marL="211455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Hydrostatic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Seat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test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758690" y="1249679"/>
              <a:ext cx="174625" cy="2546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62525" y="1315084"/>
              <a:ext cx="172720" cy="1936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2075" y="1249679"/>
              <a:ext cx="48895" cy="25463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71134" y="1249679"/>
              <a:ext cx="48894" cy="25463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0195" y="1319529"/>
              <a:ext cx="167639" cy="1892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95" y="1315084"/>
              <a:ext cx="298450" cy="1936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97575" y="1249679"/>
              <a:ext cx="255904" cy="25463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278879" y="1315084"/>
              <a:ext cx="168275" cy="1892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83984" y="1315084"/>
              <a:ext cx="172719" cy="19367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93534" y="1249679"/>
              <a:ext cx="48895" cy="25463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69734" y="1319529"/>
              <a:ext cx="189230" cy="25971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73569" y="1315084"/>
              <a:ext cx="172001" cy="19367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187565" y="1249679"/>
              <a:ext cx="48894" cy="25463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70115" y="1315084"/>
              <a:ext cx="172001" cy="19367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795655" y="455930"/>
            <a:ext cx="1476375" cy="188595"/>
            <a:chOff x="795655" y="455930"/>
            <a:chExt cx="1476375" cy="18859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95655" y="455930"/>
              <a:ext cx="147941" cy="1885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4090" y="509270"/>
              <a:ext cx="119379" cy="13525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7760" y="506095"/>
              <a:ext cx="354965" cy="1384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0030" y="459105"/>
              <a:ext cx="34925" cy="1822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80515" y="459105"/>
              <a:ext cx="34925" cy="1822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1000" y="459105"/>
              <a:ext cx="185419" cy="1854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62455" y="506095"/>
              <a:ext cx="119380" cy="13525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10503" y="506095"/>
              <a:ext cx="123731" cy="138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48840" y="506095"/>
              <a:ext cx="123190" cy="138429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2352039" y="459105"/>
            <a:ext cx="659765" cy="185420"/>
            <a:chOff x="2352039" y="459105"/>
            <a:chExt cx="659765" cy="185420"/>
          </a:xfrm>
        </p:grpSpPr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52039" y="459105"/>
              <a:ext cx="168910" cy="1822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34284" y="459105"/>
              <a:ext cx="181530" cy="18542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45739" y="459105"/>
              <a:ext cx="135255" cy="18542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888614" y="506095"/>
              <a:ext cx="123110" cy="13842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3107689" y="456565"/>
            <a:ext cx="344805" cy="238125"/>
            <a:chOff x="3107689" y="456565"/>
            <a:chExt cx="344805" cy="238125"/>
          </a:xfrm>
        </p:grpSpPr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07689" y="456565"/>
              <a:ext cx="191770" cy="23812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28795" y="506095"/>
              <a:ext cx="123699" cy="138429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478529" y="506094"/>
            <a:ext cx="668655" cy="188595"/>
            <a:chOff x="3478529" y="506094"/>
            <a:chExt cx="668655" cy="18859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33469" y="509269"/>
              <a:ext cx="119379" cy="13525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78529" y="506094"/>
              <a:ext cx="119380" cy="13525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79645" y="506094"/>
              <a:ext cx="123699" cy="1384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28109" y="506094"/>
              <a:ext cx="219075" cy="188594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228465" y="458469"/>
            <a:ext cx="516890" cy="186055"/>
            <a:chOff x="4228465" y="458469"/>
            <a:chExt cx="516890" cy="18605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28465" y="458469"/>
              <a:ext cx="121920" cy="1828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73245" y="458469"/>
              <a:ext cx="118744" cy="18605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10405" y="458469"/>
              <a:ext cx="121920" cy="18287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65345" y="458469"/>
              <a:ext cx="80009" cy="182879"/>
            </a:xfrm>
            <a:prstGeom prst="rect">
              <a:avLst/>
            </a:prstGeom>
          </p:spPr>
        </p:pic>
      </p:grpSp>
      <p:pic>
        <p:nvPicPr>
          <p:cNvPr id="33" name="object 33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860925" y="463550"/>
            <a:ext cx="225409" cy="180975"/>
          </a:xfrm>
          <a:prstGeom prst="rect">
            <a:avLst/>
          </a:prstGeom>
        </p:spPr>
      </p:pic>
      <p:grpSp>
        <p:nvGrpSpPr>
          <p:cNvPr id="34" name="object 34"/>
          <p:cNvGrpSpPr/>
          <p:nvPr/>
        </p:nvGrpSpPr>
        <p:grpSpPr>
          <a:xfrm>
            <a:off x="5184775" y="459105"/>
            <a:ext cx="1226185" cy="185420"/>
            <a:chOff x="5184775" y="459105"/>
            <a:chExt cx="1226185" cy="185420"/>
          </a:xfrm>
        </p:grpSpPr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184775" y="459105"/>
              <a:ext cx="144779" cy="1822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359527" y="506095"/>
              <a:ext cx="417702" cy="1384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802630" y="506095"/>
              <a:ext cx="193675" cy="13525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029325" y="459105"/>
              <a:ext cx="128847" cy="18542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176010" y="506095"/>
              <a:ext cx="123189" cy="13842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5235" y="506095"/>
              <a:ext cx="85725" cy="135254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484620" y="458469"/>
            <a:ext cx="546735" cy="186055"/>
            <a:chOff x="6484620" y="458469"/>
            <a:chExt cx="546735" cy="186055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484620" y="458469"/>
              <a:ext cx="121920" cy="18287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629400" y="458469"/>
              <a:ext cx="118745" cy="1860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766560" y="458469"/>
              <a:ext cx="121920" cy="1828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911340" y="458469"/>
              <a:ext cx="119923" cy="186054"/>
            </a:xfrm>
            <a:prstGeom prst="rect">
              <a:avLst/>
            </a:prstGeom>
          </p:spPr>
        </p:pic>
      </p:grpSp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120890" y="456565"/>
            <a:ext cx="62864" cy="238125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9749243" y="4967287"/>
            <a:ext cx="367665" cy="367665"/>
          </a:xfrm>
          <a:custGeom>
            <a:avLst/>
            <a:gdLst/>
            <a:ahLst/>
            <a:cxnLst/>
            <a:rect l="l" t="t" r="r" b="b"/>
            <a:pathLst>
              <a:path w="367665" h="367664">
                <a:moveTo>
                  <a:pt x="137693" y="266776"/>
                </a:moveTo>
                <a:lnTo>
                  <a:pt x="114744" y="266776"/>
                </a:lnTo>
                <a:lnTo>
                  <a:pt x="114744" y="22948"/>
                </a:lnTo>
                <a:lnTo>
                  <a:pt x="367169" y="0"/>
                </a:lnTo>
                <a:lnTo>
                  <a:pt x="367169" y="25819"/>
                </a:lnTo>
                <a:lnTo>
                  <a:pt x="344220" y="25819"/>
                </a:lnTo>
                <a:lnTo>
                  <a:pt x="137693" y="48767"/>
                </a:lnTo>
                <a:lnTo>
                  <a:pt x="137693" y="100393"/>
                </a:lnTo>
                <a:lnTo>
                  <a:pt x="367169" y="100393"/>
                </a:lnTo>
                <a:lnTo>
                  <a:pt x="367169" y="103263"/>
                </a:lnTo>
                <a:lnTo>
                  <a:pt x="344220" y="103263"/>
                </a:lnTo>
                <a:lnTo>
                  <a:pt x="137693" y="126212"/>
                </a:lnTo>
                <a:lnTo>
                  <a:pt x="137693" y="266776"/>
                </a:lnTo>
                <a:close/>
              </a:path>
              <a:path w="367665" h="367664">
                <a:moveTo>
                  <a:pt x="367169" y="100393"/>
                </a:moveTo>
                <a:lnTo>
                  <a:pt x="137693" y="100393"/>
                </a:lnTo>
                <a:lnTo>
                  <a:pt x="344220" y="77444"/>
                </a:lnTo>
                <a:lnTo>
                  <a:pt x="344220" y="25819"/>
                </a:lnTo>
                <a:lnTo>
                  <a:pt x="367169" y="25819"/>
                </a:lnTo>
                <a:lnTo>
                  <a:pt x="367169" y="100393"/>
                </a:lnTo>
                <a:close/>
              </a:path>
              <a:path w="367665" h="367664">
                <a:moveTo>
                  <a:pt x="367169" y="232346"/>
                </a:moveTo>
                <a:lnTo>
                  <a:pt x="344220" y="232346"/>
                </a:lnTo>
                <a:lnTo>
                  <a:pt x="344220" y="103263"/>
                </a:lnTo>
                <a:lnTo>
                  <a:pt x="367169" y="103263"/>
                </a:lnTo>
                <a:lnTo>
                  <a:pt x="367169" y="232346"/>
                </a:lnTo>
                <a:close/>
              </a:path>
              <a:path w="367665" h="367664">
                <a:moveTo>
                  <a:pt x="298323" y="332739"/>
                </a:moveTo>
                <a:lnTo>
                  <a:pt x="271835" y="328212"/>
                </a:lnTo>
                <a:lnTo>
                  <a:pt x="249916" y="315887"/>
                </a:lnTo>
                <a:lnTo>
                  <a:pt x="234990" y="297646"/>
                </a:lnTo>
                <a:lnTo>
                  <a:pt x="229476" y="275374"/>
                </a:lnTo>
                <a:lnTo>
                  <a:pt x="234990" y="253101"/>
                </a:lnTo>
                <a:lnTo>
                  <a:pt x="249916" y="234861"/>
                </a:lnTo>
                <a:lnTo>
                  <a:pt x="271835" y="222535"/>
                </a:lnTo>
                <a:lnTo>
                  <a:pt x="298323" y="218008"/>
                </a:lnTo>
                <a:lnTo>
                  <a:pt x="311139" y="219037"/>
                </a:lnTo>
                <a:lnTo>
                  <a:pt x="323419" y="221948"/>
                </a:lnTo>
                <a:lnTo>
                  <a:pt x="334625" y="226473"/>
                </a:lnTo>
                <a:lnTo>
                  <a:pt x="344220" y="232346"/>
                </a:lnTo>
                <a:lnTo>
                  <a:pt x="367169" y="232346"/>
                </a:lnTo>
                <a:lnTo>
                  <a:pt x="367169" y="240957"/>
                </a:lnTo>
                <a:lnTo>
                  <a:pt x="298323" y="240957"/>
                </a:lnTo>
                <a:lnTo>
                  <a:pt x="280259" y="243914"/>
                </a:lnTo>
                <a:lnTo>
                  <a:pt x="265691" y="251712"/>
                </a:lnTo>
                <a:lnTo>
                  <a:pt x="255965" y="262736"/>
                </a:lnTo>
                <a:lnTo>
                  <a:pt x="252425" y="275374"/>
                </a:lnTo>
                <a:lnTo>
                  <a:pt x="255965" y="289222"/>
                </a:lnTo>
                <a:lnTo>
                  <a:pt x="265691" y="300112"/>
                </a:lnTo>
                <a:lnTo>
                  <a:pt x="280259" y="307237"/>
                </a:lnTo>
                <a:lnTo>
                  <a:pt x="298323" y="309791"/>
                </a:lnTo>
                <a:lnTo>
                  <a:pt x="351721" y="309791"/>
                </a:lnTo>
                <a:lnTo>
                  <a:pt x="346733" y="315887"/>
                </a:lnTo>
                <a:lnTo>
                  <a:pt x="324816" y="328212"/>
                </a:lnTo>
                <a:lnTo>
                  <a:pt x="298323" y="332739"/>
                </a:lnTo>
                <a:close/>
              </a:path>
              <a:path w="367665" h="367664">
                <a:moveTo>
                  <a:pt x="351721" y="309791"/>
                </a:moveTo>
                <a:lnTo>
                  <a:pt x="298323" y="309791"/>
                </a:lnTo>
                <a:lnTo>
                  <a:pt x="316386" y="307237"/>
                </a:lnTo>
                <a:lnTo>
                  <a:pt x="330954" y="300112"/>
                </a:lnTo>
                <a:lnTo>
                  <a:pt x="340680" y="289222"/>
                </a:lnTo>
                <a:lnTo>
                  <a:pt x="344220" y="275374"/>
                </a:lnTo>
                <a:lnTo>
                  <a:pt x="340680" y="262736"/>
                </a:lnTo>
                <a:lnTo>
                  <a:pt x="330954" y="251712"/>
                </a:lnTo>
                <a:lnTo>
                  <a:pt x="316386" y="243914"/>
                </a:lnTo>
                <a:lnTo>
                  <a:pt x="298323" y="240957"/>
                </a:lnTo>
                <a:lnTo>
                  <a:pt x="367169" y="240957"/>
                </a:lnTo>
                <a:lnTo>
                  <a:pt x="367169" y="275374"/>
                </a:lnTo>
                <a:lnTo>
                  <a:pt x="361657" y="297646"/>
                </a:lnTo>
                <a:lnTo>
                  <a:pt x="351721" y="309791"/>
                </a:lnTo>
                <a:close/>
              </a:path>
              <a:path w="367665" h="367664">
                <a:moveTo>
                  <a:pt x="68846" y="367169"/>
                </a:moveTo>
                <a:lnTo>
                  <a:pt x="42353" y="362640"/>
                </a:lnTo>
                <a:lnTo>
                  <a:pt x="20435" y="350310"/>
                </a:lnTo>
                <a:lnTo>
                  <a:pt x="5511" y="332065"/>
                </a:lnTo>
                <a:lnTo>
                  <a:pt x="0" y="309791"/>
                </a:lnTo>
                <a:lnTo>
                  <a:pt x="5511" y="287518"/>
                </a:lnTo>
                <a:lnTo>
                  <a:pt x="20435" y="269278"/>
                </a:lnTo>
                <a:lnTo>
                  <a:pt x="42353" y="256952"/>
                </a:lnTo>
                <a:lnTo>
                  <a:pt x="68846" y="252425"/>
                </a:lnTo>
                <a:lnTo>
                  <a:pt x="81663" y="253456"/>
                </a:lnTo>
                <a:lnTo>
                  <a:pt x="93943" y="256371"/>
                </a:lnTo>
                <a:lnTo>
                  <a:pt x="105149" y="260901"/>
                </a:lnTo>
                <a:lnTo>
                  <a:pt x="114744" y="266776"/>
                </a:lnTo>
                <a:lnTo>
                  <a:pt x="137693" y="266776"/>
                </a:lnTo>
                <a:lnTo>
                  <a:pt x="137693" y="275374"/>
                </a:lnTo>
                <a:lnTo>
                  <a:pt x="68846" y="275374"/>
                </a:lnTo>
                <a:lnTo>
                  <a:pt x="50782" y="277929"/>
                </a:lnTo>
                <a:lnTo>
                  <a:pt x="36215" y="285057"/>
                </a:lnTo>
                <a:lnTo>
                  <a:pt x="26489" y="295948"/>
                </a:lnTo>
                <a:lnTo>
                  <a:pt x="22948" y="309791"/>
                </a:lnTo>
                <a:lnTo>
                  <a:pt x="26489" y="323641"/>
                </a:lnTo>
                <a:lnTo>
                  <a:pt x="36215" y="334535"/>
                </a:lnTo>
                <a:lnTo>
                  <a:pt x="50782" y="341664"/>
                </a:lnTo>
                <a:lnTo>
                  <a:pt x="68846" y="344220"/>
                </a:lnTo>
                <a:lnTo>
                  <a:pt x="123047" y="344220"/>
                </a:lnTo>
                <a:lnTo>
                  <a:pt x="112947" y="353902"/>
                </a:lnTo>
                <a:lnTo>
                  <a:pt x="92912" y="363628"/>
                </a:lnTo>
                <a:lnTo>
                  <a:pt x="68846" y="367169"/>
                </a:lnTo>
                <a:close/>
              </a:path>
              <a:path w="367665" h="367664">
                <a:moveTo>
                  <a:pt x="123047" y="344220"/>
                </a:moveTo>
                <a:lnTo>
                  <a:pt x="68846" y="344220"/>
                </a:lnTo>
                <a:lnTo>
                  <a:pt x="86910" y="341664"/>
                </a:lnTo>
                <a:lnTo>
                  <a:pt x="101477" y="334535"/>
                </a:lnTo>
                <a:lnTo>
                  <a:pt x="111203" y="323641"/>
                </a:lnTo>
                <a:lnTo>
                  <a:pt x="114744" y="309791"/>
                </a:lnTo>
                <a:lnTo>
                  <a:pt x="111203" y="295948"/>
                </a:lnTo>
                <a:lnTo>
                  <a:pt x="101477" y="285057"/>
                </a:lnTo>
                <a:lnTo>
                  <a:pt x="86910" y="277929"/>
                </a:lnTo>
                <a:lnTo>
                  <a:pt x="68846" y="275374"/>
                </a:lnTo>
                <a:lnTo>
                  <a:pt x="137693" y="275374"/>
                </a:lnTo>
                <a:lnTo>
                  <a:pt x="137693" y="321271"/>
                </a:lnTo>
                <a:lnTo>
                  <a:pt x="128143" y="339335"/>
                </a:lnTo>
                <a:lnTo>
                  <a:pt x="123047" y="34422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2133142" y="4967897"/>
            <a:ext cx="252095" cy="366395"/>
          </a:xfrm>
          <a:custGeom>
            <a:avLst/>
            <a:gdLst/>
            <a:ahLst/>
            <a:cxnLst/>
            <a:rect l="l" t="t" r="r" b="b"/>
            <a:pathLst>
              <a:path w="252094" h="366395">
                <a:moveTo>
                  <a:pt x="131762" y="365950"/>
                </a:moveTo>
                <a:lnTo>
                  <a:pt x="120294" y="365950"/>
                </a:lnTo>
                <a:lnTo>
                  <a:pt x="114566" y="360222"/>
                </a:lnTo>
                <a:lnTo>
                  <a:pt x="114566" y="308762"/>
                </a:lnTo>
                <a:lnTo>
                  <a:pt x="70085" y="295943"/>
                </a:lnTo>
                <a:lnTo>
                  <a:pt x="33656" y="268382"/>
                </a:lnTo>
                <a:lnTo>
                  <a:pt x="9041" y="229563"/>
                </a:lnTo>
                <a:lnTo>
                  <a:pt x="0" y="182968"/>
                </a:lnTo>
                <a:lnTo>
                  <a:pt x="10906" y="137590"/>
                </a:lnTo>
                <a:lnTo>
                  <a:pt x="37761" y="88920"/>
                </a:lnTo>
                <a:lnTo>
                  <a:pt x="71764" y="44643"/>
                </a:lnTo>
                <a:lnTo>
                  <a:pt x="104118" y="12441"/>
                </a:lnTo>
                <a:lnTo>
                  <a:pt x="126022" y="0"/>
                </a:lnTo>
                <a:lnTo>
                  <a:pt x="147932" y="12441"/>
                </a:lnTo>
                <a:lnTo>
                  <a:pt x="161285" y="25730"/>
                </a:lnTo>
                <a:lnTo>
                  <a:pt x="126022" y="25730"/>
                </a:lnTo>
                <a:lnTo>
                  <a:pt x="99041" y="50295"/>
                </a:lnTo>
                <a:lnTo>
                  <a:pt x="64809" y="91481"/>
                </a:lnTo>
                <a:lnTo>
                  <a:pt x="35408" y="139101"/>
                </a:lnTo>
                <a:lnTo>
                  <a:pt x="22923" y="182968"/>
                </a:lnTo>
                <a:lnTo>
                  <a:pt x="29993" y="221162"/>
                </a:lnTo>
                <a:lnTo>
                  <a:pt x="49414" y="252656"/>
                </a:lnTo>
                <a:lnTo>
                  <a:pt x="78500" y="275041"/>
                </a:lnTo>
                <a:lnTo>
                  <a:pt x="114566" y="285902"/>
                </a:lnTo>
                <a:lnTo>
                  <a:pt x="195243" y="285902"/>
                </a:lnTo>
                <a:lnTo>
                  <a:pt x="181971" y="295943"/>
                </a:lnTo>
                <a:lnTo>
                  <a:pt x="137490" y="308762"/>
                </a:lnTo>
                <a:lnTo>
                  <a:pt x="137490" y="360222"/>
                </a:lnTo>
                <a:lnTo>
                  <a:pt x="131762" y="365950"/>
                </a:lnTo>
                <a:close/>
              </a:path>
              <a:path w="252094" h="366395">
                <a:moveTo>
                  <a:pt x="195243" y="285902"/>
                </a:moveTo>
                <a:lnTo>
                  <a:pt x="137490" y="285902"/>
                </a:lnTo>
                <a:lnTo>
                  <a:pt x="173556" y="275041"/>
                </a:lnTo>
                <a:lnTo>
                  <a:pt x="202642" y="252656"/>
                </a:lnTo>
                <a:lnTo>
                  <a:pt x="222063" y="221162"/>
                </a:lnTo>
                <a:lnTo>
                  <a:pt x="229133" y="182968"/>
                </a:lnTo>
                <a:lnTo>
                  <a:pt x="216647" y="139101"/>
                </a:lnTo>
                <a:lnTo>
                  <a:pt x="187245" y="91481"/>
                </a:lnTo>
                <a:lnTo>
                  <a:pt x="153009" y="50295"/>
                </a:lnTo>
                <a:lnTo>
                  <a:pt x="126022" y="25730"/>
                </a:lnTo>
                <a:lnTo>
                  <a:pt x="161285" y="25730"/>
                </a:lnTo>
                <a:lnTo>
                  <a:pt x="180289" y="44643"/>
                </a:lnTo>
                <a:lnTo>
                  <a:pt x="214294" y="88920"/>
                </a:lnTo>
                <a:lnTo>
                  <a:pt x="241149" y="137590"/>
                </a:lnTo>
                <a:lnTo>
                  <a:pt x="252056" y="182968"/>
                </a:lnTo>
                <a:lnTo>
                  <a:pt x="243015" y="229563"/>
                </a:lnTo>
                <a:lnTo>
                  <a:pt x="218400" y="268382"/>
                </a:lnTo>
                <a:lnTo>
                  <a:pt x="195243" y="285902"/>
                </a:lnTo>
                <a:close/>
              </a:path>
              <a:path w="252094" h="366395">
                <a:moveTo>
                  <a:pt x="137490" y="180111"/>
                </a:moveTo>
                <a:lnTo>
                  <a:pt x="114566" y="180111"/>
                </a:lnTo>
                <a:lnTo>
                  <a:pt x="114566" y="120065"/>
                </a:lnTo>
                <a:lnTo>
                  <a:pt x="120294" y="114350"/>
                </a:lnTo>
                <a:lnTo>
                  <a:pt x="131762" y="114350"/>
                </a:lnTo>
                <a:lnTo>
                  <a:pt x="137490" y="120065"/>
                </a:lnTo>
                <a:lnTo>
                  <a:pt x="137490" y="180111"/>
                </a:lnTo>
                <a:close/>
              </a:path>
              <a:path w="252094" h="366395">
                <a:moveTo>
                  <a:pt x="137490" y="285902"/>
                </a:moveTo>
                <a:lnTo>
                  <a:pt x="114566" y="285902"/>
                </a:lnTo>
                <a:lnTo>
                  <a:pt x="114566" y="205841"/>
                </a:lnTo>
                <a:lnTo>
                  <a:pt x="108838" y="205841"/>
                </a:lnTo>
                <a:lnTo>
                  <a:pt x="71602" y="168668"/>
                </a:lnTo>
                <a:lnTo>
                  <a:pt x="68745" y="162966"/>
                </a:lnTo>
                <a:lnTo>
                  <a:pt x="68745" y="157238"/>
                </a:lnTo>
                <a:lnTo>
                  <a:pt x="71602" y="151523"/>
                </a:lnTo>
                <a:lnTo>
                  <a:pt x="77330" y="148666"/>
                </a:lnTo>
                <a:lnTo>
                  <a:pt x="83057" y="148666"/>
                </a:lnTo>
                <a:lnTo>
                  <a:pt x="88798" y="151523"/>
                </a:lnTo>
                <a:lnTo>
                  <a:pt x="114566" y="180111"/>
                </a:lnTo>
                <a:lnTo>
                  <a:pt x="137490" y="180111"/>
                </a:lnTo>
                <a:lnTo>
                  <a:pt x="137490" y="214414"/>
                </a:lnTo>
                <a:lnTo>
                  <a:pt x="168186" y="214414"/>
                </a:lnTo>
                <a:lnTo>
                  <a:pt x="137490" y="243014"/>
                </a:lnTo>
                <a:lnTo>
                  <a:pt x="137490" y="285902"/>
                </a:lnTo>
                <a:close/>
              </a:path>
              <a:path w="252094" h="366395">
                <a:moveTo>
                  <a:pt x="168186" y="214414"/>
                </a:moveTo>
                <a:lnTo>
                  <a:pt x="137490" y="214414"/>
                </a:lnTo>
                <a:lnTo>
                  <a:pt x="163258" y="185839"/>
                </a:lnTo>
                <a:lnTo>
                  <a:pt x="168998" y="182968"/>
                </a:lnTo>
                <a:lnTo>
                  <a:pt x="174726" y="182968"/>
                </a:lnTo>
                <a:lnTo>
                  <a:pt x="180454" y="185839"/>
                </a:lnTo>
                <a:lnTo>
                  <a:pt x="183311" y="191541"/>
                </a:lnTo>
                <a:lnTo>
                  <a:pt x="183311" y="197269"/>
                </a:lnTo>
                <a:lnTo>
                  <a:pt x="180454" y="202984"/>
                </a:lnTo>
                <a:lnTo>
                  <a:pt x="168186" y="214414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912421" y="4968252"/>
            <a:ext cx="367665" cy="366395"/>
          </a:xfrm>
          <a:custGeom>
            <a:avLst/>
            <a:gdLst/>
            <a:ahLst/>
            <a:cxnLst/>
            <a:rect l="l" t="t" r="r" b="b"/>
            <a:pathLst>
              <a:path w="367664" h="366395">
                <a:moveTo>
                  <a:pt x="361429" y="22872"/>
                </a:moveTo>
                <a:lnTo>
                  <a:pt x="5727" y="22872"/>
                </a:lnTo>
                <a:lnTo>
                  <a:pt x="0" y="17144"/>
                </a:lnTo>
                <a:lnTo>
                  <a:pt x="0" y="5714"/>
                </a:lnTo>
                <a:lnTo>
                  <a:pt x="5727" y="0"/>
                </a:lnTo>
                <a:lnTo>
                  <a:pt x="361429" y="0"/>
                </a:lnTo>
                <a:lnTo>
                  <a:pt x="367156" y="5714"/>
                </a:lnTo>
                <a:lnTo>
                  <a:pt x="367156" y="17144"/>
                </a:lnTo>
                <a:lnTo>
                  <a:pt x="361429" y="22872"/>
                </a:lnTo>
                <a:close/>
              </a:path>
              <a:path w="367664" h="366395">
                <a:moveTo>
                  <a:pt x="45897" y="263029"/>
                </a:moveTo>
                <a:lnTo>
                  <a:pt x="22948" y="263029"/>
                </a:lnTo>
                <a:lnTo>
                  <a:pt x="22948" y="22872"/>
                </a:lnTo>
                <a:lnTo>
                  <a:pt x="45897" y="22872"/>
                </a:lnTo>
                <a:lnTo>
                  <a:pt x="45897" y="263029"/>
                </a:lnTo>
                <a:close/>
              </a:path>
              <a:path w="367664" h="366395">
                <a:moveTo>
                  <a:pt x="344208" y="263029"/>
                </a:moveTo>
                <a:lnTo>
                  <a:pt x="321259" y="263029"/>
                </a:lnTo>
                <a:lnTo>
                  <a:pt x="321259" y="22872"/>
                </a:lnTo>
                <a:lnTo>
                  <a:pt x="344208" y="22872"/>
                </a:lnTo>
                <a:lnTo>
                  <a:pt x="344208" y="263029"/>
                </a:lnTo>
                <a:close/>
              </a:path>
              <a:path w="367664" h="366395">
                <a:moveTo>
                  <a:pt x="229478" y="154381"/>
                </a:moveTo>
                <a:lnTo>
                  <a:pt x="195046" y="154381"/>
                </a:lnTo>
                <a:lnTo>
                  <a:pt x="243814" y="105790"/>
                </a:lnTo>
                <a:lnTo>
                  <a:pt x="249542" y="102920"/>
                </a:lnTo>
                <a:lnTo>
                  <a:pt x="255295" y="102920"/>
                </a:lnTo>
                <a:lnTo>
                  <a:pt x="261023" y="105790"/>
                </a:lnTo>
                <a:lnTo>
                  <a:pt x="263893" y="111493"/>
                </a:lnTo>
                <a:lnTo>
                  <a:pt x="263893" y="117220"/>
                </a:lnTo>
                <a:lnTo>
                  <a:pt x="261023" y="122935"/>
                </a:lnTo>
                <a:lnTo>
                  <a:pt x="229478" y="154381"/>
                </a:lnTo>
                <a:close/>
              </a:path>
              <a:path w="367664" h="366395">
                <a:moveTo>
                  <a:pt x="117601" y="171538"/>
                </a:moveTo>
                <a:lnTo>
                  <a:pt x="111861" y="171538"/>
                </a:lnTo>
                <a:lnTo>
                  <a:pt x="106133" y="168668"/>
                </a:lnTo>
                <a:lnTo>
                  <a:pt x="103263" y="162966"/>
                </a:lnTo>
                <a:lnTo>
                  <a:pt x="103263" y="154381"/>
                </a:lnTo>
                <a:lnTo>
                  <a:pt x="143433" y="114363"/>
                </a:lnTo>
                <a:lnTo>
                  <a:pt x="154901" y="114363"/>
                </a:lnTo>
                <a:lnTo>
                  <a:pt x="154901" y="117220"/>
                </a:lnTo>
                <a:lnTo>
                  <a:pt x="157759" y="117220"/>
                </a:lnTo>
                <a:lnTo>
                  <a:pt x="183564" y="142938"/>
                </a:lnTo>
                <a:lnTo>
                  <a:pt x="149161" y="142938"/>
                </a:lnTo>
                <a:lnTo>
                  <a:pt x="123342" y="168668"/>
                </a:lnTo>
                <a:lnTo>
                  <a:pt x="117601" y="171538"/>
                </a:lnTo>
                <a:close/>
              </a:path>
              <a:path w="367664" h="366395">
                <a:moveTo>
                  <a:pt x="200799" y="182968"/>
                </a:moveTo>
                <a:lnTo>
                  <a:pt x="189318" y="182968"/>
                </a:lnTo>
                <a:lnTo>
                  <a:pt x="149161" y="142938"/>
                </a:lnTo>
                <a:lnTo>
                  <a:pt x="183564" y="142938"/>
                </a:lnTo>
                <a:lnTo>
                  <a:pt x="195046" y="154381"/>
                </a:lnTo>
                <a:lnTo>
                  <a:pt x="229478" y="154381"/>
                </a:lnTo>
                <a:lnTo>
                  <a:pt x="200799" y="182968"/>
                </a:lnTo>
                <a:close/>
              </a:path>
              <a:path w="367664" h="366395">
                <a:moveTo>
                  <a:pt x="361429" y="285889"/>
                </a:moveTo>
                <a:lnTo>
                  <a:pt x="5727" y="285889"/>
                </a:lnTo>
                <a:lnTo>
                  <a:pt x="0" y="280174"/>
                </a:lnTo>
                <a:lnTo>
                  <a:pt x="0" y="268731"/>
                </a:lnTo>
                <a:lnTo>
                  <a:pt x="5727" y="263029"/>
                </a:lnTo>
                <a:lnTo>
                  <a:pt x="361429" y="263029"/>
                </a:lnTo>
                <a:lnTo>
                  <a:pt x="367156" y="268731"/>
                </a:lnTo>
                <a:lnTo>
                  <a:pt x="367156" y="280174"/>
                </a:lnTo>
                <a:lnTo>
                  <a:pt x="361429" y="285889"/>
                </a:lnTo>
                <a:close/>
              </a:path>
              <a:path w="367664" h="366395">
                <a:moveTo>
                  <a:pt x="71716" y="365950"/>
                </a:moveTo>
                <a:lnTo>
                  <a:pt x="65963" y="365950"/>
                </a:lnTo>
                <a:lnTo>
                  <a:pt x="60236" y="363080"/>
                </a:lnTo>
                <a:lnTo>
                  <a:pt x="57365" y="357377"/>
                </a:lnTo>
                <a:lnTo>
                  <a:pt x="57365" y="348805"/>
                </a:lnTo>
                <a:lnTo>
                  <a:pt x="120484" y="285889"/>
                </a:lnTo>
                <a:lnTo>
                  <a:pt x="154901" y="285889"/>
                </a:lnTo>
                <a:lnTo>
                  <a:pt x="77444" y="363080"/>
                </a:lnTo>
                <a:lnTo>
                  <a:pt x="71716" y="365950"/>
                </a:lnTo>
                <a:close/>
              </a:path>
              <a:path w="367664" h="366395">
                <a:moveTo>
                  <a:pt x="189318" y="343077"/>
                </a:moveTo>
                <a:lnTo>
                  <a:pt x="177838" y="343077"/>
                </a:lnTo>
                <a:lnTo>
                  <a:pt x="172110" y="337362"/>
                </a:lnTo>
                <a:lnTo>
                  <a:pt x="172110" y="285889"/>
                </a:lnTo>
                <a:lnTo>
                  <a:pt x="195046" y="285889"/>
                </a:lnTo>
                <a:lnTo>
                  <a:pt x="195046" y="337362"/>
                </a:lnTo>
                <a:lnTo>
                  <a:pt x="189318" y="343077"/>
                </a:lnTo>
                <a:close/>
              </a:path>
              <a:path w="367664" h="366395">
                <a:moveTo>
                  <a:pt x="301193" y="365950"/>
                </a:moveTo>
                <a:lnTo>
                  <a:pt x="295440" y="365950"/>
                </a:lnTo>
                <a:lnTo>
                  <a:pt x="289712" y="363080"/>
                </a:lnTo>
                <a:lnTo>
                  <a:pt x="212267" y="285889"/>
                </a:lnTo>
                <a:lnTo>
                  <a:pt x="246697" y="285889"/>
                </a:lnTo>
                <a:lnTo>
                  <a:pt x="309791" y="348805"/>
                </a:lnTo>
                <a:lnTo>
                  <a:pt x="309791" y="357377"/>
                </a:lnTo>
                <a:lnTo>
                  <a:pt x="306920" y="363080"/>
                </a:lnTo>
                <a:lnTo>
                  <a:pt x="301193" y="36595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0" name="object 50"/>
          <p:cNvGraphicFramePr>
            <a:graphicFrameLocks noGrp="1"/>
          </p:cNvGraphicFramePr>
          <p:nvPr/>
        </p:nvGraphicFramePr>
        <p:xfrm>
          <a:off x="688975" y="1283335"/>
          <a:ext cx="10988040" cy="5140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7695"/>
                <a:gridCol w="3522979"/>
                <a:gridCol w="2749550"/>
                <a:gridCol w="2748915"/>
              </a:tblGrid>
              <a:tr h="765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IS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No.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of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Visits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Satisfactory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Unsatisfactory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763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14845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45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43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763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14846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116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114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2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764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13095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55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55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5312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:</a:t>
                      </a:r>
                      <a:r>
                        <a:rPr sz="18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Part</a:t>
                      </a:r>
                      <a:r>
                        <a:rPr sz="18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53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52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1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1318895">
                <a:tc gridSpan="4">
                  <a:txBody>
                    <a:bodyPr/>
                    <a:lstStyle/>
                    <a:p>
                      <a:pPr marL="4966970" marR="227965" indent="-47307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Unsatisfactory</a:t>
                      </a:r>
                      <a:r>
                        <a:rPr sz="1800" b="1" spc="-4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visit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reported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are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mostly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due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non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maintenance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of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records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as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per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the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SIT</a:t>
                      </a:r>
                      <a:r>
                        <a:rPr sz="1800" b="1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of</a:t>
                      </a:r>
                      <a:r>
                        <a:rPr sz="1800" b="1" spc="-3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the </a:t>
                      </a: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standard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51" name="object 51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4544" y="459105"/>
            <a:ext cx="938530" cy="235585"/>
            <a:chOff x="804544" y="459105"/>
            <a:chExt cx="938530" cy="235585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04544" y="459105"/>
              <a:ext cx="175895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235" y="506095"/>
              <a:ext cx="123699" cy="1384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699" y="506095"/>
              <a:ext cx="85725" cy="135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029" y="459105"/>
              <a:ext cx="120967" cy="18224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7000" y="459105"/>
              <a:ext cx="34925" cy="18224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7484" y="506095"/>
              <a:ext cx="119380" cy="1352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14899" y="506095"/>
              <a:ext cx="128175" cy="18859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842135" y="455930"/>
            <a:ext cx="520065" cy="188595"/>
            <a:chOff x="1842135" y="455930"/>
            <a:chExt cx="520065" cy="188595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42135" y="455930"/>
              <a:ext cx="158750" cy="18859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31365" y="459105"/>
              <a:ext cx="185420" cy="185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42820" y="509270"/>
              <a:ext cx="119380" cy="13525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385695" y="506094"/>
            <a:ext cx="266700" cy="138430"/>
            <a:chOff x="2385695" y="506094"/>
            <a:chExt cx="266700" cy="13843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29205" y="506094"/>
              <a:ext cx="123189" cy="1384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385695" y="506094"/>
              <a:ext cx="123110" cy="138429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1032510" y="1101966"/>
            <a:ext cx="1127760" cy="1297940"/>
          </a:xfrm>
          <a:custGeom>
            <a:avLst/>
            <a:gdLst/>
            <a:ahLst/>
            <a:cxnLst/>
            <a:rect l="l" t="t" r="r" b="b"/>
            <a:pathLst>
              <a:path w="1127760" h="1297939">
                <a:moveTo>
                  <a:pt x="565518" y="1297736"/>
                </a:moveTo>
                <a:lnTo>
                  <a:pt x="0" y="974128"/>
                </a:lnTo>
                <a:lnTo>
                  <a:pt x="0" y="323621"/>
                </a:lnTo>
                <a:lnTo>
                  <a:pt x="565518" y="0"/>
                </a:lnTo>
                <a:lnTo>
                  <a:pt x="1127760" y="323621"/>
                </a:lnTo>
                <a:lnTo>
                  <a:pt x="1127760" y="974128"/>
                </a:lnTo>
                <a:lnTo>
                  <a:pt x="565518" y="1297736"/>
                </a:lnTo>
                <a:close/>
              </a:path>
            </a:pathLst>
          </a:custGeom>
          <a:solidFill>
            <a:srgbClr val="2F2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50825" y="2520950"/>
            <a:ext cx="2318385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 panose="020B0604020202020204"/>
                <a:cs typeface="Arial" panose="020B0604020202020204"/>
              </a:rPr>
              <a:t>As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per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Cl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15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IS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14845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825" y="3008630"/>
            <a:ext cx="308737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Each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body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shall</a:t>
            </a:r>
            <a:r>
              <a:rPr sz="1600" spc="-25" dirty="0">
                <a:latin typeface="Arial MT"/>
                <a:cs typeface="Arial MT"/>
              </a:rPr>
              <a:t> be </a:t>
            </a:r>
            <a:r>
              <a:rPr sz="1600" dirty="0">
                <a:latin typeface="Arial MT"/>
                <a:cs typeface="Arial MT"/>
              </a:rPr>
              <a:t>permanently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marked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plate </a:t>
            </a:r>
            <a:r>
              <a:rPr sz="1600" dirty="0">
                <a:latin typeface="Arial MT"/>
                <a:cs typeface="Arial MT"/>
              </a:rPr>
              <a:t>securely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fixed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body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with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the </a:t>
            </a:r>
            <a:r>
              <a:rPr sz="1600" dirty="0">
                <a:latin typeface="Arial MT"/>
                <a:cs typeface="Arial MT"/>
              </a:rPr>
              <a:t>following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information: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0825" y="4227829"/>
            <a:ext cx="3238500" cy="2463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9555" indent="-236855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Nominal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size</a:t>
            </a:r>
            <a:endParaRPr sz="1600">
              <a:latin typeface="Arial MT"/>
              <a:cs typeface="Arial MT"/>
            </a:endParaRPr>
          </a:p>
          <a:p>
            <a:pPr marL="249555" indent="-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Nominal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pressure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rating</a:t>
            </a:r>
            <a:endParaRPr sz="1600">
              <a:latin typeface="Arial MT"/>
              <a:cs typeface="Arial MT"/>
            </a:endParaRPr>
          </a:p>
          <a:p>
            <a:pPr marL="234315" indent="-221615">
              <a:lnSpc>
                <a:spcPct val="100000"/>
              </a:lnSpc>
              <a:buAutoNum type="alphaLcParenR"/>
              <a:tabLst>
                <a:tab pos="234315" algn="l"/>
              </a:tabLst>
            </a:pPr>
            <a:r>
              <a:rPr sz="1600" spc="-10" dirty="0">
                <a:latin typeface="Arial MT"/>
                <a:cs typeface="Arial MT"/>
              </a:rPr>
              <a:t>Type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valve</a:t>
            </a:r>
            <a:endParaRPr sz="1600">
              <a:latin typeface="Arial MT"/>
              <a:cs typeface="Arial MT"/>
            </a:endParaRPr>
          </a:p>
          <a:p>
            <a:pPr marL="639445" lvl="1" indent="-169545">
              <a:lnSpc>
                <a:spcPct val="100000"/>
              </a:lnSpc>
              <a:buAutoNum type="romanLcParenR"/>
              <a:tabLst>
                <a:tab pos="639445" algn="l"/>
              </a:tabLst>
            </a:pPr>
            <a:r>
              <a:rPr sz="1600" dirty="0">
                <a:latin typeface="Arial MT"/>
                <a:cs typeface="Arial MT"/>
              </a:rPr>
              <a:t>Single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S1,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S2,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etc</a:t>
            </a:r>
            <a:endParaRPr sz="1600">
              <a:latin typeface="Arial MT"/>
              <a:cs typeface="Arial MT"/>
            </a:endParaRPr>
          </a:p>
          <a:p>
            <a:pPr marL="469900" marR="5080" lvl="1" indent="213995">
              <a:lnSpc>
                <a:spcPct val="100000"/>
              </a:lnSpc>
              <a:buAutoNum type="romanLcParenR"/>
              <a:tabLst>
                <a:tab pos="683895" algn="l"/>
              </a:tabLst>
            </a:pPr>
            <a:r>
              <a:rPr sz="1600" dirty="0">
                <a:latin typeface="Arial MT"/>
                <a:cs typeface="Arial MT"/>
              </a:rPr>
              <a:t>Double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OS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1,</a:t>
            </a:r>
            <a:r>
              <a:rPr sz="1600" spc="-20" dirty="0">
                <a:latin typeface="Arial MT"/>
                <a:cs typeface="Arial MT"/>
              </a:rPr>
              <a:t> DS2, </a:t>
            </a:r>
            <a:r>
              <a:rPr sz="1600" spc="-25" dirty="0">
                <a:latin typeface="Arial MT"/>
                <a:cs typeface="Arial MT"/>
              </a:rPr>
              <a:t>etc</a:t>
            </a:r>
            <a:endParaRPr sz="1600">
              <a:latin typeface="Arial MT"/>
              <a:cs typeface="Arial MT"/>
            </a:endParaRPr>
          </a:p>
          <a:p>
            <a:pPr marL="728980" lvl="1" indent="-259080">
              <a:lnSpc>
                <a:spcPct val="100000"/>
              </a:lnSpc>
              <a:buAutoNum type="romanLcParenR"/>
              <a:tabLst>
                <a:tab pos="728980" algn="l"/>
              </a:tabLst>
            </a:pPr>
            <a:r>
              <a:rPr sz="1600" dirty="0">
                <a:latin typeface="Arial MT"/>
                <a:cs typeface="Arial MT"/>
              </a:rPr>
              <a:t>Kinetic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air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(DK)</a:t>
            </a:r>
            <a:endParaRPr sz="1600">
              <a:latin typeface="Arial MT"/>
              <a:cs typeface="Arial MT"/>
            </a:endParaRPr>
          </a:p>
          <a:p>
            <a:pPr marL="12700" marR="290195" indent="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spc="-10" dirty="0">
                <a:latin typeface="Arial MT"/>
                <a:cs typeface="Arial MT"/>
              </a:rPr>
              <a:t>Manufacturers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name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trade- </a:t>
            </a:r>
            <a:r>
              <a:rPr sz="1600" spc="-20" dirty="0">
                <a:latin typeface="Arial MT"/>
                <a:cs typeface="Arial MT"/>
              </a:rPr>
              <a:t>mark</a:t>
            </a:r>
            <a:endParaRPr sz="1600">
              <a:latin typeface="Arial MT"/>
              <a:cs typeface="Arial MT"/>
            </a:endParaRPr>
          </a:p>
          <a:p>
            <a:pPr marL="249555" indent="-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Sl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year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manufacture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128509" y="147561"/>
            <a:ext cx="1127760" cy="1297940"/>
          </a:xfrm>
          <a:custGeom>
            <a:avLst/>
            <a:gdLst/>
            <a:ahLst/>
            <a:cxnLst/>
            <a:rect l="l" t="t" r="r" b="b"/>
            <a:pathLst>
              <a:path w="1127759" h="1297940">
                <a:moveTo>
                  <a:pt x="565518" y="1297736"/>
                </a:moveTo>
                <a:lnTo>
                  <a:pt x="0" y="974128"/>
                </a:lnTo>
                <a:lnTo>
                  <a:pt x="0" y="323621"/>
                </a:lnTo>
                <a:lnTo>
                  <a:pt x="565518" y="0"/>
                </a:lnTo>
                <a:lnTo>
                  <a:pt x="1127760" y="323621"/>
                </a:lnTo>
                <a:lnTo>
                  <a:pt x="1127760" y="974128"/>
                </a:lnTo>
                <a:lnTo>
                  <a:pt x="565518" y="1297736"/>
                </a:lnTo>
                <a:close/>
              </a:path>
            </a:pathLst>
          </a:custGeom>
          <a:solidFill>
            <a:srgbClr val="2F2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6245859" y="1619250"/>
            <a:ext cx="2363470" cy="268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 panose="020B0604020202020204"/>
                <a:cs typeface="Arial" panose="020B0604020202020204"/>
              </a:rPr>
              <a:t>As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per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Cl.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11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IS</a:t>
            </a:r>
            <a:r>
              <a:rPr sz="1600" b="1" spc="-3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14846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45859" y="2106930"/>
            <a:ext cx="34709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following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information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shall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cast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each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body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raised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letters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45859" y="2838450"/>
            <a:ext cx="3460750" cy="39262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120" indent="233045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245745" algn="l"/>
              </a:tabLst>
            </a:pP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manufacturer's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name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trade- </a:t>
            </a:r>
            <a:r>
              <a:rPr sz="1600" spc="-20" dirty="0">
                <a:latin typeface="Arial MT"/>
                <a:cs typeface="Arial MT"/>
              </a:rPr>
              <a:t>mark</a:t>
            </a:r>
            <a:endParaRPr sz="1600">
              <a:latin typeface="Arial MT"/>
              <a:cs typeface="Arial MT"/>
            </a:endParaRPr>
          </a:p>
          <a:p>
            <a:pPr marL="12700" marR="77470" indent="233045">
              <a:lnSpc>
                <a:spcPct val="100000"/>
              </a:lnSpc>
              <a:buAutoNum type="alphaLcParenR"/>
              <a:tabLst>
                <a:tab pos="245745" algn="l"/>
              </a:tabLst>
            </a:pP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nominal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pressure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(PN </a:t>
            </a:r>
            <a:r>
              <a:rPr sz="1600" dirty="0">
                <a:latin typeface="Arial MT"/>
                <a:cs typeface="Arial MT"/>
              </a:rPr>
              <a:t>1.0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PN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1.6)</a:t>
            </a:r>
            <a:endParaRPr sz="1600">
              <a:latin typeface="Arial MT"/>
              <a:cs typeface="Arial MT"/>
            </a:endParaRPr>
          </a:p>
          <a:p>
            <a:pPr marL="238125" indent="-225425">
              <a:lnSpc>
                <a:spcPct val="100000"/>
              </a:lnSpc>
              <a:buAutoNum type="alphaLcParenR"/>
              <a:tabLst>
                <a:tab pos="238125" algn="l"/>
              </a:tabLst>
            </a:pPr>
            <a:r>
              <a:rPr sz="1600" dirty="0">
                <a:latin typeface="Arial MT"/>
                <a:cs typeface="Arial MT"/>
              </a:rPr>
              <a:t>Size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0" dirty="0">
                <a:latin typeface="Arial MT"/>
                <a:cs typeface="Arial MT"/>
              </a:rPr>
              <a:t> (mm)</a:t>
            </a:r>
            <a:endParaRPr sz="1600">
              <a:latin typeface="Arial MT"/>
              <a:cs typeface="Arial MT"/>
            </a:endParaRPr>
          </a:p>
          <a:p>
            <a:pPr marL="249555" indent="-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Heat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number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cast</a:t>
            </a:r>
            <a:endParaRPr sz="1600">
              <a:latin typeface="Arial MT"/>
              <a:cs typeface="Arial MT"/>
            </a:endParaRPr>
          </a:p>
          <a:p>
            <a:pPr marL="245745" indent="-233045">
              <a:lnSpc>
                <a:spcPct val="100000"/>
              </a:lnSpc>
              <a:buAutoNum type="alphaLcParenR"/>
              <a:tabLst>
                <a:tab pos="245745" algn="l"/>
              </a:tabLst>
            </a:pPr>
            <a:r>
              <a:rPr sz="1600" spc="-25" dirty="0">
                <a:latin typeface="Arial MT"/>
                <a:cs typeface="Arial MT"/>
              </a:rPr>
              <a:t>Year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manufacture</a:t>
            </a:r>
            <a:endParaRPr sz="1600">
              <a:latin typeface="Arial MT"/>
              <a:cs typeface="Arial MT"/>
            </a:endParaRPr>
          </a:p>
          <a:p>
            <a:pPr marL="12700" marR="536575">
              <a:lnSpc>
                <a:spcPct val="100000"/>
              </a:lnSpc>
            </a:pP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addition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each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shall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bear </a:t>
            </a:r>
            <a:r>
              <a:rPr sz="1600" dirty="0">
                <a:latin typeface="Arial MT"/>
                <a:cs typeface="Arial MT"/>
              </a:rPr>
              <a:t>conspicuously</a:t>
            </a:r>
            <a:r>
              <a:rPr sz="1600" spc="-4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upon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prior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to </a:t>
            </a:r>
            <a:r>
              <a:rPr sz="1600" spc="-10" dirty="0">
                <a:latin typeface="Arial MT"/>
                <a:cs typeface="Arial MT"/>
              </a:rPr>
              <a:t>despatch</a:t>
            </a:r>
            <a:endParaRPr sz="1600">
              <a:latin typeface="Arial MT"/>
              <a:cs typeface="Arial MT"/>
            </a:endParaRPr>
          </a:p>
          <a:p>
            <a:pPr marL="12700" marR="5080" indent="180340">
              <a:lnSpc>
                <a:spcPct val="100000"/>
              </a:lnSpc>
              <a:buAutoNum type="alphaLcParenR" startAt="6"/>
              <a:tabLst>
                <a:tab pos="193040" algn="l"/>
              </a:tabLst>
            </a:pPr>
            <a:r>
              <a:rPr sz="1600" dirty="0">
                <a:latin typeface="Arial MT"/>
                <a:cs typeface="Arial MT"/>
              </a:rPr>
              <a:t>Serial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number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punch,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top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of </a:t>
            </a:r>
            <a:r>
              <a:rPr sz="1600" dirty="0">
                <a:latin typeface="Arial MT"/>
                <a:cs typeface="Arial MT"/>
              </a:rPr>
              <a:t>flanges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g)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Where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has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been </a:t>
            </a:r>
            <a:r>
              <a:rPr sz="1600" dirty="0">
                <a:latin typeface="Arial MT"/>
                <a:cs typeface="Arial MT"/>
              </a:rPr>
              <a:t>tested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only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open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end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test,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it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should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marked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'0'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distinctly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and </a:t>
            </a:r>
            <a:r>
              <a:rPr sz="1600" dirty="0">
                <a:latin typeface="Arial MT"/>
                <a:cs typeface="Arial MT"/>
              </a:rPr>
              <a:t>permanently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flanges</a:t>
            </a:r>
            <a:r>
              <a:rPr sz="1600" spc="-5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adjacent</a:t>
            </a:r>
            <a:r>
              <a:rPr sz="1600" spc="-55" dirty="0">
                <a:latin typeface="Arial MT"/>
                <a:cs typeface="Arial MT"/>
              </a:rPr>
              <a:t> </a:t>
            </a:r>
            <a:r>
              <a:rPr sz="1600" spc="-25" dirty="0">
                <a:latin typeface="Arial MT"/>
                <a:cs typeface="Arial MT"/>
              </a:rPr>
              <a:t>to </a:t>
            </a:r>
            <a:r>
              <a:rPr sz="1600" dirty="0">
                <a:latin typeface="Arial MT"/>
                <a:cs typeface="Arial MT"/>
              </a:rPr>
              <a:t>serial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number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053840" y="4098251"/>
            <a:ext cx="1127760" cy="1297940"/>
          </a:xfrm>
          <a:custGeom>
            <a:avLst/>
            <a:gdLst/>
            <a:ahLst/>
            <a:cxnLst/>
            <a:rect l="l" t="t" r="r" b="b"/>
            <a:pathLst>
              <a:path w="1127760" h="1297939">
                <a:moveTo>
                  <a:pt x="565518" y="1297736"/>
                </a:moveTo>
                <a:lnTo>
                  <a:pt x="0" y="974115"/>
                </a:lnTo>
                <a:lnTo>
                  <a:pt x="0" y="323608"/>
                </a:lnTo>
                <a:lnTo>
                  <a:pt x="565518" y="0"/>
                </a:lnTo>
                <a:lnTo>
                  <a:pt x="1127760" y="323608"/>
                </a:lnTo>
                <a:lnTo>
                  <a:pt x="1127760" y="974115"/>
                </a:lnTo>
                <a:lnTo>
                  <a:pt x="565518" y="1297736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883025" y="2115185"/>
            <a:ext cx="175323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3725" marR="5080" indent="-581025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 panose="020B0604020202020204"/>
                <a:cs typeface="Arial" panose="020B0604020202020204"/>
              </a:rPr>
              <a:t>As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per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Cl.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21</a:t>
            </a:r>
            <a:r>
              <a:rPr sz="16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600" b="1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5" dirty="0">
                <a:latin typeface="Arial" panose="020B0604020202020204"/>
                <a:cs typeface="Arial" panose="020B0604020202020204"/>
              </a:rPr>
              <a:t>IS </a:t>
            </a:r>
            <a:r>
              <a:rPr sz="1600" b="1" spc="-10" dirty="0">
                <a:latin typeface="Arial" panose="020B0604020202020204"/>
                <a:cs typeface="Arial" panose="020B0604020202020204"/>
              </a:rPr>
              <a:t>13095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71900" y="2846705"/>
            <a:ext cx="196913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 MT"/>
                <a:cs typeface="Arial MT"/>
              </a:rPr>
              <a:t>Marking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shall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be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cast </a:t>
            </a:r>
            <a:r>
              <a:rPr sz="1600" dirty="0">
                <a:latin typeface="Arial MT"/>
                <a:cs typeface="Arial MT"/>
              </a:rPr>
              <a:t>integral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body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plate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securely </a:t>
            </a:r>
            <a:r>
              <a:rPr sz="1600" dirty="0">
                <a:latin typeface="Arial MT"/>
                <a:cs typeface="Arial MT"/>
              </a:rPr>
              <a:t>attached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</a:t>
            </a:r>
            <a:r>
              <a:rPr sz="1600" spc="-4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the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body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646409" y="4178262"/>
            <a:ext cx="1127760" cy="1297940"/>
          </a:xfrm>
          <a:custGeom>
            <a:avLst/>
            <a:gdLst/>
            <a:ahLst/>
            <a:cxnLst/>
            <a:rect l="l" t="t" r="r" b="b"/>
            <a:pathLst>
              <a:path w="1127759" h="1297939">
                <a:moveTo>
                  <a:pt x="565518" y="1297736"/>
                </a:moveTo>
                <a:lnTo>
                  <a:pt x="0" y="974115"/>
                </a:lnTo>
                <a:lnTo>
                  <a:pt x="0" y="323608"/>
                </a:lnTo>
                <a:lnTo>
                  <a:pt x="565518" y="0"/>
                </a:lnTo>
                <a:lnTo>
                  <a:pt x="1127760" y="323608"/>
                </a:lnTo>
                <a:lnTo>
                  <a:pt x="1127760" y="974115"/>
                </a:lnTo>
                <a:lnTo>
                  <a:pt x="565518" y="1297736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0024744" y="1130300"/>
            <a:ext cx="168528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 panose="020B0604020202020204"/>
                <a:cs typeface="Arial" panose="020B0604020202020204"/>
              </a:rPr>
              <a:t>As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per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Cl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11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of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5" dirty="0">
                <a:latin typeface="Arial" panose="020B0604020202020204"/>
                <a:cs typeface="Arial" panose="020B0604020202020204"/>
              </a:rPr>
              <a:t>IS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5312</a:t>
            </a:r>
            <a:r>
              <a:rPr sz="1600" b="1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latin typeface="Arial" panose="020B0604020202020204"/>
                <a:cs typeface="Arial" panose="020B0604020202020204"/>
              </a:rPr>
              <a:t>(Part</a:t>
            </a:r>
            <a:r>
              <a:rPr sz="1600" b="1" spc="-3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1" spc="-25" dirty="0">
                <a:latin typeface="Arial" panose="020B0604020202020204"/>
                <a:cs typeface="Arial" panose="020B0604020202020204"/>
              </a:rPr>
              <a:t>1)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24744" y="1861819"/>
            <a:ext cx="1946275" cy="1975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39065" indent="236855">
              <a:lnSpc>
                <a:spcPct val="100000"/>
              </a:lnSpc>
              <a:spcBef>
                <a:spcPts val="95"/>
              </a:spcBef>
              <a:buAutoNum type="alphaLcParenR"/>
              <a:tabLst>
                <a:tab pos="248920" algn="l"/>
              </a:tabLst>
            </a:pPr>
            <a:r>
              <a:rPr sz="1600" spc="-10" dirty="0">
                <a:latin typeface="Arial MT"/>
                <a:cs typeface="Arial MT"/>
              </a:rPr>
              <a:t>Manufacturer’s </a:t>
            </a:r>
            <a:r>
              <a:rPr sz="1600" dirty="0">
                <a:latin typeface="Arial MT"/>
                <a:cs typeface="Arial MT"/>
              </a:rPr>
              <a:t>name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or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trade-</a:t>
            </a:r>
            <a:r>
              <a:rPr sz="1600" spc="-20" dirty="0">
                <a:latin typeface="Arial MT"/>
                <a:cs typeface="Arial MT"/>
              </a:rPr>
              <a:t>mark</a:t>
            </a:r>
            <a:endParaRPr sz="1600">
              <a:latin typeface="Arial MT"/>
              <a:cs typeface="Arial MT"/>
            </a:endParaRPr>
          </a:p>
          <a:p>
            <a:pPr marL="12700" marR="94615" indent="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Nominal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pressure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(PN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1.0</a:t>
            </a:r>
            <a:r>
              <a:rPr sz="1600" spc="-25" dirty="0">
                <a:latin typeface="Arial MT"/>
                <a:cs typeface="Arial MT"/>
              </a:rPr>
              <a:t> or </a:t>
            </a:r>
            <a:r>
              <a:rPr sz="1600" dirty="0">
                <a:latin typeface="Arial MT"/>
                <a:cs typeface="Arial MT"/>
              </a:rPr>
              <a:t>PN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1.6)</a:t>
            </a:r>
            <a:endParaRPr sz="1600">
              <a:latin typeface="Arial MT"/>
              <a:cs typeface="Arial MT"/>
            </a:endParaRPr>
          </a:p>
          <a:p>
            <a:pPr marL="238125" indent="-225425">
              <a:lnSpc>
                <a:spcPct val="100000"/>
              </a:lnSpc>
              <a:buAutoNum type="alphaLcParenR"/>
              <a:tabLst>
                <a:tab pos="238125" algn="l"/>
              </a:tabLst>
            </a:pPr>
            <a:r>
              <a:rPr sz="1600" dirty="0">
                <a:latin typeface="Arial MT"/>
                <a:cs typeface="Arial MT"/>
              </a:rPr>
              <a:t>Size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valve,</a:t>
            </a:r>
            <a:r>
              <a:rPr sz="1600" spc="-25" dirty="0">
                <a:latin typeface="Arial MT"/>
                <a:cs typeface="Arial MT"/>
              </a:rPr>
              <a:t> mm</a:t>
            </a:r>
            <a:endParaRPr sz="1600">
              <a:latin typeface="Arial MT"/>
              <a:cs typeface="Arial MT"/>
            </a:endParaRPr>
          </a:p>
          <a:p>
            <a:pPr marL="12700" marR="5080" indent="236855">
              <a:lnSpc>
                <a:spcPct val="100000"/>
              </a:lnSpc>
              <a:buAutoNum type="alphaLcParenR"/>
              <a:tabLst>
                <a:tab pos="248920" algn="l"/>
              </a:tabLst>
            </a:pPr>
            <a:r>
              <a:rPr sz="1600" dirty="0">
                <a:latin typeface="Arial MT"/>
                <a:cs typeface="Arial MT"/>
              </a:rPr>
              <a:t>Direction</a:t>
            </a:r>
            <a:r>
              <a:rPr sz="1600" spc="-3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flow</a:t>
            </a:r>
            <a:r>
              <a:rPr sz="1600" spc="-25" dirty="0">
                <a:latin typeface="Arial MT"/>
                <a:cs typeface="Arial MT"/>
              </a:rPr>
              <a:t> e) </a:t>
            </a:r>
            <a:r>
              <a:rPr sz="1600" dirty="0">
                <a:latin typeface="Arial MT"/>
                <a:cs typeface="Arial MT"/>
              </a:rPr>
              <a:t>Heat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No.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of</a:t>
            </a:r>
            <a:r>
              <a:rPr sz="1600" spc="-20" dirty="0">
                <a:latin typeface="Arial MT"/>
                <a:cs typeface="Arial MT"/>
              </a:rPr>
              <a:t> cast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sp>
          <p:nvSpPr>
            <p:cNvPr id="35" name="object 35"/>
            <p:cNvSpPr/>
            <p:nvPr/>
          </p:nvSpPr>
          <p:spPr>
            <a:xfrm>
              <a:off x="1333500" y="1101686"/>
              <a:ext cx="1127760" cy="1297940"/>
            </a:xfrm>
            <a:custGeom>
              <a:avLst/>
              <a:gdLst/>
              <a:ahLst/>
              <a:cxnLst/>
              <a:rect l="l" t="t" r="r" b="b"/>
              <a:pathLst>
                <a:path w="1127760" h="1297939">
                  <a:moveTo>
                    <a:pt x="565518" y="1297736"/>
                  </a:moveTo>
                  <a:lnTo>
                    <a:pt x="0" y="974115"/>
                  </a:lnTo>
                  <a:lnTo>
                    <a:pt x="0" y="323608"/>
                  </a:lnTo>
                  <a:lnTo>
                    <a:pt x="565518" y="0"/>
                  </a:lnTo>
                  <a:lnTo>
                    <a:pt x="1127760" y="323608"/>
                  </a:lnTo>
                  <a:lnTo>
                    <a:pt x="1127760" y="974115"/>
                  </a:lnTo>
                  <a:lnTo>
                    <a:pt x="565518" y="1297736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4331334" y="4098531"/>
              <a:ext cx="1127760" cy="1297940"/>
            </a:xfrm>
            <a:custGeom>
              <a:avLst/>
              <a:gdLst/>
              <a:ahLst/>
              <a:cxnLst/>
              <a:rect l="l" t="t" r="r" b="b"/>
              <a:pathLst>
                <a:path w="1127760" h="1297939">
                  <a:moveTo>
                    <a:pt x="565518" y="1297736"/>
                  </a:moveTo>
                  <a:lnTo>
                    <a:pt x="0" y="974128"/>
                  </a:lnTo>
                  <a:lnTo>
                    <a:pt x="0" y="323621"/>
                  </a:lnTo>
                  <a:lnTo>
                    <a:pt x="565518" y="0"/>
                  </a:lnTo>
                  <a:lnTo>
                    <a:pt x="1127760" y="323621"/>
                  </a:lnTo>
                  <a:lnTo>
                    <a:pt x="1127760" y="974128"/>
                  </a:lnTo>
                  <a:lnTo>
                    <a:pt x="565518" y="1297736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868794" y="147281"/>
              <a:ext cx="1127760" cy="1297940"/>
            </a:xfrm>
            <a:custGeom>
              <a:avLst/>
              <a:gdLst/>
              <a:ahLst/>
              <a:cxnLst/>
              <a:rect l="l" t="t" r="r" b="b"/>
              <a:pathLst>
                <a:path w="1127759" h="1297940">
                  <a:moveTo>
                    <a:pt x="565518" y="1297736"/>
                  </a:moveTo>
                  <a:lnTo>
                    <a:pt x="0" y="974115"/>
                  </a:lnTo>
                  <a:lnTo>
                    <a:pt x="0" y="323608"/>
                  </a:lnTo>
                  <a:lnTo>
                    <a:pt x="565518" y="0"/>
                  </a:lnTo>
                  <a:lnTo>
                    <a:pt x="1127759" y="323608"/>
                  </a:lnTo>
                  <a:lnTo>
                    <a:pt x="1127759" y="974115"/>
                  </a:lnTo>
                  <a:lnTo>
                    <a:pt x="565518" y="1297736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0398125" y="4178541"/>
              <a:ext cx="1127760" cy="1297940"/>
            </a:xfrm>
            <a:custGeom>
              <a:avLst/>
              <a:gdLst/>
              <a:ahLst/>
              <a:cxnLst/>
              <a:rect l="l" t="t" r="r" b="b"/>
              <a:pathLst>
                <a:path w="1127759" h="1297939">
                  <a:moveTo>
                    <a:pt x="565518" y="1297736"/>
                  </a:moveTo>
                  <a:lnTo>
                    <a:pt x="0" y="974115"/>
                  </a:lnTo>
                  <a:lnTo>
                    <a:pt x="0" y="323621"/>
                  </a:lnTo>
                  <a:lnTo>
                    <a:pt x="565518" y="0"/>
                  </a:lnTo>
                  <a:lnTo>
                    <a:pt x="1127759" y="323621"/>
                  </a:lnTo>
                  <a:lnTo>
                    <a:pt x="1127759" y="974115"/>
                  </a:lnTo>
                  <a:lnTo>
                    <a:pt x="565518" y="1297736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33866" y="4126662"/>
            <a:ext cx="2683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 MT"/>
                <a:cs typeface="Arial MT"/>
              </a:rPr>
              <a:t>THANK</a:t>
            </a:r>
            <a:r>
              <a:rPr sz="3600" spc="-155" dirty="0">
                <a:latin typeface="Arial MT"/>
                <a:cs typeface="Arial MT"/>
              </a:rPr>
              <a:t> </a:t>
            </a:r>
            <a:r>
              <a:rPr sz="3600" spc="-25" dirty="0">
                <a:latin typeface="Arial MT"/>
                <a:cs typeface="Arial MT"/>
              </a:rPr>
              <a:t>YOU</a:t>
            </a:r>
            <a:endParaRPr sz="36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1" y="0"/>
            <a:ext cx="12190730" cy="6858000"/>
            <a:chOff x="761" y="0"/>
            <a:chExt cx="12190730" cy="6858000"/>
          </a:xfrm>
        </p:grpSpPr>
        <p:sp>
          <p:nvSpPr>
            <p:cNvPr id="4" name="object 4"/>
            <p:cNvSpPr/>
            <p:nvPr/>
          </p:nvSpPr>
          <p:spPr>
            <a:xfrm>
              <a:off x="1735709" y="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2614650" y="1714500"/>
                  </a:moveTo>
                  <a:lnTo>
                    <a:pt x="1714500" y="1714500"/>
                  </a:lnTo>
                  <a:lnTo>
                    <a:pt x="0" y="0"/>
                  </a:lnTo>
                  <a:lnTo>
                    <a:pt x="900163" y="0"/>
                  </a:lnTo>
                  <a:lnTo>
                    <a:pt x="2614650" y="171450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735709" y="1714499"/>
              <a:ext cx="5229860" cy="5143500"/>
            </a:xfrm>
            <a:custGeom>
              <a:avLst/>
              <a:gdLst/>
              <a:ahLst/>
              <a:cxnLst/>
              <a:rect l="l" t="t" r="r" b="b"/>
              <a:pathLst>
                <a:path w="5229859" h="5143500">
                  <a:moveTo>
                    <a:pt x="2614650" y="3429000"/>
                  </a:moveTo>
                  <a:lnTo>
                    <a:pt x="1714500" y="3429000"/>
                  </a:lnTo>
                  <a:lnTo>
                    <a:pt x="0" y="5143500"/>
                  </a:lnTo>
                  <a:lnTo>
                    <a:pt x="900163" y="5143500"/>
                  </a:lnTo>
                  <a:lnTo>
                    <a:pt x="2614650" y="3429000"/>
                  </a:lnTo>
                  <a:close/>
                </a:path>
                <a:path w="5229859" h="5143500">
                  <a:moveTo>
                    <a:pt x="5229301" y="1714500"/>
                  </a:moveTo>
                  <a:lnTo>
                    <a:pt x="3514801" y="0"/>
                  </a:lnTo>
                  <a:lnTo>
                    <a:pt x="2614650" y="0"/>
                  </a:lnTo>
                  <a:lnTo>
                    <a:pt x="4329150" y="1714500"/>
                  </a:lnTo>
                  <a:lnTo>
                    <a:pt x="5229301" y="171450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50359" y="3429000"/>
              <a:ext cx="2614930" cy="1714500"/>
            </a:xfrm>
            <a:custGeom>
              <a:avLst/>
              <a:gdLst/>
              <a:ahLst/>
              <a:cxnLst/>
              <a:rect l="l" t="t" r="r" b="b"/>
              <a:pathLst>
                <a:path w="2614929" h="1714500">
                  <a:moveTo>
                    <a:pt x="900150" y="1714500"/>
                  </a:moveTo>
                  <a:lnTo>
                    <a:pt x="0" y="1714500"/>
                  </a:lnTo>
                  <a:lnTo>
                    <a:pt x="1714500" y="0"/>
                  </a:lnTo>
                  <a:lnTo>
                    <a:pt x="2614650" y="0"/>
                  </a:lnTo>
                  <a:lnTo>
                    <a:pt x="900150" y="171450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76172" y="1887486"/>
              <a:ext cx="4313148" cy="31752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429000" cy="1714500"/>
          </a:xfrm>
          <a:custGeom>
            <a:avLst/>
            <a:gdLst/>
            <a:ahLst/>
            <a:cxnLst/>
            <a:rect l="l" t="t" r="r" b="b"/>
            <a:pathLst>
              <a:path w="3429000" h="1714500">
                <a:moveTo>
                  <a:pt x="1714500" y="1714500"/>
                </a:moveTo>
                <a:lnTo>
                  <a:pt x="0" y="0"/>
                </a:lnTo>
                <a:lnTo>
                  <a:pt x="3429000" y="0"/>
                </a:lnTo>
                <a:lnTo>
                  <a:pt x="1714500" y="1714500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52000" y="5791200"/>
            <a:ext cx="2133600" cy="1066800"/>
          </a:xfrm>
          <a:custGeom>
            <a:avLst/>
            <a:gdLst/>
            <a:ahLst/>
            <a:cxnLst/>
            <a:rect l="l" t="t" r="r" b="b"/>
            <a:pathLst>
              <a:path w="2133600" h="1066800">
                <a:moveTo>
                  <a:pt x="2133600" y="1066800"/>
                </a:moveTo>
                <a:lnTo>
                  <a:pt x="0" y="1066800"/>
                </a:lnTo>
                <a:lnTo>
                  <a:pt x="1066800" y="0"/>
                </a:lnTo>
                <a:lnTo>
                  <a:pt x="2133600" y="1066800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06600" y="0"/>
            <a:ext cx="2336800" cy="1168400"/>
          </a:xfrm>
          <a:custGeom>
            <a:avLst/>
            <a:gdLst/>
            <a:ahLst/>
            <a:cxnLst/>
            <a:rect l="l" t="t" r="r" b="b"/>
            <a:pathLst>
              <a:path w="2336800" h="1168400">
                <a:moveTo>
                  <a:pt x="1168400" y="1168400"/>
                </a:moveTo>
                <a:lnTo>
                  <a:pt x="0" y="0"/>
                </a:lnTo>
                <a:lnTo>
                  <a:pt x="2336800" y="0"/>
                </a:lnTo>
                <a:lnTo>
                  <a:pt x="1168400" y="1168400"/>
                </a:lnTo>
                <a:close/>
              </a:path>
            </a:pathLst>
          </a:custGeom>
          <a:solidFill>
            <a:srgbClr val="2F2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85690" y="6304838"/>
            <a:ext cx="1106805" cy="553720"/>
          </a:xfrm>
          <a:custGeom>
            <a:avLst/>
            <a:gdLst/>
            <a:ahLst/>
            <a:cxnLst/>
            <a:rect l="l" t="t" r="r" b="b"/>
            <a:pathLst>
              <a:path w="1106804" h="553720">
                <a:moveTo>
                  <a:pt x="1106309" y="553161"/>
                </a:moveTo>
                <a:lnTo>
                  <a:pt x="0" y="553161"/>
                </a:lnTo>
                <a:lnTo>
                  <a:pt x="553148" y="0"/>
                </a:lnTo>
                <a:lnTo>
                  <a:pt x="1106309" y="553161"/>
                </a:lnTo>
                <a:close/>
              </a:path>
            </a:pathLst>
          </a:custGeom>
          <a:solidFill>
            <a:srgbClr val="2F2C3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179250" y="545528"/>
            <a:ext cx="203200" cy="21843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1035" y="545528"/>
            <a:ext cx="219075" cy="2184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6955" y="547433"/>
            <a:ext cx="153035" cy="2165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38735" y="545528"/>
            <a:ext cx="203200" cy="21843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96240" y="545528"/>
            <a:ext cx="165735" cy="21843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820090" y="541718"/>
            <a:ext cx="177098" cy="22606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28950" marR="5080" indent="-3016885">
              <a:lnSpc>
                <a:spcPct val="150000"/>
              </a:lnSpc>
              <a:spcBef>
                <a:spcPts val="100"/>
              </a:spcBef>
            </a:pPr>
            <a:r>
              <a:rPr dirty="0"/>
              <a:t>These</a:t>
            </a:r>
            <a:r>
              <a:rPr spc="-60" dirty="0"/>
              <a:t> </a:t>
            </a:r>
            <a:r>
              <a:rPr dirty="0"/>
              <a:t>standards</a:t>
            </a:r>
            <a:r>
              <a:rPr spc="-55" dirty="0"/>
              <a:t> </a:t>
            </a:r>
            <a:r>
              <a:rPr dirty="0"/>
              <a:t>prescribe</a:t>
            </a:r>
            <a:r>
              <a:rPr spc="-60" dirty="0"/>
              <a:t> </a:t>
            </a:r>
            <a:r>
              <a:rPr dirty="0"/>
              <a:t>quality</a:t>
            </a:r>
            <a:r>
              <a:rPr spc="-55" dirty="0"/>
              <a:t> </a:t>
            </a:r>
            <a:r>
              <a:rPr dirty="0"/>
              <a:t>requirement</a:t>
            </a:r>
            <a:r>
              <a:rPr spc="-55" dirty="0"/>
              <a:t> </a:t>
            </a:r>
            <a:r>
              <a:rPr dirty="0"/>
              <a:t>for</a:t>
            </a:r>
            <a:r>
              <a:rPr spc="-55" dirty="0"/>
              <a:t> </a:t>
            </a:r>
            <a:r>
              <a:rPr dirty="0"/>
              <a:t>various</a:t>
            </a:r>
            <a:r>
              <a:rPr spc="-55" dirty="0"/>
              <a:t> </a:t>
            </a:r>
            <a:r>
              <a:rPr dirty="0"/>
              <a:t>types</a:t>
            </a:r>
            <a:r>
              <a:rPr spc="-55" dirty="0"/>
              <a:t> </a:t>
            </a:r>
            <a:r>
              <a:rPr spc="-25" dirty="0"/>
              <a:t>of </a:t>
            </a:r>
            <a:r>
              <a:rPr dirty="0"/>
              <a:t>valves</a:t>
            </a:r>
            <a:r>
              <a:rPr spc="-50" dirty="0"/>
              <a:t> </a:t>
            </a:r>
            <a:r>
              <a:rPr spc="-10" dirty="0"/>
              <a:t>used:</a:t>
            </a:r>
            <a:endParaRPr spc="-10" dirty="0"/>
          </a:p>
        </p:txBody>
      </p:sp>
      <p:sp>
        <p:nvSpPr>
          <p:cNvPr id="13" name="object 13"/>
          <p:cNvSpPr txBox="1"/>
          <p:nvPr/>
        </p:nvSpPr>
        <p:spPr>
          <a:xfrm>
            <a:off x="1926031" y="3192768"/>
            <a:ext cx="3455035" cy="10839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14845:2000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latin typeface="Arial MT"/>
                <a:cs typeface="Arial MT"/>
              </a:rPr>
              <a:t>Resilient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seated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iron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air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relief </a:t>
            </a:r>
            <a:r>
              <a:rPr sz="1800" dirty="0">
                <a:latin typeface="Arial MT"/>
                <a:cs typeface="Arial MT"/>
              </a:rPr>
              <a:t>valves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works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purposes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5652" y="3255264"/>
            <a:ext cx="730250" cy="728980"/>
          </a:xfrm>
          <a:prstGeom prst="rect">
            <a:avLst/>
          </a:prstGeom>
          <a:solidFill>
            <a:srgbClr val="BD1F33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000" spc="-50" dirty="0">
                <a:solidFill>
                  <a:srgbClr val="E9E9E9"/>
                </a:solidFill>
                <a:latin typeface="Arial MT"/>
                <a:cs typeface="Arial MT"/>
              </a:rPr>
              <a:t>1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26031" y="4671466"/>
            <a:ext cx="2802255" cy="10839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13095:2020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latin typeface="Arial MT"/>
                <a:cs typeface="Arial MT"/>
              </a:rPr>
              <a:t>Butterfly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Valves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General Purposes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5652" y="4733544"/>
            <a:ext cx="730250" cy="728980"/>
          </a:xfrm>
          <a:prstGeom prst="rect">
            <a:avLst/>
          </a:prstGeom>
          <a:solidFill>
            <a:srgbClr val="BD1F33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000" spc="-50" dirty="0">
                <a:solidFill>
                  <a:srgbClr val="E9E9E9"/>
                </a:solidFill>
                <a:latin typeface="Arial MT"/>
                <a:cs typeface="Arial MT"/>
              </a:rPr>
              <a:t>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640370" y="3192768"/>
            <a:ext cx="3221355" cy="108394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14846:2000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latin typeface="Arial MT"/>
                <a:cs typeface="Arial MT"/>
              </a:rPr>
              <a:t>Sluice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valve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water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works </a:t>
            </a:r>
            <a:r>
              <a:rPr sz="1800" dirty="0">
                <a:latin typeface="Arial MT"/>
                <a:cs typeface="Arial MT"/>
              </a:rPr>
              <a:t>purposes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(50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95" dirty="0">
                <a:latin typeface="Arial MT"/>
                <a:cs typeface="Arial MT"/>
              </a:rPr>
              <a:t>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1200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mm</a:t>
            </a:r>
            <a:r>
              <a:rPr sz="1800" spc="-20" dirty="0">
                <a:latin typeface="Arial MT"/>
                <a:cs typeface="Arial MT"/>
              </a:rPr>
              <a:t> size)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40652" y="3255264"/>
            <a:ext cx="728980" cy="728980"/>
          </a:xfrm>
          <a:prstGeom prst="rect">
            <a:avLst/>
          </a:prstGeom>
          <a:solidFill>
            <a:srgbClr val="BD1F33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000" spc="-50" dirty="0">
                <a:solidFill>
                  <a:srgbClr val="E9E9E9"/>
                </a:solidFill>
                <a:latin typeface="Arial MT"/>
                <a:cs typeface="Arial MT"/>
              </a:rPr>
              <a:t>2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640319" y="4671424"/>
            <a:ext cx="2895600" cy="1632585"/>
          </a:xfrm>
          <a:prstGeom prst="rect">
            <a:avLst/>
          </a:prstGeom>
        </p:spPr>
        <p:txBody>
          <a:bodyPr vert="horz" wrap="square" lIns="0" tIns="1206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000" b="1" dirty="0">
                <a:latin typeface="Arial" panose="020B0604020202020204"/>
                <a:cs typeface="Arial" panose="020B0604020202020204"/>
              </a:rPr>
              <a:t>IS</a:t>
            </a:r>
            <a:r>
              <a:rPr sz="2000" b="1" spc="-20" dirty="0">
                <a:latin typeface="Arial" panose="020B0604020202020204"/>
                <a:cs typeface="Arial" panose="020B0604020202020204"/>
              </a:rPr>
              <a:t> </a:t>
            </a:r>
            <a:r>
              <a:rPr sz="2000" b="1" spc="-10" dirty="0">
                <a:latin typeface="Arial" panose="020B0604020202020204"/>
                <a:cs typeface="Arial" panose="020B0604020202020204"/>
              </a:rPr>
              <a:t>5312(P-1):2004</a:t>
            </a:r>
            <a:endParaRPr sz="20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00000"/>
              </a:lnSpc>
              <a:spcBef>
                <a:spcPts val="760"/>
              </a:spcBef>
            </a:pPr>
            <a:r>
              <a:rPr sz="1800" dirty="0">
                <a:latin typeface="Arial MT"/>
                <a:cs typeface="Arial MT"/>
              </a:rPr>
              <a:t>Swing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check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type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reflux (non-</a:t>
            </a:r>
            <a:r>
              <a:rPr sz="1800" dirty="0">
                <a:latin typeface="Arial MT"/>
                <a:cs typeface="Arial MT"/>
              </a:rPr>
              <a:t>return)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valves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20" dirty="0">
                <a:latin typeface="Arial MT"/>
                <a:cs typeface="Arial MT"/>
              </a:rPr>
              <a:t>water </a:t>
            </a:r>
            <a:r>
              <a:rPr sz="1800" dirty="0">
                <a:latin typeface="Arial MT"/>
                <a:cs typeface="Arial MT"/>
              </a:rPr>
              <a:t>works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purposes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0" dirty="0">
                <a:latin typeface="Arial MT"/>
                <a:cs typeface="Arial MT"/>
              </a:rPr>
              <a:t>1 </a:t>
            </a:r>
            <a:r>
              <a:rPr sz="1800" dirty="0">
                <a:latin typeface="Arial MT"/>
                <a:cs typeface="Arial MT"/>
              </a:rPr>
              <a:t>Single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door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pattern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40652" y="4733544"/>
            <a:ext cx="728980" cy="728980"/>
          </a:xfrm>
          <a:prstGeom prst="rect">
            <a:avLst/>
          </a:prstGeom>
          <a:solidFill>
            <a:srgbClr val="BD1F33"/>
          </a:solidFill>
        </p:spPr>
        <p:txBody>
          <a:bodyPr vert="horz" wrap="square" lIns="0" tIns="1968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50"/>
              </a:spcBef>
            </a:pPr>
            <a:r>
              <a:rPr sz="2000" spc="-50" dirty="0">
                <a:solidFill>
                  <a:srgbClr val="E9E9E9"/>
                </a:solidFill>
                <a:latin typeface="Arial MT"/>
                <a:cs typeface="Arial MT"/>
              </a:rPr>
              <a:t>4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61" y="761"/>
            <a:ext cx="12191365" cy="6856730"/>
            <a:chOff x="761" y="761"/>
            <a:chExt cx="12191365" cy="6856730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4428" y="50292"/>
              <a:ext cx="1147572" cy="10667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07"/>
            <a:ext cx="3333115" cy="6665595"/>
            <a:chOff x="0" y="96507"/>
            <a:chExt cx="3333115" cy="6665595"/>
          </a:xfrm>
        </p:grpSpPr>
        <p:sp>
          <p:nvSpPr>
            <p:cNvPr id="3" name="object 3"/>
            <p:cNvSpPr/>
            <p:nvPr/>
          </p:nvSpPr>
          <p:spPr>
            <a:xfrm>
              <a:off x="0" y="96507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1516684" y="3332479"/>
                  </a:lnTo>
                  <a:lnTo>
                    <a:pt x="0" y="1815807"/>
                  </a:lnTo>
                  <a:lnTo>
                    <a:pt x="0" y="0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3429000"/>
              <a:ext cx="3333115" cy="3333115"/>
            </a:xfrm>
            <a:custGeom>
              <a:avLst/>
              <a:gdLst/>
              <a:ahLst/>
              <a:cxnLst/>
              <a:rect l="l" t="t" r="r" b="b"/>
              <a:pathLst>
                <a:path w="3333115" h="3333115">
                  <a:moveTo>
                    <a:pt x="0" y="3332492"/>
                  </a:moveTo>
                  <a:lnTo>
                    <a:pt x="0" y="1516684"/>
                  </a:lnTo>
                  <a:lnTo>
                    <a:pt x="1516684" y="0"/>
                  </a:lnTo>
                  <a:lnTo>
                    <a:pt x="3332492" y="0"/>
                  </a:lnTo>
                  <a:lnTo>
                    <a:pt x="0" y="333249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464879"/>
              <a:ext cx="964565" cy="1928495"/>
            </a:xfrm>
            <a:custGeom>
              <a:avLst/>
              <a:gdLst/>
              <a:ahLst/>
              <a:cxnLst/>
              <a:rect l="l" t="t" r="r" b="b"/>
              <a:pathLst>
                <a:path w="964565" h="1928495">
                  <a:moveTo>
                    <a:pt x="0" y="1928240"/>
                  </a:moveTo>
                  <a:lnTo>
                    <a:pt x="0" y="0"/>
                  </a:lnTo>
                  <a:lnTo>
                    <a:pt x="964120" y="964120"/>
                  </a:lnTo>
                  <a:lnTo>
                    <a:pt x="0" y="192824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859507" y="96507"/>
            <a:ext cx="3333115" cy="6665595"/>
            <a:chOff x="8859507" y="96507"/>
            <a:chExt cx="3333115" cy="6665595"/>
          </a:xfrm>
        </p:grpSpPr>
        <p:sp>
          <p:nvSpPr>
            <p:cNvPr id="7" name="object 7"/>
            <p:cNvSpPr/>
            <p:nvPr/>
          </p:nvSpPr>
          <p:spPr>
            <a:xfrm>
              <a:off x="8859507" y="3429012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0" y="0"/>
                  </a:lnTo>
                  <a:lnTo>
                    <a:pt x="1815807" y="0"/>
                  </a:lnTo>
                  <a:lnTo>
                    <a:pt x="3332492" y="1516672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59507" y="96506"/>
              <a:ext cx="3333115" cy="4297045"/>
            </a:xfrm>
            <a:custGeom>
              <a:avLst/>
              <a:gdLst/>
              <a:ahLst/>
              <a:cxnLst/>
              <a:rect l="l" t="t" r="r" b="b"/>
              <a:pathLst>
                <a:path w="3333115" h="4297045">
                  <a:moveTo>
                    <a:pt x="3332492" y="2368372"/>
                  </a:moveTo>
                  <a:lnTo>
                    <a:pt x="2368359" y="3332492"/>
                  </a:lnTo>
                  <a:lnTo>
                    <a:pt x="3332492" y="4296613"/>
                  </a:lnTo>
                  <a:lnTo>
                    <a:pt x="3332492" y="2368372"/>
                  </a:lnTo>
                  <a:close/>
                </a:path>
                <a:path w="3333115" h="4297045">
                  <a:moveTo>
                    <a:pt x="3332492" y="0"/>
                  </a:moveTo>
                  <a:lnTo>
                    <a:pt x="0" y="3332492"/>
                  </a:lnTo>
                  <a:lnTo>
                    <a:pt x="1815807" y="3332492"/>
                  </a:lnTo>
                  <a:lnTo>
                    <a:pt x="3332492" y="1815807"/>
                  </a:lnTo>
                  <a:lnTo>
                    <a:pt x="3332492" y="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2671445" y="332740"/>
            <a:ext cx="1593215" cy="363855"/>
            <a:chOff x="2671445" y="332740"/>
            <a:chExt cx="1593215" cy="363855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671445" y="332740"/>
              <a:ext cx="666750" cy="3638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8200" y="332740"/>
              <a:ext cx="572135" cy="3638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88435" y="332740"/>
              <a:ext cx="276225" cy="363854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68495" y="332740"/>
            <a:ext cx="278013" cy="36385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4803775" y="332740"/>
            <a:ext cx="752475" cy="369570"/>
            <a:chOff x="4803775" y="332740"/>
            <a:chExt cx="752475" cy="3695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03775" y="427355"/>
              <a:ext cx="170179" cy="26924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7379" y="427355"/>
              <a:ext cx="272310" cy="27495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9201" y="332740"/>
              <a:ext cx="257048" cy="369569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24195" y="433069"/>
            <a:ext cx="240029" cy="269239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5920206" y="340359"/>
            <a:ext cx="424180" cy="361950"/>
            <a:chOff x="5920206" y="340359"/>
            <a:chExt cx="424180" cy="361950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0206" y="427354"/>
              <a:ext cx="248817" cy="27495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9979" y="340359"/>
              <a:ext cx="154305" cy="361950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09740" y="433069"/>
            <a:ext cx="240029" cy="269239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362700" y="427355"/>
            <a:ext cx="245627" cy="274955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120255" y="427355"/>
            <a:ext cx="240029" cy="269240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416292" y="332740"/>
            <a:ext cx="257048" cy="369569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721600" y="427355"/>
            <a:ext cx="246430" cy="274955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8021955" y="427355"/>
            <a:ext cx="170179" cy="269240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8364219" y="332740"/>
            <a:ext cx="621665" cy="369570"/>
            <a:chOff x="8364219" y="332740"/>
            <a:chExt cx="621665" cy="369570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364219" y="332740"/>
              <a:ext cx="328612" cy="363854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713558" y="427355"/>
              <a:ext cx="272310" cy="274955"/>
            </a:xfrm>
            <a:prstGeom prst="rect">
              <a:avLst/>
            </a:prstGeom>
          </p:spPr>
        </p:pic>
      </p:grpSp>
      <p:pic>
        <p:nvPicPr>
          <p:cNvPr id="31" name="object 31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9040494" y="332740"/>
            <a:ext cx="69850" cy="363854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9179559" y="332740"/>
            <a:ext cx="965200" cy="369570"/>
            <a:chOff x="9179559" y="332740"/>
            <a:chExt cx="965200" cy="369570"/>
          </a:xfrm>
        </p:grpSpPr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179559" y="332740"/>
              <a:ext cx="243522" cy="3638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446329" y="427355"/>
              <a:ext cx="246944" cy="27495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18674" y="340360"/>
              <a:ext cx="154304" cy="36195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97814" y="427355"/>
              <a:ext cx="246944" cy="274955"/>
            </a:xfrm>
            <a:prstGeom prst="rect">
              <a:avLst/>
            </a:prstGeom>
          </p:spPr>
        </p:pic>
      </p:grpSp>
      <p:pic>
        <p:nvPicPr>
          <p:cNvPr id="37" name="object 37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4069079" y="942339"/>
            <a:ext cx="304800" cy="363855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432300" y="1036955"/>
            <a:ext cx="429260" cy="274955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4914265" y="1036955"/>
            <a:ext cx="240030" cy="26924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5210302" y="1036955"/>
            <a:ext cx="248793" cy="274955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507354" y="942339"/>
            <a:ext cx="240030" cy="363855"/>
          </a:xfrm>
          <a:prstGeom prst="rect">
            <a:avLst/>
          </a:prstGeom>
        </p:spPr>
      </p:pic>
      <p:grpSp>
        <p:nvGrpSpPr>
          <p:cNvPr id="42" name="object 42"/>
          <p:cNvGrpSpPr/>
          <p:nvPr/>
        </p:nvGrpSpPr>
        <p:grpSpPr>
          <a:xfrm>
            <a:off x="5945504" y="936625"/>
            <a:ext cx="816610" cy="376555"/>
            <a:chOff x="5945504" y="936625"/>
            <a:chExt cx="816610" cy="376555"/>
          </a:xfrm>
        </p:grpSpPr>
        <p:pic>
          <p:nvPicPr>
            <p:cNvPr id="43" name="object 43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45504" y="936625"/>
              <a:ext cx="352394" cy="376554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323964" y="936625"/>
              <a:ext cx="347980" cy="36957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692264" y="942339"/>
              <a:ext cx="69850" cy="363855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6818121" y="1036955"/>
            <a:ext cx="523875" cy="274955"/>
            <a:chOff x="6818121" y="1036955"/>
            <a:chExt cx="523875" cy="274955"/>
          </a:xfrm>
        </p:grpSpPr>
        <p:pic>
          <p:nvPicPr>
            <p:cNvPr id="47" name="object 47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818121" y="1036955"/>
              <a:ext cx="248793" cy="27495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95489" y="1036955"/>
              <a:ext cx="246430" cy="274955"/>
            </a:xfrm>
            <a:prstGeom prst="rect">
              <a:avLst/>
            </a:prstGeom>
          </p:spPr>
        </p:pic>
      </p:grpSp>
      <p:grpSp>
        <p:nvGrpSpPr>
          <p:cNvPr id="49" name="object 49"/>
          <p:cNvGrpSpPr/>
          <p:nvPr/>
        </p:nvGrpSpPr>
        <p:grpSpPr>
          <a:xfrm>
            <a:off x="7390765" y="942339"/>
            <a:ext cx="248920" cy="363855"/>
            <a:chOff x="7390765" y="942339"/>
            <a:chExt cx="248920" cy="363855"/>
          </a:xfrm>
        </p:grpSpPr>
        <p:pic>
          <p:nvPicPr>
            <p:cNvPr id="50" name="object 5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90765" y="1139189"/>
              <a:ext cx="136525" cy="6985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566025" y="942339"/>
              <a:ext cx="73659" cy="363855"/>
            </a:xfrm>
            <a:prstGeom prst="rect">
              <a:avLst/>
            </a:prstGeom>
          </p:spPr>
        </p:pic>
      </p:grpSp>
      <p:pic>
        <p:nvPicPr>
          <p:cNvPr id="52" name="object 52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7701280" y="1236344"/>
            <a:ext cx="75565" cy="151129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7991475" y="942339"/>
            <a:ext cx="304800" cy="363855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8355965" y="942339"/>
            <a:ext cx="73659" cy="363855"/>
          </a:xfrm>
          <a:prstGeom prst="rect">
            <a:avLst/>
          </a:prstGeom>
        </p:spPr>
      </p:pic>
      <p:pic>
        <p:nvPicPr>
          <p:cNvPr id="55" name="object 55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8479790" y="936625"/>
            <a:ext cx="295851" cy="376554"/>
          </a:xfrm>
          <a:prstGeom prst="rect">
            <a:avLst/>
          </a:prstGeom>
        </p:spPr>
      </p:pic>
      <p:grpSp>
        <p:nvGrpSpPr>
          <p:cNvPr id="56" name="object 56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57" name="object 57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1571244" y="1638300"/>
              <a:ext cx="9320784" cy="4733544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1564640" y="1631314"/>
              <a:ext cx="9333865" cy="4746625"/>
            </a:xfrm>
            <a:custGeom>
              <a:avLst/>
              <a:gdLst/>
              <a:ahLst/>
              <a:cxnLst/>
              <a:rect l="l" t="t" r="r" b="b"/>
              <a:pathLst>
                <a:path w="9333865" h="4746625">
                  <a:moveTo>
                    <a:pt x="9333865" y="6350"/>
                  </a:moveTo>
                  <a:lnTo>
                    <a:pt x="9327515" y="6350"/>
                  </a:lnTo>
                  <a:lnTo>
                    <a:pt x="9327515" y="0"/>
                  </a:lnTo>
                  <a:lnTo>
                    <a:pt x="9321165" y="0"/>
                  </a:lnTo>
                  <a:lnTo>
                    <a:pt x="9321165" y="4733925"/>
                  </a:lnTo>
                  <a:lnTo>
                    <a:pt x="6938010" y="4733925"/>
                  </a:lnTo>
                  <a:lnTo>
                    <a:pt x="6938010" y="3272790"/>
                  </a:lnTo>
                  <a:lnTo>
                    <a:pt x="9321165" y="3272790"/>
                  </a:lnTo>
                  <a:lnTo>
                    <a:pt x="9321165" y="3260090"/>
                  </a:lnTo>
                  <a:lnTo>
                    <a:pt x="6938010" y="3260090"/>
                  </a:lnTo>
                  <a:lnTo>
                    <a:pt x="6938010" y="2674620"/>
                  </a:lnTo>
                  <a:lnTo>
                    <a:pt x="9321165" y="2674620"/>
                  </a:lnTo>
                  <a:lnTo>
                    <a:pt x="9321165" y="2661920"/>
                  </a:lnTo>
                  <a:lnTo>
                    <a:pt x="6938010" y="2661920"/>
                  </a:lnTo>
                  <a:lnTo>
                    <a:pt x="6938010" y="1642745"/>
                  </a:lnTo>
                  <a:lnTo>
                    <a:pt x="9321165" y="1642745"/>
                  </a:lnTo>
                  <a:lnTo>
                    <a:pt x="9321165" y="1630045"/>
                  </a:lnTo>
                  <a:lnTo>
                    <a:pt x="6938010" y="1630045"/>
                  </a:lnTo>
                  <a:lnTo>
                    <a:pt x="6938010" y="623570"/>
                  </a:lnTo>
                  <a:lnTo>
                    <a:pt x="9321165" y="623570"/>
                  </a:lnTo>
                  <a:lnTo>
                    <a:pt x="9321165" y="585470"/>
                  </a:lnTo>
                  <a:lnTo>
                    <a:pt x="6938010" y="585470"/>
                  </a:lnTo>
                  <a:lnTo>
                    <a:pt x="6938010" y="12700"/>
                  </a:lnTo>
                  <a:lnTo>
                    <a:pt x="9321165" y="12700"/>
                  </a:lnTo>
                  <a:lnTo>
                    <a:pt x="9321165" y="0"/>
                  </a:lnTo>
                  <a:lnTo>
                    <a:pt x="6925310" y="0"/>
                  </a:lnTo>
                  <a:lnTo>
                    <a:pt x="6925310" y="12700"/>
                  </a:lnTo>
                  <a:lnTo>
                    <a:pt x="6925310" y="585470"/>
                  </a:lnTo>
                  <a:lnTo>
                    <a:pt x="6925310" y="4733925"/>
                  </a:lnTo>
                  <a:lnTo>
                    <a:pt x="2018030" y="4733925"/>
                  </a:lnTo>
                  <a:lnTo>
                    <a:pt x="2018030" y="3272790"/>
                  </a:lnTo>
                  <a:lnTo>
                    <a:pt x="6925310" y="3272790"/>
                  </a:lnTo>
                  <a:lnTo>
                    <a:pt x="6925310" y="3260090"/>
                  </a:lnTo>
                  <a:lnTo>
                    <a:pt x="2018030" y="3260090"/>
                  </a:lnTo>
                  <a:lnTo>
                    <a:pt x="2018030" y="2674620"/>
                  </a:lnTo>
                  <a:lnTo>
                    <a:pt x="6925310" y="2674620"/>
                  </a:lnTo>
                  <a:lnTo>
                    <a:pt x="6925310" y="2661920"/>
                  </a:lnTo>
                  <a:lnTo>
                    <a:pt x="2018030" y="2661920"/>
                  </a:lnTo>
                  <a:lnTo>
                    <a:pt x="2018030" y="1642745"/>
                  </a:lnTo>
                  <a:lnTo>
                    <a:pt x="6925310" y="1642745"/>
                  </a:lnTo>
                  <a:lnTo>
                    <a:pt x="6925310" y="1630045"/>
                  </a:lnTo>
                  <a:lnTo>
                    <a:pt x="2018030" y="1630045"/>
                  </a:lnTo>
                  <a:lnTo>
                    <a:pt x="2018030" y="623570"/>
                  </a:lnTo>
                  <a:lnTo>
                    <a:pt x="6925310" y="623570"/>
                  </a:lnTo>
                  <a:lnTo>
                    <a:pt x="6925310" y="585470"/>
                  </a:lnTo>
                  <a:lnTo>
                    <a:pt x="2018030" y="585470"/>
                  </a:lnTo>
                  <a:lnTo>
                    <a:pt x="2018030" y="12700"/>
                  </a:lnTo>
                  <a:lnTo>
                    <a:pt x="6925310" y="12700"/>
                  </a:lnTo>
                  <a:lnTo>
                    <a:pt x="6925310" y="0"/>
                  </a:lnTo>
                  <a:lnTo>
                    <a:pt x="2005330" y="0"/>
                  </a:lnTo>
                  <a:lnTo>
                    <a:pt x="2005330" y="12700"/>
                  </a:lnTo>
                  <a:lnTo>
                    <a:pt x="2005330" y="585470"/>
                  </a:lnTo>
                  <a:lnTo>
                    <a:pt x="2005330" y="4733925"/>
                  </a:lnTo>
                  <a:lnTo>
                    <a:pt x="12700" y="4733925"/>
                  </a:lnTo>
                  <a:lnTo>
                    <a:pt x="12700" y="3272790"/>
                  </a:lnTo>
                  <a:lnTo>
                    <a:pt x="2005330" y="3272790"/>
                  </a:lnTo>
                  <a:lnTo>
                    <a:pt x="2005330" y="3260090"/>
                  </a:lnTo>
                  <a:lnTo>
                    <a:pt x="12700" y="3260090"/>
                  </a:lnTo>
                  <a:lnTo>
                    <a:pt x="12700" y="2674620"/>
                  </a:lnTo>
                  <a:lnTo>
                    <a:pt x="2005330" y="2674620"/>
                  </a:lnTo>
                  <a:lnTo>
                    <a:pt x="2005330" y="2661920"/>
                  </a:lnTo>
                  <a:lnTo>
                    <a:pt x="12700" y="2661920"/>
                  </a:lnTo>
                  <a:lnTo>
                    <a:pt x="12700" y="1642745"/>
                  </a:lnTo>
                  <a:lnTo>
                    <a:pt x="2005330" y="1642745"/>
                  </a:lnTo>
                  <a:lnTo>
                    <a:pt x="2005330" y="1630045"/>
                  </a:lnTo>
                  <a:lnTo>
                    <a:pt x="12700" y="1630045"/>
                  </a:lnTo>
                  <a:lnTo>
                    <a:pt x="12700" y="623570"/>
                  </a:lnTo>
                  <a:lnTo>
                    <a:pt x="2005330" y="623570"/>
                  </a:lnTo>
                  <a:lnTo>
                    <a:pt x="2005330" y="585470"/>
                  </a:lnTo>
                  <a:lnTo>
                    <a:pt x="12700" y="585470"/>
                  </a:lnTo>
                  <a:lnTo>
                    <a:pt x="12700" y="12700"/>
                  </a:lnTo>
                  <a:lnTo>
                    <a:pt x="2005330" y="12700"/>
                  </a:lnTo>
                  <a:lnTo>
                    <a:pt x="2005330" y="0"/>
                  </a:lnTo>
                  <a:lnTo>
                    <a:pt x="6350" y="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4740275"/>
                  </a:lnTo>
                  <a:lnTo>
                    <a:pt x="6350" y="4740275"/>
                  </a:lnTo>
                  <a:lnTo>
                    <a:pt x="6350" y="4746625"/>
                  </a:lnTo>
                  <a:lnTo>
                    <a:pt x="9327515" y="4746625"/>
                  </a:lnTo>
                  <a:lnTo>
                    <a:pt x="9327515" y="4740275"/>
                  </a:lnTo>
                  <a:lnTo>
                    <a:pt x="9333865" y="4740275"/>
                  </a:lnTo>
                  <a:lnTo>
                    <a:pt x="9333865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2297429" y="1732914"/>
              <a:ext cx="188480" cy="170180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2577464" y="1736089"/>
              <a:ext cx="130175" cy="163830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2735059" y="1778000"/>
              <a:ext cx="122426" cy="12509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621020" y="1736089"/>
              <a:ext cx="125706" cy="163830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772150" y="1778000"/>
              <a:ext cx="205091" cy="12509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994441" y="1736089"/>
              <a:ext cx="116164" cy="167005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6141720" y="1781175"/>
              <a:ext cx="107314" cy="121920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273800" y="1739900"/>
              <a:ext cx="192404" cy="163195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8929369" y="1736089"/>
              <a:ext cx="130175" cy="163830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9086977" y="1778000"/>
              <a:ext cx="122414" cy="125095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9233534" y="1868804"/>
              <a:ext cx="31115" cy="3111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9353677" y="1732914"/>
              <a:ext cx="212598" cy="170180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9641840" y="1737360"/>
              <a:ext cx="114934" cy="16256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9780269" y="1736089"/>
              <a:ext cx="168275" cy="16700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9961244" y="1778000"/>
              <a:ext cx="111125" cy="125095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10097769" y="1778000"/>
              <a:ext cx="107314" cy="121920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0229850" y="1778000"/>
              <a:ext cx="236220" cy="125095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40229" y="2331085"/>
              <a:ext cx="188480" cy="170179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21535" y="2332989"/>
              <a:ext cx="71754" cy="165100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2235200" y="2333625"/>
              <a:ext cx="117475" cy="164464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366644" y="2332989"/>
              <a:ext cx="107259" cy="16827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2489200" y="2333625"/>
              <a:ext cx="117475" cy="164464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621914" y="2336164"/>
              <a:ext cx="109855" cy="165100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760979" y="2332989"/>
              <a:ext cx="169544" cy="165100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51479" y="2332989"/>
              <a:ext cx="106680" cy="168275"/>
            </a:xfrm>
            <a:prstGeom prst="rect">
              <a:avLst/>
            </a:prstGeom>
          </p:spPr>
        </p:pic>
        <p:pic>
          <p:nvPicPr>
            <p:cNvPr id="84" name="object 84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78479" y="2332989"/>
              <a:ext cx="106680" cy="168275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205479" y="2332989"/>
              <a:ext cx="106680" cy="168275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3817620" y="2334260"/>
              <a:ext cx="266700" cy="167004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236720" y="2334260"/>
              <a:ext cx="31114" cy="16382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4098290" y="2376169"/>
              <a:ext cx="111047" cy="125094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4300220" y="2334260"/>
              <a:ext cx="31114" cy="163829"/>
            </a:xfrm>
            <a:prstGeom prst="rect">
              <a:avLst/>
            </a:prstGeom>
          </p:spPr>
        </p:pic>
        <p:pic>
          <p:nvPicPr>
            <p:cNvPr id="90" name="object 90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4363720" y="2334260"/>
              <a:ext cx="31114" cy="163829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4417695" y="2376169"/>
              <a:ext cx="111125" cy="125094"/>
            </a:xfrm>
            <a:prstGeom prst="rect">
              <a:avLst/>
            </a:prstGeom>
          </p:spPr>
        </p:pic>
        <p:pic>
          <p:nvPicPr>
            <p:cNvPr id="92" name="object 9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4681220" y="2338069"/>
              <a:ext cx="70484" cy="16319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4554220" y="2376169"/>
              <a:ext cx="107314" cy="121919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4951095" y="2376169"/>
              <a:ext cx="111125" cy="125094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4822190" y="2376169"/>
              <a:ext cx="111047" cy="12509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079481" y="2338069"/>
              <a:ext cx="312938" cy="16319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5410241" y="2334260"/>
              <a:ext cx="116164" cy="167004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5613400" y="2376169"/>
              <a:ext cx="112395" cy="125094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5739881" y="2376169"/>
              <a:ext cx="110373" cy="125094"/>
            </a:xfrm>
            <a:prstGeom prst="rect">
              <a:avLst/>
            </a:prstGeom>
          </p:spPr>
        </p:pic>
        <p:pic>
          <p:nvPicPr>
            <p:cNvPr id="100" name="object 100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5863590" y="2376169"/>
              <a:ext cx="111047" cy="125094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5989320" y="2338069"/>
              <a:ext cx="70484" cy="163194"/>
            </a:xfrm>
            <a:prstGeom prst="rect">
              <a:avLst/>
            </a:prstGeom>
          </p:spPr>
        </p:pic>
        <p:pic>
          <p:nvPicPr>
            <p:cNvPr id="102" name="object 102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6141720" y="2334260"/>
              <a:ext cx="139064" cy="163829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6286614" y="2376169"/>
              <a:ext cx="122426" cy="125094"/>
            </a:xfrm>
            <a:prstGeom prst="rect">
              <a:avLst/>
            </a:prstGeom>
          </p:spPr>
        </p:pic>
        <p:pic>
          <p:nvPicPr>
            <p:cNvPr id="104" name="object 104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433820" y="2376169"/>
              <a:ext cx="107314" cy="121919"/>
            </a:xfrm>
            <a:prstGeom prst="rect">
              <a:avLst/>
            </a:prstGeom>
          </p:spPr>
        </p:pic>
        <p:pic>
          <p:nvPicPr>
            <p:cNvPr id="105" name="object 105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628881" y="2376169"/>
              <a:ext cx="110373" cy="125094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764019" y="2334260"/>
              <a:ext cx="139064" cy="16382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978650" y="2376169"/>
              <a:ext cx="191770" cy="125094"/>
            </a:xfrm>
            <a:prstGeom prst="rect">
              <a:avLst/>
            </a:prstGeom>
          </p:spPr>
        </p:pic>
        <p:pic>
          <p:nvPicPr>
            <p:cNvPr id="108" name="object 108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7195819" y="2334260"/>
              <a:ext cx="31114" cy="163829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7259319" y="2334260"/>
              <a:ext cx="31114" cy="163829"/>
            </a:xfrm>
            <a:prstGeom prst="rect">
              <a:avLst/>
            </a:prstGeom>
          </p:spPr>
        </p:pic>
        <p:pic>
          <p:nvPicPr>
            <p:cNvPr id="110" name="object 110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7313294" y="2331085"/>
              <a:ext cx="201929" cy="170179"/>
            </a:xfrm>
            <a:prstGeom prst="rect">
              <a:avLst/>
            </a:prstGeom>
          </p:spPr>
        </p:pic>
        <p:pic>
          <p:nvPicPr>
            <p:cNvPr id="111" name="object 111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7574597" y="2376169"/>
              <a:ext cx="244157" cy="125094"/>
            </a:xfrm>
            <a:prstGeom prst="rect">
              <a:avLst/>
            </a:prstGeom>
          </p:spPr>
        </p:pic>
        <p:pic>
          <p:nvPicPr>
            <p:cNvPr id="112" name="object 112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7843519" y="2334260"/>
              <a:ext cx="171767" cy="163829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8024494" y="2376169"/>
              <a:ext cx="111125" cy="125094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8149590" y="2376169"/>
              <a:ext cx="111047" cy="125094"/>
            </a:xfrm>
            <a:prstGeom prst="rect">
              <a:avLst/>
            </a:prstGeom>
          </p:spPr>
        </p:pic>
        <p:pic>
          <p:nvPicPr>
            <p:cNvPr id="115" name="object 115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4648200" y="2605404"/>
              <a:ext cx="205091" cy="170180"/>
            </a:xfrm>
            <a:prstGeom prst="rect">
              <a:avLst/>
            </a:prstGeom>
          </p:spPr>
        </p:pic>
        <p:pic>
          <p:nvPicPr>
            <p:cNvPr id="116" name="object 116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4876800" y="2650489"/>
              <a:ext cx="76835" cy="121920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015229" y="2612389"/>
              <a:ext cx="497840" cy="163195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537200" y="2650489"/>
              <a:ext cx="76835" cy="121920"/>
            </a:xfrm>
            <a:prstGeom prst="rect">
              <a:avLst/>
            </a:prstGeom>
          </p:spPr>
        </p:pic>
        <p:pic>
          <p:nvPicPr>
            <p:cNvPr id="119" name="object 119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5675629" y="2650489"/>
              <a:ext cx="307961" cy="125095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007100" y="2608579"/>
              <a:ext cx="316787" cy="16700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413500" y="2650489"/>
              <a:ext cx="116100" cy="167639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554469" y="2653664"/>
              <a:ext cx="107314" cy="12192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692900" y="2650489"/>
              <a:ext cx="205000" cy="167639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915277" y="2650489"/>
              <a:ext cx="122414" cy="125095"/>
            </a:xfrm>
            <a:prstGeom prst="rect">
              <a:avLst/>
            </a:prstGeom>
          </p:spPr>
        </p:pic>
        <p:pic>
          <p:nvPicPr>
            <p:cNvPr id="125" name="object 125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7051040" y="2650489"/>
              <a:ext cx="111047" cy="125095"/>
            </a:xfrm>
            <a:prstGeom prst="rect">
              <a:avLst/>
            </a:prstGeom>
          </p:spPr>
        </p:pic>
        <p:pic>
          <p:nvPicPr>
            <p:cNvPr id="126" name="object 12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179944" y="2650489"/>
              <a:ext cx="111125" cy="125095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305040" y="2650489"/>
              <a:ext cx="111047" cy="125095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9584690" y="2332989"/>
              <a:ext cx="71754" cy="165100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9703434" y="2336164"/>
              <a:ext cx="106680" cy="161925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1840229" y="3362959"/>
              <a:ext cx="188480" cy="170179"/>
            </a:xfrm>
            <a:prstGeom prst="rect">
              <a:avLst/>
            </a:prstGeom>
          </p:spPr>
        </p:pic>
        <p:pic>
          <p:nvPicPr>
            <p:cNvPr id="131" name="object 131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2121535" y="3364865"/>
              <a:ext cx="71754" cy="165100"/>
            </a:xfrm>
            <a:prstGeom prst="rect">
              <a:avLst/>
            </a:prstGeom>
          </p:spPr>
        </p:pic>
        <p:pic>
          <p:nvPicPr>
            <p:cNvPr id="132" name="object 132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235200" y="3365500"/>
              <a:ext cx="117475" cy="164464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2366644" y="3364865"/>
              <a:ext cx="107259" cy="168275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2489200" y="3365500"/>
              <a:ext cx="117475" cy="164464"/>
            </a:xfrm>
            <a:prstGeom prst="rect">
              <a:avLst/>
            </a:prstGeom>
          </p:spPr>
        </p:pic>
        <p:pic>
          <p:nvPicPr>
            <p:cNvPr id="135" name="object 135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621369" y="3364865"/>
              <a:ext cx="109047" cy="168275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2760979" y="3364865"/>
              <a:ext cx="169544" cy="165100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951479" y="3364865"/>
              <a:ext cx="106680" cy="168275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078479" y="3364865"/>
              <a:ext cx="106680" cy="16827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3205479" y="3364865"/>
              <a:ext cx="106680" cy="168275"/>
            </a:xfrm>
            <a:prstGeom prst="rect">
              <a:avLst/>
            </a:prstGeom>
          </p:spPr>
        </p:pic>
        <p:pic>
          <p:nvPicPr>
            <p:cNvPr id="140" name="object 140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771265" y="3362959"/>
              <a:ext cx="132600" cy="170179"/>
            </a:xfrm>
            <a:prstGeom prst="rect">
              <a:avLst/>
            </a:prstGeom>
          </p:spPr>
        </p:pic>
        <p:pic>
          <p:nvPicPr>
            <p:cNvPr id="141" name="object 141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931920" y="3366134"/>
              <a:ext cx="170814" cy="167004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4135120" y="3366134"/>
              <a:ext cx="168275" cy="167004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316095" y="3408045"/>
              <a:ext cx="111125" cy="125094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501197" y="3408045"/>
              <a:ext cx="244157" cy="125094"/>
            </a:xfrm>
            <a:prstGeom prst="rect">
              <a:avLst/>
            </a:prstGeom>
          </p:spPr>
        </p:pic>
        <p:pic>
          <p:nvPicPr>
            <p:cNvPr id="145" name="object 145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770120" y="3366134"/>
              <a:ext cx="171767" cy="163829"/>
            </a:xfrm>
            <a:prstGeom prst="rect">
              <a:avLst/>
            </a:prstGeom>
          </p:spPr>
        </p:pic>
        <p:pic>
          <p:nvPicPr>
            <p:cNvPr id="146" name="object 146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951095" y="3408045"/>
              <a:ext cx="111125" cy="125094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5137150" y="3362959"/>
              <a:ext cx="205091" cy="170179"/>
            </a:xfrm>
            <a:prstGeom prst="rect">
              <a:avLst/>
            </a:prstGeom>
          </p:spPr>
        </p:pic>
        <p:pic>
          <p:nvPicPr>
            <p:cNvPr id="148" name="object 148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5365750" y="3408045"/>
              <a:ext cx="76835" cy="121919"/>
            </a:xfrm>
            <a:prstGeom prst="rect">
              <a:avLst/>
            </a:prstGeom>
          </p:spPr>
        </p:pic>
        <p:pic>
          <p:nvPicPr>
            <p:cNvPr id="149" name="object 149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5504179" y="3369945"/>
              <a:ext cx="497840" cy="163194"/>
            </a:xfrm>
            <a:prstGeom prst="rect">
              <a:avLst/>
            </a:prstGeom>
          </p:spPr>
        </p:pic>
        <p:pic>
          <p:nvPicPr>
            <p:cNvPr id="150" name="object 150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6026150" y="3408045"/>
              <a:ext cx="76835" cy="121919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6164579" y="3408045"/>
              <a:ext cx="307961" cy="125094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6496050" y="3366134"/>
              <a:ext cx="316787" cy="167004"/>
            </a:xfrm>
            <a:prstGeom prst="rect">
              <a:avLst/>
            </a:prstGeom>
          </p:spPr>
        </p:pic>
        <p:pic>
          <p:nvPicPr>
            <p:cNvPr id="153" name="object 153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902450" y="3408045"/>
              <a:ext cx="116100" cy="167639"/>
            </a:xfrm>
            <a:prstGeom prst="rect">
              <a:avLst/>
            </a:prstGeom>
          </p:spPr>
        </p:pic>
        <p:pic>
          <p:nvPicPr>
            <p:cNvPr id="154" name="object 154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7043419" y="3411220"/>
              <a:ext cx="107314" cy="121919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7181850" y="3408045"/>
              <a:ext cx="205000" cy="167639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7404227" y="3408045"/>
              <a:ext cx="122414" cy="125094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7539990" y="3408045"/>
              <a:ext cx="111047" cy="125094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7668894" y="3408045"/>
              <a:ext cx="111125" cy="125094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7793990" y="3408045"/>
              <a:ext cx="111047" cy="125094"/>
            </a:xfrm>
            <a:prstGeom prst="rect">
              <a:avLst/>
            </a:prstGeom>
          </p:spPr>
        </p:pic>
        <p:pic>
          <p:nvPicPr>
            <p:cNvPr id="160" name="object 160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7991475" y="3363595"/>
              <a:ext cx="56515" cy="214629"/>
            </a:xfrm>
            <a:prstGeom prst="rect">
              <a:avLst/>
            </a:prstGeom>
          </p:spPr>
        </p:pic>
        <p:pic>
          <p:nvPicPr>
            <p:cNvPr id="161" name="object 161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8065769" y="3368040"/>
              <a:ext cx="109854" cy="165100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8192134" y="3364865"/>
              <a:ext cx="106680" cy="16827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104129" y="3640454"/>
              <a:ext cx="248271" cy="167005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5441950" y="3639184"/>
              <a:ext cx="71754" cy="165100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5556884" y="3639184"/>
              <a:ext cx="109854" cy="165100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5687695" y="3639184"/>
              <a:ext cx="106679" cy="168275"/>
            </a:xfrm>
            <a:prstGeom prst="rect">
              <a:avLst/>
            </a:prstGeom>
          </p:spPr>
        </p:pic>
        <p:pic>
          <p:nvPicPr>
            <p:cNvPr id="167" name="object 167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5814695" y="3639184"/>
              <a:ext cx="106679" cy="168275"/>
            </a:xfrm>
            <a:prstGeom prst="rect">
              <a:avLst/>
            </a:prstGeom>
          </p:spPr>
        </p:pic>
        <p:pic>
          <p:nvPicPr>
            <p:cNvPr id="168" name="object 168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6009640" y="3682365"/>
              <a:ext cx="172720" cy="121920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6212840" y="3682365"/>
              <a:ext cx="172720" cy="121920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6470650" y="3682365"/>
              <a:ext cx="111047" cy="12509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6609080" y="3640454"/>
              <a:ext cx="156845" cy="163830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6904990" y="3637915"/>
              <a:ext cx="56514" cy="214630"/>
            </a:xfrm>
            <a:prstGeom prst="rect">
              <a:avLst/>
            </a:prstGeom>
          </p:spPr>
        </p:pic>
        <p:pic>
          <p:nvPicPr>
            <p:cNvPr id="173" name="object 173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6777355" y="3682365"/>
              <a:ext cx="111125" cy="125095"/>
            </a:xfrm>
            <a:prstGeom prst="rect">
              <a:avLst/>
            </a:prstGeom>
          </p:spPr>
        </p:pic>
        <p:pic>
          <p:nvPicPr>
            <p:cNvPr id="174" name="object 174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9571355" y="3365500"/>
              <a:ext cx="244475" cy="164464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1840229" y="4394834"/>
              <a:ext cx="188480" cy="170179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2239644" y="4396740"/>
              <a:ext cx="107226" cy="168275"/>
            </a:xfrm>
            <a:prstGeom prst="rect">
              <a:avLst/>
            </a:prstGeom>
          </p:spPr>
        </p:pic>
        <p:pic>
          <p:nvPicPr>
            <p:cNvPr id="177" name="object 177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2121535" y="4396740"/>
              <a:ext cx="71754" cy="165100"/>
            </a:xfrm>
            <a:prstGeom prst="rect">
              <a:avLst/>
            </a:prstGeom>
          </p:spPr>
        </p:pic>
        <p:pic>
          <p:nvPicPr>
            <p:cNvPr id="178" name="object 178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2367279" y="4396740"/>
              <a:ext cx="106680" cy="16827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2491838" y="4396740"/>
              <a:ext cx="109046" cy="16827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2621914" y="4399915"/>
              <a:ext cx="109855" cy="165100"/>
            </a:xfrm>
            <a:prstGeom prst="rect">
              <a:avLst/>
            </a:prstGeom>
          </p:spPr>
        </p:pic>
        <p:pic>
          <p:nvPicPr>
            <p:cNvPr id="181" name="object 181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2760979" y="4396740"/>
              <a:ext cx="169544" cy="165100"/>
            </a:xfrm>
            <a:prstGeom prst="rect">
              <a:avLst/>
            </a:prstGeom>
          </p:spPr>
        </p:pic>
        <p:pic>
          <p:nvPicPr>
            <p:cNvPr id="182" name="object 182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2951479" y="4396740"/>
              <a:ext cx="106680" cy="16827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3074669" y="4396740"/>
              <a:ext cx="109855" cy="165100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3205479" y="4396740"/>
              <a:ext cx="106680" cy="168275"/>
            </a:xfrm>
            <a:prstGeom prst="rect">
              <a:avLst/>
            </a:prstGeom>
          </p:spPr>
        </p:pic>
        <p:pic>
          <p:nvPicPr>
            <p:cNvPr id="185" name="object 185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4001770" y="4398009"/>
              <a:ext cx="137159" cy="163829"/>
            </a:xfrm>
            <a:prstGeom prst="rect">
              <a:avLst/>
            </a:prstGeom>
          </p:spPr>
        </p:pic>
        <p:pic>
          <p:nvPicPr>
            <p:cNvPr id="186" name="object 186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4166870" y="4443095"/>
              <a:ext cx="107314" cy="121919"/>
            </a:xfrm>
            <a:prstGeom prst="rect">
              <a:avLst/>
            </a:prstGeom>
          </p:spPr>
        </p:pic>
        <p:pic>
          <p:nvPicPr>
            <p:cNvPr id="187" name="object 187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4293870" y="4401820"/>
              <a:ext cx="266700" cy="163194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4584700" y="4394834"/>
              <a:ext cx="155575" cy="167004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4751070" y="4398009"/>
              <a:ext cx="169544" cy="212725"/>
            </a:xfrm>
            <a:prstGeom prst="rect">
              <a:avLst/>
            </a:prstGeom>
          </p:spPr>
        </p:pic>
        <p:pic>
          <p:nvPicPr>
            <p:cNvPr id="190" name="object 190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4988559" y="4398009"/>
              <a:ext cx="258444" cy="167004"/>
            </a:xfrm>
            <a:prstGeom prst="rect">
              <a:avLst/>
            </a:prstGeom>
          </p:spPr>
        </p:pic>
        <p:pic>
          <p:nvPicPr>
            <p:cNvPr id="191" name="object 191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5271770" y="4398009"/>
              <a:ext cx="171767" cy="163829"/>
            </a:xfrm>
            <a:prstGeom prst="rect">
              <a:avLst/>
            </a:prstGeom>
          </p:spPr>
        </p:pic>
        <p:pic>
          <p:nvPicPr>
            <p:cNvPr id="192" name="object 192"/>
            <p:cNvPicPr/>
            <p:nvPr/>
          </p:nvPicPr>
          <p:blipFill>
            <a:blip r:embed="rId168" cstate="print"/>
            <a:stretch>
              <a:fillRect/>
            </a:stretch>
          </p:blipFill>
          <p:spPr>
            <a:xfrm>
              <a:off x="5452745" y="4439920"/>
              <a:ext cx="111125" cy="12509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5577840" y="4439920"/>
              <a:ext cx="111047" cy="125094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5765800" y="4394834"/>
              <a:ext cx="205091" cy="170179"/>
            </a:xfrm>
            <a:prstGeom prst="rect">
              <a:avLst/>
            </a:prstGeom>
          </p:spPr>
        </p:pic>
        <p:pic>
          <p:nvPicPr>
            <p:cNvPr id="195" name="object 195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5994400" y="4439920"/>
              <a:ext cx="76835" cy="121919"/>
            </a:xfrm>
            <a:prstGeom prst="rect">
              <a:avLst/>
            </a:prstGeom>
          </p:spPr>
        </p:pic>
        <p:pic>
          <p:nvPicPr>
            <p:cNvPr id="196" name="object 196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6142354" y="4394834"/>
              <a:ext cx="153035" cy="170179"/>
            </a:xfrm>
            <a:prstGeom prst="rect">
              <a:avLst/>
            </a:prstGeom>
          </p:spPr>
        </p:pic>
        <p:pic>
          <p:nvPicPr>
            <p:cNvPr id="197" name="object 197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6316345" y="4439920"/>
              <a:ext cx="111125" cy="125094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6452870" y="4439920"/>
              <a:ext cx="107314" cy="121919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6583044" y="4439920"/>
              <a:ext cx="111125" cy="125094"/>
            </a:xfrm>
            <a:prstGeom prst="rect">
              <a:avLst/>
            </a:prstGeom>
          </p:spPr>
        </p:pic>
        <p:pic>
          <p:nvPicPr>
            <p:cNvPr id="200" name="object 200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6718300" y="4439920"/>
              <a:ext cx="192404" cy="125094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6935469" y="4398009"/>
              <a:ext cx="31114" cy="163829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7062469" y="4398009"/>
              <a:ext cx="125706" cy="163829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7214869" y="4443095"/>
              <a:ext cx="107314" cy="121919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7353300" y="4439920"/>
              <a:ext cx="205000" cy="167639"/>
            </a:xfrm>
            <a:prstGeom prst="rect">
              <a:avLst/>
            </a:prstGeom>
          </p:spPr>
        </p:pic>
        <p:pic>
          <p:nvPicPr>
            <p:cNvPr id="205" name="object 205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7575677" y="4439920"/>
              <a:ext cx="122414" cy="125094"/>
            </a:xfrm>
            <a:prstGeom prst="rect">
              <a:avLst/>
            </a:prstGeom>
          </p:spPr>
        </p:pic>
        <p:pic>
          <p:nvPicPr>
            <p:cNvPr id="206" name="object 206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7711440" y="4439920"/>
              <a:ext cx="111047" cy="12509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7840344" y="4439920"/>
              <a:ext cx="111125" cy="125094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7965440" y="4439920"/>
              <a:ext cx="111047" cy="125094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9572625" y="4396740"/>
              <a:ext cx="109854" cy="165100"/>
            </a:xfrm>
            <a:prstGeom prst="rect">
              <a:avLst/>
            </a:prstGeom>
          </p:spPr>
        </p:pic>
        <p:pic>
          <p:nvPicPr>
            <p:cNvPr id="210" name="object 210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9711690" y="4396740"/>
              <a:ext cx="71754" cy="165100"/>
            </a:xfrm>
            <a:prstGeom prst="rect">
              <a:avLst/>
            </a:prstGeom>
          </p:spPr>
        </p:pic>
        <p:pic>
          <p:nvPicPr>
            <p:cNvPr id="211" name="object 211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2043429" y="4993004"/>
              <a:ext cx="188480" cy="170180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2317114" y="4998084"/>
              <a:ext cx="109855" cy="165100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2442844" y="4994909"/>
              <a:ext cx="107226" cy="16827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2578735" y="4994909"/>
              <a:ext cx="71754" cy="165100"/>
            </a:xfrm>
            <a:prstGeom prst="rect">
              <a:avLst/>
            </a:prstGeom>
          </p:spPr>
        </p:pic>
        <p:pic>
          <p:nvPicPr>
            <p:cNvPr id="215" name="object 215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2693669" y="4994909"/>
              <a:ext cx="109855" cy="165100"/>
            </a:xfrm>
            <a:prstGeom prst="rect">
              <a:avLst/>
            </a:prstGeom>
          </p:spPr>
        </p:pic>
        <p:pic>
          <p:nvPicPr>
            <p:cNvPr id="216" name="object 216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2827019" y="4993640"/>
              <a:ext cx="56515" cy="214630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3056254" y="5085079"/>
              <a:ext cx="60959" cy="31115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2907664" y="4996179"/>
              <a:ext cx="125706" cy="163830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2197735" y="5269229"/>
              <a:ext cx="71754" cy="165100"/>
            </a:xfrm>
            <a:prstGeom prst="rect">
              <a:avLst/>
            </a:prstGeom>
          </p:spPr>
        </p:pic>
        <p:pic>
          <p:nvPicPr>
            <p:cNvPr id="220" name="object 220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2314575" y="5267959"/>
              <a:ext cx="56514" cy="214629"/>
            </a:xfrm>
            <a:prstGeom prst="rect">
              <a:avLst/>
            </a:prstGeom>
          </p:spPr>
        </p:pic>
        <p:pic>
          <p:nvPicPr>
            <p:cNvPr id="221" name="object 221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2405379" y="5269229"/>
              <a:ext cx="169544" cy="165100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2595879" y="5269229"/>
              <a:ext cx="106680" cy="168275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2722879" y="5269229"/>
              <a:ext cx="106680" cy="168275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2844800" y="5269865"/>
              <a:ext cx="117475" cy="164464"/>
            </a:xfrm>
            <a:prstGeom prst="rect">
              <a:avLst/>
            </a:prstGeom>
          </p:spPr>
        </p:pic>
        <p:pic>
          <p:nvPicPr>
            <p:cNvPr id="225" name="object 225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3676015" y="4993004"/>
              <a:ext cx="132600" cy="170180"/>
            </a:xfrm>
            <a:prstGeom prst="rect">
              <a:avLst/>
            </a:prstGeom>
          </p:spPr>
        </p:pic>
        <p:pic>
          <p:nvPicPr>
            <p:cNvPr id="226" name="object 226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3821429" y="5041265"/>
              <a:ext cx="176530" cy="118745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4014470" y="4996179"/>
              <a:ext cx="170814" cy="163830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4210151" y="5038090"/>
              <a:ext cx="116103" cy="17081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4413250" y="5038090"/>
              <a:ext cx="112395" cy="125095"/>
            </a:xfrm>
            <a:prstGeom prst="rect">
              <a:avLst/>
            </a:prstGeom>
          </p:spPr>
        </p:pic>
        <p:pic>
          <p:nvPicPr>
            <p:cNvPr id="230" name="object 230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4547870" y="4996179"/>
              <a:ext cx="107314" cy="163830"/>
            </a:xfrm>
            <a:prstGeom prst="rect">
              <a:avLst/>
            </a:prstGeom>
          </p:spPr>
        </p:pic>
        <p:pic>
          <p:nvPicPr>
            <p:cNvPr id="231" name="object 231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4678045" y="5038090"/>
              <a:ext cx="111125" cy="125095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4806950" y="5038090"/>
              <a:ext cx="112395" cy="125095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4940300" y="4996179"/>
              <a:ext cx="109537" cy="163830"/>
            </a:xfrm>
            <a:prstGeom prst="rect">
              <a:avLst/>
            </a:prstGeom>
          </p:spPr>
        </p:pic>
        <p:pic>
          <p:nvPicPr>
            <p:cNvPr id="234" name="object 234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5119370" y="4999990"/>
              <a:ext cx="194944" cy="208914"/>
            </a:xfrm>
            <a:prstGeom prst="rect">
              <a:avLst/>
            </a:prstGeom>
          </p:spPr>
        </p:pic>
        <p:pic>
          <p:nvPicPr>
            <p:cNvPr id="235" name="object 235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5334000" y="5038090"/>
              <a:ext cx="116100" cy="167639"/>
            </a:xfrm>
            <a:prstGeom prst="rect">
              <a:avLst/>
            </a:prstGeom>
          </p:spPr>
        </p:pic>
        <p:pic>
          <p:nvPicPr>
            <p:cNvPr id="236" name="object 236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5465445" y="5038090"/>
              <a:ext cx="111125" cy="125095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5664200" y="4993004"/>
              <a:ext cx="282575" cy="170180"/>
            </a:xfrm>
            <a:prstGeom prst="rect">
              <a:avLst/>
            </a:prstGeom>
          </p:spPr>
        </p:pic>
        <p:pic>
          <p:nvPicPr>
            <p:cNvPr id="238" name="object 238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5957570" y="4996179"/>
              <a:ext cx="170814" cy="167005"/>
            </a:xfrm>
            <a:prstGeom prst="rect">
              <a:avLst/>
            </a:prstGeom>
          </p:spPr>
        </p:pic>
        <p:pic>
          <p:nvPicPr>
            <p:cNvPr id="239" name="object 239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6145847" y="5041265"/>
              <a:ext cx="123189" cy="118745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6346825" y="4993640"/>
              <a:ext cx="56514" cy="214630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6427470" y="5038090"/>
              <a:ext cx="107314" cy="121920"/>
            </a:xfrm>
            <a:prstGeom prst="rect">
              <a:avLst/>
            </a:prstGeom>
          </p:spPr>
        </p:pic>
        <p:pic>
          <p:nvPicPr>
            <p:cNvPr id="242" name="object 242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6559677" y="5038090"/>
              <a:ext cx="122414" cy="125095"/>
            </a:xfrm>
            <a:prstGeom prst="rect">
              <a:avLst/>
            </a:prstGeom>
          </p:spPr>
        </p:pic>
        <p:pic>
          <p:nvPicPr>
            <p:cNvPr id="243" name="object 243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6706869" y="5038090"/>
              <a:ext cx="107314" cy="121920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6842759" y="5085079"/>
              <a:ext cx="60960" cy="31115"/>
            </a:xfrm>
            <a:prstGeom prst="rect">
              <a:avLst/>
            </a:prstGeom>
          </p:spPr>
        </p:pic>
        <p:pic>
          <p:nvPicPr>
            <p:cNvPr id="245" name="object 245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6921500" y="4999990"/>
              <a:ext cx="274954" cy="163195"/>
            </a:xfrm>
            <a:prstGeom prst="rect">
              <a:avLst/>
            </a:prstGeom>
          </p:spPr>
        </p:pic>
        <p:pic>
          <p:nvPicPr>
            <p:cNvPr id="246" name="object 246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7214869" y="5041265"/>
              <a:ext cx="107314" cy="121920"/>
            </a:xfrm>
            <a:prstGeom prst="rect">
              <a:avLst/>
            </a:prstGeom>
          </p:spPr>
        </p:pic>
        <p:pic>
          <p:nvPicPr>
            <p:cNvPr id="247" name="object 247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7353300" y="5038090"/>
              <a:ext cx="76834" cy="121920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7443469" y="5038090"/>
              <a:ext cx="107314" cy="121920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7574280" y="4993640"/>
              <a:ext cx="56515" cy="214630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7707947" y="5038090"/>
              <a:ext cx="244157" cy="125095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7976869" y="4996179"/>
              <a:ext cx="171767" cy="16383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8157844" y="5038090"/>
              <a:ext cx="111125" cy="125095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8282940" y="5038090"/>
              <a:ext cx="111047" cy="125095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3829050" y="5267325"/>
              <a:ext cx="205091" cy="17017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4057650" y="5312409"/>
              <a:ext cx="76835" cy="121919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196079" y="5274309"/>
              <a:ext cx="497840" cy="16319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4718050" y="5312409"/>
              <a:ext cx="76835" cy="121919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4856479" y="5312409"/>
              <a:ext cx="307961" cy="125094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5187950" y="5270500"/>
              <a:ext cx="316787" cy="16700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5594350" y="5312409"/>
              <a:ext cx="116100" cy="167639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5735320" y="5315584"/>
              <a:ext cx="107314" cy="121919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873750" y="5312409"/>
              <a:ext cx="205000" cy="167639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6096114" y="5312409"/>
              <a:ext cx="122426" cy="125094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6231890" y="5312409"/>
              <a:ext cx="111047" cy="125094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6360795" y="5312409"/>
              <a:ext cx="111125" cy="125094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6485890" y="5312409"/>
              <a:ext cx="111047" cy="12509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6670865" y="5363209"/>
              <a:ext cx="126809" cy="23494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6878319" y="5270500"/>
              <a:ext cx="125706" cy="163829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7022581" y="5312409"/>
              <a:ext cx="110373" cy="12509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7156450" y="5274309"/>
              <a:ext cx="147954" cy="163194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7387590" y="5269229"/>
              <a:ext cx="71754" cy="165100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7568565" y="5267325"/>
              <a:ext cx="132600" cy="170179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7729219" y="5270500"/>
              <a:ext cx="170814" cy="163829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7924900" y="5312409"/>
              <a:ext cx="116103" cy="170814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8072119" y="5270500"/>
              <a:ext cx="165100" cy="167004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5372141" y="5544820"/>
              <a:ext cx="116164" cy="167004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5651614" y="5586729"/>
              <a:ext cx="122426" cy="125095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5511927" y="5586729"/>
              <a:ext cx="122414" cy="125095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5797550" y="5586729"/>
              <a:ext cx="76835" cy="121920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5949950" y="5586729"/>
              <a:ext cx="116100" cy="167640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6082781" y="5548629"/>
              <a:ext cx="389138" cy="163195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6496050" y="5586729"/>
              <a:ext cx="76834" cy="121920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6586219" y="5586729"/>
              <a:ext cx="107314" cy="121920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9584690" y="4994909"/>
              <a:ext cx="71754" cy="165100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9703434" y="4998084"/>
              <a:ext cx="106680" cy="161925"/>
            </a:xfrm>
            <a:prstGeom prst="rect">
              <a:avLst/>
            </a:prstGeom>
          </p:spPr>
        </p:pic>
        <p:sp>
          <p:nvSpPr>
            <p:cNvPr id="286" name="object 286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5180" y="459105"/>
            <a:ext cx="364490" cy="185420"/>
            <a:chOff x="805180" y="459105"/>
            <a:chExt cx="364490" cy="18542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05180" y="459105"/>
              <a:ext cx="152400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8060" y="459105"/>
              <a:ext cx="181530" cy="185420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186180" y="459105"/>
            <a:ext cx="1006475" cy="185420"/>
            <a:chOff x="1186180" y="459105"/>
            <a:chExt cx="1006475" cy="1854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2700" y="506095"/>
              <a:ext cx="85725" cy="1352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86180" y="463550"/>
              <a:ext cx="78104" cy="18097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83030" y="459105"/>
              <a:ext cx="34925" cy="18224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2245" y="459105"/>
              <a:ext cx="128847" cy="1854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08455" y="509270"/>
              <a:ext cx="119380" cy="13525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50060" y="463550"/>
              <a:ext cx="78104" cy="1809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47850" y="459105"/>
              <a:ext cx="198104" cy="185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73275" y="506095"/>
              <a:ext cx="119380" cy="135254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290482" y="455930"/>
            <a:ext cx="236854" cy="188595"/>
            <a:chOff x="2290482" y="455930"/>
            <a:chExt cx="236854" cy="188595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90482" y="506095"/>
              <a:ext cx="135836" cy="13842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39034" y="455930"/>
              <a:ext cx="88264" cy="185420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2590800" y="459105"/>
            <a:ext cx="638810" cy="185420"/>
            <a:chOff x="2590800" y="459105"/>
            <a:chExt cx="638810" cy="185420"/>
          </a:xfrm>
        </p:grpSpPr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590800" y="459105"/>
              <a:ext cx="287655" cy="18542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04490" y="459105"/>
              <a:ext cx="190817" cy="1822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106419" y="506095"/>
              <a:ext cx="123190" cy="138429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326129" y="459105"/>
            <a:ext cx="650875" cy="185420"/>
            <a:chOff x="3326129" y="459105"/>
            <a:chExt cx="650875" cy="185420"/>
          </a:xfrm>
        </p:grpSpPr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26129" y="506095"/>
              <a:ext cx="213995" cy="13842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67429" y="459105"/>
              <a:ext cx="185420" cy="18542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65549" y="463550"/>
              <a:ext cx="211454" cy="180975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231640" y="461009"/>
            <a:ext cx="127635" cy="18033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996725" y="459105"/>
            <a:ext cx="128869" cy="185420"/>
          </a:xfrm>
          <a:prstGeom prst="rect">
            <a:avLst/>
          </a:prstGeom>
        </p:spPr>
      </p:pic>
      <p:grpSp>
        <p:nvGrpSpPr>
          <p:cNvPr id="30" name="object 30"/>
          <p:cNvGrpSpPr/>
          <p:nvPr/>
        </p:nvGrpSpPr>
        <p:grpSpPr>
          <a:xfrm>
            <a:off x="4384675" y="459105"/>
            <a:ext cx="900430" cy="185420"/>
            <a:chOff x="4384675" y="459105"/>
            <a:chExt cx="900430" cy="185420"/>
          </a:xfrm>
        </p:grpSpPr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384675" y="459105"/>
              <a:ext cx="34925" cy="1822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48268" y="506095"/>
              <a:ext cx="123731" cy="13842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586604" y="506095"/>
              <a:ext cx="123190" cy="13842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737100" y="506095"/>
              <a:ext cx="119379" cy="13525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885148" y="506095"/>
              <a:ext cx="123731" cy="13842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23484" y="506095"/>
              <a:ext cx="123189" cy="13842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61915" y="506095"/>
              <a:ext cx="123110" cy="13842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5385434" y="459105"/>
            <a:ext cx="690245" cy="185420"/>
            <a:chOff x="5385434" y="459105"/>
            <a:chExt cx="690245" cy="185420"/>
          </a:xfrm>
        </p:grpSpPr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385434" y="509270"/>
              <a:ext cx="119379" cy="1352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540374" y="506095"/>
              <a:ext cx="119379" cy="13525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687730" y="459105"/>
              <a:ext cx="128869" cy="185420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840729" y="506095"/>
              <a:ext cx="123190" cy="1384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989954" y="506095"/>
              <a:ext cx="85725" cy="135254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6231890" y="455930"/>
            <a:ext cx="868044" cy="188595"/>
            <a:chOff x="6231890" y="455930"/>
            <a:chExt cx="868044" cy="188595"/>
          </a:xfrm>
        </p:grpSpPr>
        <p:pic>
          <p:nvPicPr>
            <p:cNvPr id="45" name="object 4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231890" y="459105"/>
              <a:ext cx="164147" cy="18224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6415405" y="459105"/>
              <a:ext cx="164147" cy="182245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6598920" y="459105"/>
              <a:ext cx="152400" cy="18224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774815" y="455930"/>
              <a:ext cx="176499" cy="18859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975475" y="558165"/>
              <a:ext cx="68579" cy="349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063105" y="459105"/>
              <a:ext cx="36829" cy="182245"/>
            </a:xfrm>
            <a:prstGeom prst="rect">
              <a:avLst/>
            </a:prstGeom>
          </p:spPr>
        </p:pic>
      </p:grpSp>
      <p:pic>
        <p:nvPicPr>
          <p:cNvPr id="51" name="object 51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2140343" y="1913077"/>
            <a:ext cx="235699" cy="205359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2140343" y="4404652"/>
            <a:ext cx="235699" cy="220916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3237217" y="1130198"/>
            <a:ext cx="4971829" cy="4964582"/>
          </a:xfrm>
          <a:prstGeom prst="rect">
            <a:avLst/>
          </a:prstGeom>
        </p:spPr>
      </p:pic>
      <p:sp>
        <p:nvSpPr>
          <p:cNvPr id="54" name="object 54"/>
          <p:cNvSpPr txBox="1"/>
          <p:nvPr/>
        </p:nvSpPr>
        <p:spPr>
          <a:xfrm>
            <a:off x="6889229" y="153725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116457" y="535688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44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337268" y="400695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21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404880" y="153725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4360862" y="6629082"/>
            <a:ext cx="1912620" cy="93345"/>
            <a:chOff x="4360862" y="6629082"/>
            <a:chExt cx="1912620" cy="93345"/>
          </a:xfrm>
        </p:grpSpPr>
        <p:sp>
          <p:nvSpPr>
            <p:cNvPr id="59" name="object 59"/>
            <p:cNvSpPr/>
            <p:nvPr/>
          </p:nvSpPr>
          <p:spPr>
            <a:xfrm>
              <a:off x="4370387" y="6638607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4295" y="74295"/>
                  </a:moveTo>
                  <a:lnTo>
                    <a:pt x="0" y="74295"/>
                  </a:lnTo>
                  <a:lnTo>
                    <a:pt x="0" y="0"/>
                  </a:lnTo>
                  <a:lnTo>
                    <a:pt x="74295" y="0"/>
                  </a:lnTo>
                  <a:lnTo>
                    <a:pt x="74295" y="74295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360862" y="662908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83820" y="93345"/>
                  </a:moveTo>
                  <a:lnTo>
                    <a:pt x="9525" y="93345"/>
                  </a:lnTo>
                  <a:lnTo>
                    <a:pt x="7404" y="93103"/>
                  </a:lnTo>
                  <a:lnTo>
                    <a:pt x="0" y="8382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83820" y="0"/>
                  </a:lnTo>
                  <a:lnTo>
                    <a:pt x="93345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74295"/>
                  </a:lnTo>
                  <a:lnTo>
                    <a:pt x="9525" y="74295"/>
                  </a:lnTo>
                  <a:lnTo>
                    <a:pt x="19050" y="83820"/>
                  </a:lnTo>
                  <a:lnTo>
                    <a:pt x="93345" y="83820"/>
                  </a:lnTo>
                  <a:lnTo>
                    <a:pt x="93103" y="85940"/>
                  </a:lnTo>
                  <a:lnTo>
                    <a:pt x="85940" y="93103"/>
                  </a:lnTo>
                  <a:lnTo>
                    <a:pt x="83820" y="93345"/>
                  </a:lnTo>
                  <a:close/>
                </a:path>
                <a:path w="93345" h="9334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93345" h="93345">
                  <a:moveTo>
                    <a:pt x="74295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74295" y="9525"/>
                  </a:lnTo>
                  <a:lnTo>
                    <a:pt x="74295" y="1905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74295" y="9525"/>
                  </a:lnTo>
                  <a:lnTo>
                    <a:pt x="83820" y="19050"/>
                  </a:lnTo>
                  <a:lnTo>
                    <a:pt x="93345" y="19050"/>
                  </a:lnTo>
                  <a:lnTo>
                    <a:pt x="93345" y="74295"/>
                  </a:lnTo>
                  <a:lnTo>
                    <a:pt x="83820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19050"/>
                  </a:moveTo>
                  <a:lnTo>
                    <a:pt x="83820" y="19050"/>
                  </a:lnTo>
                  <a:lnTo>
                    <a:pt x="74295" y="9525"/>
                  </a:lnTo>
                  <a:lnTo>
                    <a:pt x="93345" y="9525"/>
                  </a:lnTo>
                  <a:lnTo>
                    <a:pt x="93345" y="19050"/>
                  </a:lnTo>
                  <a:close/>
                </a:path>
                <a:path w="93345" h="93345">
                  <a:moveTo>
                    <a:pt x="19050" y="83820"/>
                  </a:moveTo>
                  <a:lnTo>
                    <a:pt x="9525" y="74295"/>
                  </a:lnTo>
                  <a:lnTo>
                    <a:pt x="19050" y="74295"/>
                  </a:lnTo>
                  <a:lnTo>
                    <a:pt x="19050" y="8382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19050" y="83820"/>
                  </a:lnTo>
                  <a:lnTo>
                    <a:pt x="19050" y="74295"/>
                  </a:lnTo>
                  <a:lnTo>
                    <a:pt x="74295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83820"/>
                  </a:moveTo>
                  <a:lnTo>
                    <a:pt x="74295" y="83820"/>
                  </a:lnTo>
                  <a:lnTo>
                    <a:pt x="83820" y="74295"/>
                  </a:lnTo>
                  <a:lnTo>
                    <a:pt x="93345" y="74295"/>
                  </a:lnTo>
                  <a:lnTo>
                    <a:pt x="93345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4976812" y="6638607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4295" y="74295"/>
                  </a:moveTo>
                  <a:lnTo>
                    <a:pt x="0" y="74295"/>
                  </a:lnTo>
                  <a:lnTo>
                    <a:pt x="0" y="0"/>
                  </a:lnTo>
                  <a:lnTo>
                    <a:pt x="74295" y="0"/>
                  </a:lnTo>
                  <a:lnTo>
                    <a:pt x="74295" y="74295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967287" y="662908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83820" y="93345"/>
                  </a:moveTo>
                  <a:lnTo>
                    <a:pt x="9525" y="93345"/>
                  </a:lnTo>
                  <a:lnTo>
                    <a:pt x="7404" y="93103"/>
                  </a:lnTo>
                  <a:lnTo>
                    <a:pt x="0" y="8382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83820" y="0"/>
                  </a:lnTo>
                  <a:lnTo>
                    <a:pt x="93345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74295"/>
                  </a:lnTo>
                  <a:lnTo>
                    <a:pt x="9525" y="74295"/>
                  </a:lnTo>
                  <a:lnTo>
                    <a:pt x="19050" y="83820"/>
                  </a:lnTo>
                  <a:lnTo>
                    <a:pt x="93345" y="83820"/>
                  </a:lnTo>
                  <a:lnTo>
                    <a:pt x="93103" y="85940"/>
                  </a:lnTo>
                  <a:lnTo>
                    <a:pt x="85940" y="93103"/>
                  </a:lnTo>
                  <a:lnTo>
                    <a:pt x="83820" y="93345"/>
                  </a:lnTo>
                  <a:close/>
                </a:path>
                <a:path w="93345" h="9334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93345" h="93345">
                  <a:moveTo>
                    <a:pt x="74295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74295" y="9525"/>
                  </a:lnTo>
                  <a:lnTo>
                    <a:pt x="74295" y="1905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74295" y="9525"/>
                  </a:lnTo>
                  <a:lnTo>
                    <a:pt x="83820" y="19050"/>
                  </a:lnTo>
                  <a:lnTo>
                    <a:pt x="93345" y="19050"/>
                  </a:lnTo>
                  <a:lnTo>
                    <a:pt x="93345" y="74295"/>
                  </a:lnTo>
                  <a:lnTo>
                    <a:pt x="83820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19050"/>
                  </a:moveTo>
                  <a:lnTo>
                    <a:pt x="83820" y="19050"/>
                  </a:lnTo>
                  <a:lnTo>
                    <a:pt x="74295" y="9525"/>
                  </a:lnTo>
                  <a:lnTo>
                    <a:pt x="93345" y="9525"/>
                  </a:lnTo>
                  <a:lnTo>
                    <a:pt x="93345" y="19050"/>
                  </a:lnTo>
                  <a:close/>
                </a:path>
                <a:path w="93345" h="93345">
                  <a:moveTo>
                    <a:pt x="19050" y="83820"/>
                  </a:moveTo>
                  <a:lnTo>
                    <a:pt x="9525" y="74295"/>
                  </a:lnTo>
                  <a:lnTo>
                    <a:pt x="19050" y="74295"/>
                  </a:lnTo>
                  <a:lnTo>
                    <a:pt x="19050" y="8382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19050" y="83820"/>
                  </a:lnTo>
                  <a:lnTo>
                    <a:pt x="19050" y="74295"/>
                  </a:lnTo>
                  <a:lnTo>
                    <a:pt x="74295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83820"/>
                  </a:moveTo>
                  <a:lnTo>
                    <a:pt x="74295" y="83820"/>
                  </a:lnTo>
                  <a:lnTo>
                    <a:pt x="83820" y="74295"/>
                  </a:lnTo>
                  <a:lnTo>
                    <a:pt x="93345" y="74295"/>
                  </a:lnTo>
                  <a:lnTo>
                    <a:pt x="93345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5583237" y="6638607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4295" y="74295"/>
                  </a:moveTo>
                  <a:lnTo>
                    <a:pt x="0" y="74295"/>
                  </a:lnTo>
                  <a:lnTo>
                    <a:pt x="0" y="0"/>
                  </a:lnTo>
                  <a:lnTo>
                    <a:pt x="74295" y="0"/>
                  </a:lnTo>
                  <a:lnTo>
                    <a:pt x="74295" y="74295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573712" y="662908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83820" y="93345"/>
                  </a:moveTo>
                  <a:lnTo>
                    <a:pt x="9525" y="93345"/>
                  </a:lnTo>
                  <a:lnTo>
                    <a:pt x="7404" y="93103"/>
                  </a:lnTo>
                  <a:lnTo>
                    <a:pt x="0" y="8382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83820" y="0"/>
                  </a:lnTo>
                  <a:lnTo>
                    <a:pt x="93345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74295"/>
                  </a:lnTo>
                  <a:lnTo>
                    <a:pt x="9525" y="74295"/>
                  </a:lnTo>
                  <a:lnTo>
                    <a:pt x="19050" y="83820"/>
                  </a:lnTo>
                  <a:lnTo>
                    <a:pt x="93345" y="83820"/>
                  </a:lnTo>
                  <a:lnTo>
                    <a:pt x="93103" y="85940"/>
                  </a:lnTo>
                  <a:lnTo>
                    <a:pt x="85940" y="93103"/>
                  </a:lnTo>
                  <a:lnTo>
                    <a:pt x="83820" y="93345"/>
                  </a:lnTo>
                  <a:close/>
                </a:path>
                <a:path w="93345" h="9334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93345" h="93345">
                  <a:moveTo>
                    <a:pt x="74295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74295" y="9525"/>
                  </a:lnTo>
                  <a:lnTo>
                    <a:pt x="74295" y="1905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74295" y="9525"/>
                  </a:lnTo>
                  <a:lnTo>
                    <a:pt x="83820" y="19050"/>
                  </a:lnTo>
                  <a:lnTo>
                    <a:pt x="93345" y="19050"/>
                  </a:lnTo>
                  <a:lnTo>
                    <a:pt x="93345" y="74295"/>
                  </a:lnTo>
                  <a:lnTo>
                    <a:pt x="83820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19050"/>
                  </a:moveTo>
                  <a:lnTo>
                    <a:pt x="83820" y="19050"/>
                  </a:lnTo>
                  <a:lnTo>
                    <a:pt x="74295" y="9525"/>
                  </a:lnTo>
                  <a:lnTo>
                    <a:pt x="93345" y="9525"/>
                  </a:lnTo>
                  <a:lnTo>
                    <a:pt x="93345" y="19050"/>
                  </a:lnTo>
                  <a:close/>
                </a:path>
                <a:path w="93345" h="93345">
                  <a:moveTo>
                    <a:pt x="19050" y="83820"/>
                  </a:moveTo>
                  <a:lnTo>
                    <a:pt x="9525" y="74295"/>
                  </a:lnTo>
                  <a:lnTo>
                    <a:pt x="19050" y="74295"/>
                  </a:lnTo>
                  <a:lnTo>
                    <a:pt x="19050" y="8382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19050" y="83820"/>
                  </a:lnTo>
                  <a:lnTo>
                    <a:pt x="19050" y="74295"/>
                  </a:lnTo>
                  <a:lnTo>
                    <a:pt x="74295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83820"/>
                  </a:moveTo>
                  <a:lnTo>
                    <a:pt x="74295" y="83820"/>
                  </a:lnTo>
                  <a:lnTo>
                    <a:pt x="83820" y="74295"/>
                  </a:lnTo>
                  <a:lnTo>
                    <a:pt x="93345" y="74295"/>
                  </a:lnTo>
                  <a:lnTo>
                    <a:pt x="93345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6189662" y="6638607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5" h="74295">
                  <a:moveTo>
                    <a:pt x="74295" y="74295"/>
                  </a:moveTo>
                  <a:lnTo>
                    <a:pt x="0" y="74295"/>
                  </a:lnTo>
                  <a:lnTo>
                    <a:pt x="0" y="0"/>
                  </a:lnTo>
                  <a:lnTo>
                    <a:pt x="74295" y="0"/>
                  </a:lnTo>
                  <a:lnTo>
                    <a:pt x="74295" y="74295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6180137" y="6629082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5">
                  <a:moveTo>
                    <a:pt x="83820" y="93345"/>
                  </a:moveTo>
                  <a:lnTo>
                    <a:pt x="9525" y="93345"/>
                  </a:lnTo>
                  <a:lnTo>
                    <a:pt x="7404" y="93103"/>
                  </a:lnTo>
                  <a:lnTo>
                    <a:pt x="0" y="83820"/>
                  </a:lnTo>
                  <a:lnTo>
                    <a:pt x="0" y="9525"/>
                  </a:lnTo>
                  <a:lnTo>
                    <a:pt x="9525" y="0"/>
                  </a:lnTo>
                  <a:lnTo>
                    <a:pt x="83820" y="0"/>
                  </a:lnTo>
                  <a:lnTo>
                    <a:pt x="93345" y="9525"/>
                  </a:lnTo>
                  <a:lnTo>
                    <a:pt x="19050" y="9525"/>
                  </a:lnTo>
                  <a:lnTo>
                    <a:pt x="9525" y="19050"/>
                  </a:lnTo>
                  <a:lnTo>
                    <a:pt x="19050" y="19050"/>
                  </a:lnTo>
                  <a:lnTo>
                    <a:pt x="19050" y="74295"/>
                  </a:lnTo>
                  <a:lnTo>
                    <a:pt x="9525" y="74295"/>
                  </a:lnTo>
                  <a:lnTo>
                    <a:pt x="19050" y="83820"/>
                  </a:lnTo>
                  <a:lnTo>
                    <a:pt x="93345" y="83820"/>
                  </a:lnTo>
                  <a:lnTo>
                    <a:pt x="93103" y="85940"/>
                  </a:lnTo>
                  <a:lnTo>
                    <a:pt x="85940" y="93103"/>
                  </a:lnTo>
                  <a:lnTo>
                    <a:pt x="83820" y="93345"/>
                  </a:lnTo>
                  <a:close/>
                </a:path>
                <a:path w="93345" h="93345">
                  <a:moveTo>
                    <a:pt x="19050" y="19050"/>
                  </a:moveTo>
                  <a:lnTo>
                    <a:pt x="9525" y="19050"/>
                  </a:lnTo>
                  <a:lnTo>
                    <a:pt x="19050" y="9525"/>
                  </a:lnTo>
                  <a:lnTo>
                    <a:pt x="19050" y="19050"/>
                  </a:lnTo>
                  <a:close/>
                </a:path>
                <a:path w="93345" h="93345">
                  <a:moveTo>
                    <a:pt x="74295" y="19050"/>
                  </a:moveTo>
                  <a:lnTo>
                    <a:pt x="19050" y="19050"/>
                  </a:lnTo>
                  <a:lnTo>
                    <a:pt x="19050" y="9525"/>
                  </a:lnTo>
                  <a:lnTo>
                    <a:pt x="74295" y="9525"/>
                  </a:lnTo>
                  <a:lnTo>
                    <a:pt x="74295" y="1905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74295" y="9525"/>
                  </a:lnTo>
                  <a:lnTo>
                    <a:pt x="83820" y="19050"/>
                  </a:lnTo>
                  <a:lnTo>
                    <a:pt x="93345" y="19050"/>
                  </a:lnTo>
                  <a:lnTo>
                    <a:pt x="93345" y="74295"/>
                  </a:lnTo>
                  <a:lnTo>
                    <a:pt x="83820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19050"/>
                  </a:moveTo>
                  <a:lnTo>
                    <a:pt x="83820" y="19050"/>
                  </a:lnTo>
                  <a:lnTo>
                    <a:pt x="74295" y="9525"/>
                  </a:lnTo>
                  <a:lnTo>
                    <a:pt x="93345" y="9525"/>
                  </a:lnTo>
                  <a:lnTo>
                    <a:pt x="93345" y="19050"/>
                  </a:lnTo>
                  <a:close/>
                </a:path>
                <a:path w="93345" h="93345">
                  <a:moveTo>
                    <a:pt x="19050" y="83820"/>
                  </a:moveTo>
                  <a:lnTo>
                    <a:pt x="9525" y="74295"/>
                  </a:lnTo>
                  <a:lnTo>
                    <a:pt x="19050" y="74295"/>
                  </a:lnTo>
                  <a:lnTo>
                    <a:pt x="19050" y="83820"/>
                  </a:lnTo>
                  <a:close/>
                </a:path>
                <a:path w="93345" h="93345">
                  <a:moveTo>
                    <a:pt x="74295" y="83820"/>
                  </a:moveTo>
                  <a:lnTo>
                    <a:pt x="19050" y="83820"/>
                  </a:lnTo>
                  <a:lnTo>
                    <a:pt x="19050" y="74295"/>
                  </a:lnTo>
                  <a:lnTo>
                    <a:pt x="74295" y="74295"/>
                  </a:lnTo>
                  <a:lnTo>
                    <a:pt x="74295" y="83820"/>
                  </a:lnTo>
                  <a:close/>
                </a:path>
                <a:path w="93345" h="93345">
                  <a:moveTo>
                    <a:pt x="93345" y="83820"/>
                  </a:moveTo>
                  <a:lnTo>
                    <a:pt x="74295" y="83820"/>
                  </a:lnTo>
                  <a:lnTo>
                    <a:pt x="83820" y="74295"/>
                  </a:lnTo>
                  <a:lnTo>
                    <a:pt x="93345" y="74295"/>
                  </a:lnTo>
                  <a:lnTo>
                    <a:pt x="93345" y="83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 txBox="1"/>
          <p:nvPr/>
        </p:nvSpPr>
        <p:spPr>
          <a:xfrm>
            <a:off x="4469447" y="6589394"/>
            <a:ext cx="26193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8490" algn="l"/>
                <a:tab pos="1224915" algn="l"/>
                <a:tab pos="1830705" algn="l"/>
              </a:tabLst>
            </a:pP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IS</a:t>
            </a:r>
            <a:r>
              <a:rPr sz="9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Arial MT"/>
                <a:cs typeface="Arial MT"/>
              </a:rPr>
              <a:t>14845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IS</a:t>
            </a:r>
            <a:r>
              <a:rPr sz="9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Arial MT"/>
                <a:cs typeface="Arial MT"/>
              </a:rPr>
              <a:t>14846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IS</a:t>
            </a:r>
            <a:r>
              <a:rPr sz="900" spc="-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 MT"/>
                <a:cs typeface="Arial MT"/>
              </a:rPr>
              <a:t>13095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IS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5312(Part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1)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761" y="761"/>
            <a:ext cx="12191365" cy="6856730"/>
            <a:chOff x="761" y="761"/>
            <a:chExt cx="12191365" cy="6856730"/>
          </a:xfrm>
        </p:grpSpPr>
        <p:pic>
          <p:nvPicPr>
            <p:cNvPr id="69" name="object 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676131" y="565403"/>
              <a:ext cx="3515868" cy="572719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3909" y="438073"/>
            <a:ext cx="237896" cy="24400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89901" y="438073"/>
            <a:ext cx="9087485" cy="294640"/>
            <a:chOff x="1089901" y="438073"/>
            <a:chExt cx="9087485" cy="29464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9901" y="440613"/>
              <a:ext cx="732320" cy="24146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8251" y="438073"/>
              <a:ext cx="8318652" cy="294170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94944" y="1709927"/>
            <a:ext cx="2723515" cy="1057910"/>
            <a:chOff x="694944" y="1709927"/>
            <a:chExt cx="2723515" cy="1057910"/>
          </a:xfrm>
        </p:grpSpPr>
        <p:sp>
          <p:nvSpPr>
            <p:cNvPr id="10" name="object 10"/>
            <p:cNvSpPr/>
            <p:nvPr/>
          </p:nvSpPr>
          <p:spPr>
            <a:xfrm>
              <a:off x="694944" y="1709927"/>
              <a:ext cx="2723515" cy="1057910"/>
            </a:xfrm>
            <a:custGeom>
              <a:avLst/>
              <a:gdLst/>
              <a:ahLst/>
              <a:cxnLst/>
              <a:rect l="l" t="t" r="r" b="b"/>
              <a:pathLst>
                <a:path w="2723515" h="1057910">
                  <a:moveTo>
                    <a:pt x="2194560" y="1057656"/>
                  </a:moveTo>
                  <a:lnTo>
                    <a:pt x="528828" y="1057656"/>
                  </a:lnTo>
                  <a:lnTo>
                    <a:pt x="480720" y="1055434"/>
                  </a:lnTo>
                  <a:lnTo>
                    <a:pt x="433823" y="1049026"/>
                  </a:lnTo>
                  <a:lnTo>
                    <a:pt x="388324" y="1038617"/>
                  </a:lnTo>
                  <a:lnTo>
                    <a:pt x="344408" y="1024393"/>
                  </a:lnTo>
                  <a:lnTo>
                    <a:pt x="302262" y="1006539"/>
                  </a:lnTo>
                  <a:lnTo>
                    <a:pt x="262071" y="985243"/>
                  </a:lnTo>
                  <a:lnTo>
                    <a:pt x="224021" y="960689"/>
                  </a:lnTo>
                  <a:lnTo>
                    <a:pt x="188299" y="933065"/>
                  </a:lnTo>
                  <a:lnTo>
                    <a:pt x="155090" y="902555"/>
                  </a:lnTo>
                  <a:lnTo>
                    <a:pt x="124581" y="869346"/>
                  </a:lnTo>
                  <a:lnTo>
                    <a:pt x="96957" y="833624"/>
                  </a:lnTo>
                  <a:lnTo>
                    <a:pt x="72404" y="795575"/>
                  </a:lnTo>
                  <a:lnTo>
                    <a:pt x="51108" y="755385"/>
                  </a:lnTo>
                  <a:lnTo>
                    <a:pt x="33256" y="713240"/>
                  </a:lnTo>
                  <a:lnTo>
                    <a:pt x="19033" y="669326"/>
                  </a:lnTo>
                  <a:lnTo>
                    <a:pt x="8625" y="623828"/>
                  </a:lnTo>
                  <a:lnTo>
                    <a:pt x="2219" y="576933"/>
                  </a:lnTo>
                  <a:lnTo>
                    <a:pt x="0" y="528828"/>
                  </a:lnTo>
                  <a:lnTo>
                    <a:pt x="2219" y="480758"/>
                  </a:lnTo>
                  <a:lnTo>
                    <a:pt x="8625" y="433895"/>
                  </a:lnTo>
                  <a:lnTo>
                    <a:pt x="19033" y="388425"/>
                  </a:lnTo>
                  <a:lnTo>
                    <a:pt x="33256" y="344533"/>
                  </a:lnTo>
                  <a:lnTo>
                    <a:pt x="51108" y="302407"/>
                  </a:lnTo>
                  <a:lnTo>
                    <a:pt x="72404" y="262232"/>
                  </a:lnTo>
                  <a:lnTo>
                    <a:pt x="96957" y="224193"/>
                  </a:lnTo>
                  <a:lnTo>
                    <a:pt x="124581" y="188478"/>
                  </a:lnTo>
                  <a:lnTo>
                    <a:pt x="155090" y="155271"/>
                  </a:lnTo>
                  <a:lnTo>
                    <a:pt x="188299" y="124759"/>
                  </a:lnTo>
                  <a:lnTo>
                    <a:pt x="224021" y="97129"/>
                  </a:lnTo>
                  <a:lnTo>
                    <a:pt x="262071" y="72564"/>
                  </a:lnTo>
                  <a:lnTo>
                    <a:pt x="302262" y="51253"/>
                  </a:lnTo>
                  <a:lnTo>
                    <a:pt x="344408" y="33381"/>
                  </a:lnTo>
                  <a:lnTo>
                    <a:pt x="388324" y="19133"/>
                  </a:lnTo>
                  <a:lnTo>
                    <a:pt x="433823" y="8697"/>
                  </a:lnTo>
                  <a:lnTo>
                    <a:pt x="480720" y="2257"/>
                  </a:lnTo>
                  <a:lnTo>
                    <a:pt x="528828" y="0"/>
                  </a:lnTo>
                  <a:lnTo>
                    <a:pt x="2194560" y="0"/>
                  </a:lnTo>
                  <a:lnTo>
                    <a:pt x="2242707" y="2257"/>
                  </a:lnTo>
                  <a:lnTo>
                    <a:pt x="2289639" y="8697"/>
                  </a:lnTo>
                  <a:lnTo>
                    <a:pt x="2335168" y="19134"/>
                  </a:lnTo>
                  <a:lnTo>
                    <a:pt x="2379109" y="33382"/>
                  </a:lnTo>
                  <a:lnTo>
                    <a:pt x="2421275" y="51256"/>
                  </a:lnTo>
                  <a:lnTo>
                    <a:pt x="2461481" y="72569"/>
                  </a:lnTo>
                  <a:lnTo>
                    <a:pt x="2499539" y="97135"/>
                  </a:lnTo>
                  <a:lnTo>
                    <a:pt x="2535265" y="124770"/>
                  </a:lnTo>
                  <a:lnTo>
                    <a:pt x="2568471" y="155286"/>
                  </a:lnTo>
                  <a:lnTo>
                    <a:pt x="2598973" y="188498"/>
                  </a:lnTo>
                  <a:lnTo>
                    <a:pt x="2626583" y="224220"/>
                  </a:lnTo>
                  <a:lnTo>
                    <a:pt x="2651115" y="262266"/>
                  </a:lnTo>
                  <a:lnTo>
                    <a:pt x="2672384" y="302450"/>
                  </a:lnTo>
                  <a:lnTo>
                    <a:pt x="2690203" y="344587"/>
                  </a:lnTo>
                  <a:lnTo>
                    <a:pt x="2704387" y="388491"/>
                  </a:lnTo>
                  <a:lnTo>
                    <a:pt x="2714748" y="433975"/>
                  </a:lnTo>
                  <a:lnTo>
                    <a:pt x="2721101" y="480854"/>
                  </a:lnTo>
                  <a:lnTo>
                    <a:pt x="2723260" y="528942"/>
                  </a:lnTo>
                  <a:lnTo>
                    <a:pt x="2721101" y="577030"/>
                  </a:lnTo>
                  <a:lnTo>
                    <a:pt x="2714748" y="623908"/>
                  </a:lnTo>
                  <a:lnTo>
                    <a:pt x="2704387" y="669392"/>
                  </a:lnTo>
                  <a:lnTo>
                    <a:pt x="2690203" y="713294"/>
                  </a:lnTo>
                  <a:lnTo>
                    <a:pt x="2672384" y="755428"/>
                  </a:lnTo>
                  <a:lnTo>
                    <a:pt x="2651115" y="795609"/>
                  </a:lnTo>
                  <a:lnTo>
                    <a:pt x="2626583" y="833651"/>
                  </a:lnTo>
                  <a:lnTo>
                    <a:pt x="2598973" y="869366"/>
                  </a:lnTo>
                  <a:lnTo>
                    <a:pt x="2568471" y="902569"/>
                  </a:lnTo>
                  <a:lnTo>
                    <a:pt x="2535265" y="933075"/>
                  </a:lnTo>
                  <a:lnTo>
                    <a:pt x="2499539" y="960696"/>
                  </a:lnTo>
                  <a:lnTo>
                    <a:pt x="2461481" y="985247"/>
                  </a:lnTo>
                  <a:lnTo>
                    <a:pt x="2421275" y="1006542"/>
                  </a:lnTo>
                  <a:lnTo>
                    <a:pt x="2379109" y="1024394"/>
                  </a:lnTo>
                  <a:lnTo>
                    <a:pt x="2335168" y="1038617"/>
                  </a:lnTo>
                  <a:lnTo>
                    <a:pt x="2289639" y="1049026"/>
                  </a:lnTo>
                  <a:lnTo>
                    <a:pt x="2242707" y="1055434"/>
                  </a:lnTo>
                  <a:lnTo>
                    <a:pt x="2194560" y="1057656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99160" y="1873110"/>
              <a:ext cx="730885" cy="731520"/>
            </a:xfrm>
            <a:custGeom>
              <a:avLst/>
              <a:gdLst/>
              <a:ahLst/>
              <a:cxnLst/>
              <a:rect l="l" t="t" r="r" b="b"/>
              <a:pathLst>
                <a:path w="730885" h="731519">
                  <a:moveTo>
                    <a:pt x="365125" y="731519"/>
                  </a:moveTo>
                  <a:lnTo>
                    <a:pt x="319244" y="728669"/>
                  </a:lnTo>
                  <a:lnTo>
                    <a:pt x="275066" y="720348"/>
                  </a:lnTo>
                  <a:lnTo>
                    <a:pt x="232936" y="706897"/>
                  </a:lnTo>
                  <a:lnTo>
                    <a:pt x="193196" y="688660"/>
                  </a:lnTo>
                  <a:lnTo>
                    <a:pt x="156193" y="665978"/>
                  </a:lnTo>
                  <a:lnTo>
                    <a:pt x="122270" y="639195"/>
                  </a:lnTo>
                  <a:lnTo>
                    <a:pt x="91772" y="608653"/>
                  </a:lnTo>
                  <a:lnTo>
                    <a:pt x="65044" y="574695"/>
                  </a:lnTo>
                  <a:lnTo>
                    <a:pt x="42429" y="537663"/>
                  </a:lnTo>
                  <a:lnTo>
                    <a:pt x="24273" y="497899"/>
                  </a:lnTo>
                  <a:lnTo>
                    <a:pt x="10920" y="455747"/>
                  </a:lnTo>
                  <a:lnTo>
                    <a:pt x="2714" y="411548"/>
                  </a:lnTo>
                  <a:lnTo>
                    <a:pt x="0" y="365645"/>
                  </a:lnTo>
                  <a:lnTo>
                    <a:pt x="2714" y="319789"/>
                  </a:lnTo>
                  <a:lnTo>
                    <a:pt x="10920" y="275630"/>
                  </a:lnTo>
                  <a:lnTo>
                    <a:pt x="24273" y="233511"/>
                  </a:lnTo>
                  <a:lnTo>
                    <a:pt x="42429" y="193775"/>
                  </a:lnTo>
                  <a:lnTo>
                    <a:pt x="65044" y="156765"/>
                  </a:lnTo>
                  <a:lnTo>
                    <a:pt x="91772" y="122825"/>
                  </a:lnTo>
                  <a:lnTo>
                    <a:pt x="122270" y="92297"/>
                  </a:lnTo>
                  <a:lnTo>
                    <a:pt x="156193" y="65524"/>
                  </a:lnTo>
                  <a:lnTo>
                    <a:pt x="193196" y="42850"/>
                  </a:lnTo>
                  <a:lnTo>
                    <a:pt x="232936" y="24618"/>
                  </a:lnTo>
                  <a:lnTo>
                    <a:pt x="275066" y="11170"/>
                  </a:lnTo>
                  <a:lnTo>
                    <a:pt x="319244" y="2849"/>
                  </a:lnTo>
                  <a:lnTo>
                    <a:pt x="365125" y="0"/>
                  </a:lnTo>
                  <a:lnTo>
                    <a:pt x="411005" y="2849"/>
                  </a:lnTo>
                  <a:lnTo>
                    <a:pt x="455185" y="11170"/>
                  </a:lnTo>
                  <a:lnTo>
                    <a:pt x="497321" y="24619"/>
                  </a:lnTo>
                  <a:lnTo>
                    <a:pt x="537071" y="42854"/>
                  </a:lnTo>
                  <a:lnTo>
                    <a:pt x="574092" y="65531"/>
                  </a:lnTo>
                  <a:lnTo>
                    <a:pt x="608041" y="92308"/>
                  </a:lnTo>
                  <a:lnTo>
                    <a:pt x="638576" y="122843"/>
                  </a:lnTo>
                  <a:lnTo>
                    <a:pt x="665353" y="156792"/>
                  </a:lnTo>
                  <a:lnTo>
                    <a:pt x="688030" y="193813"/>
                  </a:lnTo>
                  <a:lnTo>
                    <a:pt x="706265" y="233563"/>
                  </a:lnTo>
                  <a:lnTo>
                    <a:pt x="719714" y="275699"/>
                  </a:lnTo>
                  <a:lnTo>
                    <a:pt x="728035" y="319879"/>
                  </a:lnTo>
                  <a:lnTo>
                    <a:pt x="730885" y="365759"/>
                  </a:lnTo>
                  <a:lnTo>
                    <a:pt x="728035" y="411638"/>
                  </a:lnTo>
                  <a:lnTo>
                    <a:pt x="719714" y="455816"/>
                  </a:lnTo>
                  <a:lnTo>
                    <a:pt x="706265" y="497951"/>
                  </a:lnTo>
                  <a:lnTo>
                    <a:pt x="688030" y="537701"/>
                  </a:lnTo>
                  <a:lnTo>
                    <a:pt x="665353" y="574722"/>
                  </a:lnTo>
                  <a:lnTo>
                    <a:pt x="638576" y="608671"/>
                  </a:lnTo>
                  <a:lnTo>
                    <a:pt x="608041" y="639207"/>
                  </a:lnTo>
                  <a:lnTo>
                    <a:pt x="574092" y="665985"/>
                  </a:lnTo>
                  <a:lnTo>
                    <a:pt x="537071" y="688663"/>
                  </a:lnTo>
                  <a:lnTo>
                    <a:pt x="497321" y="706898"/>
                  </a:lnTo>
                  <a:lnTo>
                    <a:pt x="455185" y="720348"/>
                  </a:lnTo>
                  <a:lnTo>
                    <a:pt x="411005" y="728670"/>
                  </a:lnTo>
                  <a:lnTo>
                    <a:pt x="365125" y="73151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718957" y="2075789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94944" y="2131771"/>
            <a:ext cx="2723515" cy="2169160"/>
            <a:chOff x="694944" y="2131771"/>
            <a:chExt cx="2723515" cy="216916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76514" y="2131771"/>
              <a:ext cx="186524" cy="2239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01939" y="2133676"/>
              <a:ext cx="664044" cy="2220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4944" y="3244596"/>
              <a:ext cx="2723515" cy="1056640"/>
            </a:xfrm>
            <a:custGeom>
              <a:avLst/>
              <a:gdLst/>
              <a:ahLst/>
              <a:cxnLst/>
              <a:rect l="l" t="t" r="r" b="b"/>
              <a:pathLst>
                <a:path w="2723515" h="1056639">
                  <a:moveTo>
                    <a:pt x="2194560" y="1056131"/>
                  </a:moveTo>
                  <a:lnTo>
                    <a:pt x="528828" y="1056131"/>
                  </a:lnTo>
                  <a:lnTo>
                    <a:pt x="480720" y="1054071"/>
                  </a:lnTo>
                  <a:lnTo>
                    <a:pt x="433823" y="1047805"/>
                  </a:lnTo>
                  <a:lnTo>
                    <a:pt x="388324" y="1037523"/>
                  </a:lnTo>
                  <a:lnTo>
                    <a:pt x="344408" y="1023412"/>
                  </a:lnTo>
                  <a:lnTo>
                    <a:pt x="302262" y="1005659"/>
                  </a:lnTo>
                  <a:lnTo>
                    <a:pt x="262071" y="984453"/>
                  </a:lnTo>
                  <a:lnTo>
                    <a:pt x="224021" y="959979"/>
                  </a:lnTo>
                  <a:lnTo>
                    <a:pt x="188299" y="932427"/>
                  </a:lnTo>
                  <a:lnTo>
                    <a:pt x="155090" y="901984"/>
                  </a:lnTo>
                  <a:lnTo>
                    <a:pt x="124581" y="868836"/>
                  </a:lnTo>
                  <a:lnTo>
                    <a:pt x="96957" y="833173"/>
                  </a:lnTo>
                  <a:lnTo>
                    <a:pt x="72404" y="795180"/>
                  </a:lnTo>
                  <a:lnTo>
                    <a:pt x="51108" y="755047"/>
                  </a:lnTo>
                  <a:lnTo>
                    <a:pt x="33256" y="712960"/>
                  </a:lnTo>
                  <a:lnTo>
                    <a:pt x="19033" y="669107"/>
                  </a:lnTo>
                  <a:lnTo>
                    <a:pt x="8625" y="623675"/>
                  </a:lnTo>
                  <a:lnTo>
                    <a:pt x="2219" y="576853"/>
                  </a:lnTo>
                  <a:lnTo>
                    <a:pt x="0" y="528827"/>
                  </a:lnTo>
                  <a:lnTo>
                    <a:pt x="2219" y="480678"/>
                  </a:lnTo>
                  <a:lnTo>
                    <a:pt x="8625" y="433744"/>
                  </a:lnTo>
                  <a:lnTo>
                    <a:pt x="19033" y="388213"/>
                  </a:lnTo>
                  <a:lnTo>
                    <a:pt x="33256" y="344270"/>
                  </a:lnTo>
                  <a:lnTo>
                    <a:pt x="51108" y="302102"/>
                  </a:lnTo>
                  <a:lnTo>
                    <a:pt x="72404" y="261893"/>
                  </a:lnTo>
                  <a:lnTo>
                    <a:pt x="96957" y="223831"/>
                  </a:lnTo>
                  <a:lnTo>
                    <a:pt x="124581" y="188102"/>
                  </a:lnTo>
                  <a:lnTo>
                    <a:pt x="155090" y="154890"/>
                  </a:lnTo>
                  <a:lnTo>
                    <a:pt x="188299" y="124383"/>
                  </a:lnTo>
                  <a:lnTo>
                    <a:pt x="224021" y="96766"/>
                  </a:lnTo>
                  <a:lnTo>
                    <a:pt x="262071" y="72226"/>
                  </a:lnTo>
                  <a:lnTo>
                    <a:pt x="302262" y="50948"/>
                  </a:lnTo>
                  <a:lnTo>
                    <a:pt x="344408" y="33117"/>
                  </a:lnTo>
                  <a:lnTo>
                    <a:pt x="388324" y="18922"/>
                  </a:lnTo>
                  <a:lnTo>
                    <a:pt x="433823" y="8546"/>
                  </a:lnTo>
                  <a:lnTo>
                    <a:pt x="480720" y="2177"/>
                  </a:lnTo>
                  <a:lnTo>
                    <a:pt x="528828" y="0"/>
                  </a:lnTo>
                  <a:lnTo>
                    <a:pt x="2194560" y="0"/>
                  </a:lnTo>
                  <a:lnTo>
                    <a:pt x="2242707" y="2177"/>
                  </a:lnTo>
                  <a:lnTo>
                    <a:pt x="2289639" y="8545"/>
                  </a:lnTo>
                  <a:lnTo>
                    <a:pt x="2335168" y="18920"/>
                  </a:lnTo>
                  <a:lnTo>
                    <a:pt x="2379109" y="33113"/>
                  </a:lnTo>
                  <a:lnTo>
                    <a:pt x="2421275" y="50939"/>
                  </a:lnTo>
                  <a:lnTo>
                    <a:pt x="2461481" y="72211"/>
                  </a:lnTo>
                  <a:lnTo>
                    <a:pt x="2499539" y="96743"/>
                  </a:lnTo>
                  <a:lnTo>
                    <a:pt x="2535265" y="124349"/>
                  </a:lnTo>
                  <a:lnTo>
                    <a:pt x="2568471" y="154841"/>
                  </a:lnTo>
                  <a:lnTo>
                    <a:pt x="2598973" y="188034"/>
                  </a:lnTo>
                  <a:lnTo>
                    <a:pt x="2626583" y="223741"/>
                  </a:lnTo>
                  <a:lnTo>
                    <a:pt x="2651115" y="261777"/>
                  </a:lnTo>
                  <a:lnTo>
                    <a:pt x="2672384" y="301953"/>
                  </a:lnTo>
                  <a:lnTo>
                    <a:pt x="2690203" y="344085"/>
                  </a:lnTo>
                  <a:lnTo>
                    <a:pt x="2704387" y="387985"/>
                  </a:lnTo>
                  <a:lnTo>
                    <a:pt x="2714748" y="433468"/>
                  </a:lnTo>
                  <a:lnTo>
                    <a:pt x="2721101" y="480346"/>
                  </a:lnTo>
                  <a:lnTo>
                    <a:pt x="2723260" y="528434"/>
                  </a:lnTo>
                  <a:lnTo>
                    <a:pt x="2721101" y="576521"/>
                  </a:lnTo>
                  <a:lnTo>
                    <a:pt x="2714748" y="623399"/>
                  </a:lnTo>
                  <a:lnTo>
                    <a:pt x="2704387" y="668879"/>
                  </a:lnTo>
                  <a:lnTo>
                    <a:pt x="2690203" y="712775"/>
                  </a:lnTo>
                  <a:lnTo>
                    <a:pt x="2672384" y="754899"/>
                  </a:lnTo>
                  <a:lnTo>
                    <a:pt x="2651115" y="795064"/>
                  </a:lnTo>
                  <a:lnTo>
                    <a:pt x="2626583" y="833083"/>
                  </a:lnTo>
                  <a:lnTo>
                    <a:pt x="2598973" y="868769"/>
                  </a:lnTo>
                  <a:lnTo>
                    <a:pt x="2568471" y="901934"/>
                  </a:lnTo>
                  <a:lnTo>
                    <a:pt x="2535265" y="932393"/>
                  </a:lnTo>
                  <a:lnTo>
                    <a:pt x="2499539" y="959956"/>
                  </a:lnTo>
                  <a:lnTo>
                    <a:pt x="2461481" y="984438"/>
                  </a:lnTo>
                  <a:lnTo>
                    <a:pt x="2421275" y="1005651"/>
                  </a:lnTo>
                  <a:lnTo>
                    <a:pt x="2379109" y="1023408"/>
                  </a:lnTo>
                  <a:lnTo>
                    <a:pt x="2335168" y="1037522"/>
                  </a:lnTo>
                  <a:lnTo>
                    <a:pt x="2289639" y="1047805"/>
                  </a:lnTo>
                  <a:lnTo>
                    <a:pt x="2242707" y="1054070"/>
                  </a:lnTo>
                  <a:lnTo>
                    <a:pt x="2194560" y="1056131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899160" y="3407270"/>
              <a:ext cx="730885" cy="731520"/>
            </a:xfrm>
            <a:custGeom>
              <a:avLst/>
              <a:gdLst/>
              <a:ahLst/>
              <a:cxnLst/>
              <a:rect l="l" t="t" r="r" b="b"/>
              <a:pathLst>
                <a:path w="730885" h="731520">
                  <a:moveTo>
                    <a:pt x="365125" y="731520"/>
                  </a:moveTo>
                  <a:lnTo>
                    <a:pt x="319244" y="728670"/>
                  </a:lnTo>
                  <a:lnTo>
                    <a:pt x="275066" y="720350"/>
                  </a:lnTo>
                  <a:lnTo>
                    <a:pt x="232936" y="706903"/>
                  </a:lnTo>
                  <a:lnTo>
                    <a:pt x="193196" y="688674"/>
                  </a:lnTo>
                  <a:lnTo>
                    <a:pt x="156193" y="666007"/>
                  </a:lnTo>
                  <a:lnTo>
                    <a:pt x="122270" y="639245"/>
                  </a:lnTo>
                  <a:lnTo>
                    <a:pt x="91772" y="608733"/>
                  </a:lnTo>
                  <a:lnTo>
                    <a:pt x="65044" y="574813"/>
                  </a:lnTo>
                  <a:lnTo>
                    <a:pt x="42429" y="537831"/>
                  </a:lnTo>
                  <a:lnTo>
                    <a:pt x="24273" y="498130"/>
                  </a:lnTo>
                  <a:lnTo>
                    <a:pt x="10920" y="456054"/>
                  </a:lnTo>
                  <a:lnTo>
                    <a:pt x="2714" y="411947"/>
                  </a:lnTo>
                  <a:lnTo>
                    <a:pt x="0" y="366153"/>
                  </a:lnTo>
                  <a:lnTo>
                    <a:pt x="2714" y="320189"/>
                  </a:lnTo>
                  <a:lnTo>
                    <a:pt x="10920" y="275938"/>
                  </a:lnTo>
                  <a:lnTo>
                    <a:pt x="24273" y="233742"/>
                  </a:lnTo>
                  <a:lnTo>
                    <a:pt x="42429" y="193943"/>
                  </a:lnTo>
                  <a:lnTo>
                    <a:pt x="65044" y="156884"/>
                  </a:lnTo>
                  <a:lnTo>
                    <a:pt x="91772" y="122904"/>
                  </a:lnTo>
                  <a:lnTo>
                    <a:pt x="122270" y="92347"/>
                  </a:lnTo>
                  <a:lnTo>
                    <a:pt x="156193" y="65553"/>
                  </a:lnTo>
                  <a:lnTo>
                    <a:pt x="193196" y="42865"/>
                  </a:lnTo>
                  <a:lnTo>
                    <a:pt x="232936" y="24624"/>
                  </a:lnTo>
                  <a:lnTo>
                    <a:pt x="275066" y="11171"/>
                  </a:lnTo>
                  <a:lnTo>
                    <a:pt x="319244" y="2849"/>
                  </a:lnTo>
                  <a:lnTo>
                    <a:pt x="365125" y="0"/>
                  </a:lnTo>
                  <a:lnTo>
                    <a:pt x="411005" y="2849"/>
                  </a:lnTo>
                  <a:lnTo>
                    <a:pt x="455185" y="11170"/>
                  </a:lnTo>
                  <a:lnTo>
                    <a:pt x="497321" y="24619"/>
                  </a:lnTo>
                  <a:lnTo>
                    <a:pt x="537071" y="42854"/>
                  </a:lnTo>
                  <a:lnTo>
                    <a:pt x="574092" y="65531"/>
                  </a:lnTo>
                  <a:lnTo>
                    <a:pt x="608041" y="92308"/>
                  </a:lnTo>
                  <a:lnTo>
                    <a:pt x="638576" y="122843"/>
                  </a:lnTo>
                  <a:lnTo>
                    <a:pt x="665353" y="156792"/>
                  </a:lnTo>
                  <a:lnTo>
                    <a:pt x="688030" y="193813"/>
                  </a:lnTo>
                  <a:lnTo>
                    <a:pt x="706265" y="233563"/>
                  </a:lnTo>
                  <a:lnTo>
                    <a:pt x="719714" y="275699"/>
                  </a:lnTo>
                  <a:lnTo>
                    <a:pt x="728035" y="319879"/>
                  </a:lnTo>
                  <a:lnTo>
                    <a:pt x="730885" y="365760"/>
                  </a:lnTo>
                  <a:lnTo>
                    <a:pt x="728035" y="411638"/>
                  </a:lnTo>
                  <a:lnTo>
                    <a:pt x="719714" y="455816"/>
                  </a:lnTo>
                  <a:lnTo>
                    <a:pt x="706265" y="497951"/>
                  </a:lnTo>
                  <a:lnTo>
                    <a:pt x="688030" y="537701"/>
                  </a:lnTo>
                  <a:lnTo>
                    <a:pt x="665353" y="574722"/>
                  </a:lnTo>
                  <a:lnTo>
                    <a:pt x="638576" y="608671"/>
                  </a:lnTo>
                  <a:lnTo>
                    <a:pt x="608041" y="639207"/>
                  </a:lnTo>
                  <a:lnTo>
                    <a:pt x="574092" y="665985"/>
                  </a:lnTo>
                  <a:lnTo>
                    <a:pt x="537071" y="688663"/>
                  </a:lnTo>
                  <a:lnTo>
                    <a:pt x="497321" y="706898"/>
                  </a:lnTo>
                  <a:lnTo>
                    <a:pt x="455185" y="720348"/>
                  </a:lnTo>
                  <a:lnTo>
                    <a:pt x="411005" y="728670"/>
                  </a:lnTo>
                  <a:lnTo>
                    <a:pt x="365125" y="73152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718957" y="3609949"/>
            <a:ext cx="669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Types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757295" y="1732279"/>
            <a:ext cx="8014334" cy="239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114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This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Indian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Standard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covers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requirement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of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single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vaIve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(small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large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orifice),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doubIe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valves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(smaII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large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with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without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integral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isolating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valve)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kinetic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valves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with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without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separate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isolating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sluice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for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use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on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water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mains</a:t>
            </a:r>
            <a:endParaRPr sz="1800">
              <a:latin typeface="Arial MT"/>
              <a:cs typeface="Arial MT"/>
            </a:endParaRPr>
          </a:p>
          <a:p>
            <a:pPr marL="202565" indent="-189865">
              <a:lnSpc>
                <a:spcPct val="100000"/>
              </a:lnSpc>
              <a:spcBef>
                <a:spcPts val="1365"/>
              </a:spcBef>
              <a:buAutoNum type="romanLcParenR"/>
              <a:tabLst>
                <a:tab pos="2025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Single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Small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(S1)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and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Large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(S2)</a:t>
            </a:r>
            <a:endParaRPr sz="1800">
              <a:latin typeface="Arial MT"/>
              <a:cs typeface="Arial MT"/>
            </a:endParaRPr>
          </a:p>
          <a:p>
            <a:pPr marL="12700" marR="5080" indent="240665">
              <a:lnSpc>
                <a:spcPct val="100000"/>
              </a:lnSpc>
              <a:buAutoNum type="romanLcParenR"/>
              <a:tabLst>
                <a:tab pos="2533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Double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Standard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with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in-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built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isolating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(DS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1)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without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isolating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valves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(DS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2)</a:t>
            </a:r>
            <a:endParaRPr sz="1800">
              <a:latin typeface="Arial MT"/>
              <a:cs typeface="Arial MT"/>
            </a:endParaRPr>
          </a:p>
          <a:p>
            <a:pPr marL="304165" indent="-291465">
              <a:lnSpc>
                <a:spcPct val="100000"/>
              </a:lnSpc>
              <a:buAutoNum type="romanLcParenR"/>
              <a:tabLst>
                <a:tab pos="3041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Kinetic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Kinetic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(DK)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57295" y="4374515"/>
            <a:ext cx="8077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The</a:t>
            </a:r>
            <a:r>
              <a:rPr sz="1800" spc="-4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valves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shall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be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designed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for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maximum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permissible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gauge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working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C4B5F"/>
                </a:solidFill>
                <a:latin typeface="Arial MT"/>
                <a:cs typeface="Arial MT"/>
              </a:rPr>
              <a:t>pressure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PN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1.0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Mpa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and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PN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1.6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Mpa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57295" y="5197475"/>
            <a:ext cx="7213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2565" indent="-189865">
              <a:lnSpc>
                <a:spcPct val="100000"/>
              </a:lnSpc>
              <a:spcBef>
                <a:spcPts val="100"/>
              </a:spcBef>
              <a:buSzPct val="97000"/>
              <a:buAutoNum type="romanLcParenR"/>
              <a:tabLst>
                <a:tab pos="2025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Single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(S1)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(Small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15,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25,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40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mm</a:t>
            </a:r>
            <a:endParaRPr sz="1800">
              <a:latin typeface="Arial MT"/>
              <a:cs typeface="Arial MT"/>
            </a:endParaRPr>
          </a:p>
          <a:p>
            <a:pPr marL="253365" indent="-240665">
              <a:lnSpc>
                <a:spcPct val="100000"/>
              </a:lnSpc>
              <a:buSzPct val="97000"/>
              <a:buAutoNum type="romanLcParenR"/>
              <a:tabLst>
                <a:tab pos="2533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Single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(S2)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(Large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orifice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25,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40,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50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mm</a:t>
            </a:r>
            <a:endParaRPr sz="1800">
              <a:latin typeface="Arial MT"/>
              <a:cs typeface="Arial MT"/>
            </a:endParaRPr>
          </a:p>
          <a:p>
            <a:pPr marL="304165" indent="-291465">
              <a:lnSpc>
                <a:spcPct val="100000"/>
              </a:lnSpc>
              <a:buSzPct val="97000"/>
              <a:buAutoNum type="romanLcParenR"/>
              <a:tabLst>
                <a:tab pos="3041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Double</a:t>
            </a:r>
            <a:r>
              <a:rPr sz="1800" spc="-3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(DS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1,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2)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(All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types)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40,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50,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80,100,150,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200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mm</a:t>
            </a:r>
            <a:endParaRPr sz="1800">
              <a:latin typeface="Arial MT"/>
              <a:cs typeface="Arial MT"/>
            </a:endParaRPr>
          </a:p>
          <a:p>
            <a:pPr marL="253365" indent="-247650">
              <a:lnSpc>
                <a:spcPct val="100000"/>
              </a:lnSpc>
              <a:buSzPct val="97000"/>
              <a:buAutoNum type="romanLcParenR"/>
              <a:tabLst>
                <a:tab pos="253365" algn="l"/>
              </a:tabLst>
            </a:pP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Kinetic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air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valve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(DK)</a:t>
            </a:r>
            <a:r>
              <a:rPr sz="1800" spc="-1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-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40,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50,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80,100,150,</a:t>
            </a:r>
            <a:r>
              <a:rPr sz="1800" spc="-20" dirty="0">
                <a:solidFill>
                  <a:srgbClr val="3C4B5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C4B5F"/>
                </a:solidFill>
                <a:latin typeface="Arial MT"/>
                <a:cs typeface="Arial MT"/>
              </a:rPr>
              <a:t>200</a:t>
            </a:r>
            <a:r>
              <a:rPr sz="1800" spc="-25" dirty="0">
                <a:solidFill>
                  <a:srgbClr val="3C4B5F"/>
                </a:solidFill>
                <a:latin typeface="Arial MT"/>
                <a:cs typeface="Arial MT"/>
              </a:rPr>
              <a:t> mm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94944" y="4779264"/>
            <a:ext cx="2723515" cy="1056640"/>
            <a:chOff x="694944" y="4779264"/>
            <a:chExt cx="2723515" cy="1056640"/>
          </a:xfrm>
        </p:grpSpPr>
        <p:sp>
          <p:nvSpPr>
            <p:cNvPr id="23" name="object 23"/>
            <p:cNvSpPr/>
            <p:nvPr/>
          </p:nvSpPr>
          <p:spPr>
            <a:xfrm>
              <a:off x="694944" y="4779264"/>
              <a:ext cx="2723515" cy="1056640"/>
            </a:xfrm>
            <a:custGeom>
              <a:avLst/>
              <a:gdLst/>
              <a:ahLst/>
              <a:cxnLst/>
              <a:rect l="l" t="t" r="r" b="b"/>
              <a:pathLst>
                <a:path w="2723515" h="1056639">
                  <a:moveTo>
                    <a:pt x="2194560" y="1056132"/>
                  </a:moveTo>
                  <a:lnTo>
                    <a:pt x="528828" y="1056132"/>
                  </a:lnTo>
                  <a:lnTo>
                    <a:pt x="480720" y="1053990"/>
                  </a:lnTo>
                  <a:lnTo>
                    <a:pt x="433823" y="1047653"/>
                  </a:lnTo>
                  <a:lnTo>
                    <a:pt x="388324" y="1037305"/>
                  </a:lnTo>
                  <a:lnTo>
                    <a:pt x="344408" y="1023132"/>
                  </a:lnTo>
                  <a:lnTo>
                    <a:pt x="302262" y="1005321"/>
                  </a:lnTo>
                  <a:lnTo>
                    <a:pt x="262071" y="984058"/>
                  </a:lnTo>
                  <a:lnTo>
                    <a:pt x="224021" y="959528"/>
                  </a:lnTo>
                  <a:lnTo>
                    <a:pt x="188299" y="931917"/>
                  </a:lnTo>
                  <a:lnTo>
                    <a:pt x="155090" y="901412"/>
                  </a:lnTo>
                  <a:lnTo>
                    <a:pt x="124581" y="868199"/>
                  </a:lnTo>
                  <a:lnTo>
                    <a:pt x="96957" y="832463"/>
                  </a:lnTo>
                  <a:lnTo>
                    <a:pt x="72404" y="794390"/>
                  </a:lnTo>
                  <a:lnTo>
                    <a:pt x="51108" y="754167"/>
                  </a:lnTo>
                  <a:lnTo>
                    <a:pt x="33256" y="711979"/>
                  </a:lnTo>
                  <a:lnTo>
                    <a:pt x="19033" y="668013"/>
                  </a:lnTo>
                  <a:lnTo>
                    <a:pt x="8625" y="622455"/>
                  </a:lnTo>
                  <a:lnTo>
                    <a:pt x="2219" y="575489"/>
                  </a:lnTo>
                  <a:lnTo>
                    <a:pt x="0" y="527303"/>
                  </a:lnTo>
                  <a:lnTo>
                    <a:pt x="2219" y="479314"/>
                  </a:lnTo>
                  <a:lnTo>
                    <a:pt x="8625" y="432523"/>
                  </a:lnTo>
                  <a:lnTo>
                    <a:pt x="19033" y="387119"/>
                  </a:lnTo>
                  <a:lnTo>
                    <a:pt x="33256" y="343290"/>
                  </a:lnTo>
                  <a:lnTo>
                    <a:pt x="51108" y="301222"/>
                  </a:lnTo>
                  <a:lnTo>
                    <a:pt x="72404" y="261103"/>
                  </a:lnTo>
                  <a:lnTo>
                    <a:pt x="96957" y="223121"/>
                  </a:lnTo>
                  <a:lnTo>
                    <a:pt x="124581" y="187464"/>
                  </a:lnTo>
                  <a:lnTo>
                    <a:pt x="155090" y="154319"/>
                  </a:lnTo>
                  <a:lnTo>
                    <a:pt x="188299" y="123873"/>
                  </a:lnTo>
                  <a:lnTo>
                    <a:pt x="224021" y="96315"/>
                  </a:lnTo>
                  <a:lnTo>
                    <a:pt x="262071" y="71831"/>
                  </a:lnTo>
                  <a:lnTo>
                    <a:pt x="302262" y="50609"/>
                  </a:lnTo>
                  <a:lnTo>
                    <a:pt x="344408" y="32837"/>
                  </a:lnTo>
                  <a:lnTo>
                    <a:pt x="388324" y="18703"/>
                  </a:lnTo>
                  <a:lnTo>
                    <a:pt x="433823" y="8393"/>
                  </a:lnTo>
                  <a:lnTo>
                    <a:pt x="480720" y="2096"/>
                  </a:lnTo>
                  <a:lnTo>
                    <a:pt x="528828" y="0"/>
                  </a:lnTo>
                  <a:lnTo>
                    <a:pt x="2194560" y="0"/>
                  </a:lnTo>
                  <a:lnTo>
                    <a:pt x="2242707" y="2097"/>
                  </a:lnTo>
                  <a:lnTo>
                    <a:pt x="2289639" y="8394"/>
                  </a:lnTo>
                  <a:lnTo>
                    <a:pt x="2335168" y="18706"/>
                  </a:lnTo>
                  <a:lnTo>
                    <a:pt x="2379109" y="32844"/>
                  </a:lnTo>
                  <a:lnTo>
                    <a:pt x="2421275" y="50622"/>
                  </a:lnTo>
                  <a:lnTo>
                    <a:pt x="2461481" y="71854"/>
                  </a:lnTo>
                  <a:lnTo>
                    <a:pt x="2499539" y="96351"/>
                  </a:lnTo>
                  <a:lnTo>
                    <a:pt x="2535265" y="123928"/>
                  </a:lnTo>
                  <a:lnTo>
                    <a:pt x="2568471" y="154397"/>
                  </a:lnTo>
                  <a:lnTo>
                    <a:pt x="2598973" y="187571"/>
                  </a:lnTo>
                  <a:lnTo>
                    <a:pt x="2626583" y="223263"/>
                  </a:lnTo>
                  <a:lnTo>
                    <a:pt x="2651115" y="261287"/>
                  </a:lnTo>
                  <a:lnTo>
                    <a:pt x="2672384" y="301456"/>
                  </a:lnTo>
                  <a:lnTo>
                    <a:pt x="2690203" y="343582"/>
                  </a:lnTo>
                  <a:lnTo>
                    <a:pt x="2704387" y="387479"/>
                  </a:lnTo>
                  <a:lnTo>
                    <a:pt x="2714748" y="432960"/>
                  </a:lnTo>
                  <a:lnTo>
                    <a:pt x="2721101" y="479838"/>
                  </a:lnTo>
                  <a:lnTo>
                    <a:pt x="2723260" y="527926"/>
                  </a:lnTo>
                  <a:lnTo>
                    <a:pt x="2721101" y="576014"/>
                  </a:lnTo>
                  <a:lnTo>
                    <a:pt x="2714748" y="622892"/>
                  </a:lnTo>
                  <a:lnTo>
                    <a:pt x="2704387" y="668373"/>
                  </a:lnTo>
                  <a:lnTo>
                    <a:pt x="2690203" y="712272"/>
                  </a:lnTo>
                  <a:lnTo>
                    <a:pt x="2672384" y="754402"/>
                  </a:lnTo>
                  <a:lnTo>
                    <a:pt x="2651115" y="794575"/>
                  </a:lnTo>
                  <a:lnTo>
                    <a:pt x="2626583" y="832605"/>
                  </a:lnTo>
                  <a:lnTo>
                    <a:pt x="2598973" y="868305"/>
                  </a:lnTo>
                  <a:lnTo>
                    <a:pt x="2568471" y="901490"/>
                  </a:lnTo>
                  <a:lnTo>
                    <a:pt x="2535265" y="931972"/>
                  </a:lnTo>
                  <a:lnTo>
                    <a:pt x="2499539" y="959564"/>
                  </a:lnTo>
                  <a:lnTo>
                    <a:pt x="2461481" y="984081"/>
                  </a:lnTo>
                  <a:lnTo>
                    <a:pt x="2421275" y="1005334"/>
                  </a:lnTo>
                  <a:lnTo>
                    <a:pt x="2379109" y="1023139"/>
                  </a:lnTo>
                  <a:lnTo>
                    <a:pt x="2335168" y="1037308"/>
                  </a:lnTo>
                  <a:lnTo>
                    <a:pt x="2289639" y="1047654"/>
                  </a:lnTo>
                  <a:lnTo>
                    <a:pt x="2242707" y="1053990"/>
                  </a:lnTo>
                  <a:lnTo>
                    <a:pt x="2194560" y="105613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99160" y="4941430"/>
              <a:ext cx="730885" cy="731520"/>
            </a:xfrm>
            <a:custGeom>
              <a:avLst/>
              <a:gdLst/>
              <a:ahLst/>
              <a:cxnLst/>
              <a:rect l="l" t="t" r="r" b="b"/>
              <a:pathLst>
                <a:path w="730885" h="731520">
                  <a:moveTo>
                    <a:pt x="365125" y="731520"/>
                  </a:moveTo>
                  <a:lnTo>
                    <a:pt x="319244" y="728669"/>
                  </a:lnTo>
                  <a:lnTo>
                    <a:pt x="275066" y="720346"/>
                  </a:lnTo>
                  <a:lnTo>
                    <a:pt x="232936" y="706891"/>
                  </a:lnTo>
                  <a:lnTo>
                    <a:pt x="193196" y="688645"/>
                  </a:lnTo>
                  <a:lnTo>
                    <a:pt x="156193" y="665949"/>
                  </a:lnTo>
                  <a:lnTo>
                    <a:pt x="122270" y="639145"/>
                  </a:lnTo>
                  <a:lnTo>
                    <a:pt x="91772" y="608574"/>
                  </a:lnTo>
                  <a:lnTo>
                    <a:pt x="65044" y="574577"/>
                  </a:lnTo>
                  <a:lnTo>
                    <a:pt x="42429" y="537494"/>
                  </a:lnTo>
                  <a:lnTo>
                    <a:pt x="24273" y="497668"/>
                  </a:lnTo>
                  <a:lnTo>
                    <a:pt x="10920" y="455439"/>
                  </a:lnTo>
                  <a:lnTo>
                    <a:pt x="2714" y="411148"/>
                  </a:lnTo>
                  <a:lnTo>
                    <a:pt x="0" y="365137"/>
                  </a:lnTo>
                  <a:lnTo>
                    <a:pt x="3193" y="315648"/>
                  </a:lnTo>
                  <a:lnTo>
                    <a:pt x="12797" y="268165"/>
                  </a:lnTo>
                  <a:lnTo>
                    <a:pt x="28375" y="223126"/>
                  </a:lnTo>
                  <a:lnTo>
                    <a:pt x="49489" y="180968"/>
                  </a:lnTo>
                  <a:lnTo>
                    <a:pt x="75700" y="142130"/>
                  </a:lnTo>
                  <a:lnTo>
                    <a:pt x="106572" y="107049"/>
                  </a:lnTo>
                  <a:lnTo>
                    <a:pt x="141664" y="76164"/>
                  </a:lnTo>
                  <a:lnTo>
                    <a:pt x="180541" y="49913"/>
                  </a:lnTo>
                  <a:lnTo>
                    <a:pt x="222763" y="28733"/>
                  </a:lnTo>
                  <a:lnTo>
                    <a:pt x="267893" y="13062"/>
                  </a:lnTo>
                  <a:lnTo>
                    <a:pt x="315493" y="3338"/>
                  </a:lnTo>
                  <a:lnTo>
                    <a:pt x="365125" y="0"/>
                  </a:lnTo>
                  <a:lnTo>
                    <a:pt x="411005" y="2849"/>
                  </a:lnTo>
                  <a:lnTo>
                    <a:pt x="455185" y="11170"/>
                  </a:lnTo>
                  <a:lnTo>
                    <a:pt x="497321" y="24619"/>
                  </a:lnTo>
                  <a:lnTo>
                    <a:pt x="537071" y="42854"/>
                  </a:lnTo>
                  <a:lnTo>
                    <a:pt x="574092" y="65531"/>
                  </a:lnTo>
                  <a:lnTo>
                    <a:pt x="608041" y="92308"/>
                  </a:lnTo>
                  <a:lnTo>
                    <a:pt x="638576" y="122843"/>
                  </a:lnTo>
                  <a:lnTo>
                    <a:pt x="665353" y="156792"/>
                  </a:lnTo>
                  <a:lnTo>
                    <a:pt x="688030" y="193813"/>
                  </a:lnTo>
                  <a:lnTo>
                    <a:pt x="706265" y="233563"/>
                  </a:lnTo>
                  <a:lnTo>
                    <a:pt x="719714" y="275699"/>
                  </a:lnTo>
                  <a:lnTo>
                    <a:pt x="728035" y="319879"/>
                  </a:lnTo>
                  <a:lnTo>
                    <a:pt x="730885" y="365760"/>
                  </a:lnTo>
                  <a:lnTo>
                    <a:pt x="728035" y="411638"/>
                  </a:lnTo>
                  <a:lnTo>
                    <a:pt x="719714" y="455816"/>
                  </a:lnTo>
                  <a:lnTo>
                    <a:pt x="706265" y="497951"/>
                  </a:lnTo>
                  <a:lnTo>
                    <a:pt x="688030" y="537701"/>
                  </a:lnTo>
                  <a:lnTo>
                    <a:pt x="665353" y="574722"/>
                  </a:lnTo>
                  <a:lnTo>
                    <a:pt x="638576" y="608671"/>
                  </a:lnTo>
                  <a:lnTo>
                    <a:pt x="608041" y="639207"/>
                  </a:lnTo>
                  <a:lnTo>
                    <a:pt x="574092" y="665985"/>
                  </a:lnTo>
                  <a:lnTo>
                    <a:pt x="537071" y="688663"/>
                  </a:lnTo>
                  <a:lnTo>
                    <a:pt x="497321" y="706898"/>
                  </a:lnTo>
                  <a:lnTo>
                    <a:pt x="455185" y="720348"/>
                  </a:lnTo>
                  <a:lnTo>
                    <a:pt x="411005" y="728670"/>
                  </a:lnTo>
                  <a:lnTo>
                    <a:pt x="365125" y="73152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1643379" y="4867909"/>
            <a:ext cx="157543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Nominal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Pressure</a:t>
            </a:r>
            <a:r>
              <a:rPr sz="1800" b="1" spc="-5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&amp; </a:t>
            </a: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Nominal</a:t>
            </a:r>
            <a:r>
              <a:rPr sz="1800" b="1" spc="-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Sizes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3909" y="455930"/>
            <a:ext cx="210171" cy="1885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458469"/>
            <a:ext cx="80009" cy="1828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42694" y="455930"/>
            <a:ext cx="1324610" cy="238760"/>
            <a:chOff x="1242694" y="455930"/>
            <a:chExt cx="1324610" cy="2387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89379" y="458470"/>
              <a:ext cx="118683" cy="1860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2694" y="458470"/>
              <a:ext cx="130175" cy="1828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634" y="458470"/>
              <a:ext cx="130175" cy="18287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1421" y="458470"/>
              <a:ext cx="121727" cy="1860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15464" y="456565"/>
              <a:ext cx="62865" cy="2381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98014" y="455930"/>
              <a:ext cx="144780" cy="1885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2639" y="459105"/>
              <a:ext cx="163195" cy="18478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71394" y="459105"/>
              <a:ext cx="163830" cy="18478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446655" y="506730"/>
              <a:ext cx="120650" cy="13716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651760" y="459105"/>
            <a:ext cx="578485" cy="184785"/>
            <a:chOff x="2651760" y="459105"/>
            <a:chExt cx="578485" cy="184785"/>
          </a:xfrm>
        </p:grpSpPr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651760" y="506730"/>
              <a:ext cx="254634" cy="1371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33065" y="459105"/>
              <a:ext cx="164465" cy="1822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09595" y="506730"/>
              <a:ext cx="120650" cy="13716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314547" y="455930"/>
            <a:ext cx="296545" cy="187960"/>
            <a:chOff x="3314547" y="455930"/>
            <a:chExt cx="296545" cy="187960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4547" y="455930"/>
              <a:ext cx="198272" cy="18796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39490" y="506730"/>
              <a:ext cx="71120" cy="134620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3678237" y="463257"/>
            <a:ext cx="623570" cy="180975"/>
            <a:chOff x="3678237" y="463257"/>
            <a:chExt cx="623570" cy="180975"/>
          </a:xfrm>
        </p:grpSpPr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78237" y="506730"/>
              <a:ext cx="314007" cy="13716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006215" y="463257"/>
              <a:ext cx="196850" cy="18063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230369" y="506730"/>
              <a:ext cx="71119" cy="134620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4369117" y="459105"/>
            <a:ext cx="653415" cy="184785"/>
            <a:chOff x="4369117" y="459105"/>
            <a:chExt cx="653415" cy="184785"/>
          </a:xfrm>
        </p:grpSpPr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369117" y="506730"/>
              <a:ext cx="314007" cy="137160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709794" y="506730"/>
              <a:ext cx="71119" cy="13462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794605" y="459105"/>
              <a:ext cx="227533" cy="184785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>
          <a:xfrm>
            <a:off x="5118734" y="506730"/>
            <a:ext cx="1017269" cy="184785"/>
            <a:chOff x="5118734" y="506730"/>
            <a:chExt cx="1017269" cy="184785"/>
          </a:xfrm>
        </p:grpSpPr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18734" y="506730"/>
              <a:ext cx="114935" cy="18478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259704" y="509270"/>
              <a:ext cx="106680" cy="1346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400674" y="506730"/>
              <a:ext cx="71120" cy="13462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485129" y="506730"/>
              <a:ext cx="114935" cy="1847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617844" y="506730"/>
              <a:ext cx="122554" cy="137160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58814" y="506730"/>
              <a:ext cx="109144" cy="13716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887084" y="506730"/>
              <a:ext cx="120650" cy="13716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026784" y="506730"/>
              <a:ext cx="109144" cy="137160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6231892" y="456565"/>
            <a:ext cx="339090" cy="238125"/>
            <a:chOff x="6231892" y="456565"/>
            <a:chExt cx="339090" cy="238125"/>
          </a:xfrm>
        </p:grpSpPr>
        <p:pic>
          <p:nvPicPr>
            <p:cNvPr id="42" name="object 4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6231892" y="456565"/>
              <a:ext cx="59052" cy="2381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6311264" y="461645"/>
              <a:ext cx="119941" cy="182879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452234" y="458470"/>
              <a:ext cx="118743" cy="186054"/>
            </a:xfrm>
            <a:prstGeom prst="rect">
              <a:avLst/>
            </a:prstGeom>
          </p:spPr>
        </p:pic>
      </p:grpSp>
      <p:pic>
        <p:nvPicPr>
          <p:cNvPr id="45" name="object 4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6654165" y="459105"/>
            <a:ext cx="250825" cy="184785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7013575" y="458469"/>
            <a:ext cx="66675" cy="182879"/>
          </a:xfrm>
          <a:prstGeom prst="rect">
            <a:avLst/>
          </a:prstGeom>
        </p:spPr>
      </p:pic>
      <p:grpSp>
        <p:nvGrpSpPr>
          <p:cNvPr id="47" name="object 47"/>
          <p:cNvGrpSpPr/>
          <p:nvPr/>
        </p:nvGrpSpPr>
        <p:grpSpPr>
          <a:xfrm>
            <a:off x="7134225" y="458469"/>
            <a:ext cx="403860" cy="186055"/>
            <a:chOff x="7134225" y="458469"/>
            <a:chExt cx="403860" cy="186055"/>
          </a:xfrm>
        </p:grpSpPr>
        <p:pic>
          <p:nvPicPr>
            <p:cNvPr id="48" name="object 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134225" y="458469"/>
              <a:ext cx="120015" cy="1828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278370" y="458469"/>
              <a:ext cx="118743" cy="18605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419340" y="458469"/>
              <a:ext cx="118743" cy="186054"/>
            </a:xfrm>
            <a:prstGeom prst="rect">
              <a:avLst/>
            </a:prstGeom>
          </p:spPr>
        </p:pic>
      </p:grpSp>
      <p:grpSp>
        <p:nvGrpSpPr>
          <p:cNvPr id="51" name="object 51"/>
          <p:cNvGrpSpPr/>
          <p:nvPr/>
        </p:nvGrpSpPr>
        <p:grpSpPr>
          <a:xfrm>
            <a:off x="7636750" y="506730"/>
            <a:ext cx="389890" cy="134620"/>
            <a:chOff x="7636750" y="506730"/>
            <a:chExt cx="389890" cy="134620"/>
          </a:xfrm>
        </p:grpSpPr>
        <p:pic>
          <p:nvPicPr>
            <p:cNvPr id="52" name="object 52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636750" y="506730"/>
              <a:ext cx="178435" cy="1346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7848205" y="506730"/>
              <a:ext cx="178434" cy="134620"/>
            </a:xfrm>
            <a:prstGeom prst="rect">
              <a:avLst/>
            </a:prstGeom>
          </p:spPr>
        </p:pic>
      </p:grpSp>
      <p:grpSp>
        <p:nvGrpSpPr>
          <p:cNvPr id="54" name="object 54"/>
          <p:cNvGrpSpPr/>
          <p:nvPr/>
        </p:nvGrpSpPr>
        <p:grpSpPr>
          <a:xfrm>
            <a:off x="8121650" y="456565"/>
            <a:ext cx="518795" cy="238125"/>
            <a:chOff x="8121650" y="456565"/>
            <a:chExt cx="518795" cy="238125"/>
          </a:xfrm>
        </p:grpSpPr>
        <p:pic>
          <p:nvPicPr>
            <p:cNvPr id="55" name="object 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121650" y="506730"/>
              <a:ext cx="109144" cy="137160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8258175" y="459105"/>
              <a:ext cx="160540" cy="182245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8433434" y="506730"/>
              <a:ext cx="120650" cy="137160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81390" y="456565"/>
              <a:ext cx="59054" cy="238125"/>
            </a:xfrm>
            <a:prstGeom prst="rect">
              <a:avLst/>
            </a:prstGeom>
          </p:spPr>
        </p:pic>
      </p:grpSp>
      <p:sp>
        <p:nvSpPr>
          <p:cNvPr id="59" name="object 59"/>
          <p:cNvSpPr/>
          <p:nvPr/>
        </p:nvSpPr>
        <p:spPr>
          <a:xfrm>
            <a:off x="4706111" y="2783458"/>
            <a:ext cx="2780030" cy="2780665"/>
          </a:xfrm>
          <a:custGeom>
            <a:avLst/>
            <a:gdLst/>
            <a:ahLst/>
            <a:cxnLst/>
            <a:rect l="l" t="t" r="r" b="b"/>
            <a:pathLst>
              <a:path w="2780029" h="2780665">
                <a:moveTo>
                  <a:pt x="1389888" y="2780042"/>
                </a:moveTo>
                <a:lnTo>
                  <a:pt x="1342100" y="2779236"/>
                </a:lnTo>
                <a:lnTo>
                  <a:pt x="1294718" y="2776835"/>
                </a:lnTo>
                <a:lnTo>
                  <a:pt x="1247766" y="2772866"/>
                </a:lnTo>
                <a:lnTo>
                  <a:pt x="1201269" y="2767354"/>
                </a:lnTo>
                <a:lnTo>
                  <a:pt x="1155255" y="2760324"/>
                </a:lnTo>
                <a:lnTo>
                  <a:pt x="1109749" y="2751804"/>
                </a:lnTo>
                <a:lnTo>
                  <a:pt x="1064777" y="2741818"/>
                </a:lnTo>
                <a:lnTo>
                  <a:pt x="1020364" y="2730393"/>
                </a:lnTo>
                <a:lnTo>
                  <a:pt x="976537" y="2717555"/>
                </a:lnTo>
                <a:lnTo>
                  <a:pt x="933322" y="2703330"/>
                </a:lnTo>
                <a:lnTo>
                  <a:pt x="890744" y="2687743"/>
                </a:lnTo>
                <a:lnTo>
                  <a:pt x="848829" y="2670820"/>
                </a:lnTo>
                <a:lnTo>
                  <a:pt x="807603" y="2652588"/>
                </a:lnTo>
                <a:lnTo>
                  <a:pt x="767092" y="2633072"/>
                </a:lnTo>
                <a:lnTo>
                  <a:pt x="727323" y="2612299"/>
                </a:lnTo>
                <a:lnTo>
                  <a:pt x="688320" y="2590293"/>
                </a:lnTo>
                <a:lnTo>
                  <a:pt x="650109" y="2567082"/>
                </a:lnTo>
                <a:lnTo>
                  <a:pt x="612718" y="2542690"/>
                </a:lnTo>
                <a:lnTo>
                  <a:pt x="576171" y="2517145"/>
                </a:lnTo>
                <a:lnTo>
                  <a:pt x="540494" y="2490471"/>
                </a:lnTo>
                <a:lnTo>
                  <a:pt x="505713" y="2462695"/>
                </a:lnTo>
                <a:lnTo>
                  <a:pt x="471855" y="2433842"/>
                </a:lnTo>
                <a:lnTo>
                  <a:pt x="438944" y="2403939"/>
                </a:lnTo>
                <a:lnTo>
                  <a:pt x="407008" y="2373012"/>
                </a:lnTo>
                <a:lnTo>
                  <a:pt x="376071" y="2341086"/>
                </a:lnTo>
                <a:lnTo>
                  <a:pt x="346160" y="2308187"/>
                </a:lnTo>
                <a:lnTo>
                  <a:pt x="317300" y="2274341"/>
                </a:lnTo>
                <a:lnTo>
                  <a:pt x="289518" y="2239575"/>
                </a:lnTo>
                <a:lnTo>
                  <a:pt x="262839" y="2203914"/>
                </a:lnTo>
                <a:lnTo>
                  <a:pt x="237289" y="2167383"/>
                </a:lnTo>
                <a:lnTo>
                  <a:pt x="212895" y="2130010"/>
                </a:lnTo>
                <a:lnTo>
                  <a:pt x="189681" y="2091819"/>
                </a:lnTo>
                <a:lnTo>
                  <a:pt x="167674" y="2052837"/>
                </a:lnTo>
                <a:lnTo>
                  <a:pt x="146900" y="2013089"/>
                </a:lnTo>
                <a:lnTo>
                  <a:pt x="127385" y="1972603"/>
                </a:lnTo>
                <a:lnTo>
                  <a:pt x="109154" y="1931402"/>
                </a:lnTo>
                <a:lnTo>
                  <a:pt x="92234" y="1889514"/>
                </a:lnTo>
                <a:lnTo>
                  <a:pt x="76650" y="1846965"/>
                </a:lnTo>
                <a:lnTo>
                  <a:pt x="62428" y="1803779"/>
                </a:lnTo>
                <a:lnTo>
                  <a:pt x="49594" y="1759984"/>
                </a:lnTo>
                <a:lnTo>
                  <a:pt x="38174" y="1715605"/>
                </a:lnTo>
                <a:lnTo>
                  <a:pt x="28194" y="1670667"/>
                </a:lnTo>
                <a:lnTo>
                  <a:pt x="19680" y="1625198"/>
                </a:lnTo>
                <a:lnTo>
                  <a:pt x="12657" y="1579222"/>
                </a:lnTo>
                <a:lnTo>
                  <a:pt x="7151" y="1532766"/>
                </a:lnTo>
                <a:lnTo>
                  <a:pt x="3190" y="1485856"/>
                </a:lnTo>
                <a:lnTo>
                  <a:pt x="797" y="1438518"/>
                </a:lnTo>
                <a:lnTo>
                  <a:pt x="0" y="1390777"/>
                </a:lnTo>
                <a:lnTo>
                  <a:pt x="797" y="1342944"/>
                </a:lnTo>
                <a:lnTo>
                  <a:pt x="3190" y="1295517"/>
                </a:lnTo>
                <a:lnTo>
                  <a:pt x="7151" y="1248523"/>
                </a:lnTo>
                <a:lnTo>
                  <a:pt x="12657" y="1201986"/>
                </a:lnTo>
                <a:lnTo>
                  <a:pt x="19680" y="1155934"/>
                </a:lnTo>
                <a:lnTo>
                  <a:pt x="28194" y="1110391"/>
                </a:lnTo>
                <a:lnTo>
                  <a:pt x="38174" y="1065383"/>
                </a:lnTo>
                <a:lnTo>
                  <a:pt x="49594" y="1020937"/>
                </a:lnTo>
                <a:lnTo>
                  <a:pt x="62428" y="977078"/>
                </a:lnTo>
                <a:lnTo>
                  <a:pt x="76650" y="933832"/>
                </a:lnTo>
                <a:lnTo>
                  <a:pt x="92234" y="891225"/>
                </a:lnTo>
                <a:lnTo>
                  <a:pt x="109154" y="849282"/>
                </a:lnTo>
                <a:lnTo>
                  <a:pt x="127385" y="808031"/>
                </a:lnTo>
                <a:lnTo>
                  <a:pt x="146900" y="767495"/>
                </a:lnTo>
                <a:lnTo>
                  <a:pt x="167674" y="727702"/>
                </a:lnTo>
                <a:lnTo>
                  <a:pt x="189681" y="688676"/>
                </a:lnTo>
                <a:lnTo>
                  <a:pt x="212895" y="650445"/>
                </a:lnTo>
                <a:lnTo>
                  <a:pt x="237289" y="613033"/>
                </a:lnTo>
                <a:lnTo>
                  <a:pt x="262839" y="576467"/>
                </a:lnTo>
                <a:lnTo>
                  <a:pt x="289518" y="540772"/>
                </a:lnTo>
                <a:lnTo>
                  <a:pt x="317300" y="505974"/>
                </a:lnTo>
                <a:lnTo>
                  <a:pt x="346160" y="472100"/>
                </a:lnTo>
                <a:lnTo>
                  <a:pt x="376071" y="439174"/>
                </a:lnTo>
                <a:lnTo>
                  <a:pt x="407008" y="407223"/>
                </a:lnTo>
                <a:lnTo>
                  <a:pt x="438944" y="376273"/>
                </a:lnTo>
                <a:lnTo>
                  <a:pt x="471855" y="346349"/>
                </a:lnTo>
                <a:lnTo>
                  <a:pt x="505713" y="317477"/>
                </a:lnTo>
                <a:lnTo>
                  <a:pt x="540494" y="289684"/>
                </a:lnTo>
                <a:lnTo>
                  <a:pt x="576171" y="262994"/>
                </a:lnTo>
                <a:lnTo>
                  <a:pt x="612718" y="237434"/>
                </a:lnTo>
                <a:lnTo>
                  <a:pt x="650109" y="213030"/>
                </a:lnTo>
                <a:lnTo>
                  <a:pt x="688320" y="189807"/>
                </a:lnTo>
                <a:lnTo>
                  <a:pt x="727323" y="167792"/>
                </a:lnTo>
                <a:lnTo>
                  <a:pt x="767092" y="147009"/>
                </a:lnTo>
                <a:lnTo>
                  <a:pt x="807603" y="127485"/>
                </a:lnTo>
                <a:lnTo>
                  <a:pt x="848829" y="109247"/>
                </a:lnTo>
                <a:lnTo>
                  <a:pt x="890744" y="92319"/>
                </a:lnTo>
                <a:lnTo>
                  <a:pt x="933322" y="76727"/>
                </a:lnTo>
                <a:lnTo>
                  <a:pt x="976537" y="62497"/>
                </a:lnTo>
                <a:lnTo>
                  <a:pt x="1020364" y="49656"/>
                </a:lnTo>
                <a:lnTo>
                  <a:pt x="1064777" y="38229"/>
                </a:lnTo>
                <a:lnTo>
                  <a:pt x="1109749" y="28241"/>
                </a:lnTo>
                <a:lnTo>
                  <a:pt x="1155255" y="19720"/>
                </a:lnTo>
                <a:lnTo>
                  <a:pt x="1201269" y="12689"/>
                </a:lnTo>
                <a:lnTo>
                  <a:pt x="1247766" y="7176"/>
                </a:lnTo>
                <a:lnTo>
                  <a:pt x="1294718" y="3206"/>
                </a:lnTo>
                <a:lnTo>
                  <a:pt x="1342100" y="806"/>
                </a:lnTo>
                <a:lnTo>
                  <a:pt x="1389888" y="0"/>
                </a:lnTo>
                <a:lnTo>
                  <a:pt x="1437675" y="806"/>
                </a:lnTo>
                <a:lnTo>
                  <a:pt x="1485057" y="3206"/>
                </a:lnTo>
                <a:lnTo>
                  <a:pt x="1532010" y="7176"/>
                </a:lnTo>
                <a:lnTo>
                  <a:pt x="1578506" y="12689"/>
                </a:lnTo>
                <a:lnTo>
                  <a:pt x="1624520" y="19719"/>
                </a:lnTo>
                <a:lnTo>
                  <a:pt x="1670026" y="28240"/>
                </a:lnTo>
                <a:lnTo>
                  <a:pt x="1714999" y="38227"/>
                </a:lnTo>
                <a:lnTo>
                  <a:pt x="1759411" y="49653"/>
                </a:lnTo>
                <a:lnTo>
                  <a:pt x="1803239" y="62493"/>
                </a:lnTo>
                <a:lnTo>
                  <a:pt x="1846454" y="76720"/>
                </a:lnTo>
                <a:lnTo>
                  <a:pt x="1889033" y="92310"/>
                </a:lnTo>
                <a:lnTo>
                  <a:pt x="1930948" y="109235"/>
                </a:lnTo>
                <a:lnTo>
                  <a:pt x="1972175" y="127471"/>
                </a:lnTo>
                <a:lnTo>
                  <a:pt x="2012686" y="146990"/>
                </a:lnTo>
                <a:lnTo>
                  <a:pt x="2052457" y="167769"/>
                </a:lnTo>
                <a:lnTo>
                  <a:pt x="2091460" y="189779"/>
                </a:lnTo>
                <a:lnTo>
                  <a:pt x="2129672" y="212997"/>
                </a:lnTo>
                <a:lnTo>
                  <a:pt x="2167065" y="237395"/>
                </a:lnTo>
                <a:lnTo>
                  <a:pt x="2203613" y="262948"/>
                </a:lnTo>
                <a:lnTo>
                  <a:pt x="2239291" y="289630"/>
                </a:lnTo>
                <a:lnTo>
                  <a:pt x="2274074" y="317415"/>
                </a:lnTo>
                <a:lnTo>
                  <a:pt x="2307934" y="346277"/>
                </a:lnTo>
                <a:lnTo>
                  <a:pt x="2340846" y="376191"/>
                </a:lnTo>
                <a:lnTo>
                  <a:pt x="2372785" y="407130"/>
                </a:lnTo>
                <a:lnTo>
                  <a:pt x="2403724" y="439068"/>
                </a:lnTo>
                <a:lnTo>
                  <a:pt x="2433638" y="471981"/>
                </a:lnTo>
                <a:lnTo>
                  <a:pt x="2462500" y="505841"/>
                </a:lnTo>
                <a:lnTo>
                  <a:pt x="2490285" y="540623"/>
                </a:lnTo>
                <a:lnTo>
                  <a:pt x="2516967" y="576302"/>
                </a:lnTo>
                <a:lnTo>
                  <a:pt x="2542520" y="612850"/>
                </a:lnTo>
                <a:lnTo>
                  <a:pt x="2566918" y="650243"/>
                </a:lnTo>
                <a:lnTo>
                  <a:pt x="2590135" y="688454"/>
                </a:lnTo>
                <a:lnTo>
                  <a:pt x="2612146" y="727458"/>
                </a:lnTo>
                <a:lnTo>
                  <a:pt x="2632924" y="767229"/>
                </a:lnTo>
                <a:lnTo>
                  <a:pt x="2652444" y="807740"/>
                </a:lnTo>
                <a:lnTo>
                  <a:pt x="2670680" y="848966"/>
                </a:lnTo>
                <a:lnTo>
                  <a:pt x="2687605" y="890882"/>
                </a:lnTo>
                <a:lnTo>
                  <a:pt x="2703195" y="933460"/>
                </a:lnTo>
                <a:lnTo>
                  <a:pt x="2717422" y="976676"/>
                </a:lnTo>
                <a:lnTo>
                  <a:pt x="2730262" y="1020503"/>
                </a:lnTo>
                <a:lnTo>
                  <a:pt x="2741688" y="1064916"/>
                </a:lnTo>
                <a:lnTo>
                  <a:pt x="2751675" y="1109889"/>
                </a:lnTo>
                <a:lnTo>
                  <a:pt x="2760196" y="1155395"/>
                </a:lnTo>
                <a:lnTo>
                  <a:pt x="2767226" y="1201409"/>
                </a:lnTo>
                <a:lnTo>
                  <a:pt x="2772739" y="1247905"/>
                </a:lnTo>
                <a:lnTo>
                  <a:pt x="2776708" y="1294858"/>
                </a:lnTo>
                <a:lnTo>
                  <a:pt x="2779109" y="1342240"/>
                </a:lnTo>
                <a:lnTo>
                  <a:pt x="2779915" y="1390027"/>
                </a:lnTo>
                <a:lnTo>
                  <a:pt x="2779109" y="1437814"/>
                </a:lnTo>
                <a:lnTo>
                  <a:pt x="2776708" y="1485197"/>
                </a:lnTo>
                <a:lnTo>
                  <a:pt x="2772739" y="1532149"/>
                </a:lnTo>
                <a:lnTo>
                  <a:pt x="2767226" y="1578645"/>
                </a:lnTo>
                <a:lnTo>
                  <a:pt x="2760196" y="1624659"/>
                </a:lnTo>
                <a:lnTo>
                  <a:pt x="2751675" y="1670165"/>
                </a:lnTo>
                <a:lnTo>
                  <a:pt x="2741688" y="1715138"/>
                </a:lnTo>
                <a:lnTo>
                  <a:pt x="2730262" y="1759550"/>
                </a:lnTo>
                <a:lnTo>
                  <a:pt x="2717422" y="1803377"/>
                </a:lnTo>
                <a:lnTo>
                  <a:pt x="2703195" y="1846593"/>
                </a:lnTo>
                <a:lnTo>
                  <a:pt x="2687605" y="1889171"/>
                </a:lnTo>
                <a:lnTo>
                  <a:pt x="2670680" y="1931086"/>
                </a:lnTo>
                <a:lnTo>
                  <a:pt x="2652444" y="1972312"/>
                </a:lnTo>
                <a:lnTo>
                  <a:pt x="2632924" y="2012823"/>
                </a:lnTo>
                <a:lnTo>
                  <a:pt x="2612146" y="2052593"/>
                </a:lnTo>
                <a:lnTo>
                  <a:pt x="2590135" y="2091597"/>
                </a:lnTo>
                <a:lnTo>
                  <a:pt x="2566918" y="2129808"/>
                </a:lnTo>
                <a:lnTo>
                  <a:pt x="2542520" y="2167200"/>
                </a:lnTo>
                <a:lnTo>
                  <a:pt x="2516967" y="2203748"/>
                </a:lnTo>
                <a:lnTo>
                  <a:pt x="2490285" y="2239426"/>
                </a:lnTo>
                <a:lnTo>
                  <a:pt x="2462500" y="2274208"/>
                </a:lnTo>
                <a:lnTo>
                  <a:pt x="2433638" y="2308068"/>
                </a:lnTo>
                <a:lnTo>
                  <a:pt x="2403724" y="2340980"/>
                </a:lnTo>
                <a:lnTo>
                  <a:pt x="2372785" y="2372918"/>
                </a:lnTo>
                <a:lnTo>
                  <a:pt x="2340846" y="2403857"/>
                </a:lnTo>
                <a:lnTo>
                  <a:pt x="2307934" y="2433770"/>
                </a:lnTo>
                <a:lnTo>
                  <a:pt x="2274074" y="2462632"/>
                </a:lnTo>
                <a:lnTo>
                  <a:pt x="2239291" y="2490417"/>
                </a:lnTo>
                <a:lnTo>
                  <a:pt x="2203613" y="2517098"/>
                </a:lnTo>
                <a:lnTo>
                  <a:pt x="2167065" y="2542651"/>
                </a:lnTo>
                <a:lnTo>
                  <a:pt x="2129672" y="2567049"/>
                </a:lnTo>
                <a:lnTo>
                  <a:pt x="2091460" y="2590266"/>
                </a:lnTo>
                <a:lnTo>
                  <a:pt x="2052457" y="2612276"/>
                </a:lnTo>
                <a:lnTo>
                  <a:pt x="2012686" y="2633054"/>
                </a:lnTo>
                <a:lnTo>
                  <a:pt x="1972175" y="2652573"/>
                </a:lnTo>
                <a:lnTo>
                  <a:pt x="1930948" y="2670809"/>
                </a:lnTo>
                <a:lnTo>
                  <a:pt x="1889033" y="2687734"/>
                </a:lnTo>
                <a:lnTo>
                  <a:pt x="1846454" y="2703323"/>
                </a:lnTo>
                <a:lnTo>
                  <a:pt x="1803239" y="2717550"/>
                </a:lnTo>
                <a:lnTo>
                  <a:pt x="1759411" y="2730390"/>
                </a:lnTo>
                <a:lnTo>
                  <a:pt x="1714999" y="2741816"/>
                </a:lnTo>
                <a:lnTo>
                  <a:pt x="1670026" y="2751802"/>
                </a:lnTo>
                <a:lnTo>
                  <a:pt x="1624520" y="2760323"/>
                </a:lnTo>
                <a:lnTo>
                  <a:pt x="1578506" y="2767353"/>
                </a:lnTo>
                <a:lnTo>
                  <a:pt x="1532010" y="2772866"/>
                </a:lnTo>
                <a:lnTo>
                  <a:pt x="1485057" y="2776835"/>
                </a:lnTo>
                <a:lnTo>
                  <a:pt x="1437675" y="2779236"/>
                </a:lnTo>
                <a:lnTo>
                  <a:pt x="1389888" y="2780042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125084" y="3609340"/>
            <a:ext cx="1969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Nominal</a:t>
            </a:r>
            <a:r>
              <a:rPr sz="1800" b="1" spc="-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Pressure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title"/>
          </p:nvPr>
        </p:nvSpPr>
        <p:spPr>
          <a:xfrm>
            <a:off x="2026627" y="1894166"/>
            <a:ext cx="711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Scope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78839" y="2224404"/>
            <a:ext cx="3035935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This</a:t>
            </a:r>
            <a:r>
              <a:rPr sz="1800" spc="-3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standard</a:t>
            </a:r>
            <a:r>
              <a:rPr sz="18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6070A"/>
                </a:solidFill>
                <a:latin typeface="Arial MT"/>
                <a:cs typeface="Arial MT"/>
              </a:rPr>
              <a:t>covers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requirements</a:t>
            </a:r>
            <a:r>
              <a:rPr sz="1800" spc="-4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for</a:t>
            </a:r>
            <a:r>
              <a:rPr sz="18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6070A"/>
                </a:solidFill>
                <a:latin typeface="Arial MT"/>
                <a:cs typeface="Arial MT"/>
              </a:rPr>
              <a:t>non-rising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stem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type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sluice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valves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from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50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to</a:t>
            </a:r>
            <a:r>
              <a:rPr sz="1800" spc="-1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1200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mm</a:t>
            </a:r>
            <a:r>
              <a:rPr sz="1800" spc="-1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sizes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used</a:t>
            </a:r>
            <a:r>
              <a:rPr sz="1800" spc="-1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6070A"/>
                </a:solidFill>
                <a:latin typeface="Arial MT"/>
                <a:cs typeface="Arial MT"/>
              </a:rPr>
              <a:t>for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water</a:t>
            </a:r>
            <a:r>
              <a:rPr sz="1800" spc="-1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supply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up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to</a:t>
            </a:r>
            <a:r>
              <a:rPr sz="1800" spc="-2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45</a:t>
            </a:r>
            <a:r>
              <a:rPr sz="1800" dirty="0">
                <a:solidFill>
                  <a:srgbClr val="06070A"/>
                </a:solidFill>
                <a:latin typeface="SimSun" panose="02010600030101010101" pitchFamily="2" charset="-122"/>
                <a:cs typeface="SimSun" panose="02010600030101010101" pitchFamily="2" charset="-122"/>
              </a:rPr>
              <a:t>°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C</a:t>
            </a:r>
            <a:r>
              <a:rPr sz="1800" spc="-1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06070A"/>
                </a:solidFill>
                <a:latin typeface="Arial MT"/>
                <a:cs typeface="Arial MT"/>
              </a:rPr>
              <a:t>and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having</a:t>
            </a:r>
            <a:r>
              <a:rPr sz="18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double</a:t>
            </a:r>
            <a:r>
              <a:rPr sz="1800" spc="-2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6070A"/>
                </a:solidFill>
                <a:latin typeface="Arial MT"/>
                <a:cs typeface="Arial MT"/>
              </a:rPr>
              <a:t>flanged</a:t>
            </a:r>
            <a:endParaRPr sz="18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ends</a:t>
            </a:r>
            <a:r>
              <a:rPr sz="1800" spc="-2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06070A"/>
                </a:solidFill>
                <a:latin typeface="Arial MT"/>
                <a:cs typeface="Arial MT"/>
              </a:rPr>
              <a:t>for</a:t>
            </a:r>
            <a:r>
              <a:rPr sz="1800" spc="-1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06070A"/>
                </a:solidFill>
                <a:latin typeface="Arial MT"/>
                <a:cs typeface="Arial MT"/>
              </a:rPr>
              <a:t>connections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56344" y="1828912"/>
            <a:ext cx="2906395" cy="90995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R="19050" algn="ctr">
              <a:lnSpc>
                <a:spcPct val="100000"/>
              </a:lnSpc>
              <a:spcBef>
                <a:spcPts val="610"/>
              </a:spcBef>
            </a:pPr>
            <a:r>
              <a:rPr sz="1800" b="1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Nominal</a:t>
            </a:r>
            <a:r>
              <a:rPr sz="1800" b="1" spc="-65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800" b="1" spc="-2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Sizes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12700" marR="5080" indent="-1270" algn="ctr">
              <a:lnSpc>
                <a:spcPct val="100000"/>
              </a:lnSpc>
              <a:spcBef>
                <a:spcPts val="455"/>
              </a:spcBef>
            </a:pP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The</a:t>
            </a:r>
            <a:r>
              <a:rPr sz="16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sluice</a:t>
            </a:r>
            <a:r>
              <a:rPr sz="16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valves</a:t>
            </a:r>
            <a:r>
              <a:rPr sz="1600" spc="-2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shall</a:t>
            </a:r>
            <a:r>
              <a:rPr sz="1600" spc="-3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spc="-25" dirty="0">
                <a:solidFill>
                  <a:srgbClr val="06070A"/>
                </a:solidFill>
                <a:latin typeface="Arial MT"/>
                <a:cs typeface="Arial MT"/>
              </a:rPr>
              <a:t>be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designed</a:t>
            </a:r>
            <a:r>
              <a:rPr sz="1600" spc="-4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for</a:t>
            </a:r>
            <a:r>
              <a:rPr sz="1600" spc="-3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the</a:t>
            </a:r>
            <a:r>
              <a:rPr sz="1600" spc="-40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srgbClr val="06070A"/>
                </a:solidFill>
                <a:latin typeface="Arial MT"/>
                <a:cs typeface="Arial MT"/>
              </a:rPr>
              <a:t>following</a:t>
            </a:r>
            <a:r>
              <a:rPr sz="1600" spc="-35" dirty="0">
                <a:solidFill>
                  <a:srgbClr val="06070A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srgbClr val="06070A"/>
                </a:solidFill>
                <a:latin typeface="Arial MT"/>
                <a:cs typeface="Arial MT"/>
              </a:rPr>
              <a:t>sizes: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770619" y="2957830"/>
            <a:ext cx="3077210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50,65,80,100,125,150,200,250,30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0,350,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400,500,600,700,750,800,900,10</a:t>
            </a:r>
            <a:endParaRPr sz="160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</a:pPr>
            <a:r>
              <a:rPr sz="16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00,1100</a:t>
            </a:r>
            <a:r>
              <a:rPr sz="1600" b="1" spc="-6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1600" b="1" spc="-55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1" spc="-10" dirty="0">
                <a:solidFill>
                  <a:srgbClr val="06070A"/>
                </a:solidFill>
                <a:latin typeface="Arial" panose="020B0604020202020204"/>
                <a:cs typeface="Arial" panose="020B0604020202020204"/>
              </a:rPr>
              <a:t>1200mm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3055620" y="4505959"/>
          <a:ext cx="6156960" cy="18370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030"/>
                <a:gridCol w="3034030"/>
              </a:tblGrid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Nominal</a:t>
                      </a:r>
                      <a:r>
                        <a:rPr sz="1800" b="1" spc="-5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Pressure</a:t>
                      </a:r>
                      <a:r>
                        <a:rPr sz="1800" b="1" spc="-5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(PN)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Nominal</a:t>
                      </a:r>
                      <a:r>
                        <a:rPr sz="1800" b="1" spc="-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Sizes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MPa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mm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PN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 1.0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1200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  <a:tr h="639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PN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 1.6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6507"/>
            <a:ext cx="3333115" cy="6665595"/>
            <a:chOff x="0" y="96507"/>
            <a:chExt cx="3333115" cy="6665595"/>
          </a:xfrm>
        </p:grpSpPr>
        <p:sp>
          <p:nvSpPr>
            <p:cNvPr id="3" name="object 3"/>
            <p:cNvSpPr/>
            <p:nvPr/>
          </p:nvSpPr>
          <p:spPr>
            <a:xfrm>
              <a:off x="0" y="96507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1516684" y="3332479"/>
                  </a:lnTo>
                  <a:lnTo>
                    <a:pt x="0" y="1815807"/>
                  </a:lnTo>
                  <a:lnTo>
                    <a:pt x="0" y="0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3429000"/>
              <a:ext cx="3333115" cy="3333115"/>
            </a:xfrm>
            <a:custGeom>
              <a:avLst/>
              <a:gdLst/>
              <a:ahLst/>
              <a:cxnLst/>
              <a:rect l="l" t="t" r="r" b="b"/>
              <a:pathLst>
                <a:path w="3333115" h="3333115">
                  <a:moveTo>
                    <a:pt x="0" y="3332492"/>
                  </a:moveTo>
                  <a:lnTo>
                    <a:pt x="0" y="1516684"/>
                  </a:lnTo>
                  <a:lnTo>
                    <a:pt x="1516684" y="0"/>
                  </a:lnTo>
                  <a:lnTo>
                    <a:pt x="3332492" y="0"/>
                  </a:lnTo>
                  <a:lnTo>
                    <a:pt x="0" y="333249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2464879"/>
              <a:ext cx="964565" cy="1928495"/>
            </a:xfrm>
            <a:custGeom>
              <a:avLst/>
              <a:gdLst/>
              <a:ahLst/>
              <a:cxnLst/>
              <a:rect l="l" t="t" r="r" b="b"/>
              <a:pathLst>
                <a:path w="964565" h="1928495">
                  <a:moveTo>
                    <a:pt x="0" y="1928240"/>
                  </a:moveTo>
                  <a:lnTo>
                    <a:pt x="0" y="0"/>
                  </a:lnTo>
                  <a:lnTo>
                    <a:pt x="964120" y="964120"/>
                  </a:lnTo>
                  <a:lnTo>
                    <a:pt x="0" y="1928240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8859507" y="96507"/>
            <a:ext cx="3333115" cy="6665595"/>
            <a:chOff x="8859507" y="96507"/>
            <a:chExt cx="3333115" cy="6665595"/>
          </a:xfrm>
        </p:grpSpPr>
        <p:sp>
          <p:nvSpPr>
            <p:cNvPr id="7" name="object 7"/>
            <p:cNvSpPr/>
            <p:nvPr/>
          </p:nvSpPr>
          <p:spPr>
            <a:xfrm>
              <a:off x="8859507" y="3429012"/>
              <a:ext cx="3333115" cy="3332479"/>
            </a:xfrm>
            <a:custGeom>
              <a:avLst/>
              <a:gdLst/>
              <a:ahLst/>
              <a:cxnLst/>
              <a:rect l="l" t="t" r="r" b="b"/>
              <a:pathLst>
                <a:path w="3333115" h="3332479">
                  <a:moveTo>
                    <a:pt x="3332492" y="3332479"/>
                  </a:moveTo>
                  <a:lnTo>
                    <a:pt x="0" y="0"/>
                  </a:lnTo>
                  <a:lnTo>
                    <a:pt x="1815807" y="0"/>
                  </a:lnTo>
                  <a:lnTo>
                    <a:pt x="3332492" y="1516672"/>
                  </a:lnTo>
                  <a:lnTo>
                    <a:pt x="3332492" y="3332479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8859507" y="96506"/>
              <a:ext cx="3333115" cy="4297045"/>
            </a:xfrm>
            <a:custGeom>
              <a:avLst/>
              <a:gdLst/>
              <a:ahLst/>
              <a:cxnLst/>
              <a:rect l="l" t="t" r="r" b="b"/>
              <a:pathLst>
                <a:path w="3333115" h="4297045">
                  <a:moveTo>
                    <a:pt x="3332492" y="2368372"/>
                  </a:moveTo>
                  <a:lnTo>
                    <a:pt x="2368359" y="3332492"/>
                  </a:lnTo>
                  <a:lnTo>
                    <a:pt x="3332492" y="4296613"/>
                  </a:lnTo>
                  <a:lnTo>
                    <a:pt x="3332492" y="2368372"/>
                  </a:lnTo>
                  <a:close/>
                </a:path>
                <a:path w="3333115" h="4297045">
                  <a:moveTo>
                    <a:pt x="3332492" y="0"/>
                  </a:moveTo>
                  <a:lnTo>
                    <a:pt x="0" y="3332492"/>
                  </a:lnTo>
                  <a:lnTo>
                    <a:pt x="1815807" y="3332492"/>
                  </a:lnTo>
                  <a:lnTo>
                    <a:pt x="3332492" y="1815807"/>
                  </a:lnTo>
                  <a:lnTo>
                    <a:pt x="3332492" y="0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9" name="object 9"/>
          <p:cNvGrpSpPr/>
          <p:nvPr/>
        </p:nvGrpSpPr>
        <p:grpSpPr>
          <a:xfrm>
            <a:off x="3161029" y="2905125"/>
            <a:ext cx="417830" cy="166370"/>
            <a:chOff x="3161029" y="2905125"/>
            <a:chExt cx="417830" cy="166370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161029" y="2905125"/>
              <a:ext cx="129540" cy="1638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1524" y="2905125"/>
              <a:ext cx="95250" cy="1638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8524" y="2905125"/>
              <a:ext cx="140257" cy="16637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3658870" y="2908807"/>
            <a:ext cx="288290" cy="163195"/>
            <a:chOff x="3658870" y="2908807"/>
            <a:chExt cx="288290" cy="163195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8870" y="2947669"/>
              <a:ext cx="97712" cy="12382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69360" y="2908807"/>
              <a:ext cx="177800" cy="162687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971925" y="2905125"/>
            <a:ext cx="552450" cy="166370"/>
            <a:chOff x="3971925" y="2905125"/>
            <a:chExt cx="552450" cy="166370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90744" y="2905125"/>
              <a:ext cx="103430" cy="16637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1925" y="2947669"/>
              <a:ext cx="95250" cy="12128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18304" y="2947669"/>
              <a:ext cx="109855" cy="123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51654" y="2905125"/>
              <a:ext cx="172720" cy="166370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4612640" y="2947670"/>
            <a:ext cx="655320" cy="123825"/>
            <a:chOff x="4612640" y="2947670"/>
            <a:chExt cx="655320" cy="123825"/>
          </a:xfrm>
        </p:grpSpPr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612640" y="2947670"/>
              <a:ext cx="464820" cy="12382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100955" y="2947670"/>
              <a:ext cx="166927" cy="123825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354954" y="2905125"/>
            <a:ext cx="1202690" cy="209550"/>
            <a:chOff x="5354954" y="2905125"/>
            <a:chExt cx="1202690" cy="209550"/>
          </a:xfrm>
        </p:grpSpPr>
        <p:pic>
          <p:nvPicPr>
            <p:cNvPr id="25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54954" y="2947669"/>
              <a:ext cx="179705" cy="123825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51722" y="2947669"/>
              <a:ext cx="103422" cy="16700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85154" y="2950209"/>
              <a:ext cx="96520" cy="12128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813424" y="2905125"/>
              <a:ext cx="113664" cy="16382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932169" y="2947669"/>
              <a:ext cx="110489" cy="12382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066624" y="2947669"/>
              <a:ext cx="161289" cy="12128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49669" y="2947669"/>
              <a:ext cx="110489" cy="12382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84924" y="2947669"/>
              <a:ext cx="95250" cy="12128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99859" y="2908807"/>
              <a:ext cx="57785" cy="161417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6625780" y="2902585"/>
            <a:ext cx="266700" cy="168910"/>
            <a:chOff x="6625780" y="2902585"/>
            <a:chExt cx="266700" cy="168910"/>
          </a:xfrm>
        </p:grpSpPr>
        <p:pic>
          <p:nvPicPr>
            <p:cNvPr id="35" name="object 3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625780" y="2902585"/>
              <a:ext cx="178879" cy="16891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28155" y="2947670"/>
              <a:ext cx="64135" cy="121284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955980" y="2902585"/>
            <a:ext cx="730885" cy="214629"/>
            <a:chOff x="6955980" y="2902585"/>
            <a:chExt cx="730885" cy="214629"/>
          </a:xfrm>
        </p:grpSpPr>
        <p:pic>
          <p:nvPicPr>
            <p:cNvPr id="38" name="object 38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955980" y="2902585"/>
              <a:ext cx="69049" cy="1663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31355" y="2905125"/>
              <a:ext cx="154304" cy="16637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210425" y="2947670"/>
              <a:ext cx="95250" cy="121284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329132" y="2947670"/>
              <a:ext cx="104775" cy="16954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456170" y="2947670"/>
              <a:ext cx="110489" cy="12382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583244" y="2905125"/>
              <a:ext cx="103430" cy="166370"/>
            </a:xfrm>
            <a:prstGeom prst="rect">
              <a:avLst/>
            </a:prstGeom>
          </p:spPr>
        </p:pic>
      </p:grpSp>
      <p:grpSp>
        <p:nvGrpSpPr>
          <p:cNvPr id="44" name="object 44"/>
          <p:cNvGrpSpPr/>
          <p:nvPr/>
        </p:nvGrpSpPr>
        <p:grpSpPr>
          <a:xfrm>
            <a:off x="7780655" y="2902585"/>
            <a:ext cx="541020" cy="168910"/>
            <a:chOff x="7780655" y="2902585"/>
            <a:chExt cx="541020" cy="168910"/>
          </a:xfrm>
        </p:grpSpPr>
        <p:pic>
          <p:nvPicPr>
            <p:cNvPr id="45" name="object 45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80655" y="2902585"/>
              <a:ext cx="260375" cy="1689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047355" y="2905125"/>
              <a:ext cx="147320" cy="166370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211820" y="2950210"/>
              <a:ext cx="109854" cy="118744"/>
            </a:xfrm>
            <a:prstGeom prst="rect">
              <a:avLst/>
            </a:prstGeom>
          </p:spPr>
        </p:pic>
      </p:grpSp>
      <p:grpSp>
        <p:nvGrpSpPr>
          <p:cNvPr id="48" name="object 48"/>
          <p:cNvGrpSpPr/>
          <p:nvPr/>
        </p:nvGrpSpPr>
        <p:grpSpPr>
          <a:xfrm>
            <a:off x="8390890" y="2905125"/>
            <a:ext cx="636270" cy="166370"/>
            <a:chOff x="8390890" y="2905125"/>
            <a:chExt cx="636270" cy="166370"/>
          </a:xfrm>
        </p:grpSpPr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390890" y="2947669"/>
              <a:ext cx="229869" cy="123825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644255" y="2905125"/>
              <a:ext cx="147320" cy="163829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8802370" y="2947669"/>
              <a:ext cx="110489" cy="12382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929370" y="2947669"/>
              <a:ext cx="97712" cy="12382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3404870" y="3176904"/>
            <a:ext cx="191160" cy="168910"/>
          </a:xfrm>
          <a:prstGeom prst="rect">
            <a:avLst/>
          </a:prstGeom>
        </p:spPr>
      </p:pic>
      <p:grpSp>
        <p:nvGrpSpPr>
          <p:cNvPr id="54" name="object 54"/>
          <p:cNvGrpSpPr/>
          <p:nvPr/>
        </p:nvGrpSpPr>
        <p:grpSpPr>
          <a:xfrm>
            <a:off x="3658870" y="3179445"/>
            <a:ext cx="580390" cy="212090"/>
            <a:chOff x="3658870" y="3179445"/>
            <a:chExt cx="580390" cy="212090"/>
          </a:xfrm>
        </p:grpSpPr>
        <p:pic>
          <p:nvPicPr>
            <p:cNvPr id="55" name="object 55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3658870" y="3221990"/>
              <a:ext cx="97712" cy="123825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3781425" y="3179445"/>
              <a:ext cx="146050" cy="163829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3950931" y="3221990"/>
              <a:ext cx="104775" cy="16954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084955" y="3179445"/>
              <a:ext cx="154305" cy="166369"/>
            </a:xfrm>
            <a:prstGeom prst="rect">
              <a:avLst/>
            </a:prstGeom>
          </p:spPr>
        </p:pic>
      </p:grpSp>
      <p:grpSp>
        <p:nvGrpSpPr>
          <p:cNvPr id="59" name="object 59"/>
          <p:cNvGrpSpPr/>
          <p:nvPr/>
        </p:nvGrpSpPr>
        <p:grpSpPr>
          <a:xfrm>
            <a:off x="4319344" y="3179445"/>
            <a:ext cx="479425" cy="196215"/>
            <a:chOff x="4319344" y="3179445"/>
            <a:chExt cx="479425" cy="196215"/>
          </a:xfrm>
        </p:grpSpPr>
        <p:pic>
          <p:nvPicPr>
            <p:cNvPr id="60" name="object 60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319344" y="3179445"/>
              <a:ext cx="103430" cy="166369"/>
            </a:xfrm>
            <a:prstGeom prst="rect">
              <a:avLst/>
            </a:prstGeom>
          </p:spPr>
        </p:pic>
        <p:pic>
          <p:nvPicPr>
            <p:cNvPr id="61" name="object 61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4446269" y="3221990"/>
              <a:ext cx="110489" cy="123825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4573269" y="3221990"/>
              <a:ext cx="110489" cy="12382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4707254" y="3221990"/>
              <a:ext cx="91440" cy="153670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4890770" y="3179445"/>
            <a:ext cx="561975" cy="212090"/>
            <a:chOff x="4890770" y="3179445"/>
            <a:chExt cx="561975" cy="212090"/>
          </a:xfrm>
        </p:grpSpPr>
        <p:pic>
          <p:nvPicPr>
            <p:cNvPr id="65" name="object 65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4890770" y="3221990"/>
              <a:ext cx="270827" cy="123825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178425" y="3179445"/>
              <a:ext cx="146050" cy="163829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347931" y="3221990"/>
              <a:ext cx="104775" cy="169545"/>
            </a:xfrm>
            <a:prstGeom prst="rect">
              <a:avLst/>
            </a:prstGeom>
          </p:spPr>
        </p:pic>
      </p:grpSp>
      <p:grpSp>
        <p:nvGrpSpPr>
          <p:cNvPr id="68" name="object 68"/>
          <p:cNvGrpSpPr/>
          <p:nvPr/>
        </p:nvGrpSpPr>
        <p:grpSpPr>
          <a:xfrm>
            <a:off x="5539740" y="3179445"/>
            <a:ext cx="587375" cy="166370"/>
            <a:chOff x="5539740" y="3179445"/>
            <a:chExt cx="587375" cy="166370"/>
          </a:xfrm>
        </p:grpSpPr>
        <p:pic>
          <p:nvPicPr>
            <p:cNvPr id="69" name="object 69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539740" y="3221990"/>
              <a:ext cx="104139" cy="123825"/>
            </a:xfrm>
            <a:prstGeom prst="rect">
              <a:avLst/>
            </a:prstGeom>
          </p:spPr>
        </p:pic>
        <p:pic>
          <p:nvPicPr>
            <p:cNvPr id="70" name="object 7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661025" y="3179445"/>
              <a:ext cx="95250" cy="163829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779770" y="3221990"/>
              <a:ext cx="110489" cy="123825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908040" y="3221990"/>
              <a:ext cx="104139" cy="123825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028626" y="3179445"/>
              <a:ext cx="98488" cy="163829"/>
            </a:xfrm>
            <a:prstGeom prst="rect">
              <a:avLst/>
            </a:prstGeom>
          </p:spPr>
        </p:pic>
      </p:grpSp>
      <p:grpSp>
        <p:nvGrpSpPr>
          <p:cNvPr id="74" name="object 74"/>
          <p:cNvGrpSpPr/>
          <p:nvPr/>
        </p:nvGrpSpPr>
        <p:grpSpPr>
          <a:xfrm>
            <a:off x="6195059" y="3183127"/>
            <a:ext cx="419100" cy="208915"/>
            <a:chOff x="6195059" y="3183127"/>
            <a:chExt cx="419100" cy="208915"/>
          </a:xfrm>
        </p:grpSpPr>
        <p:pic>
          <p:nvPicPr>
            <p:cNvPr id="75" name="object 75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195059" y="3183127"/>
              <a:ext cx="171792" cy="208407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383654" y="3221989"/>
              <a:ext cx="103503" cy="167005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503669" y="3221989"/>
              <a:ext cx="110489" cy="123825"/>
            </a:xfrm>
            <a:prstGeom prst="rect">
              <a:avLst/>
            </a:prstGeom>
          </p:spPr>
        </p:pic>
      </p:grpSp>
      <p:grpSp>
        <p:nvGrpSpPr>
          <p:cNvPr id="78" name="object 78"/>
          <p:cNvGrpSpPr/>
          <p:nvPr/>
        </p:nvGrpSpPr>
        <p:grpSpPr>
          <a:xfrm>
            <a:off x="6701155" y="3179445"/>
            <a:ext cx="464820" cy="166370"/>
            <a:chOff x="6701155" y="3179445"/>
            <a:chExt cx="464820" cy="166370"/>
          </a:xfrm>
        </p:grpSpPr>
        <p:pic>
          <p:nvPicPr>
            <p:cNvPr id="79" name="object 79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6701155" y="3224530"/>
              <a:ext cx="96520" cy="121285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6821170" y="3221990"/>
              <a:ext cx="97712" cy="123825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6935470" y="3221990"/>
              <a:ext cx="110489" cy="123825"/>
            </a:xfrm>
            <a:prstGeom prst="rect">
              <a:avLst/>
            </a:prstGeom>
          </p:spPr>
        </p:pic>
        <p:pic>
          <p:nvPicPr>
            <p:cNvPr id="82" name="object 82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062544" y="3179445"/>
              <a:ext cx="103430" cy="166369"/>
            </a:xfrm>
            <a:prstGeom prst="rect">
              <a:avLst/>
            </a:prstGeom>
          </p:spPr>
        </p:pic>
      </p:grpSp>
      <p:grpSp>
        <p:nvGrpSpPr>
          <p:cNvPr id="83" name="object 83"/>
          <p:cNvGrpSpPr/>
          <p:nvPr/>
        </p:nvGrpSpPr>
        <p:grpSpPr>
          <a:xfrm>
            <a:off x="7248080" y="3176904"/>
            <a:ext cx="266700" cy="168910"/>
            <a:chOff x="7248080" y="3176904"/>
            <a:chExt cx="266700" cy="168910"/>
          </a:xfrm>
        </p:grpSpPr>
        <p:pic>
          <p:nvPicPr>
            <p:cNvPr id="84" name="object 84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7248080" y="3176904"/>
              <a:ext cx="178879" cy="168910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7450455" y="3221989"/>
              <a:ext cx="64135" cy="121285"/>
            </a:xfrm>
            <a:prstGeom prst="rect">
              <a:avLst/>
            </a:prstGeom>
          </p:spPr>
        </p:pic>
      </p:grpSp>
      <p:grpSp>
        <p:nvGrpSpPr>
          <p:cNvPr id="86" name="object 86"/>
          <p:cNvGrpSpPr/>
          <p:nvPr/>
        </p:nvGrpSpPr>
        <p:grpSpPr>
          <a:xfrm>
            <a:off x="7575867" y="3183127"/>
            <a:ext cx="561340" cy="163195"/>
            <a:chOff x="7575867" y="3183127"/>
            <a:chExt cx="561340" cy="163195"/>
          </a:xfrm>
        </p:grpSpPr>
        <p:pic>
          <p:nvPicPr>
            <p:cNvPr id="87" name="object 87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7575867" y="3183127"/>
              <a:ext cx="473392" cy="162687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072755" y="3221989"/>
              <a:ext cx="64135" cy="121285"/>
            </a:xfrm>
            <a:prstGeom prst="rect">
              <a:avLst/>
            </a:prstGeom>
          </p:spPr>
        </p:pic>
      </p:grpSp>
      <p:grpSp>
        <p:nvGrpSpPr>
          <p:cNvPr id="89" name="object 89"/>
          <p:cNvGrpSpPr/>
          <p:nvPr/>
        </p:nvGrpSpPr>
        <p:grpSpPr>
          <a:xfrm>
            <a:off x="8198167" y="3179445"/>
            <a:ext cx="588010" cy="166370"/>
            <a:chOff x="8198167" y="3179445"/>
            <a:chExt cx="588010" cy="166370"/>
          </a:xfrm>
        </p:grpSpPr>
        <p:pic>
          <p:nvPicPr>
            <p:cNvPr id="90" name="object 90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198167" y="3221990"/>
              <a:ext cx="282892" cy="123825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504555" y="3179445"/>
              <a:ext cx="281227" cy="166369"/>
            </a:xfrm>
            <a:prstGeom prst="rect">
              <a:avLst/>
            </a:prstGeom>
          </p:spPr>
        </p:pic>
      </p:grpSp>
      <p:grpSp>
        <p:nvGrpSpPr>
          <p:cNvPr id="92" name="object 92"/>
          <p:cNvGrpSpPr/>
          <p:nvPr/>
        </p:nvGrpSpPr>
        <p:grpSpPr>
          <a:xfrm>
            <a:off x="4491354" y="3496309"/>
            <a:ext cx="916305" cy="167005"/>
            <a:chOff x="4491354" y="3496309"/>
            <a:chExt cx="916305" cy="167005"/>
          </a:xfrm>
        </p:grpSpPr>
        <p:pic>
          <p:nvPicPr>
            <p:cNvPr id="93" name="object 9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4491354" y="3496309"/>
              <a:ext cx="103503" cy="167004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18354" y="3498849"/>
              <a:ext cx="96520" cy="121285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745354" y="3496309"/>
              <a:ext cx="179703" cy="1670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4941569" y="3496309"/>
              <a:ext cx="110489" cy="123825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068569" y="3496309"/>
              <a:ext cx="97712" cy="123825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182869" y="3496309"/>
              <a:ext cx="110489" cy="123825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309869" y="3496309"/>
              <a:ext cx="97712" cy="123825"/>
            </a:xfrm>
            <a:prstGeom prst="rect">
              <a:avLst/>
            </a:prstGeom>
          </p:spPr>
        </p:pic>
      </p:grpSp>
      <p:pic>
        <p:nvPicPr>
          <p:cNvPr id="100" name="object 100"/>
          <p:cNvPicPr/>
          <p:nvPr/>
        </p:nvPicPr>
        <p:blipFill>
          <a:blip r:embed="rId73" cstate="print"/>
          <a:stretch>
            <a:fillRect/>
          </a:stretch>
        </p:blipFill>
        <p:spPr>
          <a:xfrm>
            <a:off x="5487670" y="3451225"/>
            <a:ext cx="191160" cy="168910"/>
          </a:xfrm>
          <a:prstGeom prst="rect">
            <a:avLst/>
          </a:prstGeom>
        </p:spPr>
      </p:pic>
      <p:grpSp>
        <p:nvGrpSpPr>
          <p:cNvPr id="101" name="object 101"/>
          <p:cNvGrpSpPr/>
          <p:nvPr/>
        </p:nvGrpSpPr>
        <p:grpSpPr>
          <a:xfrm>
            <a:off x="5741670" y="3453765"/>
            <a:ext cx="267335" cy="166370"/>
            <a:chOff x="5741670" y="3453765"/>
            <a:chExt cx="267335" cy="166370"/>
          </a:xfrm>
        </p:grpSpPr>
        <p:pic>
          <p:nvPicPr>
            <p:cNvPr id="102" name="object 10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741670" y="3496310"/>
              <a:ext cx="97712" cy="123825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5864225" y="3453765"/>
              <a:ext cx="144157" cy="163830"/>
            </a:xfrm>
            <a:prstGeom prst="rect">
              <a:avLst/>
            </a:prstGeom>
          </p:spPr>
        </p:pic>
      </p:grpSp>
      <p:grpSp>
        <p:nvGrpSpPr>
          <p:cNvPr id="104" name="object 104"/>
          <p:cNvGrpSpPr/>
          <p:nvPr/>
        </p:nvGrpSpPr>
        <p:grpSpPr>
          <a:xfrm>
            <a:off x="6021070" y="3496309"/>
            <a:ext cx="224790" cy="123825"/>
            <a:chOff x="6021070" y="3496309"/>
            <a:chExt cx="224790" cy="123825"/>
          </a:xfrm>
        </p:grpSpPr>
        <p:pic>
          <p:nvPicPr>
            <p:cNvPr id="105" name="object 105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6148070" y="3496309"/>
              <a:ext cx="97712" cy="123825"/>
            </a:xfrm>
            <a:prstGeom prst="rect">
              <a:avLst/>
            </a:prstGeom>
          </p:spPr>
        </p:pic>
        <p:pic>
          <p:nvPicPr>
            <p:cNvPr id="106" name="object 106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021070" y="3496309"/>
              <a:ext cx="110489" cy="123825"/>
            </a:xfrm>
            <a:prstGeom prst="rect">
              <a:avLst/>
            </a:prstGeom>
          </p:spPr>
        </p:pic>
      </p:grpSp>
      <p:grpSp>
        <p:nvGrpSpPr>
          <p:cNvPr id="107" name="object 107"/>
          <p:cNvGrpSpPr/>
          <p:nvPr/>
        </p:nvGrpSpPr>
        <p:grpSpPr>
          <a:xfrm>
            <a:off x="6327775" y="3453129"/>
            <a:ext cx="234315" cy="167005"/>
            <a:chOff x="6327775" y="3453129"/>
            <a:chExt cx="234315" cy="167005"/>
          </a:xfrm>
        </p:grpSpPr>
        <p:pic>
          <p:nvPicPr>
            <p:cNvPr id="108" name="object 108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6327775" y="3455669"/>
              <a:ext cx="108517" cy="164464"/>
            </a:xfrm>
            <a:prstGeom prst="rect">
              <a:avLst/>
            </a:prstGeom>
          </p:spPr>
        </p:pic>
        <p:pic>
          <p:nvPicPr>
            <p:cNvPr id="109" name="object 109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454775" y="3453129"/>
              <a:ext cx="107313" cy="167005"/>
            </a:xfrm>
            <a:prstGeom prst="rect">
              <a:avLst/>
            </a:prstGeom>
          </p:spPr>
        </p:pic>
      </p:grpSp>
      <p:pic>
        <p:nvPicPr>
          <p:cNvPr id="110" name="object 110"/>
          <p:cNvPicPr/>
          <p:nvPr/>
        </p:nvPicPr>
        <p:blipFill>
          <a:blip r:embed="rId80" cstate="print"/>
          <a:stretch>
            <a:fillRect/>
          </a:stretch>
        </p:blipFill>
        <p:spPr>
          <a:xfrm>
            <a:off x="6639559" y="3457447"/>
            <a:ext cx="177800" cy="162687"/>
          </a:xfrm>
          <a:prstGeom prst="rect">
            <a:avLst/>
          </a:prstGeom>
        </p:spPr>
      </p:pic>
      <p:grpSp>
        <p:nvGrpSpPr>
          <p:cNvPr id="111" name="object 111"/>
          <p:cNvGrpSpPr/>
          <p:nvPr/>
        </p:nvGrpSpPr>
        <p:grpSpPr>
          <a:xfrm>
            <a:off x="6898695" y="3453129"/>
            <a:ext cx="361950" cy="167005"/>
            <a:chOff x="6898695" y="3453129"/>
            <a:chExt cx="361950" cy="167005"/>
          </a:xfrm>
        </p:grpSpPr>
        <p:pic>
          <p:nvPicPr>
            <p:cNvPr id="112" name="object 112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898695" y="3453129"/>
              <a:ext cx="107825" cy="167005"/>
            </a:xfrm>
            <a:prstGeom prst="rect">
              <a:avLst/>
            </a:prstGeom>
          </p:spPr>
        </p:pic>
        <p:pic>
          <p:nvPicPr>
            <p:cNvPr id="113" name="object 113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7026275" y="3453129"/>
              <a:ext cx="107313" cy="167005"/>
            </a:xfrm>
            <a:prstGeom prst="rect">
              <a:avLst/>
            </a:prstGeom>
          </p:spPr>
        </p:pic>
        <p:pic>
          <p:nvPicPr>
            <p:cNvPr id="114" name="object 114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7153275" y="3453129"/>
              <a:ext cx="107313" cy="167005"/>
            </a:xfrm>
            <a:prstGeom prst="rect">
              <a:avLst/>
            </a:prstGeom>
          </p:spPr>
        </p:pic>
      </p:grpSp>
      <p:grpSp>
        <p:nvGrpSpPr>
          <p:cNvPr id="115" name="object 115"/>
          <p:cNvGrpSpPr/>
          <p:nvPr/>
        </p:nvGrpSpPr>
        <p:grpSpPr>
          <a:xfrm>
            <a:off x="7349325" y="3496309"/>
            <a:ext cx="351790" cy="121285"/>
            <a:chOff x="7349325" y="3496309"/>
            <a:chExt cx="351790" cy="121285"/>
          </a:xfrm>
        </p:grpSpPr>
        <p:pic>
          <p:nvPicPr>
            <p:cNvPr id="116" name="object 116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7349325" y="3496309"/>
              <a:ext cx="161289" cy="121285"/>
            </a:xfrm>
            <a:prstGeom prst="rect">
              <a:avLst/>
            </a:prstGeom>
          </p:spPr>
        </p:pic>
        <p:pic>
          <p:nvPicPr>
            <p:cNvPr id="117" name="object 117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7539825" y="3496309"/>
              <a:ext cx="161289" cy="121285"/>
            </a:xfrm>
            <a:prstGeom prst="rect">
              <a:avLst/>
            </a:prstGeom>
          </p:spPr>
        </p:pic>
      </p:grpSp>
      <p:grpSp>
        <p:nvGrpSpPr>
          <p:cNvPr id="118" name="object 118"/>
          <p:cNvGrpSpPr/>
          <p:nvPr/>
        </p:nvGrpSpPr>
        <p:grpSpPr>
          <a:xfrm>
            <a:off x="3395979" y="4002404"/>
            <a:ext cx="805180" cy="166370"/>
            <a:chOff x="3395979" y="4002404"/>
            <a:chExt cx="805180" cy="166370"/>
          </a:xfrm>
        </p:grpSpPr>
        <p:pic>
          <p:nvPicPr>
            <p:cNvPr id="119" name="object 119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3395979" y="4002404"/>
              <a:ext cx="129540" cy="163830"/>
            </a:xfrm>
            <a:prstGeom prst="rect">
              <a:avLst/>
            </a:prstGeom>
          </p:spPr>
        </p:pic>
        <p:pic>
          <p:nvPicPr>
            <p:cNvPr id="120" name="object 120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3551554" y="4044949"/>
              <a:ext cx="110490" cy="123825"/>
            </a:xfrm>
            <a:prstGeom prst="rect">
              <a:avLst/>
            </a:prstGeom>
          </p:spPr>
        </p:pic>
        <p:pic>
          <p:nvPicPr>
            <p:cNvPr id="121" name="object 121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3686009" y="4044949"/>
              <a:ext cx="161289" cy="12128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3877309" y="4002404"/>
              <a:ext cx="146050" cy="163830"/>
            </a:xfrm>
            <a:prstGeom prst="rect">
              <a:avLst/>
            </a:prstGeom>
          </p:spPr>
        </p:pic>
        <p:pic>
          <p:nvPicPr>
            <p:cNvPr id="123" name="object 123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4047489" y="4044949"/>
              <a:ext cx="109855" cy="123825"/>
            </a:xfrm>
            <a:prstGeom prst="rect">
              <a:avLst/>
            </a:prstGeom>
          </p:spPr>
        </p:pic>
        <p:pic>
          <p:nvPicPr>
            <p:cNvPr id="124" name="object 124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4180839" y="4002404"/>
              <a:ext cx="20320" cy="163830"/>
            </a:xfrm>
            <a:prstGeom prst="rect">
              <a:avLst/>
            </a:prstGeom>
          </p:spPr>
        </p:pic>
      </p:grpSp>
      <p:grpSp>
        <p:nvGrpSpPr>
          <p:cNvPr id="125" name="object 125"/>
          <p:cNvGrpSpPr/>
          <p:nvPr/>
        </p:nvGrpSpPr>
        <p:grpSpPr>
          <a:xfrm>
            <a:off x="4291329" y="3999865"/>
            <a:ext cx="539115" cy="168910"/>
            <a:chOff x="4291329" y="3999865"/>
            <a:chExt cx="539115" cy="168910"/>
          </a:xfrm>
        </p:grpSpPr>
        <p:pic>
          <p:nvPicPr>
            <p:cNvPr id="126" name="object 126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4291329" y="3999865"/>
              <a:ext cx="129425" cy="168910"/>
            </a:xfrm>
            <a:prstGeom prst="rect">
              <a:avLst/>
            </a:prstGeom>
          </p:spPr>
        </p:pic>
        <p:pic>
          <p:nvPicPr>
            <p:cNvPr id="127" name="object 127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4448809" y="4002405"/>
              <a:ext cx="144157" cy="163830"/>
            </a:xfrm>
            <a:prstGeom prst="rect">
              <a:avLst/>
            </a:prstGeom>
          </p:spPr>
        </p:pic>
        <p:pic>
          <p:nvPicPr>
            <p:cNvPr id="128" name="object 128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4605654" y="4044950"/>
              <a:ext cx="110490" cy="123825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4732654" y="4044950"/>
              <a:ext cx="97712" cy="123825"/>
            </a:xfrm>
            <a:prstGeom prst="rect">
              <a:avLst/>
            </a:prstGeom>
          </p:spPr>
        </p:pic>
      </p:grpSp>
      <p:pic>
        <p:nvPicPr>
          <p:cNvPr id="130" name="object 130"/>
          <p:cNvPicPr/>
          <p:nvPr/>
        </p:nvPicPr>
        <p:blipFill>
          <a:blip r:embed="rId96" cstate="print"/>
          <a:stretch>
            <a:fillRect/>
          </a:stretch>
        </p:blipFill>
        <p:spPr>
          <a:xfrm>
            <a:off x="4909820" y="4097020"/>
            <a:ext cx="62229" cy="20319"/>
          </a:xfrm>
          <a:prstGeom prst="rect">
            <a:avLst/>
          </a:prstGeom>
        </p:spPr>
      </p:pic>
      <p:grpSp>
        <p:nvGrpSpPr>
          <p:cNvPr id="131" name="object 131"/>
          <p:cNvGrpSpPr/>
          <p:nvPr/>
        </p:nvGrpSpPr>
        <p:grpSpPr>
          <a:xfrm>
            <a:off x="5060950" y="3999865"/>
            <a:ext cx="626110" cy="168910"/>
            <a:chOff x="5060950" y="3999865"/>
            <a:chExt cx="626110" cy="168910"/>
          </a:xfrm>
        </p:grpSpPr>
        <p:pic>
          <p:nvPicPr>
            <p:cNvPr id="132" name="object 132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5060950" y="3999865"/>
              <a:ext cx="345465" cy="168910"/>
            </a:xfrm>
            <a:prstGeom prst="rect">
              <a:avLst/>
            </a:prstGeom>
          </p:spPr>
        </p:pic>
        <p:pic>
          <p:nvPicPr>
            <p:cNvPr id="133" name="object 133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5412740" y="4002405"/>
              <a:ext cx="147320" cy="166370"/>
            </a:xfrm>
            <a:prstGeom prst="rect">
              <a:avLst/>
            </a:prstGeom>
          </p:spPr>
        </p:pic>
        <p:pic>
          <p:nvPicPr>
            <p:cNvPr id="134" name="object 134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5577205" y="4047490"/>
              <a:ext cx="109855" cy="118745"/>
            </a:xfrm>
            <a:prstGeom prst="rect">
              <a:avLst/>
            </a:prstGeom>
          </p:spPr>
        </p:pic>
      </p:grpSp>
      <p:grpSp>
        <p:nvGrpSpPr>
          <p:cNvPr id="135" name="object 135"/>
          <p:cNvGrpSpPr/>
          <p:nvPr/>
        </p:nvGrpSpPr>
        <p:grpSpPr>
          <a:xfrm>
            <a:off x="5756275" y="4002404"/>
            <a:ext cx="636270" cy="166370"/>
            <a:chOff x="5756275" y="4002404"/>
            <a:chExt cx="636270" cy="166370"/>
          </a:xfrm>
        </p:grpSpPr>
        <p:pic>
          <p:nvPicPr>
            <p:cNvPr id="136" name="object 136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5756275" y="4044949"/>
              <a:ext cx="229870" cy="123825"/>
            </a:xfrm>
            <a:prstGeom prst="rect">
              <a:avLst/>
            </a:prstGeom>
          </p:spPr>
        </p:pic>
        <p:pic>
          <p:nvPicPr>
            <p:cNvPr id="137" name="object 137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6009640" y="4002404"/>
              <a:ext cx="147320" cy="163830"/>
            </a:xfrm>
            <a:prstGeom prst="rect">
              <a:avLst/>
            </a:prstGeom>
          </p:spPr>
        </p:pic>
        <p:pic>
          <p:nvPicPr>
            <p:cNvPr id="138" name="object 138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6167755" y="4044949"/>
              <a:ext cx="110490" cy="123825"/>
            </a:xfrm>
            <a:prstGeom prst="rect">
              <a:avLst/>
            </a:prstGeom>
          </p:spPr>
        </p:pic>
        <p:pic>
          <p:nvPicPr>
            <p:cNvPr id="139" name="object 139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6294755" y="4044949"/>
              <a:ext cx="97712" cy="123825"/>
            </a:xfrm>
            <a:prstGeom prst="rect">
              <a:avLst/>
            </a:prstGeom>
          </p:spPr>
        </p:pic>
      </p:grpSp>
      <p:grpSp>
        <p:nvGrpSpPr>
          <p:cNvPr id="140" name="object 140"/>
          <p:cNvGrpSpPr/>
          <p:nvPr/>
        </p:nvGrpSpPr>
        <p:grpSpPr>
          <a:xfrm>
            <a:off x="6472554" y="4002404"/>
            <a:ext cx="446405" cy="166370"/>
            <a:chOff x="6472554" y="4002404"/>
            <a:chExt cx="446405" cy="166370"/>
          </a:xfrm>
        </p:grpSpPr>
        <p:pic>
          <p:nvPicPr>
            <p:cNvPr id="141" name="object 141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6472554" y="4044949"/>
              <a:ext cx="97712" cy="123825"/>
            </a:xfrm>
            <a:prstGeom prst="rect">
              <a:avLst/>
            </a:prstGeom>
          </p:spPr>
        </p:pic>
        <p:pic>
          <p:nvPicPr>
            <p:cNvPr id="142" name="object 142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6595109" y="4002404"/>
              <a:ext cx="95250" cy="163830"/>
            </a:xfrm>
            <a:prstGeom prst="rect">
              <a:avLst/>
            </a:prstGeom>
          </p:spPr>
        </p:pic>
        <p:pic>
          <p:nvPicPr>
            <p:cNvPr id="143" name="object 143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6714489" y="4044949"/>
              <a:ext cx="109854" cy="123825"/>
            </a:xfrm>
            <a:prstGeom prst="rect">
              <a:avLst/>
            </a:prstGeom>
          </p:spPr>
        </p:pic>
        <p:pic>
          <p:nvPicPr>
            <p:cNvPr id="144" name="object 144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6847839" y="4002404"/>
              <a:ext cx="71119" cy="163830"/>
            </a:xfrm>
            <a:prstGeom prst="rect">
              <a:avLst/>
            </a:prstGeom>
          </p:spPr>
        </p:pic>
      </p:grpSp>
      <p:grpSp>
        <p:nvGrpSpPr>
          <p:cNvPr id="145" name="object 145"/>
          <p:cNvGrpSpPr/>
          <p:nvPr/>
        </p:nvGrpSpPr>
        <p:grpSpPr>
          <a:xfrm>
            <a:off x="7012940" y="4002404"/>
            <a:ext cx="230504" cy="166370"/>
            <a:chOff x="7012940" y="4002404"/>
            <a:chExt cx="230504" cy="166370"/>
          </a:xfrm>
        </p:grpSpPr>
        <p:pic>
          <p:nvPicPr>
            <p:cNvPr id="146" name="object 146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7012940" y="4002404"/>
              <a:ext cx="103504" cy="166370"/>
            </a:xfrm>
            <a:prstGeom prst="rect">
              <a:avLst/>
            </a:prstGeom>
          </p:spPr>
        </p:pic>
        <p:pic>
          <p:nvPicPr>
            <p:cNvPr id="147" name="object 147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7132955" y="4044949"/>
              <a:ext cx="110490" cy="123825"/>
            </a:xfrm>
            <a:prstGeom prst="rect">
              <a:avLst/>
            </a:prstGeom>
          </p:spPr>
        </p:pic>
      </p:grpSp>
      <p:pic>
        <p:nvPicPr>
          <p:cNvPr id="148" name="object 148"/>
          <p:cNvPicPr/>
          <p:nvPr/>
        </p:nvPicPr>
        <p:blipFill>
          <a:blip r:embed="rId110" cstate="print"/>
          <a:stretch>
            <a:fillRect/>
          </a:stretch>
        </p:blipFill>
        <p:spPr>
          <a:xfrm>
            <a:off x="7323455" y="3999865"/>
            <a:ext cx="191160" cy="168910"/>
          </a:xfrm>
          <a:prstGeom prst="rect">
            <a:avLst/>
          </a:prstGeom>
        </p:spPr>
      </p:pic>
      <p:grpSp>
        <p:nvGrpSpPr>
          <p:cNvPr id="149" name="object 149"/>
          <p:cNvGrpSpPr/>
          <p:nvPr/>
        </p:nvGrpSpPr>
        <p:grpSpPr>
          <a:xfrm>
            <a:off x="7573644" y="4002404"/>
            <a:ext cx="304800" cy="166370"/>
            <a:chOff x="7573644" y="4002404"/>
            <a:chExt cx="304800" cy="166370"/>
          </a:xfrm>
        </p:grpSpPr>
        <p:pic>
          <p:nvPicPr>
            <p:cNvPr id="150" name="object 150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7573644" y="4006087"/>
              <a:ext cx="57784" cy="161416"/>
            </a:xfrm>
            <a:prstGeom prst="rect">
              <a:avLst/>
            </a:prstGeom>
          </p:spPr>
        </p:pic>
        <p:pic>
          <p:nvPicPr>
            <p:cNvPr id="151" name="object 151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7649209" y="4002404"/>
              <a:ext cx="95250" cy="163830"/>
            </a:xfrm>
            <a:prstGeom prst="rect">
              <a:avLst/>
            </a:prstGeom>
          </p:spPr>
        </p:pic>
        <p:pic>
          <p:nvPicPr>
            <p:cNvPr id="152" name="object 152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7767954" y="4044949"/>
              <a:ext cx="110490" cy="123825"/>
            </a:xfrm>
            <a:prstGeom prst="rect">
              <a:avLst/>
            </a:prstGeom>
          </p:spPr>
        </p:pic>
      </p:grpSp>
      <p:grpSp>
        <p:nvGrpSpPr>
          <p:cNvPr id="153" name="object 153"/>
          <p:cNvGrpSpPr/>
          <p:nvPr/>
        </p:nvGrpSpPr>
        <p:grpSpPr>
          <a:xfrm>
            <a:off x="7953565" y="3999865"/>
            <a:ext cx="871855" cy="214629"/>
            <a:chOff x="7953565" y="3999865"/>
            <a:chExt cx="871855" cy="214629"/>
          </a:xfrm>
        </p:grpSpPr>
        <p:pic>
          <p:nvPicPr>
            <p:cNvPr id="154" name="object 154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7953565" y="3999865"/>
              <a:ext cx="178879" cy="168910"/>
            </a:xfrm>
            <a:prstGeom prst="rect">
              <a:avLst/>
            </a:prstGeom>
          </p:spPr>
        </p:pic>
        <p:pic>
          <p:nvPicPr>
            <p:cNvPr id="155" name="object 155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155940" y="4002405"/>
              <a:ext cx="20319" cy="163830"/>
            </a:xfrm>
            <a:prstGeom prst="rect">
              <a:avLst/>
            </a:prstGeom>
          </p:spPr>
        </p:pic>
        <p:pic>
          <p:nvPicPr>
            <p:cNvPr id="156" name="object 156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8206740" y="4002405"/>
              <a:ext cx="20319" cy="163830"/>
            </a:xfrm>
            <a:prstGeom prst="rect">
              <a:avLst/>
            </a:prstGeom>
          </p:spPr>
        </p:pic>
        <p:pic>
          <p:nvPicPr>
            <p:cNvPr id="157" name="object 157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8250555" y="4044950"/>
              <a:ext cx="283527" cy="123825"/>
            </a:xfrm>
            <a:prstGeom prst="rect">
              <a:avLst/>
            </a:prstGeom>
          </p:spPr>
        </p:pic>
        <p:pic>
          <p:nvPicPr>
            <p:cNvPr id="158" name="object 158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8550910" y="4002405"/>
              <a:ext cx="146050" cy="163830"/>
            </a:xfrm>
            <a:prstGeom prst="rect">
              <a:avLst/>
            </a:prstGeom>
          </p:spPr>
        </p:pic>
        <p:pic>
          <p:nvPicPr>
            <p:cNvPr id="159" name="object 159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8720417" y="4044950"/>
              <a:ext cx="104775" cy="169545"/>
            </a:xfrm>
            <a:prstGeom prst="rect">
              <a:avLst/>
            </a:prstGeom>
          </p:spPr>
        </p:pic>
      </p:grpSp>
      <p:grpSp>
        <p:nvGrpSpPr>
          <p:cNvPr id="160" name="object 160"/>
          <p:cNvGrpSpPr/>
          <p:nvPr/>
        </p:nvGrpSpPr>
        <p:grpSpPr>
          <a:xfrm>
            <a:off x="3658234" y="4276725"/>
            <a:ext cx="768350" cy="166370"/>
            <a:chOff x="3658234" y="4276725"/>
            <a:chExt cx="768350" cy="166370"/>
          </a:xfrm>
        </p:grpSpPr>
        <p:pic>
          <p:nvPicPr>
            <p:cNvPr id="161" name="object 161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3658234" y="4319269"/>
              <a:ext cx="95250" cy="121284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3776979" y="4319269"/>
              <a:ext cx="110490" cy="123825"/>
            </a:xfrm>
            <a:prstGeom prst="rect">
              <a:avLst/>
            </a:prstGeom>
          </p:spPr>
        </p:pic>
        <p:pic>
          <p:nvPicPr>
            <p:cNvPr id="163" name="object 163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3911434" y="4319269"/>
              <a:ext cx="161289" cy="121284"/>
            </a:xfrm>
            <a:prstGeom prst="rect">
              <a:avLst/>
            </a:prstGeom>
          </p:spPr>
        </p:pic>
        <p:pic>
          <p:nvPicPr>
            <p:cNvPr id="164" name="object 164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4102734" y="4276725"/>
              <a:ext cx="146050" cy="163829"/>
            </a:xfrm>
            <a:prstGeom prst="rect">
              <a:avLst/>
            </a:prstGeom>
          </p:spPr>
        </p:pic>
        <p:pic>
          <p:nvPicPr>
            <p:cNvPr id="165" name="object 165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4272914" y="4319269"/>
              <a:ext cx="109855" cy="123825"/>
            </a:xfrm>
            <a:prstGeom prst="rect">
              <a:avLst/>
            </a:prstGeom>
          </p:spPr>
        </p:pic>
        <p:pic>
          <p:nvPicPr>
            <p:cNvPr id="166" name="object 166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4406264" y="4276725"/>
              <a:ext cx="20320" cy="163829"/>
            </a:xfrm>
            <a:prstGeom prst="rect">
              <a:avLst/>
            </a:prstGeom>
          </p:spPr>
        </p:pic>
      </p:grpSp>
      <p:grpSp>
        <p:nvGrpSpPr>
          <p:cNvPr id="167" name="object 167"/>
          <p:cNvGrpSpPr/>
          <p:nvPr/>
        </p:nvGrpSpPr>
        <p:grpSpPr>
          <a:xfrm>
            <a:off x="4513579" y="4276725"/>
            <a:ext cx="555625" cy="166370"/>
            <a:chOff x="4513579" y="4276725"/>
            <a:chExt cx="555625" cy="166370"/>
          </a:xfrm>
        </p:grpSpPr>
        <p:pic>
          <p:nvPicPr>
            <p:cNvPr id="168" name="object 168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4513579" y="4319269"/>
              <a:ext cx="97712" cy="123825"/>
            </a:xfrm>
            <a:prstGeom prst="rect">
              <a:avLst/>
            </a:prstGeom>
          </p:spPr>
        </p:pic>
        <p:pic>
          <p:nvPicPr>
            <p:cNvPr id="169" name="object 169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4636134" y="4276725"/>
              <a:ext cx="144157" cy="163829"/>
            </a:xfrm>
            <a:prstGeom prst="rect">
              <a:avLst/>
            </a:prstGeom>
          </p:spPr>
        </p:pic>
        <p:pic>
          <p:nvPicPr>
            <p:cNvPr id="170" name="object 170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4792979" y="4319269"/>
              <a:ext cx="110490" cy="123825"/>
            </a:xfrm>
            <a:prstGeom prst="rect">
              <a:avLst/>
            </a:prstGeom>
          </p:spPr>
        </p:pic>
        <p:pic>
          <p:nvPicPr>
            <p:cNvPr id="171" name="object 171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4919979" y="4319269"/>
              <a:ext cx="97712" cy="123825"/>
            </a:xfrm>
            <a:prstGeom prst="rect">
              <a:avLst/>
            </a:prstGeom>
          </p:spPr>
        </p:pic>
        <p:pic>
          <p:nvPicPr>
            <p:cNvPr id="172" name="object 172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5046979" y="4321809"/>
              <a:ext cx="22225" cy="118744"/>
            </a:xfrm>
            <a:prstGeom prst="rect">
              <a:avLst/>
            </a:prstGeom>
          </p:spPr>
        </p:pic>
      </p:grpSp>
      <p:grpSp>
        <p:nvGrpSpPr>
          <p:cNvPr id="173" name="object 173"/>
          <p:cNvGrpSpPr/>
          <p:nvPr/>
        </p:nvGrpSpPr>
        <p:grpSpPr>
          <a:xfrm>
            <a:off x="5163184" y="4276090"/>
            <a:ext cx="287020" cy="196850"/>
            <a:chOff x="5163184" y="4276090"/>
            <a:chExt cx="287020" cy="196850"/>
          </a:xfrm>
        </p:grpSpPr>
        <p:pic>
          <p:nvPicPr>
            <p:cNvPr id="174" name="object 174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5163184" y="4278630"/>
              <a:ext cx="108517" cy="164465"/>
            </a:xfrm>
            <a:prstGeom prst="rect">
              <a:avLst/>
            </a:prstGeom>
          </p:spPr>
        </p:pic>
        <p:pic>
          <p:nvPicPr>
            <p:cNvPr id="175" name="object 175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5290184" y="4276090"/>
              <a:ext cx="107313" cy="167005"/>
            </a:xfrm>
            <a:prstGeom prst="rect">
              <a:avLst/>
            </a:prstGeom>
          </p:spPr>
        </p:pic>
        <p:pic>
          <p:nvPicPr>
            <p:cNvPr id="176" name="object 176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5426709" y="4418330"/>
              <a:ext cx="23494" cy="54610"/>
            </a:xfrm>
            <a:prstGeom prst="rect">
              <a:avLst/>
            </a:prstGeom>
          </p:spPr>
        </p:pic>
      </p:grpSp>
      <p:grpSp>
        <p:nvGrpSpPr>
          <p:cNvPr id="177" name="object 177"/>
          <p:cNvGrpSpPr/>
          <p:nvPr/>
        </p:nvGrpSpPr>
        <p:grpSpPr>
          <a:xfrm>
            <a:off x="5543605" y="4276090"/>
            <a:ext cx="287655" cy="196850"/>
            <a:chOff x="5543605" y="4276090"/>
            <a:chExt cx="287655" cy="196850"/>
          </a:xfrm>
        </p:grpSpPr>
        <p:pic>
          <p:nvPicPr>
            <p:cNvPr id="178" name="object 178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5543605" y="4276090"/>
              <a:ext cx="107825" cy="167005"/>
            </a:xfrm>
            <a:prstGeom prst="rect">
              <a:avLst/>
            </a:prstGeom>
          </p:spPr>
        </p:pic>
        <p:pic>
          <p:nvPicPr>
            <p:cNvPr id="179" name="object 179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5671185" y="4278630"/>
              <a:ext cx="108517" cy="164465"/>
            </a:xfrm>
            <a:prstGeom prst="rect">
              <a:avLst/>
            </a:prstGeom>
          </p:spPr>
        </p:pic>
        <p:pic>
          <p:nvPicPr>
            <p:cNvPr id="180" name="object 180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5807710" y="4418330"/>
              <a:ext cx="23494" cy="54610"/>
            </a:xfrm>
            <a:prstGeom prst="rect">
              <a:avLst/>
            </a:prstGeom>
          </p:spPr>
        </p:pic>
      </p:grpSp>
      <p:grpSp>
        <p:nvGrpSpPr>
          <p:cNvPr id="181" name="object 181"/>
          <p:cNvGrpSpPr/>
          <p:nvPr/>
        </p:nvGrpSpPr>
        <p:grpSpPr>
          <a:xfrm>
            <a:off x="5925220" y="4276090"/>
            <a:ext cx="287020" cy="196850"/>
            <a:chOff x="5925220" y="4276090"/>
            <a:chExt cx="287020" cy="196850"/>
          </a:xfrm>
        </p:grpSpPr>
        <p:pic>
          <p:nvPicPr>
            <p:cNvPr id="182" name="object 182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5925220" y="4276090"/>
              <a:ext cx="106633" cy="167005"/>
            </a:xfrm>
            <a:prstGeom prst="rect">
              <a:avLst/>
            </a:prstGeom>
          </p:spPr>
        </p:pic>
        <p:pic>
          <p:nvPicPr>
            <p:cNvPr id="183" name="object 183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6052184" y="4276090"/>
              <a:ext cx="107313" cy="167005"/>
            </a:xfrm>
            <a:prstGeom prst="rect">
              <a:avLst/>
            </a:prstGeom>
          </p:spPr>
        </p:pic>
        <p:pic>
          <p:nvPicPr>
            <p:cNvPr id="184" name="object 184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6188709" y="4418330"/>
              <a:ext cx="23494" cy="54610"/>
            </a:xfrm>
            <a:prstGeom prst="rect">
              <a:avLst/>
            </a:prstGeom>
          </p:spPr>
        </p:pic>
      </p:grpSp>
      <p:pic>
        <p:nvPicPr>
          <p:cNvPr id="185" name="object 185"/>
          <p:cNvPicPr/>
          <p:nvPr/>
        </p:nvPicPr>
        <p:blipFill>
          <a:blip r:embed="rId137" cstate="print"/>
          <a:stretch>
            <a:fillRect/>
          </a:stretch>
        </p:blipFill>
        <p:spPr>
          <a:xfrm>
            <a:off x="6257925" y="4276090"/>
            <a:ext cx="60325" cy="164464"/>
          </a:xfrm>
          <a:prstGeom prst="rect">
            <a:avLst/>
          </a:prstGeom>
        </p:spPr>
      </p:pic>
      <p:grpSp>
        <p:nvGrpSpPr>
          <p:cNvPr id="186" name="object 186"/>
          <p:cNvGrpSpPr/>
          <p:nvPr/>
        </p:nvGrpSpPr>
        <p:grpSpPr>
          <a:xfrm>
            <a:off x="6369684" y="4276090"/>
            <a:ext cx="287020" cy="196850"/>
            <a:chOff x="6369684" y="4276090"/>
            <a:chExt cx="287020" cy="196850"/>
          </a:xfrm>
        </p:grpSpPr>
        <p:pic>
          <p:nvPicPr>
            <p:cNvPr id="187" name="object 187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6369684" y="4276090"/>
              <a:ext cx="107313" cy="167005"/>
            </a:xfrm>
            <a:prstGeom prst="rect">
              <a:avLst/>
            </a:prstGeom>
          </p:spPr>
        </p:pic>
        <p:pic>
          <p:nvPicPr>
            <p:cNvPr id="188" name="object 188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6496684" y="4276090"/>
              <a:ext cx="107313" cy="167005"/>
            </a:xfrm>
            <a:prstGeom prst="rect">
              <a:avLst/>
            </a:prstGeom>
          </p:spPr>
        </p:pic>
        <p:pic>
          <p:nvPicPr>
            <p:cNvPr id="189" name="object 18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6633209" y="4418330"/>
              <a:ext cx="23495" cy="54610"/>
            </a:xfrm>
            <a:prstGeom prst="rect">
              <a:avLst/>
            </a:prstGeom>
          </p:spPr>
        </p:pic>
      </p:grpSp>
      <p:pic>
        <p:nvPicPr>
          <p:cNvPr id="190" name="object 190"/>
          <p:cNvPicPr/>
          <p:nvPr/>
        </p:nvPicPr>
        <p:blipFill>
          <a:blip r:embed="rId140" cstate="print"/>
          <a:stretch>
            <a:fillRect/>
          </a:stretch>
        </p:blipFill>
        <p:spPr>
          <a:xfrm>
            <a:off x="6702425" y="4276090"/>
            <a:ext cx="60325" cy="164464"/>
          </a:xfrm>
          <a:prstGeom prst="rect">
            <a:avLst/>
          </a:prstGeom>
        </p:spPr>
      </p:pic>
      <p:grpSp>
        <p:nvGrpSpPr>
          <p:cNvPr id="191" name="object 191"/>
          <p:cNvGrpSpPr/>
          <p:nvPr/>
        </p:nvGrpSpPr>
        <p:grpSpPr>
          <a:xfrm>
            <a:off x="6811644" y="4276090"/>
            <a:ext cx="289560" cy="196850"/>
            <a:chOff x="6811644" y="4276090"/>
            <a:chExt cx="289560" cy="196850"/>
          </a:xfrm>
        </p:grpSpPr>
        <p:pic>
          <p:nvPicPr>
            <p:cNvPr id="192" name="object 192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6811644" y="4276090"/>
              <a:ext cx="107950" cy="164464"/>
            </a:xfrm>
            <a:prstGeom prst="rect">
              <a:avLst/>
            </a:prstGeom>
          </p:spPr>
        </p:pic>
        <p:pic>
          <p:nvPicPr>
            <p:cNvPr id="193" name="object 193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6941184" y="4278630"/>
              <a:ext cx="108517" cy="164465"/>
            </a:xfrm>
            <a:prstGeom prst="rect">
              <a:avLst/>
            </a:prstGeom>
          </p:spPr>
        </p:pic>
        <p:pic>
          <p:nvPicPr>
            <p:cNvPr id="194" name="object 19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077709" y="4418330"/>
              <a:ext cx="23495" cy="54610"/>
            </a:xfrm>
            <a:prstGeom prst="rect">
              <a:avLst/>
            </a:prstGeom>
          </p:spPr>
        </p:pic>
      </p:grpSp>
      <p:pic>
        <p:nvPicPr>
          <p:cNvPr id="195" name="object 195"/>
          <p:cNvPicPr/>
          <p:nvPr/>
        </p:nvPicPr>
        <p:blipFill>
          <a:blip r:embed="rId143" cstate="print"/>
          <a:stretch>
            <a:fillRect/>
          </a:stretch>
        </p:blipFill>
        <p:spPr>
          <a:xfrm>
            <a:off x="7146925" y="4276090"/>
            <a:ext cx="60325" cy="164464"/>
          </a:xfrm>
          <a:prstGeom prst="rect">
            <a:avLst/>
          </a:prstGeom>
        </p:spPr>
      </p:pic>
      <p:grpSp>
        <p:nvGrpSpPr>
          <p:cNvPr id="196" name="object 196"/>
          <p:cNvGrpSpPr/>
          <p:nvPr/>
        </p:nvGrpSpPr>
        <p:grpSpPr>
          <a:xfrm>
            <a:off x="7258684" y="4276090"/>
            <a:ext cx="287020" cy="196850"/>
            <a:chOff x="7258684" y="4276090"/>
            <a:chExt cx="287020" cy="196850"/>
          </a:xfrm>
        </p:grpSpPr>
        <p:pic>
          <p:nvPicPr>
            <p:cNvPr id="197" name="object 197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7258684" y="4278630"/>
              <a:ext cx="108517" cy="164465"/>
            </a:xfrm>
            <a:prstGeom prst="rect">
              <a:avLst/>
            </a:prstGeom>
          </p:spPr>
        </p:pic>
        <p:pic>
          <p:nvPicPr>
            <p:cNvPr id="198" name="object 198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7385684" y="4276090"/>
              <a:ext cx="107313" cy="167005"/>
            </a:xfrm>
            <a:prstGeom prst="rect">
              <a:avLst/>
            </a:prstGeom>
          </p:spPr>
        </p:pic>
        <p:pic>
          <p:nvPicPr>
            <p:cNvPr id="199" name="object 19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7522209" y="4418330"/>
              <a:ext cx="23495" cy="54610"/>
            </a:xfrm>
            <a:prstGeom prst="rect">
              <a:avLst/>
            </a:prstGeom>
          </p:spPr>
        </p:pic>
      </p:grpSp>
      <p:grpSp>
        <p:nvGrpSpPr>
          <p:cNvPr id="200" name="object 200"/>
          <p:cNvGrpSpPr/>
          <p:nvPr/>
        </p:nvGrpSpPr>
        <p:grpSpPr>
          <a:xfrm>
            <a:off x="7637144" y="4276090"/>
            <a:ext cx="416559" cy="196850"/>
            <a:chOff x="7637144" y="4276090"/>
            <a:chExt cx="416559" cy="196850"/>
          </a:xfrm>
        </p:grpSpPr>
        <p:pic>
          <p:nvPicPr>
            <p:cNvPr id="201" name="object 201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7637144" y="4276090"/>
              <a:ext cx="107950" cy="164464"/>
            </a:xfrm>
            <a:prstGeom prst="rect">
              <a:avLst/>
            </a:prstGeom>
          </p:spPr>
        </p:pic>
        <p:pic>
          <p:nvPicPr>
            <p:cNvPr id="202" name="object 202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7766684" y="4276090"/>
              <a:ext cx="107313" cy="167005"/>
            </a:xfrm>
            <a:prstGeom prst="rect">
              <a:avLst/>
            </a:prstGeom>
          </p:spPr>
        </p:pic>
        <p:pic>
          <p:nvPicPr>
            <p:cNvPr id="203" name="object 203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7893684" y="4276090"/>
              <a:ext cx="107313" cy="167005"/>
            </a:xfrm>
            <a:prstGeom prst="rect">
              <a:avLst/>
            </a:prstGeom>
          </p:spPr>
        </p:pic>
        <p:pic>
          <p:nvPicPr>
            <p:cNvPr id="204" name="object 20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030209" y="4418330"/>
              <a:ext cx="23495" cy="54610"/>
            </a:xfrm>
            <a:prstGeom prst="rect">
              <a:avLst/>
            </a:prstGeom>
          </p:spPr>
        </p:pic>
      </p:grpSp>
      <p:grpSp>
        <p:nvGrpSpPr>
          <p:cNvPr id="205" name="object 205"/>
          <p:cNvGrpSpPr/>
          <p:nvPr/>
        </p:nvGrpSpPr>
        <p:grpSpPr>
          <a:xfrm>
            <a:off x="8145144" y="4276090"/>
            <a:ext cx="416559" cy="196850"/>
            <a:chOff x="8145144" y="4276090"/>
            <a:chExt cx="416559" cy="196850"/>
          </a:xfrm>
        </p:grpSpPr>
        <p:pic>
          <p:nvPicPr>
            <p:cNvPr id="206" name="object 206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8145144" y="4276090"/>
              <a:ext cx="107950" cy="164464"/>
            </a:xfrm>
            <a:prstGeom prst="rect">
              <a:avLst/>
            </a:prstGeom>
          </p:spPr>
        </p:pic>
        <p:pic>
          <p:nvPicPr>
            <p:cNvPr id="207" name="object 207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8274684" y="4278630"/>
              <a:ext cx="108517" cy="164465"/>
            </a:xfrm>
            <a:prstGeom prst="rect">
              <a:avLst/>
            </a:prstGeom>
          </p:spPr>
        </p:pic>
        <p:pic>
          <p:nvPicPr>
            <p:cNvPr id="208" name="object 208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8401684" y="4276090"/>
              <a:ext cx="107313" cy="167005"/>
            </a:xfrm>
            <a:prstGeom prst="rect">
              <a:avLst/>
            </a:prstGeom>
          </p:spPr>
        </p:pic>
        <p:pic>
          <p:nvPicPr>
            <p:cNvPr id="209" name="object 209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8538209" y="4418330"/>
              <a:ext cx="23495" cy="54610"/>
            </a:xfrm>
            <a:prstGeom prst="rect">
              <a:avLst/>
            </a:prstGeom>
          </p:spPr>
        </p:pic>
      </p:grpSp>
      <p:grpSp>
        <p:nvGrpSpPr>
          <p:cNvPr id="210" name="object 210"/>
          <p:cNvGrpSpPr/>
          <p:nvPr/>
        </p:nvGrpSpPr>
        <p:grpSpPr>
          <a:xfrm>
            <a:off x="8656319" y="4276090"/>
            <a:ext cx="413384" cy="196850"/>
            <a:chOff x="8656319" y="4276090"/>
            <a:chExt cx="413384" cy="196850"/>
          </a:xfrm>
        </p:grpSpPr>
        <p:pic>
          <p:nvPicPr>
            <p:cNvPr id="211" name="object 211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8656319" y="4276090"/>
              <a:ext cx="106654" cy="167005"/>
            </a:xfrm>
            <a:prstGeom prst="rect">
              <a:avLst/>
            </a:prstGeom>
          </p:spPr>
        </p:pic>
        <p:pic>
          <p:nvPicPr>
            <p:cNvPr id="212" name="object 212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8782684" y="4276090"/>
              <a:ext cx="107313" cy="167005"/>
            </a:xfrm>
            <a:prstGeom prst="rect">
              <a:avLst/>
            </a:prstGeom>
          </p:spPr>
        </p:pic>
        <p:pic>
          <p:nvPicPr>
            <p:cNvPr id="213" name="object 213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8909684" y="4276090"/>
              <a:ext cx="107313" cy="167005"/>
            </a:xfrm>
            <a:prstGeom prst="rect">
              <a:avLst/>
            </a:prstGeom>
          </p:spPr>
        </p:pic>
        <p:pic>
          <p:nvPicPr>
            <p:cNvPr id="214" name="object 214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9046209" y="4418330"/>
              <a:ext cx="23495" cy="54610"/>
            </a:xfrm>
            <a:prstGeom prst="rect">
              <a:avLst/>
            </a:prstGeom>
          </p:spPr>
        </p:pic>
      </p:grpSp>
      <p:grpSp>
        <p:nvGrpSpPr>
          <p:cNvPr id="215" name="object 215"/>
          <p:cNvGrpSpPr/>
          <p:nvPr/>
        </p:nvGrpSpPr>
        <p:grpSpPr>
          <a:xfrm>
            <a:off x="4757420" y="4550409"/>
            <a:ext cx="413384" cy="196850"/>
            <a:chOff x="4757420" y="4550409"/>
            <a:chExt cx="413384" cy="196850"/>
          </a:xfrm>
        </p:grpSpPr>
        <p:pic>
          <p:nvPicPr>
            <p:cNvPr id="216" name="object 216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757420" y="4550409"/>
              <a:ext cx="106654" cy="167004"/>
            </a:xfrm>
            <a:prstGeom prst="rect">
              <a:avLst/>
            </a:prstGeom>
          </p:spPr>
        </p:pic>
        <p:pic>
          <p:nvPicPr>
            <p:cNvPr id="217" name="object 217"/>
            <p:cNvPicPr/>
            <p:nvPr/>
          </p:nvPicPr>
          <p:blipFill>
            <a:blip r:embed="rId156" cstate="print"/>
            <a:stretch>
              <a:fillRect/>
            </a:stretch>
          </p:blipFill>
          <p:spPr>
            <a:xfrm>
              <a:off x="4883785" y="4552949"/>
              <a:ext cx="108517" cy="164464"/>
            </a:xfrm>
            <a:prstGeom prst="rect">
              <a:avLst/>
            </a:prstGeom>
          </p:spPr>
        </p:pic>
        <p:pic>
          <p:nvPicPr>
            <p:cNvPr id="218" name="object 218"/>
            <p:cNvPicPr/>
            <p:nvPr/>
          </p:nvPicPr>
          <p:blipFill>
            <a:blip r:embed="rId157" cstate="print"/>
            <a:stretch>
              <a:fillRect/>
            </a:stretch>
          </p:blipFill>
          <p:spPr>
            <a:xfrm>
              <a:off x="5010785" y="4550409"/>
              <a:ext cx="107313" cy="167004"/>
            </a:xfrm>
            <a:prstGeom prst="rect">
              <a:avLst/>
            </a:prstGeom>
          </p:spPr>
        </p:pic>
        <p:pic>
          <p:nvPicPr>
            <p:cNvPr id="219" name="object 21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147310" y="4692649"/>
              <a:ext cx="23494" cy="54610"/>
            </a:xfrm>
            <a:prstGeom prst="rect">
              <a:avLst/>
            </a:prstGeom>
          </p:spPr>
        </p:pic>
      </p:grpSp>
      <p:grpSp>
        <p:nvGrpSpPr>
          <p:cNvPr id="220" name="object 220"/>
          <p:cNvGrpSpPr/>
          <p:nvPr/>
        </p:nvGrpSpPr>
        <p:grpSpPr>
          <a:xfrm>
            <a:off x="5257800" y="4550409"/>
            <a:ext cx="421005" cy="196850"/>
            <a:chOff x="5257800" y="4550409"/>
            <a:chExt cx="421005" cy="196850"/>
          </a:xfrm>
        </p:grpSpPr>
        <p:pic>
          <p:nvPicPr>
            <p:cNvPr id="221" name="object 221"/>
            <p:cNvPicPr/>
            <p:nvPr/>
          </p:nvPicPr>
          <p:blipFill>
            <a:blip r:embed="rId159" cstate="print"/>
            <a:stretch>
              <a:fillRect/>
            </a:stretch>
          </p:blipFill>
          <p:spPr>
            <a:xfrm>
              <a:off x="5257800" y="4551044"/>
              <a:ext cx="114300" cy="163829"/>
            </a:xfrm>
            <a:prstGeom prst="rect">
              <a:avLst/>
            </a:prstGeom>
          </p:spPr>
        </p:pic>
        <p:pic>
          <p:nvPicPr>
            <p:cNvPr id="222" name="object 222"/>
            <p:cNvPicPr/>
            <p:nvPr/>
          </p:nvPicPr>
          <p:blipFill>
            <a:blip r:embed="rId160" cstate="print"/>
            <a:stretch>
              <a:fillRect/>
            </a:stretch>
          </p:blipFill>
          <p:spPr>
            <a:xfrm>
              <a:off x="5391785" y="4550409"/>
              <a:ext cx="107313" cy="167004"/>
            </a:xfrm>
            <a:prstGeom prst="rect">
              <a:avLst/>
            </a:prstGeom>
          </p:spPr>
        </p:pic>
        <p:pic>
          <p:nvPicPr>
            <p:cNvPr id="223" name="object 223"/>
            <p:cNvPicPr/>
            <p:nvPr/>
          </p:nvPicPr>
          <p:blipFill>
            <a:blip r:embed="rId161" cstate="print"/>
            <a:stretch>
              <a:fillRect/>
            </a:stretch>
          </p:blipFill>
          <p:spPr>
            <a:xfrm>
              <a:off x="5518784" y="4550409"/>
              <a:ext cx="107313" cy="167004"/>
            </a:xfrm>
            <a:prstGeom prst="rect">
              <a:avLst/>
            </a:prstGeom>
          </p:spPr>
        </p:pic>
        <p:pic>
          <p:nvPicPr>
            <p:cNvPr id="224" name="object 224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5655309" y="4692649"/>
              <a:ext cx="23494" cy="54610"/>
            </a:xfrm>
            <a:prstGeom prst="rect">
              <a:avLst/>
            </a:prstGeom>
          </p:spPr>
        </p:pic>
      </p:grpSp>
      <p:grpSp>
        <p:nvGrpSpPr>
          <p:cNvPr id="225" name="object 225"/>
          <p:cNvGrpSpPr/>
          <p:nvPr/>
        </p:nvGrpSpPr>
        <p:grpSpPr>
          <a:xfrm>
            <a:off x="5765800" y="4550409"/>
            <a:ext cx="421005" cy="196850"/>
            <a:chOff x="5765800" y="4550409"/>
            <a:chExt cx="421005" cy="196850"/>
          </a:xfrm>
        </p:grpSpPr>
        <p:pic>
          <p:nvPicPr>
            <p:cNvPr id="226" name="object 226"/>
            <p:cNvPicPr/>
            <p:nvPr/>
          </p:nvPicPr>
          <p:blipFill>
            <a:blip r:embed="rId162" cstate="print"/>
            <a:stretch>
              <a:fillRect/>
            </a:stretch>
          </p:blipFill>
          <p:spPr>
            <a:xfrm>
              <a:off x="5765800" y="4551044"/>
              <a:ext cx="114300" cy="163829"/>
            </a:xfrm>
            <a:prstGeom prst="rect">
              <a:avLst/>
            </a:prstGeom>
          </p:spPr>
        </p:pic>
        <p:pic>
          <p:nvPicPr>
            <p:cNvPr id="227" name="object 227"/>
            <p:cNvPicPr/>
            <p:nvPr/>
          </p:nvPicPr>
          <p:blipFill>
            <a:blip r:embed="rId163" cstate="print"/>
            <a:stretch>
              <a:fillRect/>
            </a:stretch>
          </p:blipFill>
          <p:spPr>
            <a:xfrm>
              <a:off x="5899785" y="4552949"/>
              <a:ext cx="108517" cy="164464"/>
            </a:xfrm>
            <a:prstGeom prst="rect">
              <a:avLst/>
            </a:prstGeom>
          </p:spPr>
        </p:pic>
        <p:pic>
          <p:nvPicPr>
            <p:cNvPr id="228" name="object 228"/>
            <p:cNvPicPr/>
            <p:nvPr/>
          </p:nvPicPr>
          <p:blipFill>
            <a:blip r:embed="rId164" cstate="print"/>
            <a:stretch>
              <a:fillRect/>
            </a:stretch>
          </p:blipFill>
          <p:spPr>
            <a:xfrm>
              <a:off x="6026784" y="4550409"/>
              <a:ext cx="107313" cy="167004"/>
            </a:xfrm>
            <a:prstGeom prst="rect">
              <a:avLst/>
            </a:prstGeom>
          </p:spPr>
        </p:pic>
        <p:pic>
          <p:nvPicPr>
            <p:cNvPr id="229" name="object 229"/>
            <p:cNvPicPr/>
            <p:nvPr/>
          </p:nvPicPr>
          <p:blipFill>
            <a:blip r:embed="rId158" cstate="print"/>
            <a:stretch>
              <a:fillRect/>
            </a:stretch>
          </p:blipFill>
          <p:spPr>
            <a:xfrm>
              <a:off x="6163309" y="4692649"/>
              <a:ext cx="23494" cy="54610"/>
            </a:xfrm>
            <a:prstGeom prst="rect">
              <a:avLst/>
            </a:prstGeom>
          </p:spPr>
        </p:pic>
      </p:grpSp>
      <p:grpSp>
        <p:nvGrpSpPr>
          <p:cNvPr id="230" name="object 230"/>
          <p:cNvGrpSpPr/>
          <p:nvPr/>
        </p:nvGrpSpPr>
        <p:grpSpPr>
          <a:xfrm>
            <a:off x="6280784" y="4550409"/>
            <a:ext cx="361315" cy="167005"/>
            <a:chOff x="6280784" y="4550409"/>
            <a:chExt cx="361315" cy="167005"/>
          </a:xfrm>
        </p:grpSpPr>
        <p:pic>
          <p:nvPicPr>
            <p:cNvPr id="231" name="object 231"/>
            <p:cNvPicPr/>
            <p:nvPr/>
          </p:nvPicPr>
          <p:blipFill>
            <a:blip r:embed="rId165" cstate="print"/>
            <a:stretch>
              <a:fillRect/>
            </a:stretch>
          </p:blipFill>
          <p:spPr>
            <a:xfrm>
              <a:off x="6280784" y="4552949"/>
              <a:ext cx="108517" cy="164464"/>
            </a:xfrm>
            <a:prstGeom prst="rect">
              <a:avLst/>
            </a:prstGeom>
          </p:spPr>
        </p:pic>
        <p:pic>
          <p:nvPicPr>
            <p:cNvPr id="232" name="object 232"/>
            <p:cNvPicPr/>
            <p:nvPr/>
          </p:nvPicPr>
          <p:blipFill>
            <a:blip r:embed="rId166" cstate="print"/>
            <a:stretch>
              <a:fillRect/>
            </a:stretch>
          </p:blipFill>
          <p:spPr>
            <a:xfrm>
              <a:off x="6407784" y="4550409"/>
              <a:ext cx="107313" cy="167004"/>
            </a:xfrm>
            <a:prstGeom prst="rect">
              <a:avLst/>
            </a:prstGeom>
          </p:spPr>
        </p:pic>
        <p:pic>
          <p:nvPicPr>
            <p:cNvPr id="233" name="object 233"/>
            <p:cNvPicPr/>
            <p:nvPr/>
          </p:nvPicPr>
          <p:blipFill>
            <a:blip r:embed="rId167" cstate="print"/>
            <a:stretch>
              <a:fillRect/>
            </a:stretch>
          </p:blipFill>
          <p:spPr>
            <a:xfrm>
              <a:off x="6534784" y="4550409"/>
              <a:ext cx="107313" cy="167004"/>
            </a:xfrm>
            <a:prstGeom prst="rect">
              <a:avLst/>
            </a:prstGeom>
          </p:spPr>
        </p:pic>
      </p:grpSp>
      <p:pic>
        <p:nvPicPr>
          <p:cNvPr id="234" name="object 234"/>
          <p:cNvPicPr/>
          <p:nvPr/>
        </p:nvPicPr>
        <p:blipFill>
          <a:blip r:embed="rId168" cstate="print"/>
          <a:stretch>
            <a:fillRect/>
          </a:stretch>
        </p:blipFill>
        <p:spPr>
          <a:xfrm>
            <a:off x="6724015" y="4593590"/>
            <a:ext cx="109854" cy="123825"/>
          </a:xfrm>
          <a:prstGeom prst="rect">
            <a:avLst/>
          </a:prstGeom>
        </p:spPr>
      </p:pic>
      <p:grpSp>
        <p:nvGrpSpPr>
          <p:cNvPr id="235" name="object 235"/>
          <p:cNvGrpSpPr/>
          <p:nvPr/>
        </p:nvGrpSpPr>
        <p:grpSpPr>
          <a:xfrm>
            <a:off x="6858634" y="4551045"/>
            <a:ext cx="222250" cy="166370"/>
            <a:chOff x="6858634" y="4551045"/>
            <a:chExt cx="222250" cy="166370"/>
          </a:xfrm>
        </p:grpSpPr>
        <p:pic>
          <p:nvPicPr>
            <p:cNvPr id="236" name="object 236"/>
            <p:cNvPicPr/>
            <p:nvPr/>
          </p:nvPicPr>
          <p:blipFill>
            <a:blip r:embed="rId169" cstate="print"/>
            <a:stretch>
              <a:fillRect/>
            </a:stretch>
          </p:blipFill>
          <p:spPr>
            <a:xfrm>
              <a:off x="6977454" y="4551045"/>
              <a:ext cx="103430" cy="166369"/>
            </a:xfrm>
            <a:prstGeom prst="rect">
              <a:avLst/>
            </a:prstGeom>
          </p:spPr>
        </p:pic>
        <p:pic>
          <p:nvPicPr>
            <p:cNvPr id="237" name="object 237"/>
            <p:cNvPicPr/>
            <p:nvPr/>
          </p:nvPicPr>
          <p:blipFill>
            <a:blip r:embed="rId170" cstate="print"/>
            <a:stretch>
              <a:fillRect/>
            </a:stretch>
          </p:blipFill>
          <p:spPr>
            <a:xfrm>
              <a:off x="6858634" y="4593590"/>
              <a:ext cx="95250" cy="121285"/>
            </a:xfrm>
            <a:prstGeom prst="rect">
              <a:avLst/>
            </a:prstGeom>
          </p:spPr>
        </p:pic>
      </p:grpSp>
      <p:grpSp>
        <p:nvGrpSpPr>
          <p:cNvPr id="238" name="object 238"/>
          <p:cNvGrpSpPr/>
          <p:nvPr/>
        </p:nvGrpSpPr>
        <p:grpSpPr>
          <a:xfrm>
            <a:off x="7169205" y="4550409"/>
            <a:ext cx="361950" cy="167005"/>
            <a:chOff x="7169205" y="4550409"/>
            <a:chExt cx="361950" cy="167005"/>
          </a:xfrm>
        </p:grpSpPr>
        <p:pic>
          <p:nvPicPr>
            <p:cNvPr id="239" name="object 239"/>
            <p:cNvPicPr/>
            <p:nvPr/>
          </p:nvPicPr>
          <p:blipFill>
            <a:blip r:embed="rId171" cstate="print"/>
            <a:stretch>
              <a:fillRect/>
            </a:stretch>
          </p:blipFill>
          <p:spPr>
            <a:xfrm>
              <a:off x="7169205" y="4550409"/>
              <a:ext cx="107825" cy="167004"/>
            </a:xfrm>
            <a:prstGeom prst="rect">
              <a:avLst/>
            </a:prstGeom>
          </p:spPr>
        </p:pic>
        <p:pic>
          <p:nvPicPr>
            <p:cNvPr id="240" name="object 240"/>
            <p:cNvPicPr/>
            <p:nvPr/>
          </p:nvPicPr>
          <p:blipFill>
            <a:blip r:embed="rId172" cstate="print"/>
            <a:stretch>
              <a:fillRect/>
            </a:stretch>
          </p:blipFill>
          <p:spPr>
            <a:xfrm>
              <a:off x="7296785" y="4550409"/>
              <a:ext cx="107313" cy="167004"/>
            </a:xfrm>
            <a:prstGeom prst="rect">
              <a:avLst/>
            </a:prstGeom>
          </p:spPr>
        </p:pic>
        <p:pic>
          <p:nvPicPr>
            <p:cNvPr id="241" name="object 241"/>
            <p:cNvPicPr/>
            <p:nvPr/>
          </p:nvPicPr>
          <p:blipFill>
            <a:blip r:embed="rId173" cstate="print"/>
            <a:stretch>
              <a:fillRect/>
            </a:stretch>
          </p:blipFill>
          <p:spPr>
            <a:xfrm>
              <a:off x="7423785" y="4550409"/>
              <a:ext cx="107313" cy="167004"/>
            </a:xfrm>
            <a:prstGeom prst="rect">
              <a:avLst/>
            </a:prstGeom>
          </p:spPr>
        </p:pic>
      </p:grpSp>
      <p:grpSp>
        <p:nvGrpSpPr>
          <p:cNvPr id="242" name="object 242"/>
          <p:cNvGrpSpPr/>
          <p:nvPr/>
        </p:nvGrpSpPr>
        <p:grpSpPr>
          <a:xfrm>
            <a:off x="7619834" y="4593590"/>
            <a:ext cx="351790" cy="121285"/>
            <a:chOff x="7619834" y="4593590"/>
            <a:chExt cx="351790" cy="121285"/>
          </a:xfrm>
        </p:grpSpPr>
        <p:pic>
          <p:nvPicPr>
            <p:cNvPr id="243" name="object 243"/>
            <p:cNvPicPr/>
            <p:nvPr/>
          </p:nvPicPr>
          <p:blipFill>
            <a:blip r:embed="rId174" cstate="print"/>
            <a:stretch>
              <a:fillRect/>
            </a:stretch>
          </p:blipFill>
          <p:spPr>
            <a:xfrm>
              <a:off x="7619834" y="4593590"/>
              <a:ext cx="161290" cy="121285"/>
            </a:xfrm>
            <a:prstGeom prst="rect">
              <a:avLst/>
            </a:prstGeom>
          </p:spPr>
        </p:pic>
        <p:pic>
          <p:nvPicPr>
            <p:cNvPr id="244" name="object 244"/>
            <p:cNvPicPr/>
            <p:nvPr/>
          </p:nvPicPr>
          <p:blipFill>
            <a:blip r:embed="rId175" cstate="print"/>
            <a:stretch>
              <a:fillRect/>
            </a:stretch>
          </p:blipFill>
          <p:spPr>
            <a:xfrm>
              <a:off x="7810334" y="4593590"/>
              <a:ext cx="161290" cy="121285"/>
            </a:xfrm>
            <a:prstGeom prst="rect">
              <a:avLst/>
            </a:prstGeom>
          </p:spPr>
        </p:pic>
      </p:grpSp>
      <p:sp>
        <p:nvSpPr>
          <p:cNvPr id="245" name="object 245"/>
          <p:cNvSpPr txBox="1">
            <a:spLocks noGrp="1"/>
          </p:cNvSpPr>
          <p:nvPr>
            <p:ph type="title"/>
          </p:nvPr>
        </p:nvSpPr>
        <p:spPr>
          <a:xfrm>
            <a:off x="5579071" y="2110574"/>
            <a:ext cx="1033144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Scope</a:t>
            </a:r>
            <a:endParaRPr sz="2800"/>
          </a:p>
        </p:txBody>
      </p:sp>
      <p:grpSp>
        <p:nvGrpSpPr>
          <p:cNvPr id="246" name="object 246"/>
          <p:cNvGrpSpPr/>
          <p:nvPr/>
        </p:nvGrpSpPr>
        <p:grpSpPr>
          <a:xfrm>
            <a:off x="2069464" y="475615"/>
            <a:ext cx="8824595" cy="652145"/>
            <a:chOff x="2069464" y="475615"/>
            <a:chExt cx="8824595" cy="652145"/>
          </a:xfrm>
        </p:grpSpPr>
        <p:pic>
          <p:nvPicPr>
            <p:cNvPr id="247" name="object 247"/>
            <p:cNvPicPr/>
            <p:nvPr/>
          </p:nvPicPr>
          <p:blipFill>
            <a:blip r:embed="rId176" cstate="print"/>
            <a:stretch>
              <a:fillRect/>
            </a:stretch>
          </p:blipFill>
          <p:spPr>
            <a:xfrm>
              <a:off x="2069464" y="479425"/>
              <a:ext cx="43815" cy="218439"/>
            </a:xfrm>
            <a:prstGeom prst="rect">
              <a:avLst/>
            </a:prstGeom>
          </p:spPr>
        </p:pic>
        <p:pic>
          <p:nvPicPr>
            <p:cNvPr id="248" name="object 248"/>
            <p:cNvPicPr/>
            <p:nvPr/>
          </p:nvPicPr>
          <p:blipFill>
            <a:blip r:embed="rId177" cstate="print"/>
            <a:stretch>
              <a:fillRect/>
            </a:stretch>
          </p:blipFill>
          <p:spPr>
            <a:xfrm>
              <a:off x="2143759" y="475615"/>
              <a:ext cx="177093" cy="226060"/>
            </a:xfrm>
            <a:prstGeom prst="rect">
              <a:avLst/>
            </a:prstGeom>
          </p:spPr>
        </p:pic>
        <p:pic>
          <p:nvPicPr>
            <p:cNvPr id="249" name="object 249"/>
            <p:cNvPicPr/>
            <p:nvPr/>
          </p:nvPicPr>
          <p:blipFill>
            <a:blip r:embed="rId178" cstate="print"/>
            <a:stretch>
              <a:fillRect/>
            </a:stretch>
          </p:blipFill>
          <p:spPr>
            <a:xfrm>
              <a:off x="2433954" y="481965"/>
              <a:ext cx="146684" cy="219710"/>
            </a:xfrm>
            <a:prstGeom prst="rect">
              <a:avLst/>
            </a:prstGeom>
          </p:spPr>
        </p:pic>
        <p:pic>
          <p:nvPicPr>
            <p:cNvPr id="250" name="object 250"/>
            <p:cNvPicPr/>
            <p:nvPr/>
          </p:nvPicPr>
          <p:blipFill>
            <a:blip r:embed="rId179" cstate="print"/>
            <a:stretch>
              <a:fillRect/>
            </a:stretch>
          </p:blipFill>
          <p:spPr>
            <a:xfrm>
              <a:off x="2601594" y="478155"/>
              <a:ext cx="144681" cy="223520"/>
            </a:xfrm>
            <a:prstGeom prst="rect">
              <a:avLst/>
            </a:prstGeom>
          </p:spPr>
        </p:pic>
        <p:pic>
          <p:nvPicPr>
            <p:cNvPr id="251" name="object 251"/>
            <p:cNvPicPr/>
            <p:nvPr/>
          </p:nvPicPr>
          <p:blipFill>
            <a:blip r:embed="rId180" cstate="print"/>
            <a:stretch>
              <a:fillRect/>
            </a:stretch>
          </p:blipFill>
          <p:spPr>
            <a:xfrm>
              <a:off x="2783839" y="478155"/>
              <a:ext cx="95885" cy="219710"/>
            </a:xfrm>
            <a:prstGeom prst="rect">
              <a:avLst/>
            </a:prstGeom>
          </p:spPr>
        </p:pic>
        <p:pic>
          <p:nvPicPr>
            <p:cNvPr id="252" name="object 252"/>
            <p:cNvPicPr/>
            <p:nvPr/>
          </p:nvPicPr>
          <p:blipFill>
            <a:blip r:embed="rId181" cstate="print"/>
            <a:stretch>
              <a:fillRect/>
            </a:stretch>
          </p:blipFill>
          <p:spPr>
            <a:xfrm>
              <a:off x="2936875" y="478155"/>
              <a:ext cx="147319" cy="219710"/>
            </a:xfrm>
            <a:prstGeom prst="rect">
              <a:avLst/>
            </a:prstGeom>
          </p:spPr>
        </p:pic>
        <p:pic>
          <p:nvPicPr>
            <p:cNvPr id="253" name="object 253"/>
            <p:cNvPicPr/>
            <p:nvPr/>
          </p:nvPicPr>
          <p:blipFill>
            <a:blip r:embed="rId182" cstate="print"/>
            <a:stretch>
              <a:fillRect/>
            </a:stretch>
          </p:blipFill>
          <p:spPr>
            <a:xfrm>
              <a:off x="3199129" y="476250"/>
              <a:ext cx="75565" cy="285750"/>
            </a:xfrm>
            <a:prstGeom prst="rect">
              <a:avLst/>
            </a:prstGeom>
          </p:spPr>
        </p:pic>
        <p:pic>
          <p:nvPicPr>
            <p:cNvPr id="254" name="object 254"/>
            <p:cNvPicPr/>
            <p:nvPr/>
          </p:nvPicPr>
          <p:blipFill>
            <a:blip r:embed="rId183" cstate="print"/>
            <a:stretch>
              <a:fillRect/>
            </a:stretch>
          </p:blipFill>
          <p:spPr>
            <a:xfrm>
              <a:off x="3307079" y="479425"/>
              <a:ext cx="167640" cy="218439"/>
            </a:xfrm>
            <a:prstGeom prst="rect">
              <a:avLst/>
            </a:prstGeom>
          </p:spPr>
        </p:pic>
        <p:pic>
          <p:nvPicPr>
            <p:cNvPr id="255" name="object 255"/>
            <p:cNvPicPr/>
            <p:nvPr/>
          </p:nvPicPr>
          <p:blipFill>
            <a:blip r:embed="rId184" cstate="print"/>
            <a:stretch>
              <a:fillRect/>
            </a:stretch>
          </p:blipFill>
          <p:spPr>
            <a:xfrm>
              <a:off x="3498850" y="535940"/>
              <a:ext cx="148589" cy="16573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185" cstate="print"/>
            <a:stretch>
              <a:fillRect/>
            </a:stretch>
          </p:blipFill>
          <p:spPr>
            <a:xfrm>
              <a:off x="3677919" y="483870"/>
              <a:ext cx="196214" cy="217804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186" cstate="print"/>
            <a:stretch>
              <a:fillRect/>
            </a:stretch>
          </p:blipFill>
          <p:spPr>
            <a:xfrm>
              <a:off x="3986529" y="478155"/>
              <a:ext cx="95885" cy="219710"/>
            </a:xfrm>
            <a:prstGeom prst="rect">
              <a:avLst/>
            </a:prstGeom>
          </p:spPr>
        </p:pic>
        <p:pic>
          <p:nvPicPr>
            <p:cNvPr id="258" name="object 258"/>
            <p:cNvPicPr/>
            <p:nvPr/>
          </p:nvPicPr>
          <p:blipFill>
            <a:blip r:embed="rId187" cstate="print"/>
            <a:stretch>
              <a:fillRect/>
            </a:stretch>
          </p:blipFill>
          <p:spPr>
            <a:xfrm>
              <a:off x="4142104" y="476250"/>
              <a:ext cx="75565" cy="285750"/>
            </a:xfrm>
            <a:prstGeom prst="rect">
              <a:avLst/>
            </a:prstGeom>
          </p:spPr>
        </p:pic>
        <p:pic>
          <p:nvPicPr>
            <p:cNvPr id="259" name="object 259"/>
            <p:cNvPicPr/>
            <p:nvPr/>
          </p:nvPicPr>
          <p:blipFill>
            <a:blip r:embed="rId188" cstate="print"/>
            <a:stretch>
              <a:fillRect/>
            </a:stretch>
          </p:blipFill>
          <p:spPr>
            <a:xfrm>
              <a:off x="4263389" y="539750"/>
              <a:ext cx="41910" cy="158114"/>
            </a:xfrm>
            <a:prstGeom prst="rect">
              <a:avLst/>
            </a:prstGeom>
          </p:spPr>
        </p:pic>
        <p:pic>
          <p:nvPicPr>
            <p:cNvPr id="260" name="object 260"/>
            <p:cNvPicPr/>
            <p:nvPr/>
          </p:nvPicPr>
          <p:blipFill>
            <a:blip r:embed="rId189" cstate="print"/>
            <a:stretch>
              <a:fillRect/>
            </a:stretch>
          </p:blipFill>
          <p:spPr>
            <a:xfrm>
              <a:off x="4435475" y="476250"/>
              <a:ext cx="75564" cy="285750"/>
            </a:xfrm>
            <a:prstGeom prst="rect">
              <a:avLst/>
            </a:prstGeom>
          </p:spPr>
        </p:pic>
        <p:pic>
          <p:nvPicPr>
            <p:cNvPr id="261" name="object 261"/>
            <p:cNvPicPr/>
            <p:nvPr/>
          </p:nvPicPr>
          <p:blipFill>
            <a:blip r:embed="rId190" cstate="print"/>
            <a:stretch>
              <a:fillRect/>
            </a:stretch>
          </p:blipFill>
          <p:spPr>
            <a:xfrm>
              <a:off x="4619625" y="475615"/>
              <a:ext cx="172639" cy="226060"/>
            </a:xfrm>
            <a:prstGeom prst="rect">
              <a:avLst/>
            </a:prstGeom>
          </p:spPr>
        </p:pic>
        <p:pic>
          <p:nvPicPr>
            <p:cNvPr id="262" name="object 262"/>
            <p:cNvPicPr/>
            <p:nvPr/>
          </p:nvPicPr>
          <p:blipFill>
            <a:blip r:embed="rId191" cstate="print"/>
            <a:stretch>
              <a:fillRect/>
            </a:stretch>
          </p:blipFill>
          <p:spPr>
            <a:xfrm>
              <a:off x="4809172" y="539750"/>
              <a:ext cx="217169" cy="158114"/>
            </a:xfrm>
            <a:prstGeom prst="rect">
              <a:avLst/>
            </a:prstGeom>
          </p:spPr>
        </p:pic>
        <p:pic>
          <p:nvPicPr>
            <p:cNvPr id="263" name="object 263"/>
            <p:cNvPicPr/>
            <p:nvPr/>
          </p:nvPicPr>
          <p:blipFill>
            <a:blip r:embed="rId192" cstate="print"/>
            <a:stretch>
              <a:fillRect/>
            </a:stretch>
          </p:blipFill>
          <p:spPr>
            <a:xfrm>
              <a:off x="5050154" y="479425"/>
              <a:ext cx="26670" cy="218439"/>
            </a:xfrm>
            <a:prstGeom prst="rect">
              <a:avLst/>
            </a:prstGeom>
          </p:spPr>
        </p:pic>
        <p:pic>
          <p:nvPicPr>
            <p:cNvPr id="264" name="object 264"/>
            <p:cNvPicPr/>
            <p:nvPr/>
          </p:nvPicPr>
          <p:blipFill>
            <a:blip r:embed="rId193" cstate="print"/>
            <a:stretch>
              <a:fillRect/>
            </a:stretch>
          </p:blipFill>
          <p:spPr>
            <a:xfrm>
              <a:off x="5117464" y="536575"/>
              <a:ext cx="128270" cy="161289"/>
            </a:xfrm>
            <a:prstGeom prst="rect">
              <a:avLst/>
            </a:prstGeom>
          </p:spPr>
        </p:pic>
        <p:pic>
          <p:nvPicPr>
            <p:cNvPr id="265" name="object 265"/>
            <p:cNvPicPr/>
            <p:nvPr/>
          </p:nvPicPr>
          <p:blipFill>
            <a:blip r:embed="rId194" cstate="print"/>
            <a:stretch>
              <a:fillRect/>
            </a:stretch>
          </p:blipFill>
          <p:spPr>
            <a:xfrm>
              <a:off x="5276786" y="536575"/>
              <a:ext cx="139064" cy="224789"/>
            </a:xfrm>
            <a:prstGeom prst="rect">
              <a:avLst/>
            </a:prstGeom>
          </p:spPr>
        </p:pic>
        <p:pic>
          <p:nvPicPr>
            <p:cNvPr id="266" name="object 266"/>
            <p:cNvPicPr/>
            <p:nvPr/>
          </p:nvPicPr>
          <p:blipFill>
            <a:blip r:embed="rId195" cstate="print"/>
            <a:stretch>
              <a:fillRect/>
            </a:stretch>
          </p:blipFill>
          <p:spPr>
            <a:xfrm>
              <a:off x="5532755" y="536575"/>
              <a:ext cx="137795" cy="164464"/>
            </a:xfrm>
            <a:prstGeom prst="rect">
              <a:avLst/>
            </a:prstGeom>
          </p:spPr>
        </p:pic>
        <p:pic>
          <p:nvPicPr>
            <p:cNvPr id="267" name="object 267"/>
            <p:cNvPicPr/>
            <p:nvPr/>
          </p:nvPicPr>
          <p:blipFill>
            <a:blip r:embed="rId196" cstate="print"/>
            <a:stretch>
              <a:fillRect/>
            </a:stretch>
          </p:blipFill>
          <p:spPr>
            <a:xfrm>
              <a:off x="5693410" y="479425"/>
              <a:ext cx="128269" cy="218439"/>
            </a:xfrm>
            <a:prstGeom prst="rect">
              <a:avLst/>
            </a:prstGeom>
          </p:spPr>
        </p:pic>
        <p:pic>
          <p:nvPicPr>
            <p:cNvPr id="268" name="object 268"/>
            <p:cNvPicPr/>
            <p:nvPr/>
          </p:nvPicPr>
          <p:blipFill>
            <a:blip r:embed="rId197" cstate="print"/>
            <a:stretch>
              <a:fillRect/>
            </a:stretch>
          </p:blipFill>
          <p:spPr>
            <a:xfrm>
              <a:off x="5854064" y="536575"/>
              <a:ext cx="145414" cy="164464"/>
            </a:xfrm>
            <a:prstGeom prst="rect">
              <a:avLst/>
            </a:prstGeom>
          </p:spPr>
        </p:pic>
        <p:pic>
          <p:nvPicPr>
            <p:cNvPr id="269" name="object 269"/>
            <p:cNvPicPr/>
            <p:nvPr/>
          </p:nvPicPr>
          <p:blipFill>
            <a:blip r:embed="rId198" cstate="print"/>
            <a:stretch>
              <a:fillRect/>
            </a:stretch>
          </p:blipFill>
          <p:spPr>
            <a:xfrm>
              <a:off x="6024244" y="536575"/>
              <a:ext cx="137794" cy="164464"/>
            </a:xfrm>
            <a:prstGeom prst="rect">
              <a:avLst/>
            </a:prstGeom>
          </p:spPr>
        </p:pic>
        <p:pic>
          <p:nvPicPr>
            <p:cNvPr id="270" name="object 270"/>
            <p:cNvPicPr/>
            <p:nvPr/>
          </p:nvPicPr>
          <p:blipFill>
            <a:blip r:embed="rId199" cstate="print"/>
            <a:stretch>
              <a:fillRect/>
            </a:stretch>
          </p:blipFill>
          <p:spPr>
            <a:xfrm>
              <a:off x="6184823" y="479425"/>
              <a:ext cx="130886" cy="218439"/>
            </a:xfrm>
            <a:prstGeom prst="rect">
              <a:avLst/>
            </a:prstGeom>
          </p:spPr>
        </p:pic>
        <p:pic>
          <p:nvPicPr>
            <p:cNvPr id="271" name="object 271"/>
            <p:cNvPicPr/>
            <p:nvPr/>
          </p:nvPicPr>
          <p:blipFill>
            <a:blip r:embed="rId200" cstate="print"/>
            <a:stretch>
              <a:fillRect/>
            </a:stretch>
          </p:blipFill>
          <p:spPr>
            <a:xfrm>
              <a:off x="6406514" y="484530"/>
              <a:ext cx="229298" cy="276834"/>
            </a:xfrm>
            <a:prstGeom prst="rect">
              <a:avLst/>
            </a:prstGeom>
          </p:spPr>
        </p:pic>
        <p:pic>
          <p:nvPicPr>
            <p:cNvPr id="272" name="object 272"/>
            <p:cNvPicPr/>
            <p:nvPr/>
          </p:nvPicPr>
          <p:blipFill>
            <a:blip r:embed="rId201" cstate="print"/>
            <a:stretch>
              <a:fillRect/>
            </a:stretch>
          </p:blipFill>
          <p:spPr>
            <a:xfrm>
              <a:off x="6657974" y="536575"/>
              <a:ext cx="137749" cy="221614"/>
            </a:xfrm>
            <a:prstGeom prst="rect">
              <a:avLst/>
            </a:prstGeom>
          </p:spPr>
        </p:pic>
        <p:pic>
          <p:nvPicPr>
            <p:cNvPr id="273" name="object 273"/>
            <p:cNvPicPr/>
            <p:nvPr/>
          </p:nvPicPr>
          <p:blipFill>
            <a:blip r:embed="rId202" cstate="print"/>
            <a:stretch>
              <a:fillRect/>
            </a:stretch>
          </p:blipFill>
          <p:spPr>
            <a:xfrm>
              <a:off x="6819264" y="536575"/>
              <a:ext cx="145414" cy="164464"/>
            </a:xfrm>
            <a:prstGeom prst="rect">
              <a:avLst/>
            </a:prstGeom>
          </p:spPr>
        </p:pic>
        <p:pic>
          <p:nvPicPr>
            <p:cNvPr id="274" name="object 274"/>
            <p:cNvPicPr/>
            <p:nvPr/>
          </p:nvPicPr>
          <p:blipFill>
            <a:blip r:embed="rId203" cstate="print"/>
            <a:stretch>
              <a:fillRect/>
            </a:stretch>
          </p:blipFill>
          <p:spPr>
            <a:xfrm>
              <a:off x="7081519" y="536575"/>
              <a:ext cx="238759" cy="164464"/>
            </a:xfrm>
            <a:prstGeom prst="rect">
              <a:avLst/>
            </a:prstGeom>
          </p:spPr>
        </p:pic>
        <p:pic>
          <p:nvPicPr>
            <p:cNvPr id="275" name="object 275"/>
            <p:cNvPicPr/>
            <p:nvPr/>
          </p:nvPicPr>
          <p:blipFill>
            <a:blip r:embed="rId204" cstate="print"/>
            <a:stretch>
              <a:fillRect/>
            </a:stretch>
          </p:blipFill>
          <p:spPr>
            <a:xfrm>
              <a:off x="7336612" y="475615"/>
              <a:ext cx="127177" cy="222250"/>
            </a:xfrm>
            <a:prstGeom prst="rect">
              <a:avLst/>
            </a:prstGeom>
          </p:spPr>
        </p:pic>
        <p:pic>
          <p:nvPicPr>
            <p:cNvPr id="276" name="object 276"/>
            <p:cNvPicPr/>
            <p:nvPr/>
          </p:nvPicPr>
          <p:blipFill>
            <a:blip r:embed="rId205" cstate="print"/>
            <a:stretch>
              <a:fillRect/>
            </a:stretch>
          </p:blipFill>
          <p:spPr>
            <a:xfrm>
              <a:off x="7505064" y="539750"/>
              <a:ext cx="128269" cy="161289"/>
            </a:xfrm>
            <a:prstGeom prst="rect">
              <a:avLst/>
            </a:prstGeom>
          </p:spPr>
        </p:pic>
        <p:pic>
          <p:nvPicPr>
            <p:cNvPr id="277" name="object 277"/>
            <p:cNvPicPr/>
            <p:nvPr/>
          </p:nvPicPr>
          <p:blipFill>
            <a:blip r:embed="rId206" cstate="print"/>
            <a:stretch>
              <a:fillRect/>
            </a:stretch>
          </p:blipFill>
          <p:spPr>
            <a:xfrm>
              <a:off x="7656830" y="539750"/>
              <a:ext cx="147320" cy="158114"/>
            </a:xfrm>
            <a:prstGeom prst="rect">
              <a:avLst/>
            </a:prstGeom>
          </p:spPr>
        </p:pic>
        <p:pic>
          <p:nvPicPr>
            <p:cNvPr id="278" name="object 278"/>
            <p:cNvPicPr/>
            <p:nvPr/>
          </p:nvPicPr>
          <p:blipFill>
            <a:blip r:embed="rId207" cstate="print"/>
            <a:stretch>
              <a:fillRect/>
            </a:stretch>
          </p:blipFill>
          <p:spPr>
            <a:xfrm>
              <a:off x="7910833" y="476250"/>
              <a:ext cx="71751" cy="285750"/>
            </a:xfrm>
            <a:prstGeom prst="rect">
              <a:avLst/>
            </a:prstGeom>
          </p:spPr>
        </p:pic>
        <p:pic>
          <p:nvPicPr>
            <p:cNvPr id="279" name="object 279"/>
            <p:cNvPicPr/>
            <p:nvPr/>
          </p:nvPicPr>
          <p:blipFill>
            <a:blip r:embed="rId208" cstate="print"/>
            <a:stretch>
              <a:fillRect/>
            </a:stretch>
          </p:blipFill>
          <p:spPr>
            <a:xfrm>
              <a:off x="8013699" y="536575"/>
              <a:ext cx="128270" cy="161289"/>
            </a:xfrm>
            <a:prstGeom prst="rect">
              <a:avLst/>
            </a:prstGeom>
          </p:spPr>
        </p:pic>
        <p:pic>
          <p:nvPicPr>
            <p:cNvPr id="280" name="object 280"/>
            <p:cNvPicPr/>
            <p:nvPr/>
          </p:nvPicPr>
          <p:blipFill>
            <a:blip r:embed="rId209" cstate="print"/>
            <a:stretch>
              <a:fillRect/>
            </a:stretch>
          </p:blipFill>
          <p:spPr>
            <a:xfrm>
              <a:off x="8173085" y="536575"/>
              <a:ext cx="147955" cy="164464"/>
            </a:xfrm>
            <a:prstGeom prst="rect">
              <a:avLst/>
            </a:prstGeom>
          </p:spPr>
        </p:pic>
        <p:pic>
          <p:nvPicPr>
            <p:cNvPr id="281" name="object 281"/>
            <p:cNvPicPr/>
            <p:nvPr/>
          </p:nvPicPr>
          <p:blipFill>
            <a:blip r:embed="rId210" cstate="print"/>
            <a:stretch>
              <a:fillRect/>
            </a:stretch>
          </p:blipFill>
          <p:spPr>
            <a:xfrm>
              <a:off x="8352789" y="536575"/>
              <a:ext cx="128269" cy="161289"/>
            </a:xfrm>
            <a:prstGeom prst="rect">
              <a:avLst/>
            </a:prstGeom>
          </p:spPr>
        </p:pic>
        <p:pic>
          <p:nvPicPr>
            <p:cNvPr id="282" name="object 282"/>
            <p:cNvPicPr/>
            <p:nvPr/>
          </p:nvPicPr>
          <p:blipFill>
            <a:blip r:embed="rId211" cstate="print"/>
            <a:stretch>
              <a:fillRect/>
            </a:stretch>
          </p:blipFill>
          <p:spPr>
            <a:xfrm>
              <a:off x="8511539" y="605790"/>
              <a:ext cx="83184" cy="26670"/>
            </a:xfrm>
            <a:prstGeom prst="rect">
              <a:avLst/>
            </a:prstGeom>
          </p:spPr>
        </p:pic>
        <p:pic>
          <p:nvPicPr>
            <p:cNvPr id="283" name="object 283"/>
            <p:cNvPicPr/>
            <p:nvPr/>
          </p:nvPicPr>
          <p:blipFill>
            <a:blip r:embed="rId212" cstate="print"/>
            <a:stretch>
              <a:fillRect/>
            </a:stretch>
          </p:blipFill>
          <p:spPr>
            <a:xfrm>
              <a:off x="8623299" y="536575"/>
              <a:ext cx="238759" cy="164464"/>
            </a:xfrm>
            <a:prstGeom prst="rect">
              <a:avLst/>
            </a:prstGeom>
          </p:spPr>
        </p:pic>
        <p:pic>
          <p:nvPicPr>
            <p:cNvPr id="284" name="object 284"/>
            <p:cNvPicPr/>
            <p:nvPr/>
          </p:nvPicPr>
          <p:blipFill>
            <a:blip r:embed="rId213" cstate="print"/>
            <a:stretch>
              <a:fillRect/>
            </a:stretch>
          </p:blipFill>
          <p:spPr>
            <a:xfrm>
              <a:off x="8879839" y="484530"/>
              <a:ext cx="76834" cy="215239"/>
            </a:xfrm>
            <a:prstGeom prst="rect">
              <a:avLst/>
            </a:prstGeom>
          </p:spPr>
        </p:pic>
        <p:pic>
          <p:nvPicPr>
            <p:cNvPr id="285" name="object 285"/>
            <p:cNvPicPr/>
            <p:nvPr/>
          </p:nvPicPr>
          <p:blipFill>
            <a:blip r:embed="rId214" cstate="print"/>
            <a:stretch>
              <a:fillRect/>
            </a:stretch>
          </p:blipFill>
          <p:spPr>
            <a:xfrm>
              <a:off x="8978899" y="539750"/>
              <a:ext cx="128270" cy="161289"/>
            </a:xfrm>
            <a:prstGeom prst="rect">
              <a:avLst/>
            </a:prstGeom>
          </p:spPr>
        </p:pic>
        <p:pic>
          <p:nvPicPr>
            <p:cNvPr id="286" name="object 286"/>
            <p:cNvPicPr/>
            <p:nvPr/>
          </p:nvPicPr>
          <p:blipFill>
            <a:blip r:embed="rId215" cstate="print"/>
            <a:stretch>
              <a:fillRect/>
            </a:stretch>
          </p:blipFill>
          <p:spPr>
            <a:xfrm>
              <a:off x="9148445" y="536575"/>
              <a:ext cx="85725" cy="161289"/>
            </a:xfrm>
            <a:prstGeom prst="rect">
              <a:avLst/>
            </a:prstGeom>
          </p:spPr>
        </p:pic>
        <p:pic>
          <p:nvPicPr>
            <p:cNvPr id="287" name="object 287"/>
            <p:cNvPicPr/>
            <p:nvPr/>
          </p:nvPicPr>
          <p:blipFill>
            <a:blip r:embed="rId216" cstate="print"/>
            <a:stretch>
              <a:fillRect/>
            </a:stretch>
          </p:blipFill>
          <p:spPr>
            <a:xfrm>
              <a:off x="9250680" y="536575"/>
              <a:ext cx="128270" cy="161289"/>
            </a:xfrm>
            <a:prstGeom prst="rect">
              <a:avLst/>
            </a:prstGeom>
          </p:spPr>
        </p:pic>
        <p:pic>
          <p:nvPicPr>
            <p:cNvPr id="288" name="object 288"/>
            <p:cNvPicPr/>
            <p:nvPr/>
          </p:nvPicPr>
          <p:blipFill>
            <a:blip r:embed="rId217" cstate="print"/>
            <a:stretch>
              <a:fillRect/>
            </a:stretch>
          </p:blipFill>
          <p:spPr>
            <a:xfrm>
              <a:off x="9418955" y="476250"/>
              <a:ext cx="71754" cy="285750"/>
            </a:xfrm>
            <a:prstGeom prst="rect">
              <a:avLst/>
            </a:prstGeom>
          </p:spPr>
        </p:pic>
        <p:pic>
          <p:nvPicPr>
            <p:cNvPr id="289" name="object 289"/>
            <p:cNvPicPr/>
            <p:nvPr/>
          </p:nvPicPr>
          <p:blipFill>
            <a:blip r:embed="rId218" cstate="print"/>
            <a:stretch>
              <a:fillRect/>
            </a:stretch>
          </p:blipFill>
          <p:spPr>
            <a:xfrm>
              <a:off x="9589770" y="539750"/>
              <a:ext cx="145414" cy="158114"/>
            </a:xfrm>
            <a:prstGeom prst="rect">
              <a:avLst/>
            </a:prstGeom>
          </p:spPr>
        </p:pic>
        <p:pic>
          <p:nvPicPr>
            <p:cNvPr id="290" name="object 290"/>
            <p:cNvPicPr/>
            <p:nvPr/>
          </p:nvPicPr>
          <p:blipFill>
            <a:blip r:embed="rId219" cstate="print"/>
            <a:stretch>
              <a:fillRect/>
            </a:stretch>
          </p:blipFill>
          <p:spPr>
            <a:xfrm>
              <a:off x="9749211" y="536575"/>
              <a:ext cx="146627" cy="164464"/>
            </a:xfrm>
            <a:prstGeom prst="rect">
              <a:avLst/>
            </a:prstGeom>
          </p:spPr>
        </p:pic>
        <p:pic>
          <p:nvPicPr>
            <p:cNvPr id="291" name="object 291"/>
            <p:cNvPicPr/>
            <p:nvPr/>
          </p:nvPicPr>
          <p:blipFill>
            <a:blip r:embed="rId220" cstate="print"/>
            <a:stretch>
              <a:fillRect/>
            </a:stretch>
          </p:blipFill>
          <p:spPr>
            <a:xfrm>
              <a:off x="9927589" y="479425"/>
              <a:ext cx="197484" cy="218439"/>
            </a:xfrm>
            <a:prstGeom prst="rect">
              <a:avLst/>
            </a:prstGeom>
          </p:spPr>
        </p:pic>
        <p:pic>
          <p:nvPicPr>
            <p:cNvPr id="292" name="object 292"/>
            <p:cNvPicPr/>
            <p:nvPr/>
          </p:nvPicPr>
          <p:blipFill>
            <a:blip r:embed="rId221" cstate="print"/>
            <a:stretch>
              <a:fillRect/>
            </a:stretch>
          </p:blipFill>
          <p:spPr>
            <a:xfrm>
              <a:off x="10139680" y="536575"/>
              <a:ext cx="145415" cy="164464"/>
            </a:xfrm>
            <a:prstGeom prst="rect">
              <a:avLst/>
            </a:prstGeom>
          </p:spPr>
        </p:pic>
        <p:pic>
          <p:nvPicPr>
            <p:cNvPr id="293" name="object 293"/>
            <p:cNvPicPr/>
            <p:nvPr/>
          </p:nvPicPr>
          <p:blipFill>
            <a:blip r:embed="rId222" cstate="print"/>
            <a:stretch>
              <a:fillRect/>
            </a:stretch>
          </p:blipFill>
          <p:spPr>
            <a:xfrm>
              <a:off x="10307955" y="536575"/>
              <a:ext cx="130810" cy="164464"/>
            </a:xfrm>
            <a:prstGeom prst="rect">
              <a:avLst/>
            </a:prstGeom>
          </p:spPr>
        </p:pic>
        <p:pic>
          <p:nvPicPr>
            <p:cNvPr id="294" name="object 294"/>
            <p:cNvPicPr/>
            <p:nvPr/>
          </p:nvPicPr>
          <p:blipFill>
            <a:blip r:embed="rId223" cstate="print"/>
            <a:stretch>
              <a:fillRect/>
            </a:stretch>
          </p:blipFill>
          <p:spPr>
            <a:xfrm>
              <a:off x="10538282" y="475615"/>
              <a:ext cx="238937" cy="225425"/>
            </a:xfrm>
            <a:prstGeom prst="rect">
              <a:avLst/>
            </a:prstGeom>
          </p:spPr>
        </p:pic>
        <p:pic>
          <p:nvPicPr>
            <p:cNvPr id="295" name="object 295"/>
            <p:cNvPicPr/>
            <p:nvPr/>
          </p:nvPicPr>
          <p:blipFill>
            <a:blip r:embed="rId224" cstate="print"/>
            <a:stretch>
              <a:fillRect/>
            </a:stretch>
          </p:blipFill>
          <p:spPr>
            <a:xfrm>
              <a:off x="10808334" y="536575"/>
              <a:ext cx="85725" cy="161289"/>
            </a:xfrm>
            <a:prstGeom prst="rect">
              <a:avLst/>
            </a:prstGeom>
          </p:spPr>
        </p:pic>
        <p:pic>
          <p:nvPicPr>
            <p:cNvPr id="296" name="object 296"/>
            <p:cNvPicPr/>
            <p:nvPr/>
          </p:nvPicPr>
          <p:blipFill>
            <a:blip r:embed="rId225" cstate="print"/>
            <a:stretch>
              <a:fillRect/>
            </a:stretch>
          </p:blipFill>
          <p:spPr>
            <a:xfrm>
              <a:off x="3031172" y="905509"/>
              <a:ext cx="217169" cy="158114"/>
            </a:xfrm>
            <a:prstGeom prst="rect">
              <a:avLst/>
            </a:prstGeom>
          </p:spPr>
        </p:pic>
        <p:pic>
          <p:nvPicPr>
            <p:cNvPr id="297" name="object 297"/>
            <p:cNvPicPr/>
            <p:nvPr/>
          </p:nvPicPr>
          <p:blipFill>
            <a:blip r:embed="rId226" cstate="print"/>
            <a:stretch>
              <a:fillRect/>
            </a:stretch>
          </p:blipFill>
          <p:spPr>
            <a:xfrm>
              <a:off x="3262051" y="902334"/>
              <a:ext cx="146627" cy="164464"/>
            </a:xfrm>
            <a:prstGeom prst="rect">
              <a:avLst/>
            </a:prstGeom>
          </p:spPr>
        </p:pic>
        <p:pic>
          <p:nvPicPr>
            <p:cNvPr id="298" name="object 298"/>
            <p:cNvPicPr/>
            <p:nvPr/>
          </p:nvPicPr>
          <p:blipFill>
            <a:blip r:embed="rId227" cstate="print"/>
            <a:stretch>
              <a:fillRect/>
            </a:stretch>
          </p:blipFill>
          <p:spPr>
            <a:xfrm>
              <a:off x="3425825" y="850290"/>
              <a:ext cx="76835" cy="215239"/>
            </a:xfrm>
            <a:prstGeom prst="rect">
              <a:avLst/>
            </a:prstGeom>
          </p:spPr>
        </p:pic>
        <p:pic>
          <p:nvPicPr>
            <p:cNvPr id="299" name="object 299"/>
            <p:cNvPicPr/>
            <p:nvPr/>
          </p:nvPicPr>
          <p:blipFill>
            <a:blip r:embed="rId228" cstate="print"/>
            <a:stretch>
              <a:fillRect/>
            </a:stretch>
          </p:blipFill>
          <p:spPr>
            <a:xfrm>
              <a:off x="3516629" y="902334"/>
              <a:ext cx="145415" cy="164464"/>
            </a:xfrm>
            <a:prstGeom prst="rect">
              <a:avLst/>
            </a:prstGeom>
          </p:spPr>
        </p:pic>
        <p:pic>
          <p:nvPicPr>
            <p:cNvPr id="300" name="object 300"/>
            <p:cNvPicPr/>
            <p:nvPr/>
          </p:nvPicPr>
          <p:blipFill>
            <a:blip r:embed="rId229" cstate="print"/>
            <a:stretch>
              <a:fillRect/>
            </a:stretch>
          </p:blipFill>
          <p:spPr>
            <a:xfrm>
              <a:off x="3694429" y="902334"/>
              <a:ext cx="85725" cy="161289"/>
            </a:xfrm>
            <a:prstGeom prst="rect">
              <a:avLst/>
            </a:prstGeom>
          </p:spPr>
        </p:pic>
        <p:pic>
          <p:nvPicPr>
            <p:cNvPr id="301" name="object 301"/>
            <p:cNvPicPr/>
            <p:nvPr/>
          </p:nvPicPr>
          <p:blipFill>
            <a:blip r:embed="rId230" cstate="print"/>
            <a:stretch>
              <a:fillRect/>
            </a:stretch>
          </p:blipFill>
          <p:spPr>
            <a:xfrm>
              <a:off x="3861117" y="905509"/>
              <a:ext cx="217170" cy="158114"/>
            </a:xfrm>
            <a:prstGeom prst="rect">
              <a:avLst/>
            </a:prstGeom>
          </p:spPr>
        </p:pic>
        <p:pic>
          <p:nvPicPr>
            <p:cNvPr id="302" name="object 302"/>
            <p:cNvPicPr/>
            <p:nvPr/>
          </p:nvPicPr>
          <p:blipFill>
            <a:blip r:embed="rId231" cstate="print"/>
            <a:stretch>
              <a:fillRect/>
            </a:stretch>
          </p:blipFill>
          <p:spPr>
            <a:xfrm>
              <a:off x="4091304" y="902334"/>
              <a:ext cx="147955" cy="164464"/>
            </a:xfrm>
            <a:prstGeom prst="rect">
              <a:avLst/>
            </a:prstGeom>
          </p:spPr>
        </p:pic>
        <p:pic>
          <p:nvPicPr>
            <p:cNvPr id="303" name="object 303"/>
            <p:cNvPicPr/>
            <p:nvPr/>
          </p:nvPicPr>
          <p:blipFill>
            <a:blip r:embed="rId232" cstate="print"/>
            <a:stretch>
              <a:fillRect/>
            </a:stretch>
          </p:blipFill>
          <p:spPr>
            <a:xfrm>
              <a:off x="4270375" y="902334"/>
              <a:ext cx="85725" cy="161289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233" cstate="print"/>
            <a:stretch>
              <a:fillRect/>
            </a:stretch>
          </p:blipFill>
          <p:spPr>
            <a:xfrm>
              <a:off x="4372533" y="845185"/>
              <a:ext cx="273126" cy="221614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234" cstate="print"/>
            <a:stretch>
              <a:fillRect/>
            </a:stretch>
          </p:blipFill>
          <p:spPr>
            <a:xfrm>
              <a:off x="4761229" y="902334"/>
              <a:ext cx="137749" cy="221614"/>
            </a:xfrm>
            <a:prstGeom prst="rect">
              <a:avLst/>
            </a:prstGeom>
          </p:spPr>
        </p:pic>
        <p:pic>
          <p:nvPicPr>
            <p:cNvPr id="306" name="object 306"/>
            <p:cNvPicPr/>
            <p:nvPr/>
          </p:nvPicPr>
          <p:blipFill>
            <a:blip r:embed="rId235" cstate="print"/>
            <a:stretch>
              <a:fillRect/>
            </a:stretch>
          </p:blipFill>
          <p:spPr>
            <a:xfrm>
              <a:off x="4930775" y="905509"/>
              <a:ext cx="128270" cy="161289"/>
            </a:xfrm>
            <a:prstGeom prst="rect">
              <a:avLst/>
            </a:prstGeom>
          </p:spPr>
        </p:pic>
        <p:pic>
          <p:nvPicPr>
            <p:cNvPr id="307" name="object 307"/>
            <p:cNvPicPr/>
            <p:nvPr/>
          </p:nvPicPr>
          <p:blipFill>
            <a:blip r:embed="rId236" cstate="print"/>
            <a:stretch>
              <a:fillRect/>
            </a:stretch>
          </p:blipFill>
          <p:spPr>
            <a:xfrm>
              <a:off x="5100319" y="902334"/>
              <a:ext cx="85725" cy="161289"/>
            </a:xfrm>
            <a:prstGeom prst="rect">
              <a:avLst/>
            </a:prstGeom>
          </p:spPr>
        </p:pic>
        <p:pic>
          <p:nvPicPr>
            <p:cNvPr id="308" name="object 308"/>
            <p:cNvPicPr/>
            <p:nvPr/>
          </p:nvPicPr>
          <p:blipFill>
            <a:blip r:embed="rId237" cstate="print"/>
            <a:stretch>
              <a:fillRect/>
            </a:stretch>
          </p:blipFill>
          <p:spPr>
            <a:xfrm>
              <a:off x="5201919" y="902334"/>
              <a:ext cx="137749" cy="221614"/>
            </a:xfrm>
            <a:prstGeom prst="rect">
              <a:avLst/>
            </a:prstGeom>
          </p:spPr>
        </p:pic>
        <p:pic>
          <p:nvPicPr>
            <p:cNvPr id="309" name="object 309"/>
            <p:cNvPicPr/>
            <p:nvPr/>
          </p:nvPicPr>
          <p:blipFill>
            <a:blip r:embed="rId238" cstate="print"/>
            <a:stretch>
              <a:fillRect/>
            </a:stretch>
          </p:blipFill>
          <p:spPr>
            <a:xfrm>
              <a:off x="5361939" y="902334"/>
              <a:ext cx="147955" cy="164464"/>
            </a:xfrm>
            <a:prstGeom prst="rect">
              <a:avLst/>
            </a:prstGeom>
          </p:spPr>
        </p:pic>
        <p:pic>
          <p:nvPicPr>
            <p:cNvPr id="310" name="object 310"/>
            <p:cNvPicPr/>
            <p:nvPr/>
          </p:nvPicPr>
          <p:blipFill>
            <a:blip r:embed="rId239" cstate="print"/>
            <a:stretch>
              <a:fillRect/>
            </a:stretch>
          </p:blipFill>
          <p:spPr>
            <a:xfrm>
              <a:off x="5531485" y="902334"/>
              <a:ext cx="130810" cy="164464"/>
            </a:xfrm>
            <a:prstGeom prst="rect">
              <a:avLst/>
            </a:prstGeom>
          </p:spPr>
        </p:pic>
        <p:pic>
          <p:nvPicPr>
            <p:cNvPr id="311" name="object 311"/>
            <p:cNvPicPr/>
            <p:nvPr/>
          </p:nvPicPr>
          <p:blipFill>
            <a:blip r:embed="rId240" cstate="print"/>
            <a:stretch>
              <a:fillRect/>
            </a:stretch>
          </p:blipFill>
          <p:spPr>
            <a:xfrm>
              <a:off x="5685155" y="902334"/>
              <a:ext cx="145415" cy="164464"/>
            </a:xfrm>
            <a:prstGeom prst="rect">
              <a:avLst/>
            </a:prstGeom>
          </p:spPr>
        </p:pic>
        <p:pic>
          <p:nvPicPr>
            <p:cNvPr id="312" name="object 312"/>
            <p:cNvPicPr/>
            <p:nvPr/>
          </p:nvPicPr>
          <p:blipFill>
            <a:blip r:embed="rId241" cstate="print"/>
            <a:stretch>
              <a:fillRect/>
            </a:stretch>
          </p:blipFill>
          <p:spPr>
            <a:xfrm>
              <a:off x="5853430" y="902334"/>
              <a:ext cx="130810" cy="164464"/>
            </a:xfrm>
            <a:prstGeom prst="rect">
              <a:avLst/>
            </a:prstGeom>
          </p:spPr>
        </p:pic>
        <p:pic>
          <p:nvPicPr>
            <p:cNvPr id="313" name="object 313"/>
            <p:cNvPicPr/>
            <p:nvPr/>
          </p:nvPicPr>
          <p:blipFill>
            <a:blip r:embed="rId242" cstate="print"/>
            <a:stretch>
              <a:fillRect/>
            </a:stretch>
          </p:blipFill>
          <p:spPr>
            <a:xfrm>
              <a:off x="6080124" y="974090"/>
              <a:ext cx="168910" cy="21589"/>
            </a:xfrm>
            <a:prstGeom prst="rect">
              <a:avLst/>
            </a:prstGeom>
          </p:spPr>
        </p:pic>
        <p:pic>
          <p:nvPicPr>
            <p:cNvPr id="314" name="object 314"/>
            <p:cNvPicPr/>
            <p:nvPr/>
          </p:nvPicPr>
          <p:blipFill>
            <a:blip r:embed="rId243" cstate="print"/>
            <a:stretch>
              <a:fillRect/>
            </a:stretch>
          </p:blipFill>
          <p:spPr>
            <a:xfrm>
              <a:off x="6357619" y="845185"/>
              <a:ext cx="166370" cy="218439"/>
            </a:xfrm>
            <a:prstGeom prst="rect">
              <a:avLst/>
            </a:prstGeom>
          </p:spPr>
        </p:pic>
        <p:pic>
          <p:nvPicPr>
            <p:cNvPr id="315" name="object 315"/>
            <p:cNvPicPr/>
            <p:nvPr/>
          </p:nvPicPr>
          <p:blipFill>
            <a:blip r:embed="rId244" cstate="print"/>
            <a:stretch>
              <a:fillRect/>
            </a:stretch>
          </p:blipFill>
          <p:spPr>
            <a:xfrm>
              <a:off x="6548176" y="902334"/>
              <a:ext cx="146627" cy="164464"/>
            </a:xfrm>
            <a:prstGeom prst="rect">
              <a:avLst/>
            </a:prstGeom>
          </p:spPr>
        </p:pic>
        <p:pic>
          <p:nvPicPr>
            <p:cNvPr id="316" name="object 316"/>
            <p:cNvPicPr/>
            <p:nvPr/>
          </p:nvPicPr>
          <p:blipFill>
            <a:blip r:embed="rId245" cstate="print"/>
            <a:stretch>
              <a:fillRect/>
            </a:stretch>
          </p:blipFill>
          <p:spPr>
            <a:xfrm>
              <a:off x="6726555" y="850290"/>
              <a:ext cx="163829" cy="215239"/>
            </a:xfrm>
            <a:prstGeom prst="rect">
              <a:avLst/>
            </a:prstGeom>
          </p:spPr>
        </p:pic>
        <p:pic>
          <p:nvPicPr>
            <p:cNvPr id="317" name="object 317"/>
            <p:cNvPicPr/>
            <p:nvPr/>
          </p:nvPicPr>
          <p:blipFill>
            <a:blip r:embed="rId246" cstate="print"/>
            <a:stretch>
              <a:fillRect/>
            </a:stretch>
          </p:blipFill>
          <p:spPr>
            <a:xfrm>
              <a:off x="7010399" y="843915"/>
              <a:ext cx="80645" cy="219710"/>
            </a:xfrm>
            <a:prstGeom prst="rect">
              <a:avLst/>
            </a:prstGeom>
          </p:spPr>
        </p:pic>
        <p:pic>
          <p:nvPicPr>
            <p:cNvPr id="318" name="object 318"/>
            <p:cNvPicPr/>
            <p:nvPr/>
          </p:nvPicPr>
          <p:blipFill>
            <a:blip r:embed="rId247" cstate="print"/>
            <a:stretch>
              <a:fillRect/>
            </a:stretch>
          </p:blipFill>
          <p:spPr>
            <a:xfrm>
              <a:off x="7245349" y="841375"/>
              <a:ext cx="172639" cy="226060"/>
            </a:xfrm>
            <a:prstGeom prst="rect">
              <a:avLst/>
            </a:prstGeom>
          </p:spPr>
        </p:pic>
        <p:pic>
          <p:nvPicPr>
            <p:cNvPr id="319" name="object 319"/>
            <p:cNvPicPr/>
            <p:nvPr/>
          </p:nvPicPr>
          <p:blipFill>
            <a:blip r:embed="rId248" cstate="print"/>
            <a:stretch>
              <a:fillRect/>
            </a:stretch>
          </p:blipFill>
          <p:spPr>
            <a:xfrm>
              <a:off x="7455535" y="845185"/>
              <a:ext cx="26670" cy="218439"/>
            </a:xfrm>
            <a:prstGeom prst="rect">
              <a:avLst/>
            </a:prstGeom>
          </p:spPr>
        </p:pic>
        <p:pic>
          <p:nvPicPr>
            <p:cNvPr id="320" name="object 320"/>
            <p:cNvPicPr/>
            <p:nvPr/>
          </p:nvPicPr>
          <p:blipFill>
            <a:blip r:embed="rId249" cstate="print"/>
            <a:stretch>
              <a:fillRect/>
            </a:stretch>
          </p:blipFill>
          <p:spPr>
            <a:xfrm>
              <a:off x="7522844" y="902334"/>
              <a:ext cx="128270" cy="161289"/>
            </a:xfrm>
            <a:prstGeom prst="rect">
              <a:avLst/>
            </a:prstGeom>
          </p:spPr>
        </p:pic>
        <p:pic>
          <p:nvPicPr>
            <p:cNvPr id="321" name="object 321"/>
            <p:cNvPicPr/>
            <p:nvPr/>
          </p:nvPicPr>
          <p:blipFill>
            <a:blip r:embed="rId250" cstate="print"/>
            <a:stretch>
              <a:fillRect/>
            </a:stretch>
          </p:blipFill>
          <p:spPr>
            <a:xfrm>
              <a:off x="7682166" y="902334"/>
              <a:ext cx="139065" cy="224789"/>
            </a:xfrm>
            <a:prstGeom prst="rect">
              <a:avLst/>
            </a:prstGeom>
          </p:spPr>
        </p:pic>
        <p:pic>
          <p:nvPicPr>
            <p:cNvPr id="322" name="object 322"/>
            <p:cNvPicPr/>
            <p:nvPr/>
          </p:nvPicPr>
          <p:blipFill>
            <a:blip r:embed="rId251" cstate="print"/>
            <a:stretch>
              <a:fillRect/>
            </a:stretch>
          </p:blipFill>
          <p:spPr>
            <a:xfrm>
              <a:off x="7861299" y="845185"/>
              <a:ext cx="205104" cy="221614"/>
            </a:xfrm>
            <a:prstGeom prst="rect">
              <a:avLst/>
            </a:prstGeom>
          </p:spPr>
        </p:pic>
        <p:pic>
          <p:nvPicPr>
            <p:cNvPr id="323" name="object 323"/>
            <p:cNvPicPr/>
            <p:nvPr/>
          </p:nvPicPr>
          <p:blipFill>
            <a:blip r:embed="rId252" cstate="print"/>
            <a:stretch>
              <a:fillRect/>
            </a:stretch>
          </p:blipFill>
          <p:spPr>
            <a:xfrm>
              <a:off x="8173770" y="845185"/>
              <a:ext cx="137744" cy="221614"/>
            </a:xfrm>
            <a:prstGeom prst="rect">
              <a:avLst/>
            </a:prstGeom>
          </p:spPr>
        </p:pic>
        <p:pic>
          <p:nvPicPr>
            <p:cNvPr id="324" name="object 324"/>
            <p:cNvPicPr/>
            <p:nvPr/>
          </p:nvPicPr>
          <p:blipFill>
            <a:blip r:embed="rId253" cstate="print"/>
            <a:stretch>
              <a:fillRect/>
            </a:stretch>
          </p:blipFill>
          <p:spPr>
            <a:xfrm>
              <a:off x="8343264" y="902334"/>
              <a:ext cx="147954" cy="164464"/>
            </a:xfrm>
            <a:prstGeom prst="rect">
              <a:avLst/>
            </a:prstGeom>
          </p:spPr>
        </p:pic>
        <p:pic>
          <p:nvPicPr>
            <p:cNvPr id="325" name="object 325"/>
            <p:cNvPicPr/>
            <p:nvPr/>
          </p:nvPicPr>
          <p:blipFill>
            <a:blip r:embed="rId254" cstate="print"/>
            <a:stretch>
              <a:fillRect/>
            </a:stretch>
          </p:blipFill>
          <p:spPr>
            <a:xfrm>
              <a:off x="8512810" y="902334"/>
              <a:ext cx="147955" cy="164464"/>
            </a:xfrm>
            <a:prstGeom prst="rect">
              <a:avLst/>
            </a:prstGeom>
          </p:spPr>
        </p:pic>
        <p:pic>
          <p:nvPicPr>
            <p:cNvPr id="326" name="object 326"/>
            <p:cNvPicPr/>
            <p:nvPr/>
          </p:nvPicPr>
          <p:blipFill>
            <a:blip r:embed="rId255" cstate="print"/>
            <a:stretch>
              <a:fillRect/>
            </a:stretch>
          </p:blipFill>
          <p:spPr>
            <a:xfrm>
              <a:off x="8691880" y="902334"/>
              <a:ext cx="85725" cy="161289"/>
            </a:xfrm>
            <a:prstGeom prst="rect">
              <a:avLst/>
            </a:prstGeom>
          </p:spPr>
        </p:pic>
        <p:pic>
          <p:nvPicPr>
            <p:cNvPr id="327" name="object 327"/>
            <p:cNvPicPr/>
            <p:nvPr/>
          </p:nvPicPr>
          <p:blipFill>
            <a:blip r:embed="rId256" cstate="print"/>
            <a:stretch>
              <a:fillRect/>
            </a:stretch>
          </p:blipFill>
          <p:spPr>
            <a:xfrm>
              <a:off x="8877934" y="902334"/>
              <a:ext cx="137749" cy="221614"/>
            </a:xfrm>
            <a:prstGeom prst="rect">
              <a:avLst/>
            </a:prstGeom>
          </p:spPr>
        </p:pic>
        <p:pic>
          <p:nvPicPr>
            <p:cNvPr id="328" name="object 328"/>
            <p:cNvPicPr/>
            <p:nvPr/>
          </p:nvPicPr>
          <p:blipFill>
            <a:blip r:embed="rId257" cstate="print"/>
            <a:stretch>
              <a:fillRect/>
            </a:stretch>
          </p:blipFill>
          <p:spPr>
            <a:xfrm>
              <a:off x="9038647" y="902334"/>
              <a:ext cx="146627" cy="164464"/>
            </a:xfrm>
            <a:prstGeom prst="rect">
              <a:avLst/>
            </a:prstGeom>
          </p:spPr>
        </p:pic>
        <p:pic>
          <p:nvPicPr>
            <p:cNvPr id="329" name="object 329"/>
            <p:cNvPicPr/>
            <p:nvPr/>
          </p:nvPicPr>
          <p:blipFill>
            <a:blip r:embed="rId258" cstate="print"/>
            <a:stretch>
              <a:fillRect/>
            </a:stretch>
          </p:blipFill>
          <p:spPr>
            <a:xfrm>
              <a:off x="9202420" y="850290"/>
              <a:ext cx="161289" cy="215239"/>
            </a:xfrm>
            <a:prstGeom prst="rect">
              <a:avLst/>
            </a:prstGeom>
          </p:spPr>
        </p:pic>
        <p:pic>
          <p:nvPicPr>
            <p:cNvPr id="330" name="object 330"/>
            <p:cNvPicPr/>
            <p:nvPr/>
          </p:nvPicPr>
          <p:blipFill>
            <a:blip r:embed="rId259" cstate="print"/>
            <a:stretch>
              <a:fillRect/>
            </a:stretch>
          </p:blipFill>
          <p:spPr>
            <a:xfrm>
              <a:off x="9377680" y="902334"/>
              <a:ext cx="145415" cy="164464"/>
            </a:xfrm>
            <a:prstGeom prst="rect">
              <a:avLst/>
            </a:prstGeom>
          </p:spPr>
        </p:pic>
        <p:pic>
          <p:nvPicPr>
            <p:cNvPr id="331" name="object 331"/>
            <p:cNvPicPr/>
            <p:nvPr/>
          </p:nvPicPr>
          <p:blipFill>
            <a:blip r:embed="rId260" cstate="print"/>
            <a:stretch>
              <a:fillRect/>
            </a:stretch>
          </p:blipFill>
          <p:spPr>
            <a:xfrm>
              <a:off x="9555480" y="902334"/>
              <a:ext cx="85725" cy="161289"/>
            </a:xfrm>
            <a:prstGeom prst="rect">
              <a:avLst/>
            </a:prstGeom>
          </p:spPr>
        </p:pic>
        <p:pic>
          <p:nvPicPr>
            <p:cNvPr id="332" name="object 332"/>
            <p:cNvPicPr/>
            <p:nvPr/>
          </p:nvPicPr>
          <p:blipFill>
            <a:blip r:embed="rId261" cstate="print"/>
            <a:stretch>
              <a:fillRect/>
            </a:stretch>
          </p:blipFill>
          <p:spPr>
            <a:xfrm>
              <a:off x="9657714" y="902334"/>
              <a:ext cx="128269" cy="161289"/>
            </a:xfrm>
            <a:prstGeom prst="rect">
              <a:avLst/>
            </a:prstGeom>
          </p:spPr>
        </p:pic>
        <p:pic>
          <p:nvPicPr>
            <p:cNvPr id="333" name="object 333"/>
            <p:cNvPicPr/>
            <p:nvPr/>
          </p:nvPicPr>
          <p:blipFill>
            <a:blip r:embed="rId262" cstate="print"/>
            <a:stretch>
              <a:fillRect/>
            </a:stretch>
          </p:blipFill>
          <p:spPr>
            <a:xfrm>
              <a:off x="9825989" y="842010"/>
              <a:ext cx="71754" cy="285750"/>
            </a:xfrm>
            <a:prstGeom prst="rect">
              <a:avLst/>
            </a:prstGeom>
          </p:spPr>
        </p:pic>
      </p:grpSp>
      <p:graphicFrame>
        <p:nvGraphicFramePr>
          <p:cNvPr id="334" name="object 334"/>
          <p:cNvGraphicFramePr>
            <a:graphicFrameLocks noGrp="1"/>
          </p:cNvGraphicFramePr>
          <p:nvPr/>
        </p:nvGraphicFramePr>
        <p:xfrm>
          <a:off x="3230879" y="5296534"/>
          <a:ext cx="6156960" cy="735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4030"/>
                <a:gridCol w="3034030"/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Size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of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valve(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in</a:t>
                      </a:r>
                      <a:r>
                        <a:rPr sz="1800" b="1" spc="-1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mm)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Nominal</a:t>
                      </a:r>
                      <a:r>
                        <a:rPr sz="1800" b="1" spc="-6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Pressure(in</a:t>
                      </a:r>
                      <a:r>
                        <a:rPr sz="1800" b="1" spc="-6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MPa)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to</a:t>
                      </a:r>
                      <a:r>
                        <a:rPr sz="180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600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932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1.0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dirty="0">
                          <a:latin typeface="Arial" panose="020B0604020202020204"/>
                          <a:cs typeface="Arial" panose="020B0604020202020204"/>
                        </a:rPr>
                        <a:t>and</a:t>
                      </a:r>
                      <a:r>
                        <a:rPr sz="1800" b="1" spc="-2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800" b="1" spc="-25" dirty="0">
                          <a:latin typeface="Arial" panose="020B0604020202020204"/>
                          <a:cs typeface="Arial" panose="020B0604020202020204"/>
                        </a:rPr>
                        <a:t>1.6</a:t>
                      </a:r>
                      <a:endParaRPr sz="180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  <p:sp>
        <p:nvSpPr>
          <p:cNvPr id="335" name="object 335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803909" y="455930"/>
            <a:ext cx="210171" cy="1885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458469"/>
            <a:ext cx="80009" cy="18287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248410" y="458469"/>
            <a:ext cx="546100" cy="186055"/>
            <a:chOff x="1248410" y="458469"/>
            <a:chExt cx="546100" cy="1860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410" y="458469"/>
              <a:ext cx="119923" cy="1860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89380" y="458469"/>
              <a:ext cx="118744" cy="18605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8559" y="458469"/>
              <a:ext cx="120454" cy="1860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72590" y="461644"/>
              <a:ext cx="121920" cy="182879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885950" y="456565"/>
            <a:ext cx="1557020" cy="238125"/>
            <a:chOff x="1885950" y="456565"/>
            <a:chExt cx="1557020" cy="238125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85950" y="456565"/>
              <a:ext cx="62864" cy="2381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5485" y="459105"/>
              <a:ext cx="152400" cy="18224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59000" y="459105"/>
              <a:ext cx="144780" cy="18542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30450" y="459105"/>
              <a:ext cx="298450" cy="1822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52394" y="459105"/>
              <a:ext cx="138430" cy="1822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21939" y="459105"/>
              <a:ext cx="163195" cy="182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005455" y="459105"/>
              <a:ext cx="124459" cy="1822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61664" y="459105"/>
              <a:ext cx="280987" cy="182245"/>
            </a:xfrm>
            <a:prstGeom prst="rect">
              <a:avLst/>
            </a:prstGeom>
          </p:spPr>
        </p:pic>
      </p:grpSp>
      <p:grpSp>
        <p:nvGrpSpPr>
          <p:cNvPr id="21" name="object 21"/>
          <p:cNvGrpSpPr/>
          <p:nvPr/>
        </p:nvGrpSpPr>
        <p:grpSpPr>
          <a:xfrm>
            <a:off x="3508375" y="455930"/>
            <a:ext cx="965835" cy="188595"/>
            <a:chOff x="3508375" y="455930"/>
            <a:chExt cx="965835" cy="188595"/>
          </a:xfrm>
        </p:grpSpPr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08375" y="459105"/>
              <a:ext cx="333375" cy="18224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62070" y="459105"/>
              <a:ext cx="285114" cy="18224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66234" y="459105"/>
              <a:ext cx="138429" cy="18224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326255" y="455930"/>
              <a:ext cx="147941" cy="18859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575809" y="455930"/>
            <a:ext cx="515620" cy="188595"/>
            <a:chOff x="4575809" y="455930"/>
            <a:chExt cx="515620" cy="188595"/>
          </a:xfrm>
        </p:grpSpPr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575809" y="459105"/>
              <a:ext cx="124460" cy="18224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23129" y="455930"/>
              <a:ext cx="176499" cy="18859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928234" y="459105"/>
              <a:ext cx="163194" cy="182245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5175884" y="455930"/>
            <a:ext cx="1222375" cy="188595"/>
            <a:chOff x="5175884" y="455930"/>
            <a:chExt cx="1222375" cy="188595"/>
          </a:xfrm>
        </p:grpSpPr>
        <p:pic>
          <p:nvPicPr>
            <p:cNvPr id="31" name="object 3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79719" y="459105"/>
              <a:ext cx="138429" cy="18224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175884" y="455930"/>
              <a:ext cx="170179" cy="18859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549264" y="459105"/>
              <a:ext cx="144780" cy="18224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32779" y="459105"/>
              <a:ext cx="138430" cy="18224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902324" y="459105"/>
              <a:ext cx="347979" cy="182245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270624" y="461010"/>
              <a:ext cx="127635" cy="18033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6489700" y="455930"/>
            <a:ext cx="1464945" cy="238760"/>
            <a:chOff x="6489700" y="455930"/>
            <a:chExt cx="1464945" cy="238760"/>
          </a:xfrm>
        </p:grpSpPr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489700" y="459105"/>
              <a:ext cx="140334" cy="18224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659245" y="459105"/>
              <a:ext cx="144779" cy="18542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6842759" y="459105"/>
              <a:ext cx="163195" cy="18224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026275" y="459105"/>
              <a:ext cx="140334" cy="18224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188200" y="455930"/>
              <a:ext cx="176499" cy="18859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383780" y="455930"/>
              <a:ext cx="147941" cy="18859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562850" y="459105"/>
              <a:ext cx="138429" cy="182245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722869" y="455930"/>
              <a:ext cx="147941" cy="18859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7891780" y="456565"/>
              <a:ext cx="62865" cy="238125"/>
            </a:xfrm>
            <a:prstGeom prst="rect">
              <a:avLst/>
            </a:prstGeom>
          </p:spPr>
        </p:pic>
      </p:grpSp>
      <p:sp>
        <p:nvSpPr>
          <p:cNvPr id="47" name="object 47"/>
          <p:cNvSpPr/>
          <p:nvPr/>
        </p:nvSpPr>
        <p:spPr>
          <a:xfrm>
            <a:off x="4747259" y="1214627"/>
            <a:ext cx="7444740" cy="5375275"/>
          </a:xfrm>
          <a:custGeom>
            <a:avLst/>
            <a:gdLst/>
            <a:ahLst/>
            <a:cxnLst/>
            <a:rect l="l" t="t" r="r" b="b"/>
            <a:pathLst>
              <a:path w="7444740" h="5375275">
                <a:moveTo>
                  <a:pt x="7444740" y="5375148"/>
                </a:moveTo>
                <a:lnTo>
                  <a:pt x="0" y="5375148"/>
                </a:lnTo>
                <a:lnTo>
                  <a:pt x="0" y="0"/>
                </a:lnTo>
                <a:lnTo>
                  <a:pt x="7444740" y="0"/>
                </a:lnTo>
                <a:lnTo>
                  <a:pt x="7444740" y="5375148"/>
                </a:lnTo>
                <a:close/>
              </a:path>
            </a:pathLst>
          </a:custGeom>
          <a:solidFill>
            <a:srgbClr val="BD1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3825">
              <a:lnSpc>
                <a:spcPct val="100000"/>
              </a:lnSpc>
              <a:spcBef>
                <a:spcPts val="100"/>
              </a:spcBef>
            </a:pPr>
            <a:r>
              <a:rPr dirty="0"/>
              <a:t>This</a:t>
            </a:r>
            <a:r>
              <a:rPr spc="-25" dirty="0"/>
              <a:t> </a:t>
            </a:r>
            <a:r>
              <a:rPr dirty="0"/>
              <a:t>standard</a:t>
            </a:r>
            <a:r>
              <a:rPr spc="-25" dirty="0"/>
              <a:t> </a:t>
            </a:r>
            <a:r>
              <a:rPr dirty="0"/>
              <a:t>covers</a:t>
            </a:r>
            <a:r>
              <a:rPr spc="-25" dirty="0"/>
              <a:t> </a:t>
            </a:r>
            <a:r>
              <a:rPr dirty="0"/>
              <a:t>double</a:t>
            </a:r>
            <a:r>
              <a:rPr spc="-20" dirty="0"/>
              <a:t> </a:t>
            </a:r>
            <a:r>
              <a:rPr dirty="0"/>
              <a:t>flanged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wafer</a:t>
            </a:r>
            <a:r>
              <a:rPr spc="-15" dirty="0"/>
              <a:t> </a:t>
            </a:r>
            <a:r>
              <a:rPr dirty="0"/>
              <a:t>type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spc="-10" dirty="0"/>
              <a:t>metal </a:t>
            </a:r>
            <a:r>
              <a:rPr dirty="0"/>
              <a:t>seated,</a:t>
            </a:r>
            <a:r>
              <a:rPr spc="-25" dirty="0"/>
              <a:t> </a:t>
            </a:r>
            <a:r>
              <a:rPr dirty="0"/>
              <a:t>resilient</a:t>
            </a:r>
            <a:r>
              <a:rPr spc="-25" dirty="0"/>
              <a:t> </a:t>
            </a:r>
            <a:r>
              <a:rPr dirty="0"/>
              <a:t>seated</a:t>
            </a:r>
            <a:r>
              <a:rPr spc="-25" dirty="0"/>
              <a:t> </a:t>
            </a:r>
            <a:r>
              <a:rPr dirty="0"/>
              <a:t>cast</a:t>
            </a:r>
            <a:r>
              <a:rPr spc="-25" dirty="0"/>
              <a:t> </a:t>
            </a:r>
            <a:r>
              <a:rPr dirty="0"/>
              <a:t>iron,</a:t>
            </a:r>
            <a:r>
              <a:rPr spc="-25" dirty="0"/>
              <a:t> </a:t>
            </a:r>
            <a:r>
              <a:rPr dirty="0"/>
              <a:t>ductile</a:t>
            </a:r>
            <a:r>
              <a:rPr spc="-20" dirty="0"/>
              <a:t> </a:t>
            </a:r>
            <a:r>
              <a:rPr dirty="0"/>
              <a:t>iron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carbon</a:t>
            </a:r>
            <a:r>
              <a:rPr spc="-25" dirty="0"/>
              <a:t> </a:t>
            </a:r>
            <a:r>
              <a:rPr spc="-10" dirty="0"/>
              <a:t>steel, </a:t>
            </a:r>
            <a:r>
              <a:rPr dirty="0"/>
              <a:t>stainless</a:t>
            </a:r>
            <a:r>
              <a:rPr spc="-40" dirty="0"/>
              <a:t> </a:t>
            </a:r>
            <a:r>
              <a:rPr dirty="0"/>
              <a:t>steel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lined</a:t>
            </a:r>
            <a:r>
              <a:rPr spc="-25" dirty="0"/>
              <a:t> </a:t>
            </a:r>
            <a:r>
              <a:rPr dirty="0"/>
              <a:t>butterfly</a:t>
            </a:r>
            <a:r>
              <a:rPr spc="-30" dirty="0"/>
              <a:t> </a:t>
            </a:r>
            <a:r>
              <a:rPr dirty="0"/>
              <a:t>valves,</a:t>
            </a:r>
            <a:r>
              <a:rPr spc="-25" dirty="0"/>
              <a:t> </a:t>
            </a:r>
            <a:r>
              <a:rPr dirty="0"/>
              <a:t>for</a:t>
            </a:r>
            <a:r>
              <a:rPr spc="-25" dirty="0"/>
              <a:t> </a:t>
            </a:r>
            <a:r>
              <a:rPr dirty="0"/>
              <a:t>general</a:t>
            </a:r>
            <a:r>
              <a:rPr spc="-20" dirty="0"/>
              <a:t> </a:t>
            </a:r>
            <a:r>
              <a:rPr spc="-10" dirty="0"/>
              <a:t>purposes.</a:t>
            </a:r>
            <a:endParaRPr spc="-10" dirty="0"/>
          </a:p>
          <a:p>
            <a:pPr>
              <a:lnSpc>
                <a:spcPct val="100000"/>
              </a:lnSpc>
              <a:spcBef>
                <a:spcPts val="90"/>
              </a:spcBef>
            </a:pPr>
          </a:p>
          <a:p>
            <a:pPr marL="12700" marR="1258570">
              <a:lnSpc>
                <a:spcPct val="100000"/>
              </a:lnSpc>
            </a:pPr>
            <a:r>
              <a:rPr spc="-10" dirty="0"/>
              <a:t>Valves</a:t>
            </a:r>
            <a:r>
              <a:rPr spc="-40" dirty="0"/>
              <a:t> </a:t>
            </a:r>
            <a:r>
              <a:rPr dirty="0"/>
              <a:t>covered</a:t>
            </a:r>
            <a:r>
              <a:rPr spc="-40" dirty="0"/>
              <a:t> </a:t>
            </a:r>
            <a:r>
              <a:rPr dirty="0"/>
              <a:t>under</a:t>
            </a:r>
            <a:r>
              <a:rPr spc="-30" dirty="0"/>
              <a:t> </a:t>
            </a:r>
            <a:r>
              <a:rPr dirty="0"/>
              <a:t>this</a:t>
            </a:r>
            <a:r>
              <a:rPr spc="-40" dirty="0"/>
              <a:t> </a:t>
            </a:r>
            <a:r>
              <a:rPr dirty="0"/>
              <a:t>standard</a:t>
            </a:r>
            <a:r>
              <a:rPr spc="-35" dirty="0"/>
              <a:t> </a:t>
            </a:r>
            <a:r>
              <a:rPr dirty="0"/>
              <a:t>are</a:t>
            </a:r>
            <a:r>
              <a:rPr spc="-40" dirty="0"/>
              <a:t> </a:t>
            </a:r>
            <a:r>
              <a:rPr spc="-10" dirty="0"/>
              <a:t>manually, pneumatically,</a:t>
            </a:r>
            <a:r>
              <a:rPr spc="-45" dirty="0"/>
              <a:t> </a:t>
            </a:r>
            <a:r>
              <a:rPr dirty="0"/>
              <a:t>hydraulically</a:t>
            </a:r>
            <a:r>
              <a:rPr spc="-45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electrically</a:t>
            </a:r>
            <a:r>
              <a:rPr spc="-45" dirty="0"/>
              <a:t> </a:t>
            </a:r>
            <a:r>
              <a:rPr spc="-10" dirty="0"/>
              <a:t>operated.</a:t>
            </a:r>
            <a:endParaRPr spc="-10" dirty="0"/>
          </a:p>
          <a:p>
            <a:pPr>
              <a:lnSpc>
                <a:spcPct val="100000"/>
              </a:lnSpc>
              <a:spcBef>
                <a:spcPts val="90"/>
              </a:spcBef>
            </a:pPr>
          </a:p>
          <a:p>
            <a:pPr marL="12700" marR="71755">
              <a:lnSpc>
                <a:spcPct val="100000"/>
              </a:lnSpc>
            </a:pPr>
            <a:r>
              <a:rPr dirty="0"/>
              <a:t>It</a:t>
            </a:r>
            <a:r>
              <a:rPr spc="-25" dirty="0"/>
              <a:t> </a:t>
            </a:r>
            <a:r>
              <a:rPr dirty="0"/>
              <a:t>covers</a:t>
            </a:r>
            <a:r>
              <a:rPr spc="-25" dirty="0"/>
              <a:t> </a:t>
            </a:r>
            <a:r>
              <a:rPr dirty="0"/>
              <a:t>valves</a:t>
            </a:r>
            <a:r>
              <a:rPr spc="-25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nominal</a:t>
            </a:r>
            <a:r>
              <a:rPr spc="-20" dirty="0"/>
              <a:t> </a:t>
            </a:r>
            <a:r>
              <a:rPr dirty="0"/>
              <a:t>pressure</a:t>
            </a:r>
            <a:r>
              <a:rPr spc="-25" dirty="0"/>
              <a:t> </a:t>
            </a:r>
            <a:r>
              <a:rPr dirty="0"/>
              <a:t>designations</a:t>
            </a:r>
            <a:r>
              <a:rPr spc="-25" dirty="0"/>
              <a:t> </a:t>
            </a:r>
            <a:r>
              <a:rPr dirty="0"/>
              <a:t>up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and </a:t>
            </a:r>
            <a:r>
              <a:rPr dirty="0"/>
              <a:t>including</a:t>
            </a:r>
            <a:r>
              <a:rPr spc="-25" dirty="0"/>
              <a:t> </a:t>
            </a:r>
            <a:r>
              <a:rPr dirty="0"/>
              <a:t>4</a:t>
            </a:r>
            <a:r>
              <a:rPr spc="-20" dirty="0"/>
              <a:t> </a:t>
            </a:r>
            <a:r>
              <a:rPr dirty="0"/>
              <a:t>MPa</a:t>
            </a:r>
            <a:r>
              <a:rPr spc="-2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Class</a:t>
            </a:r>
            <a:r>
              <a:rPr spc="-20" dirty="0"/>
              <a:t> </a:t>
            </a:r>
            <a:r>
              <a:rPr dirty="0"/>
              <a:t>300</a:t>
            </a:r>
            <a:r>
              <a:rPr spc="-20" dirty="0"/>
              <a:t> </a:t>
            </a:r>
            <a:r>
              <a:rPr dirty="0"/>
              <a:t>with</a:t>
            </a:r>
            <a:r>
              <a:rPr spc="-20" dirty="0"/>
              <a:t> </a:t>
            </a:r>
            <a:r>
              <a:rPr dirty="0"/>
              <a:t>ends</a:t>
            </a:r>
            <a:r>
              <a:rPr spc="-20" dirty="0"/>
              <a:t> </a:t>
            </a:r>
            <a:r>
              <a:rPr dirty="0"/>
              <a:t>flanged</a:t>
            </a:r>
            <a:r>
              <a:rPr spc="-20" dirty="0"/>
              <a:t> </a:t>
            </a:r>
            <a:r>
              <a:rPr dirty="0"/>
              <a:t>or</a:t>
            </a:r>
            <a:r>
              <a:rPr spc="-15" dirty="0"/>
              <a:t> </a:t>
            </a:r>
            <a:r>
              <a:rPr dirty="0"/>
              <a:t>wafer</a:t>
            </a:r>
            <a:r>
              <a:rPr spc="-15" dirty="0"/>
              <a:t> </a:t>
            </a:r>
            <a:r>
              <a:rPr spc="-20" dirty="0"/>
              <a:t>type </a:t>
            </a:r>
            <a:r>
              <a:rPr dirty="0"/>
              <a:t>valves</a:t>
            </a:r>
            <a:r>
              <a:rPr spc="-30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bodies</a:t>
            </a:r>
            <a:r>
              <a:rPr spc="-25" dirty="0"/>
              <a:t> </a:t>
            </a:r>
            <a:r>
              <a:rPr dirty="0"/>
              <a:t>designed</a:t>
            </a:r>
            <a:r>
              <a:rPr spc="-3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dirty="0"/>
              <a:t>accommodated</a:t>
            </a:r>
            <a:r>
              <a:rPr spc="-30" dirty="0"/>
              <a:t> </a:t>
            </a:r>
            <a:r>
              <a:rPr spc="-10" dirty="0"/>
              <a:t>between </a:t>
            </a:r>
            <a:r>
              <a:rPr dirty="0"/>
              <a:t>pipe</a:t>
            </a:r>
            <a:r>
              <a:rPr spc="-25" dirty="0"/>
              <a:t> </a:t>
            </a:r>
            <a:r>
              <a:rPr dirty="0"/>
              <a:t>work</a:t>
            </a:r>
            <a:r>
              <a:rPr spc="-25" dirty="0"/>
              <a:t> </a:t>
            </a:r>
            <a:r>
              <a:rPr dirty="0"/>
              <a:t>flanges</a:t>
            </a:r>
            <a:r>
              <a:rPr spc="-25" dirty="0"/>
              <a:t> </a:t>
            </a:r>
            <a:r>
              <a:rPr dirty="0"/>
              <a:t>in</a:t>
            </a:r>
            <a:r>
              <a:rPr spc="-25" dirty="0"/>
              <a:t> </a:t>
            </a:r>
            <a:r>
              <a:rPr dirty="0"/>
              <a:t>accordance</a:t>
            </a:r>
            <a:r>
              <a:rPr spc="-25" dirty="0"/>
              <a:t> </a:t>
            </a:r>
            <a:r>
              <a:rPr dirty="0"/>
              <a:t>with</a:t>
            </a:r>
            <a:r>
              <a:rPr spc="-25" dirty="0"/>
              <a:t> </a:t>
            </a:r>
            <a:r>
              <a:rPr dirty="0"/>
              <a:t>appropriate</a:t>
            </a:r>
            <a:r>
              <a:rPr spc="-25" dirty="0"/>
              <a:t> </a:t>
            </a:r>
            <a:r>
              <a:rPr dirty="0"/>
              <a:t>tables</a:t>
            </a:r>
            <a:r>
              <a:rPr spc="-25" dirty="0"/>
              <a:t> </a:t>
            </a:r>
            <a:r>
              <a:rPr dirty="0"/>
              <a:t>of</a:t>
            </a:r>
            <a:r>
              <a:rPr spc="-25" dirty="0"/>
              <a:t> IS </a:t>
            </a:r>
            <a:r>
              <a:rPr dirty="0"/>
              <a:t>6418</a:t>
            </a:r>
            <a:r>
              <a:rPr spc="-25" dirty="0"/>
              <a:t> </a:t>
            </a:r>
            <a:r>
              <a:rPr dirty="0"/>
              <a:t>‘Cast</a:t>
            </a:r>
            <a:r>
              <a:rPr spc="-25" dirty="0"/>
              <a:t> </a:t>
            </a:r>
            <a:r>
              <a:rPr dirty="0"/>
              <a:t>iron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malleable</a:t>
            </a:r>
            <a:r>
              <a:rPr spc="-25" dirty="0"/>
              <a:t> </a:t>
            </a:r>
            <a:r>
              <a:rPr dirty="0"/>
              <a:t>cast</a:t>
            </a:r>
            <a:r>
              <a:rPr spc="-25" dirty="0"/>
              <a:t> </a:t>
            </a:r>
            <a:r>
              <a:rPr dirty="0"/>
              <a:t>iron</a:t>
            </a:r>
            <a:r>
              <a:rPr spc="-25" dirty="0"/>
              <a:t> </a:t>
            </a:r>
            <a:r>
              <a:rPr dirty="0"/>
              <a:t>flanges</a:t>
            </a:r>
            <a:r>
              <a:rPr spc="-20" dirty="0"/>
              <a:t> </a:t>
            </a:r>
            <a:r>
              <a:rPr dirty="0"/>
              <a:t>for</a:t>
            </a:r>
            <a:r>
              <a:rPr spc="-20" dirty="0"/>
              <a:t> </a:t>
            </a:r>
            <a:r>
              <a:rPr spc="-10" dirty="0"/>
              <a:t>general </a:t>
            </a:r>
            <a:r>
              <a:rPr dirty="0"/>
              <a:t>engineering</a:t>
            </a:r>
            <a:r>
              <a:rPr spc="-35" dirty="0"/>
              <a:t> </a:t>
            </a:r>
            <a:r>
              <a:rPr dirty="0"/>
              <a:t>purposes’,</a:t>
            </a:r>
            <a:r>
              <a:rPr spc="-3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9523</a:t>
            </a:r>
            <a:r>
              <a:rPr spc="-30" dirty="0"/>
              <a:t> </a:t>
            </a:r>
            <a:r>
              <a:rPr dirty="0"/>
              <a:t>‘Ductile</a:t>
            </a:r>
            <a:r>
              <a:rPr spc="-30" dirty="0"/>
              <a:t> </a:t>
            </a:r>
            <a:r>
              <a:rPr dirty="0"/>
              <a:t>iron</a:t>
            </a:r>
            <a:r>
              <a:rPr spc="-35" dirty="0"/>
              <a:t> </a:t>
            </a:r>
            <a:r>
              <a:rPr dirty="0"/>
              <a:t>fittings</a:t>
            </a:r>
            <a:r>
              <a:rPr spc="-30" dirty="0"/>
              <a:t> </a:t>
            </a:r>
            <a:r>
              <a:rPr spc="-25" dirty="0"/>
              <a:t>for</a:t>
            </a:r>
            <a:r>
              <a:rPr spc="500" dirty="0"/>
              <a:t> </a:t>
            </a:r>
            <a:r>
              <a:rPr dirty="0"/>
              <a:t>pressure</a:t>
            </a:r>
            <a:r>
              <a:rPr spc="-15" dirty="0"/>
              <a:t> </a:t>
            </a:r>
            <a:r>
              <a:rPr dirty="0"/>
              <a:t>pipes</a:t>
            </a:r>
            <a:r>
              <a:rPr spc="-15" dirty="0"/>
              <a:t> </a:t>
            </a:r>
            <a:r>
              <a:rPr dirty="0"/>
              <a:t>for</a:t>
            </a:r>
            <a:r>
              <a:rPr spc="-10" dirty="0"/>
              <a:t> water,</a:t>
            </a:r>
            <a:r>
              <a:rPr spc="-15" dirty="0"/>
              <a:t> </a:t>
            </a:r>
            <a:r>
              <a:rPr dirty="0"/>
              <a:t>gas</a:t>
            </a:r>
            <a:r>
              <a:rPr spc="-15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sewage</a:t>
            </a:r>
            <a:r>
              <a:rPr spc="-15" dirty="0"/>
              <a:t> </a:t>
            </a:r>
            <a:r>
              <a:rPr dirty="0"/>
              <a:t>—</a:t>
            </a:r>
            <a:r>
              <a:rPr spc="-15" dirty="0"/>
              <a:t> </a:t>
            </a:r>
            <a:r>
              <a:rPr spc="-10" dirty="0"/>
              <a:t>Specification’</a:t>
            </a:r>
            <a:r>
              <a:rPr spc="-80" dirty="0"/>
              <a:t> </a:t>
            </a:r>
            <a:r>
              <a:rPr spc="-25" dirty="0"/>
              <a:t>or</a:t>
            </a:r>
            <a:endParaRPr spc="-25" dirty="0"/>
          </a:p>
          <a:p>
            <a:pPr marL="12700">
              <a:lnSpc>
                <a:spcPct val="100000"/>
              </a:lnSpc>
            </a:pPr>
            <a:r>
              <a:rPr dirty="0"/>
              <a:t>IS</a:t>
            </a:r>
            <a:r>
              <a:rPr spc="-20" dirty="0"/>
              <a:t> </a:t>
            </a:r>
            <a:r>
              <a:rPr dirty="0"/>
              <a:t>6392</a:t>
            </a:r>
            <a:r>
              <a:rPr spc="-20" dirty="0"/>
              <a:t> </a:t>
            </a:r>
            <a:r>
              <a:rPr dirty="0"/>
              <a:t>‘Steel</a:t>
            </a:r>
            <a:r>
              <a:rPr spc="-15" dirty="0"/>
              <a:t> </a:t>
            </a:r>
            <a:r>
              <a:rPr dirty="0"/>
              <a:t>pipe</a:t>
            </a:r>
            <a:r>
              <a:rPr spc="-15" dirty="0"/>
              <a:t> </a:t>
            </a:r>
            <a:r>
              <a:rPr dirty="0"/>
              <a:t>flanges’</a:t>
            </a:r>
            <a:r>
              <a:rPr spc="-8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dirty="0"/>
              <a:t>nominal</a:t>
            </a:r>
            <a:r>
              <a:rPr spc="-15" dirty="0"/>
              <a:t> </a:t>
            </a:r>
            <a:r>
              <a:rPr dirty="0"/>
              <a:t>sizes</a:t>
            </a:r>
            <a:r>
              <a:rPr spc="-20" dirty="0"/>
              <a:t> </a:t>
            </a:r>
            <a:r>
              <a:rPr dirty="0"/>
              <a:t>DN</a:t>
            </a:r>
            <a:r>
              <a:rPr spc="-15" dirty="0"/>
              <a:t> </a:t>
            </a:r>
            <a:r>
              <a:rPr dirty="0"/>
              <a:t>40</a:t>
            </a:r>
            <a:r>
              <a:rPr spc="-15" dirty="0"/>
              <a:t> </a:t>
            </a:r>
            <a:r>
              <a:rPr dirty="0"/>
              <a:t>to</a:t>
            </a:r>
            <a:r>
              <a:rPr spc="-20" dirty="0"/>
              <a:t> </a:t>
            </a:r>
            <a:r>
              <a:rPr dirty="0"/>
              <a:t>DN</a:t>
            </a:r>
            <a:r>
              <a:rPr spc="-15" dirty="0"/>
              <a:t> </a:t>
            </a:r>
            <a:r>
              <a:rPr spc="-10" dirty="0"/>
              <a:t>2000.</a:t>
            </a:r>
            <a:endParaRPr spc="-10" dirty="0"/>
          </a:p>
        </p:txBody>
      </p:sp>
      <p:sp>
        <p:nvSpPr>
          <p:cNvPr id="49" name="object 49"/>
          <p:cNvSpPr txBox="1">
            <a:spLocks noGrp="1"/>
          </p:cNvSpPr>
          <p:nvPr>
            <p:ph type="title"/>
          </p:nvPr>
        </p:nvSpPr>
        <p:spPr>
          <a:xfrm>
            <a:off x="5423573" y="1498295"/>
            <a:ext cx="1245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IS</a:t>
            </a:r>
            <a:r>
              <a:rPr sz="2400" b="1" spc="-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13095</a:t>
            </a:r>
            <a:endParaRPr sz="24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61" y="761"/>
            <a:ext cx="12190730" cy="6856730"/>
            <a:chOff x="761" y="761"/>
            <a:chExt cx="12190730" cy="6856730"/>
          </a:xfrm>
        </p:grpSpPr>
        <p:pic>
          <p:nvPicPr>
            <p:cNvPr id="51" name="object 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617220" y="1481328"/>
              <a:ext cx="4640580" cy="464058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61" y="761"/>
              <a:ext cx="12190730" cy="6856730"/>
            </a:xfrm>
            <a:custGeom>
              <a:avLst/>
              <a:gdLst/>
              <a:ahLst/>
              <a:cxnLst/>
              <a:rect l="l" t="t" r="r" b="b"/>
              <a:pathLst>
                <a:path w="12190730" h="6856730">
                  <a:moveTo>
                    <a:pt x="0" y="0"/>
                  </a:moveTo>
                  <a:lnTo>
                    <a:pt x="12190476" y="0"/>
                  </a:lnTo>
                  <a:lnTo>
                    <a:pt x="12190476" y="6856476"/>
                  </a:lnTo>
                  <a:lnTo>
                    <a:pt x="0" y="685647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2285" y="264795"/>
            <a:ext cx="443230" cy="581025"/>
            <a:chOff x="252285" y="264795"/>
            <a:chExt cx="443230" cy="581025"/>
          </a:xfrm>
        </p:grpSpPr>
        <p:sp>
          <p:nvSpPr>
            <p:cNvPr id="3" name="object 3"/>
            <p:cNvSpPr/>
            <p:nvPr/>
          </p:nvSpPr>
          <p:spPr>
            <a:xfrm>
              <a:off x="252285" y="264795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443039" y="290512"/>
                  </a:moveTo>
                  <a:lnTo>
                    <a:pt x="290512" y="290512"/>
                  </a:lnTo>
                  <a:lnTo>
                    <a:pt x="0" y="0"/>
                  </a:lnTo>
                  <a:lnTo>
                    <a:pt x="152527" y="0"/>
                  </a:lnTo>
                  <a:lnTo>
                    <a:pt x="443039" y="290512"/>
                  </a:lnTo>
                  <a:close/>
                </a:path>
              </a:pathLst>
            </a:custGeom>
            <a:solidFill>
              <a:srgbClr val="2F2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285" y="555307"/>
              <a:ext cx="443230" cy="290830"/>
            </a:xfrm>
            <a:custGeom>
              <a:avLst/>
              <a:gdLst/>
              <a:ahLst/>
              <a:cxnLst/>
              <a:rect l="l" t="t" r="r" b="b"/>
              <a:pathLst>
                <a:path w="443230" h="290830">
                  <a:moveTo>
                    <a:pt x="152527" y="290512"/>
                  </a:moveTo>
                  <a:lnTo>
                    <a:pt x="0" y="290512"/>
                  </a:lnTo>
                  <a:lnTo>
                    <a:pt x="290512" y="0"/>
                  </a:lnTo>
                  <a:lnTo>
                    <a:pt x="443039" y="0"/>
                  </a:lnTo>
                  <a:lnTo>
                    <a:pt x="152527" y="290512"/>
                  </a:lnTo>
                  <a:close/>
                </a:path>
              </a:pathLst>
            </a:custGeom>
            <a:solidFill>
              <a:srgbClr val="BD1F33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/>
          <p:cNvGrpSpPr/>
          <p:nvPr/>
        </p:nvGrpSpPr>
        <p:grpSpPr>
          <a:xfrm>
            <a:off x="804544" y="459105"/>
            <a:ext cx="798195" cy="185420"/>
            <a:chOff x="804544" y="459105"/>
            <a:chExt cx="798195" cy="185420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04544" y="459105"/>
              <a:ext cx="175895" cy="18224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7235" y="506095"/>
              <a:ext cx="123699" cy="13842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5699" y="506095"/>
              <a:ext cx="85725" cy="13525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56029" y="459105"/>
              <a:ext cx="254634" cy="1854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634" y="463550"/>
              <a:ext cx="78105" cy="18097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84020" y="455930"/>
            <a:ext cx="884555" cy="235585"/>
            <a:chOff x="1684020" y="455930"/>
            <a:chExt cx="884555" cy="235585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4020" y="455930"/>
              <a:ext cx="147941" cy="18859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53690" y="506095"/>
              <a:ext cx="123699" cy="138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01520" y="506095"/>
              <a:ext cx="193675" cy="1352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29485" y="506095"/>
              <a:ext cx="127519" cy="18541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4425" y="459105"/>
              <a:ext cx="184150" cy="185420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2667000" y="459105"/>
            <a:ext cx="801370" cy="185420"/>
            <a:chOff x="2667000" y="459105"/>
            <a:chExt cx="801370" cy="18542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459105"/>
              <a:ext cx="152400" cy="18224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840354" y="506095"/>
              <a:ext cx="123189" cy="13842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77515" y="463550"/>
              <a:ext cx="212725" cy="18097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16275" y="459105"/>
              <a:ext cx="34925" cy="1822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286759" y="459105"/>
              <a:ext cx="181530" cy="185420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3564254" y="456565"/>
            <a:ext cx="453390" cy="238125"/>
            <a:chOff x="3564254" y="456565"/>
            <a:chExt cx="453390" cy="238125"/>
          </a:xfrm>
        </p:grpSpPr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564254" y="456565"/>
              <a:ext cx="62865" cy="23812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41724" y="458470"/>
              <a:ext cx="121920" cy="18287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786504" y="458470"/>
              <a:ext cx="118745" cy="18605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937634" y="458470"/>
              <a:ext cx="80010" cy="182879"/>
            </a:xfrm>
            <a:prstGeom prst="rect">
              <a:avLst/>
            </a:prstGeom>
          </p:spPr>
        </p:pic>
      </p:grpSp>
      <p:pic>
        <p:nvPicPr>
          <p:cNvPr id="28" name="object 28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068445" y="458469"/>
            <a:ext cx="118683" cy="186054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4487545" y="458469"/>
            <a:ext cx="121919" cy="182879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4269244" y="562609"/>
            <a:ext cx="140830" cy="26035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4632325" y="458469"/>
            <a:ext cx="118745" cy="186054"/>
          </a:xfrm>
          <a:prstGeom prst="rect">
            <a:avLst/>
          </a:prstGeom>
        </p:spPr>
      </p:pic>
      <p:grpSp>
        <p:nvGrpSpPr>
          <p:cNvPr id="32" name="object 32"/>
          <p:cNvGrpSpPr/>
          <p:nvPr/>
        </p:nvGrpSpPr>
        <p:grpSpPr>
          <a:xfrm>
            <a:off x="4769484" y="456565"/>
            <a:ext cx="346710" cy="238125"/>
            <a:chOff x="4769484" y="456565"/>
            <a:chExt cx="346710" cy="238125"/>
          </a:xfrm>
        </p:grpSpPr>
        <p:pic>
          <p:nvPicPr>
            <p:cNvPr id="33" name="object 3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14264" y="458470"/>
              <a:ext cx="119923" cy="186054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769484" y="458470"/>
              <a:ext cx="121919" cy="1828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053329" y="456565"/>
              <a:ext cx="62865" cy="238125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1670939" y="888047"/>
            <a:ext cx="10241915" cy="4839970"/>
            <a:chOff x="1670939" y="888047"/>
            <a:chExt cx="10241915" cy="4839970"/>
          </a:xfrm>
        </p:grpSpPr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70939" y="888047"/>
              <a:ext cx="10241661" cy="4153611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800600" y="1441704"/>
              <a:ext cx="327660" cy="428586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60920" y="4204716"/>
              <a:ext cx="327659" cy="1522857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21240" y="3099816"/>
              <a:ext cx="327659" cy="2627757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47716" y="4480560"/>
              <a:ext cx="327660" cy="124701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7908035" y="4550663"/>
              <a:ext cx="327659" cy="117690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10468356" y="4067555"/>
              <a:ext cx="327659" cy="1660017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894832" y="3099816"/>
              <a:ext cx="327660" cy="2627757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455152" y="5655563"/>
              <a:ext cx="327659" cy="72009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1015471" y="4895088"/>
              <a:ext cx="327659" cy="832485"/>
            </a:xfrm>
            <a:prstGeom prst="rect">
              <a:avLst/>
            </a:prstGeom>
          </p:spPr>
        </p:pic>
      </p:grp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351472" y="5722620"/>
          <a:ext cx="11642090" cy="691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4450"/>
                <a:gridCol w="2560320"/>
                <a:gridCol w="2560320"/>
                <a:gridCol w="2560320"/>
                <a:gridCol w="2560320"/>
              </a:tblGrid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9525">
                      <a:solidFill>
                        <a:srgbClr val="D9D9D9"/>
                      </a:solidFill>
                      <a:prstDash val="solid"/>
                    </a:lnR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14845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14846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13095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IS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5312:Part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7780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6096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21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1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2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Drawn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62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22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68910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Passing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24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Total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Samples</a:t>
                      </a: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900" spc="-1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Failures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38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50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-25" dirty="0">
                          <a:solidFill>
                            <a:srgbClr val="585858"/>
                          </a:solidFill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10795" marB="0">
                    <a:lnL w="9525">
                      <a:solidFill>
                        <a:srgbClr val="D9D9D9"/>
                      </a:solidFill>
                      <a:prstDash val="solid"/>
                    </a:lnL>
                    <a:lnR w="9525">
                      <a:solidFill>
                        <a:srgbClr val="D9D9D9"/>
                      </a:solidFill>
                      <a:prstDash val="solid"/>
                    </a:lnR>
                    <a:lnT w="9525">
                      <a:solidFill>
                        <a:srgbClr val="D9D9D9"/>
                      </a:solidFill>
                      <a:prstDash val="solid"/>
                    </a:lnT>
                    <a:lnB w="9525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2359190" y="550278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887848" y="122055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62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7448270" y="398329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22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0008679" y="287820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38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06699" y="550278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35358" y="4259554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18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995780" y="432862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17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556188" y="3845153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24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454209" y="5502783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982868" y="2878201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38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75040" y="5433720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404040"/>
                </a:solidFill>
                <a:latin typeface="Arial MT"/>
                <a:cs typeface="Arial MT"/>
              </a:rPr>
              <a:t>1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1103698" y="4673968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404040"/>
                </a:solidFill>
                <a:latin typeface="Arial MT"/>
                <a:cs typeface="Arial MT"/>
              </a:rPr>
              <a:t>12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20063" y="5640704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585858"/>
                </a:solidFill>
                <a:latin typeface="Arial MT"/>
                <a:cs typeface="Arial MT"/>
              </a:rPr>
              <a:t>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456563" y="495045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10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456563" y="4259579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20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456563" y="356870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30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56563" y="2878454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40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56563" y="218757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50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456563" y="1496695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60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456563" y="806450"/>
            <a:ext cx="1530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70</a:t>
            </a:r>
            <a:endParaRPr sz="900">
              <a:latin typeface="Arial MT"/>
              <a:cs typeface="Arial MT"/>
            </a:endParaRPr>
          </a:p>
        </p:txBody>
      </p:sp>
      <p:pic>
        <p:nvPicPr>
          <p:cNvPr id="68" name="object 6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397763" y="5963411"/>
            <a:ext cx="70104" cy="70103"/>
          </a:xfrm>
          <a:prstGeom prst="rect">
            <a:avLst/>
          </a:prstGeom>
        </p:spPr>
      </p:pic>
      <p:pic>
        <p:nvPicPr>
          <p:cNvPr id="69" name="object 6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397763" y="6132576"/>
            <a:ext cx="70104" cy="70103"/>
          </a:xfrm>
          <a:prstGeom prst="rect">
            <a:avLst/>
          </a:prstGeom>
        </p:spPr>
      </p:pic>
      <p:pic>
        <p:nvPicPr>
          <p:cNvPr id="70" name="object 7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397763" y="6301740"/>
            <a:ext cx="70104" cy="70103"/>
          </a:xfrm>
          <a:prstGeom prst="rect">
            <a:avLst/>
          </a:prstGeom>
        </p:spPr>
      </p:pic>
      <p:grpSp>
        <p:nvGrpSpPr>
          <p:cNvPr id="71" name="object 71"/>
          <p:cNvGrpSpPr/>
          <p:nvPr/>
        </p:nvGrpSpPr>
        <p:grpSpPr>
          <a:xfrm>
            <a:off x="4157471" y="6635495"/>
            <a:ext cx="2672080" cy="81280"/>
            <a:chOff x="4157471" y="6635495"/>
            <a:chExt cx="2672080" cy="81280"/>
          </a:xfrm>
        </p:grpSpPr>
        <p:pic>
          <p:nvPicPr>
            <p:cNvPr id="72" name="object 7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157471" y="6635495"/>
              <a:ext cx="80772" cy="8077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431535" y="6635495"/>
              <a:ext cx="80772" cy="80772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748271" y="6635495"/>
              <a:ext cx="80772" cy="80772"/>
            </a:xfrm>
            <a:prstGeom prst="rect">
              <a:avLst/>
            </a:prstGeom>
          </p:spPr>
        </p:pic>
      </p:grpSp>
      <p:sp>
        <p:nvSpPr>
          <p:cNvPr id="75" name="object 75"/>
          <p:cNvSpPr txBox="1"/>
          <p:nvPr/>
        </p:nvSpPr>
        <p:spPr>
          <a:xfrm>
            <a:off x="4259897" y="6589394"/>
            <a:ext cx="37846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5240" algn="l"/>
                <a:tab pos="2602865" algn="l"/>
              </a:tabLst>
            </a:pP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Total</a:t>
            </a:r>
            <a:r>
              <a:rPr sz="900" spc="2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1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20" dirty="0">
                <a:solidFill>
                  <a:srgbClr val="585858"/>
                </a:solidFill>
                <a:latin typeface="Arial MT"/>
                <a:cs typeface="Arial MT"/>
              </a:rPr>
              <a:t>Drawn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Total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 MT"/>
                <a:cs typeface="Arial MT"/>
              </a:rPr>
              <a:t>Passing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	Total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585858"/>
                </a:solidFill>
                <a:latin typeface="Arial MT"/>
                <a:cs typeface="Arial MT"/>
              </a:rPr>
              <a:t>Samples</a:t>
            </a:r>
            <a:r>
              <a:rPr sz="900" spc="-25" dirty="0">
                <a:solidFill>
                  <a:srgbClr val="585858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585858"/>
                </a:solidFill>
                <a:latin typeface="Arial MT"/>
                <a:cs typeface="Arial MT"/>
              </a:rPr>
              <a:t>Failures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761" y="761"/>
            <a:ext cx="12190730" cy="6856730"/>
          </a:xfrm>
          <a:custGeom>
            <a:avLst/>
            <a:gdLst/>
            <a:ahLst/>
            <a:cxnLst/>
            <a:rect l="l" t="t" r="r" b="b"/>
            <a:pathLst>
              <a:path w="12190730" h="6856730">
                <a:moveTo>
                  <a:pt x="0" y="0"/>
                </a:moveTo>
                <a:lnTo>
                  <a:pt x="12190476" y="0"/>
                </a:lnTo>
                <a:lnTo>
                  <a:pt x="12190476" y="6856476"/>
                </a:lnTo>
                <a:lnTo>
                  <a:pt x="0" y="685647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5442</Words>
  <Application>WPS Presentation</Application>
  <PresentationFormat>On-screen Show (4:3)</PresentationFormat>
  <Paragraphs>615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Arial MT</vt:lpstr>
      <vt:lpstr>Arial</vt:lpstr>
      <vt:lpstr>Times New Roman</vt:lpstr>
      <vt:lpstr>Microsoft YaHei</vt:lpstr>
      <vt:lpstr>Arial Unicode MS</vt:lpstr>
      <vt:lpstr>Calibri</vt:lpstr>
      <vt:lpstr>Office Theme</vt:lpstr>
      <vt:lpstr>PowerPoint 演示文稿</vt:lpstr>
      <vt:lpstr>These standards prescribe quality requirement for various types of valves used:</vt:lpstr>
      <vt:lpstr>PowerPoint 演示文稿</vt:lpstr>
      <vt:lpstr>PowerPoint 演示文稿</vt:lpstr>
      <vt:lpstr>PowerPoint 演示文稿</vt:lpstr>
      <vt:lpstr>Scope</vt:lpstr>
      <vt:lpstr>Scope</vt:lpstr>
      <vt:lpstr>IS 13095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acer</cp:lastModifiedBy>
  <cp:revision>1</cp:revision>
  <dcterms:created xsi:type="dcterms:W3CDTF">2023-11-23T04:02:04Z</dcterms:created>
  <dcterms:modified xsi:type="dcterms:W3CDTF">2023-11-23T04:02:05Z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2023-11-22T05:30:00Z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2023-11-22T05:30:00Z</vt:filetime>
  </property>
  <property fmtid="{D5CDD505-2E9C-101B-9397-08002B2CF9AE}" pid="5" name="SourceModified">
    <vt:lpwstr>D:20231122150449+09'34'</vt:lpwstr>
  </property>
  <property fmtid="{D5CDD505-2E9C-101B-9397-08002B2CF9AE}" pid="6" name="ICV">
    <vt:lpwstr>F0F2E656B327444EAD81D300D2996B33</vt:lpwstr>
  </property>
  <property fmtid="{D5CDD505-2E9C-101B-9397-08002B2CF9AE}" pid="7" name="KSOProductBuildVer">
    <vt:lpwstr>1033-11.2.0.11219</vt:lpwstr>
  </property>
</Properties>
</file>