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47" r:id="rId1"/>
  </p:sldMasterIdLst>
  <p:notesMasterIdLst>
    <p:notesMasterId r:id="rId30"/>
  </p:notesMasterIdLst>
  <p:sldIdLst>
    <p:sldId id="256" r:id="rId2"/>
    <p:sldId id="350" r:id="rId3"/>
    <p:sldId id="369" r:id="rId4"/>
    <p:sldId id="366" r:id="rId5"/>
    <p:sldId id="373" r:id="rId6"/>
    <p:sldId id="331" r:id="rId7"/>
    <p:sldId id="332" r:id="rId8"/>
    <p:sldId id="352" r:id="rId9"/>
    <p:sldId id="353" r:id="rId10"/>
    <p:sldId id="259" r:id="rId11"/>
    <p:sldId id="346" r:id="rId12"/>
    <p:sldId id="347" r:id="rId13"/>
    <p:sldId id="351" r:id="rId14"/>
    <p:sldId id="361" r:id="rId15"/>
    <p:sldId id="360" r:id="rId16"/>
    <p:sldId id="367" r:id="rId17"/>
    <p:sldId id="368" r:id="rId18"/>
    <p:sldId id="362" r:id="rId19"/>
    <p:sldId id="370" r:id="rId20"/>
    <p:sldId id="363" r:id="rId21"/>
    <p:sldId id="371" r:id="rId22"/>
    <p:sldId id="365" r:id="rId23"/>
    <p:sldId id="354" r:id="rId24"/>
    <p:sldId id="372" r:id="rId25"/>
    <p:sldId id="355" r:id="rId26"/>
    <p:sldId id="357" r:id="rId27"/>
    <p:sldId id="359" r:id="rId28"/>
    <p:sldId id="278" r:id="rId29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  <a:srgbClr val="BA8BDD"/>
    <a:srgbClr val="8D42C6"/>
    <a:srgbClr val="C59EE2"/>
    <a:srgbClr val="FF5DFF"/>
    <a:srgbClr val="E600E6"/>
    <a:srgbClr val="9751CB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431" autoAdjust="0"/>
  </p:normalViewPr>
  <p:slideViewPr>
    <p:cSldViewPr snapToGrid="0">
      <p:cViewPr>
        <p:scale>
          <a:sx n="86" d="100"/>
          <a:sy n="86" d="100"/>
        </p:scale>
        <p:origin x="2250" y="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DBFEE-4ACF-4339-A5F8-F3C0ADC81D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2882E0-9E77-405D-80AB-FAAAB94BF280}">
      <dgm:prSet phldrT="[Text]"/>
      <dgm:spPr/>
      <dgm:t>
        <a:bodyPr/>
        <a:lstStyle/>
        <a:p>
          <a:r>
            <a:rPr lang="en-US" dirty="0"/>
            <a:t>Content</a:t>
          </a:r>
          <a:endParaRPr lang="en-IN" dirty="0"/>
        </a:p>
      </dgm:t>
    </dgm:pt>
    <dgm:pt modelId="{419FEDAE-6759-4F92-BDAC-C414992CEBC9}" type="parTrans" cxnId="{B37546ED-E7A8-48BE-BD0E-FB098C4DE490}">
      <dgm:prSet/>
      <dgm:spPr/>
      <dgm:t>
        <a:bodyPr/>
        <a:lstStyle/>
        <a:p>
          <a:endParaRPr lang="en-IN"/>
        </a:p>
      </dgm:t>
    </dgm:pt>
    <dgm:pt modelId="{ED7B3909-E4B8-402D-A2C7-E6C3E8EF8AC5}" type="sibTrans" cxnId="{B37546ED-E7A8-48BE-BD0E-FB098C4DE490}">
      <dgm:prSet/>
      <dgm:spPr/>
      <dgm:t>
        <a:bodyPr/>
        <a:lstStyle/>
        <a:p>
          <a:endParaRPr lang="en-IN"/>
        </a:p>
      </dgm:t>
    </dgm:pt>
    <dgm:pt modelId="{D2697C98-8E06-42B7-A807-C437A582D18E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 Address the products/processes/systems/services on which BIS needs to formulate standard.</a:t>
          </a:r>
          <a:endParaRPr lang="en-IN" dirty="0"/>
        </a:p>
      </dgm:t>
    </dgm:pt>
    <dgm:pt modelId="{AEE511BE-DFCA-430D-8169-AD523D7E20F9}" type="parTrans" cxnId="{534A4ED9-02B3-4D05-87E2-930579A23B70}">
      <dgm:prSet/>
      <dgm:spPr/>
      <dgm:t>
        <a:bodyPr/>
        <a:lstStyle/>
        <a:p>
          <a:endParaRPr lang="en-IN"/>
        </a:p>
      </dgm:t>
    </dgm:pt>
    <dgm:pt modelId="{D5E87D25-F926-4992-A74A-C06402D38C10}" type="sibTrans" cxnId="{534A4ED9-02B3-4D05-87E2-930579A23B70}">
      <dgm:prSet/>
      <dgm:spPr/>
      <dgm:t>
        <a:bodyPr/>
        <a:lstStyle/>
        <a:p>
          <a:endParaRPr lang="en-IN"/>
        </a:p>
      </dgm:t>
    </dgm:pt>
    <dgm:pt modelId="{43F47269-0CE3-4D3C-A605-8CE77C60E5E3}">
      <dgm:prSet phldrT="[Text]"/>
      <dgm:spPr/>
      <dgm:t>
        <a:bodyPr/>
        <a:lstStyle/>
        <a:p>
          <a:r>
            <a:rPr lang="en-US" dirty="0"/>
            <a:t>Why</a:t>
          </a:r>
          <a:endParaRPr lang="en-IN" dirty="0"/>
        </a:p>
      </dgm:t>
    </dgm:pt>
    <dgm:pt modelId="{FA432059-1EE2-45C7-90CC-9418034A2682}" type="parTrans" cxnId="{C2BE1A51-53CD-4969-86A6-944D079D8D9E}">
      <dgm:prSet/>
      <dgm:spPr/>
      <dgm:t>
        <a:bodyPr/>
        <a:lstStyle/>
        <a:p>
          <a:endParaRPr lang="en-IN"/>
        </a:p>
      </dgm:t>
    </dgm:pt>
    <dgm:pt modelId="{08938AFA-825F-4184-A6B8-667094BF42FB}" type="sibTrans" cxnId="{C2BE1A51-53CD-4969-86A6-944D079D8D9E}">
      <dgm:prSet/>
      <dgm:spPr/>
      <dgm:t>
        <a:bodyPr/>
        <a:lstStyle/>
        <a:p>
          <a:endParaRPr lang="en-IN"/>
        </a:p>
      </dgm:t>
    </dgm:pt>
    <dgm:pt modelId="{F80E8E04-9275-44F2-A51C-11A17EA09CA9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 Subject proposed will be taken up in Annual Plan of Action.</a:t>
          </a:r>
          <a:endParaRPr lang="en-IN" dirty="0"/>
        </a:p>
      </dgm:t>
    </dgm:pt>
    <dgm:pt modelId="{57BDF2EF-5F56-45B4-8417-0F40D621B510}" type="parTrans" cxnId="{AE1B4F7F-A63F-465B-BCC4-2DBBEB7E5291}">
      <dgm:prSet/>
      <dgm:spPr/>
      <dgm:t>
        <a:bodyPr/>
        <a:lstStyle/>
        <a:p>
          <a:endParaRPr lang="en-IN"/>
        </a:p>
      </dgm:t>
    </dgm:pt>
    <dgm:pt modelId="{6C8E2A1C-00B0-4C68-B1F2-6A8F2788741C}" type="sibTrans" cxnId="{AE1B4F7F-A63F-465B-BCC4-2DBBEB7E5291}">
      <dgm:prSet/>
      <dgm:spPr/>
      <dgm:t>
        <a:bodyPr/>
        <a:lstStyle/>
        <a:p>
          <a:endParaRPr lang="en-IN"/>
        </a:p>
      </dgm:t>
    </dgm:pt>
    <dgm:pt modelId="{F589A247-A458-4D0A-B451-3B2A3F20C9B1}">
      <dgm:prSet phldrT="[Text]"/>
      <dgm:spPr/>
      <dgm:t>
        <a:bodyPr/>
        <a:lstStyle/>
        <a:p>
          <a:r>
            <a:rPr lang="en-US" dirty="0"/>
            <a:t>Outcome</a:t>
          </a:r>
          <a:endParaRPr lang="en-IN" dirty="0"/>
        </a:p>
      </dgm:t>
    </dgm:pt>
    <dgm:pt modelId="{2BCA70D1-3D65-48B9-AE0C-1658A498CB63}" type="parTrans" cxnId="{71F160B1-A68F-4108-9A34-AB8EECADC821}">
      <dgm:prSet/>
      <dgm:spPr/>
      <dgm:t>
        <a:bodyPr/>
        <a:lstStyle/>
        <a:p>
          <a:endParaRPr lang="en-IN"/>
        </a:p>
      </dgm:t>
    </dgm:pt>
    <dgm:pt modelId="{40786440-601C-4E57-AF3E-E92FAE0122BC}" type="sibTrans" cxnId="{71F160B1-A68F-4108-9A34-AB8EECADC821}">
      <dgm:prSet/>
      <dgm:spPr/>
      <dgm:t>
        <a:bodyPr/>
        <a:lstStyle/>
        <a:p>
          <a:endParaRPr lang="en-IN"/>
        </a:p>
      </dgm:t>
    </dgm:pt>
    <dgm:pt modelId="{E0E81B5B-6DFB-4AF0-8D0D-EB5A30F9C20B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 If a standard has been formulated or revised in pursuance of the Annual Plan of Action of a Ministry/Department, the Ministry/ Department concerned shall take immediate and effective steps for its implementation.</a:t>
          </a:r>
          <a:endParaRPr lang="en-IN" dirty="0"/>
        </a:p>
      </dgm:t>
    </dgm:pt>
    <dgm:pt modelId="{88CC8528-1F0A-4099-9AA7-CFB2B1955BC7}" type="parTrans" cxnId="{004E3103-3057-4D0D-AA84-01B497BDB50A}">
      <dgm:prSet/>
      <dgm:spPr/>
      <dgm:t>
        <a:bodyPr/>
        <a:lstStyle/>
        <a:p>
          <a:endParaRPr lang="en-IN"/>
        </a:p>
      </dgm:t>
    </dgm:pt>
    <dgm:pt modelId="{78376081-2F21-4778-83FB-FDF9E58CEFA8}" type="sibTrans" cxnId="{004E3103-3057-4D0D-AA84-01B497BDB50A}">
      <dgm:prSet/>
      <dgm:spPr/>
      <dgm:t>
        <a:bodyPr/>
        <a:lstStyle/>
        <a:p>
          <a:endParaRPr lang="en-IN"/>
        </a:p>
      </dgm:t>
    </dgm:pt>
    <dgm:pt modelId="{97456BAA-2F41-477E-B33B-2CBA89D0A41C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 Address Indian Standards that are to be taken up for revision</a:t>
          </a:r>
          <a:endParaRPr lang="en-IN" dirty="0"/>
        </a:p>
      </dgm:t>
    </dgm:pt>
    <dgm:pt modelId="{7B274D82-F9AC-41A6-A091-92F0B1488A28}" type="parTrans" cxnId="{F7A2B4F2-9D0F-42B5-B5E1-CAD24DEEAB21}">
      <dgm:prSet/>
      <dgm:spPr/>
      <dgm:t>
        <a:bodyPr/>
        <a:lstStyle/>
        <a:p>
          <a:endParaRPr lang="en-IN"/>
        </a:p>
      </dgm:t>
    </dgm:pt>
    <dgm:pt modelId="{64CB0D01-B614-4AD9-9053-40237CD3F471}" type="sibTrans" cxnId="{F7A2B4F2-9D0F-42B5-B5E1-CAD24DEEAB21}">
      <dgm:prSet/>
      <dgm:spPr/>
      <dgm:t>
        <a:bodyPr/>
        <a:lstStyle/>
        <a:p>
          <a:endParaRPr lang="en-IN"/>
        </a:p>
      </dgm:t>
    </dgm:pt>
    <dgm:pt modelId="{5E289252-D523-4A92-BCCC-3984821FDEDC}" type="pres">
      <dgm:prSet presAssocID="{713DBFEE-4ACF-4339-A5F8-F3C0ADC81D80}" presName="linearFlow" presStyleCnt="0">
        <dgm:presLayoutVars>
          <dgm:dir/>
          <dgm:animLvl val="lvl"/>
          <dgm:resizeHandles val="exact"/>
        </dgm:presLayoutVars>
      </dgm:prSet>
      <dgm:spPr/>
    </dgm:pt>
    <dgm:pt modelId="{05812400-DB52-4CE8-A2CE-45102DA8BB1B}" type="pres">
      <dgm:prSet presAssocID="{D12882E0-9E77-405D-80AB-FAAAB94BF280}" presName="composite" presStyleCnt="0"/>
      <dgm:spPr/>
    </dgm:pt>
    <dgm:pt modelId="{72556B34-952A-4C17-9A04-C9775A9E286E}" type="pres">
      <dgm:prSet presAssocID="{D12882E0-9E77-405D-80AB-FAAAB94BF28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2186373-07F4-4E37-BAB7-7D411DD47E26}" type="pres">
      <dgm:prSet presAssocID="{D12882E0-9E77-405D-80AB-FAAAB94BF280}" presName="descendantText" presStyleLbl="alignAcc1" presStyleIdx="0" presStyleCnt="3">
        <dgm:presLayoutVars>
          <dgm:bulletEnabled val="1"/>
        </dgm:presLayoutVars>
      </dgm:prSet>
      <dgm:spPr/>
    </dgm:pt>
    <dgm:pt modelId="{2A1BC85A-DB2C-4EAE-B90D-FCF207E8B2A5}" type="pres">
      <dgm:prSet presAssocID="{ED7B3909-E4B8-402D-A2C7-E6C3E8EF8AC5}" presName="sp" presStyleCnt="0"/>
      <dgm:spPr/>
    </dgm:pt>
    <dgm:pt modelId="{39995AEC-4C1C-420B-AE62-57C572ABF556}" type="pres">
      <dgm:prSet presAssocID="{43F47269-0CE3-4D3C-A605-8CE77C60E5E3}" presName="composite" presStyleCnt="0"/>
      <dgm:spPr/>
    </dgm:pt>
    <dgm:pt modelId="{AB13D88A-40E9-41B0-905D-9BDA0BC510BD}" type="pres">
      <dgm:prSet presAssocID="{43F47269-0CE3-4D3C-A605-8CE77C60E5E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3788947-82A9-4C66-8307-A9048872C26C}" type="pres">
      <dgm:prSet presAssocID="{43F47269-0CE3-4D3C-A605-8CE77C60E5E3}" presName="descendantText" presStyleLbl="alignAcc1" presStyleIdx="1" presStyleCnt="3">
        <dgm:presLayoutVars>
          <dgm:bulletEnabled val="1"/>
        </dgm:presLayoutVars>
      </dgm:prSet>
      <dgm:spPr/>
    </dgm:pt>
    <dgm:pt modelId="{39134956-16DA-4EB5-BF3E-0373287AA2CC}" type="pres">
      <dgm:prSet presAssocID="{08938AFA-825F-4184-A6B8-667094BF42FB}" presName="sp" presStyleCnt="0"/>
      <dgm:spPr/>
    </dgm:pt>
    <dgm:pt modelId="{4D3C6279-244C-41BB-A62B-D254CF171D81}" type="pres">
      <dgm:prSet presAssocID="{F589A247-A458-4D0A-B451-3B2A3F20C9B1}" presName="composite" presStyleCnt="0"/>
      <dgm:spPr/>
    </dgm:pt>
    <dgm:pt modelId="{D5114AAC-4AE9-4720-A681-7CBDCEAFAFE7}" type="pres">
      <dgm:prSet presAssocID="{F589A247-A458-4D0A-B451-3B2A3F20C9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92466E-06E9-45FA-BA9B-844BA309E1F9}" type="pres">
      <dgm:prSet presAssocID="{F589A247-A458-4D0A-B451-3B2A3F20C9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A11C02-2192-44BA-8E75-E91BE5F8ECA3}" type="presOf" srcId="{F589A247-A458-4D0A-B451-3B2A3F20C9B1}" destId="{D5114AAC-4AE9-4720-A681-7CBDCEAFAFE7}" srcOrd="0" destOrd="0" presId="urn:microsoft.com/office/officeart/2005/8/layout/chevron2"/>
    <dgm:cxn modelId="{004E3103-3057-4D0D-AA84-01B497BDB50A}" srcId="{F589A247-A458-4D0A-B451-3B2A3F20C9B1}" destId="{E0E81B5B-6DFB-4AF0-8D0D-EB5A30F9C20B}" srcOrd="0" destOrd="0" parTransId="{88CC8528-1F0A-4099-9AA7-CFB2B1955BC7}" sibTransId="{78376081-2F21-4778-83FB-FDF9E58CEFA8}"/>
    <dgm:cxn modelId="{F8421E63-60CC-43BC-ABAD-226574BD4790}" type="presOf" srcId="{D12882E0-9E77-405D-80AB-FAAAB94BF280}" destId="{72556B34-952A-4C17-9A04-C9775A9E286E}" srcOrd="0" destOrd="0" presId="urn:microsoft.com/office/officeart/2005/8/layout/chevron2"/>
    <dgm:cxn modelId="{A54C1A51-140E-4C43-94B4-4ADE80F6F164}" type="presOf" srcId="{F80E8E04-9275-44F2-A51C-11A17EA09CA9}" destId="{13788947-82A9-4C66-8307-A9048872C26C}" srcOrd="0" destOrd="0" presId="urn:microsoft.com/office/officeart/2005/8/layout/chevron2"/>
    <dgm:cxn modelId="{C2BE1A51-53CD-4969-86A6-944D079D8D9E}" srcId="{713DBFEE-4ACF-4339-A5F8-F3C0ADC81D80}" destId="{43F47269-0CE3-4D3C-A605-8CE77C60E5E3}" srcOrd="1" destOrd="0" parTransId="{FA432059-1EE2-45C7-90CC-9418034A2682}" sibTransId="{08938AFA-825F-4184-A6B8-667094BF42FB}"/>
    <dgm:cxn modelId="{745D8C5A-9F4D-4542-B406-B0B872FD0335}" type="presOf" srcId="{D2697C98-8E06-42B7-A807-C437A582D18E}" destId="{72186373-07F4-4E37-BAB7-7D411DD47E26}" srcOrd="0" destOrd="0" presId="urn:microsoft.com/office/officeart/2005/8/layout/chevron2"/>
    <dgm:cxn modelId="{AE1B4F7F-A63F-465B-BCC4-2DBBEB7E5291}" srcId="{43F47269-0CE3-4D3C-A605-8CE77C60E5E3}" destId="{F80E8E04-9275-44F2-A51C-11A17EA09CA9}" srcOrd="0" destOrd="0" parTransId="{57BDF2EF-5F56-45B4-8417-0F40D621B510}" sibTransId="{6C8E2A1C-00B0-4C68-B1F2-6A8F2788741C}"/>
    <dgm:cxn modelId="{71F160B1-A68F-4108-9A34-AB8EECADC821}" srcId="{713DBFEE-4ACF-4339-A5F8-F3C0ADC81D80}" destId="{F589A247-A458-4D0A-B451-3B2A3F20C9B1}" srcOrd="2" destOrd="0" parTransId="{2BCA70D1-3D65-48B9-AE0C-1658A498CB63}" sibTransId="{40786440-601C-4E57-AF3E-E92FAE0122BC}"/>
    <dgm:cxn modelId="{4697A2CF-A1CC-4E26-AF93-C26B370BFB61}" type="presOf" srcId="{E0E81B5B-6DFB-4AF0-8D0D-EB5A30F9C20B}" destId="{5C92466E-06E9-45FA-BA9B-844BA309E1F9}" srcOrd="0" destOrd="0" presId="urn:microsoft.com/office/officeart/2005/8/layout/chevron2"/>
    <dgm:cxn modelId="{7EB00ED3-EE20-4041-9BC4-014A87E2E1C4}" type="presOf" srcId="{713DBFEE-4ACF-4339-A5F8-F3C0ADC81D80}" destId="{5E289252-D523-4A92-BCCC-3984821FDEDC}" srcOrd="0" destOrd="0" presId="urn:microsoft.com/office/officeart/2005/8/layout/chevron2"/>
    <dgm:cxn modelId="{534A4ED9-02B3-4D05-87E2-930579A23B70}" srcId="{D12882E0-9E77-405D-80AB-FAAAB94BF280}" destId="{D2697C98-8E06-42B7-A807-C437A582D18E}" srcOrd="0" destOrd="0" parTransId="{AEE511BE-DFCA-430D-8169-AD523D7E20F9}" sibTransId="{D5E87D25-F926-4992-A74A-C06402D38C10}"/>
    <dgm:cxn modelId="{2348C9DA-FE7C-48C9-9B55-0383DC0A16C1}" type="presOf" srcId="{43F47269-0CE3-4D3C-A605-8CE77C60E5E3}" destId="{AB13D88A-40E9-41B0-905D-9BDA0BC510BD}" srcOrd="0" destOrd="0" presId="urn:microsoft.com/office/officeart/2005/8/layout/chevron2"/>
    <dgm:cxn modelId="{C33633E5-97DE-47A9-ACAB-B887B92D3EEC}" type="presOf" srcId="{97456BAA-2F41-477E-B33B-2CBA89D0A41C}" destId="{72186373-07F4-4E37-BAB7-7D411DD47E26}" srcOrd="0" destOrd="1" presId="urn:microsoft.com/office/officeart/2005/8/layout/chevron2"/>
    <dgm:cxn modelId="{B37546ED-E7A8-48BE-BD0E-FB098C4DE490}" srcId="{713DBFEE-4ACF-4339-A5F8-F3C0ADC81D80}" destId="{D12882E0-9E77-405D-80AB-FAAAB94BF280}" srcOrd="0" destOrd="0" parTransId="{419FEDAE-6759-4F92-BDAC-C414992CEBC9}" sibTransId="{ED7B3909-E4B8-402D-A2C7-E6C3E8EF8AC5}"/>
    <dgm:cxn modelId="{F7A2B4F2-9D0F-42B5-B5E1-CAD24DEEAB21}" srcId="{D12882E0-9E77-405D-80AB-FAAAB94BF280}" destId="{97456BAA-2F41-477E-B33B-2CBA89D0A41C}" srcOrd="1" destOrd="0" parTransId="{7B274D82-F9AC-41A6-A091-92F0B1488A28}" sibTransId="{64CB0D01-B614-4AD9-9053-40237CD3F471}"/>
    <dgm:cxn modelId="{C224CA2A-4709-4A07-9E34-486D2A4A351F}" type="presParOf" srcId="{5E289252-D523-4A92-BCCC-3984821FDEDC}" destId="{05812400-DB52-4CE8-A2CE-45102DA8BB1B}" srcOrd="0" destOrd="0" presId="urn:microsoft.com/office/officeart/2005/8/layout/chevron2"/>
    <dgm:cxn modelId="{656B4A2D-1399-49BE-BC68-71670429B67F}" type="presParOf" srcId="{05812400-DB52-4CE8-A2CE-45102DA8BB1B}" destId="{72556B34-952A-4C17-9A04-C9775A9E286E}" srcOrd="0" destOrd="0" presId="urn:microsoft.com/office/officeart/2005/8/layout/chevron2"/>
    <dgm:cxn modelId="{4FC086DD-045F-4346-9FEA-47C073C524DA}" type="presParOf" srcId="{05812400-DB52-4CE8-A2CE-45102DA8BB1B}" destId="{72186373-07F4-4E37-BAB7-7D411DD47E26}" srcOrd="1" destOrd="0" presId="urn:microsoft.com/office/officeart/2005/8/layout/chevron2"/>
    <dgm:cxn modelId="{4F9A2A27-8A6E-4635-B10B-79719A7EE1CB}" type="presParOf" srcId="{5E289252-D523-4A92-BCCC-3984821FDEDC}" destId="{2A1BC85A-DB2C-4EAE-B90D-FCF207E8B2A5}" srcOrd="1" destOrd="0" presId="urn:microsoft.com/office/officeart/2005/8/layout/chevron2"/>
    <dgm:cxn modelId="{A008D07C-3E18-40D8-89D6-DF57A26BAAAF}" type="presParOf" srcId="{5E289252-D523-4A92-BCCC-3984821FDEDC}" destId="{39995AEC-4C1C-420B-AE62-57C572ABF556}" srcOrd="2" destOrd="0" presId="urn:microsoft.com/office/officeart/2005/8/layout/chevron2"/>
    <dgm:cxn modelId="{4152398D-61F0-4E84-BBB5-632CC65644ED}" type="presParOf" srcId="{39995AEC-4C1C-420B-AE62-57C572ABF556}" destId="{AB13D88A-40E9-41B0-905D-9BDA0BC510BD}" srcOrd="0" destOrd="0" presId="urn:microsoft.com/office/officeart/2005/8/layout/chevron2"/>
    <dgm:cxn modelId="{3C4A00F0-A0CF-4A03-9B7C-3E10FFF6B8AA}" type="presParOf" srcId="{39995AEC-4C1C-420B-AE62-57C572ABF556}" destId="{13788947-82A9-4C66-8307-A9048872C26C}" srcOrd="1" destOrd="0" presId="urn:microsoft.com/office/officeart/2005/8/layout/chevron2"/>
    <dgm:cxn modelId="{18E480EC-FADF-4ADD-B123-EC676D190B99}" type="presParOf" srcId="{5E289252-D523-4A92-BCCC-3984821FDEDC}" destId="{39134956-16DA-4EB5-BF3E-0373287AA2CC}" srcOrd="3" destOrd="0" presId="urn:microsoft.com/office/officeart/2005/8/layout/chevron2"/>
    <dgm:cxn modelId="{8898BE6C-C9B8-4485-90A3-985AC03267E5}" type="presParOf" srcId="{5E289252-D523-4A92-BCCC-3984821FDEDC}" destId="{4D3C6279-244C-41BB-A62B-D254CF171D81}" srcOrd="4" destOrd="0" presId="urn:microsoft.com/office/officeart/2005/8/layout/chevron2"/>
    <dgm:cxn modelId="{8BD5E944-6B6D-4B92-8D1C-F4EE50BADA94}" type="presParOf" srcId="{4D3C6279-244C-41BB-A62B-D254CF171D81}" destId="{D5114AAC-4AE9-4720-A681-7CBDCEAFAFE7}" srcOrd="0" destOrd="0" presId="urn:microsoft.com/office/officeart/2005/8/layout/chevron2"/>
    <dgm:cxn modelId="{8BF59754-5496-49A1-AAAE-2CE5FDB4967F}" type="presParOf" srcId="{4D3C6279-244C-41BB-A62B-D254CF171D81}" destId="{5C92466E-06E9-45FA-BA9B-844BA309E1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87BE9-4195-4C09-A079-623F7142DDB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FE0A96-3E23-4B52-81CF-E6AD1EE92E2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Total HS line</a:t>
          </a:r>
          <a:r>
            <a:rPr lang="en-US" sz="1800" dirty="0">
              <a:solidFill>
                <a:schemeClr val="tx1"/>
              </a:solidFill>
            </a:rPr>
            <a:t>: 26</a:t>
          </a:r>
        </a:p>
      </dgm:t>
    </dgm:pt>
    <dgm:pt modelId="{2B53F2BE-0E29-4796-A329-1105E210B4A6}" type="parTrans" cxnId="{38ECBDE8-1280-4532-8B2D-01A4DFA3EDA8}">
      <dgm:prSet/>
      <dgm:spPr/>
      <dgm:t>
        <a:bodyPr/>
        <a:lstStyle/>
        <a:p>
          <a:endParaRPr lang="en-US"/>
        </a:p>
      </dgm:t>
    </dgm:pt>
    <dgm:pt modelId="{7743D339-FA61-4898-8767-9032B5F19DFF}" type="sibTrans" cxnId="{38ECBDE8-1280-4532-8B2D-01A4DFA3EDA8}">
      <dgm:prSet/>
      <dgm:spPr/>
      <dgm:t>
        <a:bodyPr/>
        <a:lstStyle/>
        <a:p>
          <a:endParaRPr lang="en-US"/>
        </a:p>
      </dgm:t>
    </dgm:pt>
    <dgm:pt modelId="{357A4A5F-57DD-464B-903C-8231C1203D7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No of Subjects under HS lines</a:t>
          </a:r>
          <a:r>
            <a:rPr lang="en-US" sz="1800" dirty="0">
              <a:solidFill>
                <a:schemeClr val="tx1"/>
              </a:solidFill>
            </a:rPr>
            <a:t>: 44 (4 subjects are being repeated)</a:t>
          </a:r>
        </a:p>
      </dgm:t>
    </dgm:pt>
    <dgm:pt modelId="{605C8893-25DD-435B-8230-873E74F85664}" type="parTrans" cxnId="{E92B121B-D969-4544-A78B-A9F2FA78BB3B}">
      <dgm:prSet/>
      <dgm:spPr/>
      <dgm:t>
        <a:bodyPr/>
        <a:lstStyle/>
        <a:p>
          <a:endParaRPr lang="en-US"/>
        </a:p>
      </dgm:t>
    </dgm:pt>
    <dgm:pt modelId="{F021FCE9-87AA-467E-BEC1-1541AFE28B25}" type="sibTrans" cxnId="{E92B121B-D969-4544-A78B-A9F2FA78BB3B}">
      <dgm:prSet/>
      <dgm:spPr/>
      <dgm:t>
        <a:bodyPr/>
        <a:lstStyle/>
        <a:p>
          <a:endParaRPr lang="en-US"/>
        </a:p>
      </dgm:t>
    </dgm:pt>
    <dgm:pt modelId="{C76A147C-3DC2-43E0-8598-BB00F18BE4D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Indian Standards against 44 subjects</a:t>
          </a:r>
          <a:r>
            <a:rPr lang="en-US" sz="1800" dirty="0">
              <a:solidFill>
                <a:schemeClr val="tx1"/>
              </a:solidFill>
            </a:rPr>
            <a:t>:  38 (2 subject has 2 standards linked, 6 standards are being repeated)</a:t>
          </a:r>
        </a:p>
      </dgm:t>
    </dgm:pt>
    <dgm:pt modelId="{C160EB68-0F04-4E21-BA4A-0AA9DEDF2AF5}" type="parTrans" cxnId="{4A2648C8-4B2C-4607-8585-B3831FBFC552}">
      <dgm:prSet/>
      <dgm:spPr/>
      <dgm:t>
        <a:bodyPr/>
        <a:lstStyle/>
        <a:p>
          <a:endParaRPr lang="en-US"/>
        </a:p>
      </dgm:t>
    </dgm:pt>
    <dgm:pt modelId="{7F6F26C8-5EEC-4B78-925F-09161ECF3DE0}" type="sibTrans" cxnId="{4A2648C8-4B2C-4607-8585-B3831FBFC552}">
      <dgm:prSet/>
      <dgm:spPr/>
      <dgm:t>
        <a:bodyPr/>
        <a:lstStyle/>
        <a:p>
          <a:endParaRPr lang="en-US"/>
        </a:p>
      </dgm:t>
    </dgm:pt>
    <dgm:pt modelId="{AA980585-B5B7-40E0-BC69-FFDF22F7018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sz="1600" dirty="0"/>
            <a:t>Standards were available: 15 (2 subject has 2 standards linked, 2 standards are being repeated)</a:t>
          </a:r>
        </a:p>
      </dgm:t>
    </dgm:pt>
    <dgm:pt modelId="{5960A532-AF5C-4D74-8061-2E736CC0B519}" type="parTrans" cxnId="{D66329BC-11B6-4160-B276-EEE3C5194B06}">
      <dgm:prSet/>
      <dgm:spPr/>
      <dgm:t>
        <a:bodyPr/>
        <a:lstStyle/>
        <a:p>
          <a:endParaRPr lang="en-US"/>
        </a:p>
      </dgm:t>
    </dgm:pt>
    <dgm:pt modelId="{E02DE1C5-A81F-46E2-83CD-107A5D12CE7E}" type="sibTrans" cxnId="{D66329BC-11B6-4160-B276-EEE3C5194B06}">
      <dgm:prSet/>
      <dgm:spPr/>
      <dgm:t>
        <a:bodyPr/>
        <a:lstStyle/>
        <a:p>
          <a:endParaRPr lang="en-US"/>
        </a:p>
      </dgm:t>
    </dgm:pt>
    <dgm:pt modelId="{B4BFE76A-54B4-45A6-AA7D-847C5AEEE57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sz="1600" dirty="0"/>
            <a:t>New Standards Formulated:  23* (4 standards are being repeated)</a:t>
          </a:r>
        </a:p>
      </dgm:t>
    </dgm:pt>
    <dgm:pt modelId="{103AEC77-B39F-4956-8A03-724649FF3CDE}" type="parTrans" cxnId="{675A3F7D-2638-4FD1-90A8-20DE4E5DE8A9}">
      <dgm:prSet/>
      <dgm:spPr/>
      <dgm:t>
        <a:bodyPr/>
        <a:lstStyle/>
        <a:p>
          <a:endParaRPr lang="en-US"/>
        </a:p>
      </dgm:t>
    </dgm:pt>
    <dgm:pt modelId="{3CDF3450-D7A0-4D85-A591-4B81EF0EB12E}" type="sibTrans" cxnId="{675A3F7D-2638-4FD1-90A8-20DE4E5DE8A9}">
      <dgm:prSet/>
      <dgm:spPr/>
      <dgm:t>
        <a:bodyPr/>
        <a:lstStyle/>
        <a:p>
          <a:endParaRPr lang="en-US"/>
        </a:p>
      </dgm:t>
    </dgm:pt>
    <dgm:pt modelId="{C635607F-3BC3-482A-B77E-1BC911F24B7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New Standards Under Formulation</a:t>
          </a:r>
          <a:r>
            <a:rPr lang="en-US" sz="1800" dirty="0">
              <a:solidFill>
                <a:schemeClr val="tx1"/>
              </a:solidFill>
            </a:rPr>
            <a:t>: 7</a:t>
          </a:r>
        </a:p>
      </dgm:t>
    </dgm:pt>
    <dgm:pt modelId="{BCC4FF6B-097E-44DC-B5B9-44001A46C0BD}" type="parTrans" cxnId="{AA589F52-876F-4020-9836-2AC4ED512683}">
      <dgm:prSet/>
      <dgm:spPr/>
      <dgm:t>
        <a:bodyPr/>
        <a:lstStyle/>
        <a:p>
          <a:endParaRPr lang="en-US"/>
        </a:p>
      </dgm:t>
    </dgm:pt>
    <dgm:pt modelId="{F586C4C4-98EE-4B04-979B-80B25A96B5AB}" type="sibTrans" cxnId="{AA589F52-876F-4020-9836-2AC4ED512683}">
      <dgm:prSet/>
      <dgm:spPr/>
      <dgm:t>
        <a:bodyPr/>
        <a:lstStyle/>
        <a:p>
          <a:endParaRPr lang="en-US"/>
        </a:p>
      </dgm:t>
    </dgm:pt>
    <dgm:pt modelId="{A497F667-EE26-411D-8A16-6CA30F7A9B7E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600" dirty="0"/>
            <a:t>WC Completed, comments received: 1</a:t>
          </a:r>
        </a:p>
      </dgm:t>
    </dgm:pt>
    <dgm:pt modelId="{D8A5DA6D-D789-41FA-814D-17BC8A3DC475}" type="parTrans" cxnId="{38A46CF4-2F70-4220-A9C2-81D5D457803A}">
      <dgm:prSet/>
      <dgm:spPr/>
      <dgm:t>
        <a:bodyPr/>
        <a:lstStyle/>
        <a:p>
          <a:endParaRPr lang="en-US"/>
        </a:p>
      </dgm:t>
    </dgm:pt>
    <dgm:pt modelId="{317D7622-8C27-447F-943C-7021D90E221F}" type="sibTrans" cxnId="{38A46CF4-2F70-4220-A9C2-81D5D457803A}">
      <dgm:prSet/>
      <dgm:spPr/>
      <dgm:t>
        <a:bodyPr/>
        <a:lstStyle/>
        <a:p>
          <a:endParaRPr lang="en-US"/>
        </a:p>
      </dgm:t>
    </dgm:pt>
    <dgm:pt modelId="{3C388461-0737-4211-B01D-2520FE62C4A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600" dirty="0"/>
            <a:t>Working draft awaited: 4</a:t>
          </a:r>
        </a:p>
      </dgm:t>
    </dgm:pt>
    <dgm:pt modelId="{4CFC0432-B502-45CC-A678-B57127DC7979}" type="parTrans" cxnId="{5FE93280-A984-477B-8033-C60ADB3B01D6}">
      <dgm:prSet/>
      <dgm:spPr/>
      <dgm:t>
        <a:bodyPr/>
        <a:lstStyle/>
        <a:p>
          <a:endParaRPr lang="en-US"/>
        </a:p>
      </dgm:t>
    </dgm:pt>
    <dgm:pt modelId="{ED704056-21BA-4665-9D20-C87713A4595D}" type="sibTrans" cxnId="{5FE93280-A984-477B-8033-C60ADB3B01D6}">
      <dgm:prSet/>
      <dgm:spPr/>
      <dgm:t>
        <a:bodyPr/>
        <a:lstStyle/>
        <a:p>
          <a:endParaRPr lang="en-US"/>
        </a:p>
      </dgm:t>
    </dgm:pt>
    <dgm:pt modelId="{F960D7B2-8639-4A30-ABAF-4360F337456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600" dirty="0"/>
            <a:t>Inputs awaited from DCPC: 2</a:t>
          </a:r>
        </a:p>
      </dgm:t>
    </dgm:pt>
    <dgm:pt modelId="{2D361C24-2F17-4F53-9910-852B1DE72B27}" type="parTrans" cxnId="{E8423F6C-83C1-4A2F-91DF-C4066F70EEE7}">
      <dgm:prSet/>
      <dgm:spPr/>
      <dgm:t>
        <a:bodyPr/>
        <a:lstStyle/>
        <a:p>
          <a:endParaRPr lang="en-US"/>
        </a:p>
      </dgm:t>
    </dgm:pt>
    <dgm:pt modelId="{6B19F5D0-746F-4E17-8D56-06E6E9F0BF29}" type="sibTrans" cxnId="{E8423F6C-83C1-4A2F-91DF-C4066F70EEE7}">
      <dgm:prSet/>
      <dgm:spPr/>
      <dgm:t>
        <a:bodyPr/>
        <a:lstStyle/>
        <a:p>
          <a:endParaRPr lang="en-US"/>
        </a:p>
      </dgm:t>
    </dgm:pt>
    <dgm:pt modelId="{217C5FAA-769A-44BD-8349-3D820809746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Subjects Dropped</a:t>
          </a:r>
          <a:r>
            <a:rPr lang="en-US" sz="1800" dirty="0">
              <a:solidFill>
                <a:schemeClr val="tx1"/>
              </a:solidFill>
            </a:rPr>
            <a:t>: 1</a:t>
          </a:r>
        </a:p>
      </dgm:t>
    </dgm:pt>
    <dgm:pt modelId="{C9E3E453-E441-4BC6-920C-15DE55DE410B}" type="parTrans" cxnId="{1D3C62E0-55AC-4086-8BCC-5C921202A95A}">
      <dgm:prSet/>
      <dgm:spPr/>
      <dgm:t>
        <a:bodyPr/>
        <a:lstStyle/>
        <a:p>
          <a:endParaRPr lang="en-US"/>
        </a:p>
      </dgm:t>
    </dgm:pt>
    <dgm:pt modelId="{20936703-D4BA-4388-9AF4-502479F8662D}" type="sibTrans" cxnId="{1D3C62E0-55AC-4086-8BCC-5C921202A95A}">
      <dgm:prSet/>
      <dgm:spPr/>
      <dgm:t>
        <a:bodyPr/>
        <a:lstStyle/>
        <a:p>
          <a:endParaRPr lang="en-US"/>
        </a:p>
      </dgm:t>
    </dgm:pt>
    <dgm:pt modelId="{CDC15E21-5812-4AD6-806A-00F67359E982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r">
            <a:buNone/>
          </a:pPr>
          <a:r>
            <a:rPr lang="en-US" sz="1600" i="1" dirty="0"/>
            <a:t>*IS 17449 covers the requirement of 2 subjects.</a:t>
          </a:r>
          <a:endParaRPr lang="en-US" sz="1600" dirty="0"/>
        </a:p>
      </dgm:t>
    </dgm:pt>
    <dgm:pt modelId="{76B9BE87-F7F3-45C4-9E18-EE3056DE65E6}" type="sibTrans" cxnId="{43FB1200-C738-48F2-9403-10C5FD59FF37}">
      <dgm:prSet/>
      <dgm:spPr/>
      <dgm:t>
        <a:bodyPr/>
        <a:lstStyle/>
        <a:p>
          <a:endParaRPr lang="en-IN"/>
        </a:p>
      </dgm:t>
    </dgm:pt>
    <dgm:pt modelId="{533AD9CC-9F34-44DA-A529-2C5191704286}" type="parTrans" cxnId="{43FB1200-C738-48F2-9403-10C5FD59FF37}">
      <dgm:prSet/>
      <dgm:spPr/>
      <dgm:t>
        <a:bodyPr/>
        <a:lstStyle/>
        <a:p>
          <a:endParaRPr lang="en-IN"/>
        </a:p>
      </dgm:t>
    </dgm:pt>
    <dgm:pt modelId="{DBF4D1A1-6ED0-4EFB-973A-EB6833AD8D15}" type="pres">
      <dgm:prSet presAssocID="{EA187BE9-4195-4C09-A079-623F7142DDBB}" presName="linear" presStyleCnt="0">
        <dgm:presLayoutVars>
          <dgm:dir/>
          <dgm:animLvl val="lvl"/>
          <dgm:resizeHandles val="exact"/>
        </dgm:presLayoutVars>
      </dgm:prSet>
      <dgm:spPr/>
    </dgm:pt>
    <dgm:pt modelId="{E67A1623-089A-4C9C-9A58-B93BBFFD67F2}" type="pres">
      <dgm:prSet presAssocID="{5AFE0A96-3E23-4B52-81CF-E6AD1EE92E22}" presName="parentLin" presStyleCnt="0"/>
      <dgm:spPr/>
    </dgm:pt>
    <dgm:pt modelId="{CB4982AE-EE6A-4E41-A3D8-1188A2FD2BF1}" type="pres">
      <dgm:prSet presAssocID="{5AFE0A96-3E23-4B52-81CF-E6AD1EE92E22}" presName="parentLeftMargin" presStyleLbl="node1" presStyleIdx="0" presStyleCnt="5"/>
      <dgm:spPr/>
    </dgm:pt>
    <dgm:pt modelId="{3F3FA2E7-3891-40A1-AD4C-C90C0A0FD8DF}" type="pres">
      <dgm:prSet presAssocID="{5AFE0A96-3E23-4B52-81CF-E6AD1EE92E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BEA564-D066-470F-8C9D-14A037EB5D46}" type="pres">
      <dgm:prSet presAssocID="{5AFE0A96-3E23-4B52-81CF-E6AD1EE92E22}" presName="negativeSpace" presStyleCnt="0"/>
      <dgm:spPr/>
    </dgm:pt>
    <dgm:pt modelId="{AA9ACF9B-8B62-4368-9062-6C563413A203}" type="pres">
      <dgm:prSet presAssocID="{5AFE0A96-3E23-4B52-81CF-E6AD1EE92E22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1">
              <a:lumMod val="50000"/>
            </a:schemeClr>
          </a:solidFill>
        </a:ln>
      </dgm:spPr>
    </dgm:pt>
    <dgm:pt modelId="{B958AB8A-B425-4FC8-8A8C-171CADC94AE7}" type="pres">
      <dgm:prSet presAssocID="{7743D339-FA61-4898-8767-9032B5F19DFF}" presName="spaceBetweenRectangles" presStyleCnt="0"/>
      <dgm:spPr/>
    </dgm:pt>
    <dgm:pt modelId="{CBAEFA53-740E-446F-9A78-4BF7164E86B7}" type="pres">
      <dgm:prSet presAssocID="{357A4A5F-57DD-464B-903C-8231C1203D77}" presName="parentLin" presStyleCnt="0"/>
      <dgm:spPr/>
    </dgm:pt>
    <dgm:pt modelId="{5F18AB4E-9B66-43A3-9863-BBCA527F803B}" type="pres">
      <dgm:prSet presAssocID="{357A4A5F-57DD-464B-903C-8231C1203D77}" presName="parentLeftMargin" presStyleLbl="node1" presStyleIdx="0" presStyleCnt="5"/>
      <dgm:spPr/>
    </dgm:pt>
    <dgm:pt modelId="{E08BABC3-1D63-45FC-8003-0891411AF750}" type="pres">
      <dgm:prSet presAssocID="{357A4A5F-57DD-464B-903C-8231C1203D77}" presName="parentText" presStyleLbl="node1" presStyleIdx="1" presStyleCnt="5" custScaleX="110658">
        <dgm:presLayoutVars>
          <dgm:chMax val="0"/>
          <dgm:bulletEnabled val="1"/>
        </dgm:presLayoutVars>
      </dgm:prSet>
      <dgm:spPr/>
    </dgm:pt>
    <dgm:pt modelId="{B246B2E3-E5D8-438B-AB17-22927994BBEE}" type="pres">
      <dgm:prSet presAssocID="{357A4A5F-57DD-464B-903C-8231C1203D77}" presName="negativeSpace" presStyleCnt="0"/>
      <dgm:spPr/>
    </dgm:pt>
    <dgm:pt modelId="{4C22CC21-EF31-4C88-BBD5-A4E9FC1B2DA5}" type="pres">
      <dgm:prSet presAssocID="{357A4A5F-57DD-464B-903C-8231C1203D77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1">
              <a:lumMod val="50000"/>
            </a:schemeClr>
          </a:solidFill>
        </a:ln>
      </dgm:spPr>
    </dgm:pt>
    <dgm:pt modelId="{1DFBE8A8-BE5D-4E76-BA70-65BAEBBF29EE}" type="pres">
      <dgm:prSet presAssocID="{F021FCE9-87AA-467E-BEC1-1541AFE28B25}" presName="spaceBetweenRectangles" presStyleCnt="0"/>
      <dgm:spPr/>
    </dgm:pt>
    <dgm:pt modelId="{68DD3A0E-116F-409A-AA14-7B2F372EAFB1}" type="pres">
      <dgm:prSet presAssocID="{C76A147C-3DC2-43E0-8598-BB00F18BE4D4}" presName="parentLin" presStyleCnt="0"/>
      <dgm:spPr/>
    </dgm:pt>
    <dgm:pt modelId="{7D437693-EC93-4596-ACFD-AAA4206B8392}" type="pres">
      <dgm:prSet presAssocID="{C76A147C-3DC2-43E0-8598-BB00F18BE4D4}" presName="parentLeftMargin" presStyleLbl="node1" presStyleIdx="1" presStyleCnt="5"/>
      <dgm:spPr/>
    </dgm:pt>
    <dgm:pt modelId="{032D04A7-F283-43A9-8671-4769FE4A93F4}" type="pres">
      <dgm:prSet presAssocID="{C76A147C-3DC2-43E0-8598-BB00F18BE4D4}" presName="parentText" presStyleLbl="node1" presStyleIdx="2" presStyleCnt="5" custScaleX="120635" custScaleY="136509">
        <dgm:presLayoutVars>
          <dgm:chMax val="0"/>
          <dgm:bulletEnabled val="1"/>
        </dgm:presLayoutVars>
      </dgm:prSet>
      <dgm:spPr/>
    </dgm:pt>
    <dgm:pt modelId="{CC84A403-BF61-4DE2-A6A2-08BA1B8DD731}" type="pres">
      <dgm:prSet presAssocID="{C76A147C-3DC2-43E0-8598-BB00F18BE4D4}" presName="negativeSpace" presStyleCnt="0"/>
      <dgm:spPr/>
    </dgm:pt>
    <dgm:pt modelId="{498D5E89-B8AD-44FF-AF74-6D14A177F38C}" type="pres">
      <dgm:prSet presAssocID="{C76A147C-3DC2-43E0-8598-BB00F18BE4D4}" presName="childText" presStyleLbl="conFgAcc1" presStyleIdx="2" presStyleCnt="5" custLinFactNeighborX="-1220">
        <dgm:presLayoutVars>
          <dgm:bulletEnabled val="1"/>
        </dgm:presLayoutVars>
      </dgm:prSet>
      <dgm:spPr/>
    </dgm:pt>
    <dgm:pt modelId="{797970AA-58C6-4206-BDFB-F5412F5E7E7A}" type="pres">
      <dgm:prSet presAssocID="{7F6F26C8-5EEC-4B78-925F-09161ECF3DE0}" presName="spaceBetweenRectangles" presStyleCnt="0"/>
      <dgm:spPr/>
    </dgm:pt>
    <dgm:pt modelId="{63E13E95-D0B9-41CC-B7E0-AA1D85ADEFE8}" type="pres">
      <dgm:prSet presAssocID="{C635607F-3BC3-482A-B77E-1BC911F24B77}" presName="parentLin" presStyleCnt="0"/>
      <dgm:spPr/>
    </dgm:pt>
    <dgm:pt modelId="{A7B36575-8DCA-418E-995F-8E1BE364B67C}" type="pres">
      <dgm:prSet presAssocID="{C635607F-3BC3-482A-B77E-1BC911F24B77}" presName="parentLeftMargin" presStyleLbl="node1" presStyleIdx="2" presStyleCnt="5"/>
      <dgm:spPr/>
    </dgm:pt>
    <dgm:pt modelId="{E018F881-0EC1-4DF5-8649-C1E590B60E09}" type="pres">
      <dgm:prSet presAssocID="{C635607F-3BC3-482A-B77E-1BC911F24B7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6DE7B9A-0B22-4B69-84E9-3E7B1D5EB4B0}" type="pres">
      <dgm:prSet presAssocID="{C635607F-3BC3-482A-B77E-1BC911F24B77}" presName="negativeSpace" presStyleCnt="0"/>
      <dgm:spPr/>
    </dgm:pt>
    <dgm:pt modelId="{97117997-D25B-4C37-8621-44371104B89B}" type="pres">
      <dgm:prSet presAssocID="{C635607F-3BC3-482A-B77E-1BC911F24B77}" presName="childText" presStyleLbl="conFgAcc1" presStyleIdx="3" presStyleCnt="5">
        <dgm:presLayoutVars>
          <dgm:bulletEnabled val="1"/>
        </dgm:presLayoutVars>
      </dgm:prSet>
      <dgm:spPr/>
    </dgm:pt>
    <dgm:pt modelId="{3D45BD75-101A-4E39-8403-B13A17913832}" type="pres">
      <dgm:prSet presAssocID="{F586C4C4-98EE-4B04-979B-80B25A96B5AB}" presName="spaceBetweenRectangles" presStyleCnt="0"/>
      <dgm:spPr/>
    </dgm:pt>
    <dgm:pt modelId="{0A1CDA61-D532-4E7F-9ED8-B09770C22481}" type="pres">
      <dgm:prSet presAssocID="{217C5FAA-769A-44BD-8349-3D8208097468}" presName="parentLin" presStyleCnt="0"/>
      <dgm:spPr/>
    </dgm:pt>
    <dgm:pt modelId="{656D8A12-473F-4E8A-9A27-5AD21D062469}" type="pres">
      <dgm:prSet presAssocID="{217C5FAA-769A-44BD-8349-3D8208097468}" presName="parentLeftMargin" presStyleLbl="node1" presStyleIdx="3" presStyleCnt="5"/>
      <dgm:spPr/>
    </dgm:pt>
    <dgm:pt modelId="{6A376A0E-7642-4695-BD36-E23D166E0322}" type="pres">
      <dgm:prSet presAssocID="{217C5FAA-769A-44BD-8349-3D820809746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950504D-6B85-424D-9BE3-787DFC81D4AA}" type="pres">
      <dgm:prSet presAssocID="{217C5FAA-769A-44BD-8349-3D8208097468}" presName="negativeSpace" presStyleCnt="0"/>
      <dgm:spPr/>
    </dgm:pt>
    <dgm:pt modelId="{F9786E72-74A9-47B6-BCA6-CB5CE5B18697}" type="pres">
      <dgm:prSet presAssocID="{217C5FAA-769A-44BD-8349-3D8208097468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accent1">
              <a:lumMod val="50000"/>
            </a:schemeClr>
          </a:solidFill>
        </a:ln>
      </dgm:spPr>
    </dgm:pt>
  </dgm:ptLst>
  <dgm:cxnLst>
    <dgm:cxn modelId="{43FB1200-C738-48F2-9403-10C5FD59FF37}" srcId="{C76A147C-3DC2-43E0-8598-BB00F18BE4D4}" destId="{CDC15E21-5812-4AD6-806A-00F67359E982}" srcOrd="2" destOrd="0" parTransId="{533AD9CC-9F34-44DA-A529-2C5191704286}" sibTransId="{76B9BE87-F7F3-45C4-9E18-EE3056DE65E6}"/>
    <dgm:cxn modelId="{7D305100-4067-41FD-AA28-9196456D35FB}" type="presOf" srcId="{217C5FAA-769A-44BD-8349-3D8208097468}" destId="{656D8A12-473F-4E8A-9A27-5AD21D062469}" srcOrd="0" destOrd="0" presId="urn:microsoft.com/office/officeart/2005/8/layout/list1"/>
    <dgm:cxn modelId="{2F25E701-FB29-4E31-BF91-CF3D8B8348D2}" type="presOf" srcId="{3C388461-0737-4211-B01D-2520FE62C4A4}" destId="{97117997-D25B-4C37-8621-44371104B89B}" srcOrd="0" destOrd="1" presId="urn:microsoft.com/office/officeart/2005/8/layout/list1"/>
    <dgm:cxn modelId="{14F01704-AEC3-4E93-A4B6-2104D17256E5}" type="presOf" srcId="{CDC15E21-5812-4AD6-806A-00F67359E982}" destId="{498D5E89-B8AD-44FF-AF74-6D14A177F38C}" srcOrd="0" destOrd="2" presId="urn:microsoft.com/office/officeart/2005/8/layout/list1"/>
    <dgm:cxn modelId="{5D64C815-48E9-49F9-AAA8-D7202E123A62}" type="presOf" srcId="{357A4A5F-57DD-464B-903C-8231C1203D77}" destId="{5F18AB4E-9B66-43A3-9863-BBCA527F803B}" srcOrd="0" destOrd="0" presId="urn:microsoft.com/office/officeart/2005/8/layout/list1"/>
    <dgm:cxn modelId="{E92B121B-D969-4544-A78B-A9F2FA78BB3B}" srcId="{EA187BE9-4195-4C09-A079-623F7142DDBB}" destId="{357A4A5F-57DD-464B-903C-8231C1203D77}" srcOrd="1" destOrd="0" parTransId="{605C8893-25DD-435B-8230-873E74F85664}" sibTransId="{F021FCE9-87AA-467E-BEC1-1541AFE28B25}"/>
    <dgm:cxn modelId="{54DCEB27-EEC4-46F1-B1EF-85B84274E609}" type="presOf" srcId="{B4BFE76A-54B4-45A6-AA7D-847C5AEEE575}" destId="{498D5E89-B8AD-44FF-AF74-6D14A177F38C}" srcOrd="0" destOrd="1" presId="urn:microsoft.com/office/officeart/2005/8/layout/list1"/>
    <dgm:cxn modelId="{89D3912C-C744-41A6-BCC1-0BEFE86BE026}" type="presOf" srcId="{5AFE0A96-3E23-4B52-81CF-E6AD1EE92E22}" destId="{CB4982AE-EE6A-4E41-A3D8-1188A2FD2BF1}" srcOrd="0" destOrd="0" presId="urn:microsoft.com/office/officeart/2005/8/layout/list1"/>
    <dgm:cxn modelId="{C3703F5D-C955-4FD6-BBAE-35497F4F1A16}" type="presOf" srcId="{F960D7B2-8639-4A30-ABAF-4360F3374568}" destId="{97117997-D25B-4C37-8621-44371104B89B}" srcOrd="0" destOrd="2" presId="urn:microsoft.com/office/officeart/2005/8/layout/list1"/>
    <dgm:cxn modelId="{D38ADB62-36FE-4909-8D87-6830B369768E}" type="presOf" srcId="{C76A147C-3DC2-43E0-8598-BB00F18BE4D4}" destId="{032D04A7-F283-43A9-8671-4769FE4A93F4}" srcOrd="1" destOrd="0" presId="urn:microsoft.com/office/officeart/2005/8/layout/list1"/>
    <dgm:cxn modelId="{E8423F6C-83C1-4A2F-91DF-C4066F70EEE7}" srcId="{C635607F-3BC3-482A-B77E-1BC911F24B77}" destId="{F960D7B2-8639-4A30-ABAF-4360F3374568}" srcOrd="2" destOrd="0" parTransId="{2D361C24-2F17-4F53-9910-852B1DE72B27}" sibTransId="{6B19F5D0-746F-4E17-8D56-06E6E9F0BF29}"/>
    <dgm:cxn modelId="{4377654D-714C-45C4-AC69-32E13B6CA14C}" type="presOf" srcId="{AA980585-B5B7-40E0-BC69-FFDF22F7018F}" destId="{498D5E89-B8AD-44FF-AF74-6D14A177F38C}" srcOrd="0" destOrd="0" presId="urn:microsoft.com/office/officeart/2005/8/layout/list1"/>
    <dgm:cxn modelId="{853FB56E-0275-49E8-9824-57E3C2519913}" type="presOf" srcId="{A497F667-EE26-411D-8A16-6CA30F7A9B7E}" destId="{97117997-D25B-4C37-8621-44371104B89B}" srcOrd="0" destOrd="0" presId="urn:microsoft.com/office/officeart/2005/8/layout/list1"/>
    <dgm:cxn modelId="{AA589F52-876F-4020-9836-2AC4ED512683}" srcId="{EA187BE9-4195-4C09-A079-623F7142DDBB}" destId="{C635607F-3BC3-482A-B77E-1BC911F24B77}" srcOrd="3" destOrd="0" parTransId="{BCC4FF6B-097E-44DC-B5B9-44001A46C0BD}" sibTransId="{F586C4C4-98EE-4B04-979B-80B25A96B5AB}"/>
    <dgm:cxn modelId="{60910F58-FF8B-48F2-8B79-8CC7AC264D98}" type="presOf" srcId="{357A4A5F-57DD-464B-903C-8231C1203D77}" destId="{E08BABC3-1D63-45FC-8003-0891411AF750}" srcOrd="1" destOrd="0" presId="urn:microsoft.com/office/officeart/2005/8/layout/list1"/>
    <dgm:cxn modelId="{1710075A-7C25-4FBB-804F-96BD7DB51F72}" type="presOf" srcId="{C635607F-3BC3-482A-B77E-1BC911F24B77}" destId="{A7B36575-8DCA-418E-995F-8E1BE364B67C}" srcOrd="0" destOrd="0" presId="urn:microsoft.com/office/officeart/2005/8/layout/list1"/>
    <dgm:cxn modelId="{675A3F7D-2638-4FD1-90A8-20DE4E5DE8A9}" srcId="{C76A147C-3DC2-43E0-8598-BB00F18BE4D4}" destId="{B4BFE76A-54B4-45A6-AA7D-847C5AEEE575}" srcOrd="1" destOrd="0" parTransId="{103AEC77-B39F-4956-8A03-724649FF3CDE}" sibTransId="{3CDF3450-D7A0-4D85-A591-4B81EF0EB12E}"/>
    <dgm:cxn modelId="{5FE93280-A984-477B-8033-C60ADB3B01D6}" srcId="{C635607F-3BC3-482A-B77E-1BC911F24B77}" destId="{3C388461-0737-4211-B01D-2520FE62C4A4}" srcOrd="1" destOrd="0" parTransId="{4CFC0432-B502-45CC-A678-B57127DC7979}" sibTransId="{ED704056-21BA-4665-9D20-C87713A4595D}"/>
    <dgm:cxn modelId="{81820085-405F-4537-A3DD-7411750F0DA4}" type="presOf" srcId="{EA187BE9-4195-4C09-A079-623F7142DDBB}" destId="{DBF4D1A1-6ED0-4EFB-973A-EB6833AD8D15}" srcOrd="0" destOrd="0" presId="urn:microsoft.com/office/officeart/2005/8/layout/list1"/>
    <dgm:cxn modelId="{9CC5ED87-03BC-4036-8198-6AA8D36952CC}" type="presOf" srcId="{C76A147C-3DC2-43E0-8598-BB00F18BE4D4}" destId="{7D437693-EC93-4596-ACFD-AAA4206B8392}" srcOrd="0" destOrd="0" presId="urn:microsoft.com/office/officeart/2005/8/layout/list1"/>
    <dgm:cxn modelId="{D66329BC-11B6-4160-B276-EEE3C5194B06}" srcId="{C76A147C-3DC2-43E0-8598-BB00F18BE4D4}" destId="{AA980585-B5B7-40E0-BC69-FFDF22F7018F}" srcOrd="0" destOrd="0" parTransId="{5960A532-AF5C-4D74-8061-2E736CC0B519}" sibTransId="{E02DE1C5-A81F-46E2-83CD-107A5D12CE7E}"/>
    <dgm:cxn modelId="{4A2648C8-4B2C-4607-8585-B3831FBFC552}" srcId="{EA187BE9-4195-4C09-A079-623F7142DDBB}" destId="{C76A147C-3DC2-43E0-8598-BB00F18BE4D4}" srcOrd="2" destOrd="0" parTransId="{C160EB68-0F04-4E21-BA4A-0AA9DEDF2AF5}" sibTransId="{7F6F26C8-5EEC-4B78-925F-09161ECF3DE0}"/>
    <dgm:cxn modelId="{32E5F0DA-1963-4FED-B496-A66DBE048C70}" type="presOf" srcId="{C635607F-3BC3-482A-B77E-1BC911F24B77}" destId="{E018F881-0EC1-4DF5-8649-C1E590B60E09}" srcOrd="1" destOrd="0" presId="urn:microsoft.com/office/officeart/2005/8/layout/list1"/>
    <dgm:cxn modelId="{1D3C62E0-55AC-4086-8BCC-5C921202A95A}" srcId="{EA187BE9-4195-4C09-A079-623F7142DDBB}" destId="{217C5FAA-769A-44BD-8349-3D8208097468}" srcOrd="4" destOrd="0" parTransId="{C9E3E453-E441-4BC6-920C-15DE55DE410B}" sibTransId="{20936703-D4BA-4388-9AF4-502479F8662D}"/>
    <dgm:cxn modelId="{38ECBDE8-1280-4532-8B2D-01A4DFA3EDA8}" srcId="{EA187BE9-4195-4C09-A079-623F7142DDBB}" destId="{5AFE0A96-3E23-4B52-81CF-E6AD1EE92E22}" srcOrd="0" destOrd="0" parTransId="{2B53F2BE-0E29-4796-A329-1105E210B4A6}" sibTransId="{7743D339-FA61-4898-8767-9032B5F19DFF}"/>
    <dgm:cxn modelId="{38A46CF4-2F70-4220-A9C2-81D5D457803A}" srcId="{C635607F-3BC3-482A-B77E-1BC911F24B77}" destId="{A497F667-EE26-411D-8A16-6CA30F7A9B7E}" srcOrd="0" destOrd="0" parTransId="{D8A5DA6D-D789-41FA-814D-17BC8A3DC475}" sibTransId="{317D7622-8C27-447F-943C-7021D90E221F}"/>
    <dgm:cxn modelId="{36A3CAFE-7B8D-4177-91C5-A0B26CFED801}" type="presOf" srcId="{5AFE0A96-3E23-4B52-81CF-E6AD1EE92E22}" destId="{3F3FA2E7-3891-40A1-AD4C-C90C0A0FD8DF}" srcOrd="1" destOrd="0" presId="urn:microsoft.com/office/officeart/2005/8/layout/list1"/>
    <dgm:cxn modelId="{780C52FF-148F-4870-AEE3-24E3A9534443}" type="presOf" srcId="{217C5FAA-769A-44BD-8349-3D8208097468}" destId="{6A376A0E-7642-4695-BD36-E23D166E0322}" srcOrd="1" destOrd="0" presId="urn:microsoft.com/office/officeart/2005/8/layout/list1"/>
    <dgm:cxn modelId="{05B3BF5E-9B61-40DB-82F1-6B66859BA51F}" type="presParOf" srcId="{DBF4D1A1-6ED0-4EFB-973A-EB6833AD8D15}" destId="{E67A1623-089A-4C9C-9A58-B93BBFFD67F2}" srcOrd="0" destOrd="0" presId="urn:microsoft.com/office/officeart/2005/8/layout/list1"/>
    <dgm:cxn modelId="{1A86C00D-7FE7-4E1D-80C9-5AF88134B79E}" type="presParOf" srcId="{E67A1623-089A-4C9C-9A58-B93BBFFD67F2}" destId="{CB4982AE-EE6A-4E41-A3D8-1188A2FD2BF1}" srcOrd="0" destOrd="0" presId="urn:microsoft.com/office/officeart/2005/8/layout/list1"/>
    <dgm:cxn modelId="{E31DCCE0-1E1A-4EBC-B31F-2FF38D20AE88}" type="presParOf" srcId="{E67A1623-089A-4C9C-9A58-B93BBFFD67F2}" destId="{3F3FA2E7-3891-40A1-AD4C-C90C0A0FD8DF}" srcOrd="1" destOrd="0" presId="urn:microsoft.com/office/officeart/2005/8/layout/list1"/>
    <dgm:cxn modelId="{96C9368A-8A3C-445B-8546-6152D60AAFAE}" type="presParOf" srcId="{DBF4D1A1-6ED0-4EFB-973A-EB6833AD8D15}" destId="{77BEA564-D066-470F-8C9D-14A037EB5D46}" srcOrd="1" destOrd="0" presId="urn:microsoft.com/office/officeart/2005/8/layout/list1"/>
    <dgm:cxn modelId="{4D162B89-8B61-479D-AE0D-1DD33F95BB8F}" type="presParOf" srcId="{DBF4D1A1-6ED0-4EFB-973A-EB6833AD8D15}" destId="{AA9ACF9B-8B62-4368-9062-6C563413A203}" srcOrd="2" destOrd="0" presId="urn:microsoft.com/office/officeart/2005/8/layout/list1"/>
    <dgm:cxn modelId="{5BD41E46-9C65-4F9B-B005-65F9097BA7F7}" type="presParOf" srcId="{DBF4D1A1-6ED0-4EFB-973A-EB6833AD8D15}" destId="{B958AB8A-B425-4FC8-8A8C-171CADC94AE7}" srcOrd="3" destOrd="0" presId="urn:microsoft.com/office/officeart/2005/8/layout/list1"/>
    <dgm:cxn modelId="{1A1F0B8E-EA6D-4991-8D5E-0315324EBFF1}" type="presParOf" srcId="{DBF4D1A1-6ED0-4EFB-973A-EB6833AD8D15}" destId="{CBAEFA53-740E-446F-9A78-4BF7164E86B7}" srcOrd="4" destOrd="0" presId="urn:microsoft.com/office/officeart/2005/8/layout/list1"/>
    <dgm:cxn modelId="{221D01D9-B87A-4C2E-9540-F74D42CA3843}" type="presParOf" srcId="{CBAEFA53-740E-446F-9A78-4BF7164E86B7}" destId="{5F18AB4E-9B66-43A3-9863-BBCA527F803B}" srcOrd="0" destOrd="0" presId="urn:microsoft.com/office/officeart/2005/8/layout/list1"/>
    <dgm:cxn modelId="{DC75C659-0CA9-4729-9492-F21ECAFA01B6}" type="presParOf" srcId="{CBAEFA53-740E-446F-9A78-4BF7164E86B7}" destId="{E08BABC3-1D63-45FC-8003-0891411AF750}" srcOrd="1" destOrd="0" presId="urn:microsoft.com/office/officeart/2005/8/layout/list1"/>
    <dgm:cxn modelId="{E84E58BA-4CF2-4C34-A033-56125C5F76F0}" type="presParOf" srcId="{DBF4D1A1-6ED0-4EFB-973A-EB6833AD8D15}" destId="{B246B2E3-E5D8-438B-AB17-22927994BBEE}" srcOrd="5" destOrd="0" presId="urn:microsoft.com/office/officeart/2005/8/layout/list1"/>
    <dgm:cxn modelId="{285CFAE8-E8FE-4940-8831-A62A5E398D36}" type="presParOf" srcId="{DBF4D1A1-6ED0-4EFB-973A-EB6833AD8D15}" destId="{4C22CC21-EF31-4C88-BBD5-A4E9FC1B2DA5}" srcOrd="6" destOrd="0" presId="urn:microsoft.com/office/officeart/2005/8/layout/list1"/>
    <dgm:cxn modelId="{CB2CD078-31C3-4AFB-B209-F24575772F19}" type="presParOf" srcId="{DBF4D1A1-6ED0-4EFB-973A-EB6833AD8D15}" destId="{1DFBE8A8-BE5D-4E76-BA70-65BAEBBF29EE}" srcOrd="7" destOrd="0" presId="urn:microsoft.com/office/officeart/2005/8/layout/list1"/>
    <dgm:cxn modelId="{956DA00D-8ACF-4D65-9D38-B1DA038B90B9}" type="presParOf" srcId="{DBF4D1A1-6ED0-4EFB-973A-EB6833AD8D15}" destId="{68DD3A0E-116F-409A-AA14-7B2F372EAFB1}" srcOrd="8" destOrd="0" presId="urn:microsoft.com/office/officeart/2005/8/layout/list1"/>
    <dgm:cxn modelId="{5690D347-1CA2-42FF-92EF-B8EDCED47626}" type="presParOf" srcId="{68DD3A0E-116F-409A-AA14-7B2F372EAFB1}" destId="{7D437693-EC93-4596-ACFD-AAA4206B8392}" srcOrd="0" destOrd="0" presId="urn:microsoft.com/office/officeart/2005/8/layout/list1"/>
    <dgm:cxn modelId="{B6AD5CC0-F0EB-47EE-B5FF-7987A721CE46}" type="presParOf" srcId="{68DD3A0E-116F-409A-AA14-7B2F372EAFB1}" destId="{032D04A7-F283-43A9-8671-4769FE4A93F4}" srcOrd="1" destOrd="0" presId="urn:microsoft.com/office/officeart/2005/8/layout/list1"/>
    <dgm:cxn modelId="{D6501D86-A3DA-4385-A861-36D589A8FBDD}" type="presParOf" srcId="{DBF4D1A1-6ED0-4EFB-973A-EB6833AD8D15}" destId="{CC84A403-BF61-4DE2-A6A2-08BA1B8DD731}" srcOrd="9" destOrd="0" presId="urn:microsoft.com/office/officeart/2005/8/layout/list1"/>
    <dgm:cxn modelId="{51E9CA03-4600-4037-B236-A38512BB55FC}" type="presParOf" srcId="{DBF4D1A1-6ED0-4EFB-973A-EB6833AD8D15}" destId="{498D5E89-B8AD-44FF-AF74-6D14A177F38C}" srcOrd="10" destOrd="0" presId="urn:microsoft.com/office/officeart/2005/8/layout/list1"/>
    <dgm:cxn modelId="{791967F0-C382-4B97-827A-3A8CEAC2CAD1}" type="presParOf" srcId="{DBF4D1A1-6ED0-4EFB-973A-EB6833AD8D15}" destId="{797970AA-58C6-4206-BDFB-F5412F5E7E7A}" srcOrd="11" destOrd="0" presId="urn:microsoft.com/office/officeart/2005/8/layout/list1"/>
    <dgm:cxn modelId="{3C5A7E18-77FD-4F78-8570-83D1F3A247F1}" type="presParOf" srcId="{DBF4D1A1-6ED0-4EFB-973A-EB6833AD8D15}" destId="{63E13E95-D0B9-41CC-B7E0-AA1D85ADEFE8}" srcOrd="12" destOrd="0" presId="urn:microsoft.com/office/officeart/2005/8/layout/list1"/>
    <dgm:cxn modelId="{909E5D56-A93D-4F50-8873-51774C97773A}" type="presParOf" srcId="{63E13E95-D0B9-41CC-B7E0-AA1D85ADEFE8}" destId="{A7B36575-8DCA-418E-995F-8E1BE364B67C}" srcOrd="0" destOrd="0" presId="urn:microsoft.com/office/officeart/2005/8/layout/list1"/>
    <dgm:cxn modelId="{BF94995E-A3BD-474A-9798-31725C45AE07}" type="presParOf" srcId="{63E13E95-D0B9-41CC-B7E0-AA1D85ADEFE8}" destId="{E018F881-0EC1-4DF5-8649-C1E590B60E09}" srcOrd="1" destOrd="0" presId="urn:microsoft.com/office/officeart/2005/8/layout/list1"/>
    <dgm:cxn modelId="{70AFFBBA-D22D-4B5F-8FDE-81A630442F74}" type="presParOf" srcId="{DBF4D1A1-6ED0-4EFB-973A-EB6833AD8D15}" destId="{D6DE7B9A-0B22-4B69-84E9-3E7B1D5EB4B0}" srcOrd="13" destOrd="0" presId="urn:microsoft.com/office/officeart/2005/8/layout/list1"/>
    <dgm:cxn modelId="{BEE5554A-923D-477A-AD53-B8F9EAEB0F18}" type="presParOf" srcId="{DBF4D1A1-6ED0-4EFB-973A-EB6833AD8D15}" destId="{97117997-D25B-4C37-8621-44371104B89B}" srcOrd="14" destOrd="0" presId="urn:microsoft.com/office/officeart/2005/8/layout/list1"/>
    <dgm:cxn modelId="{6B91876F-BD86-47BC-8DB7-9DCAE81F1527}" type="presParOf" srcId="{DBF4D1A1-6ED0-4EFB-973A-EB6833AD8D15}" destId="{3D45BD75-101A-4E39-8403-B13A17913832}" srcOrd="15" destOrd="0" presId="urn:microsoft.com/office/officeart/2005/8/layout/list1"/>
    <dgm:cxn modelId="{098BE63E-6941-4779-BAE1-EA753516AE73}" type="presParOf" srcId="{DBF4D1A1-6ED0-4EFB-973A-EB6833AD8D15}" destId="{0A1CDA61-D532-4E7F-9ED8-B09770C22481}" srcOrd="16" destOrd="0" presId="urn:microsoft.com/office/officeart/2005/8/layout/list1"/>
    <dgm:cxn modelId="{EFB3B168-E46B-409D-888D-44B07486C880}" type="presParOf" srcId="{0A1CDA61-D532-4E7F-9ED8-B09770C22481}" destId="{656D8A12-473F-4E8A-9A27-5AD21D062469}" srcOrd="0" destOrd="0" presId="urn:microsoft.com/office/officeart/2005/8/layout/list1"/>
    <dgm:cxn modelId="{86BE2D7F-FFC9-4B83-84A0-12DB95C14B2D}" type="presParOf" srcId="{0A1CDA61-D532-4E7F-9ED8-B09770C22481}" destId="{6A376A0E-7642-4695-BD36-E23D166E0322}" srcOrd="1" destOrd="0" presId="urn:microsoft.com/office/officeart/2005/8/layout/list1"/>
    <dgm:cxn modelId="{510D411E-F529-442F-BDDB-A587E91C48FC}" type="presParOf" srcId="{DBF4D1A1-6ED0-4EFB-973A-EB6833AD8D15}" destId="{0950504D-6B85-424D-9BE3-787DFC81D4AA}" srcOrd="17" destOrd="0" presId="urn:microsoft.com/office/officeart/2005/8/layout/list1"/>
    <dgm:cxn modelId="{D1C8BFEB-B6BF-49C6-8DF6-B415503B0104}" type="presParOf" srcId="{DBF4D1A1-6ED0-4EFB-973A-EB6833AD8D15}" destId="{F9786E72-74A9-47B6-BCA6-CB5CE5B1869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B460C-B7FE-4F4A-8862-CAEF0364D26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BE8D5-0591-48EC-B3D7-CA52EE3E8E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Gasification Reactivity and Cold and Hot Mechanical Strength of Coal </a:t>
          </a:r>
        </a:p>
      </dgm:t>
    </dgm:pt>
    <dgm:pt modelId="{00C36D94-BEB1-47A2-84EC-FDD32D5E469D}" type="parTrans" cxnId="{EDD61902-F6A9-4014-A9C1-7B59098288A1}">
      <dgm:prSet/>
      <dgm:spPr/>
      <dgm:t>
        <a:bodyPr/>
        <a:lstStyle/>
        <a:p>
          <a:endParaRPr lang="en-US"/>
        </a:p>
      </dgm:t>
    </dgm:pt>
    <dgm:pt modelId="{7F300703-EBD3-4A9E-8057-61C66062BBCC}" type="sibTrans" cxnId="{EDD61902-F6A9-4014-A9C1-7B59098288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6E6444-270C-4969-8AFE-3811E5ECC770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Hard coal — Froth flotation testing — Part 1: Laboratory procedure</a:t>
          </a:r>
          <a:endParaRPr lang="en-US"/>
        </a:p>
      </dgm:t>
    </dgm:pt>
    <dgm:pt modelId="{63A8B7DA-2DBE-4AD3-8744-29C1868D3054}" type="parTrans" cxnId="{711A22BB-F2EF-4865-BC4A-4FEFC08BDA7F}">
      <dgm:prSet/>
      <dgm:spPr/>
      <dgm:t>
        <a:bodyPr/>
        <a:lstStyle/>
        <a:p>
          <a:endParaRPr lang="en-US"/>
        </a:p>
      </dgm:t>
    </dgm:pt>
    <dgm:pt modelId="{ADCFC0E3-7C1A-48E3-B102-D2686D7D2D4B}" type="sibTrans" cxnId="{711A22BB-F2EF-4865-BC4A-4FEFC08BDA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E0FC7B0-E4A7-4C15-B826-C209B48EA0F3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Hard coal — Froth flotation testing — Part 2: Sequential evaluation</a:t>
          </a:r>
          <a:endParaRPr lang="en-US"/>
        </a:p>
      </dgm:t>
    </dgm:pt>
    <dgm:pt modelId="{0C488732-8DEB-441C-8475-A052D7AF11EF}" type="parTrans" cxnId="{C063D5C0-3E86-4836-8FAA-7A96EB5BE7B3}">
      <dgm:prSet/>
      <dgm:spPr/>
      <dgm:t>
        <a:bodyPr/>
        <a:lstStyle/>
        <a:p>
          <a:endParaRPr lang="en-US"/>
        </a:p>
      </dgm:t>
    </dgm:pt>
    <dgm:pt modelId="{E9CDF0F8-B0D8-4D29-86F0-8B5A38BB2249}" type="sibTrans" cxnId="{C063D5C0-3E86-4836-8FAA-7A96EB5BE7B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6409E7-8C46-4199-B78A-1802D2CDD075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Coal — Methods for evaluating flocculants for use in coal preparation</a:t>
          </a:r>
          <a:endParaRPr lang="en-US"/>
        </a:p>
      </dgm:t>
    </dgm:pt>
    <dgm:pt modelId="{7E6B34FE-1445-4F6A-952A-D3CB87FCFF61}" type="parTrans" cxnId="{400C0DC7-2813-4B2A-9CCF-8BCECBD3242B}">
      <dgm:prSet/>
      <dgm:spPr/>
      <dgm:t>
        <a:bodyPr/>
        <a:lstStyle/>
        <a:p>
          <a:endParaRPr lang="en-US"/>
        </a:p>
      </dgm:t>
    </dgm:pt>
    <dgm:pt modelId="{AF78B279-9C40-435D-AA57-3DF0C64BF778}" type="sibTrans" cxnId="{400C0DC7-2813-4B2A-9CCF-8BCECBD3242B}">
      <dgm:prSet/>
      <dgm:spPr/>
      <dgm:t>
        <a:bodyPr/>
        <a:lstStyle/>
        <a:p>
          <a:endParaRPr lang="en-US"/>
        </a:p>
      </dgm:t>
    </dgm:pt>
    <dgm:pt modelId="{7149B1D4-BFC9-4EC0-8F51-ADE27FE85B93}" type="pres">
      <dgm:prSet presAssocID="{930B460C-B7FE-4F4A-8862-CAEF0364D269}" presName="root" presStyleCnt="0">
        <dgm:presLayoutVars>
          <dgm:dir/>
          <dgm:resizeHandles val="exact"/>
        </dgm:presLayoutVars>
      </dgm:prSet>
      <dgm:spPr/>
    </dgm:pt>
    <dgm:pt modelId="{EF9598E5-1369-4829-B248-8CD9C1B49790}" type="pres">
      <dgm:prSet presAssocID="{930B460C-B7FE-4F4A-8862-CAEF0364D269}" presName="container" presStyleCnt="0">
        <dgm:presLayoutVars>
          <dgm:dir/>
          <dgm:resizeHandles val="exact"/>
        </dgm:presLayoutVars>
      </dgm:prSet>
      <dgm:spPr/>
    </dgm:pt>
    <dgm:pt modelId="{54B07DC5-347E-49CA-9447-1E3BA0AD73F8}" type="pres">
      <dgm:prSet presAssocID="{F11BE8D5-0591-48EC-B3D7-CA52EE3E8EA3}" presName="compNode" presStyleCnt="0"/>
      <dgm:spPr/>
    </dgm:pt>
    <dgm:pt modelId="{220A9452-8787-4603-82F1-90BBFB24CCF1}" type="pres">
      <dgm:prSet presAssocID="{F11BE8D5-0591-48EC-B3D7-CA52EE3E8EA3}" presName="iconBgRect" presStyleLbl="bgShp" presStyleIdx="0" presStyleCnt="4"/>
      <dgm:spPr/>
    </dgm:pt>
    <dgm:pt modelId="{D7CF262B-3405-4D8A-87FA-E8AE0106B2CC}" type="pres">
      <dgm:prSet presAssocID="{F11BE8D5-0591-48EC-B3D7-CA52EE3E8E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458F9D29-ED0F-47BD-BB2D-60F2E975964D}" type="pres">
      <dgm:prSet presAssocID="{F11BE8D5-0591-48EC-B3D7-CA52EE3E8EA3}" presName="spaceRect" presStyleCnt="0"/>
      <dgm:spPr/>
    </dgm:pt>
    <dgm:pt modelId="{645CD4C8-1391-4F60-83FC-440E93B9574D}" type="pres">
      <dgm:prSet presAssocID="{F11BE8D5-0591-48EC-B3D7-CA52EE3E8EA3}" presName="textRect" presStyleLbl="revTx" presStyleIdx="0" presStyleCnt="4">
        <dgm:presLayoutVars>
          <dgm:chMax val="1"/>
          <dgm:chPref val="1"/>
        </dgm:presLayoutVars>
      </dgm:prSet>
      <dgm:spPr/>
    </dgm:pt>
    <dgm:pt modelId="{0FF7D329-DEF4-4549-9D9A-957E8B447AF2}" type="pres">
      <dgm:prSet presAssocID="{7F300703-EBD3-4A9E-8057-61C66062BBCC}" presName="sibTrans" presStyleLbl="sibTrans2D1" presStyleIdx="0" presStyleCnt="0"/>
      <dgm:spPr/>
    </dgm:pt>
    <dgm:pt modelId="{7032E97C-CCEB-4274-82D0-D4E3D318CB74}" type="pres">
      <dgm:prSet presAssocID="{A26E6444-270C-4969-8AFE-3811E5ECC770}" presName="compNode" presStyleCnt="0"/>
      <dgm:spPr/>
    </dgm:pt>
    <dgm:pt modelId="{6DC9BD3F-CEB6-42B7-89F5-BCC04838C8C0}" type="pres">
      <dgm:prSet presAssocID="{A26E6444-270C-4969-8AFE-3811E5ECC770}" presName="iconBgRect" presStyleLbl="bgShp" presStyleIdx="1" presStyleCnt="4"/>
      <dgm:spPr/>
    </dgm:pt>
    <dgm:pt modelId="{C6668655-75D3-41C5-89F4-122F2193F103}" type="pres">
      <dgm:prSet presAssocID="{A26E6444-270C-4969-8AFE-3811E5ECC7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1CEF457-79F6-4F6A-95A5-12771688E9E5}" type="pres">
      <dgm:prSet presAssocID="{A26E6444-270C-4969-8AFE-3811E5ECC770}" presName="spaceRect" presStyleCnt="0"/>
      <dgm:spPr/>
    </dgm:pt>
    <dgm:pt modelId="{1E4CC1EA-B646-4FB3-8764-9F4BBC9E375F}" type="pres">
      <dgm:prSet presAssocID="{A26E6444-270C-4969-8AFE-3811E5ECC770}" presName="textRect" presStyleLbl="revTx" presStyleIdx="1" presStyleCnt="4">
        <dgm:presLayoutVars>
          <dgm:chMax val="1"/>
          <dgm:chPref val="1"/>
        </dgm:presLayoutVars>
      </dgm:prSet>
      <dgm:spPr/>
    </dgm:pt>
    <dgm:pt modelId="{0E9499A4-1ED2-4523-B70B-7282811A52D0}" type="pres">
      <dgm:prSet presAssocID="{ADCFC0E3-7C1A-48E3-B102-D2686D7D2D4B}" presName="sibTrans" presStyleLbl="sibTrans2D1" presStyleIdx="0" presStyleCnt="0"/>
      <dgm:spPr/>
    </dgm:pt>
    <dgm:pt modelId="{0B08F096-4F05-4F1E-B4C7-41FBC0F54D50}" type="pres">
      <dgm:prSet presAssocID="{4E0FC7B0-E4A7-4C15-B826-C209B48EA0F3}" presName="compNode" presStyleCnt="0"/>
      <dgm:spPr/>
    </dgm:pt>
    <dgm:pt modelId="{B910F575-8F7B-4B26-A012-6F891C480FA9}" type="pres">
      <dgm:prSet presAssocID="{4E0FC7B0-E4A7-4C15-B826-C209B48EA0F3}" presName="iconBgRect" presStyleLbl="bgShp" presStyleIdx="2" presStyleCnt="4"/>
      <dgm:spPr/>
    </dgm:pt>
    <dgm:pt modelId="{6F19637D-1B3F-4D85-99CD-8EE784DD7675}" type="pres">
      <dgm:prSet presAssocID="{4E0FC7B0-E4A7-4C15-B826-C209B48EA0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28510471-48F1-4966-B196-5815CA961682}" type="pres">
      <dgm:prSet presAssocID="{4E0FC7B0-E4A7-4C15-B826-C209B48EA0F3}" presName="spaceRect" presStyleCnt="0"/>
      <dgm:spPr/>
    </dgm:pt>
    <dgm:pt modelId="{632D0BE4-CBDC-40C3-8493-37B0E6480BC8}" type="pres">
      <dgm:prSet presAssocID="{4E0FC7B0-E4A7-4C15-B826-C209B48EA0F3}" presName="textRect" presStyleLbl="revTx" presStyleIdx="2" presStyleCnt="4">
        <dgm:presLayoutVars>
          <dgm:chMax val="1"/>
          <dgm:chPref val="1"/>
        </dgm:presLayoutVars>
      </dgm:prSet>
      <dgm:spPr/>
    </dgm:pt>
    <dgm:pt modelId="{6C52FA1C-B0A8-4F69-AD3E-CF4A3DA5CB42}" type="pres">
      <dgm:prSet presAssocID="{E9CDF0F8-B0D8-4D29-86F0-8B5A38BB2249}" presName="sibTrans" presStyleLbl="sibTrans2D1" presStyleIdx="0" presStyleCnt="0"/>
      <dgm:spPr/>
    </dgm:pt>
    <dgm:pt modelId="{6CD4ABE8-F9D0-450C-8F6C-1DB41EF6CF81}" type="pres">
      <dgm:prSet presAssocID="{226409E7-8C46-4199-B78A-1802D2CDD075}" presName="compNode" presStyleCnt="0"/>
      <dgm:spPr/>
    </dgm:pt>
    <dgm:pt modelId="{CE3C641B-B206-4A9B-9B1F-7E6E5AE3559B}" type="pres">
      <dgm:prSet presAssocID="{226409E7-8C46-4199-B78A-1802D2CDD075}" presName="iconBgRect" presStyleLbl="bgShp" presStyleIdx="3" presStyleCnt="4"/>
      <dgm:spPr/>
    </dgm:pt>
    <dgm:pt modelId="{2B97CABA-5A53-4D7F-8E26-9A9BF622CFBD}" type="pres">
      <dgm:prSet presAssocID="{226409E7-8C46-4199-B78A-1802D2CDD0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5B5C268-20EF-4E52-B639-CA391879CFBE}" type="pres">
      <dgm:prSet presAssocID="{226409E7-8C46-4199-B78A-1802D2CDD075}" presName="spaceRect" presStyleCnt="0"/>
      <dgm:spPr/>
    </dgm:pt>
    <dgm:pt modelId="{0BABA3E7-7189-42B5-AF27-4774C141CE66}" type="pres">
      <dgm:prSet presAssocID="{226409E7-8C46-4199-B78A-1802D2CDD0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DD61902-F6A9-4014-A9C1-7B59098288A1}" srcId="{930B460C-B7FE-4F4A-8862-CAEF0364D269}" destId="{F11BE8D5-0591-48EC-B3D7-CA52EE3E8EA3}" srcOrd="0" destOrd="0" parTransId="{00C36D94-BEB1-47A2-84EC-FDD32D5E469D}" sibTransId="{7F300703-EBD3-4A9E-8057-61C66062BBCC}"/>
    <dgm:cxn modelId="{8271B014-0480-4432-9821-AE6C988B03A1}" type="presOf" srcId="{F11BE8D5-0591-48EC-B3D7-CA52EE3E8EA3}" destId="{645CD4C8-1391-4F60-83FC-440E93B9574D}" srcOrd="0" destOrd="0" presId="urn:microsoft.com/office/officeart/2018/2/layout/IconCircleList"/>
    <dgm:cxn modelId="{94153F25-6D4A-4447-ACFA-21D9955F7F6E}" type="presOf" srcId="{226409E7-8C46-4199-B78A-1802D2CDD075}" destId="{0BABA3E7-7189-42B5-AF27-4774C141CE66}" srcOrd="0" destOrd="0" presId="urn:microsoft.com/office/officeart/2018/2/layout/IconCircleList"/>
    <dgm:cxn modelId="{B2E3FE3A-8CCC-40DA-A742-AA383398F4BE}" type="presOf" srcId="{A26E6444-270C-4969-8AFE-3811E5ECC770}" destId="{1E4CC1EA-B646-4FB3-8764-9F4BBC9E375F}" srcOrd="0" destOrd="0" presId="urn:microsoft.com/office/officeart/2018/2/layout/IconCircleList"/>
    <dgm:cxn modelId="{D0F0693D-BA62-4B1F-8319-39F7918052EB}" type="presOf" srcId="{4E0FC7B0-E4A7-4C15-B826-C209B48EA0F3}" destId="{632D0BE4-CBDC-40C3-8493-37B0E6480BC8}" srcOrd="0" destOrd="0" presId="urn:microsoft.com/office/officeart/2018/2/layout/IconCircleList"/>
    <dgm:cxn modelId="{13487C5F-0341-4957-9190-5E58EB51C6DB}" type="presOf" srcId="{E9CDF0F8-B0D8-4D29-86F0-8B5A38BB2249}" destId="{6C52FA1C-B0A8-4F69-AD3E-CF4A3DA5CB42}" srcOrd="0" destOrd="0" presId="urn:microsoft.com/office/officeart/2018/2/layout/IconCircleList"/>
    <dgm:cxn modelId="{350BC259-9F3E-4922-A8E1-CE32E961B63D}" type="presOf" srcId="{ADCFC0E3-7C1A-48E3-B102-D2686D7D2D4B}" destId="{0E9499A4-1ED2-4523-B70B-7282811A52D0}" srcOrd="0" destOrd="0" presId="urn:microsoft.com/office/officeart/2018/2/layout/IconCircleList"/>
    <dgm:cxn modelId="{79414C98-C777-470C-91B9-2D34D62B36F9}" type="presOf" srcId="{930B460C-B7FE-4F4A-8862-CAEF0364D269}" destId="{7149B1D4-BFC9-4EC0-8F51-ADE27FE85B93}" srcOrd="0" destOrd="0" presId="urn:microsoft.com/office/officeart/2018/2/layout/IconCircleList"/>
    <dgm:cxn modelId="{711A22BB-F2EF-4865-BC4A-4FEFC08BDA7F}" srcId="{930B460C-B7FE-4F4A-8862-CAEF0364D269}" destId="{A26E6444-270C-4969-8AFE-3811E5ECC770}" srcOrd="1" destOrd="0" parTransId="{63A8B7DA-2DBE-4AD3-8744-29C1868D3054}" sibTransId="{ADCFC0E3-7C1A-48E3-B102-D2686D7D2D4B}"/>
    <dgm:cxn modelId="{C063D5C0-3E86-4836-8FAA-7A96EB5BE7B3}" srcId="{930B460C-B7FE-4F4A-8862-CAEF0364D269}" destId="{4E0FC7B0-E4A7-4C15-B826-C209B48EA0F3}" srcOrd="2" destOrd="0" parTransId="{0C488732-8DEB-441C-8475-A052D7AF11EF}" sibTransId="{E9CDF0F8-B0D8-4D29-86F0-8B5A38BB2249}"/>
    <dgm:cxn modelId="{400C0DC7-2813-4B2A-9CCF-8BCECBD3242B}" srcId="{930B460C-B7FE-4F4A-8862-CAEF0364D269}" destId="{226409E7-8C46-4199-B78A-1802D2CDD075}" srcOrd="3" destOrd="0" parTransId="{7E6B34FE-1445-4F6A-952A-D3CB87FCFF61}" sibTransId="{AF78B279-9C40-435D-AA57-3DF0C64BF778}"/>
    <dgm:cxn modelId="{BF0DEFF1-C06A-4CD7-A82C-C67231AF93CF}" type="presOf" srcId="{7F300703-EBD3-4A9E-8057-61C66062BBCC}" destId="{0FF7D329-DEF4-4549-9D9A-957E8B447AF2}" srcOrd="0" destOrd="0" presId="urn:microsoft.com/office/officeart/2018/2/layout/IconCircleList"/>
    <dgm:cxn modelId="{034803C9-B378-49EA-AD13-F33F3F73312D}" type="presParOf" srcId="{7149B1D4-BFC9-4EC0-8F51-ADE27FE85B93}" destId="{EF9598E5-1369-4829-B248-8CD9C1B49790}" srcOrd="0" destOrd="0" presId="urn:microsoft.com/office/officeart/2018/2/layout/IconCircleList"/>
    <dgm:cxn modelId="{80A7E0EE-C18A-4F05-BA5B-EC89D9491EF6}" type="presParOf" srcId="{EF9598E5-1369-4829-B248-8CD9C1B49790}" destId="{54B07DC5-347E-49CA-9447-1E3BA0AD73F8}" srcOrd="0" destOrd="0" presId="urn:microsoft.com/office/officeart/2018/2/layout/IconCircleList"/>
    <dgm:cxn modelId="{CA4A477F-2FD7-4091-9072-458BF991AE8A}" type="presParOf" srcId="{54B07DC5-347E-49CA-9447-1E3BA0AD73F8}" destId="{220A9452-8787-4603-82F1-90BBFB24CCF1}" srcOrd="0" destOrd="0" presId="urn:microsoft.com/office/officeart/2018/2/layout/IconCircleList"/>
    <dgm:cxn modelId="{BA449372-0975-4F67-B2F9-DCBEFA0342FF}" type="presParOf" srcId="{54B07DC5-347E-49CA-9447-1E3BA0AD73F8}" destId="{D7CF262B-3405-4D8A-87FA-E8AE0106B2CC}" srcOrd="1" destOrd="0" presId="urn:microsoft.com/office/officeart/2018/2/layout/IconCircleList"/>
    <dgm:cxn modelId="{CA6388D3-F4F2-482D-90E4-30151D4B3F63}" type="presParOf" srcId="{54B07DC5-347E-49CA-9447-1E3BA0AD73F8}" destId="{458F9D29-ED0F-47BD-BB2D-60F2E975964D}" srcOrd="2" destOrd="0" presId="urn:microsoft.com/office/officeart/2018/2/layout/IconCircleList"/>
    <dgm:cxn modelId="{4A615345-393A-413A-BE52-729060134658}" type="presParOf" srcId="{54B07DC5-347E-49CA-9447-1E3BA0AD73F8}" destId="{645CD4C8-1391-4F60-83FC-440E93B9574D}" srcOrd="3" destOrd="0" presId="urn:microsoft.com/office/officeart/2018/2/layout/IconCircleList"/>
    <dgm:cxn modelId="{D41F8E42-0C2A-414C-85DA-7B560E334D8F}" type="presParOf" srcId="{EF9598E5-1369-4829-B248-8CD9C1B49790}" destId="{0FF7D329-DEF4-4549-9D9A-957E8B447AF2}" srcOrd="1" destOrd="0" presId="urn:microsoft.com/office/officeart/2018/2/layout/IconCircleList"/>
    <dgm:cxn modelId="{CBCC8B6C-F58C-45C5-9D9A-FE718A06A799}" type="presParOf" srcId="{EF9598E5-1369-4829-B248-8CD9C1B49790}" destId="{7032E97C-CCEB-4274-82D0-D4E3D318CB74}" srcOrd="2" destOrd="0" presId="urn:microsoft.com/office/officeart/2018/2/layout/IconCircleList"/>
    <dgm:cxn modelId="{E208DCB2-063E-4EE9-B3BB-00098472C12C}" type="presParOf" srcId="{7032E97C-CCEB-4274-82D0-D4E3D318CB74}" destId="{6DC9BD3F-CEB6-42B7-89F5-BCC04838C8C0}" srcOrd="0" destOrd="0" presId="urn:microsoft.com/office/officeart/2018/2/layout/IconCircleList"/>
    <dgm:cxn modelId="{170C0ABA-8FEA-4C61-9217-7A791195ECC2}" type="presParOf" srcId="{7032E97C-CCEB-4274-82D0-D4E3D318CB74}" destId="{C6668655-75D3-41C5-89F4-122F2193F103}" srcOrd="1" destOrd="0" presId="urn:microsoft.com/office/officeart/2018/2/layout/IconCircleList"/>
    <dgm:cxn modelId="{63B1B63A-0DE1-418A-AD14-0E70ABDAE2B8}" type="presParOf" srcId="{7032E97C-CCEB-4274-82D0-D4E3D318CB74}" destId="{D1CEF457-79F6-4F6A-95A5-12771688E9E5}" srcOrd="2" destOrd="0" presId="urn:microsoft.com/office/officeart/2018/2/layout/IconCircleList"/>
    <dgm:cxn modelId="{1649D5AE-8C73-4DDA-A5D7-8F3E63CBB52D}" type="presParOf" srcId="{7032E97C-CCEB-4274-82D0-D4E3D318CB74}" destId="{1E4CC1EA-B646-4FB3-8764-9F4BBC9E375F}" srcOrd="3" destOrd="0" presId="urn:microsoft.com/office/officeart/2018/2/layout/IconCircleList"/>
    <dgm:cxn modelId="{C0CA83C7-E4D6-44E4-8D1D-512F940BDE4D}" type="presParOf" srcId="{EF9598E5-1369-4829-B248-8CD9C1B49790}" destId="{0E9499A4-1ED2-4523-B70B-7282811A52D0}" srcOrd="3" destOrd="0" presId="urn:microsoft.com/office/officeart/2018/2/layout/IconCircleList"/>
    <dgm:cxn modelId="{32318DB4-BE36-4355-924F-46F0620760EF}" type="presParOf" srcId="{EF9598E5-1369-4829-B248-8CD9C1B49790}" destId="{0B08F096-4F05-4F1E-B4C7-41FBC0F54D50}" srcOrd="4" destOrd="0" presId="urn:microsoft.com/office/officeart/2018/2/layout/IconCircleList"/>
    <dgm:cxn modelId="{AABB5641-9360-4F5F-988A-80F3109D5584}" type="presParOf" srcId="{0B08F096-4F05-4F1E-B4C7-41FBC0F54D50}" destId="{B910F575-8F7B-4B26-A012-6F891C480FA9}" srcOrd="0" destOrd="0" presId="urn:microsoft.com/office/officeart/2018/2/layout/IconCircleList"/>
    <dgm:cxn modelId="{34F331E1-7A39-4FAA-B8E6-0F6C3A641D39}" type="presParOf" srcId="{0B08F096-4F05-4F1E-B4C7-41FBC0F54D50}" destId="{6F19637D-1B3F-4D85-99CD-8EE784DD7675}" srcOrd="1" destOrd="0" presId="urn:microsoft.com/office/officeart/2018/2/layout/IconCircleList"/>
    <dgm:cxn modelId="{A1F8E99D-6492-4ED4-91AF-3D614F0F1C7D}" type="presParOf" srcId="{0B08F096-4F05-4F1E-B4C7-41FBC0F54D50}" destId="{28510471-48F1-4966-B196-5815CA961682}" srcOrd="2" destOrd="0" presId="urn:microsoft.com/office/officeart/2018/2/layout/IconCircleList"/>
    <dgm:cxn modelId="{7ACD77CD-5A76-48CF-B6B5-FB00F31ED249}" type="presParOf" srcId="{0B08F096-4F05-4F1E-B4C7-41FBC0F54D50}" destId="{632D0BE4-CBDC-40C3-8493-37B0E6480BC8}" srcOrd="3" destOrd="0" presId="urn:microsoft.com/office/officeart/2018/2/layout/IconCircleList"/>
    <dgm:cxn modelId="{DC6004E2-38E3-4052-B00E-F90A7152D624}" type="presParOf" srcId="{EF9598E5-1369-4829-B248-8CD9C1B49790}" destId="{6C52FA1C-B0A8-4F69-AD3E-CF4A3DA5CB42}" srcOrd="5" destOrd="0" presId="urn:microsoft.com/office/officeart/2018/2/layout/IconCircleList"/>
    <dgm:cxn modelId="{38EA8FED-33D1-4E82-BD88-3155883AE1F8}" type="presParOf" srcId="{EF9598E5-1369-4829-B248-8CD9C1B49790}" destId="{6CD4ABE8-F9D0-450C-8F6C-1DB41EF6CF81}" srcOrd="6" destOrd="0" presId="urn:microsoft.com/office/officeart/2018/2/layout/IconCircleList"/>
    <dgm:cxn modelId="{ECD5F993-171C-417A-A29D-7EB077C5E602}" type="presParOf" srcId="{6CD4ABE8-F9D0-450C-8F6C-1DB41EF6CF81}" destId="{CE3C641B-B206-4A9B-9B1F-7E6E5AE3559B}" srcOrd="0" destOrd="0" presId="urn:microsoft.com/office/officeart/2018/2/layout/IconCircleList"/>
    <dgm:cxn modelId="{02279C80-4E62-46D6-87F9-42E4DB49B0CF}" type="presParOf" srcId="{6CD4ABE8-F9D0-450C-8F6C-1DB41EF6CF81}" destId="{2B97CABA-5A53-4D7F-8E26-9A9BF622CFBD}" srcOrd="1" destOrd="0" presId="urn:microsoft.com/office/officeart/2018/2/layout/IconCircleList"/>
    <dgm:cxn modelId="{0493B95E-040A-4A78-83C9-D0E6A69A1505}" type="presParOf" srcId="{6CD4ABE8-F9D0-450C-8F6C-1DB41EF6CF81}" destId="{25B5C268-20EF-4E52-B639-CA391879CFBE}" srcOrd="2" destOrd="0" presId="urn:microsoft.com/office/officeart/2018/2/layout/IconCircleList"/>
    <dgm:cxn modelId="{A449BAC5-E36C-47F3-BDEB-2C82F1381F35}" type="presParOf" srcId="{6CD4ABE8-F9D0-450C-8F6C-1DB41EF6CF81}" destId="{0BABA3E7-7189-42B5-AF27-4774C141CE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736E16-54A0-49E3-89F4-DDDAADE1431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09577-9A55-4753-8771-D05DDAB2B7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Any questions?</a:t>
          </a:r>
          <a:endParaRPr lang="en-US"/>
        </a:p>
      </dgm:t>
    </dgm:pt>
    <dgm:pt modelId="{C0C39BAB-D993-468B-9263-DADC8AA3B5EE}" type="parTrans" cxnId="{0EF5D52C-5AF7-4D77-985B-B97E3165D6D4}">
      <dgm:prSet/>
      <dgm:spPr/>
      <dgm:t>
        <a:bodyPr/>
        <a:lstStyle/>
        <a:p>
          <a:endParaRPr lang="en-US"/>
        </a:p>
      </dgm:t>
    </dgm:pt>
    <dgm:pt modelId="{B2618695-B004-4D7C-A607-86539B315280}" type="sibTrans" cxnId="{0EF5D52C-5AF7-4D77-985B-B97E3165D6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DB52B0-88EA-4678-9B19-2C0A0E28DF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You can find us at: PCD@BIS.GOV.IN</a:t>
          </a:r>
          <a:endParaRPr lang="en-US" dirty="0"/>
        </a:p>
      </dgm:t>
    </dgm:pt>
    <dgm:pt modelId="{1D0A0AFB-5D78-4FC6-B0D4-53D4ACC72345}" type="parTrans" cxnId="{7F5E613E-C56A-4E3B-84A8-1B8BB31C4C9A}">
      <dgm:prSet/>
      <dgm:spPr/>
      <dgm:t>
        <a:bodyPr/>
        <a:lstStyle/>
        <a:p>
          <a:endParaRPr lang="en-US"/>
        </a:p>
      </dgm:t>
    </dgm:pt>
    <dgm:pt modelId="{B113FBD6-108B-4F4C-8690-C65DF82EE81B}" type="sibTrans" cxnId="{7F5E613E-C56A-4E3B-84A8-1B8BB31C4C9A}">
      <dgm:prSet/>
      <dgm:spPr/>
      <dgm:t>
        <a:bodyPr/>
        <a:lstStyle/>
        <a:p>
          <a:endParaRPr lang="en-US"/>
        </a:p>
      </dgm:t>
    </dgm:pt>
    <dgm:pt modelId="{0DB7D65C-6253-4ED7-82AD-8E1419458DF8}">
      <dgm:prSet/>
      <dgm:spPr/>
      <dgm:t>
        <a:bodyPr/>
        <a:lstStyle/>
        <a:p>
          <a:endParaRPr lang="en-IN"/>
        </a:p>
      </dgm:t>
    </dgm:pt>
    <dgm:pt modelId="{C530673A-84EA-484C-9EDA-02AB019946DB}" type="parTrans" cxnId="{FBF0D745-E3F1-4C66-A06A-65DEDC29B79C}">
      <dgm:prSet/>
      <dgm:spPr/>
      <dgm:t>
        <a:bodyPr/>
        <a:lstStyle/>
        <a:p>
          <a:endParaRPr lang="en-US"/>
        </a:p>
      </dgm:t>
    </dgm:pt>
    <dgm:pt modelId="{394715AD-B9C6-4D6A-8588-219D5ED3A96E}" type="sibTrans" cxnId="{FBF0D745-E3F1-4C66-A06A-65DEDC29B79C}">
      <dgm:prSet/>
      <dgm:spPr/>
      <dgm:t>
        <a:bodyPr/>
        <a:lstStyle/>
        <a:p>
          <a:endParaRPr lang="en-US"/>
        </a:p>
      </dgm:t>
    </dgm:pt>
    <dgm:pt modelId="{22AEBB35-4744-4D3D-985F-D8D1E08B1E85}" type="pres">
      <dgm:prSet presAssocID="{43736E16-54A0-49E3-89F4-DDDAADE1431F}" presName="root" presStyleCnt="0">
        <dgm:presLayoutVars>
          <dgm:dir/>
          <dgm:resizeHandles val="exact"/>
        </dgm:presLayoutVars>
      </dgm:prSet>
      <dgm:spPr/>
    </dgm:pt>
    <dgm:pt modelId="{7FBEB5F6-14A9-4928-ADDE-92B6ED8D3891}" type="pres">
      <dgm:prSet presAssocID="{43736E16-54A0-49E3-89F4-DDDAADE1431F}" presName="container" presStyleCnt="0">
        <dgm:presLayoutVars>
          <dgm:dir/>
          <dgm:resizeHandles val="exact"/>
        </dgm:presLayoutVars>
      </dgm:prSet>
      <dgm:spPr/>
    </dgm:pt>
    <dgm:pt modelId="{3C2B8018-71BF-4F3D-83BF-7814C3CECA8A}" type="pres">
      <dgm:prSet presAssocID="{2F509577-9A55-4753-8771-D05DDAB2B743}" presName="compNode" presStyleCnt="0"/>
      <dgm:spPr/>
    </dgm:pt>
    <dgm:pt modelId="{06AF37E3-241A-46AA-BC56-E50C5898194B}" type="pres">
      <dgm:prSet presAssocID="{2F509577-9A55-4753-8771-D05DDAB2B743}" presName="iconBgRect" presStyleLbl="bgShp" presStyleIdx="0" presStyleCnt="2"/>
      <dgm:spPr/>
    </dgm:pt>
    <dgm:pt modelId="{D7FA7202-EA8A-497A-A235-A1D27761574A}" type="pres">
      <dgm:prSet presAssocID="{2F509577-9A55-4753-8771-D05DDAB2B7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6220EAB-2421-48C3-BCC9-6C0B6E76A9E5}" type="pres">
      <dgm:prSet presAssocID="{2F509577-9A55-4753-8771-D05DDAB2B743}" presName="spaceRect" presStyleCnt="0"/>
      <dgm:spPr/>
    </dgm:pt>
    <dgm:pt modelId="{293BC00E-8685-439D-9693-578AF4A9F5FB}" type="pres">
      <dgm:prSet presAssocID="{2F509577-9A55-4753-8771-D05DDAB2B743}" presName="textRect" presStyleLbl="revTx" presStyleIdx="0" presStyleCnt="2">
        <dgm:presLayoutVars>
          <dgm:chMax val="1"/>
          <dgm:chPref val="1"/>
        </dgm:presLayoutVars>
      </dgm:prSet>
      <dgm:spPr/>
    </dgm:pt>
    <dgm:pt modelId="{C4D9E0E0-652C-4B08-9A45-ACB786677C72}" type="pres">
      <dgm:prSet presAssocID="{B2618695-B004-4D7C-A607-86539B315280}" presName="sibTrans" presStyleLbl="sibTrans2D1" presStyleIdx="0" presStyleCnt="0"/>
      <dgm:spPr/>
    </dgm:pt>
    <dgm:pt modelId="{9AD7D15E-49D9-4E3A-A748-33723B6305FC}" type="pres">
      <dgm:prSet presAssocID="{0EDB52B0-88EA-4678-9B19-2C0A0E28DF23}" presName="compNode" presStyleCnt="0"/>
      <dgm:spPr/>
    </dgm:pt>
    <dgm:pt modelId="{6C3E4020-FED0-405E-88F8-389F55646690}" type="pres">
      <dgm:prSet presAssocID="{0EDB52B0-88EA-4678-9B19-2C0A0E28DF23}" presName="iconBgRect" presStyleLbl="bgShp" presStyleIdx="1" presStyleCnt="2"/>
      <dgm:spPr/>
    </dgm:pt>
    <dgm:pt modelId="{399C0628-5E21-4AB2-8926-A90A4411F72F}" type="pres">
      <dgm:prSet presAssocID="{0EDB52B0-88EA-4678-9B19-2C0A0E28DF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50DE8D-2CD2-4F66-A6F6-18EEF938B64B}" type="pres">
      <dgm:prSet presAssocID="{0EDB52B0-88EA-4678-9B19-2C0A0E28DF23}" presName="spaceRect" presStyleCnt="0"/>
      <dgm:spPr/>
    </dgm:pt>
    <dgm:pt modelId="{BC84DD5C-6316-43A0-8D2A-B2380DD7BC76}" type="pres">
      <dgm:prSet presAssocID="{0EDB52B0-88EA-4678-9B19-2C0A0E28DF2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EF5D52C-5AF7-4D77-985B-B97E3165D6D4}" srcId="{43736E16-54A0-49E3-89F4-DDDAADE1431F}" destId="{2F509577-9A55-4753-8771-D05DDAB2B743}" srcOrd="0" destOrd="0" parTransId="{C0C39BAB-D993-468B-9263-DADC8AA3B5EE}" sibTransId="{B2618695-B004-4D7C-A607-86539B315280}"/>
    <dgm:cxn modelId="{7F5E613E-C56A-4E3B-84A8-1B8BB31C4C9A}" srcId="{43736E16-54A0-49E3-89F4-DDDAADE1431F}" destId="{0EDB52B0-88EA-4678-9B19-2C0A0E28DF23}" srcOrd="1" destOrd="0" parTransId="{1D0A0AFB-5D78-4FC6-B0D4-53D4ACC72345}" sibTransId="{B113FBD6-108B-4F4C-8690-C65DF82EE81B}"/>
    <dgm:cxn modelId="{FBF0D745-E3F1-4C66-A06A-65DEDC29B79C}" srcId="{0EDB52B0-88EA-4678-9B19-2C0A0E28DF23}" destId="{0DB7D65C-6253-4ED7-82AD-8E1419458DF8}" srcOrd="0" destOrd="0" parTransId="{C530673A-84EA-484C-9EDA-02AB019946DB}" sibTransId="{394715AD-B9C6-4D6A-8588-219D5ED3A96E}"/>
    <dgm:cxn modelId="{09B27F6C-13C1-4843-B1CA-C5F77CFC64C0}" type="presOf" srcId="{0EDB52B0-88EA-4678-9B19-2C0A0E28DF23}" destId="{BC84DD5C-6316-43A0-8D2A-B2380DD7BC76}" srcOrd="0" destOrd="0" presId="urn:microsoft.com/office/officeart/2018/2/layout/IconCircleList"/>
    <dgm:cxn modelId="{ABED7B54-2DB1-4B35-A29E-6881700C99EE}" type="presOf" srcId="{2F509577-9A55-4753-8771-D05DDAB2B743}" destId="{293BC00E-8685-439D-9693-578AF4A9F5FB}" srcOrd="0" destOrd="0" presId="urn:microsoft.com/office/officeart/2018/2/layout/IconCircleList"/>
    <dgm:cxn modelId="{3F21789D-DDCE-44A8-AC82-86148E088CE7}" type="presOf" srcId="{B2618695-B004-4D7C-A607-86539B315280}" destId="{C4D9E0E0-652C-4B08-9A45-ACB786677C72}" srcOrd="0" destOrd="0" presId="urn:microsoft.com/office/officeart/2018/2/layout/IconCircleList"/>
    <dgm:cxn modelId="{909C71FB-E299-4648-B325-11ABE61642C1}" type="presOf" srcId="{43736E16-54A0-49E3-89F4-DDDAADE1431F}" destId="{22AEBB35-4744-4D3D-985F-D8D1E08B1E85}" srcOrd="0" destOrd="0" presId="urn:microsoft.com/office/officeart/2018/2/layout/IconCircleList"/>
    <dgm:cxn modelId="{9321EA7E-B4AE-436B-82E3-EEC84FBA31F4}" type="presParOf" srcId="{22AEBB35-4744-4D3D-985F-D8D1E08B1E85}" destId="{7FBEB5F6-14A9-4928-ADDE-92B6ED8D3891}" srcOrd="0" destOrd="0" presId="urn:microsoft.com/office/officeart/2018/2/layout/IconCircleList"/>
    <dgm:cxn modelId="{E1EB418F-9387-4597-9DF7-C2BE4CD45C86}" type="presParOf" srcId="{7FBEB5F6-14A9-4928-ADDE-92B6ED8D3891}" destId="{3C2B8018-71BF-4F3D-83BF-7814C3CECA8A}" srcOrd="0" destOrd="0" presId="urn:microsoft.com/office/officeart/2018/2/layout/IconCircleList"/>
    <dgm:cxn modelId="{C1882035-65F3-467C-B3DE-D9785D40A845}" type="presParOf" srcId="{3C2B8018-71BF-4F3D-83BF-7814C3CECA8A}" destId="{06AF37E3-241A-46AA-BC56-E50C5898194B}" srcOrd="0" destOrd="0" presId="urn:microsoft.com/office/officeart/2018/2/layout/IconCircleList"/>
    <dgm:cxn modelId="{7F8B3A20-28D4-4ECF-BA2E-D5681C08B74F}" type="presParOf" srcId="{3C2B8018-71BF-4F3D-83BF-7814C3CECA8A}" destId="{D7FA7202-EA8A-497A-A235-A1D27761574A}" srcOrd="1" destOrd="0" presId="urn:microsoft.com/office/officeart/2018/2/layout/IconCircleList"/>
    <dgm:cxn modelId="{ADA684FC-3921-470A-A85F-F404A7FC82B5}" type="presParOf" srcId="{3C2B8018-71BF-4F3D-83BF-7814C3CECA8A}" destId="{66220EAB-2421-48C3-BCC9-6C0B6E76A9E5}" srcOrd="2" destOrd="0" presId="urn:microsoft.com/office/officeart/2018/2/layout/IconCircleList"/>
    <dgm:cxn modelId="{8D5FCD94-8455-4B18-9E3C-2FE2FFD5CCDE}" type="presParOf" srcId="{3C2B8018-71BF-4F3D-83BF-7814C3CECA8A}" destId="{293BC00E-8685-439D-9693-578AF4A9F5FB}" srcOrd="3" destOrd="0" presId="urn:microsoft.com/office/officeart/2018/2/layout/IconCircleList"/>
    <dgm:cxn modelId="{3804061E-8AAE-42BD-A67E-CDBC72DEE35D}" type="presParOf" srcId="{7FBEB5F6-14A9-4928-ADDE-92B6ED8D3891}" destId="{C4D9E0E0-652C-4B08-9A45-ACB786677C72}" srcOrd="1" destOrd="0" presId="urn:microsoft.com/office/officeart/2018/2/layout/IconCircleList"/>
    <dgm:cxn modelId="{DA97F1F4-98FF-4F8B-A902-B8B328CE1A29}" type="presParOf" srcId="{7FBEB5F6-14A9-4928-ADDE-92B6ED8D3891}" destId="{9AD7D15E-49D9-4E3A-A748-33723B6305FC}" srcOrd="2" destOrd="0" presId="urn:microsoft.com/office/officeart/2018/2/layout/IconCircleList"/>
    <dgm:cxn modelId="{4741C2CB-D0BE-4EA8-8529-2C6114F5D303}" type="presParOf" srcId="{9AD7D15E-49D9-4E3A-A748-33723B6305FC}" destId="{6C3E4020-FED0-405E-88F8-389F55646690}" srcOrd="0" destOrd="0" presId="urn:microsoft.com/office/officeart/2018/2/layout/IconCircleList"/>
    <dgm:cxn modelId="{06E71097-BF8B-4EA4-9A70-C9F2AAD16A6F}" type="presParOf" srcId="{9AD7D15E-49D9-4E3A-A748-33723B6305FC}" destId="{399C0628-5E21-4AB2-8926-A90A4411F72F}" srcOrd="1" destOrd="0" presId="urn:microsoft.com/office/officeart/2018/2/layout/IconCircleList"/>
    <dgm:cxn modelId="{368D9B9E-87E3-4A35-BE03-82DDA55B99CF}" type="presParOf" srcId="{9AD7D15E-49D9-4E3A-A748-33723B6305FC}" destId="{5850DE8D-2CD2-4F66-A6F6-18EEF938B64B}" srcOrd="2" destOrd="0" presId="urn:microsoft.com/office/officeart/2018/2/layout/IconCircleList"/>
    <dgm:cxn modelId="{7DF6ADE5-94F8-4B42-9CC9-10E9188EBCC8}" type="presParOf" srcId="{9AD7D15E-49D9-4E3A-A748-33723B6305FC}" destId="{BC84DD5C-6316-43A0-8D2A-B2380DD7BC7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56B34-952A-4C17-9A04-C9775A9E286E}">
      <dsp:nvSpPr>
        <dsp:cNvPr id="0" name=""/>
        <dsp:cNvSpPr/>
      </dsp:nvSpPr>
      <dsp:spPr>
        <a:xfrm rot="5400000">
          <a:off x="-215232" y="215826"/>
          <a:ext cx="1434882" cy="1004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Content</a:t>
          </a:r>
          <a:endParaRPr lang="en-IN" sz="2100" kern="1200" dirty="0"/>
        </a:p>
      </dsp:txBody>
      <dsp:txXfrm rot="-5400000">
        <a:off x="1" y="502803"/>
        <a:ext cx="1004417" cy="430465"/>
      </dsp:txXfrm>
    </dsp:sp>
    <dsp:sp modelId="{72186373-07F4-4E37-BAB7-7D411DD47E26}">
      <dsp:nvSpPr>
        <dsp:cNvPr id="0" name=""/>
        <dsp:cNvSpPr/>
      </dsp:nvSpPr>
      <dsp:spPr>
        <a:xfrm rot="5400000">
          <a:off x="3688802" y="-2683790"/>
          <a:ext cx="932673" cy="6301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/>
            <a:t> Address the products/processes/systems/services on which BIS needs to formulate standard.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/>
            <a:t> Address Indian Standards that are to be taken up for revision</a:t>
          </a:r>
          <a:endParaRPr lang="en-IN" sz="1600" kern="1200" dirty="0"/>
        </a:p>
      </dsp:txBody>
      <dsp:txXfrm rot="-5400000">
        <a:off x="1004418" y="46123"/>
        <a:ext cx="6255913" cy="841615"/>
      </dsp:txXfrm>
    </dsp:sp>
    <dsp:sp modelId="{AB13D88A-40E9-41B0-905D-9BDA0BC510BD}">
      <dsp:nvSpPr>
        <dsp:cNvPr id="0" name=""/>
        <dsp:cNvSpPr/>
      </dsp:nvSpPr>
      <dsp:spPr>
        <a:xfrm rot="5400000">
          <a:off x="-215232" y="1454275"/>
          <a:ext cx="1434882" cy="1004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</a:t>
          </a:r>
          <a:endParaRPr lang="en-IN" sz="2100" kern="1200" dirty="0"/>
        </a:p>
      </dsp:txBody>
      <dsp:txXfrm rot="-5400000">
        <a:off x="1" y="1741252"/>
        <a:ext cx="1004417" cy="430465"/>
      </dsp:txXfrm>
    </dsp:sp>
    <dsp:sp modelId="{13788947-82A9-4C66-8307-A9048872C26C}">
      <dsp:nvSpPr>
        <dsp:cNvPr id="0" name=""/>
        <dsp:cNvSpPr/>
      </dsp:nvSpPr>
      <dsp:spPr>
        <a:xfrm rot="5400000">
          <a:off x="3688802" y="-1445341"/>
          <a:ext cx="932673" cy="6301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/>
            <a:t> Subject proposed will be taken up in Annual Plan of Action.</a:t>
          </a:r>
          <a:endParaRPr lang="en-IN" sz="1600" kern="1200" dirty="0"/>
        </a:p>
      </dsp:txBody>
      <dsp:txXfrm rot="-5400000">
        <a:off x="1004418" y="1284572"/>
        <a:ext cx="6255913" cy="841615"/>
      </dsp:txXfrm>
    </dsp:sp>
    <dsp:sp modelId="{D5114AAC-4AE9-4720-A681-7CBDCEAFAFE7}">
      <dsp:nvSpPr>
        <dsp:cNvPr id="0" name=""/>
        <dsp:cNvSpPr/>
      </dsp:nvSpPr>
      <dsp:spPr>
        <a:xfrm rot="5400000">
          <a:off x="-215232" y="2692724"/>
          <a:ext cx="1434882" cy="1004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Outcome</a:t>
          </a:r>
          <a:endParaRPr lang="en-IN" sz="2100" kern="1200" dirty="0"/>
        </a:p>
      </dsp:txBody>
      <dsp:txXfrm rot="-5400000">
        <a:off x="1" y="2979701"/>
        <a:ext cx="1004417" cy="430465"/>
      </dsp:txXfrm>
    </dsp:sp>
    <dsp:sp modelId="{5C92466E-06E9-45FA-BA9B-844BA309E1F9}">
      <dsp:nvSpPr>
        <dsp:cNvPr id="0" name=""/>
        <dsp:cNvSpPr/>
      </dsp:nvSpPr>
      <dsp:spPr>
        <a:xfrm rot="5400000">
          <a:off x="3688802" y="-206892"/>
          <a:ext cx="932673" cy="6301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/>
            <a:t> If a standard has been formulated or revised in pursuance of the Annual Plan of Action of a Ministry/Department, the Ministry/ Department concerned shall take immediate and effective steps for its implementation.</a:t>
          </a:r>
          <a:endParaRPr lang="en-IN" sz="1600" kern="1200" dirty="0"/>
        </a:p>
      </dsp:txBody>
      <dsp:txXfrm rot="-5400000">
        <a:off x="1004418" y="2523021"/>
        <a:ext cx="6255913" cy="841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ACF9B-8B62-4368-9062-6C563413A203}">
      <dsp:nvSpPr>
        <dsp:cNvPr id="0" name=""/>
        <dsp:cNvSpPr/>
      </dsp:nvSpPr>
      <dsp:spPr>
        <a:xfrm>
          <a:off x="0" y="224943"/>
          <a:ext cx="91439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FA2E7-3891-40A1-AD4C-C90C0A0FD8DF}">
      <dsp:nvSpPr>
        <dsp:cNvPr id="0" name=""/>
        <dsp:cNvSpPr/>
      </dsp:nvSpPr>
      <dsp:spPr>
        <a:xfrm>
          <a:off x="457199" y="3543"/>
          <a:ext cx="6400799" cy="442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Total HS line</a:t>
          </a:r>
          <a:r>
            <a:rPr lang="en-US" sz="1800" kern="1200" dirty="0">
              <a:solidFill>
                <a:schemeClr val="tx1"/>
              </a:solidFill>
            </a:rPr>
            <a:t>: 26</a:t>
          </a:r>
        </a:p>
      </dsp:txBody>
      <dsp:txXfrm>
        <a:off x="478815" y="25159"/>
        <a:ext cx="6357567" cy="399568"/>
      </dsp:txXfrm>
    </dsp:sp>
    <dsp:sp modelId="{4C22CC21-EF31-4C88-BBD5-A4E9FC1B2DA5}">
      <dsp:nvSpPr>
        <dsp:cNvPr id="0" name=""/>
        <dsp:cNvSpPr/>
      </dsp:nvSpPr>
      <dsp:spPr>
        <a:xfrm>
          <a:off x="0" y="905343"/>
          <a:ext cx="91439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BABC3-1D63-45FC-8003-0891411AF750}">
      <dsp:nvSpPr>
        <dsp:cNvPr id="0" name=""/>
        <dsp:cNvSpPr/>
      </dsp:nvSpPr>
      <dsp:spPr>
        <a:xfrm>
          <a:off x="457199" y="683943"/>
          <a:ext cx="7082996" cy="442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No of Subjects under HS lines</a:t>
          </a:r>
          <a:r>
            <a:rPr lang="en-US" sz="1800" kern="1200" dirty="0">
              <a:solidFill>
                <a:schemeClr val="tx1"/>
              </a:solidFill>
            </a:rPr>
            <a:t>: 44 (4 subjects are being repeated)</a:t>
          </a:r>
        </a:p>
      </dsp:txBody>
      <dsp:txXfrm>
        <a:off x="478815" y="705559"/>
        <a:ext cx="7039764" cy="399568"/>
      </dsp:txXfrm>
    </dsp:sp>
    <dsp:sp modelId="{498D5E89-B8AD-44FF-AF74-6D14A177F38C}">
      <dsp:nvSpPr>
        <dsp:cNvPr id="0" name=""/>
        <dsp:cNvSpPr/>
      </dsp:nvSpPr>
      <dsp:spPr>
        <a:xfrm>
          <a:off x="0" y="1747405"/>
          <a:ext cx="9143999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Standards were available: 15 (2 subject has 2 standards linked, 2 standards are being repeated)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New Standards Formulated:  23* (4 standards are being repeated)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i="1" kern="1200" dirty="0"/>
            <a:t>*IS 17449 covers the requirement of 2 subjects.</a:t>
          </a:r>
          <a:endParaRPr lang="en-US" sz="1600" kern="1200" dirty="0"/>
        </a:p>
      </dsp:txBody>
      <dsp:txXfrm>
        <a:off x="0" y="1747405"/>
        <a:ext cx="9143999" cy="1299375"/>
      </dsp:txXfrm>
    </dsp:sp>
    <dsp:sp modelId="{032D04A7-F283-43A9-8671-4769FE4A93F4}">
      <dsp:nvSpPr>
        <dsp:cNvPr id="0" name=""/>
        <dsp:cNvSpPr/>
      </dsp:nvSpPr>
      <dsp:spPr>
        <a:xfrm>
          <a:off x="457199" y="1364343"/>
          <a:ext cx="7721604" cy="60446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Indian Standards against 44 subjects</a:t>
          </a:r>
          <a:r>
            <a:rPr lang="en-US" sz="1800" kern="1200" dirty="0">
              <a:solidFill>
                <a:schemeClr val="tx1"/>
              </a:solidFill>
            </a:rPr>
            <a:t>:  38 (2 subject has 2 standards linked, 6 standards are being repeated)</a:t>
          </a:r>
        </a:p>
      </dsp:txBody>
      <dsp:txXfrm>
        <a:off x="486706" y="1393850"/>
        <a:ext cx="7662590" cy="545447"/>
      </dsp:txXfrm>
    </dsp:sp>
    <dsp:sp modelId="{97117997-D25B-4C37-8621-44371104B89B}">
      <dsp:nvSpPr>
        <dsp:cNvPr id="0" name=""/>
        <dsp:cNvSpPr/>
      </dsp:nvSpPr>
      <dsp:spPr>
        <a:xfrm>
          <a:off x="0" y="3349180"/>
          <a:ext cx="9143999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WC Completed, comments received: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Working draft awaited: 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Inputs awaited from DCPC: 2</a:t>
          </a:r>
        </a:p>
      </dsp:txBody>
      <dsp:txXfrm>
        <a:off x="0" y="3349180"/>
        <a:ext cx="9143999" cy="1110375"/>
      </dsp:txXfrm>
    </dsp:sp>
    <dsp:sp modelId="{E018F881-0EC1-4DF5-8649-C1E590B60E09}">
      <dsp:nvSpPr>
        <dsp:cNvPr id="0" name=""/>
        <dsp:cNvSpPr/>
      </dsp:nvSpPr>
      <dsp:spPr>
        <a:xfrm>
          <a:off x="457199" y="3127780"/>
          <a:ext cx="6400799" cy="442800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New Standards Under Formulation</a:t>
          </a:r>
          <a:r>
            <a:rPr lang="en-US" sz="1800" kern="1200" dirty="0">
              <a:solidFill>
                <a:schemeClr val="tx1"/>
              </a:solidFill>
            </a:rPr>
            <a:t>: 7</a:t>
          </a:r>
        </a:p>
      </dsp:txBody>
      <dsp:txXfrm>
        <a:off x="478815" y="3149396"/>
        <a:ext cx="6357567" cy="399568"/>
      </dsp:txXfrm>
    </dsp:sp>
    <dsp:sp modelId="{F9786E72-74A9-47B6-BCA6-CB5CE5B18697}">
      <dsp:nvSpPr>
        <dsp:cNvPr id="0" name=""/>
        <dsp:cNvSpPr/>
      </dsp:nvSpPr>
      <dsp:spPr>
        <a:xfrm>
          <a:off x="0" y="4761955"/>
          <a:ext cx="91439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76A0E-7642-4695-BD36-E23D166E0322}">
      <dsp:nvSpPr>
        <dsp:cNvPr id="0" name=""/>
        <dsp:cNvSpPr/>
      </dsp:nvSpPr>
      <dsp:spPr>
        <a:xfrm>
          <a:off x="457199" y="4540555"/>
          <a:ext cx="6400799" cy="4428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Subjects Dropped</a:t>
          </a:r>
          <a:r>
            <a:rPr lang="en-US" sz="1800" kern="1200" dirty="0">
              <a:solidFill>
                <a:schemeClr val="tx1"/>
              </a:solidFill>
            </a:rPr>
            <a:t>: 1</a:t>
          </a:r>
        </a:p>
      </dsp:txBody>
      <dsp:txXfrm>
        <a:off x="478815" y="4562171"/>
        <a:ext cx="635756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9452-8787-4603-82F1-90BBFB24CCF1}">
      <dsp:nvSpPr>
        <dsp:cNvPr id="0" name=""/>
        <dsp:cNvSpPr/>
      </dsp:nvSpPr>
      <dsp:spPr>
        <a:xfrm>
          <a:off x="95066" y="363502"/>
          <a:ext cx="900998" cy="9009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262B-3405-4D8A-87FA-E8AE0106B2CC}">
      <dsp:nvSpPr>
        <dsp:cNvPr id="0" name=""/>
        <dsp:cNvSpPr/>
      </dsp:nvSpPr>
      <dsp:spPr>
        <a:xfrm>
          <a:off x="284276" y="552711"/>
          <a:ext cx="522578" cy="522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CD4C8-1391-4F60-83FC-440E93B9574D}">
      <dsp:nvSpPr>
        <dsp:cNvPr id="0" name=""/>
        <dsp:cNvSpPr/>
      </dsp:nvSpPr>
      <dsp:spPr>
        <a:xfrm>
          <a:off x="1189135" y="363502"/>
          <a:ext cx="2123781" cy="90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Gasification Reactivity and Cold and Hot Mechanical Strength of Coal </a:t>
          </a:r>
        </a:p>
      </dsp:txBody>
      <dsp:txXfrm>
        <a:off x="1189135" y="363502"/>
        <a:ext cx="2123781" cy="900998"/>
      </dsp:txXfrm>
    </dsp:sp>
    <dsp:sp modelId="{6DC9BD3F-CEB6-42B7-89F5-BCC04838C8C0}">
      <dsp:nvSpPr>
        <dsp:cNvPr id="0" name=""/>
        <dsp:cNvSpPr/>
      </dsp:nvSpPr>
      <dsp:spPr>
        <a:xfrm>
          <a:off x="3682969" y="363502"/>
          <a:ext cx="900998" cy="9009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68655-75D3-41C5-89F4-122F2193F103}">
      <dsp:nvSpPr>
        <dsp:cNvPr id="0" name=""/>
        <dsp:cNvSpPr/>
      </dsp:nvSpPr>
      <dsp:spPr>
        <a:xfrm>
          <a:off x="3872178" y="552711"/>
          <a:ext cx="522578" cy="522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CC1EA-B646-4FB3-8764-9F4BBC9E375F}">
      <dsp:nvSpPr>
        <dsp:cNvPr id="0" name=""/>
        <dsp:cNvSpPr/>
      </dsp:nvSpPr>
      <dsp:spPr>
        <a:xfrm>
          <a:off x="4777038" y="363502"/>
          <a:ext cx="2123781" cy="90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Hard coal — Froth flotation testing — Part 1: Laboratory procedure</a:t>
          </a:r>
          <a:endParaRPr lang="en-US" sz="1600" kern="1200"/>
        </a:p>
      </dsp:txBody>
      <dsp:txXfrm>
        <a:off x="4777038" y="363502"/>
        <a:ext cx="2123781" cy="900998"/>
      </dsp:txXfrm>
    </dsp:sp>
    <dsp:sp modelId="{B910F575-8F7B-4B26-A012-6F891C480FA9}">
      <dsp:nvSpPr>
        <dsp:cNvPr id="0" name=""/>
        <dsp:cNvSpPr/>
      </dsp:nvSpPr>
      <dsp:spPr>
        <a:xfrm>
          <a:off x="95066" y="1782487"/>
          <a:ext cx="900998" cy="9009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9637D-1B3F-4D85-99CD-8EE784DD7675}">
      <dsp:nvSpPr>
        <dsp:cNvPr id="0" name=""/>
        <dsp:cNvSpPr/>
      </dsp:nvSpPr>
      <dsp:spPr>
        <a:xfrm>
          <a:off x="284276" y="1971697"/>
          <a:ext cx="522578" cy="522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D0BE4-CBDC-40C3-8493-37B0E6480BC8}">
      <dsp:nvSpPr>
        <dsp:cNvPr id="0" name=""/>
        <dsp:cNvSpPr/>
      </dsp:nvSpPr>
      <dsp:spPr>
        <a:xfrm>
          <a:off x="1189135" y="1782487"/>
          <a:ext cx="2123781" cy="90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Hard coal — Froth flotation testing — Part 2: Sequential evaluation</a:t>
          </a:r>
          <a:endParaRPr lang="en-US" sz="1600" kern="1200"/>
        </a:p>
      </dsp:txBody>
      <dsp:txXfrm>
        <a:off x="1189135" y="1782487"/>
        <a:ext cx="2123781" cy="900998"/>
      </dsp:txXfrm>
    </dsp:sp>
    <dsp:sp modelId="{CE3C641B-B206-4A9B-9B1F-7E6E5AE3559B}">
      <dsp:nvSpPr>
        <dsp:cNvPr id="0" name=""/>
        <dsp:cNvSpPr/>
      </dsp:nvSpPr>
      <dsp:spPr>
        <a:xfrm>
          <a:off x="3682969" y="1782487"/>
          <a:ext cx="900998" cy="9009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7CABA-5A53-4D7F-8E26-9A9BF622CFBD}">
      <dsp:nvSpPr>
        <dsp:cNvPr id="0" name=""/>
        <dsp:cNvSpPr/>
      </dsp:nvSpPr>
      <dsp:spPr>
        <a:xfrm>
          <a:off x="3872178" y="1971697"/>
          <a:ext cx="522578" cy="5225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BA3E7-7189-42B5-AF27-4774C141CE66}">
      <dsp:nvSpPr>
        <dsp:cNvPr id="0" name=""/>
        <dsp:cNvSpPr/>
      </dsp:nvSpPr>
      <dsp:spPr>
        <a:xfrm>
          <a:off x="4777038" y="1782487"/>
          <a:ext cx="2123781" cy="90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Coal — Methods for evaluating flocculants for use in coal preparation</a:t>
          </a:r>
          <a:endParaRPr lang="en-US" sz="1600" kern="1200"/>
        </a:p>
      </dsp:txBody>
      <dsp:txXfrm>
        <a:off x="4777038" y="1782487"/>
        <a:ext cx="2123781" cy="900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F37E3-241A-46AA-BC56-E50C5898194B}">
      <dsp:nvSpPr>
        <dsp:cNvPr id="0" name=""/>
        <dsp:cNvSpPr/>
      </dsp:nvSpPr>
      <dsp:spPr>
        <a:xfrm>
          <a:off x="98863" y="708092"/>
          <a:ext cx="901863" cy="9018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7202-EA8A-497A-A235-A1D27761574A}">
      <dsp:nvSpPr>
        <dsp:cNvPr id="0" name=""/>
        <dsp:cNvSpPr/>
      </dsp:nvSpPr>
      <dsp:spPr>
        <a:xfrm>
          <a:off x="288255" y="897484"/>
          <a:ext cx="523080" cy="523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BC00E-8685-439D-9693-578AF4A9F5FB}">
      <dsp:nvSpPr>
        <dsp:cNvPr id="0" name=""/>
        <dsp:cNvSpPr/>
      </dsp:nvSpPr>
      <dsp:spPr>
        <a:xfrm>
          <a:off x="1193983" y="708092"/>
          <a:ext cx="2125821" cy="90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Any questions?</a:t>
          </a:r>
          <a:endParaRPr lang="en-US" sz="2100" kern="1200"/>
        </a:p>
      </dsp:txBody>
      <dsp:txXfrm>
        <a:off x="1193983" y="708092"/>
        <a:ext cx="2125821" cy="901863"/>
      </dsp:txXfrm>
    </dsp:sp>
    <dsp:sp modelId="{6C3E4020-FED0-405E-88F8-389F55646690}">
      <dsp:nvSpPr>
        <dsp:cNvPr id="0" name=""/>
        <dsp:cNvSpPr/>
      </dsp:nvSpPr>
      <dsp:spPr>
        <a:xfrm>
          <a:off x="3690213" y="708092"/>
          <a:ext cx="901863" cy="9018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C0628-5E21-4AB2-8926-A90A4411F72F}">
      <dsp:nvSpPr>
        <dsp:cNvPr id="0" name=""/>
        <dsp:cNvSpPr/>
      </dsp:nvSpPr>
      <dsp:spPr>
        <a:xfrm>
          <a:off x="3879605" y="897484"/>
          <a:ext cx="523080" cy="523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4DD5C-6316-43A0-8D2A-B2380DD7BC76}">
      <dsp:nvSpPr>
        <dsp:cNvPr id="0" name=""/>
        <dsp:cNvSpPr/>
      </dsp:nvSpPr>
      <dsp:spPr>
        <a:xfrm>
          <a:off x="4785333" y="708092"/>
          <a:ext cx="2125821" cy="90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You can find us at: PCD@BIS.GOV.IN</a:t>
          </a:r>
          <a:endParaRPr lang="en-US" sz="2100" kern="1200" dirty="0"/>
        </a:p>
      </dsp:txBody>
      <dsp:txXfrm>
        <a:off x="4785333" y="708092"/>
        <a:ext cx="2125821" cy="90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482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7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B35C0AD5-EA57-2BBC-3C2A-6E493F6B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F2A2CE29-AC85-A952-FA93-F94F75DFC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7BD902A4-A549-BC02-A8E8-5AA33C1BF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2D4D7ECE-E9AD-9490-772D-228AB3DCC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F80FE037-1ED2-94B2-363E-6BC7F4C739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43567EEC-CCFF-B956-84D7-9F6EB5B4D3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35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7738275B-89EF-5E1A-9919-2B11F971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521FE963-A0E0-7B5F-E2AB-374461890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1C1893BA-1D48-53F3-1E80-55642D17E5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13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B203DF7C-76DF-63B8-308D-E430762CF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B124A1BD-D8C2-9C93-1B77-648DB8A3A3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757A70FA-E117-BD80-16EA-8D61F0F8C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05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13F05389-1625-1F8E-D098-D457A66C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2A66D2AC-95FF-A174-8C01-8D63FFCA6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F3E8688D-DF93-F097-25DF-0EB3AC01C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508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124F63C7-C853-CD82-5036-C691F84F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C3EB1236-042F-082D-40C9-EBEB701F18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CFF1EAC2-93EF-06F6-EC13-4CC0B5DCB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36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3C619235-4456-FDFB-2918-52911401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EB9AE656-5548-106D-37B8-AA27FA0AB7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B8C15E97-7BD1-0410-65A6-496A437AC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8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D23A144A-CB95-5A99-A639-5DEEA9FB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9127E687-F704-5EDB-602D-776EDEA074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2E83F2C7-2D71-12BA-6BD3-F090C98F13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52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81CD6222-CE0E-1BC0-95E8-48C070D9E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43E42CA1-E28B-557C-1996-0E478110A5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8C454BE2-5490-23F1-B0A1-BAF6501215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44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ACABF3A4-C255-8895-C00D-1E8344B19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>
            <a:extLst>
              <a:ext uri="{FF2B5EF4-FFF2-40B4-BE49-F238E27FC236}">
                <a16:creationId xmlns:a16="http://schemas.microsoft.com/office/drawing/2014/main" id="{AE75AFEC-5752-7953-4275-7A069990F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>
            <a:extLst>
              <a:ext uri="{FF2B5EF4-FFF2-40B4-BE49-F238E27FC236}">
                <a16:creationId xmlns:a16="http://schemas.microsoft.com/office/drawing/2014/main" id="{F5955894-AD41-505E-9A03-7F92AB4E8B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78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3795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FEEE433B-89F6-A82F-35C6-A21E2D44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>
            <a:extLst>
              <a:ext uri="{FF2B5EF4-FFF2-40B4-BE49-F238E27FC236}">
                <a16:creationId xmlns:a16="http://schemas.microsoft.com/office/drawing/2014/main" id="{02BB0DCC-C996-66E5-AAA2-AF864AB88C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>
            <a:extLst>
              <a:ext uri="{FF2B5EF4-FFF2-40B4-BE49-F238E27FC236}">
                <a16:creationId xmlns:a16="http://schemas.microsoft.com/office/drawing/2014/main" id="{E5FDB0BF-2CB6-3403-35FF-F5F64E1049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6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c6d70173_1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c6d70173_1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43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15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3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694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78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96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08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BBD-FC83-4852-B4A5-8F560D82247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1907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31741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2992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5911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85786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53983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98899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2022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273768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75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422952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0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BBD-FC83-4852-B4A5-8F560D82247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97339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25438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40035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BBD-FC83-4852-B4A5-8F560D82247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7761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66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33295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BBD-FC83-4852-B4A5-8F560D82247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19143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131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4.xml"/><Relationship Id="rId5" Type="http://schemas.openxmlformats.org/officeDocument/2006/relationships/image" Target="../media/image19.jp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970" y="-1"/>
            <a:ext cx="60985" cy="5143501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looking through a microscope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r="11935"/>
          <a:stretch/>
        </p:blipFill>
        <p:spPr>
          <a:xfrm>
            <a:off x="5517955" y="10"/>
            <a:ext cx="3626045" cy="51434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402773" y="596395"/>
            <a:ext cx="4438990" cy="3836306"/>
          </a:xfrm>
          <a:prstGeom prst="rect">
            <a:avLst/>
          </a:prstGeom>
        </p:spPr>
        <p:txBody>
          <a:bodyPr spcFirstLastPara="1" lIns="0" tIns="0" rIns="0" bIns="0" anchorCtr="0">
            <a:normAutofit fontScale="90000"/>
          </a:bodyPr>
          <a:lstStyle/>
          <a:p>
            <a:pPr lvl="0"/>
            <a:r>
              <a:rPr lang="en-US" sz="4000" i="1" dirty="0">
                <a:solidFill>
                  <a:schemeClr val="tx1"/>
                </a:solidFill>
              </a:rPr>
              <a:t>Interaction with standardization cells of Ministries/ Departments for Annual Action Plan- 2024-2025</a:t>
            </a:r>
            <a:endParaRPr lang="en-US" sz="3700" i="1" dirty="0">
              <a:solidFill>
                <a:schemeClr val="tx1"/>
              </a:solidFill>
            </a:endParaRPr>
          </a:p>
        </p:txBody>
      </p:sp>
      <p:sp>
        <p:nvSpPr>
          <p:cNvPr id="5" name="Google Shape;199;p12"/>
          <p:cNvSpPr txBox="1">
            <a:spLocks/>
          </p:cNvSpPr>
          <p:nvPr/>
        </p:nvSpPr>
        <p:spPr>
          <a:xfrm>
            <a:off x="402773" y="3526970"/>
            <a:ext cx="5331430" cy="99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lang="en-US" sz="2800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236" name="Rectangle 235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8B50358B-AEE7-63B0-9153-1BAC65F09D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b="1604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1313259" y="1483588"/>
            <a:ext cx="6517482" cy="188191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800" dirty="0"/>
              <a:t>Subjects identified for 2024-2025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11714"/>
              </p:ext>
            </p:extLst>
          </p:nvPr>
        </p:nvGraphicFramePr>
        <p:xfrm>
          <a:off x="326572" y="398236"/>
          <a:ext cx="8546966" cy="3977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 No.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Department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Food and Agriculture Department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Palm Kernel Fatty Acids - Specification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SSD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Acid Oil obtained from Rice Bran Oil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SSD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Specification for Stearic Acid, technical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SSD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800" b="0" i="0" u="none" strike="noStrike" cap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Specification for Myristic Acid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SSD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Fractionally distilled fatty acids - Specification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Petroleum, Coal and Related Products Department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2,4-Di Tertiary Butyl Phenol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2,6-Di Tertiary Butyl Phenol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-Tertiary Butyl Phenol 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-Tertiary Butyl Phenol 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93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20825"/>
              </p:ext>
            </p:extLst>
          </p:nvPr>
        </p:nvGraphicFramePr>
        <p:xfrm>
          <a:off x="298517" y="1089611"/>
          <a:ext cx="8546966" cy="23538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96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Chemical Department (CHD)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Surface Active Agents - Bio based surfactants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fontAlgn="t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Liquid Cleaner for cleaning baby feeding items and accessories and toys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3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235" name="Rectangle 234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6149767" y="217917"/>
            <a:ext cx="2994233" cy="292914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3435997" y="0"/>
            <a:ext cx="5071806" cy="2150823"/>
          </a:xfrm>
          <a:prstGeom prst="rect">
            <a:avLst/>
          </a:prstGeom>
        </p:spPr>
      </p:pic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1549406" y="1822134"/>
            <a:ext cx="6045187" cy="16536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700" dirty="0"/>
              <a:t>Status of subjects – recommendation received from DCPC</a:t>
            </a:r>
          </a:p>
        </p:txBody>
      </p:sp>
      <p:pic>
        <p:nvPicPr>
          <p:cNvPr id="241" name="Picture 240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7684805" y="4071931"/>
            <a:ext cx="1459195" cy="107156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346744" y="3048747"/>
            <a:ext cx="2037502" cy="124410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766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D411A333-CD2E-5B22-DB34-CA10E2171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7D1B4AE2-A77E-A311-81EC-C1BF0FD7419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412456"/>
            <a:ext cx="5731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US" sz="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0" name="TextBox 3">
            <a:extLst>
              <a:ext uri="{FF2B5EF4-FFF2-40B4-BE49-F238E27FC236}">
                <a16:creationId xmlns:a16="http://schemas.microsoft.com/office/drawing/2014/main" id="{25060989-672C-3796-D700-A003CC173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765505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635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0E32FFA1-9F23-6903-1E3B-3F7764DF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7" name="Rectangle 366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9EE46AC4-5B8D-A0E2-6F4F-8A9BAC33522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07CADB-1A96-C3CC-B507-A20845CEA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343"/>
              </p:ext>
            </p:extLst>
          </p:nvPr>
        </p:nvGraphicFramePr>
        <p:xfrm>
          <a:off x="357759" y="360044"/>
          <a:ext cx="8428482" cy="44755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38072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1064164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2932321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575257">
                  <a:extLst>
                    <a:ext uri="{9D8B030D-6E8A-4147-A177-3AD203B41FA5}">
                      <a16:colId xmlns:a16="http://schemas.microsoft.com/office/drawing/2014/main" val="368603720"/>
                    </a:ext>
                  </a:extLst>
                </a:gridCol>
                <a:gridCol w="2218668">
                  <a:extLst>
                    <a:ext uri="{9D8B030D-6E8A-4147-A177-3AD203B41FA5}">
                      <a16:colId xmlns:a16="http://schemas.microsoft.com/office/drawing/2014/main" val="2132828234"/>
                    </a:ext>
                  </a:extLst>
                </a:gridCol>
              </a:tblGrid>
              <a:tr h="327756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327756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771870"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 rowSpan="2"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29011000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Hexane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</a:p>
                    <a:p>
                      <a:pPr fontAlgn="base"/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3470 : 2017 + A1 (2019) + A2 (2022).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extLst>
                  <a:ext uri="{0D108BD9-81ED-4DB2-BD59-A6C34878D82A}">
                    <a16:rowId xmlns:a16="http://schemas.microsoft.com/office/drawing/2014/main" val="775105902"/>
                  </a:ext>
                </a:extLst>
              </a:tr>
              <a:tr h="5690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Saturated Ethane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18465 : 2023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extLst>
                  <a:ext uri="{0D108BD9-81ED-4DB2-BD59-A6C34878D82A}">
                    <a16:rowId xmlns:a16="http://schemas.microsoft.com/office/drawing/2014/main" val="3533702114"/>
                  </a:ext>
                </a:extLst>
              </a:tr>
              <a:tr h="569079"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 rowSpan="2"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29051990</a:t>
                      </a:r>
                    </a:p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Nonyl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19013 : 2022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extLst>
                  <a:ext uri="{0D108BD9-81ED-4DB2-BD59-A6C34878D82A}">
                    <a16:rowId xmlns:a16="http://schemas.microsoft.com/office/drawing/2014/main" val="2103267509"/>
                  </a:ext>
                </a:extLst>
              </a:tr>
              <a:tr h="5690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Nonanol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19012 : 2022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extLst>
                  <a:ext uri="{0D108BD9-81ED-4DB2-BD59-A6C34878D82A}">
                    <a16:rowId xmlns:a16="http://schemas.microsoft.com/office/drawing/2014/main" val="2340211385"/>
                  </a:ext>
                </a:extLst>
              </a:tr>
              <a:tr h="77187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 rowSpan="2"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29071300</a:t>
                      </a:r>
                    </a:p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4-Octylphenol (4-tert-octylphenol) With CAS No. 140-66-9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17940 : 2022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extLst>
                  <a:ext uri="{0D108BD9-81ED-4DB2-BD59-A6C34878D82A}">
                    <a16:rowId xmlns:a16="http://schemas.microsoft.com/office/drawing/2014/main" val="4247136288"/>
                  </a:ext>
                </a:extLst>
              </a:tr>
              <a:tr h="5690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4-Nonylphenol With CAS No. 84852-15-3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17939 : 2022.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16" marR="3493" marT="8090" marB="60676"/>
                </a:tc>
                <a:extLst>
                  <a:ext uri="{0D108BD9-81ED-4DB2-BD59-A6C34878D82A}">
                    <a16:rowId xmlns:a16="http://schemas.microsoft.com/office/drawing/2014/main" val="426992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05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610173C3-34C4-3481-6148-9C4232C1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7" name="Rectangle 366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9F44F713-BF59-C01A-2EB1-A991C0FA3E8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916434-7D8F-A11C-DE80-61E5AFED0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204"/>
              </p:ext>
            </p:extLst>
          </p:nvPr>
        </p:nvGraphicFramePr>
        <p:xfrm>
          <a:off x="357759" y="360045"/>
          <a:ext cx="8428482" cy="44234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30371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1051320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2896927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657976">
                  <a:extLst>
                    <a:ext uri="{9D8B030D-6E8A-4147-A177-3AD203B41FA5}">
                      <a16:colId xmlns:a16="http://schemas.microsoft.com/office/drawing/2014/main" val="368603720"/>
                    </a:ext>
                  </a:extLst>
                </a:gridCol>
                <a:gridCol w="2191888">
                  <a:extLst>
                    <a:ext uri="{9D8B030D-6E8A-4147-A177-3AD203B41FA5}">
                      <a16:colId xmlns:a16="http://schemas.microsoft.com/office/drawing/2014/main" val="2132828234"/>
                    </a:ext>
                  </a:extLst>
                </a:gridCol>
              </a:tblGrid>
              <a:tr h="338568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338568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567951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 rowSpan="3"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29291090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4 - Dichloro Phenyl Isocyanates: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17983 : 2022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3222886282"/>
                  </a:ext>
                </a:extLst>
              </a:tr>
              <a:tr h="56795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Diphenyl Methane </a:t>
                      </a:r>
                      <a:r>
                        <a:rPr lang="en-IN" sz="16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Diisocynate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17449 : 2022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373483402"/>
                  </a:ext>
                </a:extLst>
              </a:tr>
              <a:tr h="56795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Polymethylene</a:t>
                      </a: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Polyphenylene Isocyanate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17449 : 2022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1221714058"/>
                  </a:ext>
                </a:extLst>
              </a:tr>
              <a:tr h="567951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 rowSpan="3"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39041090</a:t>
                      </a:r>
                    </a:p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CPVC Resin: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17988 : 2022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1971695602"/>
                  </a:ext>
                </a:extLst>
              </a:tr>
              <a:tr h="33856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PVC Blend Resin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Dropped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3456266955"/>
                  </a:ext>
                </a:extLst>
              </a:tr>
              <a:tr h="56795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PVC Resin (Suspension Grade)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17658 : 2021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922295715"/>
                  </a:ext>
                </a:extLst>
              </a:tr>
              <a:tr h="567951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39042110</a:t>
                      </a:r>
                    </a:p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 (Vinyl Chloride) Resins  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at </a:t>
                      </a:r>
                      <a:r>
                        <a:rPr lang="en-IN" sz="16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 5 (c)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tc>
                  <a:txBody>
                    <a:bodyPr/>
                    <a:lstStyle/>
                    <a:p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17658 : 2021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85" marR="3588" marT="8310" marB="62325"/>
                </a:tc>
                <a:extLst>
                  <a:ext uri="{0D108BD9-81ED-4DB2-BD59-A6C34878D82A}">
                    <a16:rowId xmlns:a16="http://schemas.microsoft.com/office/drawing/2014/main" val="9672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91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BAA4955F-D4A9-D803-0A3A-5E88D4E7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" name="Rectangle 373">
            <a:extLst>
              <a:ext uri="{FF2B5EF4-FFF2-40B4-BE49-F238E27FC236}">
                <a16:creationId xmlns:a16="http://schemas.microsoft.com/office/drawing/2014/main" id="{1CCAF630-48C5-7A05-63B0-B71307B0E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6FE38FE7-2E50-FBF9-C370-23C78D165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AE6B77A2-5BB9-6D7D-FC01-45401FF9A1E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8BF581-F292-12DC-52F4-0DC22B596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30065"/>
              </p:ext>
            </p:extLst>
          </p:nvPr>
        </p:nvGraphicFramePr>
        <p:xfrm>
          <a:off x="357759" y="360044"/>
          <a:ext cx="8428480" cy="44755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2875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988382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1928335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858550">
                  <a:extLst>
                    <a:ext uri="{9D8B030D-6E8A-4147-A177-3AD203B41FA5}">
                      <a16:colId xmlns:a16="http://schemas.microsoft.com/office/drawing/2014/main" val="1809430391"/>
                    </a:ext>
                  </a:extLst>
                </a:gridCol>
                <a:gridCol w="3140338">
                  <a:extLst>
                    <a:ext uri="{9D8B030D-6E8A-4147-A177-3AD203B41FA5}">
                      <a16:colId xmlns:a16="http://schemas.microsoft.com/office/drawing/2014/main" val="1650782850"/>
                    </a:ext>
                  </a:extLst>
                </a:gridCol>
              </a:tblGrid>
              <a:tr h="482711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none" spc="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269" marT="63827" marB="63827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665477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665477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39049000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CPVC Resin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at </a:t>
                      </a:r>
                      <a:r>
                        <a:rPr lang="en-IN" sz="16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 5 (a)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17988 : 2022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extLst>
                  <a:ext uri="{0D108BD9-81ED-4DB2-BD59-A6C34878D82A}">
                    <a16:rowId xmlns:a16="http://schemas.microsoft.com/office/drawing/2014/main" val="2676898875"/>
                  </a:ext>
                </a:extLst>
              </a:tr>
              <a:tr h="66547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rowSpan="3"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39069090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Acrylic Acid Polymer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constituted, Working draft awaited. Further, proposed for R&amp;D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extLst>
                  <a:ext uri="{0D108BD9-81ED-4DB2-BD59-A6C34878D82A}">
                    <a16:rowId xmlns:a16="http://schemas.microsoft.com/office/drawing/2014/main" val="1011254798"/>
                  </a:ext>
                </a:extLst>
              </a:tr>
              <a:tr h="66547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18103: 2022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extLst>
                  <a:ext uri="{0D108BD9-81ED-4DB2-BD59-A6C34878D82A}">
                    <a16:rowId xmlns:a16="http://schemas.microsoft.com/office/drawing/2014/main" val="634278737"/>
                  </a:ext>
                </a:extLst>
              </a:tr>
              <a:tr h="66547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 Absorbent Polymer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17992 : 2022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extLst>
                  <a:ext uri="{0D108BD9-81ED-4DB2-BD59-A6C34878D82A}">
                    <a16:rowId xmlns:a16="http://schemas.microsoft.com/office/drawing/2014/main" val="615504256"/>
                  </a:ext>
                </a:extLst>
              </a:tr>
              <a:tr h="665477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39072090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Polyester Polyol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17659 : 2021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extLst>
                  <a:ext uri="{0D108BD9-81ED-4DB2-BD59-A6C34878D82A}">
                    <a16:rowId xmlns:a16="http://schemas.microsoft.com/office/drawing/2014/main" val="168275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0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33782728-6BDD-85AB-B1DD-4CE70CF4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" name="Rectangle 373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F12C14B7-D4EF-4FF1-6606-FEEDFD5DC8C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18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39757-4BBB-EF37-C16C-D821118D9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94843"/>
              </p:ext>
            </p:extLst>
          </p:nvPr>
        </p:nvGraphicFramePr>
        <p:xfrm>
          <a:off x="357759" y="360043"/>
          <a:ext cx="8428481" cy="46378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2875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988382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1928335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858550">
                  <a:extLst>
                    <a:ext uri="{9D8B030D-6E8A-4147-A177-3AD203B41FA5}">
                      <a16:colId xmlns:a16="http://schemas.microsoft.com/office/drawing/2014/main" val="1809430391"/>
                    </a:ext>
                  </a:extLst>
                </a:gridCol>
                <a:gridCol w="3140339">
                  <a:extLst>
                    <a:ext uri="{9D8B030D-6E8A-4147-A177-3AD203B41FA5}">
                      <a16:colId xmlns:a16="http://schemas.microsoft.com/office/drawing/2014/main" val="1650782850"/>
                    </a:ext>
                  </a:extLst>
                </a:gridCol>
              </a:tblGrid>
              <a:tr h="424141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none" spc="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269" marT="63827" marB="63827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gridSpan="2">
                  <a:txBody>
                    <a:bodyPr/>
                    <a:lstStyle/>
                    <a:p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853634">
                <a:tc rowSpan="4"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rowSpan="4"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39079990</a:t>
                      </a:r>
                    </a:p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 Flakes: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16630(Part 1):2018/ISO 12418 -1:2012 (under revision, to be issued into WC )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extLst>
                  <a:ext uri="{0D108BD9-81ED-4DB2-BD59-A6C34878D82A}">
                    <a16:rowId xmlns:a16="http://schemas.microsoft.com/office/drawing/2014/main" val="2476376261"/>
                  </a:ext>
                </a:extLst>
              </a:tr>
              <a:tr h="5847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Polyester Chips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constituted, Working draft awaited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extLst>
                  <a:ext uri="{0D108BD9-81ED-4DB2-BD59-A6C34878D82A}">
                    <a16:rowId xmlns:a16="http://schemas.microsoft.com/office/drawing/2014/main" val="127125622"/>
                  </a:ext>
                </a:extLst>
              </a:tr>
              <a:tr h="31582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Polyester Polyol :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at </a:t>
                      </a:r>
                      <a:r>
                        <a:rPr lang="en-IN" sz="16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 9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17659 : 2021</a:t>
                      </a:r>
                      <a:endParaRPr lang="en-IN" sz="1600" b="1" i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extLst>
                  <a:ext uri="{0D108BD9-81ED-4DB2-BD59-A6C34878D82A}">
                    <a16:rowId xmlns:a16="http://schemas.microsoft.com/office/drawing/2014/main" val="2426436208"/>
                  </a:ext>
                </a:extLst>
              </a:tr>
              <a:tr h="192924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Saturated Polyester Resin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12252 : 2017 (under revision, WC completed, comments received, final recommendation of Panel awaited )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13193 : 1992 (under revision, WC completed, comments received, final recommendation of Panel awaited )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extLst>
                  <a:ext uri="{0D108BD9-81ED-4DB2-BD59-A6C34878D82A}">
                    <a16:rowId xmlns:a16="http://schemas.microsoft.com/office/drawing/2014/main" val="40691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9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61902B7E-E01E-69C6-F018-3A859B05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" name="Rectangle 373">
            <a:extLst>
              <a:ext uri="{FF2B5EF4-FFF2-40B4-BE49-F238E27FC236}">
                <a16:creationId xmlns:a16="http://schemas.microsoft.com/office/drawing/2014/main" id="{16130F69-94B8-2BB6-3DB8-8A2F1948B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D23AF8E9-5970-9F96-0788-3D5C7738B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29C4D35D-6C5E-4291-F9C0-EC0CB7F430C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3C0D9C-72E6-E655-80BD-D6DA76043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32264"/>
              </p:ext>
            </p:extLst>
          </p:nvPr>
        </p:nvGraphicFramePr>
        <p:xfrm>
          <a:off x="357759" y="360046"/>
          <a:ext cx="8428481" cy="44310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2875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868956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1773044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739590">
                  <a:extLst>
                    <a:ext uri="{9D8B030D-6E8A-4147-A177-3AD203B41FA5}">
                      <a16:colId xmlns:a16="http://schemas.microsoft.com/office/drawing/2014/main" val="1809430391"/>
                    </a:ext>
                  </a:extLst>
                </a:gridCol>
                <a:gridCol w="3534016">
                  <a:extLst>
                    <a:ext uri="{9D8B030D-6E8A-4147-A177-3AD203B41FA5}">
                      <a16:colId xmlns:a16="http://schemas.microsoft.com/office/drawing/2014/main" val="1650782850"/>
                    </a:ext>
                  </a:extLst>
                </a:gridCol>
              </a:tblGrid>
              <a:tr h="388628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none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none" spc="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269" marT="63827" marB="63827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535772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72823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39081090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Polyamide, Nylon Chips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13463 : 2022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extLst>
                  <a:ext uri="{0D108BD9-81ED-4DB2-BD59-A6C34878D82A}">
                    <a16:rowId xmlns:a16="http://schemas.microsoft.com/office/drawing/2014/main" val="2676898875"/>
                  </a:ext>
                </a:extLst>
              </a:tr>
              <a:tr h="53577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74" marT="0" marB="42551"/>
                </a:tc>
                <a:tc rowSpan="2"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39100090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Polydimethylsiloxane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Inputs awaited form DCPC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extLst>
                  <a:ext uri="{0D108BD9-81ED-4DB2-BD59-A6C34878D82A}">
                    <a16:rowId xmlns:a16="http://schemas.microsoft.com/office/drawing/2014/main" val="1011254798"/>
                  </a:ext>
                </a:extLst>
              </a:tr>
              <a:tr h="1213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Silicone Rubber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Formulation of standard on overall silicon rubber is not possible. However, the silicon gadgets for kitchen purposes has been taken up for formulation of standard through R&amp;D.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extLst>
                  <a:ext uri="{0D108BD9-81ED-4DB2-BD59-A6C34878D82A}">
                    <a16:rowId xmlns:a16="http://schemas.microsoft.com/office/drawing/2014/main" val="634278737"/>
                  </a:ext>
                </a:extLst>
              </a:tr>
              <a:tr h="4854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/>
                </a:tc>
                <a:tc rowSpan="2"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39199090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Adhesive Film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17917 : 2022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extLst>
                  <a:ext uri="{0D108BD9-81ED-4DB2-BD59-A6C34878D82A}">
                    <a16:rowId xmlns:a16="http://schemas.microsoft.com/office/drawing/2014/main" val="1682757126"/>
                  </a:ext>
                </a:extLst>
              </a:tr>
              <a:tr h="535772">
                <a:tc vMerge="1">
                  <a:txBody>
                    <a:bodyPr/>
                    <a:lstStyle/>
                    <a:p>
                      <a:pPr algn="ctr"/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74" marT="0" marB="42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Adhesive Tape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17892 (Part 1) : 2022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" marR="6781" marT="0" marB="0"/>
                </a:tc>
                <a:extLst>
                  <a:ext uri="{0D108BD9-81ED-4DB2-BD59-A6C34878D82A}">
                    <a16:rowId xmlns:a16="http://schemas.microsoft.com/office/drawing/2014/main" val="162722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805" y="1191658"/>
            <a:ext cx="2133002" cy="2760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u="sng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TABLE OF CONTENTS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135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9270" y="787271"/>
            <a:ext cx="5319562" cy="389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PROGRAMME FOR STANDARDIZATION</a:t>
            </a:r>
          </a:p>
          <a:p>
            <a:pPr marL="400050" indent="-285750" algn="just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600" b="1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CHEMICALS AND PETROCHEMICAL </a:t>
            </a:r>
          </a:p>
          <a:p>
            <a:pPr marL="857250" lvl="1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Identified Under SNAP 2022-27</a:t>
            </a:r>
          </a:p>
          <a:p>
            <a:pPr marL="857250" lvl="1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Identified for 2024-25 </a:t>
            </a:r>
          </a:p>
          <a:p>
            <a:pPr marL="857250" lvl="1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Subjects – Recommendation received from DCPC</a:t>
            </a:r>
          </a:p>
          <a:p>
            <a:pPr marL="857250" lvl="1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already Under QCOs</a:t>
            </a:r>
          </a:p>
          <a:p>
            <a:pPr marL="400050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600" b="1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Coal</a:t>
            </a:r>
          </a:p>
          <a:p>
            <a:pPr marL="857250" lvl="1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of Technical Committee</a:t>
            </a:r>
          </a:p>
          <a:p>
            <a:pPr marL="857250" lvl="1" indent="-28575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Work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4472177"/>
            <a:ext cx="1943100" cy="6696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08" y="4412456"/>
            <a:ext cx="57316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9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3B13ADFF-40C1-EA3C-FF3D-D4034C3B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7" name="Rectangle 366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231BCDE0-DC6B-2771-84E5-281869BB5E0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764B88-27FD-8DDC-2AE5-81023F4F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42448"/>
              </p:ext>
            </p:extLst>
          </p:nvPr>
        </p:nvGraphicFramePr>
        <p:xfrm>
          <a:off x="357759" y="360044"/>
          <a:ext cx="8428482" cy="442341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9849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1205299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2336088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2185858">
                  <a:extLst>
                    <a:ext uri="{9D8B030D-6E8A-4147-A177-3AD203B41FA5}">
                      <a16:colId xmlns:a16="http://schemas.microsoft.com/office/drawing/2014/main" val="1525479586"/>
                    </a:ext>
                  </a:extLst>
                </a:gridCol>
                <a:gridCol w="2051388">
                  <a:extLst>
                    <a:ext uri="{9D8B030D-6E8A-4147-A177-3AD203B41FA5}">
                      <a16:colId xmlns:a16="http://schemas.microsoft.com/office/drawing/2014/main" val="2132828234"/>
                    </a:ext>
                  </a:extLst>
                </a:gridCol>
              </a:tblGrid>
              <a:tr h="334550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255554">
                <a:tc>
                  <a:txBody>
                    <a:bodyPr/>
                    <a:lstStyle/>
                    <a:p>
                      <a:pPr algn="ctr"/>
                      <a:r>
                        <a:rPr lang="en-I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 No.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 gridSpan="2"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5111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N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 rowSpan="2"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29161400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 Methacrylate(MMA)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17982 : 2022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extLst>
                  <a:ext uri="{0D108BD9-81ED-4DB2-BD59-A6C34878D82A}">
                    <a16:rowId xmlns:a16="http://schemas.microsoft.com/office/drawing/2014/main" val="583926889"/>
                  </a:ext>
                </a:extLst>
              </a:tr>
              <a:tr h="51110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 Methyl Methacrylate(PMMA)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17928 (Part 1) : 2022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extLst>
                  <a:ext uri="{0D108BD9-81ED-4DB2-BD59-A6C34878D82A}">
                    <a16:rowId xmlns:a16="http://schemas.microsoft.com/office/drawing/2014/main" val="1264479459"/>
                  </a:ext>
                </a:extLst>
              </a:tr>
              <a:tr h="511108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N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39089090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Polyamide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at Sl No. 11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13463 : 2022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extLst>
                  <a:ext uri="{0D108BD9-81ED-4DB2-BD59-A6C34878D82A}">
                    <a16:rowId xmlns:a16="http://schemas.microsoft.com/office/drawing/2014/main" val="2365556158"/>
                  </a:ext>
                </a:extLst>
              </a:tr>
              <a:tr h="511108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IN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39011090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XLPE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Inputs awaited from DCPC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extLst>
                  <a:ext uri="{0D108BD9-81ED-4DB2-BD59-A6C34878D82A}">
                    <a16:rowId xmlns:a16="http://schemas.microsoft.com/office/drawing/2014/main" val="2904574516"/>
                  </a:ext>
                </a:extLst>
              </a:tr>
              <a:tr h="766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 rowSpan="2"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39019090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ETHYLENE METHACRYLIC ACID COPOLYMER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for R&amp;D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extLst>
                  <a:ext uri="{0D108BD9-81ED-4DB2-BD59-A6C34878D82A}">
                    <a16:rowId xmlns:a16="http://schemas.microsoft.com/office/drawing/2014/main" val="1155623677"/>
                  </a:ext>
                </a:extLst>
              </a:tr>
              <a:tr h="51110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Polyolefin elastomer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 completed, comments received.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" marR="6855" marT="0" marB="0"/>
                </a:tc>
                <a:extLst>
                  <a:ext uri="{0D108BD9-81ED-4DB2-BD59-A6C34878D82A}">
                    <a16:rowId xmlns:a16="http://schemas.microsoft.com/office/drawing/2014/main" val="2695496293"/>
                  </a:ext>
                </a:extLst>
              </a:tr>
              <a:tr h="51110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39072010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Poly(Ether Alcohols)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18174 : 2023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extLst>
                  <a:ext uri="{0D108BD9-81ED-4DB2-BD59-A6C34878D82A}">
                    <a16:rowId xmlns:a16="http://schemas.microsoft.com/office/drawing/2014/main" val="273000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0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B10F90B2-B89A-D2D8-6D1E-2D60A54B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0" name="Rectangle 359">
            <a:extLst>
              <a:ext uri="{FF2B5EF4-FFF2-40B4-BE49-F238E27FC236}">
                <a16:creationId xmlns:a16="http://schemas.microsoft.com/office/drawing/2014/main" id="{4158B50D-9B6F-3830-BDB2-805AC398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9D13793C-9134-27D3-6F27-47A27657A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E10C117C-0294-D167-53F0-85762C577F2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21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6400E2-2855-A6B3-C179-F961FE29C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77172"/>
              </p:ext>
            </p:extLst>
          </p:nvPr>
        </p:nvGraphicFramePr>
        <p:xfrm>
          <a:off x="357759" y="360045"/>
          <a:ext cx="8428480" cy="442340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991330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2424804944"/>
                    </a:ext>
                  </a:extLst>
                </a:gridCol>
                <a:gridCol w="2898395">
                  <a:extLst>
                    <a:ext uri="{9D8B030D-6E8A-4147-A177-3AD203B41FA5}">
                      <a16:colId xmlns:a16="http://schemas.microsoft.com/office/drawing/2014/main" val="1650782850"/>
                    </a:ext>
                  </a:extLst>
                </a:gridCol>
              </a:tblGrid>
              <a:tr h="439237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all" spc="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all" spc="6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91451" marB="91451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313732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 No.</a:t>
                      </a:r>
                      <a:endParaRPr lang="en-IN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Lines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 gridSpan="2">
                  <a:txBody>
                    <a:bodyPr/>
                    <a:lstStyle/>
                    <a:p>
                      <a:r>
                        <a:rPr lang="en-IN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71262"/>
                  </a:ext>
                </a:extLst>
              </a:tr>
              <a:tr h="1537098">
                <a:tc rowSpan="3"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 rowSpan="3"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40021990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Styrene-Butadiene Rubber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5189:2022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IN" sz="1600" b="1" u="sng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QCO has been issued:</a:t>
                      </a: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11356 (Part 1) : 2023 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11356 (Part 2) : 2023</a:t>
                      </a:r>
                    </a:p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83029512"/>
                  </a:ext>
                </a:extLst>
              </a:tr>
              <a:tr h="313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Polyurathene foam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7933:2022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1264586468"/>
                  </a:ext>
                </a:extLst>
              </a:tr>
              <a:tr h="181961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Silicone rubber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Under formulation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Formulation of standard on overall silicon rubber is not possible. However the silicon gadgets for kitchen purposes has been taken up for formulation of standard through R&amp;D.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237342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72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E022D954-8E15-D745-B873-E8B469972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0" name="Rectangle 359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8FAF7E5B-FE32-15AD-1CA3-2B4A1F2D961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835614"/>
            <a:ext cx="573161" cy="273844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195556-9406-6184-C90C-81321DD0A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43268"/>
              </p:ext>
            </p:extLst>
          </p:nvPr>
        </p:nvGraphicFramePr>
        <p:xfrm>
          <a:off x="357759" y="360046"/>
          <a:ext cx="8428480" cy="44234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4250231634"/>
                    </a:ext>
                  </a:extLst>
                </a:gridCol>
                <a:gridCol w="991330">
                  <a:extLst>
                    <a:ext uri="{9D8B030D-6E8A-4147-A177-3AD203B41FA5}">
                      <a16:colId xmlns:a16="http://schemas.microsoft.com/office/drawing/2014/main" val="750163003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775950091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2424804944"/>
                    </a:ext>
                  </a:extLst>
                </a:gridCol>
                <a:gridCol w="2786883">
                  <a:extLst>
                    <a:ext uri="{9D8B030D-6E8A-4147-A177-3AD203B41FA5}">
                      <a16:colId xmlns:a16="http://schemas.microsoft.com/office/drawing/2014/main" val="1650782850"/>
                    </a:ext>
                  </a:extLst>
                </a:gridCol>
              </a:tblGrid>
              <a:tr h="453563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IN" sz="1600" b="1" cap="all" spc="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PCD</a:t>
                      </a:r>
                      <a:endParaRPr lang="en-IN" sz="1600" b="1" cap="all" spc="6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91451" marB="91451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894721"/>
                  </a:ext>
                </a:extLst>
              </a:tr>
              <a:tr h="583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40022000</a:t>
                      </a:r>
                    </a:p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Butadiene rubber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standard formulated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18233 : 2023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3806300114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6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39021000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polypropylene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10951:2020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1466097792"/>
                  </a:ext>
                </a:extLst>
              </a:tr>
              <a:tr h="571408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39023000</a:t>
                      </a:r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Propylene copolymers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at </a:t>
                      </a:r>
                      <a:r>
                        <a:rPr lang="en-IN" sz="1600" cap="none" spc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 21</a:t>
                      </a:r>
                      <a:endParaRPr lang="en-IN" sz="1600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10951:2020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938039757"/>
                  </a:ext>
                </a:extLst>
              </a:tr>
              <a:tr h="323965">
                <a:tc gridSpan="5"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CHD</a:t>
                      </a:r>
                    </a:p>
                  </a:txBody>
                  <a:tcPr marL="5264" marR="5264" marT="0" marB="60967"/>
                </a:tc>
                <a:tc hMerge="1">
                  <a:txBody>
                    <a:bodyPr/>
                    <a:lstStyle/>
                    <a:p>
                      <a:endParaRPr lang="en-IN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 hMerge="1">
                  <a:txBody>
                    <a:bodyPr/>
                    <a:lstStyle/>
                    <a:p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 hMerge="1">
                  <a:txBody>
                    <a:bodyPr/>
                    <a:lstStyle/>
                    <a:p>
                      <a:endParaRPr lang="en-IN" sz="16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tc hMerge="1">
                  <a:txBody>
                    <a:bodyPr/>
                    <a:lstStyle/>
                    <a:p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" marR="5264" marT="0" marB="60967"/>
                </a:tc>
                <a:extLst>
                  <a:ext uri="{0D108BD9-81ED-4DB2-BD59-A6C34878D82A}">
                    <a16:rowId xmlns:a16="http://schemas.microsoft.com/office/drawing/2014/main" val="2147917648"/>
                  </a:ext>
                </a:extLst>
              </a:tr>
              <a:tr h="507912">
                <a:tc>
                  <a:txBody>
                    <a:bodyPr/>
                    <a:lstStyle/>
                    <a:p>
                      <a:pPr algn="ctr"/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28182010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Alumina Calcined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17441(Part 1) : 2021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17441(Part 2) : 2021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extLst>
                  <a:ext uri="{0D108BD9-81ED-4DB2-BD59-A6C34878D82A}">
                    <a16:rowId xmlns:a16="http://schemas.microsoft.com/office/drawing/2014/main" val="35863418"/>
                  </a:ext>
                </a:extLst>
              </a:tr>
              <a:tr h="507912">
                <a:tc>
                  <a:txBody>
                    <a:bodyPr/>
                    <a:lstStyle/>
                    <a:p>
                      <a:pPr algn="ctr"/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28030010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Carbon Black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17440:2020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extLst>
                  <a:ext uri="{0D108BD9-81ED-4DB2-BD59-A6C34878D82A}">
                    <a16:rowId xmlns:a16="http://schemas.microsoft.com/office/drawing/2014/main" val="1819965007"/>
                  </a:ext>
                </a:extLst>
              </a:tr>
              <a:tr h="507912">
                <a:tc>
                  <a:txBody>
                    <a:bodyPr/>
                    <a:lstStyle/>
                    <a:p>
                      <a:pPr algn="ctr"/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38159000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Reaction initiators etc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17539:2021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extLst>
                  <a:ext uri="{0D108BD9-81ED-4DB2-BD59-A6C34878D82A}">
                    <a16:rowId xmlns:a16="http://schemas.microsoft.com/office/drawing/2014/main" val="3793885753"/>
                  </a:ext>
                </a:extLst>
              </a:tr>
              <a:tr h="643641">
                <a:tc>
                  <a:txBody>
                    <a:bodyPr/>
                    <a:lstStyle/>
                    <a:p>
                      <a:pPr algn="ctr"/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264" marR="5264" marT="0" marB="60967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32061110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Pearslnt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Pigmnt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available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411:2020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5" marR="7895" marT="0" marB="0"/>
                </a:tc>
                <a:extLst>
                  <a:ext uri="{0D108BD9-81ED-4DB2-BD59-A6C34878D82A}">
                    <a16:rowId xmlns:a16="http://schemas.microsoft.com/office/drawing/2014/main" val="11610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54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air of gloves holding a pile of coal&#10;&#10;Description automatically generated">
            <a:extLst>
              <a:ext uri="{FF2B5EF4-FFF2-40B4-BE49-F238E27FC236}">
                <a16:creationId xmlns:a16="http://schemas.microsoft.com/office/drawing/2014/main" id="{7054C9CF-63C0-D8D9-04B1-4A29EC632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55" b="11158"/>
          <a:stretch/>
        </p:blipFill>
        <p:spPr>
          <a:xfrm>
            <a:off x="20" y="10"/>
            <a:ext cx="9143980" cy="3140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171825"/>
            <a:ext cx="9144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BBF02-3FB5-53A8-C2AF-1BB7C983FFC2}"/>
              </a:ext>
            </a:extLst>
          </p:cNvPr>
          <p:cNvSpPr txBox="1"/>
          <p:nvPr/>
        </p:nvSpPr>
        <p:spPr>
          <a:xfrm>
            <a:off x="859536" y="3328416"/>
            <a:ext cx="7424928" cy="837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Ministry of Coal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A5819-E86B-C9FC-5CE8-FAD9C0DE5D6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885508" y="4412456"/>
            <a:ext cx="57316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>
                <a:solidFill>
                  <a:schemeClr val="tx1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23</a:t>
            </a:fld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4" name="AutoShape 2" descr="How is coal formed? - BBC Science Focus Magazine">
            <a:extLst>
              <a:ext uri="{FF2B5EF4-FFF2-40B4-BE49-F238E27FC236}">
                <a16:creationId xmlns:a16="http://schemas.microsoft.com/office/drawing/2014/main" id="{1A935D9A-79DD-0EE6-192E-CEFDCD036F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93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58F79-3469-A04D-C0CF-26CED3EB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98ADFC8-8FFE-3003-BCE6-95C6566E2E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2014588"/>
            <a:ext cx="3144417" cy="12952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Representation IN technical committees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010F23-052E-E442-116F-E8AFE3164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10154"/>
              </p:ext>
            </p:extLst>
          </p:nvPr>
        </p:nvGraphicFramePr>
        <p:xfrm>
          <a:off x="3345140" y="1530994"/>
          <a:ext cx="5435609" cy="22624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5033">
                  <a:extLst>
                    <a:ext uri="{9D8B030D-6E8A-4147-A177-3AD203B41FA5}">
                      <a16:colId xmlns:a16="http://schemas.microsoft.com/office/drawing/2014/main" val="962509328"/>
                    </a:ext>
                  </a:extLst>
                </a:gridCol>
                <a:gridCol w="3079211">
                  <a:extLst>
                    <a:ext uri="{9D8B030D-6E8A-4147-A177-3AD203B41FA5}">
                      <a16:colId xmlns:a16="http://schemas.microsoft.com/office/drawing/2014/main" val="1847151167"/>
                    </a:ext>
                  </a:extLst>
                </a:gridCol>
                <a:gridCol w="1661365">
                  <a:extLst>
                    <a:ext uri="{9D8B030D-6E8A-4147-A177-3AD203B41FA5}">
                      <a16:colId xmlns:a16="http://schemas.microsoft.com/office/drawing/2014/main" val="2061470866"/>
                    </a:ext>
                  </a:extLst>
                </a:gridCol>
              </a:tblGrid>
              <a:tr h="45683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Committee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 Representing</a:t>
                      </a: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1497585110"/>
                  </a:ext>
                </a:extLst>
              </a:tr>
              <a:tr h="45683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 Coal and Related Products Divisional Council, PCDC 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Anupam Lahiri</a:t>
                      </a:r>
                      <a:endParaRPr lang="en-IN" sz="16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1390696388"/>
                  </a:ext>
                </a:extLst>
              </a:tr>
              <a:tr h="8874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Mineral Fuels and Solid Biofuels, PCD 7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Anandi Prasad</a:t>
                      </a:r>
                      <a:br>
                        <a:rPr lang="en-I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IN" sz="16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47158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28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351">
          <a:extLst>
            <a:ext uri="{FF2B5EF4-FFF2-40B4-BE49-F238E27FC236}">
              <a16:creationId xmlns:a16="http://schemas.microsoft.com/office/drawing/2014/main" id="{0ADDDF59-028C-EC23-2C85-FFB7DCF44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9370" y="-1"/>
            <a:ext cx="60985" cy="5143501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Google Shape;438;p30">
            <a:extLst>
              <a:ext uri="{FF2B5EF4-FFF2-40B4-BE49-F238E27FC236}">
                <a16:creationId xmlns:a16="http://schemas.microsoft.com/office/drawing/2014/main" id="{92EE95E7-111D-4329-1BE7-9A3BDD4EB8BB}"/>
              </a:ext>
            </a:extLst>
          </p:cNvPr>
          <p:cNvSpPr txBox="1">
            <a:spLocks/>
          </p:cNvSpPr>
          <p:nvPr/>
        </p:nvSpPr>
        <p:spPr>
          <a:xfrm>
            <a:off x="5944573" y="283931"/>
            <a:ext cx="2514096" cy="11803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PCD7 : Solid Mineral Fuels and Solid Biofuels</a:t>
            </a:r>
            <a:endParaRPr lang="en-US" sz="2000" b="1" u="sng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90FBE3-9C42-4486-DEF6-18BF24E6499A}"/>
              </a:ext>
            </a:extLst>
          </p:cNvPr>
          <p:cNvSpPr/>
          <p:nvPr/>
        </p:nvSpPr>
        <p:spPr>
          <a:xfrm>
            <a:off x="5804823" y="1787866"/>
            <a:ext cx="3204709" cy="291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defTabSz="9144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cap="all" dirty="0"/>
              <a:t>Published Standards </a:t>
            </a:r>
            <a:r>
              <a:rPr lang="en-US" cap="all" dirty="0"/>
              <a:t>: 77 </a:t>
            </a:r>
          </a:p>
          <a:p>
            <a:pPr lvl="0" indent="-228600" defTabSz="9144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cap="all" dirty="0"/>
              <a:t>Product Standards</a:t>
            </a:r>
            <a:r>
              <a:rPr lang="en-US" cap="all" dirty="0"/>
              <a:t>: 7</a:t>
            </a:r>
          </a:p>
          <a:p>
            <a:pPr lvl="0" indent="-228600" defTabSz="9144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cap="all" dirty="0"/>
              <a:t>Method of Test</a:t>
            </a:r>
            <a:r>
              <a:rPr lang="en-US" cap="all" dirty="0"/>
              <a:t>: 49</a:t>
            </a:r>
          </a:p>
          <a:p>
            <a:pPr lvl="0" indent="-228600" defTabSz="9144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cap="all" dirty="0"/>
              <a:t>Terminology</a:t>
            </a:r>
            <a:r>
              <a:rPr lang="en-US" cap="all" dirty="0"/>
              <a:t>: 4</a:t>
            </a:r>
          </a:p>
          <a:p>
            <a:pPr lvl="0" indent="-228600" defTabSz="9144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cap="all" dirty="0"/>
              <a:t>Code of Practice</a:t>
            </a:r>
            <a:r>
              <a:rPr lang="en-US" cap="all" dirty="0"/>
              <a:t>: 1</a:t>
            </a:r>
          </a:p>
          <a:p>
            <a:pPr lvl="0" indent="-228600" defTabSz="9144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cap="all" dirty="0"/>
              <a:t>Others</a:t>
            </a:r>
            <a:r>
              <a:rPr lang="en-US" cap="all" dirty="0"/>
              <a:t>: 16</a:t>
            </a:r>
          </a:p>
        </p:txBody>
      </p:sp>
      <p:sp>
        <p:nvSpPr>
          <p:cNvPr id="355" name="Google Shape;355;p25">
            <a:extLst>
              <a:ext uri="{FF2B5EF4-FFF2-40B4-BE49-F238E27FC236}">
                <a16:creationId xmlns:a16="http://schemas.microsoft.com/office/drawing/2014/main" id="{38645C35-9083-4E8C-D893-0A01886A5FC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7885508" y="4698847"/>
            <a:ext cx="5731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25</a:t>
            </a:fld>
            <a:endParaRPr lang="en-US" sz="700"/>
          </a:p>
        </p:txBody>
      </p:sp>
      <p:pic>
        <p:nvPicPr>
          <p:cNvPr id="6" name="Picture 5" descr="A person sitting in front of a calendar&#10;&#10;Description automatically generated">
            <a:extLst>
              <a:ext uri="{FF2B5EF4-FFF2-40B4-BE49-F238E27FC236}">
                <a16:creationId xmlns:a16="http://schemas.microsoft.com/office/drawing/2014/main" id="{FA455A98-FE08-5D7B-1C7B-58E7593518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1"/>
          <a:stretch/>
        </p:blipFill>
        <p:spPr>
          <a:xfrm>
            <a:off x="-1" y="-1"/>
            <a:ext cx="5670356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9AA6-DE7F-5E53-DE06-AB8EA273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4EE4355-A829-5ECA-FFC5-3FBE267BE5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82749" y="340353"/>
            <a:ext cx="769006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Ongoing work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852E8E8E-73EA-9055-F6CC-9084D50F8158}"/>
              </a:ext>
            </a:extLst>
          </p:cNvPr>
          <p:cNvGraphicFramePr/>
          <p:nvPr/>
        </p:nvGraphicFramePr>
        <p:xfrm>
          <a:off x="1074057" y="1117600"/>
          <a:ext cx="699588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85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5">
          <a:extLst>
            <a:ext uri="{FF2B5EF4-FFF2-40B4-BE49-F238E27FC236}">
              <a16:creationId xmlns:a16="http://schemas.microsoft.com/office/drawing/2014/main" id="{72659829-9B28-2AC4-C2A3-206AB618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20064D4D-8CC1-77C6-B4FC-BA3129AC9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6" name="Google Shape;226;p15">
            <a:extLst>
              <a:ext uri="{FF2B5EF4-FFF2-40B4-BE49-F238E27FC236}">
                <a16:creationId xmlns:a16="http://schemas.microsoft.com/office/drawing/2014/main" id="{5F4823CA-CE2C-7F65-60E6-F847E5B651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29374" y="1759359"/>
            <a:ext cx="6517482" cy="188191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100" dirty="0"/>
              <a:t>Discussion &amp; Suggestions for New Subjects</a:t>
            </a:r>
          </a:p>
        </p:txBody>
      </p:sp>
    </p:spTree>
    <p:extLst>
      <p:ext uri="{BB962C8B-B14F-4D97-AF65-F5344CB8AC3E}">
        <p14:creationId xmlns:p14="http://schemas.microsoft.com/office/powerpoint/2010/main" val="134199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" name="Picture 51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07" name="Google Shape;507;p34" descr="A person holding a globe&#10;&#10;Description automatically generated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13225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8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78669" y="614362"/>
            <a:ext cx="7528204" cy="3729037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Google Shape;504;p34"/>
          <p:cNvSpPr txBox="1">
            <a:spLocks noGrp="1"/>
          </p:cNvSpPr>
          <p:nvPr>
            <p:ph type="ctrTitle" idx="4294967295"/>
          </p:nvPr>
        </p:nvSpPr>
        <p:spPr>
          <a:xfrm>
            <a:off x="980611" y="713232"/>
            <a:ext cx="7124319" cy="9477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</a:pPr>
            <a:r>
              <a:rPr lang="en-US" sz="3600"/>
              <a:t>THANKS!</a:t>
            </a:r>
          </a:p>
        </p:txBody>
      </p:sp>
      <p:sp>
        <p:nvSpPr>
          <p:cNvPr id="506" name="Google Shape;506;p34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1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522" name="Google Shape;505;p34">
            <a:extLst>
              <a:ext uri="{FF2B5EF4-FFF2-40B4-BE49-F238E27FC236}">
                <a16:creationId xmlns:a16="http://schemas.microsoft.com/office/drawing/2014/main" id="{F137DB53-FCCC-F061-15E2-850CE9C29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700727"/>
              </p:ext>
            </p:extLst>
          </p:nvPr>
        </p:nvGraphicFramePr>
        <p:xfrm>
          <a:off x="1037760" y="1437827"/>
          <a:ext cx="7010019" cy="231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8BB76-6A59-3234-5250-E1CF86C3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1F3D226-CA4C-0F44-15ED-EC2758E497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1170" y="4430415"/>
            <a:ext cx="769006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Annual </a:t>
            </a:r>
            <a:r>
              <a:rPr lang="en-US" altLang="en-US" sz="28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Programme</a:t>
            </a:r>
            <a:r>
              <a:rPr lang="en-US" altLang="en-US" sz="28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for Standardization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DDF0CB-D8CD-6B0B-BFDB-9CAFA7BE3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538277"/>
              </p:ext>
            </p:extLst>
          </p:nvPr>
        </p:nvGraphicFramePr>
        <p:xfrm>
          <a:off x="1111170" y="361329"/>
          <a:ext cx="7305860" cy="391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59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A9AAB-3CE5-062D-A15E-7EFAF788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laboratory glassware&#10;&#10;Description automatically generated">
            <a:extLst>
              <a:ext uri="{FF2B5EF4-FFF2-40B4-BE49-F238E27FC236}">
                <a16:creationId xmlns:a16="http://schemas.microsoft.com/office/drawing/2014/main" id="{6FA79EE1-20E9-4289-45B2-028C997E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28"/>
          <a:stretch/>
        </p:blipFill>
        <p:spPr>
          <a:xfrm>
            <a:off x="20" y="10"/>
            <a:ext cx="9143980" cy="3140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171825"/>
            <a:ext cx="9144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4DEB0-706A-5A19-C108-5A677F0CECC7}"/>
              </a:ext>
            </a:extLst>
          </p:cNvPr>
          <p:cNvSpPr txBox="1"/>
          <p:nvPr/>
        </p:nvSpPr>
        <p:spPr>
          <a:xfrm>
            <a:off x="859536" y="3328416"/>
            <a:ext cx="7424928" cy="837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>
                <a:latin typeface="+mj-lt"/>
                <a:ea typeface="+mj-ea"/>
                <a:cs typeface="+mj-cs"/>
              </a:rPr>
              <a:t>DEPARTMENT OF CHEMICAL AND PETROCHEMICAL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C7EDB-3345-2394-EC82-02B7DBD905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885508" y="4412456"/>
            <a:ext cx="57316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>
                <a:solidFill>
                  <a:schemeClr val="tx1"/>
                </a:solidFill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2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F0A44-9AC7-BFE2-05A4-7A63D5F0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09878B-A194-E48E-6253-4C54EC7A0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5AED79-9B2A-50F3-8AD8-9E24673BF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32E192E-F0F5-8922-0D75-CAAC00DE25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08463" y="-11151"/>
            <a:ext cx="7527074" cy="12952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Representation IN technical committees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163F8E-2E22-3786-F907-179329D22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26084"/>
              </p:ext>
            </p:extLst>
          </p:nvPr>
        </p:nvGraphicFramePr>
        <p:xfrm>
          <a:off x="0" y="647631"/>
          <a:ext cx="9144000" cy="43052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3249">
                  <a:extLst>
                    <a:ext uri="{9D8B030D-6E8A-4147-A177-3AD203B41FA5}">
                      <a16:colId xmlns:a16="http://schemas.microsoft.com/office/drawing/2014/main" val="962509328"/>
                    </a:ext>
                  </a:extLst>
                </a:gridCol>
                <a:gridCol w="4984595">
                  <a:extLst>
                    <a:ext uri="{9D8B030D-6E8A-4147-A177-3AD203B41FA5}">
                      <a16:colId xmlns:a16="http://schemas.microsoft.com/office/drawing/2014/main" val="1847151167"/>
                    </a:ext>
                  </a:extLst>
                </a:gridCol>
                <a:gridCol w="3256156">
                  <a:extLst>
                    <a:ext uri="{9D8B030D-6E8A-4147-A177-3AD203B41FA5}">
                      <a16:colId xmlns:a16="http://schemas.microsoft.com/office/drawing/2014/main" val="2061470866"/>
                    </a:ext>
                  </a:extLst>
                </a:gridCol>
              </a:tblGrid>
              <a:tr h="282514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Committee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 Representing</a:t>
                      </a: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1497585110"/>
                  </a:ext>
                </a:extLst>
              </a:tr>
              <a:tr h="7107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 Chemicals, Alcohols and Allied Products, PCD 9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O. P. Sharma</a:t>
                      </a:r>
                    </a:p>
                    <a:p>
                      <a:pPr fontAlgn="t"/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Shri Varun Singh </a:t>
                      </a:r>
                      <a:r>
                        <a:rPr lang="en-IN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Poonia</a:t>
                      </a:r>
                      <a:endParaRPr lang="en-IN" sz="16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1390696388"/>
                  </a:ext>
                </a:extLst>
              </a:tr>
              <a:tr h="710725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t"/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Plastic, PCD 12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O. P. Sharma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Shri Varun Singh </a:t>
                      </a:r>
                      <a:r>
                        <a:rPr lang="en-IN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Poonia</a:t>
                      </a:r>
                      <a:endParaRPr lang="en-IN" sz="16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IN" sz="16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2476106011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Division Council, CHDC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Vishal Choudhary</a:t>
                      </a:r>
                      <a:endParaRPr kumimoji="0" lang="en-I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3776185681"/>
                  </a:ext>
                </a:extLst>
              </a:tr>
              <a:tr h="7107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Inorganic Chemical, CHD 1 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Shri O. P. Sharma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Vishal Choudhary</a:t>
                      </a:r>
                      <a:endParaRPr kumimoji="0" lang="en-I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471581611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Textile Materials Made from Polyolefins, TXD 23 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Shri O. P. Sharma</a:t>
                      </a:r>
                      <a:endParaRPr kumimoji="0" lang="en-I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1980491337"/>
                  </a:ext>
                </a:extLst>
              </a:tr>
              <a:tr h="7107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Man-Made Fibres, Cotton and their Products, TXD 31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Shri O. P. Sharma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Shri Varun Singh </a:t>
                      </a:r>
                      <a:r>
                        <a:rPr lang="en-IN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Poonia</a:t>
                      </a:r>
                      <a:endParaRPr kumimoji="0" lang="en-I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9" marR="77909" marT="38954" marB="38954"/>
                </a:tc>
                <a:extLst>
                  <a:ext uri="{0D108BD9-81ED-4DB2-BD59-A6C34878D82A}">
                    <a16:rowId xmlns:a16="http://schemas.microsoft.com/office/drawing/2014/main" val="1459787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3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364" name="Rectangle 36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oogle Shape;914;p44" descr="People working on ideas"/>
          <p:cNvPicPr preferRelativeResize="0"/>
          <p:nvPr/>
        </p:nvPicPr>
        <p:blipFill rotWithShape="1">
          <a:blip r:embed="rId5">
            <a:alphaModFix amt="35000"/>
          </a:blip>
          <a:srcRect t="6612" b="751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38;p30"/>
          <p:cNvSpPr txBox="1">
            <a:spLocks/>
          </p:cNvSpPr>
          <p:nvPr/>
        </p:nvSpPr>
        <p:spPr>
          <a:xfrm>
            <a:off x="1313259" y="1498102"/>
            <a:ext cx="6517482" cy="188191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Standards National Action Plan (SNAP)</a:t>
            </a:r>
          </a:p>
        </p:txBody>
      </p:sp>
      <p:sp>
        <p:nvSpPr>
          <p:cNvPr id="355" name="Google Shape;355;p25"/>
          <p:cNvSpPr txBox="1">
            <a:spLocks noGrp="1"/>
          </p:cNvSpPr>
          <p:nvPr>
            <p:ph type="sldNum" sz="quarter" idx="12"/>
          </p:nvPr>
        </p:nvSpPr>
        <p:spPr>
          <a:xfrm>
            <a:off x="7885508" y="4412456"/>
            <a:ext cx="5731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79444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609601" y="380999"/>
            <a:ext cx="7870984" cy="488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3073" y="486006"/>
            <a:ext cx="7563613" cy="27878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Group 360"/>
          <p:cNvGrpSpPr/>
          <p:nvPr/>
        </p:nvGrpSpPr>
        <p:grpSpPr>
          <a:xfrm>
            <a:off x="753073" y="380999"/>
            <a:ext cx="1828800" cy="3973163"/>
            <a:chOff x="753073" y="380999"/>
            <a:chExt cx="1828800" cy="3973163"/>
          </a:xfrm>
        </p:grpSpPr>
        <p:sp>
          <p:nvSpPr>
            <p:cNvPr id="11" name="Oval 10"/>
            <p:cNvSpPr/>
            <p:nvPr/>
          </p:nvSpPr>
          <p:spPr>
            <a:xfrm>
              <a:off x="753073" y="2525362"/>
              <a:ext cx="1828800" cy="1828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>
                    <a:alpha val="50000"/>
                  </a:srgbClr>
                </a:gs>
              </a:gsLst>
              <a:lin ang="5400000" scaled="1"/>
              <a:tileRect/>
            </a:gradFill>
            <a:ln w="3175">
              <a:noFill/>
            </a:ln>
            <a:effectLst>
              <a:reflection blurRad="6350" stA="40000" endPos="5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identification of standardisation needs and enhancing stakeholder involvement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576033" y="261205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1406979" y="380999"/>
              <a:ext cx="475488" cy="475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72999" y="451660"/>
              <a:ext cx="347472" cy="347472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>
                    <a:alpha val="50000"/>
                  </a:srgb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" name="Straight Connector 3"/>
            <p:cNvCxnSpPr>
              <a:stCxn id="2" idx="4"/>
              <a:endCxn id="11" idx="0"/>
            </p:cNvCxnSpPr>
            <p:nvPr/>
          </p:nvCxnSpPr>
          <p:spPr>
            <a:xfrm>
              <a:off x="1644723" y="856487"/>
              <a:ext cx="22750" cy="16688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4" name="Arc 353"/>
            <p:cNvSpPr/>
            <p:nvPr/>
          </p:nvSpPr>
          <p:spPr>
            <a:xfrm>
              <a:off x="1630249" y="2525362"/>
              <a:ext cx="65799" cy="19878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7" name="Straight Connector 356"/>
            <p:cNvCxnSpPr/>
            <p:nvPr/>
          </p:nvCxnSpPr>
          <p:spPr>
            <a:xfrm flipV="1">
              <a:off x="1620717" y="2454781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620717" y="242620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2308972" y="394669"/>
            <a:ext cx="1828800" cy="3632423"/>
            <a:chOff x="2308972" y="394669"/>
            <a:chExt cx="1828800" cy="3632423"/>
          </a:xfrm>
        </p:grpSpPr>
        <p:sp>
          <p:nvSpPr>
            <p:cNvPr id="15" name="Oval 14"/>
            <p:cNvSpPr/>
            <p:nvPr/>
          </p:nvSpPr>
          <p:spPr>
            <a:xfrm>
              <a:off x="2308972" y="2198292"/>
              <a:ext cx="1828800" cy="1828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reflection blurRad="6350" stA="40000" endPos="5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Making standardisation processes efficient and fast 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131932" y="228498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69462" y="394669"/>
              <a:ext cx="475488" cy="475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35482" y="465330"/>
              <a:ext cx="347472" cy="34747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6" name="Straight Connector 5"/>
            <p:cNvCxnSpPr>
              <a:stCxn id="24" idx="4"/>
              <a:endCxn id="15" idx="0"/>
            </p:cNvCxnSpPr>
            <p:nvPr/>
          </p:nvCxnSpPr>
          <p:spPr>
            <a:xfrm>
              <a:off x="3207206" y="870157"/>
              <a:ext cx="16166" cy="13281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3191914" y="2187163"/>
              <a:ext cx="65799" cy="19878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3182389" y="2129635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82817" y="210235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3" name="Group 362"/>
          <p:cNvGrpSpPr/>
          <p:nvPr/>
        </p:nvGrpSpPr>
        <p:grpSpPr>
          <a:xfrm>
            <a:off x="3758546" y="389289"/>
            <a:ext cx="1828800" cy="4400813"/>
            <a:chOff x="3758546" y="389289"/>
            <a:chExt cx="1828800" cy="4400813"/>
          </a:xfrm>
        </p:grpSpPr>
        <p:sp>
          <p:nvSpPr>
            <p:cNvPr id="17" name="Oval 16"/>
            <p:cNvSpPr/>
            <p:nvPr/>
          </p:nvSpPr>
          <p:spPr>
            <a:xfrm>
              <a:off x="3758546" y="2961302"/>
              <a:ext cx="1828800" cy="18288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  <a:alpha val="52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reflection blurRad="6350" stA="40000" endPos="5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Ensuring harmonious standardisation activities in the country 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581506" y="304799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27170" y="389289"/>
              <a:ext cx="475488" cy="475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493190" y="459950"/>
              <a:ext cx="347472" cy="347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  <a:alpha val="52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" name="Straight Connector 8"/>
            <p:cNvCxnSpPr>
              <a:stCxn id="26" idx="4"/>
              <a:endCxn id="17" idx="0"/>
            </p:cNvCxnSpPr>
            <p:nvPr/>
          </p:nvCxnSpPr>
          <p:spPr>
            <a:xfrm>
              <a:off x="4664914" y="864777"/>
              <a:ext cx="8032" cy="20965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>
              <a:off x="4640344" y="2970303"/>
              <a:ext cx="65799" cy="19878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4630617" y="290245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621092" y="288340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5199899" y="393434"/>
            <a:ext cx="1828800" cy="3379479"/>
            <a:chOff x="5199899" y="393434"/>
            <a:chExt cx="1828800" cy="3379479"/>
          </a:xfrm>
        </p:grpSpPr>
        <p:sp>
          <p:nvSpPr>
            <p:cNvPr id="19" name="Oval 18"/>
            <p:cNvSpPr/>
            <p:nvPr/>
          </p:nvSpPr>
          <p:spPr>
            <a:xfrm>
              <a:off x="5199899" y="1944113"/>
              <a:ext cx="1828800" cy="1828800"/>
            </a:xfrm>
            <a:prstGeom prst="ellipse">
              <a:avLst/>
            </a:prstGeom>
            <a:gradFill flip="none" rotWithShape="1">
              <a:gsLst>
                <a:gs pos="1000">
                  <a:srgbClr val="C59EE2"/>
                </a:gs>
                <a:gs pos="100000">
                  <a:srgbClr val="8D42C6"/>
                </a:gs>
              </a:gsLst>
              <a:lin ang="5400000" scaled="1"/>
              <a:tileRect/>
            </a:gradFill>
            <a:ln w="3175">
              <a:noFill/>
            </a:ln>
            <a:effectLst>
              <a:reflection blurRad="6350" stA="40000" endPos="5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Increased participation and involvement in international standardisation activities 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22859" y="2030807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65828" y="393434"/>
              <a:ext cx="475488" cy="475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31848" y="464095"/>
              <a:ext cx="347472" cy="347472"/>
            </a:xfrm>
            <a:prstGeom prst="ellipse">
              <a:avLst/>
            </a:prstGeom>
            <a:gradFill flip="none" rotWithShape="1">
              <a:gsLst>
                <a:gs pos="1000">
                  <a:srgbClr val="BA8BDD"/>
                </a:gs>
                <a:gs pos="100000">
                  <a:srgbClr val="893BC3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03572" y="859397"/>
              <a:ext cx="10727" cy="10751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6078619" y="1932078"/>
              <a:ext cx="65799" cy="19878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068892" y="187375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068892" y="185470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5" name="Group 364"/>
          <p:cNvGrpSpPr/>
          <p:nvPr/>
        </p:nvGrpSpPr>
        <p:grpSpPr>
          <a:xfrm>
            <a:off x="6546057" y="388054"/>
            <a:ext cx="1845468" cy="4293663"/>
            <a:chOff x="6546057" y="388054"/>
            <a:chExt cx="1845468" cy="4293663"/>
          </a:xfrm>
        </p:grpSpPr>
        <p:sp>
          <p:nvSpPr>
            <p:cNvPr id="21" name="Oval 20"/>
            <p:cNvSpPr/>
            <p:nvPr/>
          </p:nvSpPr>
          <p:spPr>
            <a:xfrm>
              <a:off x="6546057" y="2852917"/>
              <a:ext cx="1845468" cy="1828800"/>
            </a:xfrm>
            <a:prstGeom prst="ellipse">
              <a:avLst/>
            </a:prstGeom>
            <a:gradFill flip="none" rotWithShape="1">
              <a:gsLst>
                <a:gs pos="0">
                  <a:srgbClr val="FF5DFF"/>
                </a:gs>
                <a:gs pos="100000">
                  <a:srgbClr val="E600E6"/>
                </a:gs>
              </a:gsLst>
              <a:lin ang="5400000" scaled="1"/>
              <a:tileRect/>
            </a:gradFill>
            <a:ln w="3175">
              <a:noFill/>
            </a:ln>
            <a:effectLst>
              <a:reflection blurRad="6350" stA="40000" endPos="4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Increasing awareness and implementation of standards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367229" y="2902737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99711" y="388054"/>
              <a:ext cx="475488" cy="475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265731" y="458715"/>
              <a:ext cx="347472" cy="347472"/>
            </a:xfrm>
            <a:prstGeom prst="ellipse">
              <a:avLst/>
            </a:prstGeom>
            <a:gradFill flip="none" rotWithShape="1">
              <a:gsLst>
                <a:gs pos="0">
                  <a:srgbClr val="FF5DFF"/>
                </a:gs>
                <a:gs pos="100000">
                  <a:srgbClr val="E600E6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353" name="Straight Connector 352"/>
            <p:cNvCxnSpPr>
              <a:stCxn id="30" idx="4"/>
              <a:endCxn id="21" idx="0"/>
            </p:cNvCxnSpPr>
            <p:nvPr/>
          </p:nvCxnSpPr>
          <p:spPr>
            <a:xfrm>
              <a:off x="7437455" y="863542"/>
              <a:ext cx="31336" cy="19893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Arc 39"/>
            <p:cNvSpPr/>
            <p:nvPr/>
          </p:nvSpPr>
          <p:spPr>
            <a:xfrm>
              <a:off x="7430376" y="2820154"/>
              <a:ext cx="65799" cy="19878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7414737" y="2757426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407117" y="2715471"/>
              <a:ext cx="91440" cy="574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44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9" dur="1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20" dur="1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1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1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1" dur="1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2" dur="1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0D350DC-92AC-86B3-84CF-BE468E15A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73034" y="0"/>
            <a:ext cx="7690061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Subjects Identified Under SNAP 2022-27</a:t>
            </a:r>
            <a:endParaRPr lang="en-US" altLang="en-US" sz="32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728239"/>
              </p:ext>
            </p:extLst>
          </p:nvPr>
        </p:nvGraphicFramePr>
        <p:xfrm>
          <a:off x="337504" y="680286"/>
          <a:ext cx="8468992" cy="42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4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81">
                <a:tc rowSpan="7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and Petrochemical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Dye and Dyestuff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Dye Stuff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Medium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962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 Labelling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labelling of Soaps and Detergents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58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Inorganic Chemicals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Chemicals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Medium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35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Printing Inks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Inks for sensitive applications like pharma/hygiene products/cosmetics/toys/diapers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Medium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81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friendly Inks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Medium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1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Non-Intentionally added substances (NIAS) in Inks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Low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Positive list constituents for Inks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Low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25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388272"/>
              </p:ext>
            </p:extLst>
          </p:nvPr>
        </p:nvGraphicFramePr>
        <p:xfrm>
          <a:off x="337503" y="1316669"/>
          <a:ext cx="84689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and Petrochemical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Surface Protection Coatings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Fluororesins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based coatings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Low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247081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Fire retardant paint coatings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Low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351123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 composite material based paints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Low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Coating and varnishes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Medium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Insulation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age thermal insulation materials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Medium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0D350DC-92AC-86B3-84CF-BE468E15A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77" y="251519"/>
            <a:ext cx="7690061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Subjects Identified under SNAP 2022-27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790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1431</TotalTime>
  <Words>1567</Words>
  <Application>Microsoft Office PowerPoint</Application>
  <PresentationFormat>On-screen Show (16:9)</PresentationFormat>
  <Paragraphs>446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Tw Cen MT</vt:lpstr>
      <vt:lpstr>Arial</vt:lpstr>
      <vt:lpstr>Times New Roman</vt:lpstr>
      <vt:lpstr>Wingdings</vt:lpstr>
      <vt:lpstr>Calibri</vt:lpstr>
      <vt:lpstr>Droplet</vt:lpstr>
      <vt:lpstr>Interaction with standardization cells of Ministries/ Departments for Annual Action Plan- 2024-2025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Subjects identified for 2024-2025</vt:lpstr>
      <vt:lpstr>PowerPoint Presentation</vt:lpstr>
      <vt:lpstr>PowerPoint Presentation</vt:lpstr>
      <vt:lpstr>Status of subjects – recommendation received from DCPC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&amp; Suggestions for New Subjects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DEPARTMENT (CHD), BIS</dc:title>
  <dc:creator>User</dc:creator>
  <cp:lastModifiedBy>Aditi Choudhary</cp:lastModifiedBy>
  <cp:revision>166</cp:revision>
  <dcterms:modified xsi:type="dcterms:W3CDTF">2024-02-08T06:17:43Z</dcterms:modified>
</cp:coreProperties>
</file>