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0" r:id="rId3"/>
    <p:sldMasterId id="2147483782" r:id="rId4"/>
    <p:sldMasterId id="2147483824" r:id="rId5"/>
  </p:sldMasterIdLst>
  <p:notesMasterIdLst>
    <p:notesMasterId r:id="rId46"/>
  </p:notesMasterIdLst>
  <p:sldIdLst>
    <p:sldId id="289" r:id="rId6"/>
    <p:sldId id="275" r:id="rId7"/>
    <p:sldId id="379" r:id="rId8"/>
    <p:sldId id="259" r:id="rId9"/>
    <p:sldId id="901" r:id="rId10"/>
    <p:sldId id="315" r:id="rId11"/>
    <p:sldId id="261" r:id="rId12"/>
    <p:sldId id="902" r:id="rId13"/>
    <p:sldId id="278" r:id="rId14"/>
    <p:sldId id="292" r:id="rId15"/>
    <p:sldId id="293" r:id="rId16"/>
    <p:sldId id="294" r:id="rId17"/>
    <p:sldId id="295" r:id="rId18"/>
    <p:sldId id="904" r:id="rId19"/>
    <p:sldId id="322" r:id="rId20"/>
    <p:sldId id="323" r:id="rId21"/>
    <p:sldId id="893" r:id="rId22"/>
    <p:sldId id="296" r:id="rId23"/>
    <p:sldId id="909" r:id="rId24"/>
    <p:sldId id="910" r:id="rId25"/>
    <p:sldId id="911" r:id="rId26"/>
    <p:sldId id="298" r:id="rId27"/>
    <p:sldId id="887" r:id="rId28"/>
    <p:sldId id="757" r:id="rId29"/>
    <p:sldId id="889" r:id="rId30"/>
    <p:sldId id="868" r:id="rId31"/>
    <p:sldId id="351" r:id="rId32"/>
    <p:sldId id="876" r:id="rId33"/>
    <p:sldId id="476" r:id="rId34"/>
    <p:sldId id="477" r:id="rId35"/>
    <p:sldId id="314" r:id="rId36"/>
    <p:sldId id="481" r:id="rId37"/>
    <p:sldId id="479" r:id="rId38"/>
    <p:sldId id="482" r:id="rId39"/>
    <p:sldId id="906" r:id="rId40"/>
    <p:sldId id="907" r:id="rId41"/>
    <p:sldId id="316" r:id="rId42"/>
    <p:sldId id="290" r:id="rId43"/>
    <p:sldId id="903" r:id="rId44"/>
    <p:sldId id="28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ECE765-48A6-41D3-8593-8EDC208018D5}" v="20" dt="2023-12-28T08:07:22.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p:cViewPr varScale="1">
        <p:scale>
          <a:sx n="107" d="100"/>
          <a:sy n="107" d="100"/>
        </p:scale>
        <p:origin x="1758"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bhu Nath" userId="2d1b87552ccf3df4" providerId="LiveId" clId="{3C4CF93F-D7C9-4654-AAF8-4D5589746D20}"/>
    <pc:docChg chg="undo custSel addSld delSld modSld sldOrd delMainMaster">
      <pc:chgData name="Prabhu Nath" userId="2d1b87552ccf3df4" providerId="LiveId" clId="{3C4CF93F-D7C9-4654-AAF8-4D5589746D20}" dt="2023-12-27T01:56:39.541" v="389" actId="1076"/>
      <pc:docMkLst>
        <pc:docMk/>
      </pc:docMkLst>
      <pc:sldChg chg="addSp delSp modSp mod setBg modShow">
        <pc:chgData name="Prabhu Nath" userId="2d1b87552ccf3df4" providerId="LiveId" clId="{3C4CF93F-D7C9-4654-AAF8-4D5589746D20}" dt="2023-12-26T18:19:12.049" v="366" actId="729"/>
        <pc:sldMkLst>
          <pc:docMk/>
          <pc:sldMk cId="297944095" sldId="257"/>
        </pc:sldMkLst>
        <pc:spChg chg="mod">
          <ac:chgData name="Prabhu Nath" userId="2d1b87552ccf3df4" providerId="LiveId" clId="{3C4CF93F-D7C9-4654-AAF8-4D5589746D20}" dt="2023-12-26T18:18:03.158" v="350" actId="26606"/>
          <ac:spMkLst>
            <pc:docMk/>
            <pc:sldMk cId="297944095" sldId="257"/>
            <ac:spMk id="2" creationId="{20BF20E1-3041-36EB-6B5C-710785A0F58B}"/>
          </ac:spMkLst>
        </pc:spChg>
        <pc:spChg chg="add del">
          <ac:chgData name="Prabhu Nath" userId="2d1b87552ccf3df4" providerId="LiveId" clId="{3C4CF93F-D7C9-4654-AAF8-4D5589746D20}" dt="2023-12-26T18:18:03.064" v="349" actId="26606"/>
          <ac:spMkLst>
            <pc:docMk/>
            <pc:sldMk cId="297944095" sldId="257"/>
            <ac:spMk id="11" creationId="{9F4444CE-BC8D-4D61-B303-4C05614E62AB}"/>
          </ac:spMkLst>
        </pc:spChg>
        <pc:spChg chg="add del">
          <ac:chgData name="Prabhu Nath" userId="2d1b87552ccf3df4" providerId="LiveId" clId="{3C4CF93F-D7C9-4654-AAF8-4D5589746D20}" dt="2023-12-26T18:18:03.064" v="349" actId="26606"/>
          <ac:spMkLst>
            <pc:docMk/>
            <pc:sldMk cId="297944095" sldId="257"/>
            <ac:spMk id="13" creationId="{73772B81-181F-48B7-8826-4D9686D15DF5}"/>
          </ac:spMkLst>
        </pc:spChg>
        <pc:spChg chg="add del">
          <ac:chgData name="Prabhu Nath" userId="2d1b87552ccf3df4" providerId="LiveId" clId="{3C4CF93F-D7C9-4654-AAF8-4D5589746D20}" dt="2023-12-26T18:18:03.064" v="349" actId="26606"/>
          <ac:spMkLst>
            <pc:docMk/>
            <pc:sldMk cId="297944095" sldId="257"/>
            <ac:spMk id="15" creationId="{B2205F6E-03C6-4E92-877C-E2482F6599AA}"/>
          </ac:spMkLst>
        </pc:spChg>
        <pc:spChg chg="add">
          <ac:chgData name="Prabhu Nath" userId="2d1b87552ccf3df4" providerId="LiveId" clId="{3C4CF93F-D7C9-4654-AAF8-4D5589746D20}" dt="2023-12-26T18:18:03.158" v="350" actId="26606"/>
          <ac:spMkLst>
            <pc:docMk/>
            <pc:sldMk cId="297944095" sldId="257"/>
            <ac:spMk id="17" creationId="{9F4444CE-BC8D-4D61-B303-4C05614E62AB}"/>
          </ac:spMkLst>
        </pc:spChg>
        <pc:spChg chg="add">
          <ac:chgData name="Prabhu Nath" userId="2d1b87552ccf3df4" providerId="LiveId" clId="{3C4CF93F-D7C9-4654-AAF8-4D5589746D20}" dt="2023-12-26T18:18:03.158" v="350" actId="26606"/>
          <ac:spMkLst>
            <pc:docMk/>
            <pc:sldMk cId="297944095" sldId="257"/>
            <ac:spMk id="18" creationId="{73772B81-181F-48B7-8826-4D9686D15DF5}"/>
          </ac:spMkLst>
        </pc:spChg>
        <pc:spChg chg="add">
          <ac:chgData name="Prabhu Nath" userId="2d1b87552ccf3df4" providerId="LiveId" clId="{3C4CF93F-D7C9-4654-AAF8-4D5589746D20}" dt="2023-12-26T18:18:03.158" v="350" actId="26606"/>
          <ac:spMkLst>
            <pc:docMk/>
            <pc:sldMk cId="297944095" sldId="257"/>
            <ac:spMk id="19" creationId="{B2205F6E-03C6-4E92-877C-E2482F6599AA}"/>
          </ac:spMkLst>
        </pc:spChg>
        <pc:graphicFrameChg chg="mod modGraphic">
          <ac:chgData name="Prabhu Nath" userId="2d1b87552ccf3df4" providerId="LiveId" clId="{3C4CF93F-D7C9-4654-AAF8-4D5589746D20}" dt="2023-12-26T18:18:03.158" v="350" actId="26606"/>
          <ac:graphicFrameMkLst>
            <pc:docMk/>
            <pc:sldMk cId="297944095" sldId="257"/>
            <ac:graphicFrameMk id="6" creationId="{6B66B2BB-E943-141F-32A1-C9FDD7381BE2}"/>
          </ac:graphicFrameMkLst>
        </pc:graphicFrameChg>
      </pc:sldChg>
      <pc:sldChg chg="addSp delSp mod">
        <pc:chgData name="Prabhu Nath" userId="2d1b87552ccf3df4" providerId="LiveId" clId="{3C4CF93F-D7C9-4654-AAF8-4D5589746D20}" dt="2023-12-26T16:29:38.873" v="89" actId="22"/>
        <pc:sldMkLst>
          <pc:docMk/>
          <pc:sldMk cId="0" sldId="259"/>
        </pc:sldMkLst>
        <pc:spChg chg="add del">
          <ac:chgData name="Prabhu Nath" userId="2d1b87552ccf3df4" providerId="LiveId" clId="{3C4CF93F-D7C9-4654-AAF8-4D5589746D20}" dt="2023-12-26T16:29:38.873" v="89" actId="22"/>
          <ac:spMkLst>
            <pc:docMk/>
            <pc:sldMk cId="0" sldId="259"/>
            <ac:spMk id="8" creationId="{E05B83C0-232F-454E-27C0-ED2452B1D339}"/>
          </ac:spMkLst>
        </pc:spChg>
      </pc:sldChg>
      <pc:sldChg chg="modSp mod modShow">
        <pc:chgData name="Prabhu Nath" userId="2d1b87552ccf3df4" providerId="LiveId" clId="{3C4CF93F-D7C9-4654-AAF8-4D5589746D20}" dt="2023-12-26T18:19:18.063" v="368" actId="729"/>
        <pc:sldMkLst>
          <pc:docMk/>
          <pc:sldMk cId="2587729466" sldId="260"/>
        </pc:sldMkLst>
        <pc:spChg chg="mod">
          <ac:chgData name="Prabhu Nath" userId="2d1b87552ccf3df4" providerId="LiveId" clId="{3C4CF93F-D7C9-4654-AAF8-4D5589746D20}" dt="2023-12-26T17:55:57.648" v="228"/>
          <ac:spMkLst>
            <pc:docMk/>
            <pc:sldMk cId="2587729466" sldId="260"/>
            <ac:spMk id="2" creationId="{E8644676-C9E2-32C5-F124-3AD9B2538EAA}"/>
          </ac:spMkLst>
        </pc:spChg>
      </pc:sldChg>
      <pc:sldChg chg="modSp mod">
        <pc:chgData name="Prabhu Nath" userId="2d1b87552ccf3df4" providerId="LiveId" clId="{3C4CF93F-D7C9-4654-AAF8-4D5589746D20}" dt="2023-12-26T16:35:00.619" v="126" actId="207"/>
        <pc:sldMkLst>
          <pc:docMk/>
          <pc:sldMk cId="0" sldId="261"/>
        </pc:sldMkLst>
        <pc:spChg chg="mod">
          <ac:chgData name="Prabhu Nath" userId="2d1b87552ccf3df4" providerId="LiveId" clId="{3C4CF93F-D7C9-4654-AAF8-4D5589746D20}" dt="2023-12-26T16:35:00.619" v="126" actId="207"/>
          <ac:spMkLst>
            <pc:docMk/>
            <pc:sldMk cId="0" sldId="261"/>
            <ac:spMk id="3" creationId="{00000000-0000-0000-0000-000000000000}"/>
          </ac:spMkLst>
        </pc:spChg>
      </pc:sldChg>
      <pc:sldChg chg="mod modShow">
        <pc:chgData name="Prabhu Nath" userId="2d1b87552ccf3df4" providerId="LiveId" clId="{3C4CF93F-D7C9-4654-AAF8-4D5589746D20}" dt="2023-12-26T18:19:26.187" v="370" actId="729"/>
        <pc:sldMkLst>
          <pc:docMk/>
          <pc:sldMk cId="1366612104" sldId="262"/>
        </pc:sldMkLst>
      </pc:sldChg>
      <pc:sldChg chg="mod modShow">
        <pc:chgData name="Prabhu Nath" userId="2d1b87552ccf3df4" providerId="LiveId" clId="{3C4CF93F-D7C9-4654-AAF8-4D5589746D20}" dt="2023-12-26T17:22:56.502" v="145" actId="729"/>
        <pc:sldMkLst>
          <pc:docMk/>
          <pc:sldMk cId="0" sldId="263"/>
        </pc:sldMkLst>
      </pc:sldChg>
      <pc:sldChg chg="delSp modSp mod modShow">
        <pc:chgData name="Prabhu Nath" userId="2d1b87552ccf3df4" providerId="LiveId" clId="{3C4CF93F-D7C9-4654-AAF8-4D5589746D20}" dt="2023-12-27T01:40:33.554" v="375" actId="1076"/>
        <pc:sldMkLst>
          <pc:docMk/>
          <pc:sldMk cId="0" sldId="264"/>
        </pc:sldMkLst>
        <pc:spChg chg="mod">
          <ac:chgData name="Prabhu Nath" userId="2d1b87552ccf3df4" providerId="LiveId" clId="{3C4CF93F-D7C9-4654-AAF8-4D5589746D20}" dt="2023-12-27T01:40:33.554" v="375" actId="1076"/>
          <ac:spMkLst>
            <pc:docMk/>
            <pc:sldMk cId="0" sldId="264"/>
            <ac:spMk id="3" creationId="{00000000-0000-0000-0000-000000000000}"/>
          </ac:spMkLst>
        </pc:spChg>
        <pc:picChg chg="del">
          <ac:chgData name="Prabhu Nath" userId="2d1b87552ccf3df4" providerId="LiveId" clId="{3C4CF93F-D7C9-4654-AAF8-4D5589746D20}" dt="2023-12-27T01:40:29.586" v="374" actId="21"/>
          <ac:picMkLst>
            <pc:docMk/>
            <pc:sldMk cId="0" sldId="264"/>
            <ac:picMk id="2" creationId="{00000000-0000-0000-0000-000000000000}"/>
          </ac:picMkLst>
        </pc:picChg>
      </pc:sldChg>
      <pc:sldChg chg="mod modShow">
        <pc:chgData name="Prabhu Nath" userId="2d1b87552ccf3df4" providerId="LiveId" clId="{3C4CF93F-D7C9-4654-AAF8-4D5589746D20}" dt="2023-12-26T17:24:41.863" v="148" actId="729"/>
        <pc:sldMkLst>
          <pc:docMk/>
          <pc:sldMk cId="0" sldId="265"/>
        </pc:sldMkLst>
      </pc:sldChg>
      <pc:sldChg chg="del">
        <pc:chgData name="Prabhu Nath" userId="2d1b87552ccf3df4" providerId="LiveId" clId="{3C4CF93F-D7C9-4654-AAF8-4D5589746D20}" dt="2023-12-26T16:19:37.973" v="20" actId="2696"/>
        <pc:sldMkLst>
          <pc:docMk/>
          <pc:sldMk cId="1604053591" sldId="275"/>
        </pc:sldMkLst>
      </pc:sldChg>
      <pc:sldChg chg="modSp del mod">
        <pc:chgData name="Prabhu Nath" userId="2d1b87552ccf3df4" providerId="LiveId" clId="{3C4CF93F-D7C9-4654-AAF8-4D5589746D20}" dt="2023-12-27T01:35:07.829" v="371" actId="2696"/>
        <pc:sldMkLst>
          <pc:docMk/>
          <pc:sldMk cId="2267466352" sldId="275"/>
        </pc:sldMkLst>
        <pc:spChg chg="mod">
          <ac:chgData name="Prabhu Nath" userId="2d1b87552ccf3df4" providerId="LiveId" clId="{3C4CF93F-D7C9-4654-AAF8-4D5589746D20}" dt="2023-12-26T16:19:46.909" v="21" actId="14100"/>
          <ac:spMkLst>
            <pc:docMk/>
            <pc:sldMk cId="2267466352" sldId="275"/>
            <ac:spMk id="12291" creationId="{00000000-0000-0000-0000-000000000000}"/>
          </ac:spMkLst>
        </pc:spChg>
        <pc:spChg chg="mod">
          <ac:chgData name="Prabhu Nath" userId="2d1b87552ccf3df4" providerId="LiveId" clId="{3C4CF93F-D7C9-4654-AAF8-4D5589746D20}" dt="2023-12-26T16:19:51.408" v="22" actId="1076"/>
          <ac:spMkLst>
            <pc:docMk/>
            <pc:sldMk cId="2267466352" sldId="275"/>
            <ac:spMk id="12295" creationId="{00000000-0000-0000-0000-000000000000}"/>
          </ac:spMkLst>
        </pc:spChg>
        <pc:spChg chg="mod">
          <ac:chgData name="Prabhu Nath" userId="2d1b87552ccf3df4" providerId="LiveId" clId="{3C4CF93F-D7C9-4654-AAF8-4D5589746D20}" dt="2023-12-26T16:19:54.908" v="23" actId="1076"/>
          <ac:spMkLst>
            <pc:docMk/>
            <pc:sldMk cId="2267466352" sldId="275"/>
            <ac:spMk id="12296" creationId="{00000000-0000-0000-0000-000000000000}"/>
          </ac:spMkLst>
        </pc:spChg>
      </pc:sldChg>
      <pc:sldChg chg="modSp mod">
        <pc:chgData name="Prabhu Nath" userId="2d1b87552ccf3df4" providerId="LiveId" clId="{3C4CF93F-D7C9-4654-AAF8-4D5589746D20}" dt="2023-12-26T16:35:13.539" v="128" actId="2711"/>
        <pc:sldMkLst>
          <pc:docMk/>
          <pc:sldMk cId="4060081107" sldId="278"/>
        </pc:sldMkLst>
        <pc:spChg chg="mod">
          <ac:chgData name="Prabhu Nath" userId="2d1b87552ccf3df4" providerId="LiveId" clId="{3C4CF93F-D7C9-4654-AAF8-4D5589746D20}" dt="2023-12-26T16:35:13.539" v="128" actId="2711"/>
          <ac:spMkLst>
            <pc:docMk/>
            <pc:sldMk cId="4060081107" sldId="278"/>
            <ac:spMk id="14338" creationId="{00000000-0000-0000-0000-000000000000}"/>
          </ac:spMkLst>
        </pc:spChg>
      </pc:sldChg>
      <pc:sldChg chg="modSp mod">
        <pc:chgData name="Prabhu Nath" userId="2d1b87552ccf3df4" providerId="LiveId" clId="{3C4CF93F-D7C9-4654-AAF8-4D5589746D20}" dt="2023-12-26T16:18:53.373" v="19"/>
        <pc:sldMkLst>
          <pc:docMk/>
          <pc:sldMk cId="4128513310" sldId="289"/>
        </pc:sldMkLst>
        <pc:spChg chg="mod">
          <ac:chgData name="Prabhu Nath" userId="2d1b87552ccf3df4" providerId="LiveId" clId="{3C4CF93F-D7C9-4654-AAF8-4D5589746D20}" dt="2023-12-26T16:18:53.373" v="19"/>
          <ac:spMkLst>
            <pc:docMk/>
            <pc:sldMk cId="4128513310" sldId="289"/>
            <ac:spMk id="2" creationId="{00000000-0000-0000-0000-000000000000}"/>
          </ac:spMkLst>
        </pc:spChg>
      </pc:sldChg>
      <pc:sldChg chg="delSp modSp mod modShow">
        <pc:chgData name="Prabhu Nath" userId="2d1b87552ccf3df4" providerId="LiveId" clId="{3C4CF93F-D7C9-4654-AAF8-4D5589746D20}" dt="2023-12-26T17:35:57.077" v="186" actId="1076"/>
        <pc:sldMkLst>
          <pc:docMk/>
          <pc:sldMk cId="0" sldId="292"/>
        </pc:sldMkLst>
        <pc:spChg chg="mod">
          <ac:chgData name="Prabhu Nath" userId="2d1b87552ccf3df4" providerId="LiveId" clId="{3C4CF93F-D7C9-4654-AAF8-4D5589746D20}" dt="2023-12-26T17:35:57.077" v="186" actId="1076"/>
          <ac:spMkLst>
            <pc:docMk/>
            <pc:sldMk cId="0" sldId="292"/>
            <ac:spMk id="3" creationId="{00000000-0000-0000-0000-000000000000}"/>
          </ac:spMkLst>
        </pc:spChg>
        <pc:picChg chg="del">
          <ac:chgData name="Prabhu Nath" userId="2d1b87552ccf3df4" providerId="LiveId" clId="{3C4CF93F-D7C9-4654-AAF8-4D5589746D20}" dt="2023-12-26T17:35:52.734" v="185" actId="21"/>
          <ac:picMkLst>
            <pc:docMk/>
            <pc:sldMk cId="0" sldId="292"/>
            <ac:picMk id="2" creationId="{00000000-0000-0000-0000-000000000000}"/>
          </ac:picMkLst>
        </pc:picChg>
      </pc:sldChg>
      <pc:sldChg chg="mod modShow">
        <pc:chgData name="Prabhu Nath" userId="2d1b87552ccf3df4" providerId="LiveId" clId="{3C4CF93F-D7C9-4654-AAF8-4D5589746D20}" dt="2023-12-26T17:25:05.358" v="150" actId="729"/>
        <pc:sldMkLst>
          <pc:docMk/>
          <pc:sldMk cId="0" sldId="293"/>
        </pc:sldMkLst>
      </pc:sldChg>
      <pc:sldChg chg="mod modShow">
        <pc:chgData name="Prabhu Nath" userId="2d1b87552ccf3df4" providerId="LiveId" clId="{3C4CF93F-D7C9-4654-AAF8-4D5589746D20}" dt="2023-12-26T17:25:14.856" v="152" actId="729"/>
        <pc:sldMkLst>
          <pc:docMk/>
          <pc:sldMk cId="1801274112" sldId="294"/>
        </pc:sldMkLst>
      </pc:sldChg>
      <pc:sldChg chg="modSp mod">
        <pc:chgData name="Prabhu Nath" userId="2d1b87552ccf3df4" providerId="LiveId" clId="{3C4CF93F-D7C9-4654-AAF8-4D5589746D20}" dt="2023-12-26T17:41:58.789" v="191" actId="1076"/>
        <pc:sldMkLst>
          <pc:docMk/>
          <pc:sldMk cId="0" sldId="295"/>
        </pc:sldMkLst>
        <pc:spChg chg="mod">
          <ac:chgData name="Prabhu Nath" userId="2d1b87552ccf3df4" providerId="LiveId" clId="{3C4CF93F-D7C9-4654-AAF8-4D5589746D20}" dt="2023-12-26T17:41:58.789" v="191" actId="1076"/>
          <ac:spMkLst>
            <pc:docMk/>
            <pc:sldMk cId="0" sldId="295"/>
            <ac:spMk id="10" creationId="{00000000-0000-0000-0000-000000000000}"/>
          </ac:spMkLst>
        </pc:spChg>
      </pc:sldChg>
      <pc:sldChg chg="delSp modSp del mod">
        <pc:chgData name="Prabhu Nath" userId="2d1b87552ccf3df4" providerId="LiveId" clId="{3C4CF93F-D7C9-4654-AAF8-4D5589746D20}" dt="2023-12-26T17:57:16.794" v="246" actId="2696"/>
        <pc:sldMkLst>
          <pc:docMk/>
          <pc:sldMk cId="2909101878" sldId="296"/>
        </pc:sldMkLst>
        <pc:spChg chg="mod">
          <ac:chgData name="Prabhu Nath" userId="2d1b87552ccf3df4" providerId="LiveId" clId="{3C4CF93F-D7C9-4654-AAF8-4D5589746D20}" dt="2023-12-26T17:57:12.341" v="244" actId="1076"/>
          <ac:spMkLst>
            <pc:docMk/>
            <pc:sldMk cId="2909101878" sldId="296"/>
            <ac:spMk id="21" creationId="{00000000-0000-0000-0000-000000000000}"/>
          </ac:spMkLst>
        </pc:spChg>
        <pc:picChg chg="del">
          <ac:chgData name="Prabhu Nath" userId="2d1b87552ccf3df4" providerId="LiveId" clId="{3C4CF93F-D7C9-4654-AAF8-4D5589746D20}" dt="2023-12-26T17:57:14.231" v="245" actId="21"/>
          <ac:picMkLst>
            <pc:docMk/>
            <pc:sldMk cId="2909101878" sldId="296"/>
            <ac:picMk id="20" creationId="{00000000-0000-0000-0000-000000000000}"/>
          </ac:picMkLst>
        </pc:picChg>
      </pc:sldChg>
      <pc:sldChg chg="mod modShow">
        <pc:chgData name="Prabhu Nath" userId="2d1b87552ccf3df4" providerId="LiveId" clId="{3C4CF93F-D7C9-4654-AAF8-4D5589746D20}" dt="2023-12-26T17:23:22.510" v="146" actId="729"/>
        <pc:sldMkLst>
          <pc:docMk/>
          <pc:sldMk cId="1159626751" sldId="297"/>
        </pc:sldMkLst>
      </pc:sldChg>
      <pc:sldChg chg="addSp delSp modSp mod">
        <pc:chgData name="Prabhu Nath" userId="2d1b87552ccf3df4" providerId="LiveId" clId="{3C4CF93F-D7C9-4654-AAF8-4D5589746D20}" dt="2023-12-27T01:56:39.541" v="389" actId="1076"/>
        <pc:sldMkLst>
          <pc:docMk/>
          <pc:sldMk cId="0" sldId="298"/>
        </pc:sldMkLst>
        <pc:spChg chg="del mod">
          <ac:chgData name="Prabhu Nath" userId="2d1b87552ccf3df4" providerId="LiveId" clId="{3C4CF93F-D7C9-4654-AAF8-4D5589746D20}" dt="2023-12-27T01:55:54.877" v="380" actId="21"/>
          <ac:spMkLst>
            <pc:docMk/>
            <pc:sldMk cId="0" sldId="298"/>
            <ac:spMk id="3" creationId="{00000000-0000-0000-0000-000000000000}"/>
          </ac:spMkLst>
        </pc:spChg>
        <pc:spChg chg="add del">
          <ac:chgData name="Prabhu Nath" userId="2d1b87552ccf3df4" providerId="LiveId" clId="{3C4CF93F-D7C9-4654-AAF8-4D5589746D20}" dt="2023-12-27T01:56:08.749" v="383" actId="22"/>
          <ac:spMkLst>
            <pc:docMk/>
            <pc:sldMk cId="0" sldId="298"/>
            <ac:spMk id="6" creationId="{5C7EA4D8-5993-26C1-73FD-EE28F054E598}"/>
          </ac:spMkLst>
        </pc:spChg>
        <pc:spChg chg="add mod">
          <ac:chgData name="Prabhu Nath" userId="2d1b87552ccf3df4" providerId="LiveId" clId="{3C4CF93F-D7C9-4654-AAF8-4D5589746D20}" dt="2023-12-27T01:56:39.541" v="389" actId="1076"/>
          <ac:spMkLst>
            <pc:docMk/>
            <pc:sldMk cId="0" sldId="298"/>
            <ac:spMk id="8" creationId="{3990664E-1177-0866-57D4-5805DB9067A9}"/>
          </ac:spMkLst>
        </pc:spChg>
        <pc:picChg chg="del">
          <ac:chgData name="Prabhu Nath" userId="2d1b87552ccf3df4" providerId="LiveId" clId="{3C4CF93F-D7C9-4654-AAF8-4D5589746D20}" dt="2023-12-27T01:55:56.986" v="381" actId="21"/>
          <ac:picMkLst>
            <pc:docMk/>
            <pc:sldMk cId="0" sldId="298"/>
            <ac:picMk id="2" creationId="{00000000-0000-0000-0000-000000000000}"/>
          </ac:picMkLst>
        </pc:picChg>
      </pc:sldChg>
      <pc:sldChg chg="delSp modSp mod modShow">
        <pc:chgData name="Prabhu Nath" userId="2d1b87552ccf3df4" providerId="LiveId" clId="{3C4CF93F-D7C9-4654-AAF8-4D5589746D20}" dt="2023-12-26T17:59:22.958" v="253" actId="729"/>
        <pc:sldMkLst>
          <pc:docMk/>
          <pc:sldMk cId="0" sldId="299"/>
        </pc:sldMkLst>
        <pc:spChg chg="mod">
          <ac:chgData name="Prabhu Nath" userId="2d1b87552ccf3df4" providerId="LiveId" clId="{3C4CF93F-D7C9-4654-AAF8-4D5589746D20}" dt="2023-12-26T17:52:08.691" v="220" actId="255"/>
          <ac:spMkLst>
            <pc:docMk/>
            <pc:sldMk cId="0" sldId="299"/>
            <ac:spMk id="3" creationId="{00000000-0000-0000-0000-000000000000}"/>
          </ac:spMkLst>
        </pc:spChg>
        <pc:spChg chg="mod">
          <ac:chgData name="Prabhu Nath" userId="2d1b87552ccf3df4" providerId="LiveId" clId="{3C4CF93F-D7C9-4654-AAF8-4D5589746D20}" dt="2023-12-26T17:51:59.568" v="219" actId="14100"/>
          <ac:spMkLst>
            <pc:docMk/>
            <pc:sldMk cId="0" sldId="299"/>
            <ac:spMk id="5" creationId="{00000000-0000-0000-0000-000000000000}"/>
          </ac:spMkLst>
        </pc:spChg>
        <pc:picChg chg="del">
          <ac:chgData name="Prabhu Nath" userId="2d1b87552ccf3df4" providerId="LiveId" clId="{3C4CF93F-D7C9-4654-AAF8-4D5589746D20}" dt="2023-12-26T17:51:54.038" v="217" actId="21"/>
          <ac:picMkLst>
            <pc:docMk/>
            <pc:sldMk cId="0" sldId="299"/>
            <ac:picMk id="4" creationId="{00000000-0000-0000-0000-000000000000}"/>
          </ac:picMkLst>
        </pc:picChg>
      </pc:sldChg>
      <pc:sldChg chg="mod modShow">
        <pc:chgData name="Prabhu Nath" userId="2d1b87552ccf3df4" providerId="LiveId" clId="{3C4CF93F-D7C9-4654-AAF8-4D5589746D20}" dt="2023-12-26T17:59:16.584" v="252" actId="729"/>
        <pc:sldMkLst>
          <pc:docMk/>
          <pc:sldMk cId="0" sldId="300"/>
        </pc:sldMkLst>
      </pc:sldChg>
      <pc:sldChg chg="add del mod modShow">
        <pc:chgData name="Prabhu Nath" userId="2d1b87552ccf3df4" providerId="LiveId" clId="{3C4CF93F-D7C9-4654-AAF8-4D5589746D20}" dt="2023-12-26T17:52:27.953" v="223" actId="729"/>
        <pc:sldMkLst>
          <pc:docMk/>
          <pc:sldMk cId="3557494043" sldId="301"/>
        </pc:sldMkLst>
      </pc:sldChg>
      <pc:sldChg chg="mod modShow">
        <pc:chgData name="Prabhu Nath" userId="2d1b87552ccf3df4" providerId="LiveId" clId="{3C4CF93F-D7C9-4654-AAF8-4D5589746D20}" dt="2023-12-26T17:52:56.119" v="224" actId="729"/>
        <pc:sldMkLst>
          <pc:docMk/>
          <pc:sldMk cId="0" sldId="308"/>
        </pc:sldMkLst>
      </pc:sldChg>
      <pc:sldChg chg="mod modShow">
        <pc:chgData name="Prabhu Nath" userId="2d1b87552ccf3df4" providerId="LiveId" clId="{3C4CF93F-D7C9-4654-AAF8-4D5589746D20}" dt="2023-12-26T17:52:58.790" v="225" actId="729"/>
        <pc:sldMkLst>
          <pc:docMk/>
          <pc:sldMk cId="0" sldId="309"/>
        </pc:sldMkLst>
      </pc:sldChg>
      <pc:sldChg chg="delSp modSp mod">
        <pc:chgData name="Prabhu Nath" userId="2d1b87552ccf3df4" providerId="LiveId" clId="{3C4CF93F-D7C9-4654-AAF8-4D5589746D20}" dt="2023-12-26T18:09:45.251" v="323" actId="14100"/>
        <pc:sldMkLst>
          <pc:docMk/>
          <pc:sldMk cId="2051828187" sldId="314"/>
        </pc:sldMkLst>
        <pc:spChg chg="del">
          <ac:chgData name="Prabhu Nath" userId="2d1b87552ccf3df4" providerId="LiveId" clId="{3C4CF93F-D7C9-4654-AAF8-4D5589746D20}" dt="2023-12-26T18:09:27.286" v="316" actId="21"/>
          <ac:spMkLst>
            <pc:docMk/>
            <pc:sldMk cId="2051828187" sldId="314"/>
            <ac:spMk id="7" creationId="{00000000-0000-0000-0000-000000000000}"/>
          </ac:spMkLst>
        </pc:spChg>
        <pc:spChg chg="del">
          <ac:chgData name="Prabhu Nath" userId="2d1b87552ccf3df4" providerId="LiveId" clId="{3C4CF93F-D7C9-4654-AAF8-4D5589746D20}" dt="2023-12-26T18:09:29.035" v="317" actId="21"/>
          <ac:spMkLst>
            <pc:docMk/>
            <pc:sldMk cId="2051828187" sldId="314"/>
            <ac:spMk id="8" creationId="{00000000-0000-0000-0000-000000000000}"/>
          </ac:spMkLst>
        </pc:spChg>
        <pc:spChg chg="del">
          <ac:chgData name="Prabhu Nath" userId="2d1b87552ccf3df4" providerId="LiveId" clId="{3C4CF93F-D7C9-4654-AAF8-4D5589746D20}" dt="2023-12-26T18:09:30.707" v="318" actId="21"/>
          <ac:spMkLst>
            <pc:docMk/>
            <pc:sldMk cId="2051828187" sldId="314"/>
            <ac:spMk id="9" creationId="{00000000-0000-0000-0000-000000000000}"/>
          </ac:spMkLst>
        </pc:spChg>
        <pc:spChg chg="del">
          <ac:chgData name="Prabhu Nath" userId="2d1b87552ccf3df4" providerId="LiveId" clId="{3C4CF93F-D7C9-4654-AAF8-4D5589746D20}" dt="2023-12-26T18:09:32.597" v="319" actId="21"/>
          <ac:spMkLst>
            <pc:docMk/>
            <pc:sldMk cId="2051828187" sldId="314"/>
            <ac:spMk id="10" creationId="{00000000-0000-0000-0000-000000000000}"/>
          </ac:spMkLst>
        </pc:spChg>
        <pc:spChg chg="del">
          <ac:chgData name="Prabhu Nath" userId="2d1b87552ccf3df4" providerId="LiveId" clId="{3C4CF93F-D7C9-4654-AAF8-4D5589746D20}" dt="2023-12-26T18:09:34.940" v="320" actId="21"/>
          <ac:spMkLst>
            <pc:docMk/>
            <pc:sldMk cId="2051828187" sldId="314"/>
            <ac:spMk id="11" creationId="{00000000-0000-0000-0000-000000000000}"/>
          </ac:spMkLst>
        </pc:spChg>
        <pc:spChg chg="del">
          <ac:chgData name="Prabhu Nath" userId="2d1b87552ccf3df4" providerId="LiveId" clId="{3C4CF93F-D7C9-4654-AAF8-4D5589746D20}" dt="2023-12-26T18:09:25.849" v="315" actId="21"/>
          <ac:spMkLst>
            <pc:docMk/>
            <pc:sldMk cId="2051828187" sldId="314"/>
            <ac:spMk id="12" creationId="{00000000-0000-0000-0000-000000000000}"/>
          </ac:spMkLst>
        </pc:spChg>
        <pc:spChg chg="del">
          <ac:chgData name="Prabhu Nath" userId="2d1b87552ccf3df4" providerId="LiveId" clId="{3C4CF93F-D7C9-4654-AAF8-4D5589746D20}" dt="2023-12-26T18:09:17.054" v="313" actId="21"/>
          <ac:spMkLst>
            <pc:docMk/>
            <pc:sldMk cId="2051828187" sldId="314"/>
            <ac:spMk id="13" creationId="{00000000-0000-0000-0000-000000000000}"/>
          </ac:spMkLst>
        </pc:spChg>
        <pc:picChg chg="mod">
          <ac:chgData name="Prabhu Nath" userId="2d1b87552ccf3df4" providerId="LiveId" clId="{3C4CF93F-D7C9-4654-AAF8-4D5589746D20}" dt="2023-12-26T18:09:45.251" v="323" actId="14100"/>
          <ac:picMkLst>
            <pc:docMk/>
            <pc:sldMk cId="2051828187" sldId="314"/>
            <ac:picMk id="14" creationId="{00000000-0000-0000-0000-000000000000}"/>
          </ac:picMkLst>
        </pc:picChg>
      </pc:sldChg>
      <pc:sldChg chg="modSp mod">
        <pc:chgData name="Prabhu Nath" userId="2d1b87552ccf3df4" providerId="LiveId" clId="{3C4CF93F-D7C9-4654-AAF8-4D5589746D20}" dt="2023-12-26T17:35:06.587" v="182" actId="27636"/>
        <pc:sldMkLst>
          <pc:docMk/>
          <pc:sldMk cId="0" sldId="315"/>
        </pc:sldMkLst>
        <pc:spChg chg="mod">
          <ac:chgData name="Prabhu Nath" userId="2d1b87552ccf3df4" providerId="LiveId" clId="{3C4CF93F-D7C9-4654-AAF8-4D5589746D20}" dt="2023-12-26T17:35:06.587" v="182" actId="27636"/>
          <ac:spMkLst>
            <pc:docMk/>
            <pc:sldMk cId="0" sldId="315"/>
            <ac:spMk id="3" creationId="{00000000-0000-0000-0000-000000000000}"/>
          </ac:spMkLst>
        </pc:spChg>
      </pc:sldChg>
      <pc:sldChg chg="addSp delSp modSp mod setBg">
        <pc:chgData name="Prabhu Nath" userId="2d1b87552ccf3df4" providerId="LiveId" clId="{3C4CF93F-D7C9-4654-AAF8-4D5589746D20}" dt="2023-12-26T18:18:07.704" v="351" actId="26606"/>
        <pc:sldMkLst>
          <pc:docMk/>
          <pc:sldMk cId="0" sldId="316"/>
        </pc:sldMkLst>
        <pc:spChg chg="add del">
          <ac:chgData name="Prabhu Nath" userId="2d1b87552ccf3df4" providerId="LiveId" clId="{3C4CF93F-D7C9-4654-AAF8-4D5589746D20}" dt="2023-12-26T18:18:07.704" v="351" actId="26606"/>
          <ac:spMkLst>
            <pc:docMk/>
            <pc:sldMk cId="0" sldId="316"/>
            <ac:spMk id="7" creationId="{03E8462A-FEBA-4848-81CC-3F8DA3E477BE}"/>
          </ac:spMkLst>
        </pc:spChg>
        <pc:spChg chg="add del">
          <ac:chgData name="Prabhu Nath" userId="2d1b87552ccf3df4" providerId="LiveId" clId="{3C4CF93F-D7C9-4654-AAF8-4D5589746D20}" dt="2023-12-26T18:18:07.704" v="351" actId="26606"/>
          <ac:spMkLst>
            <pc:docMk/>
            <pc:sldMk cId="0" sldId="316"/>
            <ac:spMk id="20" creationId="{7941F9B1-B01B-4A84-89D9-B169AEB4E456}"/>
          </ac:spMkLst>
        </pc:spChg>
        <pc:spChg chg="add">
          <ac:chgData name="Prabhu Nath" userId="2d1b87552ccf3df4" providerId="LiveId" clId="{3C4CF93F-D7C9-4654-AAF8-4D5589746D20}" dt="2023-12-26T18:18:07.704" v="351" actId="26606"/>
          <ac:spMkLst>
            <pc:docMk/>
            <pc:sldMk cId="0" sldId="316"/>
            <ac:spMk id="25" creationId="{03E8462A-FEBA-4848-81CC-3F8DA3E477BE}"/>
          </ac:spMkLst>
        </pc:spChg>
        <pc:spChg chg="add">
          <ac:chgData name="Prabhu Nath" userId="2d1b87552ccf3df4" providerId="LiveId" clId="{3C4CF93F-D7C9-4654-AAF8-4D5589746D20}" dt="2023-12-26T18:18:07.704" v="351" actId="26606"/>
          <ac:spMkLst>
            <pc:docMk/>
            <pc:sldMk cId="0" sldId="316"/>
            <ac:spMk id="38" creationId="{7941F9B1-B01B-4A84-89D9-B169AEB4E456}"/>
          </ac:spMkLst>
        </pc:spChg>
        <pc:grpChg chg="add del">
          <ac:chgData name="Prabhu Nath" userId="2d1b87552ccf3df4" providerId="LiveId" clId="{3C4CF93F-D7C9-4654-AAF8-4D5589746D20}" dt="2023-12-26T18:18:07.704" v="351" actId="26606"/>
          <ac:grpSpMkLst>
            <pc:docMk/>
            <pc:sldMk cId="0" sldId="316"/>
            <ac:grpSpMk id="9" creationId="{2109F83F-40FE-4DB3-84CC-09FB3340D06D}"/>
          </ac:grpSpMkLst>
        </pc:grpChg>
        <pc:grpChg chg="add">
          <ac:chgData name="Prabhu Nath" userId="2d1b87552ccf3df4" providerId="LiveId" clId="{3C4CF93F-D7C9-4654-AAF8-4D5589746D20}" dt="2023-12-26T18:18:07.704" v="351" actId="26606"/>
          <ac:grpSpMkLst>
            <pc:docMk/>
            <pc:sldMk cId="0" sldId="316"/>
            <ac:grpSpMk id="27" creationId="{2109F83F-40FE-4DB3-84CC-09FB3340D06D}"/>
          </ac:grpSpMkLst>
        </pc:grpChg>
        <pc:picChg chg="mod">
          <ac:chgData name="Prabhu Nath" userId="2d1b87552ccf3df4" providerId="LiveId" clId="{3C4CF93F-D7C9-4654-AAF8-4D5589746D20}" dt="2023-12-26T18:18:07.704" v="351" actId="26606"/>
          <ac:picMkLst>
            <pc:docMk/>
            <pc:sldMk cId="0" sldId="316"/>
            <ac:picMk id="2" creationId="{00000000-0000-0000-0000-000000000000}"/>
          </ac:picMkLst>
        </pc:picChg>
      </pc:sldChg>
      <pc:sldChg chg="modSp">
        <pc:chgData name="Prabhu Nath" userId="2d1b87552ccf3df4" providerId="LiveId" clId="{3C4CF93F-D7C9-4654-AAF8-4D5589746D20}" dt="2023-12-26T17:55:57.648" v="228"/>
        <pc:sldMkLst>
          <pc:docMk/>
          <pc:sldMk cId="105739701" sldId="323"/>
        </pc:sldMkLst>
        <pc:picChg chg="mod">
          <ac:chgData name="Prabhu Nath" userId="2d1b87552ccf3df4" providerId="LiveId" clId="{3C4CF93F-D7C9-4654-AAF8-4D5589746D20}" dt="2023-12-26T17:55:57.648" v="228"/>
          <ac:picMkLst>
            <pc:docMk/>
            <pc:sldMk cId="105739701" sldId="323"/>
            <ac:picMk id="22531" creationId="{00000000-0000-0000-0000-000000000000}"/>
          </ac:picMkLst>
        </pc:picChg>
      </pc:sldChg>
      <pc:sldChg chg="addSp delSp modSp mod setBg">
        <pc:chgData name="Prabhu Nath" userId="2d1b87552ccf3df4" providerId="LiveId" clId="{3C4CF93F-D7C9-4654-AAF8-4D5589746D20}" dt="2023-12-26T18:04:48.368" v="290" actId="255"/>
        <pc:sldMkLst>
          <pc:docMk/>
          <pc:sldMk cId="3280738569" sldId="351"/>
        </pc:sldMkLst>
        <pc:spChg chg="mod">
          <ac:chgData name="Prabhu Nath" userId="2d1b87552ccf3df4" providerId="LiveId" clId="{3C4CF93F-D7C9-4654-AAF8-4D5589746D20}" dt="2023-12-26T18:01:42.231" v="277" actId="26606"/>
          <ac:spMkLst>
            <pc:docMk/>
            <pc:sldMk cId="3280738569" sldId="351"/>
            <ac:spMk id="2" creationId="{9DA5BBFC-A6F9-4A6B-8E56-304E07B6B9F6}"/>
          </ac:spMkLst>
        </pc:spChg>
        <pc:spChg chg="add del mod">
          <ac:chgData name="Prabhu Nath" userId="2d1b87552ccf3df4" providerId="LiveId" clId="{3C4CF93F-D7C9-4654-AAF8-4D5589746D20}" dt="2023-12-26T18:04:48.368" v="290" actId="255"/>
          <ac:spMkLst>
            <pc:docMk/>
            <pc:sldMk cId="3280738569" sldId="351"/>
            <ac:spMk id="3" creationId="{140907FE-8D1C-4CEC-A24C-186299B85A83}"/>
          </ac:spMkLst>
        </pc:spChg>
        <pc:spChg chg="add del">
          <ac:chgData name="Prabhu Nath" userId="2d1b87552ccf3df4" providerId="LiveId" clId="{3C4CF93F-D7C9-4654-AAF8-4D5589746D20}" dt="2023-12-26T18:01:42.231" v="277" actId="26606"/>
          <ac:spMkLst>
            <pc:docMk/>
            <pc:sldMk cId="3280738569" sldId="351"/>
            <ac:spMk id="8" creationId="{603AE127-802C-459A-A612-DB85B67F0DC0}"/>
          </ac:spMkLst>
        </pc:spChg>
        <pc:spChg chg="add del">
          <ac:chgData name="Prabhu Nath" userId="2d1b87552ccf3df4" providerId="LiveId" clId="{3C4CF93F-D7C9-4654-AAF8-4D5589746D20}" dt="2023-12-26T18:00:33.929" v="266" actId="26606"/>
          <ac:spMkLst>
            <pc:docMk/>
            <pc:sldMk cId="3280738569" sldId="351"/>
            <ac:spMk id="9" creationId="{EB6743CF-E74B-4A3C-A785-599069DB89DF}"/>
          </ac:spMkLst>
        </pc:spChg>
        <pc:spChg chg="add del">
          <ac:chgData name="Prabhu Nath" userId="2d1b87552ccf3df4" providerId="LiveId" clId="{3C4CF93F-D7C9-4654-AAF8-4D5589746D20}" dt="2023-12-26T18:01:42.231" v="277" actId="26606"/>
          <ac:spMkLst>
            <pc:docMk/>
            <pc:sldMk cId="3280738569" sldId="351"/>
            <ac:spMk id="10" creationId="{9323D83D-50D6-4040-A58B-FCEA340F886A}"/>
          </ac:spMkLst>
        </pc:spChg>
        <pc:spChg chg="add del">
          <ac:chgData name="Prabhu Nath" userId="2d1b87552ccf3df4" providerId="LiveId" clId="{3C4CF93F-D7C9-4654-AAF8-4D5589746D20}" dt="2023-12-26T18:01:42.231" v="277" actId="26606"/>
          <ac:spMkLst>
            <pc:docMk/>
            <pc:sldMk cId="3280738569" sldId="351"/>
            <ac:spMk id="14" creationId="{F10FD715-4DCE-4779-B634-EC78315EA213}"/>
          </ac:spMkLst>
        </pc:spChg>
        <pc:spChg chg="add del">
          <ac:chgData name="Prabhu Nath" userId="2d1b87552ccf3df4" providerId="LiveId" clId="{3C4CF93F-D7C9-4654-AAF8-4D5589746D20}" dt="2023-12-26T18:00:44.959" v="271" actId="26606"/>
          <ac:spMkLst>
            <pc:docMk/>
            <pc:sldMk cId="3280738569" sldId="351"/>
            <ac:spMk id="20" creationId="{9F4444CE-BC8D-4D61-B303-4C05614E62AB}"/>
          </ac:spMkLst>
        </pc:spChg>
        <pc:spChg chg="add del">
          <ac:chgData name="Prabhu Nath" userId="2d1b87552ccf3df4" providerId="LiveId" clId="{3C4CF93F-D7C9-4654-AAF8-4D5589746D20}" dt="2023-12-26T18:00:44.959" v="271" actId="26606"/>
          <ac:spMkLst>
            <pc:docMk/>
            <pc:sldMk cId="3280738569" sldId="351"/>
            <ac:spMk id="22" creationId="{73772B81-181F-48B7-8826-4D9686D15DF5}"/>
          </ac:spMkLst>
        </pc:spChg>
        <pc:spChg chg="add del">
          <ac:chgData name="Prabhu Nath" userId="2d1b87552ccf3df4" providerId="LiveId" clId="{3C4CF93F-D7C9-4654-AAF8-4D5589746D20}" dt="2023-12-26T18:00:44.959" v="271" actId="26606"/>
          <ac:spMkLst>
            <pc:docMk/>
            <pc:sldMk cId="3280738569" sldId="351"/>
            <ac:spMk id="24" creationId="{B2205F6E-03C6-4E92-877C-E2482F6599AA}"/>
          </ac:spMkLst>
        </pc:spChg>
        <pc:spChg chg="add del">
          <ac:chgData name="Prabhu Nath" userId="2d1b87552ccf3df4" providerId="LiveId" clId="{3C4CF93F-D7C9-4654-AAF8-4D5589746D20}" dt="2023-12-26T18:01:42.231" v="277" actId="26606"/>
          <ac:spMkLst>
            <pc:docMk/>
            <pc:sldMk cId="3280738569" sldId="351"/>
            <ac:spMk id="32" creationId="{655AE6B0-AC9E-4167-806F-E9DB135FC46B}"/>
          </ac:spMkLst>
        </pc:spChg>
        <pc:spChg chg="add del">
          <ac:chgData name="Prabhu Nath" userId="2d1b87552ccf3df4" providerId="LiveId" clId="{3C4CF93F-D7C9-4654-AAF8-4D5589746D20}" dt="2023-12-26T18:01:42.231" v="277" actId="26606"/>
          <ac:spMkLst>
            <pc:docMk/>
            <pc:sldMk cId="3280738569" sldId="351"/>
            <ac:spMk id="33" creationId="{87BD1F4E-A66D-4C06-86DA-8D56CA7A3B41}"/>
          </ac:spMkLst>
        </pc:spChg>
        <pc:grpChg chg="add del">
          <ac:chgData name="Prabhu Nath" userId="2d1b87552ccf3df4" providerId="LiveId" clId="{3C4CF93F-D7C9-4654-AAF8-4D5589746D20}" dt="2023-12-26T18:01:42.231" v="277" actId="26606"/>
          <ac:grpSpMkLst>
            <pc:docMk/>
            <pc:sldMk cId="3280738569" sldId="351"/>
            <ac:grpSpMk id="34" creationId="{3523416A-383B-4FDC-B4C9-D8EDDFE9C043}"/>
          </ac:grpSpMkLst>
        </pc:grpChg>
        <pc:graphicFrameChg chg="add del">
          <ac:chgData name="Prabhu Nath" userId="2d1b87552ccf3df4" providerId="LiveId" clId="{3C4CF93F-D7C9-4654-AAF8-4D5589746D20}" dt="2023-12-26T18:00:44.959" v="271" actId="26606"/>
          <ac:graphicFrameMkLst>
            <pc:docMk/>
            <pc:sldMk cId="3280738569" sldId="351"/>
            <ac:graphicFrameMk id="16" creationId="{E5CF778E-F0FB-91D0-50D7-B6665C87334B}"/>
          </ac:graphicFrameMkLst>
        </pc:graphicFrameChg>
        <pc:graphicFrameChg chg="add del mod">
          <ac:chgData name="Prabhu Nath" userId="2d1b87552ccf3df4" providerId="LiveId" clId="{3C4CF93F-D7C9-4654-AAF8-4D5589746D20}" dt="2023-12-26T18:01:42.231" v="277" actId="26606"/>
          <ac:graphicFrameMkLst>
            <pc:docMk/>
            <pc:sldMk cId="3280738569" sldId="351"/>
            <ac:graphicFrameMk id="36" creationId="{F8C7693F-6FED-76DA-BAFF-4263372BDA7E}"/>
          </ac:graphicFrameMkLst>
        </pc:graphicFrameChg>
        <pc:picChg chg="add del">
          <ac:chgData name="Prabhu Nath" userId="2d1b87552ccf3df4" providerId="LiveId" clId="{3C4CF93F-D7C9-4654-AAF8-4D5589746D20}" dt="2023-12-26T18:00:33.929" v="266" actId="26606"/>
          <ac:picMkLst>
            <pc:docMk/>
            <pc:sldMk cId="3280738569" sldId="351"/>
            <ac:picMk id="5" creationId="{01B7461B-1BEE-DCA8-7AF5-9D1AB56146B6}"/>
          </ac:picMkLst>
        </pc:picChg>
        <pc:cxnChg chg="add del">
          <ac:chgData name="Prabhu Nath" userId="2d1b87552ccf3df4" providerId="LiveId" clId="{3C4CF93F-D7C9-4654-AAF8-4D5589746D20}" dt="2023-12-26T18:01:42.231" v="277" actId="26606"/>
          <ac:cxnSpMkLst>
            <pc:docMk/>
            <pc:sldMk cId="3280738569" sldId="351"/>
            <ac:cxnSpMk id="12" creationId="{1A1FE6BB-DFB2-4080-9B5E-076EF5DDE67B}"/>
          </ac:cxnSpMkLst>
        </pc:cxnChg>
      </pc:sldChg>
      <pc:sldChg chg="modSp">
        <pc:chgData name="Prabhu Nath" userId="2d1b87552ccf3df4" providerId="LiveId" clId="{3C4CF93F-D7C9-4654-AAF8-4D5589746D20}" dt="2023-12-26T17:59:41.859" v="254"/>
        <pc:sldMkLst>
          <pc:docMk/>
          <pc:sldMk cId="1822859796" sldId="357"/>
        </pc:sldMkLst>
        <pc:spChg chg="mod">
          <ac:chgData name="Prabhu Nath" userId="2d1b87552ccf3df4" providerId="LiveId" clId="{3C4CF93F-D7C9-4654-AAF8-4D5589746D20}" dt="2023-12-26T17:59:41.859" v="254"/>
          <ac:spMkLst>
            <pc:docMk/>
            <pc:sldMk cId="1822859796" sldId="357"/>
            <ac:spMk id="2" creationId="{18B1F99E-2C10-463A-9EDA-3DE495E524F2}"/>
          </ac:spMkLst>
        </pc:spChg>
      </pc:sldChg>
      <pc:sldChg chg="mod ord modShow">
        <pc:chgData name="Prabhu Nath" userId="2d1b87552ccf3df4" providerId="LiveId" clId="{3C4CF93F-D7C9-4654-AAF8-4D5589746D20}" dt="2023-12-27T01:41:07.828" v="376" actId="729"/>
        <pc:sldMkLst>
          <pc:docMk/>
          <pc:sldMk cId="1988552610" sldId="383"/>
        </pc:sldMkLst>
      </pc:sldChg>
      <pc:sldChg chg="addSp delSp mod modShow">
        <pc:chgData name="Prabhu Nath" userId="2d1b87552ccf3df4" providerId="LiveId" clId="{3C4CF93F-D7C9-4654-AAF8-4D5589746D20}" dt="2023-12-26T17:29:13.211" v="179" actId="729"/>
        <pc:sldMkLst>
          <pc:docMk/>
          <pc:sldMk cId="0" sldId="389"/>
        </pc:sldMkLst>
        <pc:spChg chg="add del">
          <ac:chgData name="Prabhu Nath" userId="2d1b87552ccf3df4" providerId="LiveId" clId="{3C4CF93F-D7C9-4654-AAF8-4D5589746D20}" dt="2023-12-26T17:25:51.052" v="159" actId="22"/>
          <ac:spMkLst>
            <pc:docMk/>
            <pc:sldMk cId="0" sldId="389"/>
            <ac:spMk id="3" creationId="{0092714E-BE41-8A08-A5F0-052272568DF9}"/>
          </ac:spMkLst>
        </pc:spChg>
      </pc:sldChg>
      <pc:sldChg chg="modSp del mod">
        <pc:chgData name="Prabhu Nath" userId="2d1b87552ccf3df4" providerId="LiveId" clId="{3C4CF93F-D7C9-4654-AAF8-4D5589746D20}" dt="2023-12-26T16:32:12.049" v="115" actId="47"/>
        <pc:sldMkLst>
          <pc:docMk/>
          <pc:sldMk cId="845422595" sldId="391"/>
        </pc:sldMkLst>
        <pc:spChg chg="mod">
          <ac:chgData name="Prabhu Nath" userId="2d1b87552ccf3df4" providerId="LiveId" clId="{3C4CF93F-D7C9-4654-AAF8-4D5589746D20}" dt="2023-12-26T16:30:09.087" v="95" actId="21"/>
          <ac:spMkLst>
            <pc:docMk/>
            <pc:sldMk cId="845422595" sldId="391"/>
            <ac:spMk id="1048701" creationId="{00000000-0000-0000-0000-000000000000}"/>
          </ac:spMkLst>
        </pc:spChg>
        <pc:spChg chg="mod">
          <ac:chgData name="Prabhu Nath" userId="2d1b87552ccf3df4" providerId="LiveId" clId="{3C4CF93F-D7C9-4654-AAF8-4D5589746D20}" dt="2023-12-26T16:28:24.971" v="82" actId="20577"/>
          <ac:spMkLst>
            <pc:docMk/>
            <pc:sldMk cId="845422595" sldId="391"/>
            <ac:spMk id="1048702" creationId="{00000000-0000-0000-0000-000000000000}"/>
          </ac:spMkLst>
        </pc:spChg>
        <pc:spChg chg="mod">
          <ac:chgData name="Prabhu Nath" userId="2d1b87552ccf3df4" providerId="LiveId" clId="{3C4CF93F-D7C9-4654-AAF8-4D5589746D20}" dt="2023-12-26T16:30:25.225" v="100" actId="21"/>
          <ac:spMkLst>
            <pc:docMk/>
            <pc:sldMk cId="845422595" sldId="391"/>
            <ac:spMk id="1048703" creationId="{00000000-0000-0000-0000-000000000000}"/>
          </ac:spMkLst>
        </pc:spChg>
        <pc:spChg chg="mod">
          <ac:chgData name="Prabhu Nath" userId="2d1b87552ccf3df4" providerId="LiveId" clId="{3C4CF93F-D7C9-4654-AAF8-4D5589746D20}" dt="2023-12-26T16:24:42.709" v="46" actId="20577"/>
          <ac:spMkLst>
            <pc:docMk/>
            <pc:sldMk cId="845422595" sldId="391"/>
            <ac:spMk id="1048704" creationId="{00000000-0000-0000-0000-000000000000}"/>
          </ac:spMkLst>
        </pc:spChg>
        <pc:spChg chg="mod">
          <ac:chgData name="Prabhu Nath" userId="2d1b87552ccf3df4" providerId="LiveId" clId="{3C4CF93F-D7C9-4654-AAF8-4D5589746D20}" dt="2023-12-26T16:30:36.519" v="103" actId="21"/>
          <ac:spMkLst>
            <pc:docMk/>
            <pc:sldMk cId="845422595" sldId="391"/>
            <ac:spMk id="1048705" creationId="{00000000-0000-0000-0000-000000000000}"/>
          </ac:spMkLst>
        </pc:spChg>
        <pc:spChg chg="mod">
          <ac:chgData name="Prabhu Nath" userId="2d1b87552ccf3df4" providerId="LiveId" clId="{3C4CF93F-D7C9-4654-AAF8-4D5589746D20}" dt="2023-12-26T16:30:50.611" v="105" actId="21"/>
          <ac:spMkLst>
            <pc:docMk/>
            <pc:sldMk cId="845422595" sldId="391"/>
            <ac:spMk id="1048706" creationId="{00000000-0000-0000-0000-000000000000}"/>
          </ac:spMkLst>
        </pc:spChg>
        <pc:spChg chg="mod">
          <ac:chgData name="Prabhu Nath" userId="2d1b87552ccf3df4" providerId="LiveId" clId="{3C4CF93F-D7C9-4654-AAF8-4D5589746D20}" dt="2023-12-26T16:25:27.843" v="53" actId="21"/>
          <ac:spMkLst>
            <pc:docMk/>
            <pc:sldMk cId="845422595" sldId="391"/>
            <ac:spMk id="1048707" creationId="{00000000-0000-0000-0000-000000000000}"/>
          </ac:spMkLst>
        </pc:spChg>
        <pc:spChg chg="mod">
          <ac:chgData name="Prabhu Nath" userId="2d1b87552ccf3df4" providerId="LiveId" clId="{3C4CF93F-D7C9-4654-AAF8-4D5589746D20}" dt="2023-12-26T16:27:01.127" v="61" actId="20577"/>
          <ac:spMkLst>
            <pc:docMk/>
            <pc:sldMk cId="845422595" sldId="391"/>
            <ac:spMk id="1048708" creationId="{00000000-0000-0000-0000-000000000000}"/>
          </ac:spMkLst>
        </pc:spChg>
      </pc:sldChg>
      <pc:sldChg chg="addSp delSp modSp mod setBg modShow">
        <pc:chgData name="Prabhu Nath" userId="2d1b87552ccf3df4" providerId="LiveId" clId="{3C4CF93F-D7C9-4654-AAF8-4D5589746D20}" dt="2023-12-26T17:59:05.352" v="251" actId="729"/>
        <pc:sldMkLst>
          <pc:docMk/>
          <pc:sldMk cId="3466375183" sldId="475"/>
        </pc:sldMkLst>
        <pc:spChg chg="mod ord">
          <ac:chgData name="Prabhu Nath" userId="2d1b87552ccf3df4" providerId="LiveId" clId="{3C4CF93F-D7C9-4654-AAF8-4D5589746D20}" dt="2023-12-26T17:56:29.893" v="233" actId="26606"/>
          <ac:spMkLst>
            <pc:docMk/>
            <pc:sldMk cId="3466375183" sldId="475"/>
            <ac:spMk id="9" creationId="{D238B3D5-D708-0D1B-EFFC-6F7A46E91BE5}"/>
          </ac:spMkLst>
        </pc:spChg>
        <pc:spChg chg="add del">
          <ac:chgData name="Prabhu Nath" userId="2d1b87552ccf3df4" providerId="LiveId" clId="{3C4CF93F-D7C9-4654-AAF8-4D5589746D20}" dt="2023-12-26T17:56:29.878" v="232" actId="26606"/>
          <ac:spMkLst>
            <pc:docMk/>
            <pc:sldMk cId="3466375183" sldId="475"/>
            <ac:spMk id="26" creationId="{9F4444CE-BC8D-4D61-B303-4C05614E62AB}"/>
          </ac:spMkLst>
        </pc:spChg>
        <pc:spChg chg="add del">
          <ac:chgData name="Prabhu Nath" userId="2d1b87552ccf3df4" providerId="LiveId" clId="{3C4CF93F-D7C9-4654-AAF8-4D5589746D20}" dt="2023-12-26T17:56:29.878" v="232" actId="26606"/>
          <ac:spMkLst>
            <pc:docMk/>
            <pc:sldMk cId="3466375183" sldId="475"/>
            <ac:spMk id="28" creationId="{73772B81-181F-48B7-8826-4D9686D15DF5}"/>
          </ac:spMkLst>
        </pc:spChg>
        <pc:spChg chg="add del">
          <ac:chgData name="Prabhu Nath" userId="2d1b87552ccf3df4" providerId="LiveId" clId="{3C4CF93F-D7C9-4654-AAF8-4D5589746D20}" dt="2023-12-26T17:56:29.878" v="232" actId="26606"/>
          <ac:spMkLst>
            <pc:docMk/>
            <pc:sldMk cId="3466375183" sldId="475"/>
            <ac:spMk id="30" creationId="{B2205F6E-03C6-4E92-877C-E2482F6599AA}"/>
          </ac:spMkLst>
        </pc:spChg>
        <pc:grpChg chg="add del">
          <ac:chgData name="Prabhu Nath" userId="2d1b87552ccf3df4" providerId="LiveId" clId="{3C4CF93F-D7C9-4654-AAF8-4D5589746D20}" dt="2023-12-26T17:56:29.878" v="232" actId="26606"/>
          <ac:grpSpMkLst>
            <pc:docMk/>
            <pc:sldMk cId="3466375183" sldId="475"/>
            <ac:grpSpMk id="14" creationId="{D920209C-E85B-4D6F-A56F-724F5ADA811C}"/>
          </ac:grpSpMkLst>
        </pc:grpChg>
        <pc:grpChg chg="add">
          <ac:chgData name="Prabhu Nath" userId="2d1b87552ccf3df4" providerId="LiveId" clId="{3C4CF93F-D7C9-4654-AAF8-4D5589746D20}" dt="2023-12-26T17:56:29.893" v="233" actId="26606"/>
          <ac:grpSpMkLst>
            <pc:docMk/>
            <pc:sldMk cId="3466375183" sldId="475"/>
            <ac:grpSpMk id="32" creationId="{D920209C-E85B-4D6F-A56F-724F5ADA811C}"/>
          </ac:grpSpMkLst>
        </pc:grpChg>
        <pc:picChg chg="del mod">
          <ac:chgData name="Prabhu Nath" userId="2d1b87552ccf3df4" providerId="LiveId" clId="{3C4CF93F-D7C9-4654-AAF8-4D5589746D20}" dt="2023-12-26T17:56:34.799" v="234" actId="21"/>
          <ac:picMkLst>
            <pc:docMk/>
            <pc:sldMk cId="3466375183" sldId="475"/>
            <ac:picMk id="2" creationId="{E7E8A74A-95C3-28CA-AE0D-874F882BBADF}"/>
          </ac:picMkLst>
        </pc:picChg>
        <pc:picChg chg="mod">
          <ac:chgData name="Prabhu Nath" userId="2d1b87552ccf3df4" providerId="LiveId" clId="{3C4CF93F-D7C9-4654-AAF8-4D5589746D20}" dt="2023-12-26T17:56:57.092" v="242" actId="1076"/>
          <ac:picMkLst>
            <pc:docMk/>
            <pc:sldMk cId="3466375183" sldId="475"/>
            <ac:picMk id="3" creationId="{B0CC0FEE-F9E5-C781-C0AC-214C66E7C3F8}"/>
          </ac:picMkLst>
        </pc:picChg>
        <pc:picChg chg="mod">
          <ac:chgData name="Prabhu Nath" userId="2d1b87552ccf3df4" providerId="LiveId" clId="{3C4CF93F-D7C9-4654-AAF8-4D5589746D20}" dt="2023-12-26T17:56:55.671" v="241" actId="1076"/>
          <ac:picMkLst>
            <pc:docMk/>
            <pc:sldMk cId="3466375183" sldId="475"/>
            <ac:picMk id="4" creationId="{E352BCF4-7E4F-8C7B-8E65-BA329247E0BD}"/>
          </ac:picMkLst>
        </pc:picChg>
        <pc:picChg chg="mod">
          <ac:chgData name="Prabhu Nath" userId="2d1b87552ccf3df4" providerId="LiveId" clId="{3C4CF93F-D7C9-4654-AAF8-4D5589746D20}" dt="2023-12-26T17:56:54.327" v="240" actId="1076"/>
          <ac:picMkLst>
            <pc:docMk/>
            <pc:sldMk cId="3466375183" sldId="475"/>
            <ac:picMk id="5" creationId="{EF497587-1B9A-A0FD-09FF-3EFD9694435C}"/>
          </ac:picMkLst>
        </pc:picChg>
        <pc:picChg chg="mod">
          <ac:chgData name="Prabhu Nath" userId="2d1b87552ccf3df4" providerId="LiveId" clId="{3C4CF93F-D7C9-4654-AAF8-4D5589746D20}" dt="2023-12-26T17:56:59.888" v="243" actId="1076"/>
          <ac:picMkLst>
            <pc:docMk/>
            <pc:sldMk cId="3466375183" sldId="475"/>
            <ac:picMk id="6" creationId="{CA122746-CDA7-E6AF-2E7D-F70ABF204100}"/>
          </ac:picMkLst>
        </pc:picChg>
        <pc:picChg chg="mod">
          <ac:chgData name="Prabhu Nath" userId="2d1b87552ccf3df4" providerId="LiveId" clId="{3C4CF93F-D7C9-4654-AAF8-4D5589746D20}" dt="2023-12-26T17:56:52.656" v="239" actId="1076"/>
          <ac:picMkLst>
            <pc:docMk/>
            <pc:sldMk cId="3466375183" sldId="475"/>
            <ac:picMk id="7" creationId="{F48C34E0-66FA-0301-6618-69C655C423BE}"/>
          </ac:picMkLst>
        </pc:picChg>
        <pc:picChg chg="del">
          <ac:chgData name="Prabhu Nath" userId="2d1b87552ccf3df4" providerId="LiveId" clId="{3C4CF93F-D7C9-4654-AAF8-4D5589746D20}" dt="2023-12-26T17:57:32.417" v="248"/>
          <ac:picMkLst>
            <pc:docMk/>
            <pc:sldMk cId="3466375183" sldId="475"/>
            <ac:picMk id="8" creationId="{07B2DB01-03F0-4A97-4CBE-3E69E6FBAC07}"/>
          </ac:picMkLst>
        </pc:picChg>
      </pc:sldChg>
      <pc:sldChg chg="del">
        <pc:chgData name="Prabhu Nath" userId="2d1b87552ccf3df4" providerId="LiveId" clId="{3C4CF93F-D7C9-4654-AAF8-4D5589746D20}" dt="2023-12-26T17:59:00.119" v="250" actId="2696"/>
        <pc:sldMkLst>
          <pc:docMk/>
          <pc:sldMk cId="365637997" sldId="478"/>
        </pc:sldMkLst>
      </pc:sldChg>
      <pc:sldChg chg="delSp modSp del mod">
        <pc:chgData name="Prabhu Nath" userId="2d1b87552ccf3df4" providerId="LiveId" clId="{3C4CF93F-D7C9-4654-AAF8-4D5589746D20}" dt="2023-12-26T18:10:01.389" v="324" actId="2696"/>
        <pc:sldMkLst>
          <pc:docMk/>
          <pc:sldMk cId="487280956" sldId="481"/>
        </pc:sldMkLst>
        <pc:picChg chg="del mod">
          <ac:chgData name="Prabhu Nath" userId="2d1b87552ccf3df4" providerId="LiveId" clId="{3C4CF93F-D7C9-4654-AAF8-4D5589746D20}" dt="2023-12-26T18:08:00.786" v="297"/>
          <ac:picMkLst>
            <pc:docMk/>
            <pc:sldMk cId="487280956" sldId="481"/>
            <ac:picMk id="5" creationId="{CF6C6687-A934-7610-B20C-E0286B43B36C}"/>
          </ac:picMkLst>
        </pc:picChg>
      </pc:sldChg>
      <pc:sldChg chg="modSp mod">
        <pc:chgData name="Prabhu Nath" userId="2d1b87552ccf3df4" providerId="LiveId" clId="{3C4CF93F-D7C9-4654-AAF8-4D5589746D20}" dt="2023-12-26T17:59:55.638" v="259" actId="26606"/>
        <pc:sldMkLst>
          <pc:docMk/>
          <pc:sldMk cId="2206774462" sldId="757"/>
        </pc:sldMkLst>
        <pc:graphicFrameChg chg="modGraphic">
          <ac:chgData name="Prabhu Nath" userId="2d1b87552ccf3df4" providerId="LiveId" clId="{3C4CF93F-D7C9-4654-AAF8-4D5589746D20}" dt="2023-12-26T17:59:55.638" v="259" actId="26606"/>
          <ac:graphicFrameMkLst>
            <pc:docMk/>
            <pc:sldMk cId="2206774462" sldId="757"/>
            <ac:graphicFrameMk id="3" creationId="{8DD11E78-142A-4324-BFCD-5269CBE8DF1A}"/>
          </ac:graphicFrameMkLst>
        </pc:graphicFrameChg>
      </pc:sldChg>
      <pc:sldChg chg="modSp mod">
        <pc:chgData name="Prabhu Nath" userId="2d1b87552ccf3df4" providerId="LiveId" clId="{3C4CF93F-D7C9-4654-AAF8-4D5589746D20}" dt="2023-12-26T18:06:14.400" v="293"/>
        <pc:sldMkLst>
          <pc:docMk/>
          <pc:sldMk cId="1222190387" sldId="876"/>
        </pc:sldMkLst>
        <pc:graphicFrameChg chg="mod">
          <ac:chgData name="Prabhu Nath" userId="2d1b87552ccf3df4" providerId="LiveId" clId="{3C4CF93F-D7C9-4654-AAF8-4D5589746D20}" dt="2023-12-26T18:05:32.250" v="291" actId="1076"/>
          <ac:graphicFrameMkLst>
            <pc:docMk/>
            <pc:sldMk cId="1222190387" sldId="876"/>
            <ac:graphicFrameMk id="2" creationId="{904A4BB6-266E-4C04-9DB3-FE8D1095ECC7}"/>
          </ac:graphicFrameMkLst>
        </pc:graphicFrameChg>
        <pc:graphicFrameChg chg="mod">
          <ac:chgData name="Prabhu Nath" userId="2d1b87552ccf3df4" providerId="LiveId" clId="{3C4CF93F-D7C9-4654-AAF8-4D5589746D20}" dt="2023-12-26T18:06:14.400" v="293"/>
          <ac:graphicFrameMkLst>
            <pc:docMk/>
            <pc:sldMk cId="1222190387" sldId="876"/>
            <ac:graphicFrameMk id="4" creationId="{81B19B62-237E-49DE-82E5-94D5C6E8032A}"/>
          </ac:graphicFrameMkLst>
        </pc:graphicFrameChg>
      </pc:sldChg>
      <pc:sldChg chg="addSp delSp modSp">
        <pc:chgData name="Prabhu Nath" userId="2d1b87552ccf3df4" providerId="LiveId" clId="{3C4CF93F-D7C9-4654-AAF8-4D5589746D20}" dt="2023-12-27T01:41:45.086" v="378" actId="20577"/>
        <pc:sldMkLst>
          <pc:docMk/>
          <pc:sldMk cId="2337954879" sldId="887"/>
        </pc:sldMkLst>
        <pc:spChg chg="add del mod">
          <ac:chgData name="Prabhu Nath" userId="2d1b87552ccf3df4" providerId="LiveId" clId="{3C4CF93F-D7C9-4654-AAF8-4D5589746D20}" dt="2023-12-26T17:51:33.464" v="214"/>
          <ac:spMkLst>
            <pc:docMk/>
            <pc:sldMk cId="2337954879" sldId="887"/>
            <ac:spMk id="2" creationId="{0FB77F3A-909D-F37C-1A19-5812C44B0380}"/>
          </ac:spMkLst>
        </pc:spChg>
        <pc:graphicFrameChg chg="mod">
          <ac:chgData name="Prabhu Nath" userId="2d1b87552ccf3df4" providerId="LiveId" clId="{3C4CF93F-D7C9-4654-AAF8-4D5589746D20}" dt="2023-12-27T01:41:45.086" v="378" actId="20577"/>
          <ac:graphicFrameMkLst>
            <pc:docMk/>
            <pc:sldMk cId="2337954879" sldId="887"/>
            <ac:graphicFrameMk id="7" creationId="{F1BFF876-2C6E-45D2-9F92-D16037C75D5F}"/>
          </ac:graphicFrameMkLst>
        </pc:graphicFrameChg>
      </pc:sldChg>
      <pc:sldChg chg="addSp delSp modSp mod setBg">
        <pc:chgData name="Prabhu Nath" userId="2d1b87552ccf3df4" providerId="LiveId" clId="{3C4CF93F-D7C9-4654-AAF8-4D5589746D20}" dt="2023-12-26T18:04:01.298" v="288" actId="255"/>
        <pc:sldMkLst>
          <pc:docMk/>
          <pc:sldMk cId="320590598" sldId="889"/>
        </pc:sldMkLst>
        <pc:spChg chg="mod">
          <ac:chgData name="Prabhu Nath" userId="2d1b87552ccf3df4" providerId="LiveId" clId="{3C4CF93F-D7C9-4654-AAF8-4D5589746D20}" dt="2023-12-26T18:00:17.182" v="264" actId="26606"/>
          <ac:spMkLst>
            <pc:docMk/>
            <pc:sldMk cId="320590598" sldId="889"/>
            <ac:spMk id="2" creationId="{00000000-0000-0000-0000-000000000000}"/>
          </ac:spMkLst>
        </pc:spChg>
        <pc:spChg chg="add del">
          <ac:chgData name="Prabhu Nath" userId="2d1b87552ccf3df4" providerId="LiveId" clId="{3C4CF93F-D7C9-4654-AAF8-4D5589746D20}" dt="2023-12-26T18:00:15.713" v="261" actId="26606"/>
          <ac:spMkLst>
            <pc:docMk/>
            <pc:sldMk cId="320590598" sldId="889"/>
            <ac:spMk id="18" creationId="{9F4444CE-BC8D-4D61-B303-4C05614E62AB}"/>
          </ac:spMkLst>
        </pc:spChg>
        <pc:spChg chg="add del">
          <ac:chgData name="Prabhu Nath" userId="2d1b87552ccf3df4" providerId="LiveId" clId="{3C4CF93F-D7C9-4654-AAF8-4D5589746D20}" dt="2023-12-26T18:00:15.713" v="261" actId="26606"/>
          <ac:spMkLst>
            <pc:docMk/>
            <pc:sldMk cId="320590598" sldId="889"/>
            <ac:spMk id="20" creationId="{73772B81-181F-48B7-8826-4D9686D15DF5}"/>
          </ac:spMkLst>
        </pc:spChg>
        <pc:spChg chg="add del">
          <ac:chgData name="Prabhu Nath" userId="2d1b87552ccf3df4" providerId="LiveId" clId="{3C4CF93F-D7C9-4654-AAF8-4D5589746D20}" dt="2023-12-26T18:00:15.713" v="261" actId="26606"/>
          <ac:spMkLst>
            <pc:docMk/>
            <pc:sldMk cId="320590598" sldId="889"/>
            <ac:spMk id="22" creationId="{B2205F6E-03C6-4E92-877C-E2482F6599AA}"/>
          </ac:spMkLst>
        </pc:spChg>
        <pc:spChg chg="add">
          <ac:chgData name="Prabhu Nath" userId="2d1b87552ccf3df4" providerId="LiveId" clId="{3C4CF93F-D7C9-4654-AAF8-4D5589746D20}" dt="2023-12-26T18:00:17.182" v="264" actId="26606"/>
          <ac:spMkLst>
            <pc:docMk/>
            <pc:sldMk cId="320590598" sldId="889"/>
            <ac:spMk id="33" creationId="{9F4444CE-BC8D-4D61-B303-4C05614E62AB}"/>
          </ac:spMkLst>
        </pc:spChg>
        <pc:spChg chg="add">
          <ac:chgData name="Prabhu Nath" userId="2d1b87552ccf3df4" providerId="LiveId" clId="{3C4CF93F-D7C9-4654-AAF8-4D5589746D20}" dt="2023-12-26T18:00:17.182" v="264" actId="26606"/>
          <ac:spMkLst>
            <pc:docMk/>
            <pc:sldMk cId="320590598" sldId="889"/>
            <ac:spMk id="34" creationId="{73772B81-181F-48B7-8826-4D9686D15DF5}"/>
          </ac:spMkLst>
        </pc:spChg>
        <pc:spChg chg="add">
          <ac:chgData name="Prabhu Nath" userId="2d1b87552ccf3df4" providerId="LiveId" clId="{3C4CF93F-D7C9-4654-AAF8-4D5589746D20}" dt="2023-12-26T18:00:17.182" v="264" actId="26606"/>
          <ac:spMkLst>
            <pc:docMk/>
            <pc:sldMk cId="320590598" sldId="889"/>
            <ac:spMk id="35" creationId="{B2205F6E-03C6-4E92-877C-E2482F6599AA}"/>
          </ac:spMkLst>
        </pc:spChg>
        <pc:grpChg chg="add del">
          <ac:chgData name="Prabhu Nath" userId="2d1b87552ccf3df4" providerId="LiveId" clId="{3C4CF93F-D7C9-4654-AAF8-4D5589746D20}" dt="2023-12-26T18:00:17.166" v="263" actId="26606"/>
          <ac:grpSpMkLst>
            <pc:docMk/>
            <pc:sldMk cId="320590598" sldId="889"/>
            <ac:grpSpMk id="29" creationId="{B4DE830A-B531-4A3B-96F6-0ECE88B08555}"/>
          </ac:grpSpMkLst>
        </pc:grpChg>
        <pc:graphicFrameChg chg="add mod modGraphic">
          <ac:chgData name="Prabhu Nath" userId="2d1b87552ccf3df4" providerId="LiveId" clId="{3C4CF93F-D7C9-4654-AAF8-4D5589746D20}" dt="2023-12-26T18:04:01.298" v="288" actId="255"/>
          <ac:graphicFrameMkLst>
            <pc:docMk/>
            <pc:sldMk cId="320590598" sldId="889"/>
            <ac:graphicFrameMk id="13" creationId="{00000000-0000-0000-0000-000000000000}"/>
          </ac:graphicFrameMkLst>
        </pc:graphicFrameChg>
      </pc:sldChg>
      <pc:sldChg chg="del">
        <pc:chgData name="Prabhu Nath" userId="2d1b87552ccf3df4" providerId="LiveId" clId="{3C4CF93F-D7C9-4654-AAF8-4D5589746D20}" dt="2023-12-27T01:39:44.171" v="372" actId="2696"/>
        <pc:sldMkLst>
          <pc:docMk/>
          <pc:sldMk cId="2597139516" sldId="893"/>
        </pc:sldMkLst>
      </pc:sldChg>
      <pc:sldChg chg="addSp modSp mod setBg modShow">
        <pc:chgData name="Prabhu Nath" userId="2d1b87552ccf3df4" providerId="LiveId" clId="{3C4CF93F-D7C9-4654-AAF8-4D5589746D20}" dt="2023-12-26T18:19:05.878" v="365" actId="729"/>
        <pc:sldMkLst>
          <pc:docMk/>
          <pc:sldMk cId="1289712296" sldId="894"/>
        </pc:sldMkLst>
        <pc:spChg chg="add">
          <ac:chgData name="Prabhu Nath" userId="2d1b87552ccf3df4" providerId="LiveId" clId="{3C4CF93F-D7C9-4654-AAF8-4D5589746D20}" dt="2023-12-26T18:18:50.412" v="361" actId="26606"/>
          <ac:spMkLst>
            <pc:docMk/>
            <pc:sldMk cId="1289712296" sldId="894"/>
            <ac:spMk id="21" creationId="{03E8462A-FEBA-4848-81CC-3F8DA3E477BE}"/>
          </ac:spMkLst>
        </pc:spChg>
        <pc:spChg chg="add">
          <ac:chgData name="Prabhu Nath" userId="2d1b87552ccf3df4" providerId="LiveId" clId="{3C4CF93F-D7C9-4654-AAF8-4D5589746D20}" dt="2023-12-26T18:18:50.412" v="361" actId="26606"/>
          <ac:spMkLst>
            <pc:docMk/>
            <pc:sldMk cId="1289712296" sldId="894"/>
            <ac:spMk id="34" creationId="{7941F9B1-B01B-4A84-89D9-B169AEB4E456}"/>
          </ac:spMkLst>
        </pc:spChg>
        <pc:grpChg chg="add">
          <ac:chgData name="Prabhu Nath" userId="2d1b87552ccf3df4" providerId="LiveId" clId="{3C4CF93F-D7C9-4654-AAF8-4D5589746D20}" dt="2023-12-26T18:18:50.412" v="361" actId="26606"/>
          <ac:grpSpMkLst>
            <pc:docMk/>
            <pc:sldMk cId="1289712296" sldId="894"/>
            <ac:grpSpMk id="9" creationId="{609316A9-990D-4EC3-A671-70EE5C1493A4}"/>
          </ac:grpSpMkLst>
        </pc:grpChg>
        <pc:grpChg chg="add">
          <ac:chgData name="Prabhu Nath" userId="2d1b87552ccf3df4" providerId="LiveId" clId="{3C4CF93F-D7C9-4654-AAF8-4D5589746D20}" dt="2023-12-26T18:18:50.412" v="361" actId="26606"/>
          <ac:grpSpMkLst>
            <pc:docMk/>
            <pc:sldMk cId="1289712296" sldId="894"/>
            <ac:grpSpMk id="23" creationId="{2109F83F-40FE-4DB3-84CC-09FB3340D06D}"/>
          </ac:grpSpMkLst>
        </pc:grpChg>
        <pc:graphicFrameChg chg="mod modGraphic">
          <ac:chgData name="Prabhu Nath" userId="2d1b87552ccf3df4" providerId="LiveId" clId="{3C4CF93F-D7C9-4654-AAF8-4D5589746D20}" dt="2023-12-26T18:18:50.412" v="361" actId="26606"/>
          <ac:graphicFrameMkLst>
            <pc:docMk/>
            <pc:sldMk cId="1289712296" sldId="894"/>
            <ac:graphicFrameMk id="4" creationId="{06B876A1-D595-62B8-A9AC-8C3D7A2FFC46}"/>
          </ac:graphicFrameMkLst>
        </pc:graphicFrameChg>
      </pc:sldChg>
      <pc:sldChg chg="addSp delSp modSp mod setBg modShow">
        <pc:chgData name="Prabhu Nath" userId="2d1b87552ccf3df4" providerId="LiveId" clId="{3C4CF93F-D7C9-4654-AAF8-4D5589746D20}" dt="2023-12-26T18:19:15.329" v="367" actId="729"/>
        <pc:sldMkLst>
          <pc:docMk/>
          <pc:sldMk cId="1534076311" sldId="895"/>
        </pc:sldMkLst>
        <pc:spChg chg="add del">
          <ac:chgData name="Prabhu Nath" userId="2d1b87552ccf3df4" providerId="LiveId" clId="{3C4CF93F-D7C9-4654-AAF8-4D5589746D20}" dt="2023-12-26T18:18:59.458" v="363" actId="26606"/>
          <ac:spMkLst>
            <pc:docMk/>
            <pc:sldMk cId="1534076311" sldId="895"/>
            <ac:spMk id="22" creationId="{03E8462A-FEBA-4848-81CC-3F8DA3E477BE}"/>
          </ac:spMkLst>
        </pc:spChg>
        <pc:spChg chg="add del">
          <ac:chgData name="Prabhu Nath" userId="2d1b87552ccf3df4" providerId="LiveId" clId="{3C4CF93F-D7C9-4654-AAF8-4D5589746D20}" dt="2023-12-26T18:18:59.458" v="363" actId="26606"/>
          <ac:spMkLst>
            <pc:docMk/>
            <pc:sldMk cId="1534076311" sldId="895"/>
            <ac:spMk id="35" creationId="{7941F9B1-B01B-4A84-89D9-B169AEB4E456}"/>
          </ac:spMkLst>
        </pc:spChg>
        <pc:spChg chg="add">
          <ac:chgData name="Prabhu Nath" userId="2d1b87552ccf3df4" providerId="LiveId" clId="{3C4CF93F-D7C9-4654-AAF8-4D5589746D20}" dt="2023-12-26T18:18:59.598" v="364" actId="26606"/>
          <ac:spMkLst>
            <pc:docMk/>
            <pc:sldMk cId="1534076311" sldId="895"/>
            <ac:spMk id="46" creationId="{03E8462A-FEBA-4848-81CC-3F8DA3E477BE}"/>
          </ac:spMkLst>
        </pc:spChg>
        <pc:spChg chg="add">
          <ac:chgData name="Prabhu Nath" userId="2d1b87552ccf3df4" providerId="LiveId" clId="{3C4CF93F-D7C9-4654-AAF8-4D5589746D20}" dt="2023-12-26T18:18:59.598" v="364" actId="26606"/>
          <ac:spMkLst>
            <pc:docMk/>
            <pc:sldMk cId="1534076311" sldId="895"/>
            <ac:spMk id="56" creationId="{7941F9B1-B01B-4A84-89D9-B169AEB4E456}"/>
          </ac:spMkLst>
        </pc:spChg>
        <pc:grpChg chg="add del">
          <ac:chgData name="Prabhu Nath" userId="2d1b87552ccf3df4" providerId="LiveId" clId="{3C4CF93F-D7C9-4654-AAF8-4D5589746D20}" dt="2023-12-26T18:18:59.458" v="363" actId="26606"/>
          <ac:grpSpMkLst>
            <pc:docMk/>
            <pc:sldMk cId="1534076311" sldId="895"/>
            <ac:grpSpMk id="10" creationId="{609316A9-990D-4EC3-A671-70EE5C1493A4}"/>
          </ac:grpSpMkLst>
        </pc:grpChg>
        <pc:grpChg chg="add del">
          <ac:chgData name="Prabhu Nath" userId="2d1b87552ccf3df4" providerId="LiveId" clId="{3C4CF93F-D7C9-4654-AAF8-4D5589746D20}" dt="2023-12-26T18:18:59.458" v="363" actId="26606"/>
          <ac:grpSpMkLst>
            <pc:docMk/>
            <pc:sldMk cId="1534076311" sldId="895"/>
            <ac:grpSpMk id="24" creationId="{2109F83F-40FE-4DB3-84CC-09FB3340D06D}"/>
          </ac:grpSpMkLst>
        </pc:grpChg>
        <pc:grpChg chg="add">
          <ac:chgData name="Prabhu Nath" userId="2d1b87552ccf3df4" providerId="LiveId" clId="{3C4CF93F-D7C9-4654-AAF8-4D5589746D20}" dt="2023-12-26T18:18:59.598" v="364" actId="26606"/>
          <ac:grpSpMkLst>
            <pc:docMk/>
            <pc:sldMk cId="1534076311" sldId="895"/>
            <ac:grpSpMk id="37" creationId="{609316A9-990D-4EC3-A671-70EE5C1493A4}"/>
          </ac:grpSpMkLst>
        </pc:grpChg>
        <pc:grpChg chg="add">
          <ac:chgData name="Prabhu Nath" userId="2d1b87552ccf3df4" providerId="LiveId" clId="{3C4CF93F-D7C9-4654-AAF8-4D5589746D20}" dt="2023-12-26T18:18:59.598" v="364" actId="26606"/>
          <ac:grpSpMkLst>
            <pc:docMk/>
            <pc:sldMk cId="1534076311" sldId="895"/>
            <ac:grpSpMk id="47" creationId="{2109F83F-40FE-4DB3-84CC-09FB3340D06D}"/>
          </ac:grpSpMkLst>
        </pc:grpChg>
        <pc:graphicFrameChg chg="mod modGraphic">
          <ac:chgData name="Prabhu Nath" userId="2d1b87552ccf3df4" providerId="LiveId" clId="{3C4CF93F-D7C9-4654-AAF8-4D5589746D20}" dt="2023-12-26T18:18:59.598" v="364" actId="26606"/>
          <ac:graphicFrameMkLst>
            <pc:docMk/>
            <pc:sldMk cId="1534076311" sldId="895"/>
            <ac:graphicFrameMk id="5" creationId="{7F5BB379-75C5-A13A-9F2A-37880C60B2C0}"/>
          </ac:graphicFrameMkLst>
        </pc:graphicFrameChg>
      </pc:sldChg>
      <pc:sldChg chg="mod modShow">
        <pc:chgData name="Prabhu Nath" userId="2d1b87552ccf3df4" providerId="LiveId" clId="{3C4CF93F-D7C9-4654-AAF8-4D5589746D20}" dt="2023-12-26T18:19:22.296" v="369" actId="729"/>
        <pc:sldMkLst>
          <pc:docMk/>
          <pc:sldMk cId="1937525177" sldId="896"/>
        </pc:sldMkLst>
      </pc:sldChg>
      <pc:sldChg chg="delSp modSp mod delDesignElem">
        <pc:chgData name="Prabhu Nath" userId="2d1b87552ccf3df4" providerId="LiveId" clId="{3C4CF93F-D7C9-4654-AAF8-4D5589746D20}" dt="2023-12-26T17:55:57.648" v="228"/>
        <pc:sldMkLst>
          <pc:docMk/>
          <pc:sldMk cId="3852424933" sldId="898"/>
        </pc:sldMkLst>
        <pc:spChg chg="del">
          <ac:chgData name="Prabhu Nath" userId="2d1b87552ccf3df4" providerId="LiveId" clId="{3C4CF93F-D7C9-4654-AAF8-4D5589746D20}" dt="2023-12-26T17:55:57.648" v="228"/>
          <ac:spMkLst>
            <pc:docMk/>
            <pc:sldMk cId="3852424933" sldId="898"/>
            <ac:spMk id="49" creationId="{9F4444CE-BC8D-4D61-B303-4C05614E62AB}"/>
          </ac:spMkLst>
        </pc:spChg>
        <pc:spChg chg="del">
          <ac:chgData name="Prabhu Nath" userId="2d1b87552ccf3df4" providerId="LiveId" clId="{3C4CF93F-D7C9-4654-AAF8-4D5589746D20}" dt="2023-12-26T17:55:57.648" v="228"/>
          <ac:spMkLst>
            <pc:docMk/>
            <pc:sldMk cId="3852424933" sldId="898"/>
            <ac:spMk id="50" creationId="{73772B81-181F-48B7-8826-4D9686D15DF5}"/>
          </ac:spMkLst>
        </pc:spChg>
        <pc:spChg chg="del">
          <ac:chgData name="Prabhu Nath" userId="2d1b87552ccf3df4" providerId="LiveId" clId="{3C4CF93F-D7C9-4654-AAF8-4D5589746D20}" dt="2023-12-26T17:55:57.648" v="228"/>
          <ac:spMkLst>
            <pc:docMk/>
            <pc:sldMk cId="3852424933" sldId="898"/>
            <ac:spMk id="51" creationId="{B2205F6E-03C6-4E92-877C-E2482F6599AA}"/>
          </ac:spMkLst>
        </pc:spChg>
        <pc:grpChg chg="del">
          <ac:chgData name="Prabhu Nath" userId="2d1b87552ccf3df4" providerId="LiveId" clId="{3C4CF93F-D7C9-4654-AAF8-4D5589746D20}" dt="2023-12-26T17:55:57.648" v="228"/>
          <ac:grpSpMkLst>
            <pc:docMk/>
            <pc:sldMk cId="3852424933" sldId="898"/>
            <ac:grpSpMk id="48" creationId="{D920209C-E85B-4D6F-A56F-724F5ADA811C}"/>
          </ac:grpSpMkLst>
        </pc:grpChg>
        <pc:picChg chg="mod">
          <ac:chgData name="Prabhu Nath" userId="2d1b87552ccf3df4" providerId="LiveId" clId="{3C4CF93F-D7C9-4654-AAF8-4D5589746D20}" dt="2023-12-26T17:51:04.469" v="212" actId="1036"/>
          <ac:picMkLst>
            <pc:docMk/>
            <pc:sldMk cId="3852424933" sldId="898"/>
            <ac:picMk id="9" creationId="{57259420-6E0B-A17D-AA48-BCDC0D27F0CB}"/>
          </ac:picMkLst>
        </pc:picChg>
      </pc:sldChg>
      <pc:sldChg chg="del">
        <pc:chgData name="Prabhu Nath" userId="2d1b87552ccf3df4" providerId="LiveId" clId="{3C4CF93F-D7C9-4654-AAF8-4D5589746D20}" dt="2023-12-26T17:25:36.211" v="153" actId="47"/>
        <pc:sldMkLst>
          <pc:docMk/>
          <pc:sldMk cId="0" sldId="899"/>
        </pc:sldMkLst>
      </pc:sldChg>
      <pc:sldChg chg="modSp">
        <pc:chgData name="Prabhu Nath" userId="2d1b87552ccf3df4" providerId="LiveId" clId="{3C4CF93F-D7C9-4654-AAF8-4D5589746D20}" dt="2023-12-26T17:55:57.648" v="228"/>
        <pc:sldMkLst>
          <pc:docMk/>
          <pc:sldMk cId="971346278" sldId="900"/>
        </pc:sldMkLst>
        <pc:picChg chg="mod">
          <ac:chgData name="Prabhu Nath" userId="2d1b87552ccf3df4" providerId="LiveId" clId="{3C4CF93F-D7C9-4654-AAF8-4D5589746D20}" dt="2023-12-26T17:55:57.648" v="228"/>
          <ac:picMkLst>
            <pc:docMk/>
            <pc:sldMk cId="971346278" sldId="900"/>
            <ac:picMk id="8" creationId="{F76FA6AD-1128-9D88-F667-2ADC58236008}"/>
          </ac:picMkLst>
        </pc:picChg>
      </pc:sldChg>
      <pc:sldChg chg="addSp modSp new mod">
        <pc:chgData name="Prabhu Nath" userId="2d1b87552ccf3df4" providerId="LiveId" clId="{3C4CF93F-D7C9-4654-AAF8-4D5589746D20}" dt="2023-12-26T16:33:34.239" v="122" actId="20577"/>
        <pc:sldMkLst>
          <pc:docMk/>
          <pc:sldMk cId="368601906" sldId="901"/>
        </pc:sldMkLst>
        <pc:spChg chg="mod">
          <ac:chgData name="Prabhu Nath" userId="2d1b87552ccf3df4" providerId="LiveId" clId="{3C4CF93F-D7C9-4654-AAF8-4D5589746D20}" dt="2023-12-26T16:33:34.239" v="122" actId="20577"/>
          <ac:spMkLst>
            <pc:docMk/>
            <pc:sldMk cId="368601906" sldId="901"/>
            <ac:spMk id="2" creationId="{E2C1AB71-A43C-4ACC-BAD2-7A8768206AB3}"/>
          </ac:spMkLst>
        </pc:spChg>
        <pc:graphicFrameChg chg="add mod modGraphic">
          <ac:chgData name="Prabhu Nath" userId="2d1b87552ccf3df4" providerId="LiveId" clId="{3C4CF93F-D7C9-4654-AAF8-4D5589746D20}" dt="2023-12-26T16:32:07.050" v="114" actId="207"/>
          <ac:graphicFrameMkLst>
            <pc:docMk/>
            <pc:sldMk cId="368601906" sldId="901"/>
            <ac:graphicFrameMk id="3" creationId="{256875F3-E994-1932-640F-C13025A57433}"/>
          </ac:graphicFrameMkLst>
        </pc:graphicFrameChg>
      </pc:sldChg>
      <pc:sldChg chg="addSp modSp new mod">
        <pc:chgData name="Prabhu Nath" userId="2d1b87552ccf3df4" providerId="LiveId" clId="{3C4CF93F-D7C9-4654-AAF8-4D5589746D20}" dt="2023-12-26T17:35:28.036" v="183" actId="20577"/>
        <pc:sldMkLst>
          <pc:docMk/>
          <pc:sldMk cId="1096291119" sldId="902"/>
        </pc:sldMkLst>
        <pc:spChg chg="mod">
          <ac:chgData name="Prabhu Nath" userId="2d1b87552ccf3df4" providerId="LiveId" clId="{3C4CF93F-D7C9-4654-AAF8-4D5589746D20}" dt="2023-12-26T17:22:35.221" v="143" actId="14100"/>
          <ac:spMkLst>
            <pc:docMk/>
            <pc:sldMk cId="1096291119" sldId="902"/>
            <ac:spMk id="2" creationId="{8015A8E0-1FD9-56A5-C9E9-704E31E84B55}"/>
          </ac:spMkLst>
        </pc:spChg>
        <pc:spChg chg="add mod">
          <ac:chgData name="Prabhu Nath" userId="2d1b87552ccf3df4" providerId="LiveId" clId="{3C4CF93F-D7C9-4654-AAF8-4D5589746D20}" dt="2023-12-26T17:35:28.036" v="183" actId="20577"/>
          <ac:spMkLst>
            <pc:docMk/>
            <pc:sldMk cId="1096291119" sldId="902"/>
            <ac:spMk id="3" creationId="{9F68344E-E54F-27ED-BB60-999C5ABA4C38}"/>
          </ac:spMkLst>
        </pc:spChg>
      </pc:sldChg>
      <pc:sldChg chg="modSp new mod">
        <pc:chgData name="Prabhu Nath" userId="2d1b87552ccf3df4" providerId="LiveId" clId="{3C4CF93F-D7C9-4654-AAF8-4D5589746D20}" dt="2023-12-26T17:28:54.964" v="176" actId="5793"/>
        <pc:sldMkLst>
          <pc:docMk/>
          <pc:sldMk cId="2706688056" sldId="903"/>
        </pc:sldMkLst>
        <pc:spChg chg="mod">
          <ac:chgData name="Prabhu Nath" userId="2d1b87552ccf3df4" providerId="LiveId" clId="{3C4CF93F-D7C9-4654-AAF8-4D5589746D20}" dt="2023-12-26T17:26:30.935" v="172" actId="14100"/>
          <ac:spMkLst>
            <pc:docMk/>
            <pc:sldMk cId="2706688056" sldId="903"/>
            <ac:spMk id="2" creationId="{A68B832B-66BD-BBA1-992E-7F48C61FF2F7}"/>
          </ac:spMkLst>
        </pc:spChg>
        <pc:spChg chg="mod">
          <ac:chgData name="Prabhu Nath" userId="2d1b87552ccf3df4" providerId="LiveId" clId="{3C4CF93F-D7C9-4654-AAF8-4D5589746D20}" dt="2023-12-26T17:28:54.964" v="176" actId="5793"/>
          <ac:spMkLst>
            <pc:docMk/>
            <pc:sldMk cId="2706688056" sldId="903"/>
            <ac:spMk id="3" creationId="{954333F1-0A6E-AFA0-1F59-857EC14E5ADA}"/>
          </ac:spMkLst>
        </pc:spChg>
      </pc:sldChg>
      <pc:sldChg chg="addSp delSp modSp new mod setBg delDesignElem">
        <pc:chgData name="Prabhu Nath" userId="2d1b87552ccf3df4" providerId="LiveId" clId="{3C4CF93F-D7C9-4654-AAF8-4D5589746D20}" dt="2023-12-26T17:55:57.648" v="228"/>
        <pc:sldMkLst>
          <pc:docMk/>
          <pc:sldMk cId="1386221423" sldId="904"/>
        </pc:sldMkLst>
        <pc:spChg chg="add del mod">
          <ac:chgData name="Prabhu Nath" userId="2d1b87552ccf3df4" providerId="LiveId" clId="{3C4CF93F-D7C9-4654-AAF8-4D5589746D20}" dt="2023-12-26T17:49:30.643" v="197" actId="26606"/>
          <ac:spMkLst>
            <pc:docMk/>
            <pc:sldMk cId="1386221423" sldId="904"/>
            <ac:spMk id="2" creationId="{9760BD5A-F905-E7BF-39DE-366623B67F57}"/>
          </ac:spMkLst>
        </pc:spChg>
        <pc:spChg chg="del mod">
          <ac:chgData name="Prabhu Nath" userId="2d1b87552ccf3df4" providerId="LiveId" clId="{3C4CF93F-D7C9-4654-AAF8-4D5589746D20}" dt="2023-12-26T17:49:23.520" v="194"/>
          <ac:spMkLst>
            <pc:docMk/>
            <pc:sldMk cId="1386221423" sldId="904"/>
            <ac:spMk id="3" creationId="{BF6CB79B-50F5-DAE6-95AC-436811C75BCE}"/>
          </ac:spMkLst>
        </pc:spChg>
        <pc:spChg chg="add del">
          <ac:chgData name="Prabhu Nath" userId="2d1b87552ccf3df4" providerId="LiveId" clId="{3C4CF93F-D7C9-4654-AAF8-4D5589746D20}" dt="2023-12-26T17:55:57.648" v="228"/>
          <ac:spMkLst>
            <pc:docMk/>
            <pc:sldMk cId="1386221423" sldId="904"/>
            <ac:spMk id="11" creationId="{73772B81-181F-48B7-8826-4D9686D15DF5}"/>
          </ac:spMkLst>
        </pc:spChg>
        <pc:spChg chg="add del">
          <ac:chgData name="Prabhu Nath" userId="2d1b87552ccf3df4" providerId="LiveId" clId="{3C4CF93F-D7C9-4654-AAF8-4D5589746D20}" dt="2023-12-26T17:49:30.534" v="196" actId="26606"/>
          <ac:spMkLst>
            <pc:docMk/>
            <pc:sldMk cId="1386221423" sldId="904"/>
            <ac:spMk id="21" creationId="{03E8462A-FEBA-4848-81CC-3F8DA3E477BE}"/>
          </ac:spMkLst>
        </pc:spChg>
        <pc:spChg chg="add del">
          <ac:chgData name="Prabhu Nath" userId="2d1b87552ccf3df4" providerId="LiveId" clId="{3C4CF93F-D7C9-4654-AAF8-4D5589746D20}" dt="2023-12-26T17:49:30.534" v="196" actId="26606"/>
          <ac:spMkLst>
            <pc:docMk/>
            <pc:sldMk cId="1386221423" sldId="904"/>
            <ac:spMk id="34" creationId="{7941F9B1-B01B-4A84-89D9-B169AEB4E456}"/>
          </ac:spMkLst>
        </pc:spChg>
        <pc:spChg chg="add del">
          <ac:chgData name="Prabhu Nath" userId="2d1b87552ccf3df4" providerId="LiveId" clId="{3C4CF93F-D7C9-4654-AAF8-4D5589746D20}" dt="2023-12-26T17:55:57.648" v="228"/>
          <ac:spMkLst>
            <pc:docMk/>
            <pc:sldMk cId="1386221423" sldId="904"/>
            <ac:spMk id="36" creationId="{9F4444CE-BC8D-4D61-B303-4C05614E62AB}"/>
          </ac:spMkLst>
        </pc:spChg>
        <pc:spChg chg="add del">
          <ac:chgData name="Prabhu Nath" userId="2d1b87552ccf3df4" providerId="LiveId" clId="{3C4CF93F-D7C9-4654-AAF8-4D5589746D20}" dt="2023-12-26T17:50:02.169" v="205" actId="21"/>
          <ac:spMkLst>
            <pc:docMk/>
            <pc:sldMk cId="1386221423" sldId="904"/>
            <ac:spMk id="37" creationId="{9760BD5A-F905-E7BF-39DE-366623B67F57}"/>
          </ac:spMkLst>
        </pc:spChg>
        <pc:spChg chg="add del">
          <ac:chgData name="Prabhu Nath" userId="2d1b87552ccf3df4" providerId="LiveId" clId="{3C4CF93F-D7C9-4654-AAF8-4D5589746D20}" dt="2023-12-26T17:55:57.648" v="228"/>
          <ac:spMkLst>
            <pc:docMk/>
            <pc:sldMk cId="1386221423" sldId="904"/>
            <ac:spMk id="38" creationId="{B2205F6E-03C6-4E92-877C-E2482F6599AA}"/>
          </ac:spMkLst>
        </pc:spChg>
        <pc:grpChg chg="add del">
          <ac:chgData name="Prabhu Nath" userId="2d1b87552ccf3df4" providerId="LiveId" clId="{3C4CF93F-D7C9-4654-AAF8-4D5589746D20}" dt="2023-12-26T17:49:30.534" v="196" actId="26606"/>
          <ac:grpSpMkLst>
            <pc:docMk/>
            <pc:sldMk cId="1386221423" sldId="904"/>
            <ac:grpSpMk id="9" creationId="{609316A9-990D-4EC3-A671-70EE5C1493A4}"/>
          </ac:grpSpMkLst>
        </pc:grpChg>
        <pc:grpChg chg="add del">
          <ac:chgData name="Prabhu Nath" userId="2d1b87552ccf3df4" providerId="LiveId" clId="{3C4CF93F-D7C9-4654-AAF8-4D5589746D20}" dt="2023-12-26T17:49:30.534" v="196" actId="26606"/>
          <ac:grpSpMkLst>
            <pc:docMk/>
            <pc:sldMk cId="1386221423" sldId="904"/>
            <ac:grpSpMk id="23" creationId="{2109F83F-40FE-4DB3-84CC-09FB3340D06D}"/>
          </ac:grpSpMkLst>
        </pc:grpChg>
        <pc:graphicFrameChg chg="add mod modGraphic">
          <ac:chgData name="Prabhu Nath" userId="2d1b87552ccf3df4" providerId="LiveId" clId="{3C4CF93F-D7C9-4654-AAF8-4D5589746D20}" dt="2023-12-26T17:50:41.521" v="210" actId="14100"/>
          <ac:graphicFrameMkLst>
            <pc:docMk/>
            <pc:sldMk cId="1386221423" sldId="904"/>
            <ac:graphicFrameMk id="4" creationId="{96C3873E-6EC4-2E2B-0242-8CAE179D08BC}"/>
          </ac:graphicFrameMkLst>
        </pc:graphicFrameChg>
      </pc:sldChg>
      <pc:sldChg chg="addSp delSp modSp new mod setBg">
        <pc:chgData name="Prabhu Nath" userId="2d1b87552ccf3df4" providerId="LiveId" clId="{3C4CF93F-D7C9-4654-AAF8-4D5589746D20}" dt="2023-12-26T18:11:20.998" v="325" actId="14100"/>
        <pc:sldMkLst>
          <pc:docMk/>
          <pc:sldMk cId="1197463639" sldId="906"/>
        </pc:sldMkLst>
        <pc:spChg chg="add del">
          <ac:chgData name="Prabhu Nath" userId="2d1b87552ccf3df4" providerId="LiveId" clId="{3C4CF93F-D7C9-4654-AAF8-4D5589746D20}" dt="2023-12-26T18:08:35.546" v="305" actId="26606"/>
          <ac:spMkLst>
            <pc:docMk/>
            <pc:sldMk cId="1197463639" sldId="906"/>
            <ac:spMk id="8" creationId="{03E8462A-FEBA-4848-81CC-3F8DA3E477BE}"/>
          </ac:spMkLst>
        </pc:spChg>
        <pc:spChg chg="add del">
          <ac:chgData name="Prabhu Nath" userId="2d1b87552ccf3df4" providerId="LiveId" clId="{3C4CF93F-D7C9-4654-AAF8-4D5589746D20}" dt="2023-12-26T18:08:35.546" v="305" actId="26606"/>
          <ac:spMkLst>
            <pc:docMk/>
            <pc:sldMk cId="1197463639" sldId="906"/>
            <ac:spMk id="21" creationId="{7941F9B1-B01B-4A84-89D9-B169AEB4E456}"/>
          </ac:spMkLst>
        </pc:spChg>
        <pc:spChg chg="add del">
          <ac:chgData name="Prabhu Nath" userId="2d1b87552ccf3df4" providerId="LiveId" clId="{3C4CF93F-D7C9-4654-AAF8-4D5589746D20}" dt="2023-12-26T18:08:36.889" v="307" actId="26606"/>
          <ac:spMkLst>
            <pc:docMk/>
            <pc:sldMk cId="1197463639" sldId="906"/>
            <ac:spMk id="23" creationId="{21029ED5-F105-4DD2-99C8-1E4422817978}"/>
          </ac:spMkLst>
        </pc:spChg>
        <pc:spChg chg="add del">
          <ac:chgData name="Prabhu Nath" userId="2d1b87552ccf3df4" providerId="LiveId" clId="{3C4CF93F-D7C9-4654-AAF8-4D5589746D20}" dt="2023-12-26T18:08:36.889" v="307" actId="26606"/>
          <ac:spMkLst>
            <pc:docMk/>
            <pc:sldMk cId="1197463639" sldId="906"/>
            <ac:spMk id="33" creationId="{5C9652B3-A450-4ED6-8FBF-F536BA60B4D8}"/>
          </ac:spMkLst>
        </pc:spChg>
        <pc:spChg chg="add">
          <ac:chgData name="Prabhu Nath" userId="2d1b87552ccf3df4" providerId="LiveId" clId="{3C4CF93F-D7C9-4654-AAF8-4D5589746D20}" dt="2023-12-26T18:08:36.889" v="308" actId="26606"/>
          <ac:spMkLst>
            <pc:docMk/>
            <pc:sldMk cId="1197463639" sldId="906"/>
            <ac:spMk id="35" creationId="{03E8462A-FEBA-4848-81CC-3F8DA3E477BE}"/>
          </ac:spMkLst>
        </pc:spChg>
        <pc:spChg chg="add">
          <ac:chgData name="Prabhu Nath" userId="2d1b87552ccf3df4" providerId="LiveId" clId="{3C4CF93F-D7C9-4654-AAF8-4D5589746D20}" dt="2023-12-26T18:08:36.889" v="308" actId="26606"/>
          <ac:spMkLst>
            <pc:docMk/>
            <pc:sldMk cId="1197463639" sldId="906"/>
            <ac:spMk id="37" creationId="{7941F9B1-B01B-4A84-89D9-B169AEB4E456}"/>
          </ac:spMkLst>
        </pc:spChg>
        <pc:grpChg chg="add del">
          <ac:chgData name="Prabhu Nath" userId="2d1b87552ccf3df4" providerId="LiveId" clId="{3C4CF93F-D7C9-4654-AAF8-4D5589746D20}" dt="2023-12-26T18:08:35.546" v="305" actId="26606"/>
          <ac:grpSpMkLst>
            <pc:docMk/>
            <pc:sldMk cId="1197463639" sldId="906"/>
            <ac:grpSpMk id="10" creationId="{2109F83F-40FE-4DB3-84CC-09FB3340D06D}"/>
          </ac:grpSpMkLst>
        </pc:grpChg>
        <pc:grpChg chg="add del">
          <ac:chgData name="Prabhu Nath" userId="2d1b87552ccf3df4" providerId="LiveId" clId="{3C4CF93F-D7C9-4654-AAF8-4D5589746D20}" dt="2023-12-26T18:08:36.889" v="307" actId="26606"/>
          <ac:grpSpMkLst>
            <pc:docMk/>
            <pc:sldMk cId="1197463639" sldId="906"/>
            <ac:grpSpMk id="24" creationId="{2D621E68-BF28-4A1C-B1A2-4E55E139E79A}"/>
          </ac:grpSpMkLst>
        </pc:grpChg>
        <pc:grpChg chg="add">
          <ac:chgData name="Prabhu Nath" userId="2d1b87552ccf3df4" providerId="LiveId" clId="{3C4CF93F-D7C9-4654-AAF8-4D5589746D20}" dt="2023-12-26T18:08:36.889" v="308" actId="26606"/>
          <ac:grpSpMkLst>
            <pc:docMk/>
            <pc:sldMk cId="1197463639" sldId="906"/>
            <ac:grpSpMk id="36" creationId="{2109F83F-40FE-4DB3-84CC-09FB3340D06D}"/>
          </ac:grpSpMkLst>
        </pc:grpChg>
        <pc:picChg chg="add mod">
          <ac:chgData name="Prabhu Nath" userId="2d1b87552ccf3df4" providerId="LiveId" clId="{3C4CF93F-D7C9-4654-AAF8-4D5589746D20}" dt="2023-12-26T18:11:20.998" v="325" actId="14100"/>
          <ac:picMkLst>
            <pc:docMk/>
            <pc:sldMk cId="1197463639" sldId="906"/>
            <ac:picMk id="3" creationId="{52BD7191-7FE7-46E4-B3EA-072200388B21}"/>
          </ac:picMkLst>
        </pc:picChg>
      </pc:sldChg>
      <pc:sldChg chg="new del">
        <pc:chgData name="Prabhu Nath" userId="2d1b87552ccf3df4" providerId="LiveId" clId="{3C4CF93F-D7C9-4654-AAF8-4D5589746D20}" dt="2023-12-26T18:08:18.329" v="299" actId="2696"/>
        <pc:sldMkLst>
          <pc:docMk/>
          <pc:sldMk cId="1789276587" sldId="906"/>
        </pc:sldMkLst>
      </pc:sldChg>
      <pc:sldChg chg="addSp delSp modSp new mod setBg">
        <pc:chgData name="Prabhu Nath" userId="2d1b87552ccf3df4" providerId="LiveId" clId="{3C4CF93F-D7C9-4654-AAF8-4D5589746D20}" dt="2023-12-26T18:18:41.586" v="360" actId="1076"/>
        <pc:sldMkLst>
          <pc:docMk/>
          <pc:sldMk cId="752086050" sldId="907"/>
        </pc:sldMkLst>
        <pc:spChg chg="add del">
          <ac:chgData name="Prabhu Nath" userId="2d1b87552ccf3df4" providerId="LiveId" clId="{3C4CF93F-D7C9-4654-AAF8-4D5589746D20}" dt="2023-12-26T18:17:11.340" v="331" actId="26606"/>
          <ac:spMkLst>
            <pc:docMk/>
            <pc:sldMk cId="752086050" sldId="907"/>
            <ac:spMk id="8" creationId="{41DC778F-EF1A-4C1B-B1AD-BA37A74E5DD7}"/>
          </ac:spMkLst>
        </pc:spChg>
        <pc:spChg chg="add del">
          <ac:chgData name="Prabhu Nath" userId="2d1b87552ccf3df4" providerId="LiveId" clId="{3C4CF93F-D7C9-4654-AAF8-4D5589746D20}" dt="2023-12-26T18:17:11.340" v="331" actId="26606"/>
          <ac:spMkLst>
            <pc:docMk/>
            <pc:sldMk cId="752086050" sldId="907"/>
            <ac:spMk id="10" creationId="{613FCDB4-670C-4568-96EE-093382A9E682}"/>
          </ac:spMkLst>
        </pc:spChg>
        <pc:spChg chg="add">
          <ac:chgData name="Prabhu Nath" userId="2d1b87552ccf3df4" providerId="LiveId" clId="{3C4CF93F-D7C9-4654-AAF8-4D5589746D20}" dt="2023-12-26T18:18:30.354" v="356" actId="26606"/>
          <ac:spMkLst>
            <pc:docMk/>
            <pc:sldMk cId="752086050" sldId="907"/>
            <ac:spMk id="11" creationId="{03E8462A-FEBA-4848-81CC-3F8DA3E477BE}"/>
          </ac:spMkLst>
        </pc:spChg>
        <pc:spChg chg="add del">
          <ac:chgData name="Prabhu Nath" userId="2d1b87552ccf3df4" providerId="LiveId" clId="{3C4CF93F-D7C9-4654-AAF8-4D5589746D20}" dt="2023-12-26T18:17:13.527" v="333" actId="26606"/>
          <ac:spMkLst>
            <pc:docMk/>
            <pc:sldMk cId="752086050" sldId="907"/>
            <ac:spMk id="20" creationId="{03E8462A-FEBA-4848-81CC-3F8DA3E477BE}"/>
          </ac:spMkLst>
        </pc:spChg>
        <pc:spChg chg="add del">
          <ac:chgData name="Prabhu Nath" userId="2d1b87552ccf3df4" providerId="LiveId" clId="{3C4CF93F-D7C9-4654-AAF8-4D5589746D20}" dt="2023-12-26T18:17:13.527" v="333" actId="26606"/>
          <ac:spMkLst>
            <pc:docMk/>
            <pc:sldMk cId="752086050" sldId="907"/>
            <ac:spMk id="21" creationId="{7941F9B1-B01B-4A84-89D9-B169AEB4E456}"/>
          </ac:spMkLst>
        </pc:spChg>
        <pc:spChg chg="add del">
          <ac:chgData name="Prabhu Nath" userId="2d1b87552ccf3df4" providerId="LiveId" clId="{3C4CF93F-D7C9-4654-AAF8-4D5589746D20}" dt="2023-12-26T18:17:15.152" v="335" actId="26606"/>
          <ac:spMkLst>
            <pc:docMk/>
            <pc:sldMk cId="752086050" sldId="907"/>
            <ac:spMk id="24" creationId="{03E8462A-FEBA-4848-81CC-3F8DA3E477BE}"/>
          </ac:spMkLst>
        </pc:spChg>
        <pc:spChg chg="add">
          <ac:chgData name="Prabhu Nath" userId="2d1b87552ccf3df4" providerId="LiveId" clId="{3C4CF93F-D7C9-4654-AAF8-4D5589746D20}" dt="2023-12-26T18:18:30.354" v="356" actId="26606"/>
          <ac:spMkLst>
            <pc:docMk/>
            <pc:sldMk cId="752086050" sldId="907"/>
            <ac:spMk id="26" creationId="{7941F9B1-B01B-4A84-89D9-B169AEB4E456}"/>
          </ac:spMkLst>
        </pc:spChg>
        <pc:spChg chg="add del">
          <ac:chgData name="Prabhu Nath" userId="2d1b87552ccf3df4" providerId="LiveId" clId="{3C4CF93F-D7C9-4654-AAF8-4D5589746D20}" dt="2023-12-26T18:17:15.152" v="335" actId="26606"/>
          <ac:spMkLst>
            <pc:docMk/>
            <pc:sldMk cId="752086050" sldId="907"/>
            <ac:spMk id="34" creationId="{7941F9B1-B01B-4A84-89D9-B169AEB4E456}"/>
          </ac:spMkLst>
        </pc:spChg>
        <pc:spChg chg="add del">
          <ac:chgData name="Prabhu Nath" userId="2d1b87552ccf3df4" providerId="LiveId" clId="{3C4CF93F-D7C9-4654-AAF8-4D5589746D20}" dt="2023-12-26T18:17:16.558" v="337" actId="26606"/>
          <ac:spMkLst>
            <pc:docMk/>
            <pc:sldMk cId="752086050" sldId="907"/>
            <ac:spMk id="36" creationId="{39178BE9-53D8-441A-8691-0ED3B464BCD4}"/>
          </ac:spMkLst>
        </pc:spChg>
        <pc:spChg chg="add del">
          <ac:chgData name="Prabhu Nath" userId="2d1b87552ccf3df4" providerId="LiveId" clId="{3C4CF93F-D7C9-4654-AAF8-4D5589746D20}" dt="2023-12-26T18:17:17.745" v="339" actId="26606"/>
          <ac:spMkLst>
            <pc:docMk/>
            <pc:sldMk cId="752086050" sldId="907"/>
            <ac:spMk id="38" creationId="{03E8462A-FEBA-4848-81CC-3F8DA3E477BE}"/>
          </ac:spMkLst>
        </pc:spChg>
        <pc:spChg chg="add del">
          <ac:chgData name="Prabhu Nath" userId="2d1b87552ccf3df4" providerId="LiveId" clId="{3C4CF93F-D7C9-4654-AAF8-4D5589746D20}" dt="2023-12-26T18:17:17.745" v="339" actId="26606"/>
          <ac:spMkLst>
            <pc:docMk/>
            <pc:sldMk cId="752086050" sldId="907"/>
            <ac:spMk id="40" creationId="{7941F9B1-B01B-4A84-89D9-B169AEB4E456}"/>
          </ac:spMkLst>
        </pc:spChg>
        <pc:spChg chg="add del">
          <ac:chgData name="Prabhu Nath" userId="2d1b87552ccf3df4" providerId="LiveId" clId="{3C4CF93F-D7C9-4654-AAF8-4D5589746D20}" dt="2023-12-26T18:17:32.399" v="344" actId="26606"/>
          <ac:spMkLst>
            <pc:docMk/>
            <pc:sldMk cId="752086050" sldId="907"/>
            <ac:spMk id="42" creationId="{41DC778F-EF1A-4C1B-B1AD-BA37A74E5DD7}"/>
          </ac:spMkLst>
        </pc:spChg>
        <pc:spChg chg="add del">
          <ac:chgData name="Prabhu Nath" userId="2d1b87552ccf3df4" providerId="LiveId" clId="{3C4CF93F-D7C9-4654-AAF8-4D5589746D20}" dt="2023-12-26T18:17:32.399" v="344" actId="26606"/>
          <ac:spMkLst>
            <pc:docMk/>
            <pc:sldMk cId="752086050" sldId="907"/>
            <ac:spMk id="43" creationId="{613FCDB4-670C-4568-96EE-093382A9E682}"/>
          </ac:spMkLst>
        </pc:spChg>
        <pc:spChg chg="add del">
          <ac:chgData name="Prabhu Nath" userId="2d1b87552ccf3df4" providerId="LiveId" clId="{3C4CF93F-D7C9-4654-AAF8-4D5589746D20}" dt="2023-12-26T18:17:32.399" v="343" actId="26606"/>
          <ac:spMkLst>
            <pc:docMk/>
            <pc:sldMk cId="752086050" sldId="907"/>
            <ac:spMk id="48" creationId="{03E8462A-FEBA-4848-81CC-3F8DA3E477BE}"/>
          </ac:spMkLst>
        </pc:spChg>
        <pc:spChg chg="add del">
          <ac:chgData name="Prabhu Nath" userId="2d1b87552ccf3df4" providerId="LiveId" clId="{3C4CF93F-D7C9-4654-AAF8-4D5589746D20}" dt="2023-12-26T18:17:32.399" v="343" actId="26606"/>
          <ac:spMkLst>
            <pc:docMk/>
            <pc:sldMk cId="752086050" sldId="907"/>
            <ac:spMk id="61" creationId="{7941F9B1-B01B-4A84-89D9-B169AEB4E456}"/>
          </ac:spMkLst>
        </pc:spChg>
        <pc:grpChg chg="add">
          <ac:chgData name="Prabhu Nath" userId="2d1b87552ccf3df4" providerId="LiveId" clId="{3C4CF93F-D7C9-4654-AAF8-4D5589746D20}" dt="2023-12-26T18:18:30.354" v="356" actId="26606"/>
          <ac:grpSpMkLst>
            <pc:docMk/>
            <pc:sldMk cId="752086050" sldId="907"/>
            <ac:grpSpMk id="13" creationId="{2109F83F-40FE-4DB3-84CC-09FB3340D06D}"/>
          </ac:grpSpMkLst>
        </pc:grpChg>
        <pc:grpChg chg="add del">
          <ac:chgData name="Prabhu Nath" userId="2d1b87552ccf3df4" providerId="LiveId" clId="{3C4CF93F-D7C9-4654-AAF8-4D5589746D20}" dt="2023-12-26T18:17:13.527" v="333" actId="26606"/>
          <ac:grpSpMkLst>
            <pc:docMk/>
            <pc:sldMk cId="752086050" sldId="907"/>
            <ac:grpSpMk id="22" creationId="{2109F83F-40FE-4DB3-84CC-09FB3340D06D}"/>
          </ac:grpSpMkLst>
        </pc:grpChg>
        <pc:grpChg chg="add del">
          <ac:chgData name="Prabhu Nath" userId="2d1b87552ccf3df4" providerId="LiveId" clId="{3C4CF93F-D7C9-4654-AAF8-4D5589746D20}" dt="2023-12-26T18:17:15.152" v="335" actId="26606"/>
          <ac:grpSpMkLst>
            <pc:docMk/>
            <pc:sldMk cId="752086050" sldId="907"/>
            <ac:grpSpMk id="25" creationId="{2109F83F-40FE-4DB3-84CC-09FB3340D06D}"/>
          </ac:grpSpMkLst>
        </pc:grpChg>
        <pc:grpChg chg="add del">
          <ac:chgData name="Prabhu Nath" userId="2d1b87552ccf3df4" providerId="LiveId" clId="{3C4CF93F-D7C9-4654-AAF8-4D5589746D20}" dt="2023-12-26T18:17:17.745" v="339" actId="26606"/>
          <ac:grpSpMkLst>
            <pc:docMk/>
            <pc:sldMk cId="752086050" sldId="907"/>
            <ac:grpSpMk id="39" creationId="{2109F83F-40FE-4DB3-84CC-09FB3340D06D}"/>
          </ac:grpSpMkLst>
        </pc:grpChg>
        <pc:grpChg chg="add del">
          <ac:chgData name="Prabhu Nath" userId="2d1b87552ccf3df4" providerId="LiveId" clId="{3C4CF93F-D7C9-4654-AAF8-4D5589746D20}" dt="2023-12-26T18:17:32.399" v="343" actId="26606"/>
          <ac:grpSpMkLst>
            <pc:docMk/>
            <pc:sldMk cId="752086050" sldId="907"/>
            <ac:grpSpMk id="50" creationId="{2109F83F-40FE-4DB3-84CC-09FB3340D06D}"/>
          </ac:grpSpMkLst>
        </pc:grpChg>
        <pc:picChg chg="add del mod">
          <ac:chgData name="Prabhu Nath" userId="2d1b87552ccf3df4" providerId="LiveId" clId="{3C4CF93F-D7C9-4654-AAF8-4D5589746D20}" dt="2023-12-26T18:17:38.913" v="345" actId="21"/>
          <ac:picMkLst>
            <pc:docMk/>
            <pc:sldMk cId="752086050" sldId="907"/>
            <ac:picMk id="3" creationId="{8A5CB094-A562-4B52-822B-AF219DF8AEB4}"/>
          </ac:picMkLst>
        </pc:picChg>
        <pc:picChg chg="add del mod">
          <ac:chgData name="Prabhu Nath" userId="2d1b87552ccf3df4" providerId="LiveId" clId="{3C4CF93F-D7C9-4654-AAF8-4D5589746D20}" dt="2023-12-26T18:18:12.531" v="352" actId="21"/>
          <ac:picMkLst>
            <pc:docMk/>
            <pc:sldMk cId="752086050" sldId="907"/>
            <ac:picMk id="4" creationId="{A7E06F81-731E-AB68-6AF5-907028B54F12}"/>
          </ac:picMkLst>
        </pc:picChg>
        <pc:picChg chg="add mod">
          <ac:chgData name="Prabhu Nath" userId="2d1b87552ccf3df4" providerId="LiveId" clId="{3C4CF93F-D7C9-4654-AAF8-4D5589746D20}" dt="2023-12-26T18:18:41.586" v="360" actId="1076"/>
          <ac:picMkLst>
            <pc:docMk/>
            <pc:sldMk cId="752086050" sldId="907"/>
            <ac:picMk id="6" creationId="{B8462CDA-AF3E-985A-AD57-78FBEB1D0F60}"/>
          </ac:picMkLst>
        </pc:picChg>
      </pc:sldChg>
      <pc:sldMasterChg chg="del delSldLayout">
        <pc:chgData name="Prabhu Nath" userId="2d1b87552ccf3df4" providerId="LiveId" clId="{3C4CF93F-D7C9-4654-AAF8-4D5589746D20}" dt="2023-12-26T16:32:12.049" v="115" actId="47"/>
        <pc:sldMasterMkLst>
          <pc:docMk/>
          <pc:sldMasterMk cId="2294145769" sldId="2147483769"/>
        </pc:sldMasterMkLst>
        <pc:sldLayoutChg chg="del">
          <pc:chgData name="Prabhu Nath" userId="2d1b87552ccf3df4" providerId="LiveId" clId="{3C4CF93F-D7C9-4654-AAF8-4D5589746D20}" dt="2023-12-26T16:32:12.049" v="115" actId="47"/>
          <pc:sldLayoutMkLst>
            <pc:docMk/>
            <pc:sldMasterMk cId="2294145769" sldId="2147483769"/>
            <pc:sldLayoutMk cId="1744670117" sldId="2147483770"/>
          </pc:sldLayoutMkLst>
        </pc:sldLayoutChg>
        <pc:sldLayoutChg chg="del">
          <pc:chgData name="Prabhu Nath" userId="2d1b87552ccf3df4" providerId="LiveId" clId="{3C4CF93F-D7C9-4654-AAF8-4D5589746D20}" dt="2023-12-26T16:32:12.049" v="115" actId="47"/>
          <pc:sldLayoutMkLst>
            <pc:docMk/>
            <pc:sldMasterMk cId="2294145769" sldId="2147483769"/>
            <pc:sldLayoutMk cId="630913432" sldId="2147483771"/>
          </pc:sldLayoutMkLst>
        </pc:sldLayoutChg>
        <pc:sldLayoutChg chg="del">
          <pc:chgData name="Prabhu Nath" userId="2d1b87552ccf3df4" providerId="LiveId" clId="{3C4CF93F-D7C9-4654-AAF8-4D5589746D20}" dt="2023-12-26T16:32:12.049" v="115" actId="47"/>
          <pc:sldLayoutMkLst>
            <pc:docMk/>
            <pc:sldMasterMk cId="2294145769" sldId="2147483769"/>
            <pc:sldLayoutMk cId="307660708" sldId="2147483772"/>
          </pc:sldLayoutMkLst>
        </pc:sldLayoutChg>
        <pc:sldLayoutChg chg="del">
          <pc:chgData name="Prabhu Nath" userId="2d1b87552ccf3df4" providerId="LiveId" clId="{3C4CF93F-D7C9-4654-AAF8-4D5589746D20}" dt="2023-12-26T16:32:12.049" v="115" actId="47"/>
          <pc:sldLayoutMkLst>
            <pc:docMk/>
            <pc:sldMasterMk cId="2294145769" sldId="2147483769"/>
            <pc:sldLayoutMk cId="1096512936" sldId="2147483773"/>
          </pc:sldLayoutMkLst>
        </pc:sldLayoutChg>
        <pc:sldLayoutChg chg="del">
          <pc:chgData name="Prabhu Nath" userId="2d1b87552ccf3df4" providerId="LiveId" clId="{3C4CF93F-D7C9-4654-AAF8-4D5589746D20}" dt="2023-12-26T16:32:12.049" v="115" actId="47"/>
          <pc:sldLayoutMkLst>
            <pc:docMk/>
            <pc:sldMasterMk cId="2294145769" sldId="2147483769"/>
            <pc:sldLayoutMk cId="2595935748" sldId="2147483774"/>
          </pc:sldLayoutMkLst>
        </pc:sldLayoutChg>
        <pc:sldLayoutChg chg="del">
          <pc:chgData name="Prabhu Nath" userId="2d1b87552ccf3df4" providerId="LiveId" clId="{3C4CF93F-D7C9-4654-AAF8-4D5589746D20}" dt="2023-12-26T16:32:12.049" v="115" actId="47"/>
          <pc:sldLayoutMkLst>
            <pc:docMk/>
            <pc:sldMasterMk cId="2294145769" sldId="2147483769"/>
            <pc:sldLayoutMk cId="3347583275" sldId="2147483775"/>
          </pc:sldLayoutMkLst>
        </pc:sldLayoutChg>
        <pc:sldLayoutChg chg="del">
          <pc:chgData name="Prabhu Nath" userId="2d1b87552ccf3df4" providerId="LiveId" clId="{3C4CF93F-D7C9-4654-AAF8-4D5589746D20}" dt="2023-12-26T16:32:12.049" v="115" actId="47"/>
          <pc:sldLayoutMkLst>
            <pc:docMk/>
            <pc:sldMasterMk cId="2294145769" sldId="2147483769"/>
            <pc:sldLayoutMk cId="3809355537" sldId="2147483776"/>
          </pc:sldLayoutMkLst>
        </pc:sldLayoutChg>
        <pc:sldLayoutChg chg="del">
          <pc:chgData name="Prabhu Nath" userId="2d1b87552ccf3df4" providerId="LiveId" clId="{3C4CF93F-D7C9-4654-AAF8-4D5589746D20}" dt="2023-12-26T16:32:12.049" v="115" actId="47"/>
          <pc:sldLayoutMkLst>
            <pc:docMk/>
            <pc:sldMasterMk cId="2294145769" sldId="2147483769"/>
            <pc:sldLayoutMk cId="3480998666" sldId="2147483777"/>
          </pc:sldLayoutMkLst>
        </pc:sldLayoutChg>
        <pc:sldLayoutChg chg="del">
          <pc:chgData name="Prabhu Nath" userId="2d1b87552ccf3df4" providerId="LiveId" clId="{3C4CF93F-D7C9-4654-AAF8-4D5589746D20}" dt="2023-12-26T16:32:12.049" v="115" actId="47"/>
          <pc:sldLayoutMkLst>
            <pc:docMk/>
            <pc:sldMasterMk cId="2294145769" sldId="2147483769"/>
            <pc:sldLayoutMk cId="2621592797" sldId="2147483778"/>
          </pc:sldLayoutMkLst>
        </pc:sldLayoutChg>
        <pc:sldLayoutChg chg="del">
          <pc:chgData name="Prabhu Nath" userId="2d1b87552ccf3df4" providerId="LiveId" clId="{3C4CF93F-D7C9-4654-AAF8-4D5589746D20}" dt="2023-12-26T16:32:12.049" v="115" actId="47"/>
          <pc:sldLayoutMkLst>
            <pc:docMk/>
            <pc:sldMasterMk cId="2294145769" sldId="2147483769"/>
            <pc:sldLayoutMk cId="2317773543" sldId="2147483779"/>
          </pc:sldLayoutMkLst>
        </pc:sldLayoutChg>
        <pc:sldLayoutChg chg="del">
          <pc:chgData name="Prabhu Nath" userId="2d1b87552ccf3df4" providerId="LiveId" clId="{3C4CF93F-D7C9-4654-AAF8-4D5589746D20}" dt="2023-12-26T16:32:12.049" v="115" actId="47"/>
          <pc:sldLayoutMkLst>
            <pc:docMk/>
            <pc:sldMasterMk cId="2294145769" sldId="2147483769"/>
            <pc:sldLayoutMk cId="3558810265" sldId="2147483780"/>
          </pc:sldLayoutMkLst>
        </pc:sldLayoutChg>
        <pc:sldLayoutChg chg="del">
          <pc:chgData name="Prabhu Nath" userId="2d1b87552ccf3df4" providerId="LiveId" clId="{3C4CF93F-D7C9-4654-AAF8-4D5589746D20}" dt="2023-12-26T16:32:12.049" v="115" actId="47"/>
          <pc:sldLayoutMkLst>
            <pc:docMk/>
            <pc:sldMasterMk cId="2294145769" sldId="2147483769"/>
            <pc:sldLayoutMk cId="2270465672" sldId="2147483781"/>
          </pc:sldLayoutMkLst>
        </pc:sldLayoutChg>
      </pc:sldMasterChg>
    </pc:docChg>
  </pc:docChgLst>
  <pc:docChgLst>
    <pc:chgData name="Prabhu Nath" userId="2d1b87552ccf3df4" providerId="LiveId" clId="{6524379F-EC99-435D-8201-42108D97C05D}"/>
    <pc:docChg chg="undo custSel addSld delSld modSld">
      <pc:chgData name="Prabhu Nath" userId="2d1b87552ccf3df4" providerId="LiveId" clId="{6524379F-EC99-435D-8201-42108D97C05D}" dt="2023-12-20T02:03:54.336" v="284" actId="207"/>
      <pc:docMkLst>
        <pc:docMk/>
      </pc:docMkLst>
      <pc:sldChg chg="modSp add mod">
        <pc:chgData name="Prabhu Nath" userId="2d1b87552ccf3df4" providerId="LiveId" clId="{6524379F-EC99-435D-8201-42108D97C05D}" dt="2023-12-20T02:00:06.450" v="260" actId="255"/>
        <pc:sldMkLst>
          <pc:docMk/>
          <pc:sldMk cId="297944095" sldId="257"/>
        </pc:sldMkLst>
        <pc:spChg chg="mod">
          <ac:chgData name="Prabhu Nath" userId="2d1b87552ccf3df4" providerId="LiveId" clId="{6524379F-EC99-435D-8201-42108D97C05D}" dt="2023-12-19T17:10:44.018" v="13" actId="27636"/>
          <ac:spMkLst>
            <pc:docMk/>
            <pc:sldMk cId="297944095" sldId="257"/>
            <ac:spMk id="2" creationId="{20BF20E1-3041-36EB-6B5C-710785A0F58B}"/>
          </ac:spMkLst>
        </pc:spChg>
        <pc:graphicFrameChg chg="mod modGraphic">
          <ac:chgData name="Prabhu Nath" userId="2d1b87552ccf3df4" providerId="LiveId" clId="{6524379F-EC99-435D-8201-42108D97C05D}" dt="2023-12-20T02:00:06.450" v="260" actId="255"/>
          <ac:graphicFrameMkLst>
            <pc:docMk/>
            <pc:sldMk cId="297944095" sldId="257"/>
            <ac:graphicFrameMk id="6" creationId="{6B66B2BB-E943-141F-32A1-C9FDD7381BE2}"/>
          </ac:graphicFrameMkLst>
        </pc:graphicFrameChg>
      </pc:sldChg>
      <pc:sldChg chg="del">
        <pc:chgData name="Prabhu Nath" userId="2d1b87552ccf3df4" providerId="LiveId" clId="{6524379F-EC99-435D-8201-42108D97C05D}" dt="2023-12-20T01:47:30.356" v="243" actId="47"/>
        <pc:sldMkLst>
          <pc:docMk/>
          <pc:sldMk cId="0" sldId="258"/>
        </pc:sldMkLst>
      </pc:sldChg>
      <pc:sldChg chg="delSp modSp mod">
        <pc:chgData name="Prabhu Nath" userId="2d1b87552ccf3df4" providerId="LiveId" clId="{6524379F-EC99-435D-8201-42108D97C05D}" dt="2023-12-20T01:48:19.600" v="253" actId="14100"/>
        <pc:sldMkLst>
          <pc:docMk/>
          <pc:sldMk cId="0" sldId="259"/>
        </pc:sldMkLst>
        <pc:spChg chg="mod">
          <ac:chgData name="Prabhu Nath" userId="2d1b87552ccf3df4" providerId="LiveId" clId="{6524379F-EC99-435D-8201-42108D97C05D}" dt="2023-12-20T01:48:19.600" v="253" actId="14100"/>
          <ac:spMkLst>
            <pc:docMk/>
            <pc:sldMk cId="0" sldId="259"/>
            <ac:spMk id="9" creationId="{00000000-0000-0000-0000-000000000000}"/>
          </ac:spMkLst>
        </pc:spChg>
        <pc:picChg chg="del">
          <ac:chgData name="Prabhu Nath" userId="2d1b87552ccf3df4" providerId="LiveId" clId="{6524379F-EC99-435D-8201-42108D97C05D}" dt="2023-12-20T01:47:42.308" v="245" actId="21"/>
          <ac:picMkLst>
            <pc:docMk/>
            <pc:sldMk cId="0" sldId="259"/>
            <ac:picMk id="7" creationId="{00000000-0000-0000-0000-000000000000}"/>
          </ac:picMkLst>
        </pc:picChg>
        <pc:picChg chg="del">
          <ac:chgData name="Prabhu Nath" userId="2d1b87552ccf3df4" providerId="LiveId" clId="{6524379F-EC99-435D-8201-42108D97C05D}" dt="2023-12-20T01:47:44.152" v="246" actId="21"/>
          <ac:picMkLst>
            <pc:docMk/>
            <pc:sldMk cId="0" sldId="259"/>
            <ac:picMk id="8" creationId="{00000000-0000-0000-0000-000000000000}"/>
          </ac:picMkLst>
        </pc:picChg>
        <pc:picChg chg="mod">
          <ac:chgData name="Prabhu Nath" userId="2d1b87552ccf3df4" providerId="LiveId" clId="{6524379F-EC99-435D-8201-42108D97C05D}" dt="2023-12-20T01:48:14.351" v="252" actId="14100"/>
          <ac:picMkLst>
            <pc:docMk/>
            <pc:sldMk cId="0" sldId="259"/>
            <ac:picMk id="11" creationId="{00000000-0000-0000-0000-000000000000}"/>
          </ac:picMkLst>
        </pc:picChg>
      </pc:sldChg>
      <pc:sldChg chg="modSp add">
        <pc:chgData name="Prabhu Nath" userId="2d1b87552ccf3df4" providerId="LiveId" clId="{6524379F-EC99-435D-8201-42108D97C05D}" dt="2023-12-19T17:10:43.877" v="11"/>
        <pc:sldMkLst>
          <pc:docMk/>
          <pc:sldMk cId="2587729466" sldId="260"/>
        </pc:sldMkLst>
        <pc:spChg chg="mod">
          <ac:chgData name="Prabhu Nath" userId="2d1b87552ccf3df4" providerId="LiveId" clId="{6524379F-EC99-435D-8201-42108D97C05D}" dt="2023-12-19T17:10:43.877" v="11"/>
          <ac:spMkLst>
            <pc:docMk/>
            <pc:sldMk cId="2587729466" sldId="260"/>
            <ac:spMk id="2" creationId="{E8644676-C9E2-32C5-F124-3AD9B2538EAA}"/>
          </ac:spMkLst>
        </pc:spChg>
      </pc:sldChg>
      <pc:sldChg chg="delSp modSp mod">
        <pc:chgData name="Prabhu Nath" userId="2d1b87552ccf3df4" providerId="LiveId" clId="{6524379F-EC99-435D-8201-42108D97C05D}" dt="2023-12-20T01:34:34.383" v="242" actId="1076"/>
        <pc:sldMkLst>
          <pc:docMk/>
          <pc:sldMk cId="0" sldId="261"/>
        </pc:sldMkLst>
        <pc:spChg chg="mod">
          <ac:chgData name="Prabhu Nath" userId="2d1b87552ccf3df4" providerId="LiveId" clId="{6524379F-EC99-435D-8201-42108D97C05D}" dt="2023-12-20T01:34:34.383" v="242" actId="1076"/>
          <ac:spMkLst>
            <pc:docMk/>
            <pc:sldMk cId="0" sldId="261"/>
            <ac:spMk id="3" creationId="{00000000-0000-0000-0000-000000000000}"/>
          </ac:spMkLst>
        </pc:spChg>
        <pc:picChg chg="del">
          <ac:chgData name="Prabhu Nath" userId="2d1b87552ccf3df4" providerId="LiveId" clId="{6524379F-EC99-435D-8201-42108D97C05D}" dt="2023-12-20T01:34:31.258" v="241" actId="21"/>
          <ac:picMkLst>
            <pc:docMk/>
            <pc:sldMk cId="0" sldId="261"/>
            <ac:picMk id="2" creationId="{00000000-0000-0000-0000-000000000000}"/>
          </ac:picMkLst>
        </pc:picChg>
      </pc:sldChg>
      <pc:sldChg chg="add">
        <pc:chgData name="Prabhu Nath" userId="2d1b87552ccf3df4" providerId="LiveId" clId="{6524379F-EC99-435D-8201-42108D97C05D}" dt="2023-12-19T15:44:23.190" v="0"/>
        <pc:sldMkLst>
          <pc:docMk/>
          <pc:sldMk cId="1366612104" sldId="262"/>
        </pc:sldMkLst>
      </pc:sldChg>
      <pc:sldChg chg="addSp modSp mod">
        <pc:chgData name="Prabhu Nath" userId="2d1b87552ccf3df4" providerId="LiveId" clId="{6524379F-EC99-435D-8201-42108D97C05D}" dt="2023-12-20T02:03:54.336" v="284" actId="207"/>
        <pc:sldMkLst>
          <pc:docMk/>
          <pc:sldMk cId="3557494043" sldId="301"/>
        </pc:sldMkLst>
        <pc:spChg chg="mod">
          <ac:chgData name="Prabhu Nath" userId="2d1b87552ccf3df4" providerId="LiveId" clId="{6524379F-EC99-435D-8201-42108D97C05D}" dt="2023-12-20T02:02:48.173" v="273" actId="21"/>
          <ac:spMkLst>
            <pc:docMk/>
            <pc:sldMk cId="3557494043" sldId="301"/>
            <ac:spMk id="9" creationId="{00000000-0000-0000-0000-000000000000}"/>
          </ac:spMkLst>
        </pc:spChg>
        <pc:spChg chg="add mod">
          <ac:chgData name="Prabhu Nath" userId="2d1b87552ccf3df4" providerId="LiveId" clId="{6524379F-EC99-435D-8201-42108D97C05D}" dt="2023-12-20T02:03:54.336" v="284" actId="207"/>
          <ac:spMkLst>
            <pc:docMk/>
            <pc:sldMk cId="3557494043" sldId="301"/>
            <ac:spMk id="11" creationId="{44059F2D-9787-51EB-329B-A32E7AD66112}"/>
          </ac:spMkLst>
        </pc:spChg>
        <pc:grpChg chg="mod">
          <ac:chgData name="Prabhu Nath" userId="2d1b87552ccf3df4" providerId="LiveId" clId="{6524379F-EC99-435D-8201-42108D97C05D}" dt="2023-12-20T02:03:21.716" v="280" actId="1076"/>
          <ac:grpSpMkLst>
            <pc:docMk/>
            <pc:sldMk cId="3557494043" sldId="301"/>
            <ac:grpSpMk id="2" creationId="{00000000-0000-0000-0000-000000000000}"/>
          </ac:grpSpMkLst>
        </pc:grpChg>
        <pc:picChg chg="mod">
          <ac:chgData name="Prabhu Nath" userId="2d1b87552ccf3df4" providerId="LiveId" clId="{6524379F-EC99-435D-8201-42108D97C05D}" dt="2023-12-20T02:03:18.466" v="279" actId="1076"/>
          <ac:picMkLst>
            <pc:docMk/>
            <pc:sldMk cId="3557494043" sldId="301"/>
            <ac:picMk id="7" creationId="{00000000-0000-0000-0000-000000000000}"/>
          </ac:picMkLst>
        </pc:picChg>
      </pc:sldChg>
      <pc:sldChg chg="delSp modSp mod">
        <pc:chgData name="Prabhu Nath" userId="2d1b87552ccf3df4" providerId="LiveId" clId="{6524379F-EC99-435D-8201-42108D97C05D}" dt="2023-12-20T01:59:16.428" v="256" actId="1076"/>
        <pc:sldMkLst>
          <pc:docMk/>
          <pc:sldMk cId="0" sldId="308"/>
        </pc:sldMkLst>
        <pc:spChg chg="mod">
          <ac:chgData name="Prabhu Nath" userId="2d1b87552ccf3df4" providerId="LiveId" clId="{6524379F-EC99-435D-8201-42108D97C05D}" dt="2023-12-20T01:59:16.428" v="256" actId="1076"/>
          <ac:spMkLst>
            <pc:docMk/>
            <pc:sldMk cId="0" sldId="308"/>
            <ac:spMk id="3" creationId="{00000000-0000-0000-0000-000000000000}"/>
          </ac:spMkLst>
        </pc:spChg>
        <pc:picChg chg="del">
          <ac:chgData name="Prabhu Nath" userId="2d1b87552ccf3df4" providerId="LiveId" clId="{6524379F-EC99-435D-8201-42108D97C05D}" dt="2023-12-20T01:59:13.101" v="255" actId="21"/>
          <ac:picMkLst>
            <pc:docMk/>
            <pc:sldMk cId="0" sldId="308"/>
            <ac:picMk id="2" creationId="{00000000-0000-0000-0000-000000000000}"/>
          </ac:picMkLst>
        </pc:picChg>
      </pc:sldChg>
      <pc:sldChg chg="addSp delSp modSp del mod">
        <pc:chgData name="Prabhu Nath" userId="2d1b87552ccf3df4" providerId="LiveId" clId="{6524379F-EC99-435D-8201-42108D97C05D}" dt="2023-12-20T02:01:34.294" v="264" actId="47"/>
        <pc:sldMkLst>
          <pc:docMk/>
          <pc:sldMk cId="0" sldId="313"/>
        </pc:sldMkLst>
        <pc:spChg chg="del">
          <ac:chgData name="Prabhu Nath" userId="2d1b87552ccf3df4" providerId="LiveId" clId="{6524379F-EC99-435D-8201-42108D97C05D}" dt="2023-12-20T01:59:27.285" v="257" actId="21"/>
          <ac:spMkLst>
            <pc:docMk/>
            <pc:sldMk cId="0" sldId="313"/>
            <ac:spMk id="4" creationId="{00000000-0000-0000-0000-000000000000}"/>
          </ac:spMkLst>
        </pc:spChg>
        <pc:spChg chg="add mod">
          <ac:chgData name="Prabhu Nath" userId="2d1b87552ccf3df4" providerId="LiveId" clId="{6524379F-EC99-435D-8201-42108D97C05D}" dt="2023-12-20T01:59:27.285" v="257" actId="21"/>
          <ac:spMkLst>
            <pc:docMk/>
            <pc:sldMk cId="0" sldId="313"/>
            <ac:spMk id="7" creationId="{6E7CA951-BCB8-1BA5-F343-ECF06C7A8781}"/>
          </ac:spMkLst>
        </pc:spChg>
        <pc:picChg chg="add del">
          <ac:chgData name="Prabhu Nath" userId="2d1b87552ccf3df4" providerId="LiveId" clId="{6524379F-EC99-435D-8201-42108D97C05D}" dt="2023-12-20T01:59:32.395" v="259" actId="21"/>
          <ac:picMkLst>
            <pc:docMk/>
            <pc:sldMk cId="0" sldId="313"/>
            <ac:picMk id="2" creationId="{00000000-0000-0000-0000-000000000000}"/>
          </ac:picMkLst>
        </pc:picChg>
      </pc:sldChg>
      <pc:sldChg chg="modSp del">
        <pc:chgData name="Prabhu Nath" userId="2d1b87552ccf3df4" providerId="LiveId" clId="{6524379F-EC99-435D-8201-42108D97C05D}" dt="2023-12-19T17:39:48.676" v="237" actId="47"/>
        <pc:sldMkLst>
          <pc:docMk/>
          <pc:sldMk cId="0" sldId="320"/>
        </pc:sldMkLst>
        <pc:picChg chg="mod">
          <ac:chgData name="Prabhu Nath" userId="2d1b87552ccf3df4" providerId="LiveId" clId="{6524379F-EC99-435D-8201-42108D97C05D}" dt="2023-12-19T17:10:43.877" v="11"/>
          <ac:picMkLst>
            <pc:docMk/>
            <pc:sldMk cId="0" sldId="320"/>
            <ac:picMk id="6" creationId="{00000000-0000-0000-0000-000000000000}"/>
          </ac:picMkLst>
        </pc:picChg>
      </pc:sldChg>
      <pc:sldChg chg="modSp del mod">
        <pc:chgData name="Prabhu Nath" userId="2d1b87552ccf3df4" providerId="LiveId" clId="{6524379F-EC99-435D-8201-42108D97C05D}" dt="2023-12-19T17:39:46.254" v="236" actId="47"/>
        <pc:sldMkLst>
          <pc:docMk/>
          <pc:sldMk cId="0" sldId="321"/>
        </pc:sldMkLst>
        <pc:picChg chg="mod">
          <ac:chgData name="Prabhu Nath" userId="2d1b87552ccf3df4" providerId="LiveId" clId="{6524379F-EC99-435D-8201-42108D97C05D}" dt="2023-12-19T17:10:43.877" v="11"/>
          <ac:picMkLst>
            <pc:docMk/>
            <pc:sldMk cId="0" sldId="321"/>
            <ac:picMk id="6" creationId="{00000000-0000-0000-0000-000000000000}"/>
          </ac:picMkLst>
        </pc:picChg>
        <pc:picChg chg="mod">
          <ac:chgData name="Prabhu Nath" userId="2d1b87552ccf3df4" providerId="LiveId" clId="{6524379F-EC99-435D-8201-42108D97C05D}" dt="2023-12-19T17:39:40.895" v="235" actId="1076"/>
          <ac:picMkLst>
            <pc:docMk/>
            <pc:sldMk cId="0" sldId="321"/>
            <ac:picMk id="8" creationId="{00000000-0000-0000-0000-000000000000}"/>
          </ac:picMkLst>
        </pc:picChg>
      </pc:sldChg>
      <pc:sldChg chg="modSp mod">
        <pc:chgData name="Prabhu Nath" userId="2d1b87552ccf3df4" providerId="LiveId" clId="{6524379F-EC99-435D-8201-42108D97C05D}" dt="2023-12-19T17:10:44.049" v="15" actId="27636"/>
        <pc:sldMkLst>
          <pc:docMk/>
          <pc:sldMk cId="2245393634" sldId="322"/>
        </pc:sldMkLst>
        <pc:spChg chg="mod">
          <ac:chgData name="Prabhu Nath" userId="2d1b87552ccf3df4" providerId="LiveId" clId="{6524379F-EC99-435D-8201-42108D97C05D}" dt="2023-12-19T17:10:44.049" v="15" actId="27636"/>
          <ac:spMkLst>
            <pc:docMk/>
            <pc:sldMk cId="2245393634" sldId="322"/>
            <ac:spMk id="21507" creationId="{00000000-0000-0000-0000-000000000000}"/>
          </ac:spMkLst>
        </pc:spChg>
      </pc:sldChg>
      <pc:sldChg chg="modSp mod">
        <pc:chgData name="Prabhu Nath" userId="2d1b87552ccf3df4" providerId="LiveId" clId="{6524379F-EC99-435D-8201-42108D97C05D}" dt="2023-12-19T17:10:44.049" v="16" actId="27636"/>
        <pc:sldMkLst>
          <pc:docMk/>
          <pc:sldMk cId="105739701" sldId="323"/>
        </pc:sldMkLst>
        <pc:spChg chg="mod">
          <ac:chgData name="Prabhu Nath" userId="2d1b87552ccf3df4" providerId="LiveId" clId="{6524379F-EC99-435D-8201-42108D97C05D}" dt="2023-12-19T17:10:44.049" v="16" actId="27636"/>
          <ac:spMkLst>
            <pc:docMk/>
            <pc:sldMk cId="105739701" sldId="323"/>
            <ac:spMk id="22530" creationId="{00000000-0000-0000-0000-000000000000}"/>
          </ac:spMkLst>
        </pc:spChg>
        <pc:picChg chg="mod">
          <ac:chgData name="Prabhu Nath" userId="2d1b87552ccf3df4" providerId="LiveId" clId="{6524379F-EC99-435D-8201-42108D97C05D}" dt="2023-12-19T17:10:43.877" v="11"/>
          <ac:picMkLst>
            <pc:docMk/>
            <pc:sldMk cId="105739701" sldId="323"/>
            <ac:picMk id="22531" creationId="{00000000-0000-0000-0000-000000000000}"/>
          </ac:picMkLst>
        </pc:picChg>
      </pc:sldChg>
      <pc:sldChg chg="modSp add del mod">
        <pc:chgData name="Prabhu Nath" userId="2d1b87552ccf3df4" providerId="LiveId" clId="{6524379F-EC99-435D-8201-42108D97C05D}" dt="2023-12-19T17:39:36.380" v="234" actId="14100"/>
        <pc:sldMkLst>
          <pc:docMk/>
          <pc:sldMk cId="0" sldId="389"/>
        </pc:sldMkLst>
        <pc:spChg chg="mod">
          <ac:chgData name="Prabhu Nath" userId="2d1b87552ccf3df4" providerId="LiveId" clId="{6524379F-EC99-435D-8201-42108D97C05D}" dt="2023-12-19T17:39:20.368" v="231"/>
          <ac:spMkLst>
            <pc:docMk/>
            <pc:sldMk cId="0" sldId="389"/>
            <ac:spMk id="1048694" creationId="{00000000-0000-0000-0000-000000000000}"/>
          </ac:spMkLst>
        </pc:spChg>
        <pc:graphicFrameChg chg="mod modGraphic">
          <ac:chgData name="Prabhu Nath" userId="2d1b87552ccf3df4" providerId="LiveId" clId="{6524379F-EC99-435D-8201-42108D97C05D}" dt="2023-12-19T17:39:36.380" v="234" actId="14100"/>
          <ac:graphicFrameMkLst>
            <pc:docMk/>
            <pc:sldMk cId="0" sldId="389"/>
            <ac:graphicFrameMk id="4194314" creationId="{00000000-0000-0000-0000-000000000000}"/>
          </ac:graphicFrameMkLst>
        </pc:graphicFrameChg>
      </pc:sldChg>
      <pc:sldChg chg="modSp mod">
        <pc:chgData name="Prabhu Nath" userId="2d1b87552ccf3df4" providerId="LiveId" clId="{6524379F-EC99-435D-8201-42108D97C05D}" dt="2023-12-20T01:34:10.495" v="239" actId="20577"/>
        <pc:sldMkLst>
          <pc:docMk/>
          <pc:sldMk cId="845422595" sldId="391"/>
        </pc:sldMkLst>
        <pc:spChg chg="mod">
          <ac:chgData name="Prabhu Nath" userId="2d1b87552ccf3df4" providerId="LiveId" clId="{6524379F-EC99-435D-8201-42108D97C05D}" dt="2023-12-20T01:34:10.495" v="239" actId="20577"/>
          <ac:spMkLst>
            <pc:docMk/>
            <pc:sldMk cId="845422595" sldId="391"/>
            <ac:spMk id="1048706" creationId="{00000000-0000-0000-0000-000000000000}"/>
          </ac:spMkLst>
        </pc:spChg>
      </pc:sldChg>
      <pc:sldChg chg="delSp modSp del mod">
        <pc:chgData name="Prabhu Nath" userId="2d1b87552ccf3df4" providerId="LiveId" clId="{6524379F-EC99-435D-8201-42108D97C05D}" dt="2023-12-20T02:01:53.791" v="265" actId="47"/>
        <pc:sldMkLst>
          <pc:docMk/>
          <pc:sldMk cId="0" sldId="890"/>
        </pc:sldMkLst>
        <pc:spChg chg="mod">
          <ac:chgData name="Prabhu Nath" userId="2d1b87552ccf3df4" providerId="LiveId" clId="{6524379F-EC99-435D-8201-42108D97C05D}" dt="2023-12-20T02:01:25.249" v="263" actId="1076"/>
          <ac:spMkLst>
            <pc:docMk/>
            <pc:sldMk cId="0" sldId="890"/>
            <ac:spMk id="6" creationId="{00000000-0000-0000-0000-000000000000}"/>
          </ac:spMkLst>
        </pc:spChg>
        <pc:picChg chg="del">
          <ac:chgData name="Prabhu Nath" userId="2d1b87552ccf3df4" providerId="LiveId" clId="{6524379F-EC99-435D-8201-42108D97C05D}" dt="2023-12-20T02:01:21.890" v="262" actId="21"/>
          <ac:picMkLst>
            <pc:docMk/>
            <pc:sldMk cId="0" sldId="890"/>
            <ac:picMk id="5" creationId="{00000000-0000-0000-0000-000000000000}"/>
          </ac:picMkLst>
        </pc:picChg>
      </pc:sldChg>
      <pc:sldChg chg="add">
        <pc:chgData name="Prabhu Nath" userId="2d1b87552ccf3df4" providerId="LiveId" clId="{6524379F-EC99-435D-8201-42108D97C05D}" dt="2023-12-19T15:44:23.190" v="0"/>
        <pc:sldMkLst>
          <pc:docMk/>
          <pc:sldMk cId="1289712296" sldId="894"/>
        </pc:sldMkLst>
      </pc:sldChg>
      <pc:sldChg chg="add">
        <pc:chgData name="Prabhu Nath" userId="2d1b87552ccf3df4" providerId="LiveId" clId="{6524379F-EC99-435D-8201-42108D97C05D}" dt="2023-12-19T15:44:23.190" v="0"/>
        <pc:sldMkLst>
          <pc:docMk/>
          <pc:sldMk cId="1534076311" sldId="895"/>
        </pc:sldMkLst>
      </pc:sldChg>
      <pc:sldChg chg="modSp add mod">
        <pc:chgData name="Prabhu Nath" userId="2d1b87552ccf3df4" providerId="LiveId" clId="{6524379F-EC99-435D-8201-42108D97C05D}" dt="2023-12-19T17:10:44.033" v="14" actId="27636"/>
        <pc:sldMkLst>
          <pc:docMk/>
          <pc:sldMk cId="1937525177" sldId="896"/>
        </pc:sldMkLst>
        <pc:spChg chg="mod">
          <ac:chgData name="Prabhu Nath" userId="2d1b87552ccf3df4" providerId="LiveId" clId="{6524379F-EC99-435D-8201-42108D97C05D}" dt="2023-12-19T17:10:44.033" v="14" actId="27636"/>
          <ac:spMkLst>
            <pc:docMk/>
            <pc:sldMk cId="1937525177" sldId="896"/>
            <ac:spMk id="2" creationId="{E235F961-48FA-CED4-A6C9-BE357E0BBBB7}"/>
          </ac:spMkLst>
        </pc:spChg>
      </pc:sldChg>
      <pc:sldChg chg="new del">
        <pc:chgData name="Prabhu Nath" userId="2d1b87552ccf3df4" providerId="LiveId" clId="{6524379F-EC99-435D-8201-42108D97C05D}" dt="2023-12-19T17:10:26.380" v="9" actId="2696"/>
        <pc:sldMkLst>
          <pc:docMk/>
          <pc:sldMk cId="1315972495" sldId="897"/>
        </pc:sldMkLst>
      </pc:sldChg>
      <pc:sldChg chg="addSp delSp modSp new mod setBg modClrScheme chgLayout">
        <pc:chgData name="Prabhu Nath" userId="2d1b87552ccf3df4" providerId="LiveId" clId="{6524379F-EC99-435D-8201-42108D97C05D}" dt="2023-12-19T17:31:50.506" v="166" actId="20577"/>
        <pc:sldMkLst>
          <pc:docMk/>
          <pc:sldMk cId="3852424933" sldId="898"/>
        </pc:sldMkLst>
        <pc:spChg chg="mod ord">
          <ac:chgData name="Prabhu Nath" userId="2d1b87552ccf3df4" providerId="LiveId" clId="{6524379F-EC99-435D-8201-42108D97C05D}" dt="2023-12-19T17:30:15.399" v="150" actId="26606"/>
          <ac:spMkLst>
            <pc:docMk/>
            <pc:sldMk cId="3852424933" sldId="898"/>
            <ac:spMk id="2" creationId="{8AE0B2AD-D7E6-6993-A855-963FA441826E}"/>
          </ac:spMkLst>
        </pc:spChg>
        <pc:spChg chg="del mod">
          <ac:chgData name="Prabhu Nath" userId="2d1b87552ccf3df4" providerId="LiveId" clId="{6524379F-EC99-435D-8201-42108D97C05D}" dt="2023-12-19T17:10:48.845" v="17" actId="21"/>
          <ac:spMkLst>
            <pc:docMk/>
            <pc:sldMk cId="3852424933" sldId="898"/>
            <ac:spMk id="3" creationId="{76BC991B-40F2-1373-A160-79EE3FB7322B}"/>
          </ac:spMkLst>
        </pc:spChg>
        <pc:spChg chg="add del mod">
          <ac:chgData name="Prabhu Nath" userId="2d1b87552ccf3df4" providerId="LiveId" clId="{6524379F-EC99-435D-8201-42108D97C05D}" dt="2023-12-19T17:11:39.539" v="42"/>
          <ac:spMkLst>
            <pc:docMk/>
            <pc:sldMk cId="3852424933" sldId="898"/>
            <ac:spMk id="4" creationId="{23EDCB2E-7031-D3FE-338D-0A96ADC9A59C}"/>
          </ac:spMkLst>
        </pc:spChg>
        <pc:spChg chg="add mod ord">
          <ac:chgData name="Prabhu Nath" userId="2d1b87552ccf3df4" providerId="LiveId" clId="{6524379F-EC99-435D-8201-42108D97C05D}" dt="2023-12-19T17:31:50.506" v="166" actId="20577"/>
          <ac:spMkLst>
            <pc:docMk/>
            <pc:sldMk cId="3852424933" sldId="898"/>
            <ac:spMk id="5" creationId="{DD4719FF-F578-9F75-EA68-6D84CDD36254}"/>
          </ac:spMkLst>
        </pc:spChg>
        <pc:spChg chg="add mod ord">
          <ac:chgData name="Prabhu Nath" userId="2d1b87552ccf3df4" providerId="LiveId" clId="{6524379F-EC99-435D-8201-42108D97C05D}" dt="2023-12-19T17:30:15.399" v="150" actId="26606"/>
          <ac:spMkLst>
            <pc:docMk/>
            <pc:sldMk cId="3852424933" sldId="898"/>
            <ac:spMk id="10" creationId="{3CC431DA-36A5-E22A-CF02-77635B45A594}"/>
          </ac:spMkLst>
        </pc:spChg>
        <pc:spChg chg="add del mod ord">
          <ac:chgData name="Prabhu Nath" userId="2d1b87552ccf3df4" providerId="LiveId" clId="{6524379F-EC99-435D-8201-42108D97C05D}" dt="2023-12-19T17:29:46.620" v="84" actId="22"/>
          <ac:spMkLst>
            <pc:docMk/>
            <pc:sldMk cId="3852424933" sldId="898"/>
            <ac:spMk id="11" creationId="{D63B6C43-F6C4-9425-59E4-7DABCCE8F74C}"/>
          </ac:spMkLst>
        </pc:spChg>
        <pc:spChg chg="add del">
          <ac:chgData name="Prabhu Nath" userId="2d1b87552ccf3df4" providerId="LiveId" clId="{6524379F-EC99-435D-8201-42108D97C05D}" dt="2023-12-19T17:27:09.624" v="63" actId="26606"/>
          <ac:spMkLst>
            <pc:docMk/>
            <pc:sldMk cId="3852424933" sldId="898"/>
            <ac:spMk id="12" creationId="{9F4444CE-BC8D-4D61-B303-4C05614E62AB}"/>
          </ac:spMkLst>
        </pc:spChg>
        <pc:spChg chg="add del">
          <ac:chgData name="Prabhu Nath" userId="2d1b87552ccf3df4" providerId="LiveId" clId="{6524379F-EC99-435D-8201-42108D97C05D}" dt="2023-12-19T17:27:09.624" v="63" actId="26606"/>
          <ac:spMkLst>
            <pc:docMk/>
            <pc:sldMk cId="3852424933" sldId="898"/>
            <ac:spMk id="14" creationId="{62423CA5-E2E1-4789-B759-9906C1C94063}"/>
          </ac:spMkLst>
        </pc:spChg>
        <pc:spChg chg="add del">
          <ac:chgData name="Prabhu Nath" userId="2d1b87552ccf3df4" providerId="LiveId" clId="{6524379F-EC99-435D-8201-42108D97C05D}" dt="2023-12-19T17:27:09.624" v="63" actId="26606"/>
          <ac:spMkLst>
            <pc:docMk/>
            <pc:sldMk cId="3852424933" sldId="898"/>
            <ac:spMk id="16" creationId="{73772B81-181F-48B7-8826-4D9686D15DF5}"/>
          </ac:spMkLst>
        </pc:spChg>
        <pc:spChg chg="add del">
          <ac:chgData name="Prabhu Nath" userId="2d1b87552ccf3df4" providerId="LiveId" clId="{6524379F-EC99-435D-8201-42108D97C05D}" dt="2023-12-19T17:27:09.624" v="63" actId="26606"/>
          <ac:spMkLst>
            <pc:docMk/>
            <pc:sldMk cId="3852424933" sldId="898"/>
            <ac:spMk id="18" creationId="{B2205F6E-03C6-4E92-877C-E2482F6599AA}"/>
          </ac:spMkLst>
        </pc:spChg>
        <pc:spChg chg="add del">
          <ac:chgData name="Prabhu Nath" userId="2d1b87552ccf3df4" providerId="LiveId" clId="{6524379F-EC99-435D-8201-42108D97C05D}" dt="2023-12-19T17:30:13.258" v="147" actId="26606"/>
          <ac:spMkLst>
            <pc:docMk/>
            <pc:sldMk cId="3852424933" sldId="898"/>
            <ac:spMk id="32" creationId="{9F4444CE-BC8D-4D61-B303-4C05614E62AB}"/>
          </ac:spMkLst>
        </pc:spChg>
        <pc:spChg chg="add del">
          <ac:chgData name="Prabhu Nath" userId="2d1b87552ccf3df4" providerId="LiveId" clId="{6524379F-EC99-435D-8201-42108D97C05D}" dt="2023-12-19T17:30:13.258" v="147" actId="26606"/>
          <ac:spMkLst>
            <pc:docMk/>
            <pc:sldMk cId="3852424933" sldId="898"/>
            <ac:spMk id="34" creationId="{73772B81-181F-48B7-8826-4D9686D15DF5}"/>
          </ac:spMkLst>
        </pc:spChg>
        <pc:spChg chg="add del">
          <ac:chgData name="Prabhu Nath" userId="2d1b87552ccf3df4" providerId="LiveId" clId="{6524379F-EC99-435D-8201-42108D97C05D}" dt="2023-12-19T17:30:13.258" v="147" actId="26606"/>
          <ac:spMkLst>
            <pc:docMk/>
            <pc:sldMk cId="3852424933" sldId="898"/>
            <ac:spMk id="36" creationId="{B2205F6E-03C6-4E92-877C-E2482F6599AA}"/>
          </ac:spMkLst>
        </pc:spChg>
        <pc:spChg chg="add">
          <ac:chgData name="Prabhu Nath" userId="2d1b87552ccf3df4" providerId="LiveId" clId="{6524379F-EC99-435D-8201-42108D97C05D}" dt="2023-12-19T17:30:15.399" v="150" actId="26606"/>
          <ac:spMkLst>
            <pc:docMk/>
            <pc:sldMk cId="3852424933" sldId="898"/>
            <ac:spMk id="49" creationId="{9F4444CE-BC8D-4D61-B303-4C05614E62AB}"/>
          </ac:spMkLst>
        </pc:spChg>
        <pc:spChg chg="add">
          <ac:chgData name="Prabhu Nath" userId="2d1b87552ccf3df4" providerId="LiveId" clId="{6524379F-EC99-435D-8201-42108D97C05D}" dt="2023-12-19T17:30:15.399" v="150" actId="26606"/>
          <ac:spMkLst>
            <pc:docMk/>
            <pc:sldMk cId="3852424933" sldId="898"/>
            <ac:spMk id="50" creationId="{73772B81-181F-48B7-8826-4D9686D15DF5}"/>
          </ac:spMkLst>
        </pc:spChg>
        <pc:spChg chg="add">
          <ac:chgData name="Prabhu Nath" userId="2d1b87552ccf3df4" providerId="LiveId" clId="{6524379F-EC99-435D-8201-42108D97C05D}" dt="2023-12-19T17:30:15.399" v="150" actId="26606"/>
          <ac:spMkLst>
            <pc:docMk/>
            <pc:sldMk cId="3852424933" sldId="898"/>
            <ac:spMk id="51" creationId="{B2205F6E-03C6-4E92-877C-E2482F6599AA}"/>
          </ac:spMkLst>
        </pc:spChg>
        <pc:grpChg chg="add del">
          <ac:chgData name="Prabhu Nath" userId="2d1b87552ccf3df4" providerId="LiveId" clId="{6524379F-EC99-435D-8201-42108D97C05D}" dt="2023-12-19T17:30:13.258" v="147" actId="26606"/>
          <ac:grpSpMkLst>
            <pc:docMk/>
            <pc:sldMk cId="3852424933" sldId="898"/>
            <ac:grpSpMk id="20" creationId="{D920209C-E85B-4D6F-A56F-724F5ADA811C}"/>
          </ac:grpSpMkLst>
        </pc:grpChg>
        <pc:grpChg chg="add del">
          <ac:chgData name="Prabhu Nath" userId="2d1b87552ccf3df4" providerId="LiveId" clId="{6524379F-EC99-435D-8201-42108D97C05D}" dt="2023-12-19T17:30:15.383" v="149" actId="26606"/>
          <ac:grpSpMkLst>
            <pc:docMk/>
            <pc:sldMk cId="3852424933" sldId="898"/>
            <ac:grpSpMk id="38" creationId="{D920209C-E85B-4D6F-A56F-724F5ADA811C}"/>
          </ac:grpSpMkLst>
        </pc:grpChg>
        <pc:grpChg chg="add">
          <ac:chgData name="Prabhu Nath" userId="2d1b87552ccf3df4" providerId="LiveId" clId="{6524379F-EC99-435D-8201-42108D97C05D}" dt="2023-12-19T17:30:15.399" v="150" actId="26606"/>
          <ac:grpSpMkLst>
            <pc:docMk/>
            <pc:sldMk cId="3852424933" sldId="898"/>
            <ac:grpSpMk id="48" creationId="{D920209C-E85B-4D6F-A56F-724F5ADA811C}"/>
          </ac:grpSpMkLst>
        </pc:grpChg>
        <pc:picChg chg="add del mod">
          <ac:chgData name="Prabhu Nath" userId="2d1b87552ccf3df4" providerId="LiveId" clId="{6524379F-EC99-435D-8201-42108D97C05D}" dt="2023-12-19T17:27:18.326" v="66" actId="22"/>
          <ac:picMkLst>
            <pc:docMk/>
            <pc:sldMk cId="3852424933" sldId="898"/>
            <ac:picMk id="7" creationId="{58B1F5E4-0C81-AEBB-9133-4EEABE8D1D1C}"/>
          </ac:picMkLst>
        </pc:picChg>
        <pc:picChg chg="add mod">
          <ac:chgData name="Prabhu Nath" userId="2d1b87552ccf3df4" providerId="LiveId" clId="{6524379F-EC99-435D-8201-42108D97C05D}" dt="2023-12-19T17:30:15.399" v="150" actId="26606"/>
          <ac:picMkLst>
            <pc:docMk/>
            <pc:sldMk cId="3852424933" sldId="898"/>
            <ac:picMk id="9" creationId="{57259420-6E0B-A17D-AA48-BCDC0D27F0CB}"/>
          </ac:picMkLst>
        </pc:picChg>
        <pc:picChg chg="add mod ord">
          <ac:chgData name="Prabhu Nath" userId="2d1b87552ccf3df4" providerId="LiveId" clId="{6524379F-EC99-435D-8201-42108D97C05D}" dt="2023-12-19T17:30:22.132" v="152" actId="14100"/>
          <ac:picMkLst>
            <pc:docMk/>
            <pc:sldMk cId="3852424933" sldId="898"/>
            <ac:picMk id="15" creationId="{00B498F7-AA2E-68C6-A6B4-D052974BA062}"/>
          </ac:picMkLst>
        </pc:picChg>
      </pc:sldChg>
      <pc:sldChg chg="addSp delSp modSp new mod setBg">
        <pc:chgData name="Prabhu Nath" userId="2d1b87552ccf3df4" providerId="LiveId" clId="{6524379F-EC99-435D-8201-42108D97C05D}" dt="2023-12-19T17:37:41.834" v="227" actId="1076"/>
        <pc:sldMkLst>
          <pc:docMk/>
          <pc:sldMk cId="971346278" sldId="900"/>
        </pc:sldMkLst>
        <pc:spChg chg="add del mod">
          <ac:chgData name="Prabhu Nath" userId="2d1b87552ccf3df4" providerId="LiveId" clId="{6524379F-EC99-435D-8201-42108D97C05D}" dt="2023-12-19T17:35:58.798" v="183" actId="14100"/>
          <ac:spMkLst>
            <pc:docMk/>
            <pc:sldMk cId="971346278" sldId="900"/>
            <ac:spMk id="2" creationId="{85D0B3EB-3695-F3FD-DD9F-709BAAEAB04E}"/>
          </ac:spMkLst>
        </pc:spChg>
        <pc:spChg chg="add del mod">
          <ac:chgData name="Prabhu Nath" userId="2d1b87552ccf3df4" providerId="LiveId" clId="{6524379F-EC99-435D-8201-42108D97C05D}" dt="2023-12-19T17:35:24.412" v="180" actId="22"/>
          <ac:spMkLst>
            <pc:docMk/>
            <pc:sldMk cId="971346278" sldId="900"/>
            <ac:spMk id="3" creationId="{28C564D2-7736-D638-D876-DD1E3C5683A3}"/>
          </ac:spMkLst>
        </pc:spChg>
        <pc:spChg chg="add del mod">
          <ac:chgData name="Prabhu Nath" userId="2d1b87552ccf3df4" providerId="LiveId" clId="{6524379F-EC99-435D-8201-42108D97C05D}" dt="2023-12-19T17:37:31.507" v="221" actId="22"/>
          <ac:spMkLst>
            <pc:docMk/>
            <pc:sldMk cId="971346278" sldId="900"/>
            <ac:spMk id="4" creationId="{710146C5-12DC-956B-2679-051AD96FD442}"/>
          </ac:spMkLst>
        </pc:spChg>
        <pc:spChg chg="add mod">
          <ac:chgData name="Prabhu Nath" userId="2d1b87552ccf3df4" providerId="LiveId" clId="{6524379F-EC99-435D-8201-42108D97C05D}" dt="2023-12-19T17:36:14.031" v="209" actId="20577"/>
          <ac:spMkLst>
            <pc:docMk/>
            <pc:sldMk cId="971346278" sldId="900"/>
            <ac:spMk id="9" creationId="{248D83BE-4219-83C8-007E-A684EBE3D331}"/>
          </ac:spMkLst>
        </pc:spChg>
        <pc:spChg chg="add mod">
          <ac:chgData name="Prabhu Nath" userId="2d1b87552ccf3df4" providerId="LiveId" clId="{6524379F-EC99-435D-8201-42108D97C05D}" dt="2023-12-19T17:36:26.465" v="220" actId="20577"/>
          <ac:spMkLst>
            <pc:docMk/>
            <pc:sldMk cId="971346278" sldId="900"/>
            <ac:spMk id="10" creationId="{BA661DE7-C2D4-7591-9146-D65B5016AA18}"/>
          </ac:spMkLst>
        </pc:spChg>
        <pc:spChg chg="add del">
          <ac:chgData name="Prabhu Nath" userId="2d1b87552ccf3df4" providerId="LiveId" clId="{6524379F-EC99-435D-8201-42108D97C05D}" dt="2023-12-19T17:35:05.930" v="174" actId="26606"/>
          <ac:spMkLst>
            <pc:docMk/>
            <pc:sldMk cId="971346278" sldId="900"/>
            <ac:spMk id="23" creationId="{03E8462A-FEBA-4848-81CC-3F8DA3E477BE}"/>
          </ac:spMkLst>
        </pc:spChg>
        <pc:spChg chg="add del">
          <ac:chgData name="Prabhu Nath" userId="2d1b87552ccf3df4" providerId="LiveId" clId="{6524379F-EC99-435D-8201-42108D97C05D}" dt="2023-12-19T17:35:05.930" v="174" actId="26606"/>
          <ac:spMkLst>
            <pc:docMk/>
            <pc:sldMk cId="971346278" sldId="900"/>
            <ac:spMk id="36" creationId="{7941F9B1-B01B-4A84-89D9-B169AEB4E456}"/>
          </ac:spMkLst>
        </pc:spChg>
        <pc:spChg chg="add del">
          <ac:chgData name="Prabhu Nath" userId="2d1b87552ccf3df4" providerId="LiveId" clId="{6524379F-EC99-435D-8201-42108D97C05D}" dt="2023-12-19T17:35:07.399" v="176" actId="26606"/>
          <ac:spMkLst>
            <pc:docMk/>
            <pc:sldMk cId="971346278" sldId="900"/>
            <ac:spMk id="47" creationId="{85D0B3EB-3695-F3FD-DD9F-709BAAEAB04E}"/>
          </ac:spMkLst>
        </pc:spChg>
        <pc:spChg chg="add del">
          <ac:chgData name="Prabhu Nath" userId="2d1b87552ccf3df4" providerId="LiveId" clId="{6524379F-EC99-435D-8201-42108D97C05D}" dt="2023-12-19T17:35:07.399" v="176" actId="26606"/>
          <ac:spMkLst>
            <pc:docMk/>
            <pc:sldMk cId="971346278" sldId="900"/>
            <ac:spMk id="48" creationId="{710146C5-12DC-956B-2679-051AD96FD442}"/>
          </ac:spMkLst>
        </pc:spChg>
        <pc:spChg chg="add del">
          <ac:chgData name="Prabhu Nath" userId="2d1b87552ccf3df4" providerId="LiveId" clId="{6524379F-EC99-435D-8201-42108D97C05D}" dt="2023-12-19T17:35:19.538" v="178" actId="26606"/>
          <ac:spMkLst>
            <pc:docMk/>
            <pc:sldMk cId="971346278" sldId="900"/>
            <ac:spMk id="51" creationId="{21029ED5-F105-4DD2-99C8-1E4422817978}"/>
          </ac:spMkLst>
        </pc:spChg>
        <pc:spChg chg="add del">
          <ac:chgData name="Prabhu Nath" userId="2d1b87552ccf3df4" providerId="LiveId" clId="{6524379F-EC99-435D-8201-42108D97C05D}" dt="2023-12-19T17:35:19.538" v="178" actId="26606"/>
          <ac:spMkLst>
            <pc:docMk/>
            <pc:sldMk cId="971346278" sldId="900"/>
            <ac:spMk id="53" creationId="{5C9652B3-A450-4ED6-8FBF-F536BA60B4D8}"/>
          </ac:spMkLst>
        </pc:spChg>
        <pc:grpChg chg="add del">
          <ac:chgData name="Prabhu Nath" userId="2d1b87552ccf3df4" providerId="LiveId" clId="{6524379F-EC99-435D-8201-42108D97C05D}" dt="2023-12-19T17:35:05.930" v="174" actId="26606"/>
          <ac:grpSpMkLst>
            <pc:docMk/>
            <pc:sldMk cId="971346278" sldId="900"/>
            <ac:grpSpMk id="11" creationId="{609316A9-990D-4EC3-A671-70EE5C1493A4}"/>
          </ac:grpSpMkLst>
        </pc:grpChg>
        <pc:grpChg chg="add del">
          <ac:chgData name="Prabhu Nath" userId="2d1b87552ccf3df4" providerId="LiveId" clId="{6524379F-EC99-435D-8201-42108D97C05D}" dt="2023-12-19T17:35:05.930" v="174" actId="26606"/>
          <ac:grpSpMkLst>
            <pc:docMk/>
            <pc:sldMk cId="971346278" sldId="900"/>
            <ac:grpSpMk id="25" creationId="{2109F83F-40FE-4DB3-84CC-09FB3340D06D}"/>
          </ac:grpSpMkLst>
        </pc:grpChg>
        <pc:grpChg chg="add del">
          <ac:chgData name="Prabhu Nath" userId="2d1b87552ccf3df4" providerId="LiveId" clId="{6524379F-EC99-435D-8201-42108D97C05D}" dt="2023-12-19T17:35:07.399" v="176" actId="26606"/>
          <ac:grpSpMkLst>
            <pc:docMk/>
            <pc:sldMk cId="971346278" sldId="900"/>
            <ac:grpSpMk id="38" creationId="{1F2B4773-3207-44CC-B7AC-892B70498211}"/>
          </ac:grpSpMkLst>
        </pc:grpChg>
        <pc:grpChg chg="add del">
          <ac:chgData name="Prabhu Nath" userId="2d1b87552ccf3df4" providerId="LiveId" clId="{6524379F-EC99-435D-8201-42108D97C05D}" dt="2023-12-19T17:35:19.538" v="178" actId="26606"/>
          <ac:grpSpMkLst>
            <pc:docMk/>
            <pc:sldMk cId="971346278" sldId="900"/>
            <ac:grpSpMk id="50" creationId="{DDE8DE2B-61C1-46D5-BEB8-521321C182C4}"/>
          </ac:grpSpMkLst>
        </pc:grpChg>
        <pc:grpChg chg="add del">
          <ac:chgData name="Prabhu Nath" userId="2d1b87552ccf3df4" providerId="LiveId" clId="{6524379F-EC99-435D-8201-42108D97C05D}" dt="2023-12-19T17:35:19.538" v="178" actId="26606"/>
          <ac:grpSpMkLst>
            <pc:docMk/>
            <pc:sldMk cId="971346278" sldId="900"/>
            <ac:grpSpMk id="52" creationId="{2D621E68-BF28-4A1C-B1A2-4E55E139E79A}"/>
          </ac:grpSpMkLst>
        </pc:grpChg>
        <pc:picChg chg="add del mod ord">
          <ac:chgData name="Prabhu Nath" userId="2d1b87552ccf3df4" providerId="LiveId" clId="{6524379F-EC99-435D-8201-42108D97C05D}" dt="2023-12-19T17:35:20.819" v="179" actId="22"/>
          <ac:picMkLst>
            <pc:docMk/>
            <pc:sldMk cId="971346278" sldId="900"/>
            <ac:picMk id="6" creationId="{D290025C-55AA-DACC-13CB-DE0798DFFE90}"/>
          </ac:picMkLst>
        </pc:picChg>
        <pc:picChg chg="add mod ord">
          <ac:chgData name="Prabhu Nath" userId="2d1b87552ccf3df4" providerId="LiveId" clId="{6524379F-EC99-435D-8201-42108D97C05D}" dt="2023-12-19T17:35:30.224" v="182" actId="14100"/>
          <ac:picMkLst>
            <pc:docMk/>
            <pc:sldMk cId="971346278" sldId="900"/>
            <ac:picMk id="8" creationId="{F76FA6AD-1128-9D88-F667-2ADC58236008}"/>
          </ac:picMkLst>
        </pc:picChg>
        <pc:picChg chg="add mod ord">
          <ac:chgData name="Prabhu Nath" userId="2d1b87552ccf3df4" providerId="LiveId" clId="{6524379F-EC99-435D-8201-42108D97C05D}" dt="2023-12-19T17:37:41.834" v="227" actId="1076"/>
          <ac:picMkLst>
            <pc:docMk/>
            <pc:sldMk cId="971346278" sldId="900"/>
            <ac:picMk id="24" creationId="{B2E04EEB-AFAC-3917-352A-71F9234D974F}"/>
          </ac:picMkLst>
        </pc:picChg>
      </pc:sldChg>
    </pc:docChg>
  </pc:docChgLst>
  <pc:docChgLst>
    <pc:chgData name="Prabhu Nath" userId="2d1b87552ccf3df4" providerId="LiveId" clId="{91ECE765-48A6-41D3-8593-8EDC208018D5}"/>
    <pc:docChg chg="undo custSel addSld delSld modSld delMainMaster">
      <pc:chgData name="Prabhu Nath" userId="2d1b87552ccf3df4" providerId="LiveId" clId="{91ECE765-48A6-41D3-8593-8EDC208018D5}" dt="2023-12-28T08:08:49.261" v="88" actId="14100"/>
      <pc:docMkLst>
        <pc:docMk/>
      </pc:docMkLst>
      <pc:sldChg chg="del">
        <pc:chgData name="Prabhu Nath" userId="2d1b87552ccf3df4" providerId="LiveId" clId="{91ECE765-48A6-41D3-8593-8EDC208018D5}" dt="2023-12-27T02:06:00.118" v="43" actId="47"/>
        <pc:sldMkLst>
          <pc:docMk/>
          <pc:sldMk cId="297944095" sldId="257"/>
        </pc:sldMkLst>
      </pc:sldChg>
      <pc:sldChg chg="del">
        <pc:chgData name="Prabhu Nath" userId="2d1b87552ccf3df4" providerId="LiveId" clId="{91ECE765-48A6-41D3-8593-8EDC208018D5}" dt="2023-12-27T02:06:03.898" v="46" actId="47"/>
        <pc:sldMkLst>
          <pc:docMk/>
          <pc:sldMk cId="2587729466" sldId="260"/>
        </pc:sldMkLst>
      </pc:sldChg>
      <pc:sldChg chg="del">
        <pc:chgData name="Prabhu Nath" userId="2d1b87552ccf3df4" providerId="LiveId" clId="{91ECE765-48A6-41D3-8593-8EDC208018D5}" dt="2023-12-27T02:06:06.820" v="48" actId="47"/>
        <pc:sldMkLst>
          <pc:docMk/>
          <pc:sldMk cId="1366612104" sldId="262"/>
        </pc:sldMkLst>
      </pc:sldChg>
      <pc:sldChg chg="del">
        <pc:chgData name="Prabhu Nath" userId="2d1b87552ccf3df4" providerId="LiveId" clId="{91ECE765-48A6-41D3-8593-8EDC208018D5}" dt="2023-12-27T01:58:06.899" v="0" actId="47"/>
        <pc:sldMkLst>
          <pc:docMk/>
          <pc:sldMk cId="0" sldId="263"/>
        </pc:sldMkLst>
      </pc:sldChg>
      <pc:sldChg chg="del">
        <pc:chgData name="Prabhu Nath" userId="2d1b87552ccf3df4" providerId="LiveId" clId="{91ECE765-48A6-41D3-8593-8EDC208018D5}" dt="2023-12-27T01:58:09.617" v="1" actId="47"/>
        <pc:sldMkLst>
          <pc:docMk/>
          <pc:sldMk cId="0" sldId="264"/>
        </pc:sldMkLst>
      </pc:sldChg>
      <pc:sldChg chg="del">
        <pc:chgData name="Prabhu Nath" userId="2d1b87552ccf3df4" providerId="LiveId" clId="{91ECE765-48A6-41D3-8593-8EDC208018D5}" dt="2023-12-27T01:58:11.226" v="2" actId="47"/>
        <pc:sldMkLst>
          <pc:docMk/>
          <pc:sldMk cId="0" sldId="265"/>
        </pc:sldMkLst>
      </pc:sldChg>
      <pc:sldChg chg="modSp mod modShow">
        <pc:chgData name="Prabhu Nath" userId="2d1b87552ccf3df4" providerId="LiveId" clId="{91ECE765-48A6-41D3-8593-8EDC208018D5}" dt="2023-12-27T02:05:14.706" v="38" actId="14100"/>
        <pc:sldMkLst>
          <pc:docMk/>
          <pc:sldMk cId="0" sldId="292"/>
        </pc:sldMkLst>
        <pc:spChg chg="mod">
          <ac:chgData name="Prabhu Nath" userId="2d1b87552ccf3df4" providerId="LiveId" clId="{91ECE765-48A6-41D3-8593-8EDC208018D5}" dt="2023-12-27T02:05:14.706" v="38" actId="14100"/>
          <ac:spMkLst>
            <pc:docMk/>
            <pc:sldMk cId="0" sldId="292"/>
            <ac:spMk id="3" creationId="{00000000-0000-0000-0000-000000000000}"/>
          </ac:spMkLst>
        </pc:spChg>
      </pc:sldChg>
      <pc:sldChg chg="addSp delSp modSp mod modShow">
        <pc:chgData name="Prabhu Nath" userId="2d1b87552ccf3df4" providerId="LiveId" clId="{91ECE765-48A6-41D3-8593-8EDC208018D5}" dt="2023-12-27T02:05:06.629" v="36" actId="20577"/>
        <pc:sldMkLst>
          <pc:docMk/>
          <pc:sldMk cId="0" sldId="293"/>
        </pc:sldMkLst>
        <pc:spChg chg="mod">
          <ac:chgData name="Prabhu Nath" userId="2d1b87552ccf3df4" providerId="LiveId" clId="{91ECE765-48A6-41D3-8593-8EDC208018D5}" dt="2023-12-27T01:59:26.181" v="16" actId="14100"/>
          <ac:spMkLst>
            <pc:docMk/>
            <pc:sldMk cId="0" sldId="293"/>
            <ac:spMk id="5" creationId="{00000000-0000-0000-0000-000000000000}"/>
          </ac:spMkLst>
        </pc:spChg>
        <pc:spChg chg="del mod">
          <ac:chgData name="Prabhu Nath" userId="2d1b87552ccf3df4" providerId="LiveId" clId="{91ECE765-48A6-41D3-8593-8EDC208018D5}" dt="2023-12-27T01:59:10.653" v="14"/>
          <ac:spMkLst>
            <pc:docMk/>
            <pc:sldMk cId="0" sldId="293"/>
            <ac:spMk id="6" creationId="{00000000-0000-0000-0000-000000000000}"/>
          </ac:spMkLst>
        </pc:spChg>
        <pc:spChg chg="del">
          <ac:chgData name="Prabhu Nath" userId="2d1b87552ccf3df4" providerId="LiveId" clId="{91ECE765-48A6-41D3-8593-8EDC208018D5}" dt="2023-12-27T02:01:37.171" v="18" actId="21"/>
          <ac:spMkLst>
            <pc:docMk/>
            <pc:sldMk cId="0" sldId="293"/>
            <ac:spMk id="8" creationId="{00000000-0000-0000-0000-000000000000}"/>
          </ac:spMkLst>
        </pc:spChg>
        <pc:spChg chg="add del">
          <ac:chgData name="Prabhu Nath" userId="2d1b87552ccf3df4" providerId="LiveId" clId="{91ECE765-48A6-41D3-8593-8EDC208018D5}" dt="2023-12-27T02:01:37.171" v="18" actId="21"/>
          <ac:spMkLst>
            <pc:docMk/>
            <pc:sldMk cId="0" sldId="293"/>
            <ac:spMk id="13" creationId="{16632890-E268-F369-933E-9A7452795AB0}"/>
          </ac:spMkLst>
        </pc:spChg>
        <pc:spChg chg="add del mod">
          <ac:chgData name="Prabhu Nath" userId="2d1b87552ccf3df4" providerId="LiveId" clId="{91ECE765-48A6-41D3-8593-8EDC208018D5}" dt="2023-12-27T02:01:50.028" v="19" actId="21"/>
          <ac:spMkLst>
            <pc:docMk/>
            <pc:sldMk cId="0" sldId="293"/>
            <ac:spMk id="14" creationId="{9323E955-27C6-FE1E-0D45-C9A680351EAC}"/>
          </ac:spMkLst>
        </pc:spChg>
        <pc:spChg chg="add del mod">
          <ac:chgData name="Prabhu Nath" userId="2d1b87552ccf3df4" providerId="LiveId" clId="{91ECE765-48A6-41D3-8593-8EDC208018D5}" dt="2023-12-27T02:01:56.964" v="20" actId="21"/>
          <ac:spMkLst>
            <pc:docMk/>
            <pc:sldMk cId="0" sldId="293"/>
            <ac:spMk id="16" creationId="{B428C019-B00E-82D1-94E1-7B6280DCA96D}"/>
          </ac:spMkLst>
        </pc:spChg>
        <pc:spChg chg="add mod">
          <ac:chgData name="Prabhu Nath" userId="2d1b87552ccf3df4" providerId="LiveId" clId="{91ECE765-48A6-41D3-8593-8EDC208018D5}" dt="2023-12-27T02:05:06.629" v="36" actId="20577"/>
          <ac:spMkLst>
            <pc:docMk/>
            <pc:sldMk cId="0" sldId="293"/>
            <ac:spMk id="17" creationId="{CE0C9902-0140-249A-3926-C84882360E5A}"/>
          </ac:spMkLst>
        </pc:spChg>
        <pc:picChg chg="del">
          <ac:chgData name="Prabhu Nath" userId="2d1b87552ccf3df4" providerId="LiveId" clId="{91ECE765-48A6-41D3-8593-8EDC208018D5}" dt="2023-12-27T02:01:59.667" v="21" actId="21"/>
          <ac:picMkLst>
            <pc:docMk/>
            <pc:sldMk cId="0" sldId="293"/>
            <ac:picMk id="7" creationId="{00000000-0000-0000-0000-000000000000}"/>
          </ac:picMkLst>
        </pc:picChg>
      </pc:sldChg>
      <pc:sldChg chg="delSp modSp mod">
        <pc:chgData name="Prabhu Nath" userId="2d1b87552ccf3df4" providerId="LiveId" clId="{91ECE765-48A6-41D3-8593-8EDC208018D5}" dt="2023-12-27T02:04:49.273" v="33"/>
        <pc:sldMkLst>
          <pc:docMk/>
          <pc:sldMk cId="1801274112" sldId="294"/>
        </pc:sldMkLst>
        <pc:spChg chg="mod">
          <ac:chgData name="Prabhu Nath" userId="2d1b87552ccf3df4" providerId="LiveId" clId="{91ECE765-48A6-41D3-8593-8EDC208018D5}" dt="2023-12-27T02:04:49.273" v="33"/>
          <ac:spMkLst>
            <pc:docMk/>
            <pc:sldMk cId="1801274112" sldId="294"/>
            <ac:spMk id="18" creationId="{00000000-0000-0000-0000-000000000000}"/>
          </ac:spMkLst>
        </pc:spChg>
        <pc:grpChg chg="del mod">
          <ac:chgData name="Prabhu Nath" userId="2d1b87552ccf3df4" providerId="LiveId" clId="{91ECE765-48A6-41D3-8593-8EDC208018D5}" dt="2023-12-27T02:04:08.483" v="30" actId="21"/>
          <ac:grpSpMkLst>
            <pc:docMk/>
            <pc:sldMk cId="1801274112" sldId="294"/>
            <ac:grpSpMk id="19" creationId="{00000000-0000-0000-0000-000000000000}"/>
          </ac:grpSpMkLst>
        </pc:grpChg>
      </pc:sldChg>
      <pc:sldChg chg="del">
        <pc:chgData name="Prabhu Nath" userId="2d1b87552ccf3df4" providerId="LiveId" clId="{91ECE765-48A6-41D3-8593-8EDC208018D5}" dt="2023-12-27T02:05:22.907" v="39" actId="47"/>
        <pc:sldMkLst>
          <pc:docMk/>
          <pc:sldMk cId="1159626751" sldId="297"/>
        </pc:sldMkLst>
      </pc:sldChg>
      <pc:sldChg chg="del">
        <pc:chgData name="Prabhu Nath" userId="2d1b87552ccf3df4" providerId="LiveId" clId="{91ECE765-48A6-41D3-8593-8EDC208018D5}" dt="2023-12-27T02:06:26.098" v="51" actId="47"/>
        <pc:sldMkLst>
          <pc:docMk/>
          <pc:sldMk cId="0" sldId="299"/>
        </pc:sldMkLst>
      </pc:sldChg>
      <pc:sldChg chg="del">
        <pc:chgData name="Prabhu Nath" userId="2d1b87552ccf3df4" providerId="LiveId" clId="{91ECE765-48A6-41D3-8593-8EDC208018D5}" dt="2023-12-27T02:06:21.177" v="49" actId="47"/>
        <pc:sldMkLst>
          <pc:docMk/>
          <pc:sldMk cId="0" sldId="300"/>
        </pc:sldMkLst>
      </pc:sldChg>
      <pc:sldChg chg="del">
        <pc:chgData name="Prabhu Nath" userId="2d1b87552ccf3df4" providerId="LiveId" clId="{91ECE765-48A6-41D3-8593-8EDC208018D5}" dt="2023-12-27T02:06:23.255" v="50" actId="47"/>
        <pc:sldMkLst>
          <pc:docMk/>
          <pc:sldMk cId="3557494043" sldId="301"/>
        </pc:sldMkLst>
      </pc:sldChg>
      <pc:sldChg chg="del">
        <pc:chgData name="Prabhu Nath" userId="2d1b87552ccf3df4" providerId="LiveId" clId="{91ECE765-48A6-41D3-8593-8EDC208018D5}" dt="2023-12-27T02:06:33.566" v="52" actId="47"/>
        <pc:sldMkLst>
          <pc:docMk/>
          <pc:sldMk cId="0" sldId="308"/>
        </pc:sldMkLst>
      </pc:sldChg>
      <pc:sldChg chg="del">
        <pc:chgData name="Prabhu Nath" userId="2d1b87552ccf3df4" providerId="LiveId" clId="{91ECE765-48A6-41D3-8593-8EDC208018D5}" dt="2023-12-27T02:06:35.738" v="53" actId="47"/>
        <pc:sldMkLst>
          <pc:docMk/>
          <pc:sldMk cId="0" sldId="309"/>
        </pc:sldMkLst>
      </pc:sldChg>
      <pc:sldChg chg="del">
        <pc:chgData name="Prabhu Nath" userId="2d1b87552ccf3df4" providerId="LiveId" clId="{91ECE765-48A6-41D3-8593-8EDC208018D5}" dt="2023-12-27T02:05:26.016" v="40" actId="47"/>
        <pc:sldMkLst>
          <pc:docMk/>
          <pc:sldMk cId="1988552610" sldId="383"/>
        </pc:sldMkLst>
      </pc:sldChg>
      <pc:sldChg chg="del">
        <pc:chgData name="Prabhu Nath" userId="2d1b87552ccf3df4" providerId="LiveId" clId="{91ECE765-48A6-41D3-8593-8EDC208018D5}" dt="2023-12-27T02:05:30.953" v="41" actId="47"/>
        <pc:sldMkLst>
          <pc:docMk/>
          <pc:sldMk cId="0" sldId="389"/>
        </pc:sldMkLst>
      </pc:sldChg>
      <pc:sldChg chg="del">
        <pc:chgData name="Prabhu Nath" userId="2d1b87552ccf3df4" providerId="LiveId" clId="{91ECE765-48A6-41D3-8593-8EDC208018D5}" dt="2023-12-27T02:06:39.846" v="54" actId="47"/>
        <pc:sldMkLst>
          <pc:docMk/>
          <pc:sldMk cId="3466375183" sldId="475"/>
        </pc:sldMkLst>
      </pc:sldChg>
      <pc:sldChg chg="del">
        <pc:chgData name="Prabhu Nath" userId="2d1b87552ccf3df4" providerId="LiveId" clId="{91ECE765-48A6-41D3-8593-8EDC208018D5}" dt="2023-12-27T02:06:01.024" v="44" actId="47"/>
        <pc:sldMkLst>
          <pc:docMk/>
          <pc:sldMk cId="1289712296" sldId="894"/>
        </pc:sldMkLst>
      </pc:sldChg>
      <pc:sldChg chg="del">
        <pc:chgData name="Prabhu Nath" userId="2d1b87552ccf3df4" providerId="LiveId" clId="{91ECE765-48A6-41D3-8593-8EDC208018D5}" dt="2023-12-27T02:06:02.727" v="45" actId="47"/>
        <pc:sldMkLst>
          <pc:docMk/>
          <pc:sldMk cId="1534076311" sldId="895"/>
        </pc:sldMkLst>
      </pc:sldChg>
      <pc:sldChg chg="del">
        <pc:chgData name="Prabhu Nath" userId="2d1b87552ccf3df4" providerId="LiveId" clId="{91ECE765-48A6-41D3-8593-8EDC208018D5}" dt="2023-12-27T02:06:05.382" v="47" actId="47"/>
        <pc:sldMkLst>
          <pc:docMk/>
          <pc:sldMk cId="1937525177" sldId="896"/>
        </pc:sldMkLst>
      </pc:sldChg>
      <pc:sldChg chg="del">
        <pc:chgData name="Prabhu Nath" userId="2d1b87552ccf3df4" providerId="LiveId" clId="{91ECE765-48A6-41D3-8593-8EDC208018D5}" dt="2023-12-27T02:05:43.466" v="42" actId="2696"/>
        <pc:sldMkLst>
          <pc:docMk/>
          <pc:sldMk cId="2706688056" sldId="903"/>
        </pc:sldMkLst>
      </pc:sldChg>
      <pc:sldChg chg="addSp delSp modSp new mod">
        <pc:chgData name="Prabhu Nath" userId="2d1b87552ccf3df4" providerId="LiveId" clId="{91ECE765-48A6-41D3-8593-8EDC208018D5}" dt="2023-12-28T08:05:58.403" v="60" actId="962"/>
        <pc:sldMkLst>
          <pc:docMk/>
          <pc:sldMk cId="2171471779" sldId="908"/>
        </pc:sldMkLst>
        <pc:spChg chg="del">
          <ac:chgData name="Prabhu Nath" userId="2d1b87552ccf3df4" providerId="LiveId" clId="{91ECE765-48A6-41D3-8593-8EDC208018D5}" dt="2023-12-28T08:05:53.404" v="56"/>
          <ac:spMkLst>
            <pc:docMk/>
            <pc:sldMk cId="2171471779" sldId="908"/>
            <ac:spMk id="3" creationId="{99F39023-0F53-10FD-75D8-FD13D1984237}"/>
          </ac:spMkLst>
        </pc:spChg>
        <pc:picChg chg="add mod">
          <ac:chgData name="Prabhu Nath" userId="2d1b87552ccf3df4" providerId="LiveId" clId="{91ECE765-48A6-41D3-8593-8EDC208018D5}" dt="2023-12-28T08:05:58.403" v="60" actId="962"/>
          <ac:picMkLst>
            <pc:docMk/>
            <pc:sldMk cId="2171471779" sldId="908"/>
            <ac:picMk id="5" creationId="{6AD76895-809D-19B8-C964-6464339BBCAA}"/>
          </ac:picMkLst>
        </pc:picChg>
      </pc:sldChg>
      <pc:sldChg chg="addSp delSp modSp new mod">
        <pc:chgData name="Prabhu Nath" userId="2d1b87552ccf3df4" providerId="LiveId" clId="{91ECE765-48A6-41D3-8593-8EDC208018D5}" dt="2023-12-28T08:08:49.261" v="88" actId="14100"/>
        <pc:sldMkLst>
          <pc:docMk/>
          <pc:sldMk cId="532867099" sldId="909"/>
        </pc:sldMkLst>
        <pc:spChg chg="del">
          <ac:chgData name="Prabhu Nath" userId="2d1b87552ccf3df4" providerId="LiveId" clId="{91ECE765-48A6-41D3-8593-8EDC208018D5}" dt="2023-12-28T08:06:13.145" v="62"/>
          <ac:spMkLst>
            <pc:docMk/>
            <pc:sldMk cId="532867099" sldId="909"/>
            <ac:spMk id="3" creationId="{4E5B4127-DBA8-BFC1-5370-80E95FC036A9}"/>
          </ac:spMkLst>
        </pc:spChg>
        <pc:picChg chg="add mod">
          <ac:chgData name="Prabhu Nath" userId="2d1b87552ccf3df4" providerId="LiveId" clId="{91ECE765-48A6-41D3-8593-8EDC208018D5}" dt="2023-12-28T08:08:49.261" v="88" actId="14100"/>
          <ac:picMkLst>
            <pc:docMk/>
            <pc:sldMk cId="532867099" sldId="909"/>
            <ac:picMk id="5" creationId="{F498B9FD-9281-64AE-D191-99A496524F1F}"/>
          </ac:picMkLst>
        </pc:picChg>
      </pc:sldChg>
      <pc:sldChg chg="addSp delSp modSp new mod">
        <pc:chgData name="Prabhu Nath" userId="2d1b87552ccf3df4" providerId="LiveId" clId="{91ECE765-48A6-41D3-8593-8EDC208018D5}" dt="2023-12-28T08:07:05.173" v="77" actId="962"/>
        <pc:sldMkLst>
          <pc:docMk/>
          <pc:sldMk cId="3820541815" sldId="910"/>
        </pc:sldMkLst>
        <pc:spChg chg="del">
          <ac:chgData name="Prabhu Nath" userId="2d1b87552ccf3df4" providerId="LiveId" clId="{91ECE765-48A6-41D3-8593-8EDC208018D5}" dt="2023-12-28T08:06:59.933" v="69"/>
          <ac:spMkLst>
            <pc:docMk/>
            <pc:sldMk cId="3820541815" sldId="910"/>
            <ac:spMk id="3" creationId="{5C8398AF-5DBD-827D-0A4D-CDA12EF0CA3D}"/>
          </ac:spMkLst>
        </pc:spChg>
        <pc:picChg chg="add mod">
          <ac:chgData name="Prabhu Nath" userId="2d1b87552ccf3df4" providerId="LiveId" clId="{91ECE765-48A6-41D3-8593-8EDC208018D5}" dt="2023-12-28T08:07:03.719" v="70" actId="27614"/>
          <ac:picMkLst>
            <pc:docMk/>
            <pc:sldMk cId="3820541815" sldId="910"/>
            <ac:picMk id="5" creationId="{D3DB5CCA-68FD-4340-5496-744CF5080D2E}"/>
          </ac:picMkLst>
        </pc:picChg>
        <pc:picChg chg="add mod">
          <ac:chgData name="Prabhu Nath" userId="2d1b87552ccf3df4" providerId="LiveId" clId="{91ECE765-48A6-41D3-8593-8EDC208018D5}" dt="2023-12-28T08:07:05.173" v="76" actId="27614"/>
          <ac:picMkLst>
            <pc:docMk/>
            <pc:sldMk cId="3820541815" sldId="910"/>
            <ac:picMk id="7" creationId="{A4495F81-32EC-B00A-13C9-133085B3BFE0}"/>
          </ac:picMkLst>
        </pc:picChg>
        <pc:picChg chg="add mod">
          <ac:chgData name="Prabhu Nath" userId="2d1b87552ccf3df4" providerId="LiveId" clId="{91ECE765-48A6-41D3-8593-8EDC208018D5}" dt="2023-12-28T08:07:04.958" v="74" actId="27614"/>
          <ac:picMkLst>
            <pc:docMk/>
            <pc:sldMk cId="3820541815" sldId="910"/>
            <ac:picMk id="9" creationId="{CA924972-6EF3-21E4-A255-ECDD53A52218}"/>
          </ac:picMkLst>
        </pc:picChg>
        <pc:picChg chg="add mod">
          <ac:chgData name="Prabhu Nath" userId="2d1b87552ccf3df4" providerId="LiveId" clId="{91ECE765-48A6-41D3-8593-8EDC208018D5}" dt="2023-12-28T08:07:05.173" v="77" actId="962"/>
          <ac:picMkLst>
            <pc:docMk/>
            <pc:sldMk cId="3820541815" sldId="910"/>
            <ac:picMk id="11" creationId="{52623A6C-66CB-D0D0-DA1F-97C097DEB17B}"/>
          </ac:picMkLst>
        </pc:picChg>
      </pc:sldChg>
      <pc:sldChg chg="addSp delSp modSp new mod">
        <pc:chgData name="Prabhu Nath" userId="2d1b87552ccf3df4" providerId="LiveId" clId="{91ECE765-48A6-41D3-8593-8EDC208018D5}" dt="2023-12-28T08:07:19.063" v="83" actId="27614"/>
        <pc:sldMkLst>
          <pc:docMk/>
          <pc:sldMk cId="2577128426" sldId="911"/>
        </pc:sldMkLst>
        <pc:spChg chg="del">
          <ac:chgData name="Prabhu Nath" userId="2d1b87552ccf3df4" providerId="LiveId" clId="{91ECE765-48A6-41D3-8593-8EDC208018D5}" dt="2023-12-28T08:07:12.042" v="79"/>
          <ac:spMkLst>
            <pc:docMk/>
            <pc:sldMk cId="2577128426" sldId="911"/>
            <ac:spMk id="3" creationId="{22637ACF-DD84-1786-E21A-197B12644C8B}"/>
          </ac:spMkLst>
        </pc:spChg>
        <pc:picChg chg="add mod">
          <ac:chgData name="Prabhu Nath" userId="2d1b87552ccf3df4" providerId="LiveId" clId="{91ECE765-48A6-41D3-8593-8EDC208018D5}" dt="2023-12-28T08:07:16.608" v="81" actId="27614"/>
          <ac:picMkLst>
            <pc:docMk/>
            <pc:sldMk cId="2577128426" sldId="911"/>
            <ac:picMk id="5" creationId="{04839988-568C-40BD-40EC-9BEF976447AD}"/>
          </ac:picMkLst>
        </pc:picChg>
        <pc:picChg chg="add mod">
          <ac:chgData name="Prabhu Nath" userId="2d1b87552ccf3df4" providerId="LiveId" clId="{91ECE765-48A6-41D3-8593-8EDC208018D5}" dt="2023-12-28T08:07:19.063" v="83" actId="27614"/>
          <ac:picMkLst>
            <pc:docMk/>
            <pc:sldMk cId="2577128426" sldId="911"/>
            <ac:picMk id="7" creationId="{C05656E6-5D56-56A2-F261-E1025B1148D4}"/>
          </ac:picMkLst>
        </pc:picChg>
        <pc:picChg chg="add mod">
          <ac:chgData name="Prabhu Nath" userId="2d1b87552ccf3df4" providerId="LiveId" clId="{91ECE765-48A6-41D3-8593-8EDC208018D5}" dt="2023-12-28T08:07:19.061" v="82" actId="27614"/>
          <ac:picMkLst>
            <pc:docMk/>
            <pc:sldMk cId="2577128426" sldId="911"/>
            <ac:picMk id="9" creationId="{87976847-F5EB-50F7-EF9E-7B92CFB33B9A}"/>
          </ac:picMkLst>
        </pc:picChg>
        <pc:picChg chg="add del mod">
          <ac:chgData name="Prabhu Nath" userId="2d1b87552ccf3df4" providerId="LiveId" clId="{91ECE765-48A6-41D3-8593-8EDC208018D5}" dt="2023-12-28T08:07:15.093" v="80" actId="21"/>
          <ac:picMkLst>
            <pc:docMk/>
            <pc:sldMk cId="2577128426" sldId="911"/>
            <ac:picMk id="11" creationId="{312857E2-4F3A-9FC2-C56C-3EFD9E17494F}"/>
          </ac:picMkLst>
        </pc:picChg>
      </pc:sldChg>
      <pc:sldChg chg="addSp delSp modSp new mod">
        <pc:chgData name="Prabhu Nath" userId="2d1b87552ccf3df4" providerId="LiveId" clId="{91ECE765-48A6-41D3-8593-8EDC208018D5}" dt="2023-12-28T08:07:24.963" v="86" actId="21"/>
        <pc:sldMkLst>
          <pc:docMk/>
          <pc:sldMk cId="867594674" sldId="912"/>
        </pc:sldMkLst>
        <pc:spChg chg="del">
          <ac:chgData name="Prabhu Nath" userId="2d1b87552ccf3df4" providerId="LiveId" clId="{91ECE765-48A6-41D3-8593-8EDC208018D5}" dt="2023-12-28T08:07:22.027" v="85"/>
          <ac:spMkLst>
            <pc:docMk/>
            <pc:sldMk cId="867594674" sldId="912"/>
            <ac:spMk id="3" creationId="{BF961F9F-0388-1604-4162-8C612A172428}"/>
          </ac:spMkLst>
        </pc:spChg>
        <pc:spChg chg="add mod">
          <ac:chgData name="Prabhu Nath" userId="2d1b87552ccf3df4" providerId="LiveId" clId="{91ECE765-48A6-41D3-8593-8EDC208018D5}" dt="2023-12-28T08:07:24.963" v="86" actId="21"/>
          <ac:spMkLst>
            <pc:docMk/>
            <pc:sldMk cId="867594674" sldId="912"/>
            <ac:spMk id="6" creationId="{20B65252-CD01-3CBA-F5F4-E15E44F55C50}"/>
          </ac:spMkLst>
        </pc:spChg>
        <pc:picChg chg="add del mod">
          <ac:chgData name="Prabhu Nath" userId="2d1b87552ccf3df4" providerId="LiveId" clId="{91ECE765-48A6-41D3-8593-8EDC208018D5}" dt="2023-12-28T08:07:24.963" v="86" actId="21"/>
          <ac:picMkLst>
            <pc:docMk/>
            <pc:sldMk cId="867594674" sldId="912"/>
            <ac:picMk id="4" creationId="{9083A17A-116B-75E4-E52C-0E1268012578}"/>
          </ac:picMkLst>
        </pc:picChg>
      </pc:sldChg>
      <pc:sldMasterChg chg="delSldLayout">
        <pc:chgData name="Prabhu Nath" userId="2d1b87552ccf3df4" providerId="LiveId" clId="{91ECE765-48A6-41D3-8593-8EDC208018D5}" dt="2023-12-27T01:58:11.226" v="2" actId="47"/>
        <pc:sldMasterMkLst>
          <pc:docMk/>
          <pc:sldMasterMk cId="3136685610" sldId="2147483782"/>
        </pc:sldMasterMkLst>
        <pc:sldLayoutChg chg="del">
          <pc:chgData name="Prabhu Nath" userId="2d1b87552ccf3df4" providerId="LiveId" clId="{91ECE765-48A6-41D3-8593-8EDC208018D5}" dt="2023-12-27T01:58:11.226" v="2" actId="47"/>
          <pc:sldLayoutMkLst>
            <pc:docMk/>
            <pc:sldMasterMk cId="3136685610" sldId="2147483782"/>
            <pc:sldLayoutMk cId="2765121707" sldId="2147483799"/>
          </pc:sldLayoutMkLst>
        </pc:sldLayoutChg>
      </pc:sldMasterChg>
      <pc:sldMasterChg chg="del delSldLayout">
        <pc:chgData name="Prabhu Nath" userId="2d1b87552ccf3df4" providerId="LiveId" clId="{91ECE765-48A6-41D3-8593-8EDC208018D5}" dt="2023-12-27T02:05:30.953" v="41" actId="47"/>
        <pc:sldMasterMkLst>
          <pc:docMk/>
          <pc:sldMasterMk cId="4202328979" sldId="2147483801"/>
        </pc:sldMasterMkLst>
        <pc:sldLayoutChg chg="del">
          <pc:chgData name="Prabhu Nath" userId="2d1b87552ccf3df4" providerId="LiveId" clId="{91ECE765-48A6-41D3-8593-8EDC208018D5}" dt="2023-12-27T02:05:30.953" v="41" actId="47"/>
          <pc:sldLayoutMkLst>
            <pc:docMk/>
            <pc:sldMasterMk cId="4202328979" sldId="2147483801"/>
            <pc:sldLayoutMk cId="2832709582" sldId="2147483802"/>
          </pc:sldLayoutMkLst>
        </pc:sldLayoutChg>
        <pc:sldLayoutChg chg="del">
          <pc:chgData name="Prabhu Nath" userId="2d1b87552ccf3df4" providerId="LiveId" clId="{91ECE765-48A6-41D3-8593-8EDC208018D5}" dt="2023-12-27T02:05:30.953" v="41" actId="47"/>
          <pc:sldLayoutMkLst>
            <pc:docMk/>
            <pc:sldMasterMk cId="4202328979" sldId="2147483801"/>
            <pc:sldLayoutMk cId="513982434" sldId="2147483803"/>
          </pc:sldLayoutMkLst>
        </pc:sldLayoutChg>
        <pc:sldLayoutChg chg="del">
          <pc:chgData name="Prabhu Nath" userId="2d1b87552ccf3df4" providerId="LiveId" clId="{91ECE765-48A6-41D3-8593-8EDC208018D5}" dt="2023-12-27T02:05:30.953" v="41" actId="47"/>
          <pc:sldLayoutMkLst>
            <pc:docMk/>
            <pc:sldMasterMk cId="4202328979" sldId="2147483801"/>
            <pc:sldLayoutMk cId="1083145404" sldId="2147483804"/>
          </pc:sldLayoutMkLst>
        </pc:sldLayoutChg>
        <pc:sldLayoutChg chg="del">
          <pc:chgData name="Prabhu Nath" userId="2d1b87552ccf3df4" providerId="LiveId" clId="{91ECE765-48A6-41D3-8593-8EDC208018D5}" dt="2023-12-27T02:05:30.953" v="41" actId="47"/>
          <pc:sldLayoutMkLst>
            <pc:docMk/>
            <pc:sldMasterMk cId="4202328979" sldId="2147483801"/>
            <pc:sldLayoutMk cId="2952833160" sldId="2147483805"/>
          </pc:sldLayoutMkLst>
        </pc:sldLayoutChg>
        <pc:sldLayoutChg chg="del">
          <pc:chgData name="Prabhu Nath" userId="2d1b87552ccf3df4" providerId="LiveId" clId="{91ECE765-48A6-41D3-8593-8EDC208018D5}" dt="2023-12-27T02:05:30.953" v="41" actId="47"/>
          <pc:sldLayoutMkLst>
            <pc:docMk/>
            <pc:sldMasterMk cId="4202328979" sldId="2147483801"/>
            <pc:sldLayoutMk cId="2505094669" sldId="2147483806"/>
          </pc:sldLayoutMkLst>
        </pc:sldLayoutChg>
        <pc:sldLayoutChg chg="del">
          <pc:chgData name="Prabhu Nath" userId="2d1b87552ccf3df4" providerId="LiveId" clId="{91ECE765-48A6-41D3-8593-8EDC208018D5}" dt="2023-12-27T02:05:30.953" v="41" actId="47"/>
          <pc:sldLayoutMkLst>
            <pc:docMk/>
            <pc:sldMasterMk cId="4202328979" sldId="2147483801"/>
            <pc:sldLayoutMk cId="1846133565" sldId="2147483807"/>
          </pc:sldLayoutMkLst>
        </pc:sldLayoutChg>
        <pc:sldLayoutChg chg="del">
          <pc:chgData name="Prabhu Nath" userId="2d1b87552ccf3df4" providerId="LiveId" clId="{91ECE765-48A6-41D3-8593-8EDC208018D5}" dt="2023-12-27T02:05:30.953" v="41" actId="47"/>
          <pc:sldLayoutMkLst>
            <pc:docMk/>
            <pc:sldMasterMk cId="4202328979" sldId="2147483801"/>
            <pc:sldLayoutMk cId="3976911639" sldId="2147483808"/>
          </pc:sldLayoutMkLst>
        </pc:sldLayoutChg>
        <pc:sldLayoutChg chg="del">
          <pc:chgData name="Prabhu Nath" userId="2d1b87552ccf3df4" providerId="LiveId" clId="{91ECE765-48A6-41D3-8593-8EDC208018D5}" dt="2023-12-27T02:05:30.953" v="41" actId="47"/>
          <pc:sldLayoutMkLst>
            <pc:docMk/>
            <pc:sldMasterMk cId="4202328979" sldId="2147483801"/>
            <pc:sldLayoutMk cId="2721106178" sldId="2147483809"/>
          </pc:sldLayoutMkLst>
        </pc:sldLayoutChg>
        <pc:sldLayoutChg chg="del">
          <pc:chgData name="Prabhu Nath" userId="2d1b87552ccf3df4" providerId="LiveId" clId="{91ECE765-48A6-41D3-8593-8EDC208018D5}" dt="2023-12-27T02:05:30.953" v="41" actId="47"/>
          <pc:sldLayoutMkLst>
            <pc:docMk/>
            <pc:sldMasterMk cId="4202328979" sldId="2147483801"/>
            <pc:sldLayoutMk cId="2065036344" sldId="2147483810"/>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8D0F0-35B3-4FE2-97CE-E14B94B1A303}" type="doc">
      <dgm:prSet loTypeId="urn:microsoft.com/office/officeart/2005/8/layout/bList2" loCatId="list" qsTypeId="urn:microsoft.com/office/officeart/2005/8/quickstyle/simple1" qsCatId="simple" csTypeId="urn:microsoft.com/office/officeart/2005/8/colors/colorful4" csCatId="colorful" phldr="1"/>
      <dgm:spPr/>
    </dgm:pt>
    <dgm:pt modelId="{F2E0293A-D738-4498-9679-54F08DEF47BF}">
      <dgm:prSet phldrT="[Text]" custT="1"/>
      <dgm:spPr/>
      <dgm:t>
        <a:bodyPr/>
        <a:lstStyle/>
        <a:p>
          <a:r>
            <a:rPr lang="en-US" sz="2400" dirty="0">
              <a:solidFill>
                <a:schemeClr val="tx1"/>
              </a:solidFill>
            </a:rPr>
            <a:t>1990s</a:t>
          </a:r>
        </a:p>
      </dgm:t>
    </dgm:pt>
    <dgm:pt modelId="{A3670CD7-88E3-41D6-958C-06EC1D0653E9}" type="parTrans" cxnId="{CB6DC321-19AE-4D37-9912-9EAFB565769D}">
      <dgm:prSet/>
      <dgm:spPr/>
      <dgm:t>
        <a:bodyPr/>
        <a:lstStyle/>
        <a:p>
          <a:endParaRPr lang="en-US"/>
        </a:p>
      </dgm:t>
    </dgm:pt>
    <dgm:pt modelId="{13311C28-25A4-40A1-A656-188C213F8AEB}" type="sibTrans" cxnId="{CB6DC321-19AE-4D37-9912-9EAFB565769D}">
      <dgm:prSet/>
      <dgm:spPr/>
      <dgm:t>
        <a:bodyPr/>
        <a:lstStyle/>
        <a:p>
          <a:endParaRPr lang="en-US"/>
        </a:p>
      </dgm:t>
    </dgm:pt>
    <dgm:pt modelId="{3C7DDDD1-6CFF-4BD8-8F5D-0E1BA5621329}">
      <dgm:prSet phldrT="[Text]"/>
      <dgm:spPr/>
      <dgm:t>
        <a:bodyPr/>
        <a:lstStyle/>
        <a:p>
          <a:r>
            <a:rPr lang="en-US" b="0" i="0" dirty="0">
              <a:solidFill>
                <a:schemeClr val="tx1"/>
              </a:solidFill>
            </a:rPr>
            <a:t>2000</a:t>
          </a:r>
          <a:endParaRPr lang="en-US" dirty="0">
            <a:solidFill>
              <a:schemeClr val="tx1"/>
            </a:solidFill>
          </a:endParaRPr>
        </a:p>
      </dgm:t>
    </dgm:pt>
    <dgm:pt modelId="{4EE40295-4B5E-4245-968E-B6637B4496A9}" type="parTrans" cxnId="{91B0EDC6-CBFB-4079-9203-BECF7FF2CCC2}">
      <dgm:prSet/>
      <dgm:spPr/>
      <dgm:t>
        <a:bodyPr/>
        <a:lstStyle/>
        <a:p>
          <a:endParaRPr lang="en-US"/>
        </a:p>
      </dgm:t>
    </dgm:pt>
    <dgm:pt modelId="{8695EF24-33A9-4319-809A-B71F496EF008}" type="sibTrans" cxnId="{91B0EDC6-CBFB-4079-9203-BECF7FF2CCC2}">
      <dgm:prSet/>
      <dgm:spPr/>
      <dgm:t>
        <a:bodyPr/>
        <a:lstStyle/>
        <a:p>
          <a:endParaRPr lang="en-US"/>
        </a:p>
      </dgm:t>
    </dgm:pt>
    <dgm:pt modelId="{054190CE-09FF-45EB-9864-A0907283E278}">
      <dgm:prSet phldrT="[Text]"/>
      <dgm:spPr/>
      <dgm:t>
        <a:bodyPr/>
        <a:lstStyle/>
        <a:p>
          <a:r>
            <a:rPr lang="en-US" dirty="0">
              <a:solidFill>
                <a:schemeClr val="tx1"/>
              </a:solidFill>
            </a:rPr>
            <a:t>2005</a:t>
          </a:r>
        </a:p>
      </dgm:t>
    </dgm:pt>
    <dgm:pt modelId="{74222BCB-ABE9-4830-9E2D-0CFA4C0EC45B}" type="parTrans" cxnId="{7FDD31F3-CDDA-4195-876E-78D0D4A41FEB}">
      <dgm:prSet/>
      <dgm:spPr/>
      <dgm:t>
        <a:bodyPr/>
        <a:lstStyle/>
        <a:p>
          <a:endParaRPr lang="en-US"/>
        </a:p>
      </dgm:t>
    </dgm:pt>
    <dgm:pt modelId="{9BBB7D80-F969-4CB9-8FAF-AFA81720B591}" type="sibTrans" cxnId="{7FDD31F3-CDDA-4195-876E-78D0D4A41FEB}">
      <dgm:prSet/>
      <dgm:spPr/>
      <dgm:t>
        <a:bodyPr/>
        <a:lstStyle/>
        <a:p>
          <a:endParaRPr lang="en-US"/>
        </a:p>
      </dgm:t>
    </dgm:pt>
    <dgm:pt modelId="{751F2F42-BAA9-4D08-84FD-D27A8950C1FE}">
      <dgm:prSet/>
      <dgm:spPr/>
      <dgm:t>
        <a:bodyPr/>
        <a:lstStyle/>
        <a:p>
          <a:r>
            <a:rPr lang="en-US" dirty="0"/>
            <a:t>Quality Management System Certification  followed by Environment, HACCP &amp;amp; Food safety etc.</a:t>
          </a:r>
        </a:p>
      </dgm:t>
    </dgm:pt>
    <dgm:pt modelId="{3EC6BADF-EBE9-49F3-921E-FB3E7E18E3D8}" type="parTrans" cxnId="{0E6E4276-4831-45DD-B766-15456DBA38C9}">
      <dgm:prSet/>
      <dgm:spPr/>
      <dgm:t>
        <a:bodyPr/>
        <a:lstStyle/>
        <a:p>
          <a:endParaRPr lang="en-US"/>
        </a:p>
      </dgm:t>
    </dgm:pt>
    <dgm:pt modelId="{B9BFE97F-C79C-47CF-83B5-BE6F983F56D7}" type="sibTrans" cxnId="{0E6E4276-4831-45DD-B766-15456DBA38C9}">
      <dgm:prSet/>
      <dgm:spPr/>
      <dgm:t>
        <a:bodyPr/>
        <a:lstStyle/>
        <a:p>
          <a:endParaRPr lang="en-US"/>
        </a:p>
      </dgm:t>
    </dgm:pt>
    <dgm:pt modelId="{E7ECDD08-5245-44CF-A4A9-181D1BCD1C93}">
      <dgm:prSet/>
      <dgm:spPr/>
      <dgm:t>
        <a:bodyPr/>
        <a:lstStyle/>
        <a:p>
          <a:r>
            <a:rPr lang="en-US" b="0" i="0" dirty="0"/>
            <a:t>Foreign Manufacturer’s Certification Scheme</a:t>
          </a:r>
          <a:endParaRPr lang="en-US" dirty="0"/>
        </a:p>
      </dgm:t>
    </dgm:pt>
    <dgm:pt modelId="{A12DF621-86BF-40A9-A03C-8FF62FFE8F15}" type="parTrans" cxnId="{0F9854B2-E27D-494A-A2A0-75CCF2BE706A}">
      <dgm:prSet/>
      <dgm:spPr/>
      <dgm:t>
        <a:bodyPr/>
        <a:lstStyle/>
        <a:p>
          <a:endParaRPr lang="en-US"/>
        </a:p>
      </dgm:t>
    </dgm:pt>
    <dgm:pt modelId="{5B42558E-D063-4384-A3F7-49D648006277}" type="sibTrans" cxnId="{0F9854B2-E27D-494A-A2A0-75CCF2BE706A}">
      <dgm:prSet/>
      <dgm:spPr/>
      <dgm:t>
        <a:bodyPr/>
        <a:lstStyle/>
        <a:p>
          <a:endParaRPr lang="en-US"/>
        </a:p>
      </dgm:t>
    </dgm:pt>
    <dgm:pt modelId="{106C6ED5-A6CA-43AA-889F-22EA50234A76}">
      <dgm:prSet/>
      <dgm:spPr/>
      <dgm:t>
        <a:bodyPr/>
        <a:lstStyle/>
        <a:p>
          <a:r>
            <a:rPr lang="en-US" dirty="0"/>
            <a:t>CMMS  introduced</a:t>
          </a:r>
        </a:p>
      </dgm:t>
    </dgm:pt>
    <dgm:pt modelId="{5DA526A4-7E94-4FF4-BDAC-75C7D2F01264}" type="parTrans" cxnId="{194FAAE7-64C6-433E-BF7A-05E05AC68CCB}">
      <dgm:prSet/>
      <dgm:spPr/>
      <dgm:t>
        <a:bodyPr/>
        <a:lstStyle/>
        <a:p>
          <a:endParaRPr lang="en-US"/>
        </a:p>
      </dgm:t>
    </dgm:pt>
    <dgm:pt modelId="{B29A5D7D-7E8A-4497-A510-E3E01042B79F}" type="sibTrans" cxnId="{194FAAE7-64C6-433E-BF7A-05E05AC68CCB}">
      <dgm:prSet/>
      <dgm:spPr/>
      <dgm:t>
        <a:bodyPr/>
        <a:lstStyle/>
        <a:p>
          <a:endParaRPr lang="en-US"/>
        </a:p>
      </dgm:t>
    </dgm:pt>
    <dgm:pt modelId="{94E82E34-B599-4437-869D-68848716CD6F}">
      <dgm:prSet/>
      <dgm:spPr/>
      <dgm:t>
        <a:bodyPr/>
        <a:lstStyle/>
        <a:p>
          <a:r>
            <a:rPr lang="en-US" dirty="0">
              <a:solidFill>
                <a:schemeClr val="tx1"/>
              </a:solidFill>
            </a:rPr>
            <a:t>2010s</a:t>
          </a:r>
        </a:p>
      </dgm:t>
    </dgm:pt>
    <dgm:pt modelId="{06B9CD12-722A-4239-BAFF-6530CE0E818C}" type="parTrans" cxnId="{FB7C8252-AEE5-4823-BDD4-C8C98DBEF49D}">
      <dgm:prSet/>
      <dgm:spPr/>
      <dgm:t>
        <a:bodyPr/>
        <a:lstStyle/>
        <a:p>
          <a:endParaRPr lang="en-US"/>
        </a:p>
      </dgm:t>
    </dgm:pt>
    <dgm:pt modelId="{9991F8AD-80C2-4102-A173-E2B03B35B826}" type="sibTrans" cxnId="{FB7C8252-AEE5-4823-BDD4-C8C98DBEF49D}">
      <dgm:prSet/>
      <dgm:spPr/>
      <dgm:t>
        <a:bodyPr/>
        <a:lstStyle/>
        <a:p>
          <a:endParaRPr lang="en-US"/>
        </a:p>
      </dgm:t>
    </dgm:pt>
    <dgm:pt modelId="{DA3D9DC7-B961-4EF7-828D-45A7AFDB8E69}">
      <dgm:prSet/>
      <dgm:spPr/>
      <dgm:t>
        <a:bodyPr/>
        <a:lstStyle/>
        <a:p>
          <a:r>
            <a:rPr lang="en-US" dirty="0"/>
            <a:t>Compulsory Registration Scheme</a:t>
          </a:r>
        </a:p>
      </dgm:t>
    </dgm:pt>
    <dgm:pt modelId="{C2C9F3AF-05F5-4F71-927D-3C73EDCEF191}" type="parTrans" cxnId="{F3A01C95-068C-40BF-A913-65ABD95D57F5}">
      <dgm:prSet/>
      <dgm:spPr/>
      <dgm:t>
        <a:bodyPr/>
        <a:lstStyle/>
        <a:p>
          <a:endParaRPr lang="en-US"/>
        </a:p>
      </dgm:t>
    </dgm:pt>
    <dgm:pt modelId="{F8CECE69-4EA5-4A2B-BB8B-AD032A52D74E}" type="sibTrans" cxnId="{F3A01C95-068C-40BF-A913-65ABD95D57F5}">
      <dgm:prSet/>
      <dgm:spPr/>
      <dgm:t>
        <a:bodyPr/>
        <a:lstStyle/>
        <a:p>
          <a:endParaRPr lang="en-US"/>
        </a:p>
      </dgm:t>
    </dgm:pt>
    <dgm:pt modelId="{C29C8DC2-A0E6-4219-A9A0-2EC9B693A34E}">
      <dgm:prSet/>
      <dgm:spPr/>
      <dgm:t>
        <a:bodyPr/>
        <a:lstStyle/>
        <a:p>
          <a:r>
            <a:rPr lang="en-US" b="0" i="0" dirty="0"/>
            <a:t>Hallmarking of Gold Jewelry</a:t>
          </a:r>
          <a:endParaRPr lang="en-US" dirty="0"/>
        </a:p>
      </dgm:t>
    </dgm:pt>
    <dgm:pt modelId="{069ADB3B-F294-4940-BB83-54A16E8FE94F}" type="parTrans" cxnId="{51E1CB45-380B-404B-AF7A-41F432042D4F}">
      <dgm:prSet/>
      <dgm:spPr/>
      <dgm:t>
        <a:bodyPr/>
        <a:lstStyle/>
        <a:p>
          <a:endParaRPr lang="en-IN"/>
        </a:p>
      </dgm:t>
    </dgm:pt>
    <dgm:pt modelId="{CF47109A-FF9C-45E4-8874-EC4043E3C361}" type="sibTrans" cxnId="{51E1CB45-380B-404B-AF7A-41F432042D4F}">
      <dgm:prSet/>
      <dgm:spPr/>
      <dgm:t>
        <a:bodyPr/>
        <a:lstStyle/>
        <a:p>
          <a:endParaRPr lang="en-IN"/>
        </a:p>
      </dgm:t>
    </dgm:pt>
    <dgm:pt modelId="{6E1F58CE-0E51-4828-AB60-D5119A19663C}">
      <dgm:prSet/>
      <dgm:spPr/>
      <dgm:t>
        <a:bodyPr/>
        <a:lstStyle/>
        <a:p>
          <a:endParaRPr lang="en-US" dirty="0"/>
        </a:p>
      </dgm:t>
    </dgm:pt>
    <dgm:pt modelId="{40D189BE-B4A1-4701-803C-37AC95D18A51}" type="parTrans" cxnId="{1A1C75B4-D493-40D2-B75C-A67C39AFD82A}">
      <dgm:prSet/>
      <dgm:spPr/>
      <dgm:t>
        <a:bodyPr/>
        <a:lstStyle/>
        <a:p>
          <a:endParaRPr lang="en-IN"/>
        </a:p>
      </dgm:t>
    </dgm:pt>
    <dgm:pt modelId="{F313A6D9-366D-4AEF-BE3B-BCD385DC20AE}" type="sibTrans" cxnId="{1A1C75B4-D493-40D2-B75C-A67C39AFD82A}">
      <dgm:prSet/>
      <dgm:spPr/>
      <dgm:t>
        <a:bodyPr/>
        <a:lstStyle/>
        <a:p>
          <a:endParaRPr lang="en-IN"/>
        </a:p>
      </dgm:t>
    </dgm:pt>
    <dgm:pt modelId="{4D277B0B-CB46-45E4-A280-FEDB92B5D720}">
      <dgm:prSet/>
      <dgm:spPr/>
      <dgm:t>
        <a:bodyPr/>
        <a:lstStyle/>
        <a:p>
          <a:r>
            <a:rPr lang="en-US" dirty="0"/>
            <a:t>Revised BIS Act, Rules and Regulations</a:t>
          </a:r>
        </a:p>
      </dgm:t>
    </dgm:pt>
    <dgm:pt modelId="{6B8DA118-87D2-4C56-8A0B-8B6C5BFA520C}" type="parTrans" cxnId="{30329405-9194-4CC9-B99E-B24844568551}">
      <dgm:prSet/>
      <dgm:spPr/>
      <dgm:t>
        <a:bodyPr/>
        <a:lstStyle/>
        <a:p>
          <a:endParaRPr lang="en-IN"/>
        </a:p>
      </dgm:t>
    </dgm:pt>
    <dgm:pt modelId="{94626824-CA4F-42E1-B1E7-D6A9C012C76B}" type="sibTrans" cxnId="{30329405-9194-4CC9-B99E-B24844568551}">
      <dgm:prSet/>
      <dgm:spPr/>
      <dgm:t>
        <a:bodyPr/>
        <a:lstStyle/>
        <a:p>
          <a:endParaRPr lang="en-IN"/>
        </a:p>
      </dgm:t>
    </dgm:pt>
    <dgm:pt modelId="{F6C60D06-366F-4123-AD62-5AE712604973}">
      <dgm:prSet/>
      <dgm:spPr/>
      <dgm:t>
        <a:bodyPr/>
        <a:lstStyle/>
        <a:p>
          <a:r>
            <a:rPr lang="en-US" dirty="0">
              <a:solidFill>
                <a:schemeClr val="tx1"/>
              </a:solidFill>
            </a:rPr>
            <a:t>2020s</a:t>
          </a:r>
        </a:p>
      </dgm:t>
    </dgm:pt>
    <dgm:pt modelId="{CA9B8B3A-7CD2-4615-8CBD-2B892F1B1796}" type="sibTrans" cxnId="{D5B8CB7B-D0DB-4537-AF69-2338FB31BCCF}">
      <dgm:prSet/>
      <dgm:spPr/>
      <dgm:t>
        <a:bodyPr/>
        <a:lstStyle/>
        <a:p>
          <a:endParaRPr lang="en-US"/>
        </a:p>
      </dgm:t>
    </dgm:pt>
    <dgm:pt modelId="{EE8EF491-0479-4183-A88F-B5C6964A7487}" type="parTrans" cxnId="{D5B8CB7B-D0DB-4537-AF69-2338FB31BCCF}">
      <dgm:prSet/>
      <dgm:spPr/>
      <dgm:t>
        <a:bodyPr/>
        <a:lstStyle/>
        <a:p>
          <a:endParaRPr lang="en-US"/>
        </a:p>
      </dgm:t>
    </dgm:pt>
    <dgm:pt modelId="{0FE35F3D-B78E-40D0-B376-B835ACC4E688}">
      <dgm:prSet/>
      <dgm:spPr/>
      <dgm:t>
        <a:bodyPr/>
        <a:lstStyle/>
        <a:p>
          <a:r>
            <a:rPr lang="en-US" dirty="0"/>
            <a:t>Simplification of Certification Process</a:t>
          </a:r>
          <a:endParaRPr lang="en-IN" dirty="0"/>
        </a:p>
      </dgm:t>
    </dgm:pt>
    <dgm:pt modelId="{15FD6FC8-483E-464C-A816-9E9B027E11CF}" type="parTrans" cxnId="{DD037E85-F515-44D8-AE17-5DAABBC5BB2B}">
      <dgm:prSet/>
      <dgm:spPr/>
      <dgm:t>
        <a:bodyPr/>
        <a:lstStyle/>
        <a:p>
          <a:endParaRPr lang="en-IN"/>
        </a:p>
      </dgm:t>
    </dgm:pt>
    <dgm:pt modelId="{3EF44776-8361-4D8F-B498-536EC6AB4EA8}" type="sibTrans" cxnId="{DD037E85-F515-44D8-AE17-5DAABBC5BB2B}">
      <dgm:prSet/>
      <dgm:spPr/>
      <dgm:t>
        <a:bodyPr/>
        <a:lstStyle/>
        <a:p>
          <a:endParaRPr lang="en-IN"/>
        </a:p>
      </dgm:t>
    </dgm:pt>
    <dgm:pt modelId="{36C775A0-D32B-4C6B-97EA-09D2008E79E0}">
      <dgm:prSet/>
      <dgm:spPr/>
      <dgm:t>
        <a:bodyPr/>
        <a:lstStyle/>
        <a:p>
          <a:r>
            <a:rPr lang="en-US" dirty="0"/>
            <a:t>Public Service Quality System certification</a:t>
          </a:r>
        </a:p>
      </dgm:t>
    </dgm:pt>
    <dgm:pt modelId="{53B4EFDA-BC27-4CEF-9FA0-0E49708C2E86}" type="parTrans" cxnId="{D1638A7F-FF2C-4A66-8C70-82D321C2D956}">
      <dgm:prSet/>
      <dgm:spPr/>
      <dgm:t>
        <a:bodyPr/>
        <a:lstStyle/>
        <a:p>
          <a:endParaRPr lang="en-US"/>
        </a:p>
      </dgm:t>
    </dgm:pt>
    <dgm:pt modelId="{BDEE97F8-DF98-4623-BAA0-DCDC0B42EB8E}" type="sibTrans" cxnId="{D1638A7F-FF2C-4A66-8C70-82D321C2D956}">
      <dgm:prSet/>
      <dgm:spPr/>
      <dgm:t>
        <a:bodyPr/>
        <a:lstStyle/>
        <a:p>
          <a:endParaRPr lang="en-US"/>
        </a:p>
      </dgm:t>
    </dgm:pt>
    <dgm:pt modelId="{DA9F8524-D1BA-4F0F-943D-ACCBD00E4B14}">
      <dgm:prSet/>
      <dgm:spPr/>
      <dgm:t>
        <a:bodyPr/>
        <a:lstStyle/>
        <a:p>
          <a:r>
            <a:rPr lang="en-US" dirty="0"/>
            <a:t>Hallmarking Scheme for Silver</a:t>
          </a:r>
        </a:p>
      </dgm:t>
    </dgm:pt>
    <dgm:pt modelId="{9FFBE464-0AF2-4800-A302-69273B2A0768}" type="parTrans" cxnId="{B2A6BF05-BB56-44F2-806C-88190CC5262C}">
      <dgm:prSet/>
      <dgm:spPr/>
      <dgm:t>
        <a:bodyPr/>
        <a:lstStyle/>
        <a:p>
          <a:endParaRPr lang="en-US"/>
        </a:p>
      </dgm:t>
    </dgm:pt>
    <dgm:pt modelId="{8B0CC52A-D86B-4D37-A4EF-D4448DDA3A28}" type="sibTrans" cxnId="{B2A6BF05-BB56-44F2-806C-88190CC5262C}">
      <dgm:prSet/>
      <dgm:spPr/>
      <dgm:t>
        <a:bodyPr/>
        <a:lstStyle/>
        <a:p>
          <a:endParaRPr lang="en-US"/>
        </a:p>
      </dgm:t>
    </dgm:pt>
    <dgm:pt modelId="{8C70B14F-903C-4C78-AB39-56758726BFDA}">
      <dgm:prSet/>
      <dgm:spPr/>
      <dgm:t>
        <a:bodyPr/>
        <a:lstStyle/>
        <a:p>
          <a:r>
            <a:rPr lang="en-US" dirty="0"/>
            <a:t>Standardization Chairs</a:t>
          </a:r>
          <a:endParaRPr lang="en-IN" dirty="0"/>
        </a:p>
      </dgm:t>
    </dgm:pt>
    <dgm:pt modelId="{C68EB3A2-7953-4AA0-AEF1-3E24B6761FAD}" type="parTrans" cxnId="{397CE259-48E4-47E7-9F74-6768534BF1D6}">
      <dgm:prSet/>
      <dgm:spPr/>
      <dgm:t>
        <a:bodyPr/>
        <a:lstStyle/>
        <a:p>
          <a:endParaRPr lang="en-US"/>
        </a:p>
      </dgm:t>
    </dgm:pt>
    <dgm:pt modelId="{F3340746-15CE-4D10-B40D-B3F8FA7B2F8A}" type="sibTrans" cxnId="{397CE259-48E4-47E7-9F74-6768534BF1D6}">
      <dgm:prSet/>
      <dgm:spPr/>
      <dgm:t>
        <a:bodyPr/>
        <a:lstStyle/>
        <a:p>
          <a:endParaRPr lang="en-US"/>
        </a:p>
      </dgm:t>
    </dgm:pt>
    <dgm:pt modelId="{7E64E39C-70F2-4794-8696-FF19410ED04C}">
      <dgm:prSet/>
      <dgm:spPr/>
      <dgm:t>
        <a:bodyPr/>
        <a:lstStyle/>
        <a:p>
          <a:r>
            <a:rPr lang="en-US" dirty="0"/>
            <a:t>Capsule Courses</a:t>
          </a:r>
          <a:endParaRPr lang="en-IN" dirty="0"/>
        </a:p>
      </dgm:t>
    </dgm:pt>
    <dgm:pt modelId="{34280195-ECFA-41A6-B320-4DD9698C2178}" type="parTrans" cxnId="{E31BEC06-5376-427C-8A4E-BEC6EE93FD48}">
      <dgm:prSet/>
      <dgm:spPr/>
      <dgm:t>
        <a:bodyPr/>
        <a:lstStyle/>
        <a:p>
          <a:endParaRPr lang="en-US"/>
        </a:p>
      </dgm:t>
    </dgm:pt>
    <dgm:pt modelId="{9E869A95-951C-4C3D-828A-11F04A67D79B}" type="sibTrans" cxnId="{E31BEC06-5376-427C-8A4E-BEC6EE93FD48}">
      <dgm:prSet/>
      <dgm:spPr/>
      <dgm:t>
        <a:bodyPr/>
        <a:lstStyle/>
        <a:p>
          <a:endParaRPr lang="en-US"/>
        </a:p>
      </dgm:t>
    </dgm:pt>
    <dgm:pt modelId="{956C7221-F9FC-48D0-82B9-FC1D50C3D36D}">
      <dgm:prSet/>
      <dgm:spPr/>
      <dgm:t>
        <a:bodyPr/>
        <a:lstStyle/>
        <a:p>
          <a:r>
            <a:rPr lang="en-US" dirty="0"/>
            <a:t>Lab Modernization </a:t>
          </a:r>
          <a:endParaRPr lang="en-IN" dirty="0"/>
        </a:p>
      </dgm:t>
    </dgm:pt>
    <dgm:pt modelId="{AC9BD4F9-B012-4346-987A-CCDD3AA149F4}" type="parTrans" cxnId="{08470B34-9FBC-46C2-BFA1-9A0A6AB4F88A}">
      <dgm:prSet/>
      <dgm:spPr/>
      <dgm:t>
        <a:bodyPr/>
        <a:lstStyle/>
        <a:p>
          <a:endParaRPr lang="en-US"/>
        </a:p>
      </dgm:t>
    </dgm:pt>
    <dgm:pt modelId="{52189293-C264-46DF-B92B-5F224D01661F}" type="sibTrans" cxnId="{08470B34-9FBC-46C2-BFA1-9A0A6AB4F88A}">
      <dgm:prSet/>
      <dgm:spPr/>
      <dgm:t>
        <a:bodyPr/>
        <a:lstStyle/>
        <a:p>
          <a:endParaRPr lang="en-US"/>
        </a:p>
      </dgm:t>
    </dgm:pt>
    <dgm:pt modelId="{B0880E59-89B9-4ADC-831C-0EC1C8093F45}">
      <dgm:prSet/>
      <dgm:spPr/>
      <dgm:t>
        <a:bodyPr/>
        <a:lstStyle/>
        <a:p>
          <a:r>
            <a:rPr lang="en-US" dirty="0"/>
            <a:t>Standards Clubs</a:t>
          </a:r>
          <a:endParaRPr lang="en-IN" dirty="0"/>
        </a:p>
      </dgm:t>
    </dgm:pt>
    <dgm:pt modelId="{7F1EEBF3-34FE-456F-8E53-55FBE561C88A}" type="parTrans" cxnId="{E68BC81F-6DF9-4375-832F-08576FC30290}">
      <dgm:prSet/>
      <dgm:spPr/>
      <dgm:t>
        <a:bodyPr/>
        <a:lstStyle/>
        <a:p>
          <a:endParaRPr lang="en-US"/>
        </a:p>
      </dgm:t>
    </dgm:pt>
    <dgm:pt modelId="{4EA95169-4DE9-4994-A116-5A09247CD7E5}" type="sibTrans" cxnId="{E68BC81F-6DF9-4375-832F-08576FC30290}">
      <dgm:prSet/>
      <dgm:spPr/>
      <dgm:t>
        <a:bodyPr/>
        <a:lstStyle/>
        <a:p>
          <a:endParaRPr lang="en-US"/>
        </a:p>
      </dgm:t>
    </dgm:pt>
    <dgm:pt modelId="{C6E59FF8-D796-406D-8D06-D3C5E2443ACD}" type="pres">
      <dgm:prSet presAssocID="{9FA8D0F0-35B3-4FE2-97CE-E14B94B1A303}" presName="diagram" presStyleCnt="0">
        <dgm:presLayoutVars>
          <dgm:dir/>
          <dgm:animLvl val="lvl"/>
          <dgm:resizeHandles val="exact"/>
        </dgm:presLayoutVars>
      </dgm:prSet>
      <dgm:spPr/>
    </dgm:pt>
    <dgm:pt modelId="{1EE1773C-A313-481D-B22A-383EDCBA3D53}" type="pres">
      <dgm:prSet presAssocID="{F2E0293A-D738-4498-9679-54F08DEF47BF}" presName="compNode" presStyleCnt="0"/>
      <dgm:spPr/>
    </dgm:pt>
    <dgm:pt modelId="{5B4F3450-105F-4CCA-B896-75D9BF9CC24D}" type="pres">
      <dgm:prSet presAssocID="{F2E0293A-D738-4498-9679-54F08DEF47BF}" presName="childRect" presStyleLbl="bgAcc1" presStyleIdx="0" presStyleCnt="5">
        <dgm:presLayoutVars>
          <dgm:bulletEnabled val="1"/>
        </dgm:presLayoutVars>
      </dgm:prSet>
      <dgm:spPr/>
    </dgm:pt>
    <dgm:pt modelId="{8D8E6D12-2712-4B73-A26B-9518A205C902}" type="pres">
      <dgm:prSet presAssocID="{F2E0293A-D738-4498-9679-54F08DEF47BF}" presName="parentText" presStyleLbl="node1" presStyleIdx="0" presStyleCnt="0">
        <dgm:presLayoutVars>
          <dgm:chMax val="0"/>
          <dgm:bulletEnabled val="1"/>
        </dgm:presLayoutVars>
      </dgm:prSet>
      <dgm:spPr/>
    </dgm:pt>
    <dgm:pt modelId="{45202CDD-EB25-4C97-B278-E1BD374B539B}" type="pres">
      <dgm:prSet presAssocID="{F2E0293A-D738-4498-9679-54F08DEF47BF}" presName="parentRect" presStyleLbl="alignNode1" presStyleIdx="0" presStyleCnt="5" custScaleY="96070"/>
      <dgm:spPr/>
    </dgm:pt>
    <dgm:pt modelId="{806AC2D1-0357-4D8F-8FF4-89112EE980D6}" type="pres">
      <dgm:prSet presAssocID="{F2E0293A-D738-4498-9679-54F08DEF47BF}" presName="adorn" presStyleLbl="fgAccFollow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C077EAD-6C09-4E75-A518-7C8F88B20231}" type="pres">
      <dgm:prSet presAssocID="{13311C28-25A4-40A1-A656-188C213F8AEB}" presName="sibTrans" presStyleLbl="sibTrans2D1" presStyleIdx="0" presStyleCnt="0"/>
      <dgm:spPr/>
    </dgm:pt>
    <dgm:pt modelId="{6F701382-FB0D-4E51-85E7-2DF7C5B3C382}" type="pres">
      <dgm:prSet presAssocID="{3C7DDDD1-6CFF-4BD8-8F5D-0E1BA5621329}" presName="compNode" presStyleCnt="0"/>
      <dgm:spPr/>
    </dgm:pt>
    <dgm:pt modelId="{07B1A4ED-C4A8-40A2-A60B-1F5C3702F85E}" type="pres">
      <dgm:prSet presAssocID="{3C7DDDD1-6CFF-4BD8-8F5D-0E1BA5621329}" presName="childRect" presStyleLbl="bgAcc1" presStyleIdx="1" presStyleCnt="5">
        <dgm:presLayoutVars>
          <dgm:bulletEnabled val="1"/>
        </dgm:presLayoutVars>
      </dgm:prSet>
      <dgm:spPr/>
    </dgm:pt>
    <dgm:pt modelId="{C4D5D5AD-CBEE-4A05-B988-8F8979B758A6}" type="pres">
      <dgm:prSet presAssocID="{3C7DDDD1-6CFF-4BD8-8F5D-0E1BA5621329}" presName="parentText" presStyleLbl="node1" presStyleIdx="0" presStyleCnt="0">
        <dgm:presLayoutVars>
          <dgm:chMax val="0"/>
          <dgm:bulletEnabled val="1"/>
        </dgm:presLayoutVars>
      </dgm:prSet>
      <dgm:spPr/>
    </dgm:pt>
    <dgm:pt modelId="{EC4224FE-B59E-4F19-8112-9DBEE4CD0646}" type="pres">
      <dgm:prSet presAssocID="{3C7DDDD1-6CFF-4BD8-8F5D-0E1BA5621329}" presName="parentRect" presStyleLbl="alignNode1" presStyleIdx="1" presStyleCnt="5"/>
      <dgm:spPr/>
    </dgm:pt>
    <dgm:pt modelId="{5C169EA0-141F-4648-AE48-044B3A4ED740}" type="pres">
      <dgm:prSet presAssocID="{3C7DDDD1-6CFF-4BD8-8F5D-0E1BA5621329}" presName="adorn" presStyleLbl="fgAccFollowNode1" presStyleIdx="1"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65D6CC9-66FE-4486-8842-41C802BFB959}" type="pres">
      <dgm:prSet presAssocID="{8695EF24-33A9-4319-809A-B71F496EF008}" presName="sibTrans" presStyleLbl="sibTrans2D1" presStyleIdx="0" presStyleCnt="0"/>
      <dgm:spPr/>
    </dgm:pt>
    <dgm:pt modelId="{F8FBDDA3-23A6-44C0-A0FC-B890104F22D9}" type="pres">
      <dgm:prSet presAssocID="{054190CE-09FF-45EB-9864-A0907283E278}" presName="compNode" presStyleCnt="0"/>
      <dgm:spPr/>
    </dgm:pt>
    <dgm:pt modelId="{4C95CA11-94EC-409E-97FE-6ED79EACDD69}" type="pres">
      <dgm:prSet presAssocID="{054190CE-09FF-45EB-9864-A0907283E278}" presName="childRect" presStyleLbl="bgAcc1" presStyleIdx="2" presStyleCnt="5">
        <dgm:presLayoutVars>
          <dgm:bulletEnabled val="1"/>
        </dgm:presLayoutVars>
      </dgm:prSet>
      <dgm:spPr/>
    </dgm:pt>
    <dgm:pt modelId="{A199E886-6E72-4D7E-A179-85036FB94580}" type="pres">
      <dgm:prSet presAssocID="{054190CE-09FF-45EB-9864-A0907283E278}" presName="parentText" presStyleLbl="node1" presStyleIdx="0" presStyleCnt="0">
        <dgm:presLayoutVars>
          <dgm:chMax val="0"/>
          <dgm:bulletEnabled val="1"/>
        </dgm:presLayoutVars>
      </dgm:prSet>
      <dgm:spPr/>
    </dgm:pt>
    <dgm:pt modelId="{E4DF4C41-3F42-4D83-A0C7-022B5C5561AA}" type="pres">
      <dgm:prSet presAssocID="{054190CE-09FF-45EB-9864-A0907283E278}" presName="parentRect" presStyleLbl="alignNode1" presStyleIdx="2" presStyleCnt="5"/>
      <dgm:spPr/>
    </dgm:pt>
    <dgm:pt modelId="{0674959C-90CE-481E-8E49-A7B1372F51A3}" type="pres">
      <dgm:prSet presAssocID="{054190CE-09FF-45EB-9864-A0907283E278}" presName="adorn" presStyleLbl="fgAccFollowNode1" presStyleIdx="2" presStyleCnt="5"/>
      <dgm:spPr>
        <a:blipFill rotWithShape="1">
          <a:blip xmlns:r="http://schemas.openxmlformats.org/officeDocument/2006/relationships" r:embed="rId2"/>
          <a:stretch>
            <a:fillRect/>
          </a:stretch>
        </a:blipFill>
      </dgm:spPr>
    </dgm:pt>
    <dgm:pt modelId="{DA636B35-31CE-44E9-87DD-D49FD9408801}" type="pres">
      <dgm:prSet presAssocID="{9BBB7D80-F969-4CB9-8FAF-AFA81720B591}" presName="sibTrans" presStyleLbl="sibTrans2D1" presStyleIdx="0" presStyleCnt="0"/>
      <dgm:spPr/>
    </dgm:pt>
    <dgm:pt modelId="{45D847FD-D422-4D04-806F-4A2F3A46D3D3}" type="pres">
      <dgm:prSet presAssocID="{94E82E34-B599-4437-869D-68848716CD6F}" presName="compNode" presStyleCnt="0"/>
      <dgm:spPr/>
    </dgm:pt>
    <dgm:pt modelId="{18D6A70B-21A4-417A-9C5E-C2EC8EAB8214}" type="pres">
      <dgm:prSet presAssocID="{94E82E34-B599-4437-869D-68848716CD6F}" presName="childRect" presStyleLbl="bgAcc1" presStyleIdx="3" presStyleCnt="5">
        <dgm:presLayoutVars>
          <dgm:bulletEnabled val="1"/>
        </dgm:presLayoutVars>
      </dgm:prSet>
      <dgm:spPr/>
    </dgm:pt>
    <dgm:pt modelId="{538D32FB-AA8B-4940-BB57-959930836E99}" type="pres">
      <dgm:prSet presAssocID="{94E82E34-B599-4437-869D-68848716CD6F}" presName="parentText" presStyleLbl="node1" presStyleIdx="0" presStyleCnt="0">
        <dgm:presLayoutVars>
          <dgm:chMax val="0"/>
          <dgm:bulletEnabled val="1"/>
        </dgm:presLayoutVars>
      </dgm:prSet>
      <dgm:spPr/>
    </dgm:pt>
    <dgm:pt modelId="{AA94119D-20FE-4156-8A35-1921CD3C2F20}" type="pres">
      <dgm:prSet presAssocID="{94E82E34-B599-4437-869D-68848716CD6F}" presName="parentRect" presStyleLbl="alignNode1" presStyleIdx="3" presStyleCnt="5"/>
      <dgm:spPr/>
    </dgm:pt>
    <dgm:pt modelId="{4724599B-3899-4A00-AF33-CA1A6E76673D}" type="pres">
      <dgm:prSet presAssocID="{94E82E34-B599-4437-869D-68848716CD6F}" presName="adorn" presStyleLbl="fgAccFollowNode1" presStyleIdx="3" presStyleCnt="5"/>
      <dgm:spPr>
        <a:blipFill rotWithShape="1">
          <a:blip xmlns:r="http://schemas.openxmlformats.org/officeDocument/2006/relationships" r:embed="rId3"/>
          <a:stretch>
            <a:fillRect/>
          </a:stretch>
        </a:blipFill>
      </dgm:spPr>
    </dgm:pt>
    <dgm:pt modelId="{BA6D0027-54BC-42C7-9147-BF524EF85CA9}" type="pres">
      <dgm:prSet presAssocID="{9991F8AD-80C2-4102-A173-E2B03B35B826}" presName="sibTrans" presStyleLbl="sibTrans2D1" presStyleIdx="0" presStyleCnt="0"/>
      <dgm:spPr/>
    </dgm:pt>
    <dgm:pt modelId="{96ACD732-51DD-405E-9350-103D2FCA1B60}" type="pres">
      <dgm:prSet presAssocID="{F6C60D06-366F-4123-AD62-5AE712604973}" presName="compNode" presStyleCnt="0"/>
      <dgm:spPr/>
    </dgm:pt>
    <dgm:pt modelId="{5A31136C-42C5-4FCB-BF01-34DF53648010}" type="pres">
      <dgm:prSet presAssocID="{F6C60D06-366F-4123-AD62-5AE712604973}" presName="childRect" presStyleLbl="bgAcc1" presStyleIdx="4" presStyleCnt="5">
        <dgm:presLayoutVars>
          <dgm:bulletEnabled val="1"/>
        </dgm:presLayoutVars>
      </dgm:prSet>
      <dgm:spPr/>
    </dgm:pt>
    <dgm:pt modelId="{6F1325F1-C980-4131-85B1-8C7D03CB23F7}" type="pres">
      <dgm:prSet presAssocID="{F6C60D06-366F-4123-AD62-5AE712604973}" presName="parentText" presStyleLbl="node1" presStyleIdx="0" presStyleCnt="0">
        <dgm:presLayoutVars>
          <dgm:chMax val="0"/>
          <dgm:bulletEnabled val="1"/>
        </dgm:presLayoutVars>
      </dgm:prSet>
      <dgm:spPr/>
    </dgm:pt>
    <dgm:pt modelId="{D407C9C9-AD94-449D-8D62-0AF3D83F9AAA}" type="pres">
      <dgm:prSet presAssocID="{F6C60D06-366F-4123-AD62-5AE712604973}" presName="parentRect" presStyleLbl="alignNode1" presStyleIdx="4" presStyleCnt="5"/>
      <dgm:spPr/>
    </dgm:pt>
    <dgm:pt modelId="{9851E20B-2504-40F2-96BD-C21FBA3AEF74}" type="pres">
      <dgm:prSet presAssocID="{F6C60D06-366F-4123-AD62-5AE712604973}" presName="adorn" presStyleLbl="fgAccFollowNode1" presStyleIdx="4" presStyleCnt="5"/>
      <dgm:spPr>
        <a:blipFill rotWithShape="1">
          <a:blip xmlns:r="http://schemas.openxmlformats.org/officeDocument/2006/relationships" r:embed="rId3"/>
          <a:srcRect/>
          <a:stretch>
            <a:fillRect/>
          </a:stretch>
        </a:blipFill>
      </dgm:spPr>
    </dgm:pt>
  </dgm:ptLst>
  <dgm:cxnLst>
    <dgm:cxn modelId="{30329405-9194-4CC9-B99E-B24844568551}" srcId="{94E82E34-B599-4437-869D-68848716CD6F}" destId="{4D277B0B-CB46-45E4-A280-FEDB92B5D720}" srcOrd="1" destOrd="0" parTransId="{6B8DA118-87D2-4C56-8A0B-8B6C5BFA520C}" sibTransId="{94626824-CA4F-42E1-B1E7-D6A9C012C76B}"/>
    <dgm:cxn modelId="{B2A6BF05-BB56-44F2-806C-88190CC5262C}" srcId="{054190CE-09FF-45EB-9864-A0907283E278}" destId="{DA9F8524-D1BA-4F0F-943D-ACCBD00E4B14}" srcOrd="1" destOrd="0" parTransId="{9FFBE464-0AF2-4800-A302-69273B2A0768}" sibTransId="{8B0CC52A-D86B-4D37-A4EF-D4448DDA3A28}"/>
    <dgm:cxn modelId="{E31BEC06-5376-427C-8A4E-BEC6EE93FD48}" srcId="{F6C60D06-366F-4123-AD62-5AE712604973}" destId="{7E64E39C-70F2-4794-8696-FF19410ED04C}" srcOrd="3" destOrd="0" parTransId="{34280195-ECFA-41A6-B320-4DD9698C2178}" sibTransId="{9E869A95-951C-4C3D-828A-11F04A67D79B}"/>
    <dgm:cxn modelId="{B178C70F-E0C6-4C8F-A4BD-7C24B448BB2D}" type="presOf" srcId="{956C7221-F9FC-48D0-82B9-FC1D50C3D36D}" destId="{5A31136C-42C5-4FCB-BF01-34DF53648010}" srcOrd="0" destOrd="4" presId="urn:microsoft.com/office/officeart/2005/8/layout/bList2"/>
    <dgm:cxn modelId="{5DEB6714-C438-41A7-9119-875BDC04E925}" type="presOf" srcId="{C29C8DC2-A0E6-4219-A9A0-2EC9B693A34E}" destId="{07B1A4ED-C4A8-40A2-A60B-1F5C3702F85E}" srcOrd="0" destOrd="1" presId="urn:microsoft.com/office/officeart/2005/8/layout/bList2"/>
    <dgm:cxn modelId="{0A2EDF17-5D47-4AE9-AF70-14EDB1D671C1}" type="presOf" srcId="{3C7DDDD1-6CFF-4BD8-8F5D-0E1BA5621329}" destId="{EC4224FE-B59E-4F19-8112-9DBEE4CD0646}" srcOrd="1" destOrd="0" presId="urn:microsoft.com/office/officeart/2005/8/layout/bList2"/>
    <dgm:cxn modelId="{700E591A-A660-47F2-9C41-1E19733D0CA6}" type="presOf" srcId="{4D277B0B-CB46-45E4-A280-FEDB92B5D720}" destId="{18D6A70B-21A4-417A-9C5E-C2EC8EAB8214}" srcOrd="0" destOrd="1" presId="urn:microsoft.com/office/officeart/2005/8/layout/bList2"/>
    <dgm:cxn modelId="{63E7BF1D-6656-40C1-B87B-5309351C9D1F}" type="presOf" srcId="{6E1F58CE-0E51-4828-AB60-D5119A19663C}" destId="{4C95CA11-94EC-409E-97FE-6ED79EACDD69}" srcOrd="0" destOrd="3" presId="urn:microsoft.com/office/officeart/2005/8/layout/bList2"/>
    <dgm:cxn modelId="{E68BC81F-6DF9-4375-832F-08576FC30290}" srcId="{F6C60D06-366F-4123-AD62-5AE712604973}" destId="{B0880E59-89B9-4ADC-831C-0EC1C8093F45}" srcOrd="1" destOrd="0" parTransId="{7F1EEBF3-34FE-456F-8E53-55FBE561C88A}" sibTransId="{4EA95169-4DE9-4994-A116-5A09247CD7E5}"/>
    <dgm:cxn modelId="{CB6DC321-19AE-4D37-9912-9EAFB565769D}" srcId="{9FA8D0F0-35B3-4FE2-97CE-E14B94B1A303}" destId="{F2E0293A-D738-4498-9679-54F08DEF47BF}" srcOrd="0" destOrd="0" parTransId="{A3670CD7-88E3-41D6-958C-06EC1D0653E9}" sibTransId="{13311C28-25A4-40A1-A656-188C213F8AEB}"/>
    <dgm:cxn modelId="{074BD322-D951-4DF0-9A54-F77B8399E889}" type="presOf" srcId="{94E82E34-B599-4437-869D-68848716CD6F}" destId="{538D32FB-AA8B-4940-BB57-959930836E99}" srcOrd="0" destOrd="0" presId="urn:microsoft.com/office/officeart/2005/8/layout/bList2"/>
    <dgm:cxn modelId="{6AEAB42B-0961-4E75-B261-6E18F96CD33D}" type="presOf" srcId="{DA3D9DC7-B961-4EF7-828D-45A7AFDB8E69}" destId="{18D6A70B-21A4-417A-9C5E-C2EC8EAB8214}" srcOrd="0" destOrd="0" presId="urn:microsoft.com/office/officeart/2005/8/layout/bList2"/>
    <dgm:cxn modelId="{08470B34-9FBC-46C2-BFA1-9A0A6AB4F88A}" srcId="{F6C60D06-366F-4123-AD62-5AE712604973}" destId="{956C7221-F9FC-48D0-82B9-FC1D50C3D36D}" srcOrd="4" destOrd="0" parTransId="{AC9BD4F9-B012-4346-987A-CCDD3AA149F4}" sibTransId="{52189293-C264-46DF-B92B-5F224D01661F}"/>
    <dgm:cxn modelId="{DF98123C-6F7E-4CD3-BD21-FF1C0454DFCD}" type="presOf" srcId="{E7ECDD08-5245-44CF-A4A9-181D1BCD1C93}" destId="{07B1A4ED-C4A8-40A2-A60B-1F5C3702F85E}" srcOrd="0" destOrd="0" presId="urn:microsoft.com/office/officeart/2005/8/layout/bList2"/>
    <dgm:cxn modelId="{C9F27861-2654-4128-AB2A-EEA90592F58F}" type="presOf" srcId="{F6C60D06-366F-4123-AD62-5AE712604973}" destId="{D407C9C9-AD94-449D-8D62-0AF3D83F9AAA}" srcOrd="1" destOrd="0" presId="urn:microsoft.com/office/officeart/2005/8/layout/bList2"/>
    <dgm:cxn modelId="{1465B761-6720-435E-B4FF-F703E0DA6A8D}" type="presOf" srcId="{054190CE-09FF-45EB-9864-A0907283E278}" destId="{E4DF4C41-3F42-4D83-A0C7-022B5C5561AA}" srcOrd="1" destOrd="0" presId="urn:microsoft.com/office/officeart/2005/8/layout/bList2"/>
    <dgm:cxn modelId="{B16E8B62-0806-4CF5-AB58-DC96219B2EF9}" type="presOf" srcId="{751F2F42-BAA9-4D08-84FD-D27A8950C1FE}" destId="{5B4F3450-105F-4CCA-B896-75D9BF9CC24D}" srcOrd="0" destOrd="0" presId="urn:microsoft.com/office/officeart/2005/8/layout/bList2"/>
    <dgm:cxn modelId="{A4033C44-451D-4AD7-82B5-67E7BAB17DD0}" type="presOf" srcId="{F6C60D06-366F-4123-AD62-5AE712604973}" destId="{6F1325F1-C980-4131-85B1-8C7D03CB23F7}" srcOrd="0" destOrd="0" presId="urn:microsoft.com/office/officeart/2005/8/layout/bList2"/>
    <dgm:cxn modelId="{51E1CB45-380B-404B-AF7A-41F432042D4F}" srcId="{3C7DDDD1-6CFF-4BD8-8F5D-0E1BA5621329}" destId="{C29C8DC2-A0E6-4219-A9A0-2EC9B693A34E}" srcOrd="1" destOrd="0" parTransId="{069ADB3B-F294-4940-BB83-54A16E8FE94F}" sibTransId="{CF47109A-FF9C-45E4-8874-EC4043E3C361}"/>
    <dgm:cxn modelId="{EDCDD647-47BE-4056-B7B2-623774341C13}" type="presOf" srcId="{8C70B14F-903C-4C78-AB39-56758726BFDA}" destId="{5A31136C-42C5-4FCB-BF01-34DF53648010}" srcOrd="0" destOrd="2" presId="urn:microsoft.com/office/officeart/2005/8/layout/bList2"/>
    <dgm:cxn modelId="{4F8A9651-3A16-407B-9E51-92F07E75DC71}" type="presOf" srcId="{8695EF24-33A9-4319-809A-B71F496EF008}" destId="{365D6CC9-66FE-4486-8842-41C802BFB959}" srcOrd="0" destOrd="0" presId="urn:microsoft.com/office/officeart/2005/8/layout/bList2"/>
    <dgm:cxn modelId="{FB7C8252-AEE5-4823-BDD4-C8C98DBEF49D}" srcId="{9FA8D0F0-35B3-4FE2-97CE-E14B94B1A303}" destId="{94E82E34-B599-4437-869D-68848716CD6F}" srcOrd="3" destOrd="0" parTransId="{06B9CD12-722A-4239-BAFF-6530CE0E818C}" sibTransId="{9991F8AD-80C2-4102-A173-E2B03B35B826}"/>
    <dgm:cxn modelId="{B83BC374-3652-4E19-AAFF-7BF7DD21CD08}" type="presOf" srcId="{94E82E34-B599-4437-869D-68848716CD6F}" destId="{AA94119D-20FE-4156-8A35-1921CD3C2F20}" srcOrd="1" destOrd="0" presId="urn:microsoft.com/office/officeart/2005/8/layout/bList2"/>
    <dgm:cxn modelId="{13C73456-688D-46C3-BB95-5012EE907A93}" type="presOf" srcId="{B0880E59-89B9-4ADC-831C-0EC1C8093F45}" destId="{5A31136C-42C5-4FCB-BF01-34DF53648010}" srcOrd="0" destOrd="1" presId="urn:microsoft.com/office/officeart/2005/8/layout/bList2"/>
    <dgm:cxn modelId="{0E6E4276-4831-45DD-B766-15456DBA38C9}" srcId="{F2E0293A-D738-4498-9679-54F08DEF47BF}" destId="{751F2F42-BAA9-4D08-84FD-D27A8950C1FE}" srcOrd="0" destOrd="0" parTransId="{3EC6BADF-EBE9-49F3-921E-FB3E7E18E3D8}" sibTransId="{B9BFE97F-C79C-47CF-83B5-BE6F983F56D7}"/>
    <dgm:cxn modelId="{397CE259-48E4-47E7-9F74-6768534BF1D6}" srcId="{F6C60D06-366F-4123-AD62-5AE712604973}" destId="{8C70B14F-903C-4C78-AB39-56758726BFDA}" srcOrd="2" destOrd="0" parTransId="{C68EB3A2-7953-4AA0-AEF1-3E24B6761FAD}" sibTransId="{F3340746-15CE-4D10-B40D-B3F8FA7B2F8A}"/>
    <dgm:cxn modelId="{D5B8CB7B-D0DB-4537-AF69-2338FB31BCCF}" srcId="{9FA8D0F0-35B3-4FE2-97CE-E14B94B1A303}" destId="{F6C60D06-366F-4123-AD62-5AE712604973}" srcOrd="4" destOrd="0" parTransId="{EE8EF491-0479-4183-A88F-B5C6964A7487}" sibTransId="{CA9B8B3A-7CD2-4615-8CBD-2B892F1B1796}"/>
    <dgm:cxn modelId="{D1638A7F-FF2C-4A66-8C70-82D321C2D956}" srcId="{054190CE-09FF-45EB-9864-A0907283E278}" destId="{36C775A0-D32B-4C6B-97EA-09D2008E79E0}" srcOrd="2" destOrd="0" parTransId="{53B4EFDA-BC27-4CEF-9FA0-0E49708C2E86}" sibTransId="{BDEE97F8-DF98-4623-BAA0-DCDC0B42EB8E}"/>
    <dgm:cxn modelId="{5BDB3281-0534-44ED-9FE0-F2781481390F}" type="presOf" srcId="{3C7DDDD1-6CFF-4BD8-8F5D-0E1BA5621329}" destId="{C4D5D5AD-CBEE-4A05-B988-8F8979B758A6}" srcOrd="0" destOrd="0" presId="urn:microsoft.com/office/officeart/2005/8/layout/bList2"/>
    <dgm:cxn modelId="{DD037E85-F515-44D8-AE17-5DAABBC5BB2B}" srcId="{F6C60D06-366F-4123-AD62-5AE712604973}" destId="{0FE35F3D-B78E-40D0-B376-B835ACC4E688}" srcOrd="0" destOrd="0" parTransId="{15FD6FC8-483E-464C-A816-9E9B027E11CF}" sibTransId="{3EF44776-8361-4D8F-B498-536EC6AB4EA8}"/>
    <dgm:cxn modelId="{ADCA118E-A548-4C49-B0C9-4C390AD023D8}" type="presOf" srcId="{9BBB7D80-F969-4CB9-8FAF-AFA81720B591}" destId="{DA636B35-31CE-44E9-87DD-D49FD9408801}" srcOrd="0" destOrd="0" presId="urn:microsoft.com/office/officeart/2005/8/layout/bList2"/>
    <dgm:cxn modelId="{F3A01C95-068C-40BF-A913-65ABD95D57F5}" srcId="{94E82E34-B599-4437-869D-68848716CD6F}" destId="{DA3D9DC7-B961-4EF7-828D-45A7AFDB8E69}" srcOrd="0" destOrd="0" parTransId="{C2C9F3AF-05F5-4F71-927D-3C73EDCEF191}" sibTransId="{F8CECE69-4EA5-4A2B-BB8B-AD032A52D74E}"/>
    <dgm:cxn modelId="{A3B93197-7ED4-4B27-810D-55CEC8F6DAA3}" type="presOf" srcId="{13311C28-25A4-40A1-A656-188C213F8AEB}" destId="{BC077EAD-6C09-4E75-A518-7C8F88B20231}" srcOrd="0" destOrd="0" presId="urn:microsoft.com/office/officeart/2005/8/layout/bList2"/>
    <dgm:cxn modelId="{75AD2999-1999-421E-B950-6641111BB38D}" type="presOf" srcId="{F2E0293A-D738-4498-9679-54F08DEF47BF}" destId="{8D8E6D12-2712-4B73-A26B-9518A205C902}" srcOrd="0" destOrd="0" presId="urn:microsoft.com/office/officeart/2005/8/layout/bList2"/>
    <dgm:cxn modelId="{0F9854B2-E27D-494A-A2A0-75CCF2BE706A}" srcId="{3C7DDDD1-6CFF-4BD8-8F5D-0E1BA5621329}" destId="{E7ECDD08-5245-44CF-A4A9-181D1BCD1C93}" srcOrd="0" destOrd="0" parTransId="{A12DF621-86BF-40A9-A03C-8FF62FFE8F15}" sibTransId="{5B42558E-D063-4384-A3F7-49D648006277}"/>
    <dgm:cxn modelId="{1A1C75B4-D493-40D2-B75C-A67C39AFD82A}" srcId="{054190CE-09FF-45EB-9864-A0907283E278}" destId="{6E1F58CE-0E51-4828-AB60-D5119A19663C}" srcOrd="3" destOrd="0" parTransId="{40D189BE-B4A1-4701-803C-37AC95D18A51}" sibTransId="{F313A6D9-366D-4AEF-BE3B-BCD385DC20AE}"/>
    <dgm:cxn modelId="{1A2D37C2-1163-42E6-B88A-60E27CF6AF4B}" type="presOf" srcId="{0FE35F3D-B78E-40D0-B376-B835ACC4E688}" destId="{5A31136C-42C5-4FCB-BF01-34DF53648010}" srcOrd="0" destOrd="0" presId="urn:microsoft.com/office/officeart/2005/8/layout/bList2"/>
    <dgm:cxn modelId="{1BD858C3-827C-431F-9471-725F812CFB95}" type="presOf" srcId="{9991F8AD-80C2-4102-A173-E2B03B35B826}" destId="{BA6D0027-54BC-42C7-9147-BF524EF85CA9}" srcOrd="0" destOrd="0" presId="urn:microsoft.com/office/officeart/2005/8/layout/bList2"/>
    <dgm:cxn modelId="{94B1B1C5-DCC3-4844-AA3F-C45F98EB3507}" type="presOf" srcId="{F2E0293A-D738-4498-9679-54F08DEF47BF}" destId="{45202CDD-EB25-4C97-B278-E1BD374B539B}" srcOrd="1" destOrd="0" presId="urn:microsoft.com/office/officeart/2005/8/layout/bList2"/>
    <dgm:cxn modelId="{91B0EDC6-CBFB-4079-9203-BECF7FF2CCC2}" srcId="{9FA8D0F0-35B3-4FE2-97CE-E14B94B1A303}" destId="{3C7DDDD1-6CFF-4BD8-8F5D-0E1BA5621329}" srcOrd="1" destOrd="0" parTransId="{4EE40295-4B5E-4245-968E-B6637B4496A9}" sibTransId="{8695EF24-33A9-4319-809A-B71F496EF008}"/>
    <dgm:cxn modelId="{414C38D1-6E73-4475-9ABA-55E1A1D80B0D}" type="presOf" srcId="{36C775A0-D32B-4C6B-97EA-09D2008E79E0}" destId="{4C95CA11-94EC-409E-97FE-6ED79EACDD69}" srcOrd="0" destOrd="2" presId="urn:microsoft.com/office/officeart/2005/8/layout/bList2"/>
    <dgm:cxn modelId="{3602EDD3-97C1-4C47-9295-6B29D86729B6}" type="presOf" srcId="{106C6ED5-A6CA-43AA-889F-22EA50234A76}" destId="{4C95CA11-94EC-409E-97FE-6ED79EACDD69}" srcOrd="0" destOrd="0" presId="urn:microsoft.com/office/officeart/2005/8/layout/bList2"/>
    <dgm:cxn modelId="{6B6B32DC-690B-4F5E-B562-81E850ED1E50}" type="presOf" srcId="{DA9F8524-D1BA-4F0F-943D-ACCBD00E4B14}" destId="{4C95CA11-94EC-409E-97FE-6ED79EACDD69}" srcOrd="0" destOrd="1" presId="urn:microsoft.com/office/officeart/2005/8/layout/bList2"/>
    <dgm:cxn modelId="{B24E42E4-AC08-479C-A66A-41F2DC7422C0}" type="presOf" srcId="{9FA8D0F0-35B3-4FE2-97CE-E14B94B1A303}" destId="{C6E59FF8-D796-406D-8D06-D3C5E2443ACD}" srcOrd="0" destOrd="0" presId="urn:microsoft.com/office/officeart/2005/8/layout/bList2"/>
    <dgm:cxn modelId="{DF24F2E4-DFC5-4BFC-BFA2-13C03B9E60B3}" type="presOf" srcId="{7E64E39C-70F2-4794-8696-FF19410ED04C}" destId="{5A31136C-42C5-4FCB-BF01-34DF53648010}" srcOrd="0" destOrd="3" presId="urn:microsoft.com/office/officeart/2005/8/layout/bList2"/>
    <dgm:cxn modelId="{194FAAE7-64C6-433E-BF7A-05E05AC68CCB}" srcId="{054190CE-09FF-45EB-9864-A0907283E278}" destId="{106C6ED5-A6CA-43AA-889F-22EA50234A76}" srcOrd="0" destOrd="0" parTransId="{5DA526A4-7E94-4FF4-BDAC-75C7D2F01264}" sibTransId="{B29A5D7D-7E8A-4497-A510-E3E01042B79F}"/>
    <dgm:cxn modelId="{7FDD31F3-CDDA-4195-876E-78D0D4A41FEB}" srcId="{9FA8D0F0-35B3-4FE2-97CE-E14B94B1A303}" destId="{054190CE-09FF-45EB-9864-A0907283E278}" srcOrd="2" destOrd="0" parTransId="{74222BCB-ABE9-4830-9E2D-0CFA4C0EC45B}" sibTransId="{9BBB7D80-F969-4CB9-8FAF-AFA81720B591}"/>
    <dgm:cxn modelId="{9F2DEFF4-FF13-4B65-9C3C-2F13C49CB7E5}" type="presOf" srcId="{054190CE-09FF-45EB-9864-A0907283E278}" destId="{A199E886-6E72-4D7E-A179-85036FB94580}" srcOrd="0" destOrd="0" presId="urn:microsoft.com/office/officeart/2005/8/layout/bList2"/>
    <dgm:cxn modelId="{6B4EAEC4-7ACA-427C-BB94-EEEA980A3D07}" type="presParOf" srcId="{C6E59FF8-D796-406D-8D06-D3C5E2443ACD}" destId="{1EE1773C-A313-481D-B22A-383EDCBA3D53}" srcOrd="0" destOrd="0" presId="urn:microsoft.com/office/officeart/2005/8/layout/bList2"/>
    <dgm:cxn modelId="{6FB3A0C3-F314-43E2-8083-268818AC849F}" type="presParOf" srcId="{1EE1773C-A313-481D-B22A-383EDCBA3D53}" destId="{5B4F3450-105F-4CCA-B896-75D9BF9CC24D}" srcOrd="0" destOrd="0" presId="urn:microsoft.com/office/officeart/2005/8/layout/bList2"/>
    <dgm:cxn modelId="{D01FADC2-1394-4E4E-84A5-5E2F1554BD12}" type="presParOf" srcId="{1EE1773C-A313-481D-B22A-383EDCBA3D53}" destId="{8D8E6D12-2712-4B73-A26B-9518A205C902}" srcOrd="1" destOrd="0" presId="urn:microsoft.com/office/officeart/2005/8/layout/bList2"/>
    <dgm:cxn modelId="{4AEB83BC-A67D-43D5-AC73-9B601922BA2D}" type="presParOf" srcId="{1EE1773C-A313-481D-B22A-383EDCBA3D53}" destId="{45202CDD-EB25-4C97-B278-E1BD374B539B}" srcOrd="2" destOrd="0" presId="urn:microsoft.com/office/officeart/2005/8/layout/bList2"/>
    <dgm:cxn modelId="{6DE1BD93-D266-47D8-9C9C-038342F240B7}" type="presParOf" srcId="{1EE1773C-A313-481D-B22A-383EDCBA3D53}" destId="{806AC2D1-0357-4D8F-8FF4-89112EE980D6}" srcOrd="3" destOrd="0" presId="urn:microsoft.com/office/officeart/2005/8/layout/bList2"/>
    <dgm:cxn modelId="{D1D99806-357D-4B2D-94D1-2020DDB87A96}" type="presParOf" srcId="{C6E59FF8-D796-406D-8D06-D3C5E2443ACD}" destId="{BC077EAD-6C09-4E75-A518-7C8F88B20231}" srcOrd="1" destOrd="0" presId="urn:microsoft.com/office/officeart/2005/8/layout/bList2"/>
    <dgm:cxn modelId="{CB1202F8-1762-48CC-9B0A-DC73CF80C418}" type="presParOf" srcId="{C6E59FF8-D796-406D-8D06-D3C5E2443ACD}" destId="{6F701382-FB0D-4E51-85E7-2DF7C5B3C382}" srcOrd="2" destOrd="0" presId="urn:microsoft.com/office/officeart/2005/8/layout/bList2"/>
    <dgm:cxn modelId="{DF3FB26E-0ED7-466B-BE84-D10229104AEE}" type="presParOf" srcId="{6F701382-FB0D-4E51-85E7-2DF7C5B3C382}" destId="{07B1A4ED-C4A8-40A2-A60B-1F5C3702F85E}" srcOrd="0" destOrd="0" presId="urn:microsoft.com/office/officeart/2005/8/layout/bList2"/>
    <dgm:cxn modelId="{EEB1E7CA-5D80-447E-8DA7-DF1C750A7790}" type="presParOf" srcId="{6F701382-FB0D-4E51-85E7-2DF7C5B3C382}" destId="{C4D5D5AD-CBEE-4A05-B988-8F8979B758A6}" srcOrd="1" destOrd="0" presId="urn:microsoft.com/office/officeart/2005/8/layout/bList2"/>
    <dgm:cxn modelId="{D39CE1B1-2D49-4E18-9E79-09B75EF3E420}" type="presParOf" srcId="{6F701382-FB0D-4E51-85E7-2DF7C5B3C382}" destId="{EC4224FE-B59E-4F19-8112-9DBEE4CD0646}" srcOrd="2" destOrd="0" presId="urn:microsoft.com/office/officeart/2005/8/layout/bList2"/>
    <dgm:cxn modelId="{64D51488-2D11-42E6-9FB2-7D450144DAAE}" type="presParOf" srcId="{6F701382-FB0D-4E51-85E7-2DF7C5B3C382}" destId="{5C169EA0-141F-4648-AE48-044B3A4ED740}" srcOrd="3" destOrd="0" presId="urn:microsoft.com/office/officeart/2005/8/layout/bList2"/>
    <dgm:cxn modelId="{11C5DC09-C064-4EF9-8479-D8DF09A8F7BE}" type="presParOf" srcId="{C6E59FF8-D796-406D-8D06-D3C5E2443ACD}" destId="{365D6CC9-66FE-4486-8842-41C802BFB959}" srcOrd="3" destOrd="0" presId="urn:microsoft.com/office/officeart/2005/8/layout/bList2"/>
    <dgm:cxn modelId="{D32AE136-13F3-47EE-AF86-8573D04834B1}" type="presParOf" srcId="{C6E59FF8-D796-406D-8D06-D3C5E2443ACD}" destId="{F8FBDDA3-23A6-44C0-A0FC-B890104F22D9}" srcOrd="4" destOrd="0" presId="urn:microsoft.com/office/officeart/2005/8/layout/bList2"/>
    <dgm:cxn modelId="{F7545B86-D96A-4E7B-8840-E65AD9FED6F8}" type="presParOf" srcId="{F8FBDDA3-23A6-44C0-A0FC-B890104F22D9}" destId="{4C95CA11-94EC-409E-97FE-6ED79EACDD69}" srcOrd="0" destOrd="0" presId="urn:microsoft.com/office/officeart/2005/8/layout/bList2"/>
    <dgm:cxn modelId="{AB767384-AAD8-41B1-86A9-74FDF8D7C324}" type="presParOf" srcId="{F8FBDDA3-23A6-44C0-A0FC-B890104F22D9}" destId="{A199E886-6E72-4D7E-A179-85036FB94580}" srcOrd="1" destOrd="0" presId="urn:microsoft.com/office/officeart/2005/8/layout/bList2"/>
    <dgm:cxn modelId="{F2875A64-298A-4C72-A624-2C6C6ADC9C1A}" type="presParOf" srcId="{F8FBDDA3-23A6-44C0-A0FC-B890104F22D9}" destId="{E4DF4C41-3F42-4D83-A0C7-022B5C5561AA}" srcOrd="2" destOrd="0" presId="urn:microsoft.com/office/officeart/2005/8/layout/bList2"/>
    <dgm:cxn modelId="{3A72A819-5CFD-4E57-857D-EF587B96D539}" type="presParOf" srcId="{F8FBDDA3-23A6-44C0-A0FC-B890104F22D9}" destId="{0674959C-90CE-481E-8E49-A7B1372F51A3}" srcOrd="3" destOrd="0" presId="urn:microsoft.com/office/officeart/2005/8/layout/bList2"/>
    <dgm:cxn modelId="{CE52E37C-5E12-491F-ADEB-B6317E81D5C4}" type="presParOf" srcId="{C6E59FF8-D796-406D-8D06-D3C5E2443ACD}" destId="{DA636B35-31CE-44E9-87DD-D49FD9408801}" srcOrd="5" destOrd="0" presId="urn:microsoft.com/office/officeart/2005/8/layout/bList2"/>
    <dgm:cxn modelId="{430A170C-03E9-4002-8EA1-3DE84221DDF9}" type="presParOf" srcId="{C6E59FF8-D796-406D-8D06-D3C5E2443ACD}" destId="{45D847FD-D422-4D04-806F-4A2F3A46D3D3}" srcOrd="6" destOrd="0" presId="urn:microsoft.com/office/officeart/2005/8/layout/bList2"/>
    <dgm:cxn modelId="{428A4F97-3BD0-4BED-B6DD-72AA2D560AB4}" type="presParOf" srcId="{45D847FD-D422-4D04-806F-4A2F3A46D3D3}" destId="{18D6A70B-21A4-417A-9C5E-C2EC8EAB8214}" srcOrd="0" destOrd="0" presId="urn:microsoft.com/office/officeart/2005/8/layout/bList2"/>
    <dgm:cxn modelId="{97F60939-0374-42AA-B951-37E54F8B864F}" type="presParOf" srcId="{45D847FD-D422-4D04-806F-4A2F3A46D3D3}" destId="{538D32FB-AA8B-4940-BB57-959930836E99}" srcOrd="1" destOrd="0" presId="urn:microsoft.com/office/officeart/2005/8/layout/bList2"/>
    <dgm:cxn modelId="{BA097CFF-4DC4-4B1C-9DC0-AD0DBCC8EC23}" type="presParOf" srcId="{45D847FD-D422-4D04-806F-4A2F3A46D3D3}" destId="{AA94119D-20FE-4156-8A35-1921CD3C2F20}" srcOrd="2" destOrd="0" presId="urn:microsoft.com/office/officeart/2005/8/layout/bList2"/>
    <dgm:cxn modelId="{74997DD5-80A7-4A9E-B8D3-4E7A27A7D9E5}" type="presParOf" srcId="{45D847FD-D422-4D04-806F-4A2F3A46D3D3}" destId="{4724599B-3899-4A00-AF33-CA1A6E76673D}" srcOrd="3" destOrd="0" presId="urn:microsoft.com/office/officeart/2005/8/layout/bList2"/>
    <dgm:cxn modelId="{AA059BDB-365E-4884-B874-88CFBEC31FB4}" type="presParOf" srcId="{C6E59FF8-D796-406D-8D06-D3C5E2443ACD}" destId="{BA6D0027-54BC-42C7-9147-BF524EF85CA9}" srcOrd="7" destOrd="0" presId="urn:microsoft.com/office/officeart/2005/8/layout/bList2"/>
    <dgm:cxn modelId="{B550E01F-F4AA-4DF0-86F0-6103D7FF8CA8}" type="presParOf" srcId="{C6E59FF8-D796-406D-8D06-D3C5E2443ACD}" destId="{96ACD732-51DD-405E-9350-103D2FCA1B60}" srcOrd="8" destOrd="0" presId="urn:microsoft.com/office/officeart/2005/8/layout/bList2"/>
    <dgm:cxn modelId="{869103D8-3AE1-4881-B682-FF605A36327C}" type="presParOf" srcId="{96ACD732-51DD-405E-9350-103D2FCA1B60}" destId="{5A31136C-42C5-4FCB-BF01-34DF53648010}" srcOrd="0" destOrd="0" presId="urn:microsoft.com/office/officeart/2005/8/layout/bList2"/>
    <dgm:cxn modelId="{13905C64-1233-4CB3-B297-C3DEAB1AC24E}" type="presParOf" srcId="{96ACD732-51DD-405E-9350-103D2FCA1B60}" destId="{6F1325F1-C980-4131-85B1-8C7D03CB23F7}" srcOrd="1" destOrd="0" presId="urn:microsoft.com/office/officeart/2005/8/layout/bList2"/>
    <dgm:cxn modelId="{15DB09F5-A2A8-43BF-9285-4226AF5C9F76}" type="presParOf" srcId="{96ACD732-51DD-405E-9350-103D2FCA1B60}" destId="{D407C9C9-AD94-449D-8D62-0AF3D83F9AAA}" srcOrd="2" destOrd="0" presId="urn:microsoft.com/office/officeart/2005/8/layout/bList2"/>
    <dgm:cxn modelId="{637D86FF-FF7E-46EA-85D0-4FDC5573E21F}" type="presParOf" srcId="{96ACD732-51DD-405E-9350-103D2FCA1B60}" destId="{9851E20B-2504-40F2-96BD-C21FBA3AEF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82611-30FB-4CBF-8C0E-DE8E27AA25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79907B-38A3-4B42-B89D-39AD99FE7A13}">
      <dgm:prSet/>
      <dgm:spPr/>
      <dgm:t>
        <a:bodyPr/>
        <a:lstStyle/>
        <a:p>
          <a:pPr algn="ctr" rtl="0"/>
          <a:r>
            <a:rPr lang="hi-IN" b="0" i="0" dirty="0"/>
            <a:t>हॉलमार्किंग</a:t>
          </a:r>
          <a:endParaRPr lang="en-US" dirty="0"/>
        </a:p>
      </dgm:t>
    </dgm:pt>
    <dgm:pt modelId="{FD3F32E2-A2D6-4AE6-BC0F-6BD083B5EB20}" type="parTrans" cxnId="{62FE7F4C-AC18-4E49-AA9F-943CD7E46251}">
      <dgm:prSet/>
      <dgm:spPr/>
      <dgm:t>
        <a:bodyPr/>
        <a:lstStyle/>
        <a:p>
          <a:endParaRPr lang="en-US"/>
        </a:p>
      </dgm:t>
    </dgm:pt>
    <dgm:pt modelId="{5CFF930F-9548-45AD-956F-3344FCCB5973}" type="sibTrans" cxnId="{62FE7F4C-AC18-4E49-AA9F-943CD7E46251}">
      <dgm:prSet/>
      <dgm:spPr/>
      <dgm:t>
        <a:bodyPr/>
        <a:lstStyle/>
        <a:p>
          <a:endParaRPr lang="en-US"/>
        </a:p>
      </dgm:t>
    </dgm:pt>
    <dgm:pt modelId="{B6DBF2C9-BFB3-47D7-B009-E82F0CFF8E5A}" type="pres">
      <dgm:prSet presAssocID="{06B82611-30FB-4CBF-8C0E-DE8E27AA25E5}" presName="linear" presStyleCnt="0">
        <dgm:presLayoutVars>
          <dgm:animLvl val="lvl"/>
          <dgm:resizeHandles val="exact"/>
        </dgm:presLayoutVars>
      </dgm:prSet>
      <dgm:spPr/>
    </dgm:pt>
    <dgm:pt modelId="{CC255DB3-8F29-4B1E-B777-A2DEA7965C4B}" type="pres">
      <dgm:prSet presAssocID="{0479907B-38A3-4B42-B89D-39AD99FE7A13}" presName="parentText" presStyleLbl="node1" presStyleIdx="0" presStyleCnt="1" custScaleX="95687">
        <dgm:presLayoutVars>
          <dgm:chMax val="0"/>
          <dgm:bulletEnabled val="1"/>
        </dgm:presLayoutVars>
      </dgm:prSet>
      <dgm:spPr/>
    </dgm:pt>
  </dgm:ptLst>
  <dgm:cxnLst>
    <dgm:cxn modelId="{62FE7F4C-AC18-4E49-AA9F-943CD7E46251}" srcId="{06B82611-30FB-4CBF-8C0E-DE8E27AA25E5}" destId="{0479907B-38A3-4B42-B89D-39AD99FE7A13}" srcOrd="0" destOrd="0" parTransId="{FD3F32E2-A2D6-4AE6-BC0F-6BD083B5EB20}" sibTransId="{5CFF930F-9548-45AD-956F-3344FCCB5973}"/>
    <dgm:cxn modelId="{D73557A7-BF38-4DE3-A744-5041EA7B5BE4}" type="presOf" srcId="{0479907B-38A3-4B42-B89D-39AD99FE7A13}" destId="{CC255DB3-8F29-4B1E-B777-A2DEA7965C4B}" srcOrd="0" destOrd="0" presId="urn:microsoft.com/office/officeart/2005/8/layout/vList2"/>
    <dgm:cxn modelId="{5698BACF-302A-4E0C-A959-284660629B7D}" type="presOf" srcId="{06B82611-30FB-4CBF-8C0E-DE8E27AA25E5}" destId="{B6DBF2C9-BFB3-47D7-B009-E82F0CFF8E5A}" srcOrd="0" destOrd="0" presId="urn:microsoft.com/office/officeart/2005/8/layout/vList2"/>
    <dgm:cxn modelId="{BD09A803-7C86-4069-9E5C-417B30C07009}" type="presParOf" srcId="{B6DBF2C9-BFB3-47D7-B009-E82F0CFF8E5A}" destId="{CC255DB3-8F29-4B1E-B777-A2DEA7965C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0B8D9C-AD31-418F-81D8-472C8952E8A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F8057D8-2929-419B-A8C3-378797BA34B3}">
      <dgm:prSet/>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hi-IN" dirty="0"/>
            <a:t>कीमती धातु लेखों में कीमती धातु के आनुपातिक सामग्री का सटीक निर्धारण और आधिकारिक रिकॉर्डिंग। </a:t>
          </a:r>
          <a:endParaRPr lang="en-US" dirty="0"/>
        </a:p>
        <a:p>
          <a:pPr marL="0" marR="0" lvl="0" indent="0" defTabSz="914400" rtl="0" eaLnBrk="1" fontAlgn="auto" latinLnBrk="0" hangingPunct="1">
            <a:lnSpc>
              <a:spcPct val="100000"/>
            </a:lnSpc>
            <a:spcBef>
              <a:spcPts val="0"/>
            </a:spcBef>
            <a:spcAft>
              <a:spcPts val="0"/>
            </a:spcAft>
            <a:buClrTx/>
            <a:buSzTx/>
            <a:buFontTx/>
            <a:buNone/>
            <a:tabLst/>
            <a:defRPr/>
          </a:pPr>
          <a:endParaRPr lang="en-US" dirty="0"/>
        </a:p>
        <a:p>
          <a:pPr marL="0" marR="0" lvl="0" indent="0" defTabSz="914400" rtl="0" eaLnBrk="1" fontAlgn="auto" latinLnBrk="0" hangingPunct="1">
            <a:lnSpc>
              <a:spcPct val="100000"/>
            </a:lnSpc>
            <a:spcBef>
              <a:spcPts val="0"/>
            </a:spcBef>
            <a:spcAft>
              <a:spcPts val="0"/>
            </a:spcAft>
            <a:buClrTx/>
            <a:buSzTx/>
            <a:buFontTx/>
            <a:buNone/>
            <a:tabLst/>
            <a:defRPr/>
          </a:pPr>
          <a:r>
            <a:rPr lang="hi-IN" dirty="0"/>
            <a:t>हॉलमार्क इस प्रकार कई देशों में उपयोग किए जाने वाले आधिकारिक निशान हैं जो कीमती धातु के लेखों की शुद्धता की गारंटी के रूप में उपयोग किए जाते हैं।</a:t>
          </a:r>
          <a:endParaRPr lang="en-US" dirty="0"/>
        </a:p>
      </dgm:t>
    </dgm:pt>
    <dgm:pt modelId="{5605DB39-97FF-4DFE-8F3D-55FF9FF7A352}" type="parTrans" cxnId="{DA0AE71D-8D1E-4AEB-90BB-3EF3A70B3412}">
      <dgm:prSet/>
      <dgm:spPr/>
      <dgm:t>
        <a:bodyPr/>
        <a:lstStyle/>
        <a:p>
          <a:endParaRPr lang="en-US"/>
        </a:p>
      </dgm:t>
    </dgm:pt>
    <dgm:pt modelId="{1471897F-18F4-486B-9CD6-D762131907C9}" type="sibTrans" cxnId="{DA0AE71D-8D1E-4AEB-90BB-3EF3A70B3412}">
      <dgm:prSet/>
      <dgm:spPr/>
      <dgm:t>
        <a:bodyPr/>
        <a:lstStyle/>
        <a:p>
          <a:endParaRPr lang="en-US"/>
        </a:p>
      </dgm:t>
    </dgm:pt>
    <dgm:pt modelId="{694932E9-F2D4-4687-ADC6-D2B5FF5F006D}">
      <dgm:prSet/>
      <dgm:spPr/>
      <dgm:t>
        <a:bodyPr/>
        <a:lstStyle/>
        <a:p>
          <a:pPr rtl="0"/>
          <a:r>
            <a:rPr lang="hi-IN" dirty="0"/>
            <a:t>हॉलमार्किंग कीमती धातु लेख पर किया जा सकता है कीमती धातुएँ - सोना, चांदी, प्लेटिनम और पैलेडियम</a:t>
          </a:r>
          <a:endParaRPr lang="en-US" dirty="0"/>
        </a:p>
      </dgm:t>
    </dgm:pt>
    <dgm:pt modelId="{88E3BA54-7398-4DFA-B1A4-157149E27963}" type="parTrans" cxnId="{75EE47D8-A822-4D48-9331-20103AF01B25}">
      <dgm:prSet/>
      <dgm:spPr/>
      <dgm:t>
        <a:bodyPr/>
        <a:lstStyle/>
        <a:p>
          <a:endParaRPr lang="en-US"/>
        </a:p>
      </dgm:t>
    </dgm:pt>
    <dgm:pt modelId="{AD09DBC5-6A33-4200-8057-A44EF1DAD8BD}" type="sibTrans" cxnId="{75EE47D8-A822-4D48-9331-20103AF01B25}">
      <dgm:prSet/>
      <dgm:spPr/>
      <dgm:t>
        <a:bodyPr/>
        <a:lstStyle/>
        <a:p>
          <a:endParaRPr lang="en-US"/>
        </a:p>
      </dgm:t>
    </dgm:pt>
    <dgm:pt modelId="{764A0662-3E40-4405-B71D-BC1887A65650}">
      <dgm:prSet/>
      <dgm:spPr/>
      <dgm:t>
        <a:bodyPr/>
        <a:lstStyle/>
        <a:p>
          <a:pPr rtl="0"/>
          <a:endParaRPr lang="en-US" dirty="0"/>
        </a:p>
      </dgm:t>
    </dgm:pt>
    <dgm:pt modelId="{4EB0C716-32AD-4B07-8A1E-8048C6F2E673}" type="parTrans" cxnId="{C1D84489-447B-4F2E-9C99-D1683CDDFF19}">
      <dgm:prSet/>
      <dgm:spPr/>
      <dgm:t>
        <a:bodyPr/>
        <a:lstStyle/>
        <a:p>
          <a:endParaRPr lang="en-US"/>
        </a:p>
      </dgm:t>
    </dgm:pt>
    <dgm:pt modelId="{BF8FEC98-7A31-447C-842D-DF304D1D237F}" type="sibTrans" cxnId="{C1D84489-447B-4F2E-9C99-D1683CDDFF19}">
      <dgm:prSet/>
      <dgm:spPr/>
      <dgm:t>
        <a:bodyPr/>
        <a:lstStyle/>
        <a:p>
          <a:endParaRPr lang="en-US"/>
        </a:p>
      </dgm:t>
    </dgm:pt>
    <dgm:pt modelId="{F10E2DC6-9BAA-441A-BD7F-4FD3267CD3E0}">
      <dgm:prSet/>
      <dgm:spPr/>
      <dgm:t>
        <a:bodyPr/>
        <a:lstStyle/>
        <a:p>
          <a:pPr rtl="0"/>
          <a:r>
            <a:rPr lang="hi-IN" dirty="0"/>
            <a:t>वर्तमान बीआईएस योजना: सोने और चांदी के लिए</a:t>
          </a:r>
          <a:endParaRPr lang="en-US" dirty="0"/>
        </a:p>
      </dgm:t>
    </dgm:pt>
    <dgm:pt modelId="{9DA6BFB1-0C3D-4FBC-900F-D421D1A1BFF1}" type="parTrans" cxnId="{F4D369D4-73DF-4D12-BEA2-58D9F55FD981}">
      <dgm:prSet/>
      <dgm:spPr/>
      <dgm:t>
        <a:bodyPr/>
        <a:lstStyle/>
        <a:p>
          <a:endParaRPr lang="en-US"/>
        </a:p>
      </dgm:t>
    </dgm:pt>
    <dgm:pt modelId="{B22EE6F4-1C73-4BD9-8C9E-FE0478981358}" type="sibTrans" cxnId="{F4D369D4-73DF-4D12-BEA2-58D9F55FD981}">
      <dgm:prSet/>
      <dgm:spPr/>
      <dgm:t>
        <a:bodyPr/>
        <a:lstStyle/>
        <a:p>
          <a:endParaRPr lang="en-US"/>
        </a:p>
      </dgm:t>
    </dgm:pt>
    <dgm:pt modelId="{9F7E07F3-8B3D-4AED-B705-9803E4CBD6F5}" type="pres">
      <dgm:prSet presAssocID="{030B8D9C-AD31-418F-81D8-472C8952E8AA}" presName="linear" presStyleCnt="0">
        <dgm:presLayoutVars>
          <dgm:animLvl val="lvl"/>
          <dgm:resizeHandles val="exact"/>
        </dgm:presLayoutVars>
      </dgm:prSet>
      <dgm:spPr/>
    </dgm:pt>
    <dgm:pt modelId="{B59D7AAF-B4FF-4024-9E24-A09191302E16}" type="pres">
      <dgm:prSet presAssocID="{EF8057D8-2929-419B-A8C3-378797BA34B3}" presName="parentText" presStyleLbl="node1" presStyleIdx="0" presStyleCnt="3" custScaleY="70808">
        <dgm:presLayoutVars>
          <dgm:chMax val="0"/>
          <dgm:bulletEnabled val="1"/>
        </dgm:presLayoutVars>
      </dgm:prSet>
      <dgm:spPr/>
    </dgm:pt>
    <dgm:pt modelId="{92CF9224-02EF-45C3-916C-8CA690CE3799}" type="pres">
      <dgm:prSet presAssocID="{1471897F-18F4-486B-9CD6-D762131907C9}" presName="spacer" presStyleCnt="0"/>
      <dgm:spPr/>
    </dgm:pt>
    <dgm:pt modelId="{C22501B5-F60B-409E-B5FE-C26055B9B452}" type="pres">
      <dgm:prSet presAssocID="{694932E9-F2D4-4687-ADC6-D2B5FF5F006D}" presName="parentText" presStyleLbl="node1" presStyleIdx="1" presStyleCnt="3" custScaleY="50161">
        <dgm:presLayoutVars>
          <dgm:chMax val="0"/>
          <dgm:bulletEnabled val="1"/>
        </dgm:presLayoutVars>
      </dgm:prSet>
      <dgm:spPr/>
    </dgm:pt>
    <dgm:pt modelId="{E48F3BB8-04F3-4C61-B4E6-42072C72DAE0}" type="pres">
      <dgm:prSet presAssocID="{694932E9-F2D4-4687-ADC6-D2B5FF5F006D}" presName="childText" presStyleLbl="revTx" presStyleIdx="0" presStyleCnt="1">
        <dgm:presLayoutVars>
          <dgm:bulletEnabled val="1"/>
        </dgm:presLayoutVars>
      </dgm:prSet>
      <dgm:spPr/>
    </dgm:pt>
    <dgm:pt modelId="{5C16F408-4715-429B-959B-935EF2D47318}" type="pres">
      <dgm:prSet presAssocID="{F10E2DC6-9BAA-441A-BD7F-4FD3267CD3E0}" presName="parentText" presStyleLbl="node1" presStyleIdx="2" presStyleCnt="3" custScaleY="30093" custLinFactNeighborX="-13281" custLinFactNeighborY="-52491">
        <dgm:presLayoutVars>
          <dgm:chMax val="0"/>
          <dgm:bulletEnabled val="1"/>
        </dgm:presLayoutVars>
      </dgm:prSet>
      <dgm:spPr/>
    </dgm:pt>
  </dgm:ptLst>
  <dgm:cxnLst>
    <dgm:cxn modelId="{9EC47606-C51F-492B-8B7C-E4C679A08EFB}" type="presOf" srcId="{F10E2DC6-9BAA-441A-BD7F-4FD3267CD3E0}" destId="{5C16F408-4715-429B-959B-935EF2D47318}" srcOrd="0" destOrd="0" presId="urn:microsoft.com/office/officeart/2005/8/layout/vList2"/>
    <dgm:cxn modelId="{DA0AE71D-8D1E-4AEB-90BB-3EF3A70B3412}" srcId="{030B8D9C-AD31-418F-81D8-472C8952E8AA}" destId="{EF8057D8-2929-419B-A8C3-378797BA34B3}" srcOrd="0" destOrd="0" parTransId="{5605DB39-97FF-4DFE-8F3D-55FF9FF7A352}" sibTransId="{1471897F-18F4-486B-9CD6-D762131907C9}"/>
    <dgm:cxn modelId="{7D09012C-BCD0-46F6-8B76-848C33E0AA4F}" type="presOf" srcId="{030B8D9C-AD31-418F-81D8-472C8952E8AA}" destId="{9F7E07F3-8B3D-4AED-B705-9803E4CBD6F5}" srcOrd="0" destOrd="0" presId="urn:microsoft.com/office/officeart/2005/8/layout/vList2"/>
    <dgm:cxn modelId="{C1D84489-447B-4F2E-9C99-D1683CDDFF19}" srcId="{694932E9-F2D4-4687-ADC6-D2B5FF5F006D}" destId="{764A0662-3E40-4405-B71D-BC1887A65650}" srcOrd="0" destOrd="0" parTransId="{4EB0C716-32AD-4B07-8A1E-8048C6F2E673}" sibTransId="{BF8FEC98-7A31-447C-842D-DF304D1D237F}"/>
    <dgm:cxn modelId="{77CA90B4-CE79-47F0-8DD8-C9EC674401B8}" type="presOf" srcId="{694932E9-F2D4-4687-ADC6-D2B5FF5F006D}" destId="{C22501B5-F60B-409E-B5FE-C26055B9B452}" srcOrd="0" destOrd="0" presId="urn:microsoft.com/office/officeart/2005/8/layout/vList2"/>
    <dgm:cxn modelId="{F4D369D4-73DF-4D12-BEA2-58D9F55FD981}" srcId="{030B8D9C-AD31-418F-81D8-472C8952E8AA}" destId="{F10E2DC6-9BAA-441A-BD7F-4FD3267CD3E0}" srcOrd="2" destOrd="0" parTransId="{9DA6BFB1-0C3D-4FBC-900F-D421D1A1BFF1}" sibTransId="{B22EE6F4-1C73-4BD9-8C9E-FE0478981358}"/>
    <dgm:cxn modelId="{75EE47D8-A822-4D48-9331-20103AF01B25}" srcId="{030B8D9C-AD31-418F-81D8-472C8952E8AA}" destId="{694932E9-F2D4-4687-ADC6-D2B5FF5F006D}" srcOrd="1" destOrd="0" parTransId="{88E3BA54-7398-4DFA-B1A4-157149E27963}" sibTransId="{AD09DBC5-6A33-4200-8057-A44EF1DAD8BD}"/>
    <dgm:cxn modelId="{835A4CDE-0AAD-4086-A3D9-16387F27FFBC}" type="presOf" srcId="{764A0662-3E40-4405-B71D-BC1887A65650}" destId="{E48F3BB8-04F3-4C61-B4E6-42072C72DAE0}" srcOrd="0" destOrd="0" presId="urn:microsoft.com/office/officeart/2005/8/layout/vList2"/>
    <dgm:cxn modelId="{8CC8DEE7-6591-4993-B2B8-599E749C693D}" type="presOf" srcId="{EF8057D8-2929-419B-A8C3-378797BA34B3}" destId="{B59D7AAF-B4FF-4024-9E24-A09191302E16}" srcOrd="0" destOrd="0" presId="urn:microsoft.com/office/officeart/2005/8/layout/vList2"/>
    <dgm:cxn modelId="{0D943B31-BFA1-4296-9D32-DF2D205490E6}" type="presParOf" srcId="{9F7E07F3-8B3D-4AED-B705-9803E4CBD6F5}" destId="{B59D7AAF-B4FF-4024-9E24-A09191302E16}" srcOrd="0" destOrd="0" presId="urn:microsoft.com/office/officeart/2005/8/layout/vList2"/>
    <dgm:cxn modelId="{7AE99CFC-92EA-4308-8D04-744F706B95D6}" type="presParOf" srcId="{9F7E07F3-8B3D-4AED-B705-9803E4CBD6F5}" destId="{92CF9224-02EF-45C3-916C-8CA690CE3799}" srcOrd="1" destOrd="0" presId="urn:microsoft.com/office/officeart/2005/8/layout/vList2"/>
    <dgm:cxn modelId="{D622829C-9075-4E0C-B022-1C0E13F58B86}" type="presParOf" srcId="{9F7E07F3-8B3D-4AED-B705-9803E4CBD6F5}" destId="{C22501B5-F60B-409E-B5FE-C26055B9B452}" srcOrd="2" destOrd="0" presId="urn:microsoft.com/office/officeart/2005/8/layout/vList2"/>
    <dgm:cxn modelId="{698BE60D-407A-4FFD-B81F-FB79BA3493E7}" type="presParOf" srcId="{9F7E07F3-8B3D-4AED-B705-9803E4CBD6F5}" destId="{E48F3BB8-04F3-4C61-B4E6-42072C72DAE0}" srcOrd="3" destOrd="0" presId="urn:microsoft.com/office/officeart/2005/8/layout/vList2"/>
    <dgm:cxn modelId="{827099C9-3AE2-4686-A855-2BA01A6FE3C3}" type="presParOf" srcId="{9F7E07F3-8B3D-4AED-B705-9803E4CBD6F5}" destId="{5C16F408-4715-429B-959B-935EF2D47318}"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7DEE5D-69AD-4064-B86B-6B925309C2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2C5865-3E91-4FC2-AC5C-47070E00BEB9}">
      <dgm:prSet/>
      <dgm:spPr/>
      <dgm:t>
        <a:bodyPr/>
        <a:lstStyle/>
        <a:p>
          <a:pPr rtl="0"/>
          <a:r>
            <a:rPr lang="hi-IN" b="0" i="0" dirty="0"/>
            <a:t>हॉलमार्किंग के उद्देश्य</a:t>
          </a:r>
          <a:endParaRPr lang="en-US" dirty="0"/>
        </a:p>
      </dgm:t>
    </dgm:pt>
    <dgm:pt modelId="{450E4CDD-61F2-4F1D-AF5E-5EED91E9183A}" type="parTrans" cxnId="{B9C177F1-55C5-403F-A73C-570C60260150}">
      <dgm:prSet/>
      <dgm:spPr/>
      <dgm:t>
        <a:bodyPr/>
        <a:lstStyle/>
        <a:p>
          <a:endParaRPr lang="en-US"/>
        </a:p>
      </dgm:t>
    </dgm:pt>
    <dgm:pt modelId="{C8304915-92DB-4AF4-9109-E35EDAFC5F53}" type="sibTrans" cxnId="{B9C177F1-55C5-403F-A73C-570C60260150}">
      <dgm:prSet/>
      <dgm:spPr/>
      <dgm:t>
        <a:bodyPr/>
        <a:lstStyle/>
        <a:p>
          <a:endParaRPr lang="en-US"/>
        </a:p>
      </dgm:t>
    </dgm:pt>
    <dgm:pt modelId="{8916AFA2-1088-4B95-AE3F-F716B7F12464}" type="pres">
      <dgm:prSet presAssocID="{8E7DEE5D-69AD-4064-B86B-6B925309C259}" presName="linear" presStyleCnt="0">
        <dgm:presLayoutVars>
          <dgm:animLvl val="lvl"/>
          <dgm:resizeHandles val="exact"/>
        </dgm:presLayoutVars>
      </dgm:prSet>
      <dgm:spPr/>
    </dgm:pt>
    <dgm:pt modelId="{4D0E3576-1884-4C50-8316-A359A5073E5A}" type="pres">
      <dgm:prSet presAssocID="{E02C5865-3E91-4FC2-AC5C-47070E00BEB9}" presName="parentText" presStyleLbl="node1" presStyleIdx="0" presStyleCnt="1" custLinFactNeighborX="5241" custLinFactNeighborY="10863">
        <dgm:presLayoutVars>
          <dgm:chMax val="0"/>
          <dgm:bulletEnabled val="1"/>
        </dgm:presLayoutVars>
      </dgm:prSet>
      <dgm:spPr/>
    </dgm:pt>
  </dgm:ptLst>
  <dgm:cxnLst>
    <dgm:cxn modelId="{795DB018-D5C9-4F1E-A595-D88C70CAEC91}" type="presOf" srcId="{E02C5865-3E91-4FC2-AC5C-47070E00BEB9}" destId="{4D0E3576-1884-4C50-8316-A359A5073E5A}" srcOrd="0" destOrd="0" presId="urn:microsoft.com/office/officeart/2005/8/layout/vList2"/>
    <dgm:cxn modelId="{E4FBC835-9DBF-4DA3-8A87-AB7E9C9450F5}" type="presOf" srcId="{8E7DEE5D-69AD-4064-B86B-6B925309C259}" destId="{8916AFA2-1088-4B95-AE3F-F716B7F12464}" srcOrd="0" destOrd="0" presId="urn:microsoft.com/office/officeart/2005/8/layout/vList2"/>
    <dgm:cxn modelId="{B9C177F1-55C5-403F-A73C-570C60260150}" srcId="{8E7DEE5D-69AD-4064-B86B-6B925309C259}" destId="{E02C5865-3E91-4FC2-AC5C-47070E00BEB9}" srcOrd="0" destOrd="0" parTransId="{450E4CDD-61F2-4F1D-AF5E-5EED91E9183A}" sibTransId="{C8304915-92DB-4AF4-9109-E35EDAFC5F53}"/>
    <dgm:cxn modelId="{BF0B6C7C-59F2-415C-BA13-DF10CFEDABF0}" type="presParOf" srcId="{8916AFA2-1088-4B95-AE3F-F716B7F12464}" destId="{4D0E3576-1884-4C50-8316-A359A5073E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28A7C-A2C7-450F-9CCE-3496B878A4B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71E27555-7ED8-41A2-BF3F-9268A3702DCC}">
      <dgm:prSet/>
      <dgm:spPr/>
      <dgm:t>
        <a:bodyPr/>
        <a:lstStyle/>
        <a:p>
          <a:pPr rtl="0"/>
          <a:r>
            <a:rPr lang="hi-IN" b="1" dirty="0"/>
            <a:t>उपभोक्ता संरक्षण</a:t>
          </a:r>
          <a:endParaRPr lang="en-US" b="1" dirty="0"/>
        </a:p>
      </dgm:t>
    </dgm:pt>
    <dgm:pt modelId="{73FB3CD7-E8A1-4D32-926B-025BADA25F08}" type="parTrans" cxnId="{F1AA6532-0A68-4F36-AFA5-D9DA03999084}">
      <dgm:prSet/>
      <dgm:spPr/>
      <dgm:t>
        <a:bodyPr/>
        <a:lstStyle/>
        <a:p>
          <a:endParaRPr lang="en-US"/>
        </a:p>
      </dgm:t>
    </dgm:pt>
    <dgm:pt modelId="{7CB46233-49AB-45E5-8CDD-4216D24342C5}" type="sibTrans" cxnId="{F1AA6532-0A68-4F36-AFA5-D9DA03999084}">
      <dgm:prSet/>
      <dgm:spPr/>
      <dgm:t>
        <a:bodyPr/>
        <a:lstStyle/>
        <a:p>
          <a:endParaRPr lang="en-US"/>
        </a:p>
      </dgm:t>
    </dgm:pt>
    <dgm:pt modelId="{87626F52-336C-4527-A4C1-61DD0B7124B3}">
      <dgm:prSet/>
      <dgm:spPr/>
      <dgm:t>
        <a:bodyPr/>
        <a:lstStyle/>
        <a:p>
          <a:pPr rtl="0"/>
          <a:r>
            <a:rPr lang="hi-IN" dirty="0"/>
            <a:t>उपभोक्ता के लिए </a:t>
          </a:r>
          <a:r>
            <a:rPr lang="hi-IN" b="0" i="0" dirty="0"/>
            <a:t>सही</a:t>
          </a:r>
          <a:r>
            <a:rPr lang="en-US" b="0" i="0" dirty="0"/>
            <a:t> </a:t>
          </a:r>
          <a:r>
            <a:rPr lang="hi-IN" b="0" i="0" dirty="0"/>
            <a:t>मूल्य</a:t>
          </a:r>
          <a:r>
            <a:rPr lang="en-US" b="0" i="0" dirty="0"/>
            <a:t> </a:t>
          </a:r>
          <a:r>
            <a:rPr lang="hi-IN" dirty="0"/>
            <a:t>सुनिश्चित करना</a:t>
          </a:r>
          <a:endParaRPr lang="en-US" dirty="0"/>
        </a:p>
      </dgm:t>
    </dgm:pt>
    <dgm:pt modelId="{2190EBAF-7998-41D7-BDE5-2880D57DF66D}" type="parTrans" cxnId="{B2A1136B-4153-4D0F-891A-90526B6B8629}">
      <dgm:prSet/>
      <dgm:spPr/>
      <dgm:t>
        <a:bodyPr/>
        <a:lstStyle/>
        <a:p>
          <a:endParaRPr lang="en-US"/>
        </a:p>
      </dgm:t>
    </dgm:pt>
    <dgm:pt modelId="{4BC54F4E-9670-4FED-BC7C-0572E0EB077B}" type="sibTrans" cxnId="{B2A1136B-4153-4D0F-891A-90526B6B8629}">
      <dgm:prSet/>
      <dgm:spPr/>
      <dgm:t>
        <a:bodyPr/>
        <a:lstStyle/>
        <a:p>
          <a:endParaRPr lang="en-US"/>
        </a:p>
      </dgm:t>
    </dgm:pt>
    <dgm:pt modelId="{A47C84A5-6240-4E44-8703-7FCA63B83213}">
      <dgm:prSet/>
      <dgm:spPr/>
      <dgm:t>
        <a:bodyPr/>
        <a:lstStyle/>
        <a:p>
          <a:pPr rtl="0"/>
          <a:r>
            <a:rPr lang="hi-IN" dirty="0"/>
            <a:t>उपभोक्ताओं के लिए शुद्धता पर तीसरे पक्ष का आश्वासन प्रदान करना</a:t>
          </a:r>
          <a:endParaRPr lang="en-US" dirty="0"/>
        </a:p>
      </dgm:t>
    </dgm:pt>
    <dgm:pt modelId="{D4F93771-9295-4AFD-A978-DFE877D026BB}" type="parTrans" cxnId="{55A3510F-1490-4DA9-AF50-1C60E6BC0BD7}">
      <dgm:prSet/>
      <dgm:spPr/>
      <dgm:t>
        <a:bodyPr/>
        <a:lstStyle/>
        <a:p>
          <a:endParaRPr lang="en-US"/>
        </a:p>
      </dgm:t>
    </dgm:pt>
    <dgm:pt modelId="{0419A557-7C7A-46A2-84A4-3EBA4FEC97BE}" type="sibTrans" cxnId="{55A3510F-1490-4DA9-AF50-1C60E6BC0BD7}">
      <dgm:prSet/>
      <dgm:spPr/>
      <dgm:t>
        <a:bodyPr/>
        <a:lstStyle/>
        <a:p>
          <a:endParaRPr lang="en-US"/>
        </a:p>
      </dgm:t>
    </dgm:pt>
    <dgm:pt modelId="{60B1E2FF-9EF9-42F0-80B9-71FF05C83809}">
      <dgm:prSet/>
      <dgm:spPr/>
      <dgm:t>
        <a:bodyPr/>
        <a:lstStyle/>
        <a:p>
          <a:pPr rtl="0"/>
          <a:r>
            <a:rPr lang="hi-IN" b="1" dirty="0"/>
            <a:t>जौहरी को लाभ</a:t>
          </a:r>
          <a:endParaRPr lang="en-US" b="1" dirty="0"/>
        </a:p>
      </dgm:t>
    </dgm:pt>
    <dgm:pt modelId="{A30AFCC1-D897-44AD-BDFD-6996A0F5E223}" type="parTrans" cxnId="{ADE3A953-EE02-439A-92CE-18528E5C6236}">
      <dgm:prSet/>
      <dgm:spPr/>
      <dgm:t>
        <a:bodyPr/>
        <a:lstStyle/>
        <a:p>
          <a:endParaRPr lang="en-US"/>
        </a:p>
      </dgm:t>
    </dgm:pt>
    <dgm:pt modelId="{85608857-1E89-4638-9318-5C7A19B6D182}" type="sibTrans" cxnId="{ADE3A953-EE02-439A-92CE-18528E5C6236}">
      <dgm:prSet/>
      <dgm:spPr/>
      <dgm:t>
        <a:bodyPr/>
        <a:lstStyle/>
        <a:p>
          <a:endParaRPr lang="en-US"/>
        </a:p>
      </dgm:t>
    </dgm:pt>
    <dgm:pt modelId="{54E8BB3B-CF66-41B4-9F3C-9BFACCBDE009}">
      <dgm:prSet/>
      <dgm:spPr/>
      <dgm:t>
        <a:bodyPr/>
        <a:lstStyle/>
        <a:p>
          <a:pPr rtl="0"/>
          <a:r>
            <a:rPr lang="hi-IN" dirty="0"/>
            <a:t>आपूर्तिकर्ता गुणवत्ता पर जाँच रखने में मदद करता है</a:t>
          </a:r>
          <a:endParaRPr lang="en-US" dirty="0"/>
        </a:p>
      </dgm:t>
    </dgm:pt>
    <dgm:pt modelId="{F2D0667C-D0C2-4CE3-A27E-32129716C756}" type="parTrans" cxnId="{092620B4-EC96-4A80-8F73-F521763558DB}">
      <dgm:prSet/>
      <dgm:spPr/>
      <dgm:t>
        <a:bodyPr/>
        <a:lstStyle/>
        <a:p>
          <a:endParaRPr lang="en-US"/>
        </a:p>
      </dgm:t>
    </dgm:pt>
    <dgm:pt modelId="{D78F038B-A2F1-4E65-906F-6BA9ECAEA634}" type="sibTrans" cxnId="{092620B4-EC96-4A80-8F73-F521763558DB}">
      <dgm:prSet/>
      <dgm:spPr/>
      <dgm:t>
        <a:bodyPr/>
        <a:lstStyle/>
        <a:p>
          <a:endParaRPr lang="en-US"/>
        </a:p>
      </dgm:t>
    </dgm:pt>
    <dgm:pt modelId="{35EDEB73-F206-4E86-801C-619242EE09FD}">
      <dgm:prSet/>
      <dgm:spPr/>
      <dgm:t>
        <a:bodyPr/>
        <a:lstStyle/>
        <a:p>
          <a:pPr rtl="0"/>
          <a:r>
            <a:rPr lang="hi-IN" dirty="0"/>
            <a:t>एक गुणवत्ता के प्रति जागरूक जौहरी के रूप में परियोजनाएं</a:t>
          </a:r>
          <a:endParaRPr lang="en-US" dirty="0"/>
        </a:p>
      </dgm:t>
    </dgm:pt>
    <dgm:pt modelId="{15686CE4-C825-483D-A169-FC3336D776AB}" type="parTrans" cxnId="{0D27E032-1D40-4344-9239-C70A75A4158D}">
      <dgm:prSet/>
      <dgm:spPr/>
      <dgm:t>
        <a:bodyPr/>
        <a:lstStyle/>
        <a:p>
          <a:endParaRPr lang="en-US"/>
        </a:p>
      </dgm:t>
    </dgm:pt>
    <dgm:pt modelId="{ED7C6E4D-9EE1-4C04-9D64-2AABE4895AF2}" type="sibTrans" cxnId="{0D27E032-1D40-4344-9239-C70A75A4158D}">
      <dgm:prSet/>
      <dgm:spPr/>
      <dgm:t>
        <a:bodyPr/>
        <a:lstStyle/>
        <a:p>
          <a:endParaRPr lang="en-US"/>
        </a:p>
      </dgm:t>
    </dgm:pt>
    <dgm:pt modelId="{B86F4637-85AC-4571-9A74-B490722AD252}" type="pres">
      <dgm:prSet presAssocID="{60428A7C-A2C7-450F-9CCE-3496B878A4BD}" presName="diagram" presStyleCnt="0">
        <dgm:presLayoutVars>
          <dgm:dir/>
          <dgm:resizeHandles val="exact"/>
        </dgm:presLayoutVars>
      </dgm:prSet>
      <dgm:spPr/>
    </dgm:pt>
    <dgm:pt modelId="{C12454B1-98FD-45E5-A4CC-311087E65549}" type="pres">
      <dgm:prSet presAssocID="{71E27555-7ED8-41A2-BF3F-9268A3702DCC}" presName="node" presStyleLbl="node1" presStyleIdx="0" presStyleCnt="6">
        <dgm:presLayoutVars>
          <dgm:bulletEnabled val="1"/>
        </dgm:presLayoutVars>
      </dgm:prSet>
      <dgm:spPr/>
    </dgm:pt>
    <dgm:pt modelId="{EB551EA8-0F94-43BF-B4DD-465DA7F1ECB1}" type="pres">
      <dgm:prSet presAssocID="{7CB46233-49AB-45E5-8CDD-4216D24342C5}" presName="sibTrans" presStyleCnt="0"/>
      <dgm:spPr/>
    </dgm:pt>
    <dgm:pt modelId="{DBD4AFAF-6ABE-4CEE-8A5B-EBC90AD5BE1C}" type="pres">
      <dgm:prSet presAssocID="{87626F52-336C-4527-A4C1-61DD0B7124B3}" presName="node" presStyleLbl="node1" presStyleIdx="1" presStyleCnt="6">
        <dgm:presLayoutVars>
          <dgm:bulletEnabled val="1"/>
        </dgm:presLayoutVars>
      </dgm:prSet>
      <dgm:spPr/>
    </dgm:pt>
    <dgm:pt modelId="{9B2AC338-ACDC-4967-8B86-C7EC56D68AA3}" type="pres">
      <dgm:prSet presAssocID="{4BC54F4E-9670-4FED-BC7C-0572E0EB077B}" presName="sibTrans" presStyleCnt="0"/>
      <dgm:spPr/>
    </dgm:pt>
    <dgm:pt modelId="{2742365B-9F30-484C-90A4-833AF6B43FE2}" type="pres">
      <dgm:prSet presAssocID="{A47C84A5-6240-4E44-8703-7FCA63B83213}" presName="node" presStyleLbl="node1" presStyleIdx="2" presStyleCnt="6">
        <dgm:presLayoutVars>
          <dgm:bulletEnabled val="1"/>
        </dgm:presLayoutVars>
      </dgm:prSet>
      <dgm:spPr/>
    </dgm:pt>
    <dgm:pt modelId="{736A3640-17CD-4673-B03F-609B548A365D}" type="pres">
      <dgm:prSet presAssocID="{0419A557-7C7A-46A2-84A4-3EBA4FEC97BE}" presName="sibTrans" presStyleCnt="0"/>
      <dgm:spPr/>
    </dgm:pt>
    <dgm:pt modelId="{801AA461-1FEF-4B3B-806F-A21171566934}" type="pres">
      <dgm:prSet presAssocID="{60B1E2FF-9EF9-42F0-80B9-71FF05C83809}" presName="node" presStyleLbl="node1" presStyleIdx="3" presStyleCnt="6">
        <dgm:presLayoutVars>
          <dgm:bulletEnabled val="1"/>
        </dgm:presLayoutVars>
      </dgm:prSet>
      <dgm:spPr/>
    </dgm:pt>
    <dgm:pt modelId="{69C10C48-3E2C-4A0E-B7A2-26D475AE0EF5}" type="pres">
      <dgm:prSet presAssocID="{85608857-1E89-4638-9318-5C7A19B6D182}" presName="sibTrans" presStyleCnt="0"/>
      <dgm:spPr/>
    </dgm:pt>
    <dgm:pt modelId="{8F26DFB7-CBF9-4629-BB9B-81695342A36C}" type="pres">
      <dgm:prSet presAssocID="{54E8BB3B-CF66-41B4-9F3C-9BFACCBDE009}" presName="node" presStyleLbl="node1" presStyleIdx="4" presStyleCnt="6">
        <dgm:presLayoutVars>
          <dgm:bulletEnabled val="1"/>
        </dgm:presLayoutVars>
      </dgm:prSet>
      <dgm:spPr/>
    </dgm:pt>
    <dgm:pt modelId="{20D74C2C-3F0F-4A64-953F-D9A3C5D209CD}" type="pres">
      <dgm:prSet presAssocID="{D78F038B-A2F1-4E65-906F-6BA9ECAEA634}" presName="sibTrans" presStyleCnt="0"/>
      <dgm:spPr/>
    </dgm:pt>
    <dgm:pt modelId="{B55FB38C-8A25-4740-AD87-66BBA749F0AF}" type="pres">
      <dgm:prSet presAssocID="{35EDEB73-F206-4E86-801C-619242EE09FD}" presName="node" presStyleLbl="node1" presStyleIdx="5" presStyleCnt="6">
        <dgm:presLayoutVars>
          <dgm:bulletEnabled val="1"/>
        </dgm:presLayoutVars>
      </dgm:prSet>
      <dgm:spPr/>
    </dgm:pt>
  </dgm:ptLst>
  <dgm:cxnLst>
    <dgm:cxn modelId="{55A3510F-1490-4DA9-AF50-1C60E6BC0BD7}" srcId="{60428A7C-A2C7-450F-9CCE-3496B878A4BD}" destId="{A47C84A5-6240-4E44-8703-7FCA63B83213}" srcOrd="2" destOrd="0" parTransId="{D4F93771-9295-4AFD-A978-DFE877D026BB}" sibTransId="{0419A557-7C7A-46A2-84A4-3EBA4FEC97BE}"/>
    <dgm:cxn modelId="{096C4111-F08B-44BD-AC96-A14008FD77F1}" type="presOf" srcId="{60B1E2FF-9EF9-42F0-80B9-71FF05C83809}" destId="{801AA461-1FEF-4B3B-806F-A21171566934}" srcOrd="0" destOrd="0" presId="urn:microsoft.com/office/officeart/2005/8/layout/default"/>
    <dgm:cxn modelId="{F1AA6532-0A68-4F36-AFA5-D9DA03999084}" srcId="{60428A7C-A2C7-450F-9CCE-3496B878A4BD}" destId="{71E27555-7ED8-41A2-BF3F-9268A3702DCC}" srcOrd="0" destOrd="0" parTransId="{73FB3CD7-E8A1-4D32-926B-025BADA25F08}" sibTransId="{7CB46233-49AB-45E5-8CDD-4216D24342C5}"/>
    <dgm:cxn modelId="{0D27E032-1D40-4344-9239-C70A75A4158D}" srcId="{60428A7C-A2C7-450F-9CCE-3496B878A4BD}" destId="{35EDEB73-F206-4E86-801C-619242EE09FD}" srcOrd="5" destOrd="0" parTransId="{15686CE4-C825-483D-A169-FC3336D776AB}" sibTransId="{ED7C6E4D-9EE1-4C04-9D64-2AABE4895AF2}"/>
    <dgm:cxn modelId="{4A732042-F70E-4996-BDC4-2FB4F2F29CCE}" type="presOf" srcId="{35EDEB73-F206-4E86-801C-619242EE09FD}" destId="{B55FB38C-8A25-4740-AD87-66BBA749F0AF}" srcOrd="0" destOrd="0" presId="urn:microsoft.com/office/officeart/2005/8/layout/default"/>
    <dgm:cxn modelId="{9CB37D47-9E11-4D3F-AC30-58CBBF3EC0F8}" type="presOf" srcId="{60428A7C-A2C7-450F-9CCE-3496B878A4BD}" destId="{B86F4637-85AC-4571-9A74-B490722AD252}" srcOrd="0" destOrd="0" presId="urn:microsoft.com/office/officeart/2005/8/layout/default"/>
    <dgm:cxn modelId="{B2A1136B-4153-4D0F-891A-90526B6B8629}" srcId="{60428A7C-A2C7-450F-9CCE-3496B878A4BD}" destId="{87626F52-336C-4527-A4C1-61DD0B7124B3}" srcOrd="1" destOrd="0" parTransId="{2190EBAF-7998-41D7-BDE5-2880D57DF66D}" sibTransId="{4BC54F4E-9670-4FED-BC7C-0572E0EB077B}"/>
    <dgm:cxn modelId="{28406C51-1B07-4713-A805-1591CF0EA97D}" type="presOf" srcId="{54E8BB3B-CF66-41B4-9F3C-9BFACCBDE009}" destId="{8F26DFB7-CBF9-4629-BB9B-81695342A36C}" srcOrd="0" destOrd="0" presId="urn:microsoft.com/office/officeart/2005/8/layout/default"/>
    <dgm:cxn modelId="{ADE3A953-EE02-439A-92CE-18528E5C6236}" srcId="{60428A7C-A2C7-450F-9CCE-3496B878A4BD}" destId="{60B1E2FF-9EF9-42F0-80B9-71FF05C83809}" srcOrd="3" destOrd="0" parTransId="{A30AFCC1-D897-44AD-BDFD-6996A0F5E223}" sibTransId="{85608857-1E89-4638-9318-5C7A19B6D182}"/>
    <dgm:cxn modelId="{092620B4-EC96-4A80-8F73-F521763558DB}" srcId="{60428A7C-A2C7-450F-9CCE-3496B878A4BD}" destId="{54E8BB3B-CF66-41B4-9F3C-9BFACCBDE009}" srcOrd="4" destOrd="0" parTransId="{F2D0667C-D0C2-4CE3-A27E-32129716C756}" sibTransId="{D78F038B-A2F1-4E65-906F-6BA9ECAEA634}"/>
    <dgm:cxn modelId="{E0AE13DC-2A92-4B49-88EB-541F61F06012}" type="presOf" srcId="{87626F52-336C-4527-A4C1-61DD0B7124B3}" destId="{DBD4AFAF-6ABE-4CEE-8A5B-EBC90AD5BE1C}" srcOrd="0" destOrd="0" presId="urn:microsoft.com/office/officeart/2005/8/layout/default"/>
    <dgm:cxn modelId="{F00861F5-CAC7-4B2B-BE0A-A33EF500770D}" type="presOf" srcId="{71E27555-7ED8-41A2-BF3F-9268A3702DCC}" destId="{C12454B1-98FD-45E5-A4CC-311087E65549}" srcOrd="0" destOrd="0" presId="urn:microsoft.com/office/officeart/2005/8/layout/default"/>
    <dgm:cxn modelId="{B9D39CFF-21AE-476C-B603-0F1ED86B81E4}" type="presOf" srcId="{A47C84A5-6240-4E44-8703-7FCA63B83213}" destId="{2742365B-9F30-484C-90A4-833AF6B43FE2}" srcOrd="0" destOrd="0" presId="urn:microsoft.com/office/officeart/2005/8/layout/default"/>
    <dgm:cxn modelId="{F3A733A2-50EA-404F-93CC-C60F7CC14E54}" type="presParOf" srcId="{B86F4637-85AC-4571-9A74-B490722AD252}" destId="{C12454B1-98FD-45E5-A4CC-311087E65549}" srcOrd="0" destOrd="0" presId="urn:microsoft.com/office/officeart/2005/8/layout/default"/>
    <dgm:cxn modelId="{31D0EFC0-D654-4683-BE9C-F4FA3D136AAF}" type="presParOf" srcId="{B86F4637-85AC-4571-9A74-B490722AD252}" destId="{EB551EA8-0F94-43BF-B4DD-465DA7F1ECB1}" srcOrd="1" destOrd="0" presId="urn:microsoft.com/office/officeart/2005/8/layout/default"/>
    <dgm:cxn modelId="{088C5E60-320C-4567-909D-4739D7E19482}" type="presParOf" srcId="{B86F4637-85AC-4571-9A74-B490722AD252}" destId="{DBD4AFAF-6ABE-4CEE-8A5B-EBC90AD5BE1C}" srcOrd="2" destOrd="0" presId="urn:microsoft.com/office/officeart/2005/8/layout/default"/>
    <dgm:cxn modelId="{50561645-C686-4830-991D-075D037D4E57}" type="presParOf" srcId="{B86F4637-85AC-4571-9A74-B490722AD252}" destId="{9B2AC338-ACDC-4967-8B86-C7EC56D68AA3}" srcOrd="3" destOrd="0" presId="urn:microsoft.com/office/officeart/2005/8/layout/default"/>
    <dgm:cxn modelId="{BF171553-9ACE-49B6-A268-74C59FE4BB63}" type="presParOf" srcId="{B86F4637-85AC-4571-9A74-B490722AD252}" destId="{2742365B-9F30-484C-90A4-833AF6B43FE2}" srcOrd="4" destOrd="0" presId="urn:microsoft.com/office/officeart/2005/8/layout/default"/>
    <dgm:cxn modelId="{15BEFA5F-9072-430C-9BDB-13F859DD1A07}" type="presParOf" srcId="{B86F4637-85AC-4571-9A74-B490722AD252}" destId="{736A3640-17CD-4673-B03F-609B548A365D}" srcOrd="5" destOrd="0" presId="urn:microsoft.com/office/officeart/2005/8/layout/default"/>
    <dgm:cxn modelId="{4D555A41-7670-4113-AB53-172CE3A45FC8}" type="presParOf" srcId="{B86F4637-85AC-4571-9A74-B490722AD252}" destId="{801AA461-1FEF-4B3B-806F-A21171566934}" srcOrd="6" destOrd="0" presId="urn:microsoft.com/office/officeart/2005/8/layout/default"/>
    <dgm:cxn modelId="{9F146383-7C44-4163-A9AC-89A9A4B034C9}" type="presParOf" srcId="{B86F4637-85AC-4571-9A74-B490722AD252}" destId="{69C10C48-3E2C-4A0E-B7A2-26D475AE0EF5}" srcOrd="7" destOrd="0" presId="urn:microsoft.com/office/officeart/2005/8/layout/default"/>
    <dgm:cxn modelId="{0CBC8B15-8D55-439B-940A-2B1D0358F66A}" type="presParOf" srcId="{B86F4637-85AC-4571-9A74-B490722AD252}" destId="{8F26DFB7-CBF9-4629-BB9B-81695342A36C}" srcOrd="8" destOrd="0" presId="urn:microsoft.com/office/officeart/2005/8/layout/default"/>
    <dgm:cxn modelId="{E22DCA2A-3AFA-48AC-83D1-E7C7FFBA11B4}" type="presParOf" srcId="{B86F4637-85AC-4571-9A74-B490722AD252}" destId="{20D74C2C-3F0F-4A64-953F-D9A3C5D209CD}" srcOrd="9" destOrd="0" presId="urn:microsoft.com/office/officeart/2005/8/layout/default"/>
    <dgm:cxn modelId="{0C94F6B4-67B5-473D-9193-AD315129902A}" type="presParOf" srcId="{B86F4637-85AC-4571-9A74-B490722AD252}" destId="{B55FB38C-8A25-4740-AD87-66BBA749F0AF}"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93B31C-546A-41A5-9BD2-FEF9208248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A5E55D-80F3-4A32-B1E2-809241C61E0D}">
      <dgm:prSet/>
      <dgm:spPr/>
      <dgm:t>
        <a:bodyPr/>
        <a:lstStyle/>
        <a:p>
          <a:pPr rtl="0"/>
          <a:r>
            <a:rPr lang="hi-IN" dirty="0"/>
            <a:t>हॉलमार्किंग के तहत चांदी को कवर किया गया</a:t>
          </a:r>
          <a:endParaRPr lang="en-US" dirty="0"/>
        </a:p>
      </dgm:t>
    </dgm:pt>
    <dgm:pt modelId="{21C84F33-EA07-44C9-B727-B92845A26666}" type="parTrans" cxnId="{18969B6C-120B-4DCE-928B-C6989F06DC18}">
      <dgm:prSet/>
      <dgm:spPr/>
      <dgm:t>
        <a:bodyPr/>
        <a:lstStyle/>
        <a:p>
          <a:endParaRPr lang="en-US"/>
        </a:p>
      </dgm:t>
    </dgm:pt>
    <dgm:pt modelId="{AC4AC868-FCFB-4ACD-9DCE-965BAFBB9DFC}" type="sibTrans" cxnId="{18969B6C-120B-4DCE-928B-C6989F06DC18}">
      <dgm:prSet/>
      <dgm:spPr/>
      <dgm:t>
        <a:bodyPr/>
        <a:lstStyle/>
        <a:p>
          <a:endParaRPr lang="en-US"/>
        </a:p>
      </dgm:t>
    </dgm:pt>
    <dgm:pt modelId="{9561B045-D9F8-4CD0-8FAE-33DEEFBD9D11}" type="pres">
      <dgm:prSet presAssocID="{AF93B31C-546A-41A5-9BD2-FEF920824809}" presName="linear" presStyleCnt="0">
        <dgm:presLayoutVars>
          <dgm:animLvl val="lvl"/>
          <dgm:resizeHandles val="exact"/>
        </dgm:presLayoutVars>
      </dgm:prSet>
      <dgm:spPr/>
    </dgm:pt>
    <dgm:pt modelId="{7458FD27-37A3-4407-82F6-815EC5C80237}" type="pres">
      <dgm:prSet presAssocID="{81A5E55D-80F3-4A32-B1E2-809241C61E0D}" presName="parentText" presStyleLbl="node1" presStyleIdx="0" presStyleCnt="1" custScaleY="139614" custLinFactNeighborX="6443" custLinFactNeighborY="-5331">
        <dgm:presLayoutVars>
          <dgm:chMax val="0"/>
          <dgm:bulletEnabled val="1"/>
        </dgm:presLayoutVars>
      </dgm:prSet>
      <dgm:spPr/>
    </dgm:pt>
  </dgm:ptLst>
  <dgm:cxnLst>
    <dgm:cxn modelId="{18969B6C-120B-4DCE-928B-C6989F06DC18}" srcId="{AF93B31C-546A-41A5-9BD2-FEF920824809}" destId="{81A5E55D-80F3-4A32-B1E2-809241C61E0D}" srcOrd="0" destOrd="0" parTransId="{21C84F33-EA07-44C9-B727-B92845A26666}" sibTransId="{AC4AC868-FCFB-4ACD-9DCE-965BAFBB9DFC}"/>
    <dgm:cxn modelId="{222B1484-B7CE-4B7E-B2FE-08DE6BD331DB}" type="presOf" srcId="{AF93B31C-546A-41A5-9BD2-FEF920824809}" destId="{9561B045-D9F8-4CD0-8FAE-33DEEFBD9D11}" srcOrd="0" destOrd="0" presId="urn:microsoft.com/office/officeart/2005/8/layout/vList2"/>
    <dgm:cxn modelId="{FCB426AA-8547-4370-950F-B1024B89E22F}" type="presOf" srcId="{81A5E55D-80F3-4A32-B1E2-809241C61E0D}" destId="{7458FD27-37A3-4407-82F6-815EC5C80237}" srcOrd="0" destOrd="0" presId="urn:microsoft.com/office/officeart/2005/8/layout/vList2"/>
    <dgm:cxn modelId="{5906C38C-42FD-4B1D-A904-80DCB56AAC67}" type="presParOf" srcId="{9561B045-D9F8-4CD0-8FAE-33DEEFBD9D11}" destId="{7458FD27-37A3-4407-82F6-815EC5C8023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90B2D0-D2A6-42D3-9264-8B4FF3825752}"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en-US"/>
        </a:p>
      </dgm:t>
    </dgm:pt>
    <dgm:pt modelId="{F68787D1-B8B6-47F3-BB7A-3910335E4F32}">
      <dgm:prSet/>
      <dgm:spPr/>
      <dgm:t>
        <a:bodyPr/>
        <a:lstStyle/>
        <a:p>
          <a:pPr rtl="0"/>
          <a:r>
            <a:rPr lang="en-US" b="1" u="none" dirty="0"/>
            <a:t>IS 2112:2014 </a:t>
          </a:r>
          <a:r>
            <a:rPr lang="en-US" b="1" dirty="0"/>
            <a:t>: 	</a:t>
          </a:r>
          <a:r>
            <a:rPr lang="hi-IN" dirty="0"/>
            <a:t>चाँदी के गोटे</a:t>
          </a:r>
          <a:endParaRPr lang="en-US" dirty="0"/>
        </a:p>
      </dgm:t>
    </dgm:pt>
    <dgm:pt modelId="{3C367AEE-922C-4049-AEC9-CBE04CEF4ADB}" type="parTrans" cxnId="{751AA56B-C70A-4FD6-90FF-246F47AF9EE8}">
      <dgm:prSet/>
      <dgm:spPr/>
      <dgm:t>
        <a:bodyPr/>
        <a:lstStyle/>
        <a:p>
          <a:endParaRPr lang="en-US"/>
        </a:p>
      </dgm:t>
    </dgm:pt>
    <dgm:pt modelId="{A584FF81-B197-47F2-89BD-4574084BC38D}" type="sibTrans" cxnId="{751AA56B-C70A-4FD6-90FF-246F47AF9EE8}">
      <dgm:prSet/>
      <dgm:spPr/>
      <dgm:t>
        <a:bodyPr/>
        <a:lstStyle/>
        <a:p>
          <a:endParaRPr lang="en-US"/>
        </a:p>
      </dgm:t>
    </dgm:pt>
    <dgm:pt modelId="{9CAFCBC7-9946-4BF9-84C8-9D0C548FD9D8}">
      <dgm:prSet/>
      <dgm:spPr/>
      <dgm:t>
        <a:bodyPr/>
        <a:lstStyle/>
        <a:p>
          <a:pPr rtl="0"/>
          <a:r>
            <a:rPr lang="hi-IN" dirty="0"/>
            <a:t>उनकी शुद्धता पर निर्भर करता है:</a:t>
          </a:r>
          <a:r>
            <a:rPr lang="en-US" dirty="0"/>
            <a:t> </a:t>
          </a:r>
          <a:r>
            <a:rPr lang="en-IN" b="1" dirty="0"/>
            <a:t>999.9, 999.5, 999 </a:t>
          </a:r>
          <a:r>
            <a:rPr lang="en-IN" b="1" dirty="0" err="1"/>
            <a:t>ppt</a:t>
          </a:r>
          <a:endParaRPr lang="en-US" dirty="0"/>
        </a:p>
      </dgm:t>
    </dgm:pt>
    <dgm:pt modelId="{D91A693B-2302-4CBB-B0DD-AB3B3621E8D3}" type="parTrans" cxnId="{733C112E-819E-4474-924D-A3CF9320A9E9}">
      <dgm:prSet/>
      <dgm:spPr/>
      <dgm:t>
        <a:bodyPr/>
        <a:lstStyle/>
        <a:p>
          <a:endParaRPr lang="en-US"/>
        </a:p>
      </dgm:t>
    </dgm:pt>
    <dgm:pt modelId="{19C1C6B4-A1D7-4BC3-895A-AAF794976DFE}" type="sibTrans" cxnId="{733C112E-819E-4474-924D-A3CF9320A9E9}">
      <dgm:prSet/>
      <dgm:spPr/>
      <dgm:t>
        <a:bodyPr/>
        <a:lstStyle/>
        <a:p>
          <a:endParaRPr lang="en-US"/>
        </a:p>
      </dgm:t>
    </dgm:pt>
    <dgm:pt modelId="{E5B3B018-7C68-487D-A157-E741316D5B55}">
      <dgm:prSet/>
      <dgm:spPr/>
      <dgm:t>
        <a:bodyPr/>
        <a:lstStyle/>
        <a:p>
          <a:pPr rtl="0"/>
          <a:endParaRPr lang="en-US" dirty="0"/>
        </a:p>
      </dgm:t>
    </dgm:pt>
    <dgm:pt modelId="{5419EAA0-9558-4CF0-A99C-0AA89EAEAA8D}" type="parTrans" cxnId="{FA6E197D-9878-4617-8168-95EBF4AE3900}">
      <dgm:prSet/>
      <dgm:spPr/>
      <dgm:t>
        <a:bodyPr/>
        <a:lstStyle/>
        <a:p>
          <a:endParaRPr lang="en-US"/>
        </a:p>
      </dgm:t>
    </dgm:pt>
    <dgm:pt modelId="{D1C8E33F-D46F-4380-A7F8-8AA6F14E8DEC}" type="sibTrans" cxnId="{FA6E197D-9878-4617-8168-95EBF4AE3900}">
      <dgm:prSet/>
      <dgm:spPr/>
      <dgm:t>
        <a:bodyPr/>
        <a:lstStyle/>
        <a:p>
          <a:endParaRPr lang="en-US"/>
        </a:p>
      </dgm:t>
    </dgm:pt>
    <dgm:pt modelId="{A5E6445A-59CD-4ABA-933F-93241232F1D4}">
      <dgm:prSet/>
      <dgm:spPr/>
      <dgm:t>
        <a:bodyPr/>
        <a:lstStyle/>
        <a:p>
          <a:pPr rtl="0"/>
          <a:r>
            <a:rPr lang="hi-IN" dirty="0"/>
            <a:t>रजत आभूषण / कलाकृतियों के लिए ग्रेड</a:t>
          </a:r>
          <a:r>
            <a:rPr lang="en-US" dirty="0"/>
            <a:t> </a:t>
          </a:r>
        </a:p>
        <a:p>
          <a:pPr rtl="0"/>
          <a:r>
            <a:rPr lang="en-US" dirty="0"/>
            <a:t>990, 970, 925, 900, 835, 800 </a:t>
          </a:r>
          <a:r>
            <a:rPr lang="en-US" dirty="0" err="1"/>
            <a:t>ppt</a:t>
          </a:r>
          <a:endParaRPr lang="en-US" dirty="0"/>
        </a:p>
      </dgm:t>
    </dgm:pt>
    <dgm:pt modelId="{E8EB79AC-D99F-4ADC-A51F-1696D98B35A2}" type="parTrans" cxnId="{DF2D46F5-97DD-48E4-9EAC-60BC803677D0}">
      <dgm:prSet/>
      <dgm:spPr/>
      <dgm:t>
        <a:bodyPr/>
        <a:lstStyle/>
        <a:p>
          <a:endParaRPr lang="en-US"/>
        </a:p>
      </dgm:t>
    </dgm:pt>
    <dgm:pt modelId="{EAE51F63-5D1B-41E4-9AD6-3937DAB37AC7}" type="sibTrans" cxnId="{DF2D46F5-97DD-48E4-9EAC-60BC803677D0}">
      <dgm:prSet/>
      <dgm:spPr/>
      <dgm:t>
        <a:bodyPr/>
        <a:lstStyle/>
        <a:p>
          <a:endParaRPr lang="en-US"/>
        </a:p>
      </dgm:t>
    </dgm:pt>
    <dgm:pt modelId="{2FB78231-B429-40BB-9079-65F979B02D5E}">
      <dgm:prSet/>
      <dgm:spPr/>
      <dgm:t>
        <a:bodyPr/>
        <a:lstStyle/>
        <a:p>
          <a:pPr rtl="0"/>
          <a:r>
            <a:rPr lang="hi-IN" dirty="0"/>
            <a:t>चांदी के आभूषण / कलाकंद की रजत सामग्री पर कोई नकारात्मक सहिष्णुता की अनुमति नहीं है</a:t>
          </a:r>
          <a:r>
            <a:rPr lang="en-US" b="1" dirty="0"/>
            <a:t>				</a:t>
          </a:r>
          <a:endParaRPr lang="en-US" dirty="0"/>
        </a:p>
      </dgm:t>
    </dgm:pt>
    <dgm:pt modelId="{144937E1-620D-4D36-AEAC-E4CE01447AAF}" type="parTrans" cxnId="{1F000B42-7010-4009-9EF5-2453BD92DFA2}">
      <dgm:prSet/>
      <dgm:spPr/>
      <dgm:t>
        <a:bodyPr/>
        <a:lstStyle/>
        <a:p>
          <a:endParaRPr lang="en-US"/>
        </a:p>
      </dgm:t>
    </dgm:pt>
    <dgm:pt modelId="{9524C79A-25C8-43B2-8513-91AC067118F2}" type="sibTrans" cxnId="{1F000B42-7010-4009-9EF5-2453BD92DFA2}">
      <dgm:prSet/>
      <dgm:spPr/>
      <dgm:t>
        <a:bodyPr/>
        <a:lstStyle/>
        <a:p>
          <a:endParaRPr lang="en-US"/>
        </a:p>
      </dgm:t>
    </dgm:pt>
    <dgm:pt modelId="{727DF2A9-3395-4C1B-BD9A-768FC63BFC5A}" type="pres">
      <dgm:prSet presAssocID="{BF90B2D0-D2A6-42D3-9264-8B4FF3825752}" presName="linear" presStyleCnt="0">
        <dgm:presLayoutVars>
          <dgm:animLvl val="lvl"/>
          <dgm:resizeHandles val="exact"/>
        </dgm:presLayoutVars>
      </dgm:prSet>
      <dgm:spPr/>
    </dgm:pt>
    <dgm:pt modelId="{37FD69CC-9301-4950-9BCC-F8EA83A15931}" type="pres">
      <dgm:prSet presAssocID="{F68787D1-B8B6-47F3-BB7A-3910335E4F32}" presName="parentText" presStyleLbl="node1" presStyleIdx="0" presStyleCnt="4" custScaleY="64467" custLinFactY="16557" custLinFactNeighborY="100000">
        <dgm:presLayoutVars>
          <dgm:chMax val="0"/>
          <dgm:bulletEnabled val="1"/>
        </dgm:presLayoutVars>
      </dgm:prSet>
      <dgm:spPr/>
    </dgm:pt>
    <dgm:pt modelId="{30CEE3D5-3A0C-4298-8E7A-332AAA2D87FA}" type="pres">
      <dgm:prSet presAssocID="{A584FF81-B197-47F2-89BD-4574084BC38D}" presName="spacer" presStyleCnt="0"/>
      <dgm:spPr/>
    </dgm:pt>
    <dgm:pt modelId="{411D2B4B-0BD6-4071-8E0B-7475491F66DA}" type="pres">
      <dgm:prSet presAssocID="{9CAFCBC7-9946-4BF9-84C8-9D0C548FD9D8}" presName="parentText" presStyleLbl="node1" presStyleIdx="1" presStyleCnt="4" custLinFactNeighborX="-1031" custLinFactNeighborY="76771">
        <dgm:presLayoutVars>
          <dgm:chMax val="0"/>
          <dgm:bulletEnabled val="1"/>
        </dgm:presLayoutVars>
      </dgm:prSet>
      <dgm:spPr/>
    </dgm:pt>
    <dgm:pt modelId="{9330542E-F665-4FE7-A048-770BBFC9F87D}" type="pres">
      <dgm:prSet presAssocID="{9CAFCBC7-9946-4BF9-84C8-9D0C548FD9D8}" presName="childText" presStyleLbl="revTx" presStyleIdx="0" presStyleCnt="1">
        <dgm:presLayoutVars>
          <dgm:bulletEnabled val="1"/>
        </dgm:presLayoutVars>
      </dgm:prSet>
      <dgm:spPr/>
    </dgm:pt>
    <dgm:pt modelId="{2BF47B80-CCCB-49A9-9D61-D45103AEBF25}" type="pres">
      <dgm:prSet presAssocID="{A5E6445A-59CD-4ABA-933F-93241232F1D4}" presName="parentText" presStyleLbl="node1" presStyleIdx="2" presStyleCnt="4">
        <dgm:presLayoutVars>
          <dgm:chMax val="0"/>
          <dgm:bulletEnabled val="1"/>
        </dgm:presLayoutVars>
      </dgm:prSet>
      <dgm:spPr/>
    </dgm:pt>
    <dgm:pt modelId="{04A209B9-EFDB-4D09-9B3B-5BAAF3264D8A}" type="pres">
      <dgm:prSet presAssocID="{EAE51F63-5D1B-41E4-9AD6-3937DAB37AC7}" presName="spacer" presStyleCnt="0"/>
      <dgm:spPr/>
    </dgm:pt>
    <dgm:pt modelId="{07AFC5BA-7010-4387-B04E-A4D9A3A0E491}" type="pres">
      <dgm:prSet presAssocID="{2FB78231-B429-40BB-9079-65F979B02D5E}" presName="parentText" presStyleLbl="node1" presStyleIdx="3" presStyleCnt="4">
        <dgm:presLayoutVars>
          <dgm:chMax val="0"/>
          <dgm:bulletEnabled val="1"/>
        </dgm:presLayoutVars>
      </dgm:prSet>
      <dgm:spPr/>
    </dgm:pt>
  </dgm:ptLst>
  <dgm:cxnLst>
    <dgm:cxn modelId="{8B679928-9AB8-4653-ABDC-B1D63F79AD0E}" type="presOf" srcId="{A5E6445A-59CD-4ABA-933F-93241232F1D4}" destId="{2BF47B80-CCCB-49A9-9D61-D45103AEBF25}" srcOrd="0" destOrd="0" presId="urn:microsoft.com/office/officeart/2005/8/layout/vList2"/>
    <dgm:cxn modelId="{733C112E-819E-4474-924D-A3CF9320A9E9}" srcId="{BF90B2D0-D2A6-42D3-9264-8B4FF3825752}" destId="{9CAFCBC7-9946-4BF9-84C8-9D0C548FD9D8}" srcOrd="1" destOrd="0" parTransId="{D91A693B-2302-4CBB-B0DD-AB3B3621E8D3}" sibTransId="{19C1C6B4-A1D7-4BC3-895A-AAF794976DFE}"/>
    <dgm:cxn modelId="{E9CBDC30-B130-4F42-83EE-C5B014E62472}" type="presOf" srcId="{BF90B2D0-D2A6-42D3-9264-8B4FF3825752}" destId="{727DF2A9-3395-4C1B-BD9A-768FC63BFC5A}" srcOrd="0" destOrd="0" presId="urn:microsoft.com/office/officeart/2005/8/layout/vList2"/>
    <dgm:cxn modelId="{323A6D3F-AA15-4F6C-9288-3E34A341536D}" type="presOf" srcId="{E5B3B018-7C68-487D-A157-E741316D5B55}" destId="{9330542E-F665-4FE7-A048-770BBFC9F87D}" srcOrd="0" destOrd="0" presId="urn:microsoft.com/office/officeart/2005/8/layout/vList2"/>
    <dgm:cxn modelId="{1F000B42-7010-4009-9EF5-2453BD92DFA2}" srcId="{BF90B2D0-D2A6-42D3-9264-8B4FF3825752}" destId="{2FB78231-B429-40BB-9079-65F979B02D5E}" srcOrd="3" destOrd="0" parTransId="{144937E1-620D-4D36-AEAC-E4CE01447AAF}" sibTransId="{9524C79A-25C8-43B2-8513-91AC067118F2}"/>
    <dgm:cxn modelId="{751AA56B-C70A-4FD6-90FF-246F47AF9EE8}" srcId="{BF90B2D0-D2A6-42D3-9264-8B4FF3825752}" destId="{F68787D1-B8B6-47F3-BB7A-3910335E4F32}" srcOrd="0" destOrd="0" parTransId="{3C367AEE-922C-4049-AEC9-CBE04CEF4ADB}" sibTransId="{A584FF81-B197-47F2-89BD-4574084BC38D}"/>
    <dgm:cxn modelId="{FA6E197D-9878-4617-8168-95EBF4AE3900}" srcId="{9CAFCBC7-9946-4BF9-84C8-9D0C548FD9D8}" destId="{E5B3B018-7C68-487D-A157-E741316D5B55}" srcOrd="0" destOrd="0" parTransId="{5419EAA0-9558-4CF0-A99C-0AA89EAEAA8D}" sibTransId="{D1C8E33F-D46F-4380-A7F8-8AA6F14E8DEC}"/>
    <dgm:cxn modelId="{7C7BB79A-84C4-4E2F-888A-C2DF8005C6D0}" type="presOf" srcId="{F68787D1-B8B6-47F3-BB7A-3910335E4F32}" destId="{37FD69CC-9301-4950-9BCC-F8EA83A15931}" srcOrd="0" destOrd="0" presId="urn:microsoft.com/office/officeart/2005/8/layout/vList2"/>
    <dgm:cxn modelId="{E36DABAD-C659-40CB-863E-8C466A39160D}" type="presOf" srcId="{2FB78231-B429-40BB-9079-65F979B02D5E}" destId="{07AFC5BA-7010-4387-B04E-A4D9A3A0E491}" srcOrd="0" destOrd="0" presId="urn:microsoft.com/office/officeart/2005/8/layout/vList2"/>
    <dgm:cxn modelId="{66B7ADC4-7377-4D54-80C9-B73248755EB7}" type="presOf" srcId="{9CAFCBC7-9946-4BF9-84C8-9D0C548FD9D8}" destId="{411D2B4B-0BD6-4071-8E0B-7475491F66DA}" srcOrd="0" destOrd="0" presId="urn:microsoft.com/office/officeart/2005/8/layout/vList2"/>
    <dgm:cxn modelId="{DF2D46F5-97DD-48E4-9EAC-60BC803677D0}" srcId="{BF90B2D0-D2A6-42D3-9264-8B4FF3825752}" destId="{A5E6445A-59CD-4ABA-933F-93241232F1D4}" srcOrd="2" destOrd="0" parTransId="{E8EB79AC-D99F-4ADC-A51F-1696D98B35A2}" sibTransId="{EAE51F63-5D1B-41E4-9AD6-3937DAB37AC7}"/>
    <dgm:cxn modelId="{9CEA58E3-C6A6-4DAE-BDFF-3510C885A484}" type="presParOf" srcId="{727DF2A9-3395-4C1B-BD9A-768FC63BFC5A}" destId="{37FD69CC-9301-4950-9BCC-F8EA83A15931}" srcOrd="0" destOrd="0" presId="urn:microsoft.com/office/officeart/2005/8/layout/vList2"/>
    <dgm:cxn modelId="{4EB80F51-2B36-43D9-BCAC-18F547FF8F31}" type="presParOf" srcId="{727DF2A9-3395-4C1B-BD9A-768FC63BFC5A}" destId="{30CEE3D5-3A0C-4298-8E7A-332AAA2D87FA}" srcOrd="1" destOrd="0" presId="urn:microsoft.com/office/officeart/2005/8/layout/vList2"/>
    <dgm:cxn modelId="{2DA0DA4B-5E46-43CB-BADD-234E9FB35F22}" type="presParOf" srcId="{727DF2A9-3395-4C1B-BD9A-768FC63BFC5A}" destId="{411D2B4B-0BD6-4071-8E0B-7475491F66DA}" srcOrd="2" destOrd="0" presId="urn:microsoft.com/office/officeart/2005/8/layout/vList2"/>
    <dgm:cxn modelId="{62FB61EA-F67C-4B9C-82A5-D9067B594F0C}" type="presParOf" srcId="{727DF2A9-3395-4C1B-BD9A-768FC63BFC5A}" destId="{9330542E-F665-4FE7-A048-770BBFC9F87D}" srcOrd="3" destOrd="0" presId="urn:microsoft.com/office/officeart/2005/8/layout/vList2"/>
    <dgm:cxn modelId="{BF36697D-2DF9-4FE8-BD0E-7046DFAF223E}" type="presParOf" srcId="{727DF2A9-3395-4C1B-BD9A-768FC63BFC5A}" destId="{2BF47B80-CCCB-49A9-9D61-D45103AEBF25}" srcOrd="4" destOrd="0" presId="urn:microsoft.com/office/officeart/2005/8/layout/vList2"/>
    <dgm:cxn modelId="{7E73C346-BB23-4624-B4E1-6E88BE377A08}" type="presParOf" srcId="{727DF2A9-3395-4C1B-BD9A-768FC63BFC5A}" destId="{04A209B9-EFDB-4D09-9B3B-5BAAF3264D8A}" srcOrd="5" destOrd="0" presId="urn:microsoft.com/office/officeart/2005/8/layout/vList2"/>
    <dgm:cxn modelId="{D9C53C7F-E310-492A-A7C4-65199F3E31DB}" type="presParOf" srcId="{727DF2A9-3395-4C1B-BD9A-768FC63BFC5A}" destId="{07AFC5BA-7010-4387-B04E-A4D9A3A0E491}"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F00115-6A0F-497B-A8EC-73EE9B9BF7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D830D11-1DA1-45F7-BCEC-7EE5CCEFAC6B}">
      <dgm:prSet custT="1"/>
      <dgm:spPr/>
      <dgm:t>
        <a:bodyPr/>
        <a:lstStyle/>
        <a:p>
          <a:pPr rtl="0"/>
          <a:r>
            <a:rPr lang="hi-IN" sz="2800" dirty="0"/>
            <a:t>आम आदमी किसी भी ए एंड एच केंद्रों से आभूषणों का परीक्षण करा सकता है।</a:t>
          </a:r>
          <a:endParaRPr lang="en-US" sz="2800" dirty="0"/>
        </a:p>
      </dgm:t>
    </dgm:pt>
    <dgm:pt modelId="{D1ACB984-FE1B-4833-80F8-3685078D73F5}" type="parTrans" cxnId="{BCD70F89-269F-49B7-B491-F3458CE7F1AC}">
      <dgm:prSet/>
      <dgm:spPr/>
      <dgm:t>
        <a:bodyPr/>
        <a:lstStyle/>
        <a:p>
          <a:endParaRPr lang="en-US"/>
        </a:p>
      </dgm:t>
    </dgm:pt>
    <dgm:pt modelId="{177C9974-6A14-45B3-A201-31EC571C6830}" type="sibTrans" cxnId="{BCD70F89-269F-49B7-B491-F3458CE7F1AC}">
      <dgm:prSet/>
      <dgm:spPr/>
      <dgm:t>
        <a:bodyPr/>
        <a:lstStyle/>
        <a:p>
          <a:endParaRPr lang="en-US"/>
        </a:p>
      </dgm:t>
    </dgm:pt>
    <dgm:pt modelId="{3C7D56EF-0C78-4359-8DDA-14545BC0DA9A}" type="pres">
      <dgm:prSet presAssocID="{3EF00115-6A0F-497B-A8EC-73EE9B9BF7A0}" presName="linear" presStyleCnt="0">
        <dgm:presLayoutVars>
          <dgm:animLvl val="lvl"/>
          <dgm:resizeHandles val="exact"/>
        </dgm:presLayoutVars>
      </dgm:prSet>
      <dgm:spPr/>
    </dgm:pt>
    <dgm:pt modelId="{06DFAF4A-0529-4182-80BF-1531E48113FA}" type="pres">
      <dgm:prSet presAssocID="{9D830D11-1DA1-45F7-BCEC-7EE5CCEFAC6B}" presName="parentText" presStyleLbl="node1" presStyleIdx="0" presStyleCnt="1" custLinFactNeighborX="-1091" custLinFactNeighborY="-33213">
        <dgm:presLayoutVars>
          <dgm:chMax val="0"/>
          <dgm:bulletEnabled val="1"/>
        </dgm:presLayoutVars>
      </dgm:prSet>
      <dgm:spPr/>
    </dgm:pt>
  </dgm:ptLst>
  <dgm:cxnLst>
    <dgm:cxn modelId="{39989113-EDE9-4070-B34A-E8A0FB128E77}" type="presOf" srcId="{9D830D11-1DA1-45F7-BCEC-7EE5CCEFAC6B}" destId="{06DFAF4A-0529-4182-80BF-1531E48113FA}" srcOrd="0" destOrd="0" presId="urn:microsoft.com/office/officeart/2005/8/layout/vList2"/>
    <dgm:cxn modelId="{BCD70F89-269F-49B7-B491-F3458CE7F1AC}" srcId="{3EF00115-6A0F-497B-A8EC-73EE9B9BF7A0}" destId="{9D830D11-1DA1-45F7-BCEC-7EE5CCEFAC6B}" srcOrd="0" destOrd="0" parTransId="{D1ACB984-FE1B-4833-80F8-3685078D73F5}" sibTransId="{177C9974-6A14-45B3-A201-31EC571C6830}"/>
    <dgm:cxn modelId="{F98C76D2-3AC6-401A-9B77-B0394DE912E4}" type="presOf" srcId="{3EF00115-6A0F-497B-A8EC-73EE9B9BF7A0}" destId="{3C7D56EF-0C78-4359-8DDA-14545BC0DA9A}" srcOrd="0" destOrd="0" presId="urn:microsoft.com/office/officeart/2005/8/layout/vList2"/>
    <dgm:cxn modelId="{EE6A122D-98D3-4A69-A534-438BEAA69394}" type="presParOf" srcId="{3C7D56EF-0C78-4359-8DDA-14545BC0DA9A}" destId="{06DFAF4A-0529-4182-80BF-1531E48113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C2DE9D6-36B3-47C6-A517-916ABCF5CC9C}"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ABA85469-94EB-4254-9526-D4FE07E8459E}">
      <dgm:prSet/>
      <dgm:spPr/>
      <dgm:t>
        <a:bodyPr/>
        <a:lstStyle/>
        <a:p>
          <a:pPr rtl="0"/>
          <a:r>
            <a:rPr lang="hi-IN" b="1" dirty="0"/>
            <a:t>सोने के आभूषणों/कलाकृतियों के लिए</a:t>
          </a:r>
          <a:endParaRPr lang="en-US" dirty="0"/>
        </a:p>
      </dgm:t>
    </dgm:pt>
    <dgm:pt modelId="{3377EF52-CB1A-48C6-AB11-72CF7829A44B}" type="parTrans" cxnId="{739A9EAE-40C5-4DA9-93AA-6D70DFB09698}">
      <dgm:prSet/>
      <dgm:spPr/>
      <dgm:t>
        <a:bodyPr/>
        <a:lstStyle/>
        <a:p>
          <a:endParaRPr lang="en-US"/>
        </a:p>
      </dgm:t>
    </dgm:pt>
    <dgm:pt modelId="{8F16BDC4-1147-4EC0-9A54-771D6FFE2974}" type="sibTrans" cxnId="{739A9EAE-40C5-4DA9-93AA-6D70DFB09698}">
      <dgm:prSet/>
      <dgm:spPr/>
      <dgm:t>
        <a:bodyPr/>
        <a:lstStyle/>
        <a:p>
          <a:endParaRPr lang="en-US"/>
        </a:p>
      </dgm:t>
    </dgm:pt>
    <dgm:pt modelId="{D98E89C8-CE16-4E4C-B721-C59DF8B4C707}">
      <dgm:prSet/>
      <dgm:spPr/>
      <dgm:t>
        <a:bodyPr/>
        <a:lstStyle/>
        <a:p>
          <a:pPr rtl="0"/>
          <a:r>
            <a:rPr lang="hi-IN" dirty="0"/>
            <a:t>क) रु. 35/- प्रति वस्तु और
ख) एक खेप के लिए न्यूनतम शुल्क रु. 150/-</a:t>
          </a:r>
          <a:endParaRPr lang="en-US" dirty="0"/>
        </a:p>
      </dgm:t>
    </dgm:pt>
    <dgm:pt modelId="{EFF168C1-EADB-44C9-A7A0-8E8C2EC355F6}" type="parTrans" cxnId="{696EB65D-2C8E-4603-904A-19AD5B9D1548}">
      <dgm:prSet/>
      <dgm:spPr/>
      <dgm:t>
        <a:bodyPr/>
        <a:lstStyle/>
        <a:p>
          <a:endParaRPr lang="en-US"/>
        </a:p>
      </dgm:t>
    </dgm:pt>
    <dgm:pt modelId="{63B76A91-E6E4-4780-8EB6-57B11E5FC298}" type="sibTrans" cxnId="{696EB65D-2C8E-4603-904A-19AD5B9D1548}">
      <dgm:prSet/>
      <dgm:spPr/>
      <dgm:t>
        <a:bodyPr/>
        <a:lstStyle/>
        <a:p>
          <a:endParaRPr lang="en-US"/>
        </a:p>
      </dgm:t>
    </dgm:pt>
    <dgm:pt modelId="{9407B517-FC23-4AC2-8131-71677984C5DF}">
      <dgm:prSet/>
      <dgm:spPr/>
      <dgm:t>
        <a:bodyPr/>
        <a:lstStyle/>
        <a:p>
          <a:pPr rtl="0"/>
          <a:endParaRPr lang="en-US" dirty="0"/>
        </a:p>
      </dgm:t>
    </dgm:pt>
    <dgm:pt modelId="{03587C7E-AC08-411B-A21B-792A8C155857}" type="parTrans" cxnId="{DBBDBAF3-9BB6-45FA-8CDF-09C201DA844C}">
      <dgm:prSet/>
      <dgm:spPr/>
      <dgm:t>
        <a:bodyPr/>
        <a:lstStyle/>
        <a:p>
          <a:endParaRPr lang="en-US"/>
        </a:p>
      </dgm:t>
    </dgm:pt>
    <dgm:pt modelId="{B2FE69EE-13C6-45C7-89EA-6C5637D1A4DD}" type="sibTrans" cxnId="{DBBDBAF3-9BB6-45FA-8CDF-09C201DA844C}">
      <dgm:prSet/>
      <dgm:spPr/>
      <dgm:t>
        <a:bodyPr/>
        <a:lstStyle/>
        <a:p>
          <a:endParaRPr lang="en-US"/>
        </a:p>
      </dgm:t>
    </dgm:pt>
    <dgm:pt modelId="{2848FC17-1BB4-4242-9296-B61FD27CBC93}">
      <dgm:prSet/>
      <dgm:spPr/>
      <dgm:t>
        <a:bodyPr/>
        <a:lstStyle/>
        <a:p>
          <a:pPr rtl="0"/>
          <a:r>
            <a:rPr lang="hi-IN" dirty="0"/>
            <a:t>क) रु. 45/- प्रति वस्तु और
ख) एक खेप के लिए न्यूनतम शुल्क रु. 200/-</a:t>
          </a:r>
          <a:endParaRPr lang="en-US" dirty="0"/>
        </a:p>
      </dgm:t>
    </dgm:pt>
    <dgm:pt modelId="{B69EC63F-43D5-43AC-A26E-CF2133364041}" type="sibTrans" cxnId="{74044CE8-D3DC-42F4-8EE9-CF979DEC454F}">
      <dgm:prSet/>
      <dgm:spPr/>
      <dgm:t>
        <a:bodyPr/>
        <a:lstStyle/>
        <a:p>
          <a:endParaRPr lang="en-US"/>
        </a:p>
      </dgm:t>
    </dgm:pt>
    <dgm:pt modelId="{BFA0FD4F-52D6-483D-A15B-982CF9D56048}" type="parTrans" cxnId="{74044CE8-D3DC-42F4-8EE9-CF979DEC454F}">
      <dgm:prSet/>
      <dgm:spPr/>
      <dgm:t>
        <a:bodyPr/>
        <a:lstStyle/>
        <a:p>
          <a:endParaRPr lang="en-US"/>
        </a:p>
      </dgm:t>
    </dgm:pt>
    <dgm:pt modelId="{172D54BF-D65A-4AFB-9BFF-3C782DD19EE7}">
      <dgm:prSet/>
      <dgm:spPr/>
      <dgm:t>
        <a:bodyPr/>
        <a:lstStyle/>
        <a:p>
          <a:pPr rtl="0"/>
          <a:r>
            <a:rPr lang="hi-IN" b="1" dirty="0"/>
            <a:t>चांदी के आभूषणों/कलाकृतियों के लिए</a:t>
          </a:r>
          <a:endParaRPr lang="en-US" dirty="0"/>
        </a:p>
      </dgm:t>
    </dgm:pt>
    <dgm:pt modelId="{BAF339DE-5293-42C3-A3E6-397996D5DB0B}" type="sibTrans" cxnId="{562B952B-4D86-4BBE-8F5F-542538811DD9}">
      <dgm:prSet/>
      <dgm:spPr/>
      <dgm:t>
        <a:bodyPr/>
        <a:lstStyle/>
        <a:p>
          <a:endParaRPr lang="en-US"/>
        </a:p>
      </dgm:t>
    </dgm:pt>
    <dgm:pt modelId="{33BF3FDE-C662-4806-BB40-C3A84505A8EA}" type="parTrans" cxnId="{562B952B-4D86-4BBE-8F5F-542538811DD9}">
      <dgm:prSet/>
      <dgm:spPr/>
      <dgm:t>
        <a:bodyPr/>
        <a:lstStyle/>
        <a:p>
          <a:endParaRPr lang="en-US"/>
        </a:p>
      </dgm:t>
    </dgm:pt>
    <dgm:pt modelId="{32A88FA4-C9F4-461C-BEE5-FF53BCE0A6E1}" type="pres">
      <dgm:prSet presAssocID="{FC2DE9D6-36B3-47C6-A517-916ABCF5CC9C}" presName="linear" presStyleCnt="0">
        <dgm:presLayoutVars>
          <dgm:animLvl val="lvl"/>
          <dgm:resizeHandles val="exact"/>
        </dgm:presLayoutVars>
      </dgm:prSet>
      <dgm:spPr/>
    </dgm:pt>
    <dgm:pt modelId="{906C379D-92BB-432F-BD5C-4BBDAF027095}" type="pres">
      <dgm:prSet presAssocID="{ABA85469-94EB-4254-9526-D4FE07E8459E}" presName="parentText" presStyleLbl="node1" presStyleIdx="0" presStyleCnt="4" custScaleY="65420" custLinFactY="14" custLinFactNeighborX="-398" custLinFactNeighborY="100000">
        <dgm:presLayoutVars>
          <dgm:chMax val="0"/>
          <dgm:bulletEnabled val="1"/>
        </dgm:presLayoutVars>
      </dgm:prSet>
      <dgm:spPr/>
    </dgm:pt>
    <dgm:pt modelId="{3FBC978C-161A-4F35-AC79-0AC2F26DE80F}" type="pres">
      <dgm:prSet presAssocID="{8F16BDC4-1147-4EC0-9A54-771D6FFE2974}" presName="spacer" presStyleCnt="0"/>
      <dgm:spPr/>
    </dgm:pt>
    <dgm:pt modelId="{7CC46BFF-81B3-4570-8DAA-6616FFD5A2B6}" type="pres">
      <dgm:prSet presAssocID="{2848FC17-1BB4-4242-9296-B61FD27CBC93}" presName="parentText" presStyleLbl="node1" presStyleIdx="1" presStyleCnt="4">
        <dgm:presLayoutVars>
          <dgm:chMax val="0"/>
          <dgm:bulletEnabled val="1"/>
        </dgm:presLayoutVars>
      </dgm:prSet>
      <dgm:spPr/>
    </dgm:pt>
    <dgm:pt modelId="{1D6B3AAA-E007-4F98-B043-8E9F326C4C8C}" type="pres">
      <dgm:prSet presAssocID="{B69EC63F-43D5-43AC-A26E-CF2133364041}" presName="spacer" presStyleCnt="0"/>
      <dgm:spPr/>
    </dgm:pt>
    <dgm:pt modelId="{879158C3-8E72-411C-81EB-6E640A65E2ED}" type="pres">
      <dgm:prSet presAssocID="{172D54BF-D65A-4AFB-9BFF-3C782DD19EE7}" presName="parentText" presStyleLbl="node1" presStyleIdx="2" presStyleCnt="4" custScaleY="79658" custLinFactY="-2083" custLinFactNeighborX="508" custLinFactNeighborY="-100000">
        <dgm:presLayoutVars>
          <dgm:chMax val="0"/>
          <dgm:bulletEnabled val="1"/>
        </dgm:presLayoutVars>
      </dgm:prSet>
      <dgm:spPr/>
    </dgm:pt>
    <dgm:pt modelId="{05018D60-FEBE-49F3-BE49-E603849E642F}" type="pres">
      <dgm:prSet presAssocID="{BAF339DE-5293-42C3-A3E6-397996D5DB0B}" presName="spacer" presStyleCnt="0"/>
      <dgm:spPr/>
    </dgm:pt>
    <dgm:pt modelId="{BF02504E-5F10-40D8-B282-FDB6163A77C8}" type="pres">
      <dgm:prSet presAssocID="{D98E89C8-CE16-4E4C-B721-C59DF8B4C707}" presName="parentText" presStyleLbl="node1" presStyleIdx="3" presStyleCnt="4">
        <dgm:presLayoutVars>
          <dgm:chMax val="0"/>
          <dgm:bulletEnabled val="1"/>
        </dgm:presLayoutVars>
      </dgm:prSet>
      <dgm:spPr/>
    </dgm:pt>
    <dgm:pt modelId="{22DAECAE-BC6F-4CE0-A97D-E924E065453F}" type="pres">
      <dgm:prSet presAssocID="{D98E89C8-CE16-4E4C-B721-C59DF8B4C707}" presName="childText" presStyleLbl="revTx" presStyleIdx="0" presStyleCnt="1">
        <dgm:presLayoutVars>
          <dgm:bulletEnabled val="1"/>
        </dgm:presLayoutVars>
      </dgm:prSet>
      <dgm:spPr/>
    </dgm:pt>
  </dgm:ptLst>
  <dgm:cxnLst>
    <dgm:cxn modelId="{562B952B-4D86-4BBE-8F5F-542538811DD9}" srcId="{FC2DE9D6-36B3-47C6-A517-916ABCF5CC9C}" destId="{172D54BF-D65A-4AFB-9BFF-3C782DD19EE7}" srcOrd="2" destOrd="0" parTransId="{33BF3FDE-C662-4806-BB40-C3A84505A8EA}" sibTransId="{BAF339DE-5293-42C3-A3E6-397996D5DB0B}"/>
    <dgm:cxn modelId="{696EB65D-2C8E-4603-904A-19AD5B9D1548}" srcId="{FC2DE9D6-36B3-47C6-A517-916ABCF5CC9C}" destId="{D98E89C8-CE16-4E4C-B721-C59DF8B4C707}" srcOrd="3" destOrd="0" parTransId="{EFF168C1-EADB-44C9-A7A0-8E8C2EC355F6}" sibTransId="{63B76A91-E6E4-4780-8EB6-57B11E5FC298}"/>
    <dgm:cxn modelId="{F65C6A95-BAD9-4A99-86B0-E8920C0D6544}" type="presOf" srcId="{2848FC17-1BB4-4242-9296-B61FD27CBC93}" destId="{7CC46BFF-81B3-4570-8DAA-6616FFD5A2B6}" srcOrd="0" destOrd="0" presId="urn:microsoft.com/office/officeart/2005/8/layout/vList2"/>
    <dgm:cxn modelId="{2464C69A-0E63-4845-81C6-EA57455F4C39}" type="presOf" srcId="{ABA85469-94EB-4254-9526-D4FE07E8459E}" destId="{906C379D-92BB-432F-BD5C-4BBDAF027095}" srcOrd="0" destOrd="0" presId="urn:microsoft.com/office/officeart/2005/8/layout/vList2"/>
    <dgm:cxn modelId="{739A9EAE-40C5-4DA9-93AA-6D70DFB09698}" srcId="{FC2DE9D6-36B3-47C6-A517-916ABCF5CC9C}" destId="{ABA85469-94EB-4254-9526-D4FE07E8459E}" srcOrd="0" destOrd="0" parTransId="{3377EF52-CB1A-48C6-AB11-72CF7829A44B}" sibTransId="{8F16BDC4-1147-4EC0-9A54-771D6FFE2974}"/>
    <dgm:cxn modelId="{003D32B0-4E94-4680-8FF0-EE142B19AD20}" type="presOf" srcId="{9407B517-FC23-4AC2-8131-71677984C5DF}" destId="{22DAECAE-BC6F-4CE0-A97D-E924E065453F}" srcOrd="0" destOrd="0" presId="urn:microsoft.com/office/officeart/2005/8/layout/vList2"/>
    <dgm:cxn modelId="{84830EC3-F1DE-47F1-90A2-EFBA94091664}" type="presOf" srcId="{172D54BF-D65A-4AFB-9BFF-3C782DD19EE7}" destId="{879158C3-8E72-411C-81EB-6E640A65E2ED}" srcOrd="0" destOrd="0" presId="urn:microsoft.com/office/officeart/2005/8/layout/vList2"/>
    <dgm:cxn modelId="{BF1E1DD4-59A9-48AB-B20C-F9493D440EF4}" type="presOf" srcId="{FC2DE9D6-36B3-47C6-A517-916ABCF5CC9C}" destId="{32A88FA4-C9F4-461C-BEE5-FF53BCE0A6E1}" srcOrd="0" destOrd="0" presId="urn:microsoft.com/office/officeart/2005/8/layout/vList2"/>
    <dgm:cxn modelId="{74044CE8-D3DC-42F4-8EE9-CF979DEC454F}" srcId="{FC2DE9D6-36B3-47C6-A517-916ABCF5CC9C}" destId="{2848FC17-1BB4-4242-9296-B61FD27CBC93}" srcOrd="1" destOrd="0" parTransId="{BFA0FD4F-52D6-483D-A15B-982CF9D56048}" sibTransId="{B69EC63F-43D5-43AC-A26E-CF2133364041}"/>
    <dgm:cxn modelId="{DBBDBAF3-9BB6-45FA-8CDF-09C201DA844C}" srcId="{D98E89C8-CE16-4E4C-B721-C59DF8B4C707}" destId="{9407B517-FC23-4AC2-8131-71677984C5DF}" srcOrd="0" destOrd="0" parTransId="{03587C7E-AC08-411B-A21B-792A8C155857}" sibTransId="{B2FE69EE-13C6-45C7-89EA-6C5637D1A4DD}"/>
    <dgm:cxn modelId="{D0591AFA-5047-478E-88C1-8E2BBDB1BC50}" type="presOf" srcId="{D98E89C8-CE16-4E4C-B721-C59DF8B4C707}" destId="{BF02504E-5F10-40D8-B282-FDB6163A77C8}" srcOrd="0" destOrd="0" presId="urn:microsoft.com/office/officeart/2005/8/layout/vList2"/>
    <dgm:cxn modelId="{D719C31B-FDF8-4791-BDC2-ED4357E5CEC7}" type="presParOf" srcId="{32A88FA4-C9F4-461C-BEE5-FF53BCE0A6E1}" destId="{906C379D-92BB-432F-BD5C-4BBDAF027095}" srcOrd="0" destOrd="0" presId="urn:microsoft.com/office/officeart/2005/8/layout/vList2"/>
    <dgm:cxn modelId="{6D02EC9A-85CE-45EA-83B9-111E4ABAF26C}" type="presParOf" srcId="{32A88FA4-C9F4-461C-BEE5-FF53BCE0A6E1}" destId="{3FBC978C-161A-4F35-AC79-0AC2F26DE80F}" srcOrd="1" destOrd="0" presId="urn:microsoft.com/office/officeart/2005/8/layout/vList2"/>
    <dgm:cxn modelId="{E0D893D7-93CE-4B8E-BF87-91ED0D233056}" type="presParOf" srcId="{32A88FA4-C9F4-461C-BEE5-FF53BCE0A6E1}" destId="{7CC46BFF-81B3-4570-8DAA-6616FFD5A2B6}" srcOrd="2" destOrd="0" presId="urn:microsoft.com/office/officeart/2005/8/layout/vList2"/>
    <dgm:cxn modelId="{B37D8520-7DE9-4281-B688-0FA537631AAD}" type="presParOf" srcId="{32A88FA4-C9F4-461C-BEE5-FF53BCE0A6E1}" destId="{1D6B3AAA-E007-4F98-B043-8E9F326C4C8C}" srcOrd="3" destOrd="0" presId="urn:microsoft.com/office/officeart/2005/8/layout/vList2"/>
    <dgm:cxn modelId="{95FF5FC9-8DF7-47E9-8F27-09008DF09746}" type="presParOf" srcId="{32A88FA4-C9F4-461C-BEE5-FF53BCE0A6E1}" destId="{879158C3-8E72-411C-81EB-6E640A65E2ED}" srcOrd="4" destOrd="0" presId="urn:microsoft.com/office/officeart/2005/8/layout/vList2"/>
    <dgm:cxn modelId="{8260AE4D-4721-462A-AAB2-50A93E9E2D77}" type="presParOf" srcId="{32A88FA4-C9F4-461C-BEE5-FF53BCE0A6E1}" destId="{05018D60-FEBE-49F3-BE49-E603849E642F}" srcOrd="5" destOrd="0" presId="urn:microsoft.com/office/officeart/2005/8/layout/vList2"/>
    <dgm:cxn modelId="{FFDD701C-1DF3-4DA0-9B03-BDE1A0885F4C}" type="presParOf" srcId="{32A88FA4-C9F4-461C-BEE5-FF53BCE0A6E1}" destId="{BF02504E-5F10-40D8-B282-FDB6163A77C8}" srcOrd="6" destOrd="0" presId="urn:microsoft.com/office/officeart/2005/8/layout/vList2"/>
    <dgm:cxn modelId="{75F1823E-88A6-4327-AA3E-136E01E17AEE}" type="presParOf" srcId="{32A88FA4-C9F4-461C-BEE5-FF53BCE0A6E1}" destId="{22DAECAE-BC6F-4CE0-A97D-E924E065453F}" srcOrd="7"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F3450-105F-4CCA-B896-75D9BF9CC24D}">
      <dsp:nvSpPr>
        <dsp:cNvPr id="0" name=""/>
        <dsp:cNvSpPr/>
      </dsp:nvSpPr>
      <dsp:spPr>
        <a:xfrm>
          <a:off x="4637" y="54778"/>
          <a:ext cx="1481014" cy="11055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Quality Management System Certification  followed by Environment, HACCP &amp;amp; Food safety etc.</a:t>
          </a:r>
        </a:p>
      </dsp:txBody>
      <dsp:txXfrm>
        <a:off x="30541" y="80682"/>
        <a:ext cx="1429206" cy="1079642"/>
      </dsp:txXfrm>
    </dsp:sp>
    <dsp:sp modelId="{45202CDD-EB25-4C97-B278-E1BD374B539B}">
      <dsp:nvSpPr>
        <dsp:cNvPr id="0" name=""/>
        <dsp:cNvSpPr/>
      </dsp:nvSpPr>
      <dsp:spPr>
        <a:xfrm>
          <a:off x="4637" y="1169666"/>
          <a:ext cx="1481014" cy="45670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1990s</a:t>
          </a:r>
        </a:p>
      </dsp:txBody>
      <dsp:txXfrm>
        <a:off x="4637" y="1169666"/>
        <a:ext cx="1042968" cy="456702"/>
      </dsp:txXfrm>
    </dsp:sp>
    <dsp:sp modelId="{806AC2D1-0357-4D8F-8FF4-89112EE980D6}">
      <dsp:nvSpPr>
        <dsp:cNvPr id="0" name=""/>
        <dsp:cNvSpPr/>
      </dsp:nvSpPr>
      <dsp:spPr>
        <a:xfrm>
          <a:off x="1089501" y="1235835"/>
          <a:ext cx="518355" cy="5183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1A4ED-C4A8-40A2-A60B-1F5C3702F85E}">
      <dsp:nvSpPr>
        <dsp:cNvPr id="0" name=""/>
        <dsp:cNvSpPr/>
      </dsp:nvSpPr>
      <dsp:spPr>
        <a:xfrm>
          <a:off x="1736275" y="54778"/>
          <a:ext cx="1481014" cy="11055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b="0" i="0" kern="1200" dirty="0"/>
            <a:t>Foreign Manufacturer’s Certification Scheme</a:t>
          </a:r>
          <a:endParaRPr lang="en-US" sz="1100" kern="1200" dirty="0"/>
        </a:p>
        <a:p>
          <a:pPr marL="57150" lvl="1" indent="-57150" algn="l" defTabSz="488950">
            <a:lnSpc>
              <a:spcPct val="90000"/>
            </a:lnSpc>
            <a:spcBef>
              <a:spcPct val="0"/>
            </a:spcBef>
            <a:spcAft>
              <a:spcPct val="15000"/>
            </a:spcAft>
            <a:buChar char="•"/>
          </a:pPr>
          <a:r>
            <a:rPr lang="en-US" sz="1100" b="0" i="0" kern="1200" dirty="0"/>
            <a:t>Hallmarking of Gold Jewelry</a:t>
          </a:r>
          <a:endParaRPr lang="en-US" sz="1100" kern="1200" dirty="0"/>
        </a:p>
      </dsp:txBody>
      <dsp:txXfrm>
        <a:off x="1762179" y="80682"/>
        <a:ext cx="1429206" cy="1079642"/>
      </dsp:txXfrm>
    </dsp:sp>
    <dsp:sp modelId="{EC4224FE-B59E-4F19-8112-9DBEE4CD0646}">
      <dsp:nvSpPr>
        <dsp:cNvPr id="0" name=""/>
        <dsp:cNvSpPr/>
      </dsp:nvSpPr>
      <dsp:spPr>
        <a:xfrm>
          <a:off x="1736275" y="1160324"/>
          <a:ext cx="1481014" cy="475384"/>
        </a:xfrm>
        <a:prstGeom prst="rect">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US" sz="2900" b="0" i="0" kern="1200" dirty="0">
              <a:solidFill>
                <a:schemeClr val="tx1"/>
              </a:solidFill>
            </a:rPr>
            <a:t>2000</a:t>
          </a:r>
          <a:endParaRPr lang="en-US" sz="2900" kern="1200" dirty="0">
            <a:solidFill>
              <a:schemeClr val="tx1"/>
            </a:solidFill>
          </a:endParaRPr>
        </a:p>
      </dsp:txBody>
      <dsp:txXfrm>
        <a:off x="1736275" y="1160324"/>
        <a:ext cx="1042968" cy="475384"/>
      </dsp:txXfrm>
    </dsp:sp>
    <dsp:sp modelId="{5C169EA0-141F-4648-AE48-044B3A4ED740}">
      <dsp:nvSpPr>
        <dsp:cNvPr id="0" name=""/>
        <dsp:cNvSpPr/>
      </dsp:nvSpPr>
      <dsp:spPr>
        <a:xfrm>
          <a:off x="2821139" y="1235835"/>
          <a:ext cx="518355" cy="5183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2878480"/>
              <a:satOff val="-15315"/>
              <a:lumOff val="-87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5CA11-94EC-409E-97FE-6ED79EACDD69}">
      <dsp:nvSpPr>
        <dsp:cNvPr id="0" name=""/>
        <dsp:cNvSpPr/>
      </dsp:nvSpPr>
      <dsp:spPr>
        <a:xfrm>
          <a:off x="3467913" y="54778"/>
          <a:ext cx="1481014" cy="11055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CMMS  introduced</a:t>
          </a:r>
        </a:p>
        <a:p>
          <a:pPr marL="57150" lvl="1" indent="-57150" algn="l" defTabSz="488950">
            <a:lnSpc>
              <a:spcPct val="90000"/>
            </a:lnSpc>
            <a:spcBef>
              <a:spcPct val="0"/>
            </a:spcBef>
            <a:spcAft>
              <a:spcPct val="15000"/>
            </a:spcAft>
            <a:buChar char="•"/>
          </a:pPr>
          <a:r>
            <a:rPr lang="en-US" sz="1100" kern="1200" dirty="0"/>
            <a:t>Hallmarking Scheme for Silver</a:t>
          </a:r>
        </a:p>
        <a:p>
          <a:pPr marL="57150" lvl="1" indent="-57150" algn="l" defTabSz="488950">
            <a:lnSpc>
              <a:spcPct val="90000"/>
            </a:lnSpc>
            <a:spcBef>
              <a:spcPct val="0"/>
            </a:spcBef>
            <a:spcAft>
              <a:spcPct val="15000"/>
            </a:spcAft>
            <a:buChar char="•"/>
          </a:pPr>
          <a:r>
            <a:rPr lang="en-US" sz="1100" kern="1200" dirty="0"/>
            <a:t>Public Service Quality System certification</a:t>
          </a:r>
        </a:p>
        <a:p>
          <a:pPr marL="57150" lvl="1" indent="-57150" algn="l" defTabSz="488950">
            <a:lnSpc>
              <a:spcPct val="90000"/>
            </a:lnSpc>
            <a:spcBef>
              <a:spcPct val="0"/>
            </a:spcBef>
            <a:spcAft>
              <a:spcPct val="15000"/>
            </a:spcAft>
            <a:buChar char="•"/>
          </a:pPr>
          <a:endParaRPr lang="en-US" sz="1100" kern="1200" dirty="0"/>
        </a:p>
      </dsp:txBody>
      <dsp:txXfrm>
        <a:off x="3493817" y="80682"/>
        <a:ext cx="1429206" cy="1079642"/>
      </dsp:txXfrm>
    </dsp:sp>
    <dsp:sp modelId="{E4DF4C41-3F42-4D83-A0C7-022B5C5561AA}">
      <dsp:nvSpPr>
        <dsp:cNvPr id="0" name=""/>
        <dsp:cNvSpPr/>
      </dsp:nvSpPr>
      <dsp:spPr>
        <a:xfrm>
          <a:off x="3467913" y="1160324"/>
          <a:ext cx="1481014" cy="475384"/>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2005</a:t>
          </a:r>
        </a:p>
      </dsp:txBody>
      <dsp:txXfrm>
        <a:off x="3467913" y="1160324"/>
        <a:ext cx="1042968" cy="475384"/>
      </dsp:txXfrm>
    </dsp:sp>
    <dsp:sp modelId="{0674959C-90CE-481E-8E49-A7B1372F51A3}">
      <dsp:nvSpPr>
        <dsp:cNvPr id="0" name=""/>
        <dsp:cNvSpPr/>
      </dsp:nvSpPr>
      <dsp:spPr>
        <a:xfrm>
          <a:off x="4552777" y="1235835"/>
          <a:ext cx="518355" cy="518355"/>
        </a:xfrm>
        <a:prstGeom prst="ellipse">
          <a:avLst/>
        </a:prstGeom>
        <a:blipFill rotWithShape="1">
          <a:blip xmlns:r="http://schemas.openxmlformats.org/officeDocument/2006/relationships" r:embed="rId2"/>
          <a:stretch>
            <a:fillRect/>
          </a:stretch>
        </a:blip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6A70B-21A4-417A-9C5E-C2EC8EAB8214}">
      <dsp:nvSpPr>
        <dsp:cNvPr id="0" name=""/>
        <dsp:cNvSpPr/>
      </dsp:nvSpPr>
      <dsp:spPr>
        <a:xfrm>
          <a:off x="5199551" y="54778"/>
          <a:ext cx="1481014" cy="11055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Compulsory Registration Scheme</a:t>
          </a:r>
        </a:p>
        <a:p>
          <a:pPr marL="57150" lvl="1" indent="-57150" algn="l" defTabSz="488950">
            <a:lnSpc>
              <a:spcPct val="90000"/>
            </a:lnSpc>
            <a:spcBef>
              <a:spcPct val="0"/>
            </a:spcBef>
            <a:spcAft>
              <a:spcPct val="15000"/>
            </a:spcAft>
            <a:buChar char="•"/>
          </a:pPr>
          <a:r>
            <a:rPr lang="en-US" sz="1100" kern="1200" dirty="0"/>
            <a:t>Revised BIS Act, Rules and Regulations</a:t>
          </a:r>
        </a:p>
      </dsp:txBody>
      <dsp:txXfrm>
        <a:off x="5225455" y="80682"/>
        <a:ext cx="1429206" cy="1079642"/>
      </dsp:txXfrm>
    </dsp:sp>
    <dsp:sp modelId="{AA94119D-20FE-4156-8A35-1921CD3C2F20}">
      <dsp:nvSpPr>
        <dsp:cNvPr id="0" name=""/>
        <dsp:cNvSpPr/>
      </dsp:nvSpPr>
      <dsp:spPr>
        <a:xfrm>
          <a:off x="5199551" y="1160324"/>
          <a:ext cx="1481014" cy="475384"/>
        </a:xfrm>
        <a:prstGeom prst="rect">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2010s</a:t>
          </a:r>
        </a:p>
      </dsp:txBody>
      <dsp:txXfrm>
        <a:off x="5199551" y="1160324"/>
        <a:ext cx="1042968" cy="475384"/>
      </dsp:txXfrm>
    </dsp:sp>
    <dsp:sp modelId="{4724599B-3899-4A00-AF33-CA1A6E76673D}">
      <dsp:nvSpPr>
        <dsp:cNvPr id="0" name=""/>
        <dsp:cNvSpPr/>
      </dsp:nvSpPr>
      <dsp:spPr>
        <a:xfrm>
          <a:off x="6284415" y="1235835"/>
          <a:ext cx="518355" cy="518355"/>
        </a:xfrm>
        <a:prstGeom prst="ellipse">
          <a:avLst/>
        </a:prstGeom>
        <a:blipFill rotWithShape="1">
          <a:blip xmlns:r="http://schemas.openxmlformats.org/officeDocument/2006/relationships" r:embed="rId3"/>
          <a:stretch>
            <a:fillRect/>
          </a:stretch>
        </a:blipFill>
        <a:ln w="12700" cap="flat" cmpd="sng" algn="ctr">
          <a:solidFill>
            <a:schemeClr val="accent4">
              <a:tint val="40000"/>
              <a:alpha val="90000"/>
              <a:hueOff val="8635439"/>
              <a:satOff val="-45946"/>
              <a:lumOff val="-261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1136C-42C5-4FCB-BF01-34DF53648010}">
      <dsp:nvSpPr>
        <dsp:cNvPr id="0" name=""/>
        <dsp:cNvSpPr/>
      </dsp:nvSpPr>
      <dsp:spPr>
        <a:xfrm>
          <a:off x="6931189" y="54778"/>
          <a:ext cx="1481014" cy="110554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l" defTabSz="488950">
            <a:lnSpc>
              <a:spcPct val="90000"/>
            </a:lnSpc>
            <a:spcBef>
              <a:spcPct val="0"/>
            </a:spcBef>
            <a:spcAft>
              <a:spcPct val="15000"/>
            </a:spcAft>
            <a:buChar char="•"/>
          </a:pPr>
          <a:r>
            <a:rPr lang="en-US" sz="1100" kern="1200" dirty="0"/>
            <a:t>Simplification of Certification Process</a:t>
          </a:r>
          <a:endParaRPr lang="en-IN" sz="1100" kern="1200" dirty="0"/>
        </a:p>
        <a:p>
          <a:pPr marL="57150" lvl="1" indent="-57150" algn="l" defTabSz="488950">
            <a:lnSpc>
              <a:spcPct val="90000"/>
            </a:lnSpc>
            <a:spcBef>
              <a:spcPct val="0"/>
            </a:spcBef>
            <a:spcAft>
              <a:spcPct val="15000"/>
            </a:spcAft>
            <a:buChar char="•"/>
          </a:pPr>
          <a:r>
            <a:rPr lang="en-US" sz="1100" kern="1200" dirty="0"/>
            <a:t>Standards Clubs</a:t>
          </a:r>
          <a:endParaRPr lang="en-IN" sz="1100" kern="1200" dirty="0"/>
        </a:p>
        <a:p>
          <a:pPr marL="57150" lvl="1" indent="-57150" algn="l" defTabSz="488950">
            <a:lnSpc>
              <a:spcPct val="90000"/>
            </a:lnSpc>
            <a:spcBef>
              <a:spcPct val="0"/>
            </a:spcBef>
            <a:spcAft>
              <a:spcPct val="15000"/>
            </a:spcAft>
            <a:buChar char="•"/>
          </a:pPr>
          <a:r>
            <a:rPr lang="en-US" sz="1100" kern="1200" dirty="0"/>
            <a:t>Standardization Chairs</a:t>
          </a:r>
          <a:endParaRPr lang="en-IN" sz="1100" kern="1200" dirty="0"/>
        </a:p>
        <a:p>
          <a:pPr marL="57150" lvl="1" indent="-57150" algn="l" defTabSz="488950">
            <a:lnSpc>
              <a:spcPct val="90000"/>
            </a:lnSpc>
            <a:spcBef>
              <a:spcPct val="0"/>
            </a:spcBef>
            <a:spcAft>
              <a:spcPct val="15000"/>
            </a:spcAft>
            <a:buChar char="•"/>
          </a:pPr>
          <a:r>
            <a:rPr lang="en-US" sz="1100" kern="1200" dirty="0"/>
            <a:t>Capsule Courses</a:t>
          </a:r>
          <a:endParaRPr lang="en-IN" sz="1100" kern="1200" dirty="0"/>
        </a:p>
        <a:p>
          <a:pPr marL="57150" lvl="1" indent="-57150" algn="l" defTabSz="488950">
            <a:lnSpc>
              <a:spcPct val="90000"/>
            </a:lnSpc>
            <a:spcBef>
              <a:spcPct val="0"/>
            </a:spcBef>
            <a:spcAft>
              <a:spcPct val="15000"/>
            </a:spcAft>
            <a:buChar char="•"/>
          </a:pPr>
          <a:r>
            <a:rPr lang="en-US" sz="1100" kern="1200" dirty="0"/>
            <a:t>Lab Modernization </a:t>
          </a:r>
          <a:endParaRPr lang="en-IN" sz="1100" kern="1200" dirty="0"/>
        </a:p>
      </dsp:txBody>
      <dsp:txXfrm>
        <a:off x="6957093" y="80682"/>
        <a:ext cx="1429206" cy="1079642"/>
      </dsp:txXfrm>
    </dsp:sp>
    <dsp:sp modelId="{D407C9C9-AD94-449D-8D62-0AF3D83F9AAA}">
      <dsp:nvSpPr>
        <dsp:cNvPr id="0" name=""/>
        <dsp:cNvSpPr/>
      </dsp:nvSpPr>
      <dsp:spPr>
        <a:xfrm>
          <a:off x="6931189" y="1160324"/>
          <a:ext cx="1481014" cy="475384"/>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0" rIns="36830" bIns="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tx1"/>
              </a:solidFill>
            </a:rPr>
            <a:t>2020s</a:t>
          </a:r>
        </a:p>
      </dsp:txBody>
      <dsp:txXfrm>
        <a:off x="6931189" y="1160324"/>
        <a:ext cx="1042968" cy="475384"/>
      </dsp:txXfrm>
    </dsp:sp>
    <dsp:sp modelId="{9851E20B-2504-40F2-96BD-C21FBA3AEF74}">
      <dsp:nvSpPr>
        <dsp:cNvPr id="0" name=""/>
        <dsp:cNvSpPr/>
      </dsp:nvSpPr>
      <dsp:spPr>
        <a:xfrm>
          <a:off x="8016053" y="1235835"/>
          <a:ext cx="518355" cy="518355"/>
        </a:xfrm>
        <a:prstGeom prst="ellipse">
          <a:avLst/>
        </a:prstGeom>
        <a:blipFill rotWithShape="1">
          <a:blip xmlns:r="http://schemas.openxmlformats.org/officeDocument/2006/relationships" r:embed="rId3"/>
          <a:srcRect/>
          <a:stretch>
            <a:fillRect/>
          </a:stretch>
        </a:blip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55DB3-8F29-4B1E-B777-A2DEA7965C4B}">
      <dsp:nvSpPr>
        <dsp:cNvPr id="0" name=""/>
        <dsp:cNvSpPr/>
      </dsp:nvSpPr>
      <dsp:spPr>
        <a:xfrm>
          <a:off x="161977" y="11242"/>
          <a:ext cx="7187187" cy="790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hi-IN" sz="2600" b="0" i="0" kern="1200" dirty="0"/>
            <a:t>हॉलमार्किंग</a:t>
          </a:r>
          <a:endParaRPr lang="en-US" sz="2600" kern="1200" dirty="0"/>
        </a:p>
      </dsp:txBody>
      <dsp:txXfrm>
        <a:off x="200587" y="49852"/>
        <a:ext cx="7109967" cy="713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D7AAF-B4FF-4024-9E24-A09191302E16}">
      <dsp:nvSpPr>
        <dsp:cNvPr id="0" name=""/>
        <dsp:cNvSpPr/>
      </dsp:nvSpPr>
      <dsp:spPr>
        <a:xfrm>
          <a:off x="0" y="19292"/>
          <a:ext cx="7311571" cy="195183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hi-IN" sz="1600" kern="1200" dirty="0"/>
            <a:t>कीमती धातु लेखों में कीमती धातु के आनुपातिक सामग्री का सटीक निर्धारण और आधिकारिक रिकॉर्डिंग। </a:t>
          </a:r>
          <a:endParaRPr lang="en-US" sz="1600" kern="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kern="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hi-IN" sz="1600" kern="1200" dirty="0"/>
            <a:t>हॉलमार्क इस प्रकार कई देशों में उपयोग किए जाने वाले आधिकारिक निशान हैं जो कीमती धातु के लेखों की शुद्धता की गारंटी के रूप में उपयोग किए जाते हैं।</a:t>
          </a:r>
          <a:endParaRPr lang="en-US" sz="1600" kern="1200" dirty="0"/>
        </a:p>
      </dsp:txBody>
      <dsp:txXfrm>
        <a:off x="95281" y="114573"/>
        <a:ext cx="7121009" cy="1761274"/>
      </dsp:txXfrm>
    </dsp:sp>
    <dsp:sp modelId="{C22501B5-F60B-409E-B5FE-C26055B9B452}">
      <dsp:nvSpPr>
        <dsp:cNvPr id="0" name=""/>
        <dsp:cNvSpPr/>
      </dsp:nvSpPr>
      <dsp:spPr>
        <a:xfrm>
          <a:off x="0" y="2025849"/>
          <a:ext cx="7311571" cy="1382697"/>
        </a:xfrm>
        <a:prstGeom prst="round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hi-IN" sz="1600" kern="1200" dirty="0"/>
            <a:t>हॉलमार्किंग कीमती धातु लेख पर किया जा सकता है कीमती धातुएँ - सोना, चांदी, प्लेटिनम और पैलेडियम</a:t>
          </a:r>
          <a:endParaRPr lang="en-US" sz="1600" kern="1200" dirty="0"/>
        </a:p>
      </dsp:txBody>
      <dsp:txXfrm>
        <a:off x="67498" y="2093347"/>
        <a:ext cx="7176575" cy="1247701"/>
      </dsp:txXfrm>
    </dsp:sp>
    <dsp:sp modelId="{E48F3BB8-04F3-4C61-B4E6-42072C72DAE0}">
      <dsp:nvSpPr>
        <dsp:cNvPr id="0" name=""/>
        <dsp:cNvSpPr/>
      </dsp:nvSpPr>
      <dsp:spPr>
        <a:xfrm>
          <a:off x="0" y="3408547"/>
          <a:ext cx="731157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142" tIns="20320" rIns="113792" bIns="20320" numCol="1" spcCol="1270" anchor="t" anchorCtr="0">
          <a:noAutofit/>
        </a:bodyPr>
        <a:lstStyle/>
        <a:p>
          <a:pPr marL="114300" lvl="1" indent="-114300" algn="l" defTabSz="533400" rtl="0">
            <a:lnSpc>
              <a:spcPct val="90000"/>
            </a:lnSpc>
            <a:spcBef>
              <a:spcPct val="0"/>
            </a:spcBef>
            <a:spcAft>
              <a:spcPct val="20000"/>
            </a:spcAft>
            <a:buChar char="•"/>
          </a:pPr>
          <a:endParaRPr lang="en-US" sz="1200" kern="1200" dirty="0"/>
        </a:p>
      </dsp:txBody>
      <dsp:txXfrm>
        <a:off x="0" y="3408547"/>
        <a:ext cx="7311571" cy="314640"/>
      </dsp:txXfrm>
    </dsp:sp>
    <dsp:sp modelId="{5C16F408-4715-429B-959B-935EF2D47318}">
      <dsp:nvSpPr>
        <dsp:cNvPr id="0" name=""/>
        <dsp:cNvSpPr/>
      </dsp:nvSpPr>
      <dsp:spPr>
        <a:xfrm>
          <a:off x="0" y="3558029"/>
          <a:ext cx="7311571" cy="829519"/>
        </a:xfrm>
        <a:prstGeom prst="round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hi-IN" sz="1600" kern="1200" dirty="0"/>
            <a:t>वर्तमान बीआईएस योजना: सोने और चांदी के लिए</a:t>
          </a:r>
          <a:endParaRPr lang="en-US" sz="1600" kern="1200" dirty="0"/>
        </a:p>
      </dsp:txBody>
      <dsp:txXfrm>
        <a:off x="40494" y="3598523"/>
        <a:ext cx="7230583" cy="748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E3576-1884-4C50-8316-A359A5073E5A}">
      <dsp:nvSpPr>
        <dsp:cNvPr id="0" name=""/>
        <dsp:cNvSpPr/>
      </dsp:nvSpPr>
      <dsp:spPr>
        <a:xfrm>
          <a:off x="0" y="10684"/>
          <a:ext cx="6346976" cy="12472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rtl="0">
            <a:lnSpc>
              <a:spcPct val="90000"/>
            </a:lnSpc>
            <a:spcBef>
              <a:spcPct val="0"/>
            </a:spcBef>
            <a:spcAft>
              <a:spcPct val="35000"/>
            </a:spcAft>
            <a:buNone/>
          </a:pPr>
          <a:r>
            <a:rPr lang="hi-IN" sz="4100" b="0" i="0" kern="1200" dirty="0"/>
            <a:t>हॉलमार्किंग के उद्देश्य</a:t>
          </a:r>
          <a:endParaRPr lang="en-US" sz="4100" kern="1200" dirty="0"/>
        </a:p>
      </dsp:txBody>
      <dsp:txXfrm>
        <a:off x="60884" y="71568"/>
        <a:ext cx="6225208" cy="1125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454B1-98FD-45E5-A4CC-311087E65549}">
      <dsp:nvSpPr>
        <dsp:cNvPr id="0" name=""/>
        <dsp:cNvSpPr/>
      </dsp:nvSpPr>
      <dsp:spPr>
        <a:xfrm>
          <a:off x="0" y="58260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b="1" kern="1200" dirty="0"/>
            <a:t>उपभोक्ता संरक्षण</a:t>
          </a:r>
          <a:endParaRPr lang="en-US" sz="1600" b="1" kern="1200" dirty="0"/>
        </a:p>
      </dsp:txBody>
      <dsp:txXfrm>
        <a:off x="0" y="582602"/>
        <a:ext cx="2397314" cy="1438388"/>
      </dsp:txXfrm>
    </dsp:sp>
    <dsp:sp modelId="{DBD4AFAF-6ABE-4CEE-8A5B-EBC90AD5BE1C}">
      <dsp:nvSpPr>
        <dsp:cNvPr id="0" name=""/>
        <dsp:cNvSpPr/>
      </dsp:nvSpPr>
      <dsp:spPr>
        <a:xfrm>
          <a:off x="2637045" y="58260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kern="1200" dirty="0"/>
            <a:t>उपभोक्ता के लिए </a:t>
          </a:r>
          <a:r>
            <a:rPr lang="hi-IN" sz="1600" b="0" i="0" kern="1200" dirty="0"/>
            <a:t>सही</a:t>
          </a:r>
          <a:r>
            <a:rPr lang="en-US" sz="1600" b="0" i="0" kern="1200" dirty="0"/>
            <a:t> </a:t>
          </a:r>
          <a:r>
            <a:rPr lang="hi-IN" sz="1600" b="0" i="0" kern="1200" dirty="0"/>
            <a:t>मूल्य</a:t>
          </a:r>
          <a:r>
            <a:rPr lang="en-US" sz="1600" b="0" i="0" kern="1200" dirty="0"/>
            <a:t> </a:t>
          </a:r>
          <a:r>
            <a:rPr lang="hi-IN" sz="1600" kern="1200" dirty="0"/>
            <a:t>सुनिश्चित करना</a:t>
          </a:r>
          <a:endParaRPr lang="en-US" sz="1600" kern="1200" dirty="0"/>
        </a:p>
      </dsp:txBody>
      <dsp:txXfrm>
        <a:off x="2637045" y="582602"/>
        <a:ext cx="2397314" cy="1438388"/>
      </dsp:txXfrm>
    </dsp:sp>
    <dsp:sp modelId="{2742365B-9F30-484C-90A4-833AF6B43FE2}">
      <dsp:nvSpPr>
        <dsp:cNvPr id="0" name=""/>
        <dsp:cNvSpPr/>
      </dsp:nvSpPr>
      <dsp:spPr>
        <a:xfrm>
          <a:off x="5274090" y="58260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kern="1200" dirty="0"/>
            <a:t>उपभोक्ताओं के लिए शुद्धता पर तीसरे पक्ष का आश्वासन प्रदान करना</a:t>
          </a:r>
          <a:endParaRPr lang="en-US" sz="1600" kern="1200" dirty="0"/>
        </a:p>
      </dsp:txBody>
      <dsp:txXfrm>
        <a:off x="5274090" y="582602"/>
        <a:ext cx="2397314" cy="1438388"/>
      </dsp:txXfrm>
    </dsp:sp>
    <dsp:sp modelId="{801AA461-1FEF-4B3B-806F-A21171566934}">
      <dsp:nvSpPr>
        <dsp:cNvPr id="0" name=""/>
        <dsp:cNvSpPr/>
      </dsp:nvSpPr>
      <dsp:spPr>
        <a:xfrm>
          <a:off x="0" y="226072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b="1" kern="1200" dirty="0"/>
            <a:t>जौहरी को लाभ</a:t>
          </a:r>
          <a:endParaRPr lang="en-US" sz="1600" b="1" kern="1200" dirty="0"/>
        </a:p>
      </dsp:txBody>
      <dsp:txXfrm>
        <a:off x="0" y="2260722"/>
        <a:ext cx="2397314" cy="1438388"/>
      </dsp:txXfrm>
    </dsp:sp>
    <dsp:sp modelId="{8F26DFB7-CBF9-4629-BB9B-81695342A36C}">
      <dsp:nvSpPr>
        <dsp:cNvPr id="0" name=""/>
        <dsp:cNvSpPr/>
      </dsp:nvSpPr>
      <dsp:spPr>
        <a:xfrm>
          <a:off x="2637045" y="226072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kern="1200" dirty="0"/>
            <a:t>आपूर्तिकर्ता गुणवत्ता पर जाँच रखने में मदद करता है</a:t>
          </a:r>
          <a:endParaRPr lang="en-US" sz="1600" kern="1200" dirty="0"/>
        </a:p>
      </dsp:txBody>
      <dsp:txXfrm>
        <a:off x="2637045" y="2260722"/>
        <a:ext cx="2397314" cy="1438388"/>
      </dsp:txXfrm>
    </dsp:sp>
    <dsp:sp modelId="{B55FB38C-8A25-4740-AD87-66BBA749F0AF}">
      <dsp:nvSpPr>
        <dsp:cNvPr id="0" name=""/>
        <dsp:cNvSpPr/>
      </dsp:nvSpPr>
      <dsp:spPr>
        <a:xfrm>
          <a:off x="5274090" y="2260722"/>
          <a:ext cx="2397314" cy="143838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hi-IN" sz="1600" kern="1200" dirty="0"/>
            <a:t>एक गुणवत्ता के प्रति जागरूक जौहरी के रूप में परियोजनाएं</a:t>
          </a:r>
          <a:endParaRPr lang="en-US" sz="1600" kern="1200" dirty="0"/>
        </a:p>
      </dsp:txBody>
      <dsp:txXfrm>
        <a:off x="5274090" y="2260722"/>
        <a:ext cx="2397314" cy="1438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8FD27-37A3-4407-82F6-815EC5C80237}">
      <dsp:nvSpPr>
        <dsp:cNvPr id="0" name=""/>
        <dsp:cNvSpPr/>
      </dsp:nvSpPr>
      <dsp:spPr>
        <a:xfrm>
          <a:off x="0" y="0"/>
          <a:ext cx="7391702" cy="84941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हॉलमार्किंग के तहत चांदी को कवर किया गया</a:t>
          </a:r>
          <a:endParaRPr lang="en-US" sz="2000" kern="1200" dirty="0"/>
        </a:p>
      </dsp:txBody>
      <dsp:txXfrm>
        <a:off x="41465" y="41465"/>
        <a:ext cx="7308772" cy="7664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D69CC-9301-4950-9BCC-F8EA83A15931}">
      <dsp:nvSpPr>
        <dsp:cNvPr id="0" name=""/>
        <dsp:cNvSpPr/>
      </dsp:nvSpPr>
      <dsp:spPr>
        <a:xfrm>
          <a:off x="0" y="278309"/>
          <a:ext cx="7039429" cy="857975"/>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u="none" kern="1200" dirty="0"/>
            <a:t>IS 2112:2014 </a:t>
          </a:r>
          <a:r>
            <a:rPr lang="en-US" sz="2000" b="1" kern="1200" dirty="0"/>
            <a:t>: 	</a:t>
          </a:r>
          <a:r>
            <a:rPr lang="hi-IN" sz="2000" kern="1200" dirty="0"/>
            <a:t>चाँदी के गोटे</a:t>
          </a:r>
          <a:endParaRPr lang="en-US" sz="2000" kern="1200" dirty="0"/>
        </a:p>
      </dsp:txBody>
      <dsp:txXfrm>
        <a:off x="41883" y="320192"/>
        <a:ext cx="6955663" cy="774209"/>
      </dsp:txXfrm>
    </dsp:sp>
    <dsp:sp modelId="{411D2B4B-0BD6-4071-8E0B-7475491F66DA}">
      <dsp:nvSpPr>
        <dsp:cNvPr id="0" name=""/>
        <dsp:cNvSpPr/>
      </dsp:nvSpPr>
      <dsp:spPr>
        <a:xfrm>
          <a:off x="0" y="1170197"/>
          <a:ext cx="7039429" cy="1330875"/>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उनकी शुद्धता पर निर्भर करता है:</a:t>
          </a:r>
          <a:r>
            <a:rPr lang="en-US" sz="2000" kern="1200" dirty="0"/>
            <a:t> </a:t>
          </a:r>
          <a:r>
            <a:rPr lang="en-IN" sz="2000" b="1" kern="1200" dirty="0"/>
            <a:t>999.9, 999.5, 999 </a:t>
          </a:r>
          <a:r>
            <a:rPr lang="en-IN" sz="2000" b="1" kern="1200" dirty="0" err="1"/>
            <a:t>ppt</a:t>
          </a:r>
          <a:endParaRPr lang="en-US" sz="2000" kern="1200" dirty="0"/>
        </a:p>
      </dsp:txBody>
      <dsp:txXfrm>
        <a:off x="64968" y="1235165"/>
        <a:ext cx="6909493" cy="1200939"/>
      </dsp:txXfrm>
    </dsp:sp>
    <dsp:sp modelId="{9330542E-F665-4FE7-A048-770BBFC9F87D}">
      <dsp:nvSpPr>
        <dsp:cNvPr id="0" name=""/>
        <dsp:cNvSpPr/>
      </dsp:nvSpPr>
      <dsp:spPr>
        <a:xfrm>
          <a:off x="0" y="2246807"/>
          <a:ext cx="7039429"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02" tIns="25400" rIns="142240" bIns="2540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p>
      </dsp:txBody>
      <dsp:txXfrm>
        <a:off x="0" y="2246807"/>
        <a:ext cx="7039429" cy="331200"/>
      </dsp:txXfrm>
    </dsp:sp>
    <dsp:sp modelId="{2BF47B80-CCCB-49A9-9D61-D45103AEBF25}">
      <dsp:nvSpPr>
        <dsp:cNvPr id="0" name=""/>
        <dsp:cNvSpPr/>
      </dsp:nvSpPr>
      <dsp:spPr>
        <a:xfrm>
          <a:off x="0" y="2578007"/>
          <a:ext cx="7039429" cy="1330875"/>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रजत आभूषण / कलाकृतियों के लिए ग्रेड</a:t>
          </a:r>
          <a:r>
            <a:rPr lang="en-US" sz="2000" kern="1200" dirty="0"/>
            <a:t> </a:t>
          </a:r>
        </a:p>
        <a:p>
          <a:pPr marL="0" lvl="0" indent="0" algn="l" defTabSz="889000" rtl="0">
            <a:lnSpc>
              <a:spcPct val="90000"/>
            </a:lnSpc>
            <a:spcBef>
              <a:spcPct val="0"/>
            </a:spcBef>
            <a:spcAft>
              <a:spcPct val="35000"/>
            </a:spcAft>
            <a:buNone/>
          </a:pPr>
          <a:r>
            <a:rPr lang="en-US" sz="2000" kern="1200" dirty="0"/>
            <a:t>990, 970, 925, 900, 835, 800 </a:t>
          </a:r>
          <a:r>
            <a:rPr lang="en-US" sz="2000" kern="1200" dirty="0" err="1"/>
            <a:t>ppt</a:t>
          </a:r>
          <a:endParaRPr lang="en-US" sz="2000" kern="1200" dirty="0"/>
        </a:p>
      </dsp:txBody>
      <dsp:txXfrm>
        <a:off x="64968" y="2642975"/>
        <a:ext cx="6909493" cy="1200939"/>
      </dsp:txXfrm>
    </dsp:sp>
    <dsp:sp modelId="{07AFC5BA-7010-4387-B04E-A4D9A3A0E491}">
      <dsp:nvSpPr>
        <dsp:cNvPr id="0" name=""/>
        <dsp:cNvSpPr/>
      </dsp:nvSpPr>
      <dsp:spPr>
        <a:xfrm>
          <a:off x="0" y="3966482"/>
          <a:ext cx="7039429" cy="1330875"/>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चांदी के आभूषण / कलाकंद की रजत सामग्री पर कोई नकारात्मक सहिष्णुता की अनुमति नहीं है</a:t>
          </a:r>
          <a:r>
            <a:rPr lang="en-US" sz="2000" b="1" kern="1200" dirty="0"/>
            <a:t>				</a:t>
          </a:r>
          <a:endParaRPr lang="en-US" sz="2000" kern="1200" dirty="0"/>
        </a:p>
      </dsp:txBody>
      <dsp:txXfrm>
        <a:off x="64968" y="4031450"/>
        <a:ext cx="6909493" cy="1200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FAF4A-0529-4182-80BF-1531E48113FA}">
      <dsp:nvSpPr>
        <dsp:cNvPr id="0" name=""/>
        <dsp:cNvSpPr/>
      </dsp:nvSpPr>
      <dsp:spPr>
        <a:xfrm>
          <a:off x="0" y="0"/>
          <a:ext cx="6582228" cy="936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hi-IN" sz="2800" kern="1200" dirty="0"/>
            <a:t>आम आदमी किसी भी ए एंड एच केंद्रों से आभूषणों का परीक्षण करा सकता है।</a:t>
          </a:r>
          <a:endParaRPr lang="en-US" sz="2800" kern="1200" dirty="0"/>
        </a:p>
      </dsp:txBody>
      <dsp:txXfrm>
        <a:off x="45692" y="45692"/>
        <a:ext cx="6490844" cy="844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C379D-92BB-432F-BD5C-4BBDAF027095}">
      <dsp:nvSpPr>
        <dsp:cNvPr id="0" name=""/>
        <dsp:cNvSpPr/>
      </dsp:nvSpPr>
      <dsp:spPr>
        <a:xfrm>
          <a:off x="0" y="61403"/>
          <a:ext cx="6894286" cy="78359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b="1" kern="1200" dirty="0"/>
            <a:t>सोने के आभूषणों/कलाकृतियों के लिए</a:t>
          </a:r>
          <a:endParaRPr lang="en-US" sz="2000" kern="1200" dirty="0"/>
        </a:p>
      </dsp:txBody>
      <dsp:txXfrm>
        <a:off x="38252" y="99655"/>
        <a:ext cx="6817782" cy="707088"/>
      </dsp:txXfrm>
    </dsp:sp>
    <dsp:sp modelId="{7CC46BFF-81B3-4570-8DAA-6616FFD5A2B6}">
      <dsp:nvSpPr>
        <dsp:cNvPr id="0" name=""/>
        <dsp:cNvSpPr/>
      </dsp:nvSpPr>
      <dsp:spPr>
        <a:xfrm>
          <a:off x="0" y="844828"/>
          <a:ext cx="6894286" cy="119778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क) रु. 45/- प्रति वस्तु और
ख) एक खेप के लिए न्यूनतम शुल्क रु. 200/-</a:t>
          </a:r>
          <a:endParaRPr lang="en-US" sz="2000" kern="1200" dirty="0"/>
        </a:p>
      </dsp:txBody>
      <dsp:txXfrm>
        <a:off x="58471" y="903299"/>
        <a:ext cx="6777344" cy="1080845"/>
      </dsp:txXfrm>
    </dsp:sp>
    <dsp:sp modelId="{879158C3-8E72-411C-81EB-6E640A65E2ED}">
      <dsp:nvSpPr>
        <dsp:cNvPr id="0" name=""/>
        <dsp:cNvSpPr/>
      </dsp:nvSpPr>
      <dsp:spPr>
        <a:xfrm>
          <a:off x="0" y="2017666"/>
          <a:ext cx="6894286" cy="95413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b="1" kern="1200" dirty="0"/>
            <a:t>चांदी के आभूषणों/कलाकृतियों के लिए</a:t>
          </a:r>
          <a:endParaRPr lang="en-US" sz="2000" kern="1200" dirty="0"/>
        </a:p>
      </dsp:txBody>
      <dsp:txXfrm>
        <a:off x="46577" y="2064243"/>
        <a:ext cx="6801132" cy="860979"/>
      </dsp:txXfrm>
    </dsp:sp>
    <dsp:sp modelId="{BF02504E-5F10-40D8-B282-FDB6163A77C8}">
      <dsp:nvSpPr>
        <dsp:cNvPr id="0" name=""/>
        <dsp:cNvSpPr/>
      </dsp:nvSpPr>
      <dsp:spPr>
        <a:xfrm>
          <a:off x="0" y="3111949"/>
          <a:ext cx="6894286" cy="1197787"/>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hi-IN" sz="2000" kern="1200" dirty="0"/>
            <a:t>क) रु. 35/- प्रति वस्तु और
ख) एक खेप के लिए न्यूनतम शुल्क रु. 150/-</a:t>
          </a:r>
          <a:endParaRPr lang="en-US" sz="2000" kern="1200" dirty="0"/>
        </a:p>
      </dsp:txBody>
      <dsp:txXfrm>
        <a:off x="58471" y="3170420"/>
        <a:ext cx="6777344" cy="1080845"/>
      </dsp:txXfrm>
    </dsp:sp>
    <dsp:sp modelId="{22DAECAE-BC6F-4CE0-A97D-E924E065453F}">
      <dsp:nvSpPr>
        <dsp:cNvPr id="0" name=""/>
        <dsp:cNvSpPr/>
      </dsp:nvSpPr>
      <dsp:spPr>
        <a:xfrm>
          <a:off x="0" y="4309737"/>
          <a:ext cx="6894286"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894" tIns="25400" rIns="142240" bIns="25400" numCol="1" spcCol="1270" anchor="t" anchorCtr="0">
          <a:noAutofit/>
        </a:bodyPr>
        <a:lstStyle/>
        <a:p>
          <a:pPr marL="171450" lvl="1" indent="-171450" algn="l" defTabSz="711200" rtl="0">
            <a:lnSpc>
              <a:spcPct val="90000"/>
            </a:lnSpc>
            <a:spcBef>
              <a:spcPct val="0"/>
            </a:spcBef>
            <a:spcAft>
              <a:spcPct val="20000"/>
            </a:spcAft>
            <a:buChar char="•"/>
          </a:pPr>
          <a:endParaRPr lang="en-US" sz="1600" kern="1200" dirty="0"/>
        </a:p>
      </dsp:txBody>
      <dsp:txXfrm>
        <a:off x="0" y="4309737"/>
        <a:ext cx="6894286" cy="33120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 Id="rId5" Type="http://schemas.openxmlformats.org/officeDocument/2006/relationships/image" Target="../media/image96.png"/><Relationship Id="rId4"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32194-0578-4C02-9084-5B85C6C5D6A2}" type="datetimeFigureOut">
              <a:rPr lang="en-IN" smtClean="0"/>
              <a:t>28-12-2023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349F9A-0406-4F74-A6B7-050904FC68DA}" type="slidenum">
              <a:rPr lang="en-IN" smtClean="0"/>
              <a:t>‹#›</a:t>
            </a:fld>
            <a:endParaRPr lang="en-IN"/>
          </a:p>
        </p:txBody>
      </p:sp>
    </p:spTree>
    <p:extLst>
      <p:ext uri="{BB962C8B-B14F-4D97-AF65-F5344CB8AC3E}">
        <p14:creationId xmlns:p14="http://schemas.microsoft.com/office/powerpoint/2010/main" val="661139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49F9A-0406-4F74-A6B7-050904FC68DA}"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22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E78DC1-71A2-487C-8328-FD8681A0E149}"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381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76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634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551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6211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648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1941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407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19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555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5331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93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9114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823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9321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321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2525" y="581025"/>
            <a:ext cx="6838950" cy="142875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85800" y="2209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lipArt Placeholder 3"/>
          <p:cNvSpPr>
            <a:spLocks noGrp="1"/>
          </p:cNvSpPr>
          <p:nvPr>
            <p:ph type="clipArt" sz="half" idx="2"/>
          </p:nvPr>
        </p:nvSpPr>
        <p:spPr>
          <a:xfrm>
            <a:off x="4648200" y="2209800"/>
            <a:ext cx="3810000" cy="4114800"/>
          </a:xfrm>
        </p:spPr>
        <p:txBody>
          <a:bodyPr/>
          <a:lstStyle/>
          <a:p>
            <a:pPr lvl="0"/>
            <a:endParaRPr lang="en-IN" noProof="0"/>
          </a:p>
        </p:txBody>
      </p:sp>
    </p:spTree>
    <p:extLst>
      <p:ext uri="{BB962C8B-B14F-4D97-AF65-F5344CB8AC3E}">
        <p14:creationId xmlns:p14="http://schemas.microsoft.com/office/powerpoint/2010/main" val="18951285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18"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1048619"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1048620" name="Date Placeholder 3"/>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621" name="Footer Placeholder 4"/>
          <p:cNvSpPr>
            <a:spLocks noGrp="1"/>
          </p:cNvSpPr>
          <p:nvPr>
            <p:ph type="ftr" sz="quarter" idx="11"/>
          </p:nvPr>
        </p:nvSpPr>
        <p:spPr/>
        <p:txBody>
          <a:bodyPr/>
          <a:lstStyle/>
          <a:p>
            <a:pPr defTabSz="685800"/>
            <a:endParaRPr lang="en-IN">
              <a:solidFill>
                <a:prstClr val="black">
                  <a:tint val="75000"/>
                </a:prstClr>
              </a:solidFill>
            </a:endParaRPr>
          </a:p>
        </p:txBody>
      </p:sp>
      <p:sp>
        <p:nvSpPr>
          <p:cNvPr id="1048622" name="Slide Number Placeholder 5"/>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3301705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t>Click to edit Master title style</a:t>
            </a:r>
            <a:endParaRPr lang="en-IN"/>
          </a:p>
        </p:txBody>
      </p:sp>
      <p:sp>
        <p:nvSpPr>
          <p:cNvPr id="1048612"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13" name="Date Placeholder 3"/>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614" name="Footer Placeholder 4"/>
          <p:cNvSpPr>
            <a:spLocks noGrp="1"/>
          </p:cNvSpPr>
          <p:nvPr>
            <p:ph type="ftr" sz="quarter" idx="11"/>
          </p:nvPr>
        </p:nvSpPr>
        <p:spPr/>
        <p:txBody>
          <a:bodyPr/>
          <a:lstStyle/>
          <a:p>
            <a:pPr defTabSz="685800"/>
            <a:endParaRPr lang="en-IN">
              <a:solidFill>
                <a:prstClr val="black">
                  <a:tint val="75000"/>
                </a:prstClr>
              </a:solidFill>
            </a:endParaRPr>
          </a:p>
        </p:txBody>
      </p:sp>
      <p:sp>
        <p:nvSpPr>
          <p:cNvPr id="1048615" name="Slide Number Placeholder 5"/>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1769908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68"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endParaRPr lang="en-IN"/>
          </a:p>
        </p:txBody>
      </p:sp>
      <p:sp>
        <p:nvSpPr>
          <p:cNvPr id="1048769"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048770" name="Date Placeholder 3"/>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71" name="Footer Placeholder 4"/>
          <p:cNvSpPr>
            <a:spLocks noGrp="1"/>
          </p:cNvSpPr>
          <p:nvPr>
            <p:ph type="ftr" sz="quarter" idx="11"/>
          </p:nvPr>
        </p:nvSpPr>
        <p:spPr/>
        <p:txBody>
          <a:bodyPr/>
          <a:lstStyle/>
          <a:p>
            <a:pPr defTabSz="685800"/>
            <a:endParaRPr lang="en-IN">
              <a:solidFill>
                <a:prstClr val="black">
                  <a:tint val="75000"/>
                </a:prstClr>
              </a:solidFill>
            </a:endParaRPr>
          </a:p>
        </p:txBody>
      </p:sp>
      <p:sp>
        <p:nvSpPr>
          <p:cNvPr id="1048772" name="Slide Number Placeholder 5"/>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1927257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r>
              <a:rPr lang="en-US"/>
              <a:t>Click to edit Master title style</a:t>
            </a:r>
            <a:endParaRPr lang="en-IN"/>
          </a:p>
        </p:txBody>
      </p:sp>
      <p:sp>
        <p:nvSpPr>
          <p:cNvPr id="104876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6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65" name="Date Placeholder 4"/>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66" name="Footer Placeholder 5"/>
          <p:cNvSpPr>
            <a:spLocks noGrp="1"/>
          </p:cNvSpPr>
          <p:nvPr>
            <p:ph type="ftr" sz="quarter" idx="11"/>
          </p:nvPr>
        </p:nvSpPr>
        <p:spPr/>
        <p:txBody>
          <a:bodyPr/>
          <a:lstStyle/>
          <a:p>
            <a:pPr defTabSz="685800"/>
            <a:endParaRPr lang="en-IN">
              <a:solidFill>
                <a:prstClr val="black">
                  <a:tint val="75000"/>
                </a:prstClr>
              </a:solidFill>
            </a:endParaRPr>
          </a:p>
        </p:txBody>
      </p:sp>
      <p:sp>
        <p:nvSpPr>
          <p:cNvPr id="1048767" name="Slide Number Placeholder 6"/>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2848210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82" name="Title 1"/>
          <p:cNvSpPr>
            <a:spLocks noGrp="1"/>
          </p:cNvSpPr>
          <p:nvPr>
            <p:ph type="title"/>
          </p:nvPr>
        </p:nvSpPr>
        <p:spPr>
          <a:xfrm>
            <a:off x="629841" y="365125"/>
            <a:ext cx="7886700" cy="1325563"/>
          </a:xfrm>
        </p:spPr>
        <p:txBody>
          <a:bodyPr/>
          <a:lstStyle/>
          <a:p>
            <a:r>
              <a:rPr lang="en-US"/>
              <a:t>Click to edit Master title style</a:t>
            </a:r>
            <a:endParaRPr lang="en-IN"/>
          </a:p>
        </p:txBody>
      </p:sp>
      <p:sp>
        <p:nvSpPr>
          <p:cNvPr id="104878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78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8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4878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87" name="Date Placeholder 6"/>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88" name="Footer Placeholder 7"/>
          <p:cNvSpPr>
            <a:spLocks noGrp="1"/>
          </p:cNvSpPr>
          <p:nvPr>
            <p:ph type="ftr" sz="quarter" idx="11"/>
          </p:nvPr>
        </p:nvSpPr>
        <p:spPr/>
        <p:txBody>
          <a:bodyPr/>
          <a:lstStyle/>
          <a:p>
            <a:pPr defTabSz="685800"/>
            <a:endParaRPr lang="en-IN">
              <a:solidFill>
                <a:prstClr val="black">
                  <a:tint val="75000"/>
                </a:prstClr>
              </a:solidFill>
            </a:endParaRPr>
          </a:p>
        </p:txBody>
      </p:sp>
      <p:sp>
        <p:nvSpPr>
          <p:cNvPr id="1048789" name="Slide Number Placeholder 8"/>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3436968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r>
              <a:rPr lang="en-US"/>
              <a:t>Click to edit Master title style</a:t>
            </a:r>
            <a:endParaRPr lang="en-IN"/>
          </a:p>
        </p:txBody>
      </p:sp>
      <p:sp>
        <p:nvSpPr>
          <p:cNvPr id="1048779" name="Date Placeholder 2"/>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80" name="Footer Placeholder 3"/>
          <p:cNvSpPr>
            <a:spLocks noGrp="1"/>
          </p:cNvSpPr>
          <p:nvPr>
            <p:ph type="ftr" sz="quarter" idx="11"/>
          </p:nvPr>
        </p:nvSpPr>
        <p:spPr/>
        <p:txBody>
          <a:bodyPr/>
          <a:lstStyle/>
          <a:p>
            <a:pPr defTabSz="685800"/>
            <a:endParaRPr lang="en-IN">
              <a:solidFill>
                <a:prstClr val="black">
                  <a:tint val="75000"/>
                </a:prstClr>
              </a:solidFill>
            </a:endParaRPr>
          </a:p>
        </p:txBody>
      </p:sp>
      <p:sp>
        <p:nvSpPr>
          <p:cNvPr id="1048781" name="Slide Number Placeholder 4"/>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389318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172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01" name="Date Placeholder 1"/>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802" name="Footer Placeholder 2"/>
          <p:cNvSpPr>
            <a:spLocks noGrp="1"/>
          </p:cNvSpPr>
          <p:nvPr>
            <p:ph type="ftr" sz="quarter" idx="11"/>
          </p:nvPr>
        </p:nvSpPr>
        <p:spPr/>
        <p:txBody>
          <a:bodyPr/>
          <a:lstStyle/>
          <a:p>
            <a:pPr defTabSz="685800"/>
            <a:endParaRPr lang="en-IN">
              <a:solidFill>
                <a:prstClr val="black">
                  <a:tint val="75000"/>
                </a:prstClr>
              </a:solidFill>
            </a:endParaRPr>
          </a:p>
        </p:txBody>
      </p:sp>
      <p:sp>
        <p:nvSpPr>
          <p:cNvPr id="1048803" name="Slide Number Placeholder 3"/>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390202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95"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1048796"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97"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8798" name="Date Placeholder 4"/>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99" name="Footer Placeholder 5"/>
          <p:cNvSpPr>
            <a:spLocks noGrp="1"/>
          </p:cNvSpPr>
          <p:nvPr>
            <p:ph type="ftr" sz="quarter" idx="11"/>
          </p:nvPr>
        </p:nvSpPr>
        <p:spPr/>
        <p:txBody>
          <a:bodyPr/>
          <a:lstStyle/>
          <a:p>
            <a:pPr defTabSz="685800"/>
            <a:endParaRPr lang="en-IN">
              <a:solidFill>
                <a:prstClr val="black">
                  <a:tint val="75000"/>
                </a:prstClr>
              </a:solidFill>
            </a:endParaRPr>
          </a:p>
        </p:txBody>
      </p:sp>
      <p:sp>
        <p:nvSpPr>
          <p:cNvPr id="1048800" name="Slide Number Placeholder 6"/>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1814490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56"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1048757"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1048758" name="Text Placeholder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48759" name="Date Placeholder 4"/>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60" name="Footer Placeholder 5"/>
          <p:cNvSpPr>
            <a:spLocks noGrp="1"/>
          </p:cNvSpPr>
          <p:nvPr>
            <p:ph type="ftr" sz="quarter" idx="11"/>
          </p:nvPr>
        </p:nvSpPr>
        <p:spPr/>
        <p:txBody>
          <a:bodyPr/>
          <a:lstStyle/>
          <a:p>
            <a:pPr defTabSz="685800"/>
            <a:endParaRPr lang="en-IN">
              <a:solidFill>
                <a:prstClr val="black">
                  <a:tint val="75000"/>
                </a:prstClr>
              </a:solidFill>
            </a:endParaRPr>
          </a:p>
        </p:txBody>
      </p:sp>
      <p:sp>
        <p:nvSpPr>
          <p:cNvPr id="1048761" name="Slide Number Placeholder 6"/>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1880500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90" name="Title 1"/>
          <p:cNvSpPr>
            <a:spLocks noGrp="1"/>
          </p:cNvSpPr>
          <p:nvPr>
            <p:ph type="title"/>
          </p:nvPr>
        </p:nvSpPr>
        <p:spPr/>
        <p:txBody>
          <a:bodyPr/>
          <a:lstStyle/>
          <a:p>
            <a:r>
              <a:rPr lang="en-US"/>
              <a:t>Click to edit Master title style</a:t>
            </a:r>
            <a:endParaRPr lang="en-IN"/>
          </a:p>
        </p:txBody>
      </p:sp>
      <p:sp>
        <p:nvSpPr>
          <p:cNvPr id="1048791"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92" name="Date Placeholder 3"/>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93" name="Footer Placeholder 4"/>
          <p:cNvSpPr>
            <a:spLocks noGrp="1"/>
          </p:cNvSpPr>
          <p:nvPr>
            <p:ph type="ftr" sz="quarter" idx="11"/>
          </p:nvPr>
        </p:nvSpPr>
        <p:spPr/>
        <p:txBody>
          <a:bodyPr/>
          <a:lstStyle/>
          <a:p>
            <a:pPr defTabSz="685800"/>
            <a:endParaRPr lang="en-IN">
              <a:solidFill>
                <a:prstClr val="black">
                  <a:tint val="75000"/>
                </a:prstClr>
              </a:solidFill>
            </a:endParaRPr>
          </a:p>
        </p:txBody>
      </p:sp>
      <p:sp>
        <p:nvSpPr>
          <p:cNvPr id="1048794" name="Slide Number Placeholder 5"/>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871366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73"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IN"/>
          </a:p>
        </p:txBody>
      </p:sp>
      <p:sp>
        <p:nvSpPr>
          <p:cNvPr id="1048774" name="Vertical Text Placeholder 2"/>
          <p:cNvSpPr>
            <a:spLocks noGrp="1"/>
          </p:cNvSpPr>
          <p:nvPr>
            <p:ph type="body" orient="vert" idx="1"/>
          </p:nvPr>
        </p:nvSpPr>
        <p:spPr>
          <a:xfrm>
            <a:off x="628651" y="365126"/>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775" name="Date Placeholder 3"/>
          <p:cNvSpPr>
            <a:spLocks noGrp="1"/>
          </p:cNvSpPr>
          <p:nvPr>
            <p:ph type="dt" sz="half" idx="10"/>
          </p:nvPr>
        </p:nvSpPr>
        <p:spPr/>
        <p:txBody>
          <a:body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776" name="Footer Placeholder 4"/>
          <p:cNvSpPr>
            <a:spLocks noGrp="1"/>
          </p:cNvSpPr>
          <p:nvPr>
            <p:ph type="ftr" sz="quarter" idx="11"/>
          </p:nvPr>
        </p:nvSpPr>
        <p:spPr/>
        <p:txBody>
          <a:bodyPr/>
          <a:lstStyle/>
          <a:p>
            <a:pPr defTabSz="685800"/>
            <a:endParaRPr lang="en-IN">
              <a:solidFill>
                <a:prstClr val="black">
                  <a:tint val="75000"/>
                </a:prstClr>
              </a:solidFill>
            </a:endParaRPr>
          </a:p>
        </p:txBody>
      </p:sp>
      <p:sp>
        <p:nvSpPr>
          <p:cNvPr id="1048777" name="Slide Number Placeholder 5"/>
          <p:cNvSpPr>
            <a:spLocks noGrp="1"/>
          </p:cNvSpPr>
          <p:nvPr>
            <p:ph type="sldNum" sz="quarter" idx="12"/>
          </p:nvPr>
        </p:nvSpPr>
        <p:spPr/>
        <p:txBody>
          <a:body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3450713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5079413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7250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197146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3310752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38364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4255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401878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3376936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7456714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776716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205502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65006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1177734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950904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49280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38520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1317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15528-21DE-4FAA-801E-634DDDAF4B2B}" type="slidenum">
              <a:rPr lang="en-IN" smtClean="0"/>
              <a:pPr/>
              <a:t>‹#›</a:t>
            </a:fld>
            <a:endParaRPr lang="en-IN"/>
          </a:p>
        </p:txBody>
      </p:sp>
    </p:spTree>
    <p:extLst>
      <p:ext uri="{BB962C8B-B14F-4D97-AF65-F5344CB8AC3E}">
        <p14:creationId xmlns:p14="http://schemas.microsoft.com/office/powerpoint/2010/main" val="2619397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06134" y="48005"/>
            <a:ext cx="3931730" cy="461665"/>
          </a:xfrm>
          <a:prstGeom prst="rect">
            <a:avLst/>
          </a:prstGeom>
        </p:spPr>
        <p:txBody>
          <a:bodyPr wrap="square" lIns="0" tIns="0" rIns="0" bIns="0">
            <a:spAutoFit/>
          </a:bodyPr>
          <a:lstStyle>
            <a:lvl1pPr>
              <a:defRPr sz="3000" b="1" i="0">
                <a:solidFill>
                  <a:srgbClr val="1F487C"/>
                </a:solidFill>
                <a:latin typeface="Arial"/>
                <a:cs typeface="Arial"/>
              </a:defRPr>
            </a:lvl1pPr>
          </a:lstStyle>
          <a:p>
            <a:endParaRPr/>
          </a:p>
        </p:txBody>
      </p:sp>
      <p:sp>
        <p:nvSpPr>
          <p:cNvPr id="3" name="Holder 3"/>
          <p:cNvSpPr>
            <a:spLocks noGrp="1"/>
          </p:cNvSpPr>
          <p:nvPr>
            <p:ph type="subTitle" idx="4"/>
          </p:nvPr>
        </p:nvSpPr>
        <p:spPr>
          <a:xfrm>
            <a:off x="1371600" y="3840480"/>
            <a:ext cx="64008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2583686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endParaRPr lang="en-US" dirty="0"/>
          </a:p>
        </p:txBody>
      </p:sp>
    </p:spTree>
    <p:extLst>
      <p:ext uri="{BB962C8B-B14F-4D97-AF65-F5344CB8AC3E}">
        <p14:creationId xmlns:p14="http://schemas.microsoft.com/office/powerpoint/2010/main" val="2757547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D781D1F-D820-4820-B9B4-5B1D8145B756}" type="datetimeFigureOut">
              <a:rPr lang="en-US" smtClean="0"/>
              <a:pPr/>
              <a:t>12/28/2023</a:t>
            </a:fld>
            <a:endParaRPr lang="en-US"/>
          </a:p>
        </p:txBody>
      </p:sp>
      <p:sp>
        <p:nvSpPr>
          <p:cNvPr id="4" name="Footer Placeholder 3"/>
          <p:cNvSpPr>
            <a:spLocks noGrp="1"/>
          </p:cNvSpPr>
          <p:nvPr>
            <p:ph type="ftr" sz="quarter" idx="11"/>
          </p:nvPr>
        </p:nvSpPr>
        <p:spPr>
          <a:xfrm>
            <a:off x="3216672" y="6507988"/>
            <a:ext cx="4811712" cy="329184"/>
          </a:xfrm>
        </p:spPr>
        <p:txBody>
          <a:bodyPr/>
          <a:lstStyle/>
          <a:p>
            <a:endParaRPr lang="en-US" dirty="0"/>
          </a:p>
        </p:txBody>
      </p:sp>
      <p:sp>
        <p:nvSpPr>
          <p:cNvPr id="5" name="Slide Number Placeholder 4"/>
          <p:cNvSpPr>
            <a:spLocks noGrp="1"/>
          </p:cNvSpPr>
          <p:nvPr>
            <p:ph type="sldNum" sz="quarter" idx="12"/>
          </p:nvPr>
        </p:nvSpPr>
        <p:spPr>
          <a:xfrm>
            <a:off x="8077200" y="6517852"/>
            <a:ext cx="1066800" cy="329184"/>
          </a:xfrm>
        </p:spPr>
        <p:txBody>
          <a:bodyPr/>
          <a:lstStyle/>
          <a:p>
            <a:fld id="{C1F53583-EC86-4822-B07D-7DC42C3AB65C}" type="slidenum">
              <a:rPr lang="en-US" smtClean="0"/>
              <a:pPr/>
              <a:t>‹#›</a:t>
            </a:fld>
            <a:endParaRPr lang="en-US" dirty="0"/>
          </a:p>
        </p:txBody>
      </p:sp>
      <p:sp>
        <p:nvSpPr>
          <p:cNvPr id="7" name="Vertical Text Placeholder 2"/>
          <p:cNvSpPr>
            <a:spLocks noGrp="1"/>
          </p:cNvSpPr>
          <p:nvPr>
            <p:ph type="body" orient="vert" idx="1"/>
          </p:nvPr>
        </p:nvSpPr>
        <p:spPr>
          <a:xfrm>
            <a:off x="467544" y="1628800"/>
            <a:ext cx="8208912" cy="4499248"/>
          </a:xfrm>
        </p:spPr>
        <p:txBody>
          <a:bodyPr vert="horz"/>
          <a:lstStyle>
            <a:lvl1pPr>
              <a:defRPr sz="3200"/>
            </a:lvl1pPr>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0434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4517136"/>
            <a:ext cx="4936166" cy="1371600"/>
          </a:xfrm>
        </p:spPr>
        <p:txBody>
          <a:bodyPr>
            <a:normAutofit/>
          </a:bodyPr>
          <a:lstStyle>
            <a:lvl1pPr>
              <a:lnSpc>
                <a:spcPts val="3450"/>
              </a:lnSpc>
              <a:defRPr sz="27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01848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9144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2571750" y="2240280"/>
            <a:ext cx="3483864" cy="4197096"/>
          </a:xfrm>
          <a:prstGeom prst="rect">
            <a:avLst/>
          </a:prstGeom>
        </p:spPr>
        <p:txBody>
          <a:bodyPr/>
          <a:lstStyle>
            <a:lvl1pPr marL="0" indent="0">
              <a:lnSpc>
                <a:spcPts val="210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473202" y="4498848"/>
            <a:ext cx="1591056" cy="621792"/>
          </a:xfrm>
          <a:prstGeom prst="rect">
            <a:avLst/>
          </a:prstGeom>
        </p:spPr>
        <p:txBody>
          <a:bodyPr lIns="0"/>
          <a:lstStyle>
            <a:lvl1pPr marL="0" indent="0">
              <a:lnSpc>
                <a:spcPts val="1350"/>
              </a:lnSpc>
              <a:spcBef>
                <a:spcPts val="0"/>
              </a:spcBef>
              <a:buNone/>
              <a:defRPr sz="900" b="1"/>
            </a:lvl1pPr>
            <a:lvl2pPr marL="342900" indent="0">
              <a:lnSpc>
                <a:spcPts val="1350"/>
              </a:lnSpc>
              <a:spcBef>
                <a:spcPts val="0"/>
              </a:spcBef>
              <a:buNone/>
              <a:defRPr sz="900" b="1"/>
            </a:lvl2pPr>
            <a:lvl3pPr marL="685800" indent="0">
              <a:lnSpc>
                <a:spcPts val="1350"/>
              </a:lnSpc>
              <a:spcBef>
                <a:spcPts val="0"/>
              </a:spcBef>
              <a:buNone/>
              <a:defRPr sz="900" b="1"/>
            </a:lvl3pPr>
            <a:lvl4pPr marL="1028700" indent="0">
              <a:lnSpc>
                <a:spcPts val="1350"/>
              </a:lnSpc>
              <a:spcBef>
                <a:spcPts val="0"/>
              </a:spcBef>
              <a:buNone/>
              <a:defRPr sz="900" b="1"/>
            </a:lvl4pPr>
            <a:lvl5pPr marL="1371600" indent="0">
              <a:lnSpc>
                <a:spcPts val="1350"/>
              </a:lnSpc>
              <a:spcBef>
                <a:spcPts val="0"/>
              </a:spcBef>
              <a:buNone/>
              <a:defRPr sz="900" b="1"/>
            </a:lvl5pPr>
          </a:lstStyle>
          <a:p>
            <a:pPr lvl="0"/>
            <a:r>
              <a:rPr lang="en-US"/>
              <a:t>Click to text</a:t>
            </a:r>
          </a:p>
        </p:txBody>
      </p:sp>
    </p:spTree>
    <p:extLst>
      <p:ext uri="{BB962C8B-B14F-4D97-AF65-F5344CB8AC3E}">
        <p14:creationId xmlns:p14="http://schemas.microsoft.com/office/powerpoint/2010/main" val="1633958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342900" y="2569464"/>
            <a:ext cx="2714626" cy="1179576"/>
          </a:xfrm>
        </p:spPr>
        <p:txBody>
          <a:bodyPr anchor="b" anchorCtr="0">
            <a:normAutofit/>
          </a:bodyPr>
          <a:lstStyle>
            <a:lvl1pPr>
              <a:lnSpc>
                <a:spcPts val="3000"/>
              </a:lnSpc>
              <a:defRPr sz="24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3209544" y="1463040"/>
            <a:ext cx="1124712" cy="2194560"/>
          </a:xfrm>
          <a:prstGeom prst="rect">
            <a:avLst/>
          </a:prstGeom>
        </p:spPr>
        <p:txBody>
          <a:bodyPr/>
          <a:lstStyle>
            <a:lvl1pPr>
              <a:defRPr sz="15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4670298" y="1463040"/>
            <a:ext cx="1124712" cy="2194560"/>
          </a:xfrm>
          <a:prstGeom prst="rect">
            <a:avLst/>
          </a:prstGeom>
        </p:spPr>
        <p:txBody>
          <a:bodyPr/>
          <a:lstStyle>
            <a:lvl1pPr>
              <a:defRPr sz="15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6131052" y="1463040"/>
            <a:ext cx="1124712" cy="2194560"/>
          </a:xfrm>
          <a:prstGeom prst="rect">
            <a:avLst/>
          </a:prstGeom>
        </p:spPr>
        <p:txBody>
          <a:bodyPr/>
          <a:lstStyle>
            <a:lvl1pPr>
              <a:defRPr sz="15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7591806" y="1463040"/>
            <a:ext cx="1124712" cy="2194560"/>
          </a:xfrm>
          <a:prstGeom prst="rect">
            <a:avLst/>
          </a:prstGeom>
        </p:spPr>
        <p:txBody>
          <a:bodyPr/>
          <a:lstStyle>
            <a:lvl1pPr>
              <a:defRPr sz="15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3209544" y="4087368"/>
            <a:ext cx="1124712" cy="2194560"/>
          </a:xfrm>
          <a:prstGeom prst="rect">
            <a:avLst/>
          </a:prstGeom>
        </p:spPr>
        <p:txBody>
          <a:bodyPr/>
          <a:lstStyle>
            <a:lvl1pPr>
              <a:defRPr sz="15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4670298" y="4087368"/>
            <a:ext cx="1124712" cy="2194560"/>
          </a:xfrm>
          <a:prstGeom prst="rect">
            <a:avLst/>
          </a:prstGeom>
        </p:spPr>
        <p:txBody>
          <a:bodyPr/>
          <a:lstStyle>
            <a:lvl1pPr>
              <a:defRPr sz="15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6131052" y="4087368"/>
            <a:ext cx="1124712" cy="2194560"/>
          </a:xfrm>
          <a:prstGeom prst="rect">
            <a:avLst/>
          </a:prstGeom>
        </p:spPr>
        <p:txBody>
          <a:bodyPr/>
          <a:lstStyle>
            <a:lvl1pPr>
              <a:defRPr sz="15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7591806" y="4087368"/>
            <a:ext cx="1124712" cy="2194560"/>
          </a:xfrm>
          <a:prstGeom prst="rect">
            <a:avLst/>
          </a:prstGeom>
        </p:spPr>
        <p:txBody>
          <a:bodyPr/>
          <a:lstStyle>
            <a:lvl1pPr>
              <a:defRPr sz="1500"/>
            </a:lvl1pPr>
          </a:lstStyle>
          <a:p>
            <a:r>
              <a:rPr lang="en-US"/>
              <a:t>Click icon to add picture</a:t>
            </a:r>
            <a:endParaRPr lang="en-US" dirty="0"/>
          </a:p>
        </p:txBody>
      </p:sp>
    </p:spTree>
    <p:extLst>
      <p:ext uri="{BB962C8B-B14F-4D97-AF65-F5344CB8AC3E}">
        <p14:creationId xmlns:p14="http://schemas.microsoft.com/office/powerpoint/2010/main" val="18058370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32004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342900" y="1399032"/>
            <a:ext cx="2714626"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 y="2779776"/>
            <a:ext cx="2599182" cy="3255264"/>
          </a:xfrm>
          <a:prstGeom prst="rect">
            <a:avLst/>
          </a:prstGeom>
        </p:spPr>
        <p:txBody>
          <a:bodyPr/>
          <a:lstStyle>
            <a:lvl1pPr marL="0" indent="0">
              <a:lnSpc>
                <a:spcPts val="2250"/>
              </a:lnSpc>
              <a:spcBef>
                <a:spcPts val="0"/>
              </a:spcBef>
              <a:buNone/>
              <a:defRPr sz="1350">
                <a:solidFill>
                  <a:schemeClr val="bg1"/>
                </a:solidFill>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3190875" y="0"/>
            <a:ext cx="5610225"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8801100" y="4445000"/>
            <a:ext cx="3429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8801100" y="0"/>
            <a:ext cx="3429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132911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192024" y="265177"/>
            <a:ext cx="8762287"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342900" y="914400"/>
            <a:ext cx="5600701" cy="1572768"/>
          </a:xfrm>
        </p:spPr>
        <p:txBody>
          <a:bodyPr/>
          <a:lstStyle>
            <a:lvl1pPr>
              <a:lnSpc>
                <a:spcPts val="345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342900" y="2540000"/>
            <a:ext cx="4943475" cy="3403600"/>
          </a:xfrm>
          <a:prstGeom prst="rect">
            <a:avLst/>
          </a:prstGeom>
        </p:spPr>
        <p:txBody>
          <a:bodyPr/>
          <a:lstStyle>
            <a:lvl1pPr marL="257175" indent="-257175">
              <a:lnSpc>
                <a:spcPts val="2250"/>
              </a:lnSpc>
              <a:spcBef>
                <a:spcPts val="0"/>
              </a:spcBef>
              <a:buFont typeface="+mj-lt"/>
              <a:buAutoNum type="arabicPeriod"/>
              <a:defRPr sz="135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6086475" y="1384300"/>
            <a:ext cx="2558034"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1294296222"/>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237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610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9737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955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jpe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5.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2864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5497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06"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1048607"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4860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DC3AACE-2CB4-4415-97A0-655580D58012}" type="datetimeFigureOut">
              <a:rPr lang="en-IN" smtClean="0">
                <a:solidFill>
                  <a:prstClr val="black">
                    <a:tint val="75000"/>
                  </a:prstClr>
                </a:solidFill>
              </a:rPr>
              <a:pPr defTabSz="685800"/>
              <a:t>28-12-2023</a:t>
            </a:fld>
            <a:endParaRPr lang="en-IN">
              <a:solidFill>
                <a:prstClr val="black">
                  <a:tint val="75000"/>
                </a:prstClr>
              </a:solidFill>
            </a:endParaRPr>
          </a:p>
        </p:txBody>
      </p:sp>
      <p:sp>
        <p:nvSpPr>
          <p:cNvPr id="104860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IN">
              <a:solidFill>
                <a:prstClr val="black">
                  <a:tint val="75000"/>
                </a:prstClr>
              </a:solidFill>
            </a:endParaRPr>
          </a:p>
        </p:txBody>
      </p:sp>
      <p:sp>
        <p:nvSpPr>
          <p:cNvPr id="10486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3E2FD0E-8104-494B-9576-11B855C57B3B}" type="slidenum">
              <a:rPr lang="en-IN" smtClean="0">
                <a:solidFill>
                  <a:prstClr val="black">
                    <a:tint val="75000"/>
                  </a:prstClr>
                </a:solidFill>
              </a:rPr>
              <a:pPr defTabSz="685800"/>
              <a:t>‹#›</a:t>
            </a:fld>
            <a:endParaRPr lang="en-IN">
              <a:solidFill>
                <a:prstClr val="black">
                  <a:tint val="75000"/>
                </a:prstClr>
              </a:solidFill>
            </a:endParaRPr>
          </a:p>
        </p:txBody>
      </p:sp>
    </p:spTree>
    <p:extLst>
      <p:ext uri="{BB962C8B-B14F-4D97-AF65-F5344CB8AC3E}">
        <p14:creationId xmlns:p14="http://schemas.microsoft.com/office/powerpoint/2010/main" val="64092911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12/28/2023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3668561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800" r:id="rId17"/>
    <p:sldLayoutId id="2147483830" r:id="rId18"/>
    <p:sldLayoutId id="2147483709"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342900" y="914401"/>
            <a:ext cx="8381114"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310904-DE8F-4B8E-99C6-5AFA03672FFA}" type="datetimeFigureOut">
              <a:rPr lang="en-US" smtClean="0"/>
              <a:pPr/>
              <a:t>12/28/2023</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5FADE3-B84E-4AF7-91CC-AB47E1A43619}" type="slidenum">
              <a:rPr lang="en-US" smtClean="0"/>
              <a:pPr/>
              <a:t>‹#›</a:t>
            </a:fld>
            <a:endParaRPr lang="en-US" dirty="0"/>
          </a:p>
        </p:txBody>
      </p:sp>
    </p:spTree>
    <p:extLst>
      <p:ext uri="{BB962C8B-B14F-4D97-AF65-F5344CB8AC3E}">
        <p14:creationId xmlns:p14="http://schemas.microsoft.com/office/powerpoint/2010/main" val="426731690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 Type="http://schemas.openxmlformats.org/officeDocument/2006/relationships/slideLayout" Target="../slideLayouts/slideLayout51.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jpeg"/><Relationship Id="rId21" Type="http://schemas.openxmlformats.org/officeDocument/2006/relationships/image" Target="../media/image55.jpeg"/><Relationship Id="rId7" Type="http://schemas.openxmlformats.org/officeDocument/2006/relationships/image" Target="../media/image41.jpe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jpeg"/><Relationship Id="rId29" Type="http://schemas.openxmlformats.org/officeDocument/2006/relationships/image" Target="../media/image63.jpeg"/><Relationship Id="rId1" Type="http://schemas.openxmlformats.org/officeDocument/2006/relationships/slideLayout" Target="../slideLayouts/slideLayout36.xml"/><Relationship Id="rId6" Type="http://schemas.openxmlformats.org/officeDocument/2006/relationships/image" Target="../media/image40.jpe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jpe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jpeg"/><Relationship Id="rId10" Type="http://schemas.openxmlformats.org/officeDocument/2006/relationships/image" Target="../media/image44.jpeg"/><Relationship Id="rId19" Type="http://schemas.openxmlformats.org/officeDocument/2006/relationships/image" Target="../media/image53.pn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 Id="rId22" Type="http://schemas.openxmlformats.org/officeDocument/2006/relationships/image" Target="../media/image56.jpeg"/><Relationship Id="rId27" Type="http://schemas.openxmlformats.org/officeDocument/2006/relationships/image" Target="../media/image61.png"/><Relationship Id="rId30" Type="http://schemas.openxmlformats.org/officeDocument/2006/relationships/image" Target="../media/image64.png"/></Relationships>
</file>

<file path=ppt/slides/_rels/slide16.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8.jpeg"/><Relationship Id="rId3" Type="http://schemas.openxmlformats.org/officeDocument/2006/relationships/image" Target="../media/image66.jpeg"/><Relationship Id="rId21" Type="http://schemas.openxmlformats.org/officeDocument/2006/relationships/image" Target="../media/image84.png"/><Relationship Id="rId7" Type="http://schemas.openxmlformats.org/officeDocument/2006/relationships/image" Target="../media/image70.jpeg"/><Relationship Id="rId12" Type="http://schemas.openxmlformats.org/officeDocument/2006/relationships/image" Target="../media/image75.jpeg"/><Relationship Id="rId17" Type="http://schemas.openxmlformats.org/officeDocument/2006/relationships/image" Target="../media/image80.png"/><Relationship Id="rId25" Type="http://schemas.openxmlformats.org/officeDocument/2006/relationships/image" Target="../media/image87.jpeg"/><Relationship Id="rId2" Type="http://schemas.openxmlformats.org/officeDocument/2006/relationships/image" Target="../media/image65.jpeg"/><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1.jpeg"/><Relationship Id="rId1" Type="http://schemas.openxmlformats.org/officeDocument/2006/relationships/slideLayout" Target="../slideLayouts/slideLayout36.xml"/><Relationship Id="rId6" Type="http://schemas.openxmlformats.org/officeDocument/2006/relationships/image" Target="../media/image69.jpeg"/><Relationship Id="rId11" Type="http://schemas.openxmlformats.org/officeDocument/2006/relationships/image" Target="../media/image74.jpeg"/><Relationship Id="rId24" Type="http://schemas.openxmlformats.org/officeDocument/2006/relationships/image" Target="../media/image86.png"/><Relationship Id="rId32" Type="http://schemas.openxmlformats.org/officeDocument/2006/relationships/image" Target="../media/image48.png"/><Relationship Id="rId5" Type="http://schemas.openxmlformats.org/officeDocument/2006/relationships/image" Target="../media/image68.jpeg"/><Relationship Id="rId15" Type="http://schemas.openxmlformats.org/officeDocument/2006/relationships/image" Target="../media/image78.png"/><Relationship Id="rId23" Type="http://schemas.openxmlformats.org/officeDocument/2006/relationships/image" Target="../media/image61.png"/><Relationship Id="rId28" Type="http://schemas.openxmlformats.org/officeDocument/2006/relationships/image" Target="../media/image90.jpeg"/><Relationship Id="rId10" Type="http://schemas.openxmlformats.org/officeDocument/2006/relationships/image" Target="../media/image73.jpeg"/><Relationship Id="rId19" Type="http://schemas.openxmlformats.org/officeDocument/2006/relationships/image" Target="../media/image82.png"/><Relationship Id="rId31" Type="http://schemas.openxmlformats.org/officeDocument/2006/relationships/image" Target="../media/image57.png"/><Relationship Id="rId4" Type="http://schemas.openxmlformats.org/officeDocument/2006/relationships/image" Target="../media/image67.jpeg"/><Relationship Id="rId9" Type="http://schemas.openxmlformats.org/officeDocument/2006/relationships/image" Target="../media/image72.jpeg"/><Relationship Id="rId14" Type="http://schemas.openxmlformats.org/officeDocument/2006/relationships/image" Target="../media/image77.png"/><Relationship Id="rId22" Type="http://schemas.openxmlformats.org/officeDocument/2006/relationships/image" Target="../media/image85.jpeg"/><Relationship Id="rId27" Type="http://schemas.openxmlformats.org/officeDocument/2006/relationships/image" Target="../media/image89.jpeg"/><Relationship Id="rId30" Type="http://schemas.openxmlformats.org/officeDocument/2006/relationships/image" Target="../media/image92.png"/></Relationships>
</file>

<file path=ppt/slides/_rels/slide17.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6.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4.png"/><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2.png"/><Relationship Id="rId4" Type="http://schemas.openxmlformats.org/officeDocument/2006/relationships/image" Target="../media/image93.png"/><Relationship Id="rId9"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jpeg"/><Relationship Id="rId2" Type="http://schemas.openxmlformats.org/officeDocument/2006/relationships/image" Target="../media/image13.jpeg"/><Relationship Id="rId1" Type="http://schemas.openxmlformats.org/officeDocument/2006/relationships/slideLayout" Target="../slideLayouts/slideLayout36.xml"/><Relationship Id="rId6" Type="http://schemas.openxmlformats.org/officeDocument/2006/relationships/image" Target="../media/image100.jpeg"/><Relationship Id="rId5" Type="http://schemas.openxmlformats.org/officeDocument/2006/relationships/image" Target="../media/image99.png"/><Relationship Id="rId10" Type="http://schemas.openxmlformats.org/officeDocument/2006/relationships/image" Target="../media/image104.jpeg"/><Relationship Id="rId4" Type="http://schemas.openxmlformats.org/officeDocument/2006/relationships/image" Target="../media/image98.png"/><Relationship Id="rId9" Type="http://schemas.openxmlformats.org/officeDocument/2006/relationships/image" Target="../media/image103.jpeg"/></Relationships>
</file>

<file path=ppt/slides/_rels/slide19.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36.xml"/><Relationship Id="rId5" Type="http://schemas.openxmlformats.org/officeDocument/2006/relationships/image" Target="../media/image109.jpeg"/><Relationship Id="rId4" Type="http://schemas.openxmlformats.org/officeDocument/2006/relationships/image" Target="../media/image10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36.xml"/><Relationship Id="rId4" Type="http://schemas.openxmlformats.org/officeDocument/2006/relationships/image" Target="../media/image108.jpeg"/></Relationships>
</file>

<file path=ppt/slides/_rels/slide2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hyperlink" Target="http://www.bis.gov.in/" TargetMode="Externa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36.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11.png"/><Relationship Id="rId1" Type="http://schemas.openxmlformats.org/officeDocument/2006/relationships/slideLayout" Target="../slideLayouts/slideLayout52.xml"/><Relationship Id="rId6" Type="http://schemas.openxmlformats.org/officeDocument/2006/relationships/image" Target="../media/image112.jpeg"/><Relationship Id="rId5" Type="http://schemas.openxmlformats.org/officeDocument/2006/relationships/image" Target="../media/image181.png"/><Relationship Id="rId4" Type="http://schemas.openxmlformats.org/officeDocument/2006/relationships/image" Target="../media/image18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3.jpe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52.xml"/><Relationship Id="rId4" Type="http://schemas.openxmlformats.org/officeDocument/2006/relationships/image" Target="../media/image119.jpe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20.jpe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59898"/>
            <a:ext cx="8458200" cy="5888502"/>
          </a:xfrm>
        </p:spPr>
        <p:txBody>
          <a:bodyPr>
            <a:normAutofit fontScale="90000"/>
          </a:bodyPr>
          <a:lstStyle/>
          <a:p>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r>
              <a:rPr lang="en-IN" sz="3100" b="1" dirty="0">
                <a:solidFill>
                  <a:srgbClr val="0070C0"/>
                </a:solidFill>
                <a:latin typeface="Times New Roman" pitchFamily="18" charset="0"/>
                <a:cs typeface="Times New Roman" pitchFamily="18" charset="0"/>
              </a:rPr>
              <a:t> </a:t>
            </a:r>
            <a:r>
              <a:rPr lang="hi-IN" sz="3100" b="1" dirty="0">
                <a:solidFill>
                  <a:srgbClr val="0070C0"/>
                </a:solidFill>
                <a:latin typeface="Lato"/>
              </a:rPr>
              <a:t>भारतीय मानक ब्यूरो</a:t>
            </a:r>
            <a:r>
              <a:rPr lang="hi-IN" sz="3100" b="1" cap="all" dirty="0">
                <a:solidFill>
                  <a:srgbClr val="0070C0"/>
                </a:solidFill>
              </a:rPr>
              <a:t> </a:t>
            </a:r>
            <a:br>
              <a:rPr lang="en-IN" sz="3200" b="1" dirty="0">
                <a:latin typeface="Times New Roman" pitchFamily="18" charset="0"/>
                <a:cs typeface="Times New Roman" pitchFamily="18" charset="0"/>
              </a:rPr>
            </a:br>
            <a:br>
              <a:rPr lang="en-IN" sz="3200" b="1" dirty="0">
                <a:latin typeface="Times New Roman" pitchFamily="18" charset="0"/>
                <a:cs typeface="Times New Roman" pitchFamily="18" charset="0"/>
              </a:rPr>
            </a:br>
            <a:r>
              <a:rPr lang="hi-IN" sz="3100" b="1" dirty="0">
                <a:solidFill>
                  <a:srgbClr val="7030A0"/>
                </a:solidFill>
                <a:latin typeface="Lato"/>
              </a:rPr>
              <a:t>ग्राम पंचायतों के लिए संवेदीकरण प्रशिक्षण कार्यक्रम</a:t>
            </a:r>
            <a:br>
              <a:rPr lang="en-IN" sz="3100" b="1" dirty="0">
                <a:solidFill>
                  <a:srgbClr val="7030A0"/>
                </a:solidFill>
                <a:latin typeface="Times New Roman" pitchFamily="18" charset="0"/>
                <a:cs typeface="Times New Roman" pitchFamily="18" charset="0"/>
              </a:rPr>
            </a:br>
            <a:br>
              <a:rPr lang="en-US" sz="3100" b="1" u="sng" cap="all" dirty="0">
                <a:solidFill>
                  <a:srgbClr val="7030A0"/>
                </a:solidFill>
                <a:latin typeface="Mangal"/>
              </a:rPr>
            </a:br>
            <a:br>
              <a:rPr lang="en-US" sz="3200" b="1" cap="all" dirty="0"/>
            </a:br>
            <a:r>
              <a:rPr lang="hi-IN" sz="3200" b="1" cap="all" dirty="0"/>
              <a:t> </a:t>
            </a:r>
            <a:br>
              <a:rPr lang="en-US" sz="3200" b="1" cap="all" dirty="0"/>
            </a:br>
            <a:br>
              <a:rPr lang="hi-IN" sz="3200" b="1" cap="all" dirty="0"/>
            </a:br>
            <a:br>
              <a:rPr lang="en-US" sz="3200" dirty="0">
                <a:solidFill>
                  <a:srgbClr val="000000"/>
                </a:solidFill>
                <a:latin typeface="Lato"/>
              </a:rPr>
            </a:br>
            <a:endParaRPr lang="en-IN" sz="3200" b="1"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650673"/>
            <a:ext cx="1617260" cy="1279480"/>
          </a:xfrm>
          <a:prstGeom prst="rect">
            <a:avLst/>
          </a:prstGeom>
        </p:spPr>
      </p:pic>
      <p:pic>
        <p:nvPicPr>
          <p:cNvPr id="25601" name="Picture 1" descr="C:\Users\Dell\Desktop\Consumer Awarness\national-emblem1.png"/>
          <p:cNvPicPr>
            <a:picLocks noChangeAspect="1" noChangeArrowheads="1"/>
          </p:cNvPicPr>
          <p:nvPr/>
        </p:nvPicPr>
        <p:blipFill>
          <a:blip r:embed="rId4" cstate="print"/>
          <a:srcRect/>
          <a:stretch>
            <a:fillRect/>
          </a:stretch>
        </p:blipFill>
        <p:spPr bwMode="auto">
          <a:xfrm>
            <a:off x="3657600" y="457200"/>
            <a:ext cx="1800225" cy="2085975"/>
          </a:xfrm>
          <a:prstGeom prst="rect">
            <a:avLst/>
          </a:prstGeom>
          <a:noFill/>
        </p:spPr>
      </p:pic>
      <p:pic>
        <p:nvPicPr>
          <p:cNvPr id="25604" name="Picture 4" descr="C:\Users\Dell\Desktop\Consumer Awarness\Standards.gif"/>
          <p:cNvPicPr>
            <a:picLocks noChangeAspect="1" noChangeArrowheads="1"/>
          </p:cNvPicPr>
          <p:nvPr/>
        </p:nvPicPr>
        <p:blipFill>
          <a:blip r:embed="rId5" cstate="print"/>
          <a:srcRect/>
          <a:stretch>
            <a:fillRect/>
          </a:stretch>
        </p:blipFill>
        <p:spPr bwMode="auto">
          <a:xfrm>
            <a:off x="6823755" y="4494723"/>
            <a:ext cx="1323975" cy="1591379"/>
          </a:xfrm>
          <a:prstGeom prst="rect">
            <a:avLst/>
          </a:prstGeom>
          <a:noFill/>
        </p:spPr>
      </p:pic>
      <p:graphicFrame>
        <p:nvGraphicFramePr>
          <p:cNvPr id="25605" name="Object 5"/>
          <p:cNvGraphicFramePr>
            <a:graphicFrameLocks noChangeAspect="1"/>
          </p:cNvGraphicFramePr>
          <p:nvPr>
            <p:extLst>
              <p:ext uri="{D42A27DB-BD31-4B8C-83A1-F6EECF244321}">
                <p14:modId xmlns:p14="http://schemas.microsoft.com/office/powerpoint/2010/main" val="1169948738"/>
              </p:ext>
            </p:extLst>
          </p:nvPr>
        </p:nvGraphicFramePr>
        <p:xfrm>
          <a:off x="3810000" y="4724400"/>
          <a:ext cx="2322286" cy="1219200"/>
        </p:xfrm>
        <a:graphic>
          <a:graphicData uri="http://schemas.openxmlformats.org/presentationml/2006/ole">
            <mc:AlternateContent xmlns:mc="http://schemas.openxmlformats.org/markup-compatibility/2006">
              <mc:Choice xmlns:v="urn:schemas-microsoft-com:vml" Requires="v">
                <p:oleObj spid="_x0000_s1030" name="Bitmap Image" r:id="rId6" imgW="2542857" imgH="1343212" progId="PBrush">
                  <p:embed/>
                </p:oleObj>
              </mc:Choice>
              <mc:Fallback>
                <p:oleObj name="Bitmap Image" r:id="rId6" imgW="2542857" imgH="1343212" progId="PBrush">
                  <p:embed/>
                  <p:pic>
                    <p:nvPicPr>
                      <p:cNvPr id="2560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724400"/>
                        <a:ext cx="2322286"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6" name="Picture 6" descr="C:\Users\Dell\Desktop\Consumer Awarness\ISI Mark.gif"/>
          <p:cNvPicPr>
            <a:picLocks noChangeAspect="1" noChangeArrowheads="1"/>
          </p:cNvPicPr>
          <p:nvPr/>
        </p:nvPicPr>
        <p:blipFill>
          <a:blip r:embed="rId8" cstate="print"/>
          <a:srcRect/>
          <a:stretch>
            <a:fillRect/>
          </a:stretch>
        </p:blipFill>
        <p:spPr bwMode="auto">
          <a:xfrm>
            <a:off x="1998260" y="4854388"/>
            <a:ext cx="1431946" cy="1066800"/>
          </a:xfrm>
          <a:prstGeom prst="rect">
            <a:avLst/>
          </a:prstGeom>
          <a:noFill/>
        </p:spPr>
      </p:pic>
    </p:spTree>
    <p:extLst>
      <p:ext uri="{BB962C8B-B14F-4D97-AF65-F5344CB8AC3E}">
        <p14:creationId xmlns:p14="http://schemas.microsoft.com/office/powerpoint/2010/main" val="41285133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3124200"/>
            <a:ext cx="7901940" cy="933428"/>
          </a:xfrm>
          <a:prstGeom prst="rect">
            <a:avLst/>
          </a:prstGeom>
        </p:spPr>
        <p:txBody>
          <a:bodyPr vert="horz" wrap="square" lIns="0" tIns="10001" rIns="0" bIns="0" rtlCol="0">
            <a:spAutoFit/>
          </a:bodyPr>
          <a:lstStyle/>
          <a:p>
            <a:pPr marL="9525" marR="3810" lvl="0" indent="76200" defTabSz="685800">
              <a:spcBef>
                <a:spcPts val="71"/>
              </a:spcBef>
              <a:defRPr/>
            </a:pPr>
            <a:r>
              <a:rPr lang="hi-IN" sz="6000" b="1" spc="-38" dirty="0">
                <a:solidFill>
                  <a:srgbClr val="252525"/>
                </a:solidFill>
                <a:latin typeface="Arial"/>
                <a:cs typeface="Arial"/>
              </a:rPr>
              <a:t>अनुरूपता मूल्यांकन</a:t>
            </a:r>
            <a:endParaRPr kumimoji="0" lang="hi-IN" sz="60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202892"/>
            <a:ext cx="9144000" cy="2797969"/>
            <a:chOff x="0" y="3127522"/>
            <a:chExt cx="12192000" cy="3730625"/>
          </a:xfrm>
        </p:grpSpPr>
        <p:pic>
          <p:nvPicPr>
            <p:cNvPr id="3" name="object 3"/>
            <p:cNvPicPr/>
            <p:nvPr/>
          </p:nvPicPr>
          <p:blipFill>
            <a:blip r:embed="rId2" cstate="print"/>
            <a:stretch>
              <a:fillRect/>
            </a:stretch>
          </p:blipFill>
          <p:spPr>
            <a:xfrm>
              <a:off x="9338230" y="4858511"/>
              <a:ext cx="2409603" cy="1856232"/>
            </a:xfrm>
            <a:prstGeom prst="rect">
              <a:avLst/>
            </a:prstGeom>
          </p:spPr>
        </p:pic>
        <p:pic>
          <p:nvPicPr>
            <p:cNvPr id="4" name="object 4"/>
            <p:cNvPicPr/>
            <p:nvPr/>
          </p:nvPicPr>
          <p:blipFill>
            <a:blip r:embed="rId3" cstate="print"/>
            <a:stretch>
              <a:fillRect/>
            </a:stretch>
          </p:blipFill>
          <p:spPr>
            <a:xfrm>
              <a:off x="4248424" y="3127522"/>
              <a:ext cx="2658831" cy="2718267"/>
            </a:xfrm>
            <a:prstGeom prst="rect">
              <a:avLst/>
            </a:prstGeom>
          </p:spPr>
        </p:pic>
      </p:grpSp>
      <p:sp>
        <p:nvSpPr>
          <p:cNvPr id="5" name="object 5"/>
          <p:cNvSpPr txBox="1"/>
          <p:nvPr/>
        </p:nvSpPr>
        <p:spPr>
          <a:xfrm>
            <a:off x="59054" y="1811998"/>
            <a:ext cx="8246746" cy="655468"/>
          </a:xfrm>
          <a:prstGeom prst="rect">
            <a:avLst/>
          </a:prstGeom>
        </p:spPr>
        <p:txBody>
          <a:bodyPr vert="horz" wrap="square" lIns="0" tIns="9049" rIns="0" bIns="0" rtlCol="0">
            <a:spAutoFit/>
          </a:bodyPr>
          <a:lstStyle/>
          <a:p>
            <a:pPr marL="9525" marR="3810" defTabSz="685800">
              <a:spcBef>
                <a:spcPts val="71"/>
              </a:spcBef>
              <a:tabLst>
                <a:tab pos="869156" algn="l"/>
                <a:tab pos="2279333" algn="l"/>
                <a:tab pos="2916555" algn="l"/>
                <a:tab pos="4505325" algn="l"/>
                <a:tab pos="5379719" algn="l"/>
                <a:tab pos="5914549" algn="l"/>
              </a:tabLst>
            </a:pPr>
            <a:r>
              <a:rPr lang="hi-IN" sz="2100" b="1" spc="-4" dirty="0">
                <a:solidFill>
                  <a:prstClr val="black"/>
                </a:solidFill>
                <a:latin typeface="Arial"/>
                <a:cs typeface="Arial"/>
              </a:rPr>
              <a:t>यह प्रमाणित करने की प्रक्रिया कि किसी निश्चित उत्पाद ने परीक्षण और गुणवत्ता आश्वासन परीक्षण पारित किए हैं।</a:t>
            </a:r>
            <a:endParaRPr sz="2100" dirty="0">
              <a:solidFill>
                <a:prstClr val="black"/>
              </a:solidFill>
              <a:latin typeface="Arial"/>
              <a:cs typeface="Arial"/>
            </a:endParaRPr>
          </a:p>
        </p:txBody>
      </p:sp>
      <p:sp>
        <p:nvSpPr>
          <p:cNvPr id="9" name="object 9"/>
          <p:cNvSpPr txBox="1"/>
          <p:nvPr/>
        </p:nvSpPr>
        <p:spPr>
          <a:xfrm>
            <a:off x="2211801" y="3225165"/>
            <a:ext cx="1104424" cy="217367"/>
          </a:xfrm>
          <a:prstGeom prst="rect">
            <a:avLst/>
          </a:prstGeom>
        </p:spPr>
        <p:txBody>
          <a:bodyPr vert="horz" wrap="square" lIns="0" tIns="9525" rIns="0" bIns="0" rtlCol="0">
            <a:spAutoFit/>
          </a:bodyPr>
          <a:lstStyle/>
          <a:p>
            <a:pPr marL="9525" defTabSz="685800">
              <a:spcBef>
                <a:spcPts val="75"/>
              </a:spcBef>
            </a:pPr>
            <a:r>
              <a:rPr sz="1350" b="1" spc="-4" dirty="0">
                <a:solidFill>
                  <a:srgbClr val="FF0000"/>
                </a:solidFill>
                <a:latin typeface="Arial"/>
                <a:cs typeface="Arial"/>
              </a:rPr>
              <a:t>Manufacturer</a:t>
            </a:r>
            <a:endParaRPr sz="1350">
              <a:solidFill>
                <a:prstClr val="black"/>
              </a:solidFill>
              <a:latin typeface="Arial"/>
              <a:cs typeface="Arial"/>
            </a:endParaRPr>
          </a:p>
        </p:txBody>
      </p:sp>
      <p:sp>
        <p:nvSpPr>
          <p:cNvPr id="10" name="object 10"/>
          <p:cNvSpPr txBox="1"/>
          <p:nvPr/>
        </p:nvSpPr>
        <p:spPr>
          <a:xfrm>
            <a:off x="2435542" y="4698969"/>
            <a:ext cx="867251" cy="217367"/>
          </a:xfrm>
          <a:prstGeom prst="rect">
            <a:avLst/>
          </a:prstGeom>
        </p:spPr>
        <p:txBody>
          <a:bodyPr vert="horz" wrap="square" lIns="0" tIns="9525" rIns="0" bIns="0" rtlCol="0">
            <a:spAutoFit/>
          </a:bodyPr>
          <a:lstStyle/>
          <a:p>
            <a:pPr marL="9525" defTabSz="685800">
              <a:spcBef>
                <a:spcPts val="75"/>
              </a:spcBef>
            </a:pPr>
            <a:r>
              <a:rPr sz="1350" b="1" spc="-4" dirty="0">
                <a:solidFill>
                  <a:srgbClr val="006FC0"/>
                </a:solidFill>
                <a:latin typeface="Arial"/>
                <a:cs typeface="Arial"/>
              </a:rPr>
              <a:t>Consumer</a:t>
            </a:r>
            <a:endParaRPr sz="1350">
              <a:solidFill>
                <a:prstClr val="black"/>
              </a:solidFill>
              <a:latin typeface="Arial"/>
              <a:cs typeface="Arial"/>
            </a:endParaRPr>
          </a:p>
        </p:txBody>
      </p:sp>
      <p:pic>
        <p:nvPicPr>
          <p:cNvPr id="11" name="object 11"/>
          <p:cNvPicPr/>
          <p:nvPr/>
        </p:nvPicPr>
        <p:blipFill>
          <a:blip r:embed="rId4" cstate="print"/>
          <a:stretch>
            <a:fillRect/>
          </a:stretch>
        </p:blipFill>
        <p:spPr>
          <a:xfrm>
            <a:off x="5142358" y="3679316"/>
            <a:ext cx="1364741" cy="1033272"/>
          </a:xfrm>
          <a:prstGeom prst="rect">
            <a:avLst/>
          </a:prstGeom>
        </p:spPr>
      </p:pic>
      <p:sp>
        <p:nvSpPr>
          <p:cNvPr id="12" name="object 12"/>
          <p:cNvSpPr txBox="1"/>
          <p:nvPr/>
        </p:nvSpPr>
        <p:spPr>
          <a:xfrm>
            <a:off x="5390959" y="4741736"/>
            <a:ext cx="923449" cy="217367"/>
          </a:xfrm>
          <a:prstGeom prst="rect">
            <a:avLst/>
          </a:prstGeom>
        </p:spPr>
        <p:txBody>
          <a:bodyPr vert="horz" wrap="square" lIns="0" tIns="9525" rIns="0" bIns="0" rtlCol="0">
            <a:spAutoFit/>
          </a:bodyPr>
          <a:lstStyle/>
          <a:p>
            <a:pPr marL="9525" defTabSz="685800">
              <a:spcBef>
                <a:spcPts val="75"/>
              </a:spcBef>
            </a:pPr>
            <a:r>
              <a:rPr sz="1350" b="1" dirty="0">
                <a:solidFill>
                  <a:prstClr val="black"/>
                </a:solidFill>
                <a:latin typeface="Arial"/>
                <a:cs typeface="Arial"/>
              </a:rPr>
              <a:t>Third</a:t>
            </a:r>
            <a:r>
              <a:rPr sz="1350" b="1" spc="-56" dirty="0">
                <a:solidFill>
                  <a:prstClr val="black"/>
                </a:solidFill>
                <a:latin typeface="Arial"/>
                <a:cs typeface="Arial"/>
              </a:rPr>
              <a:t> </a:t>
            </a:r>
            <a:r>
              <a:rPr sz="1350" b="1" spc="-4" dirty="0">
                <a:solidFill>
                  <a:prstClr val="black"/>
                </a:solidFill>
                <a:latin typeface="Arial"/>
                <a:cs typeface="Arial"/>
              </a:rPr>
              <a:t>Party</a:t>
            </a:r>
            <a:endParaRPr sz="1350">
              <a:solidFill>
                <a:prstClr val="black"/>
              </a:solidFill>
              <a:latin typeface="Arial"/>
              <a:cs typeface="Arial"/>
            </a:endParaRPr>
          </a:p>
        </p:txBody>
      </p:sp>
      <p:sp>
        <p:nvSpPr>
          <p:cNvPr id="17" name="Rectangle 16">
            <a:extLst>
              <a:ext uri="{FF2B5EF4-FFF2-40B4-BE49-F238E27FC236}">
                <a16:creationId xmlns:a16="http://schemas.microsoft.com/office/drawing/2014/main" id="{CE0C9902-0140-249A-3926-C84882360E5A}"/>
              </a:ext>
            </a:extLst>
          </p:cNvPr>
          <p:cNvSpPr/>
          <p:nvPr/>
        </p:nvSpPr>
        <p:spPr>
          <a:xfrm>
            <a:off x="2422327" y="587843"/>
            <a:ext cx="4084772" cy="1323439"/>
          </a:xfrm>
          <a:prstGeom prst="rect">
            <a:avLst/>
          </a:prstGeom>
        </p:spPr>
        <p:txBody>
          <a:bodyPr wrap="square">
            <a:spAutoFit/>
          </a:bodyPr>
          <a:lstStyle/>
          <a:p>
            <a:pPr marL="9525" marR="3810" lvl="0" indent="76200" defTabSz="685800">
              <a:spcBef>
                <a:spcPts val="71"/>
              </a:spcBef>
              <a:defRPr/>
            </a:pPr>
            <a:r>
              <a:rPr lang="hi-IN" sz="4000" b="1" spc="-38" dirty="0">
                <a:solidFill>
                  <a:srgbClr val="252525"/>
                </a:solidFill>
                <a:latin typeface="Arial"/>
                <a:cs typeface="Arial"/>
              </a:rPr>
              <a:t>अनुरूपता</a:t>
            </a:r>
            <a:r>
              <a:rPr lang="en-IN" sz="4000" b="1" spc="-38" dirty="0">
                <a:solidFill>
                  <a:srgbClr val="252525"/>
                </a:solidFill>
                <a:latin typeface="Arial"/>
                <a:cs typeface="Arial"/>
              </a:rPr>
              <a:t> </a:t>
            </a:r>
            <a:r>
              <a:rPr lang="hi-IN" sz="4000" b="1" spc="-38" dirty="0">
                <a:solidFill>
                  <a:srgbClr val="252525"/>
                </a:solidFill>
                <a:latin typeface="Arial"/>
                <a:cs typeface="Arial"/>
              </a:rPr>
              <a:t>मूल्यांकन</a:t>
            </a:r>
            <a:endParaRPr kumimoji="0" lang="hi-IN" sz="40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492567"/>
            <a:ext cx="9144000" cy="4508183"/>
            <a:chOff x="0" y="847089"/>
            <a:chExt cx="12192000" cy="6010910"/>
          </a:xfrm>
        </p:grpSpPr>
        <p:sp>
          <p:nvSpPr>
            <p:cNvPr id="3" name="object 3"/>
            <p:cNvSpPr/>
            <p:nvPr/>
          </p:nvSpPr>
          <p:spPr>
            <a:xfrm>
              <a:off x="2115439" y="850264"/>
              <a:ext cx="1083945" cy="5158105"/>
            </a:xfrm>
            <a:custGeom>
              <a:avLst/>
              <a:gdLst/>
              <a:ahLst/>
              <a:cxnLst/>
              <a:rect l="l" t="t" r="r" b="b"/>
              <a:pathLst>
                <a:path w="1083945" h="5158105">
                  <a:moveTo>
                    <a:pt x="15240" y="0"/>
                  </a:moveTo>
                  <a:lnTo>
                    <a:pt x="49149" y="34349"/>
                  </a:lnTo>
                  <a:lnTo>
                    <a:pt x="82512" y="69032"/>
                  </a:lnTo>
                  <a:lnTo>
                    <a:pt x="115328" y="104045"/>
                  </a:lnTo>
                  <a:lnTo>
                    <a:pt x="147597" y="139381"/>
                  </a:lnTo>
                  <a:lnTo>
                    <a:pt x="179319" y="175035"/>
                  </a:lnTo>
                  <a:lnTo>
                    <a:pt x="210495" y="211002"/>
                  </a:lnTo>
                  <a:lnTo>
                    <a:pt x="241123" y="247276"/>
                  </a:lnTo>
                  <a:lnTo>
                    <a:pt x="271204" y="283852"/>
                  </a:lnTo>
                  <a:lnTo>
                    <a:pt x="300739" y="320724"/>
                  </a:lnTo>
                  <a:lnTo>
                    <a:pt x="329726" y="357887"/>
                  </a:lnTo>
                  <a:lnTo>
                    <a:pt x="358167" y="395335"/>
                  </a:lnTo>
                  <a:lnTo>
                    <a:pt x="386060" y="433064"/>
                  </a:lnTo>
                  <a:lnTo>
                    <a:pt x="413407" y="471067"/>
                  </a:lnTo>
                  <a:lnTo>
                    <a:pt x="440207" y="509339"/>
                  </a:lnTo>
                  <a:lnTo>
                    <a:pt x="466459" y="547875"/>
                  </a:lnTo>
                  <a:lnTo>
                    <a:pt x="492165" y="586669"/>
                  </a:lnTo>
                  <a:lnTo>
                    <a:pt x="517324" y="625716"/>
                  </a:lnTo>
                  <a:lnTo>
                    <a:pt x="541936" y="665010"/>
                  </a:lnTo>
                  <a:lnTo>
                    <a:pt x="566001" y="704546"/>
                  </a:lnTo>
                  <a:lnTo>
                    <a:pt x="589519" y="744319"/>
                  </a:lnTo>
                  <a:lnTo>
                    <a:pt x="612490" y="784323"/>
                  </a:lnTo>
                  <a:lnTo>
                    <a:pt x="634915" y="824552"/>
                  </a:lnTo>
                  <a:lnTo>
                    <a:pt x="656792" y="865002"/>
                  </a:lnTo>
                  <a:lnTo>
                    <a:pt x="678122" y="905666"/>
                  </a:lnTo>
                  <a:lnTo>
                    <a:pt x="698906" y="946540"/>
                  </a:lnTo>
                  <a:lnTo>
                    <a:pt x="719142" y="987618"/>
                  </a:lnTo>
                  <a:lnTo>
                    <a:pt x="738832" y="1028894"/>
                  </a:lnTo>
                  <a:lnTo>
                    <a:pt x="757975" y="1070363"/>
                  </a:lnTo>
                  <a:lnTo>
                    <a:pt x="776570" y="1112020"/>
                  </a:lnTo>
                  <a:lnTo>
                    <a:pt x="794619" y="1153858"/>
                  </a:lnTo>
                  <a:lnTo>
                    <a:pt x="812121" y="1195874"/>
                  </a:lnTo>
                  <a:lnTo>
                    <a:pt x="829076" y="1238061"/>
                  </a:lnTo>
                  <a:lnTo>
                    <a:pt x="845484" y="1280413"/>
                  </a:lnTo>
                  <a:lnTo>
                    <a:pt x="861345" y="1322927"/>
                  </a:lnTo>
                  <a:lnTo>
                    <a:pt x="876659" y="1365595"/>
                  </a:lnTo>
                  <a:lnTo>
                    <a:pt x="891426" y="1408412"/>
                  </a:lnTo>
                  <a:lnTo>
                    <a:pt x="905647" y="1451374"/>
                  </a:lnTo>
                  <a:lnTo>
                    <a:pt x="919320" y="1494474"/>
                  </a:lnTo>
                  <a:lnTo>
                    <a:pt x="932446" y="1537708"/>
                  </a:lnTo>
                  <a:lnTo>
                    <a:pt x="945026" y="1581069"/>
                  </a:lnTo>
                  <a:lnTo>
                    <a:pt x="957058" y="1624552"/>
                  </a:lnTo>
                  <a:lnTo>
                    <a:pt x="968544" y="1668153"/>
                  </a:lnTo>
                  <a:lnTo>
                    <a:pt x="979483" y="1711865"/>
                  </a:lnTo>
                  <a:lnTo>
                    <a:pt x="989874" y="1755683"/>
                  </a:lnTo>
                  <a:lnTo>
                    <a:pt x="999719" y="1799601"/>
                  </a:lnTo>
                  <a:lnTo>
                    <a:pt x="1009017" y="1843615"/>
                  </a:lnTo>
                  <a:lnTo>
                    <a:pt x="1017768" y="1887719"/>
                  </a:lnTo>
                  <a:lnTo>
                    <a:pt x="1025972" y="1931906"/>
                  </a:lnTo>
                  <a:lnTo>
                    <a:pt x="1033629" y="1976173"/>
                  </a:lnTo>
                  <a:lnTo>
                    <a:pt x="1040739" y="2020513"/>
                  </a:lnTo>
                  <a:lnTo>
                    <a:pt x="1047302" y="2064921"/>
                  </a:lnTo>
                  <a:lnTo>
                    <a:pt x="1053319" y="2109391"/>
                  </a:lnTo>
                  <a:lnTo>
                    <a:pt x="1058788" y="2153919"/>
                  </a:lnTo>
                  <a:lnTo>
                    <a:pt x="1063710" y="2198498"/>
                  </a:lnTo>
                  <a:lnTo>
                    <a:pt x="1068086" y="2243124"/>
                  </a:lnTo>
                  <a:lnTo>
                    <a:pt x="1071914" y="2287790"/>
                  </a:lnTo>
                  <a:lnTo>
                    <a:pt x="1075196" y="2332492"/>
                  </a:lnTo>
                  <a:lnTo>
                    <a:pt x="1077931" y="2377223"/>
                  </a:lnTo>
                  <a:lnTo>
                    <a:pt x="1080118" y="2421979"/>
                  </a:lnTo>
                  <a:lnTo>
                    <a:pt x="1081759" y="2466754"/>
                  </a:lnTo>
                  <a:lnTo>
                    <a:pt x="1082853" y="2511543"/>
                  </a:lnTo>
                  <a:lnTo>
                    <a:pt x="1083400" y="2556340"/>
                  </a:lnTo>
                  <a:lnTo>
                    <a:pt x="1083400" y="2601139"/>
                  </a:lnTo>
                  <a:lnTo>
                    <a:pt x="1082853" y="2645936"/>
                  </a:lnTo>
                  <a:lnTo>
                    <a:pt x="1081759" y="2690724"/>
                  </a:lnTo>
                  <a:lnTo>
                    <a:pt x="1080118" y="2735500"/>
                  </a:lnTo>
                  <a:lnTo>
                    <a:pt x="1077931" y="2780256"/>
                  </a:lnTo>
                  <a:lnTo>
                    <a:pt x="1075196" y="2824987"/>
                  </a:lnTo>
                  <a:lnTo>
                    <a:pt x="1071914" y="2869689"/>
                  </a:lnTo>
                  <a:lnTo>
                    <a:pt x="1068086" y="2914355"/>
                  </a:lnTo>
                  <a:lnTo>
                    <a:pt x="1063710" y="2958981"/>
                  </a:lnTo>
                  <a:lnTo>
                    <a:pt x="1058788" y="3003560"/>
                  </a:lnTo>
                  <a:lnTo>
                    <a:pt x="1053319" y="3048088"/>
                  </a:lnTo>
                  <a:lnTo>
                    <a:pt x="1047302" y="3092559"/>
                  </a:lnTo>
                  <a:lnTo>
                    <a:pt x="1040739" y="3136967"/>
                  </a:lnTo>
                  <a:lnTo>
                    <a:pt x="1033629" y="3181307"/>
                  </a:lnTo>
                  <a:lnTo>
                    <a:pt x="1025972" y="3225574"/>
                  </a:lnTo>
                  <a:lnTo>
                    <a:pt x="1017768" y="3269762"/>
                  </a:lnTo>
                  <a:lnTo>
                    <a:pt x="1009017" y="3313865"/>
                  </a:lnTo>
                  <a:lnTo>
                    <a:pt x="999719" y="3357879"/>
                  </a:lnTo>
                  <a:lnTo>
                    <a:pt x="989874" y="3401798"/>
                  </a:lnTo>
                  <a:lnTo>
                    <a:pt x="979483" y="3445616"/>
                  </a:lnTo>
                  <a:lnTo>
                    <a:pt x="968544" y="3489329"/>
                  </a:lnTo>
                  <a:lnTo>
                    <a:pt x="957058" y="3532929"/>
                  </a:lnTo>
                  <a:lnTo>
                    <a:pt x="945026" y="3576413"/>
                  </a:lnTo>
                  <a:lnTo>
                    <a:pt x="932446" y="3619775"/>
                  </a:lnTo>
                  <a:lnTo>
                    <a:pt x="919320" y="3663009"/>
                  </a:lnTo>
                  <a:lnTo>
                    <a:pt x="905647" y="3706110"/>
                  </a:lnTo>
                  <a:lnTo>
                    <a:pt x="891426" y="3749072"/>
                  </a:lnTo>
                  <a:lnTo>
                    <a:pt x="876659" y="3791889"/>
                  </a:lnTo>
                  <a:lnTo>
                    <a:pt x="861345" y="3834558"/>
                  </a:lnTo>
                  <a:lnTo>
                    <a:pt x="845484" y="3877071"/>
                  </a:lnTo>
                  <a:lnTo>
                    <a:pt x="829076" y="3919425"/>
                  </a:lnTo>
                  <a:lnTo>
                    <a:pt x="812121" y="3961612"/>
                  </a:lnTo>
                  <a:lnTo>
                    <a:pt x="794619" y="4003628"/>
                  </a:lnTo>
                  <a:lnTo>
                    <a:pt x="776570" y="4045467"/>
                  </a:lnTo>
                  <a:lnTo>
                    <a:pt x="757975" y="4087124"/>
                  </a:lnTo>
                  <a:lnTo>
                    <a:pt x="738832" y="4128594"/>
                  </a:lnTo>
                  <a:lnTo>
                    <a:pt x="719142" y="4169871"/>
                  </a:lnTo>
                  <a:lnTo>
                    <a:pt x="698906" y="4210949"/>
                  </a:lnTo>
                  <a:lnTo>
                    <a:pt x="678122" y="4251823"/>
                  </a:lnTo>
                  <a:lnTo>
                    <a:pt x="656792" y="4292488"/>
                  </a:lnTo>
                  <a:lnTo>
                    <a:pt x="634915" y="4332938"/>
                  </a:lnTo>
                  <a:lnTo>
                    <a:pt x="612490" y="4373169"/>
                  </a:lnTo>
                  <a:lnTo>
                    <a:pt x="589519" y="4413173"/>
                  </a:lnTo>
                  <a:lnTo>
                    <a:pt x="566001" y="4452946"/>
                  </a:lnTo>
                  <a:lnTo>
                    <a:pt x="541936" y="4492483"/>
                  </a:lnTo>
                  <a:lnTo>
                    <a:pt x="517324" y="4531778"/>
                  </a:lnTo>
                  <a:lnTo>
                    <a:pt x="492165" y="4570826"/>
                  </a:lnTo>
                  <a:lnTo>
                    <a:pt x="466459" y="4609620"/>
                  </a:lnTo>
                  <a:lnTo>
                    <a:pt x="440207" y="4648157"/>
                  </a:lnTo>
                  <a:lnTo>
                    <a:pt x="413407" y="4686430"/>
                  </a:lnTo>
                  <a:lnTo>
                    <a:pt x="386060" y="4724434"/>
                  </a:lnTo>
                  <a:lnTo>
                    <a:pt x="358167" y="4762163"/>
                  </a:lnTo>
                  <a:lnTo>
                    <a:pt x="329726" y="4799612"/>
                  </a:lnTo>
                  <a:lnTo>
                    <a:pt x="300739" y="4836776"/>
                  </a:lnTo>
                  <a:lnTo>
                    <a:pt x="271204" y="4873648"/>
                  </a:lnTo>
                  <a:lnTo>
                    <a:pt x="241123" y="4910225"/>
                  </a:lnTo>
                  <a:lnTo>
                    <a:pt x="210495" y="4946500"/>
                  </a:lnTo>
                  <a:lnTo>
                    <a:pt x="179319" y="4982467"/>
                  </a:lnTo>
                  <a:lnTo>
                    <a:pt x="147597" y="5018122"/>
                  </a:lnTo>
                  <a:lnTo>
                    <a:pt x="115328" y="5053459"/>
                  </a:lnTo>
                  <a:lnTo>
                    <a:pt x="82512" y="5088473"/>
                  </a:lnTo>
                  <a:lnTo>
                    <a:pt x="49149" y="5123157"/>
                  </a:lnTo>
                  <a:lnTo>
                    <a:pt x="15240" y="5157508"/>
                  </a:lnTo>
                  <a:lnTo>
                    <a:pt x="0" y="5142230"/>
                  </a:lnTo>
                  <a:lnTo>
                    <a:pt x="33976" y="5107806"/>
                  </a:lnTo>
                  <a:lnTo>
                    <a:pt x="67401" y="5073044"/>
                  </a:lnTo>
                  <a:lnTo>
                    <a:pt x="100273" y="5037950"/>
                  </a:lnTo>
                  <a:lnTo>
                    <a:pt x="132592" y="5002530"/>
                  </a:lnTo>
                  <a:lnTo>
                    <a:pt x="164359" y="4966789"/>
                  </a:lnTo>
                  <a:lnTo>
                    <a:pt x="195574" y="4930732"/>
                  </a:lnTo>
                  <a:lnTo>
                    <a:pt x="226236" y="4894365"/>
                  </a:lnTo>
                  <a:lnTo>
                    <a:pt x="256345" y="4857693"/>
                  </a:lnTo>
                  <a:lnTo>
                    <a:pt x="285903" y="4820723"/>
                  </a:lnTo>
                  <a:lnTo>
                    <a:pt x="314907" y="4783459"/>
                  </a:lnTo>
                  <a:lnTo>
                    <a:pt x="343359" y="4745907"/>
                  </a:lnTo>
                  <a:lnTo>
                    <a:pt x="371259" y="4708073"/>
                  </a:lnTo>
                  <a:lnTo>
                    <a:pt x="398606" y="4669962"/>
                  </a:lnTo>
                  <a:lnTo>
                    <a:pt x="425401" y="4631580"/>
                  </a:lnTo>
                  <a:lnTo>
                    <a:pt x="451644" y="4592932"/>
                  </a:lnTo>
                  <a:lnTo>
                    <a:pt x="477333" y="4554024"/>
                  </a:lnTo>
                  <a:lnTo>
                    <a:pt x="502471" y="4514862"/>
                  </a:lnTo>
                  <a:lnTo>
                    <a:pt x="527056" y="4475450"/>
                  </a:lnTo>
                  <a:lnTo>
                    <a:pt x="551088" y="4435794"/>
                  </a:lnTo>
                  <a:lnTo>
                    <a:pt x="574568" y="4395901"/>
                  </a:lnTo>
                  <a:lnTo>
                    <a:pt x="597496" y="4355775"/>
                  </a:lnTo>
                  <a:lnTo>
                    <a:pt x="619871" y="4315422"/>
                  </a:lnTo>
                  <a:lnTo>
                    <a:pt x="641693" y="4274848"/>
                  </a:lnTo>
                  <a:lnTo>
                    <a:pt x="662963" y="4234057"/>
                  </a:lnTo>
                  <a:lnTo>
                    <a:pt x="683681" y="4193057"/>
                  </a:lnTo>
                  <a:lnTo>
                    <a:pt x="703846" y="4151851"/>
                  </a:lnTo>
                  <a:lnTo>
                    <a:pt x="723459" y="4110446"/>
                  </a:lnTo>
                  <a:lnTo>
                    <a:pt x="742519" y="4068848"/>
                  </a:lnTo>
                  <a:lnTo>
                    <a:pt x="761027" y="4027061"/>
                  </a:lnTo>
                  <a:lnTo>
                    <a:pt x="778982" y="3985091"/>
                  </a:lnTo>
                  <a:lnTo>
                    <a:pt x="796385" y="3942945"/>
                  </a:lnTo>
                  <a:lnTo>
                    <a:pt x="813235" y="3900626"/>
                  </a:lnTo>
                  <a:lnTo>
                    <a:pt x="829533" y="3858142"/>
                  </a:lnTo>
                  <a:lnTo>
                    <a:pt x="845278" y="3815497"/>
                  </a:lnTo>
                  <a:lnTo>
                    <a:pt x="860471" y="3772697"/>
                  </a:lnTo>
                  <a:lnTo>
                    <a:pt x="875112" y="3729748"/>
                  </a:lnTo>
                  <a:lnTo>
                    <a:pt x="889200" y="3686655"/>
                  </a:lnTo>
                  <a:lnTo>
                    <a:pt x="902735" y="3643423"/>
                  </a:lnTo>
                  <a:lnTo>
                    <a:pt x="915718" y="3600058"/>
                  </a:lnTo>
                  <a:lnTo>
                    <a:pt x="928149" y="3556566"/>
                  </a:lnTo>
                  <a:lnTo>
                    <a:pt x="940027" y="3512953"/>
                  </a:lnTo>
                  <a:lnTo>
                    <a:pt x="951353" y="3469223"/>
                  </a:lnTo>
                  <a:lnTo>
                    <a:pt x="962126" y="3425382"/>
                  </a:lnTo>
                  <a:lnTo>
                    <a:pt x="972346" y="3381436"/>
                  </a:lnTo>
                  <a:lnTo>
                    <a:pt x="982015" y="3337390"/>
                  </a:lnTo>
                  <a:lnTo>
                    <a:pt x="991130" y="3293251"/>
                  </a:lnTo>
                  <a:lnTo>
                    <a:pt x="999694" y="3249023"/>
                  </a:lnTo>
                  <a:lnTo>
                    <a:pt x="1007704" y="3204711"/>
                  </a:lnTo>
                  <a:lnTo>
                    <a:pt x="1015163" y="3160323"/>
                  </a:lnTo>
                  <a:lnTo>
                    <a:pt x="1022069" y="3115862"/>
                  </a:lnTo>
                  <a:lnTo>
                    <a:pt x="1028422" y="3071335"/>
                  </a:lnTo>
                  <a:lnTo>
                    <a:pt x="1034223" y="3026747"/>
                  </a:lnTo>
                  <a:lnTo>
                    <a:pt x="1039471" y="2982103"/>
                  </a:lnTo>
                  <a:lnTo>
                    <a:pt x="1044167" y="2937410"/>
                  </a:lnTo>
                  <a:lnTo>
                    <a:pt x="1048311" y="2892672"/>
                  </a:lnTo>
                  <a:lnTo>
                    <a:pt x="1051902" y="2847896"/>
                  </a:lnTo>
                  <a:lnTo>
                    <a:pt x="1054941" y="2803087"/>
                  </a:lnTo>
                  <a:lnTo>
                    <a:pt x="1057427" y="2758249"/>
                  </a:lnTo>
                  <a:lnTo>
                    <a:pt x="1059360" y="2713390"/>
                  </a:lnTo>
                  <a:lnTo>
                    <a:pt x="1060742" y="2668514"/>
                  </a:lnTo>
                  <a:lnTo>
                    <a:pt x="1061570" y="2623627"/>
                  </a:lnTo>
                  <a:lnTo>
                    <a:pt x="1061847" y="2578735"/>
                  </a:lnTo>
                  <a:lnTo>
                    <a:pt x="1061570" y="2533842"/>
                  </a:lnTo>
                  <a:lnTo>
                    <a:pt x="1060742" y="2488955"/>
                  </a:lnTo>
                  <a:lnTo>
                    <a:pt x="1059360" y="2444079"/>
                  </a:lnTo>
                  <a:lnTo>
                    <a:pt x="1057427" y="2399220"/>
                  </a:lnTo>
                  <a:lnTo>
                    <a:pt x="1054941" y="2354382"/>
                  </a:lnTo>
                  <a:lnTo>
                    <a:pt x="1051902" y="2309573"/>
                  </a:lnTo>
                  <a:lnTo>
                    <a:pt x="1048311" y="2264797"/>
                  </a:lnTo>
                  <a:lnTo>
                    <a:pt x="1044167" y="2220059"/>
                  </a:lnTo>
                  <a:lnTo>
                    <a:pt x="1039471" y="2175366"/>
                  </a:lnTo>
                  <a:lnTo>
                    <a:pt x="1034223" y="2130722"/>
                  </a:lnTo>
                  <a:lnTo>
                    <a:pt x="1028422" y="2086134"/>
                  </a:lnTo>
                  <a:lnTo>
                    <a:pt x="1022069" y="2041607"/>
                  </a:lnTo>
                  <a:lnTo>
                    <a:pt x="1015163" y="1997146"/>
                  </a:lnTo>
                  <a:lnTo>
                    <a:pt x="1007704" y="1952758"/>
                  </a:lnTo>
                  <a:lnTo>
                    <a:pt x="999694" y="1908446"/>
                  </a:lnTo>
                  <a:lnTo>
                    <a:pt x="991130" y="1864218"/>
                  </a:lnTo>
                  <a:lnTo>
                    <a:pt x="982015" y="1820079"/>
                  </a:lnTo>
                  <a:lnTo>
                    <a:pt x="972346" y="1776033"/>
                  </a:lnTo>
                  <a:lnTo>
                    <a:pt x="962126" y="1732087"/>
                  </a:lnTo>
                  <a:lnTo>
                    <a:pt x="951353" y="1688246"/>
                  </a:lnTo>
                  <a:lnTo>
                    <a:pt x="940027" y="1644516"/>
                  </a:lnTo>
                  <a:lnTo>
                    <a:pt x="928149" y="1600903"/>
                  </a:lnTo>
                  <a:lnTo>
                    <a:pt x="915718" y="1557411"/>
                  </a:lnTo>
                  <a:lnTo>
                    <a:pt x="902735" y="1514046"/>
                  </a:lnTo>
                  <a:lnTo>
                    <a:pt x="889200" y="1470814"/>
                  </a:lnTo>
                  <a:lnTo>
                    <a:pt x="875112" y="1427721"/>
                  </a:lnTo>
                  <a:lnTo>
                    <a:pt x="860471" y="1384772"/>
                  </a:lnTo>
                  <a:lnTo>
                    <a:pt x="845278" y="1341972"/>
                  </a:lnTo>
                  <a:lnTo>
                    <a:pt x="829533" y="1299327"/>
                  </a:lnTo>
                  <a:lnTo>
                    <a:pt x="813235" y="1256843"/>
                  </a:lnTo>
                  <a:lnTo>
                    <a:pt x="796385" y="1214524"/>
                  </a:lnTo>
                  <a:lnTo>
                    <a:pt x="778982" y="1172378"/>
                  </a:lnTo>
                  <a:lnTo>
                    <a:pt x="761027" y="1130408"/>
                  </a:lnTo>
                  <a:lnTo>
                    <a:pt x="742519" y="1088621"/>
                  </a:lnTo>
                  <a:lnTo>
                    <a:pt x="723459" y="1047023"/>
                  </a:lnTo>
                  <a:lnTo>
                    <a:pt x="703846" y="1005618"/>
                  </a:lnTo>
                  <a:lnTo>
                    <a:pt x="683681" y="964412"/>
                  </a:lnTo>
                  <a:lnTo>
                    <a:pt x="662963" y="923412"/>
                  </a:lnTo>
                  <a:lnTo>
                    <a:pt x="641693" y="882621"/>
                  </a:lnTo>
                  <a:lnTo>
                    <a:pt x="619871" y="842047"/>
                  </a:lnTo>
                  <a:lnTo>
                    <a:pt x="597496" y="801694"/>
                  </a:lnTo>
                  <a:lnTo>
                    <a:pt x="574568" y="761568"/>
                  </a:lnTo>
                  <a:lnTo>
                    <a:pt x="551088" y="721675"/>
                  </a:lnTo>
                  <a:lnTo>
                    <a:pt x="527056" y="682019"/>
                  </a:lnTo>
                  <a:lnTo>
                    <a:pt x="502471" y="642607"/>
                  </a:lnTo>
                  <a:lnTo>
                    <a:pt x="477333" y="603445"/>
                  </a:lnTo>
                  <a:lnTo>
                    <a:pt x="451644" y="564537"/>
                  </a:lnTo>
                  <a:lnTo>
                    <a:pt x="425401" y="525889"/>
                  </a:lnTo>
                  <a:lnTo>
                    <a:pt x="398606" y="487507"/>
                  </a:lnTo>
                  <a:lnTo>
                    <a:pt x="371259" y="449396"/>
                  </a:lnTo>
                  <a:lnTo>
                    <a:pt x="343359" y="411562"/>
                  </a:lnTo>
                  <a:lnTo>
                    <a:pt x="314907" y="374010"/>
                  </a:lnTo>
                  <a:lnTo>
                    <a:pt x="285903" y="336746"/>
                  </a:lnTo>
                  <a:lnTo>
                    <a:pt x="256345" y="299776"/>
                  </a:lnTo>
                  <a:lnTo>
                    <a:pt x="226236" y="263104"/>
                  </a:lnTo>
                  <a:lnTo>
                    <a:pt x="195574" y="226737"/>
                  </a:lnTo>
                  <a:lnTo>
                    <a:pt x="164359" y="190680"/>
                  </a:lnTo>
                  <a:lnTo>
                    <a:pt x="132592" y="154939"/>
                  </a:lnTo>
                  <a:lnTo>
                    <a:pt x="100273" y="119519"/>
                  </a:lnTo>
                  <a:lnTo>
                    <a:pt x="67401" y="84425"/>
                  </a:lnTo>
                  <a:lnTo>
                    <a:pt x="33976" y="49663"/>
                  </a:lnTo>
                  <a:lnTo>
                    <a:pt x="0" y="15239"/>
                  </a:lnTo>
                  <a:lnTo>
                    <a:pt x="15240" y="0"/>
                  </a:lnTo>
                  <a:close/>
                </a:path>
              </a:pathLst>
            </a:custGeom>
            <a:ln w="6096">
              <a:solidFill>
                <a:srgbClr val="EBC14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2642616" y="1136903"/>
              <a:ext cx="9089136" cy="833627"/>
            </a:xfrm>
            <a:prstGeom prst="rect">
              <a:avLst/>
            </a:prstGeom>
          </p:spPr>
        </p:pic>
      </p:grpSp>
      <p:sp>
        <p:nvSpPr>
          <p:cNvPr id="5" name="object 5"/>
          <p:cNvSpPr txBox="1">
            <a:spLocks noGrp="1"/>
          </p:cNvSpPr>
          <p:nvPr>
            <p:ph type="title"/>
          </p:nvPr>
        </p:nvSpPr>
        <p:spPr>
          <a:xfrm>
            <a:off x="2468974" y="1827942"/>
            <a:ext cx="6217826" cy="332303"/>
          </a:xfrm>
          <a:prstGeom prst="rect">
            <a:avLst/>
          </a:prstGeom>
        </p:spPr>
        <p:txBody>
          <a:bodyPr vert="horz" wrap="square" lIns="0" tIns="9049" rIns="0" bIns="0" rtlCol="0">
            <a:spAutoFit/>
          </a:bodyPr>
          <a:lstStyle/>
          <a:p>
            <a:pPr marL="9525">
              <a:spcBef>
                <a:spcPts val="71"/>
              </a:spcBef>
            </a:pPr>
            <a:r>
              <a:rPr lang="hi-IN" sz="2100" spc="-4" dirty="0">
                <a:solidFill>
                  <a:srgbClr val="FFFFFF"/>
                </a:solidFill>
                <a:latin typeface="Arial MT"/>
                <a:cs typeface="Arial MT"/>
              </a:rPr>
              <a:t>उत्पाद प्रमाणन, आईएसआई मार्क,, सीओसी, एफएमसीएस</a:t>
            </a:r>
            <a:endParaRPr sz="2100" dirty="0">
              <a:latin typeface="Arial MT"/>
              <a:cs typeface="Arial MT"/>
            </a:endParaRPr>
          </a:p>
        </p:txBody>
      </p:sp>
      <p:grpSp>
        <p:nvGrpSpPr>
          <p:cNvPr id="6" name="object 6"/>
          <p:cNvGrpSpPr/>
          <p:nvPr/>
        </p:nvGrpSpPr>
        <p:grpSpPr>
          <a:xfrm>
            <a:off x="1588674" y="1628679"/>
            <a:ext cx="7210425" cy="1644015"/>
            <a:chOff x="2118232" y="1028572"/>
            <a:chExt cx="9613900" cy="2192020"/>
          </a:xfrm>
        </p:grpSpPr>
        <p:sp>
          <p:nvSpPr>
            <p:cNvPr id="7" name="object 7"/>
            <p:cNvSpPr/>
            <p:nvPr/>
          </p:nvSpPr>
          <p:spPr>
            <a:xfrm>
              <a:off x="2121407" y="1031747"/>
              <a:ext cx="1042669" cy="1042669"/>
            </a:xfrm>
            <a:custGeom>
              <a:avLst/>
              <a:gdLst/>
              <a:ahLst/>
              <a:cxnLst/>
              <a:rect l="l" t="t" r="r" b="b"/>
              <a:pathLst>
                <a:path w="1042669" h="1042669">
                  <a:moveTo>
                    <a:pt x="521208" y="0"/>
                  </a:moveTo>
                  <a:lnTo>
                    <a:pt x="473759" y="2129"/>
                  </a:lnTo>
                  <a:lnTo>
                    <a:pt x="427506" y="8395"/>
                  </a:lnTo>
                  <a:lnTo>
                    <a:pt x="382631" y="18614"/>
                  </a:lnTo>
                  <a:lnTo>
                    <a:pt x="339319" y="32601"/>
                  </a:lnTo>
                  <a:lnTo>
                    <a:pt x="297754" y="50174"/>
                  </a:lnTo>
                  <a:lnTo>
                    <a:pt x="258120" y="71148"/>
                  </a:lnTo>
                  <a:lnTo>
                    <a:pt x="220600" y="95339"/>
                  </a:lnTo>
                  <a:lnTo>
                    <a:pt x="185378" y="122563"/>
                  </a:lnTo>
                  <a:lnTo>
                    <a:pt x="152638" y="152638"/>
                  </a:lnTo>
                  <a:lnTo>
                    <a:pt x="122563" y="185378"/>
                  </a:lnTo>
                  <a:lnTo>
                    <a:pt x="95339" y="220600"/>
                  </a:lnTo>
                  <a:lnTo>
                    <a:pt x="71148" y="258120"/>
                  </a:lnTo>
                  <a:lnTo>
                    <a:pt x="50174" y="297754"/>
                  </a:lnTo>
                  <a:lnTo>
                    <a:pt x="32601" y="339319"/>
                  </a:lnTo>
                  <a:lnTo>
                    <a:pt x="18614" y="382631"/>
                  </a:lnTo>
                  <a:lnTo>
                    <a:pt x="8395" y="427506"/>
                  </a:lnTo>
                  <a:lnTo>
                    <a:pt x="2129" y="473759"/>
                  </a:lnTo>
                  <a:lnTo>
                    <a:pt x="0" y="521207"/>
                  </a:lnTo>
                  <a:lnTo>
                    <a:pt x="2129" y="568656"/>
                  </a:lnTo>
                  <a:lnTo>
                    <a:pt x="8395" y="614909"/>
                  </a:lnTo>
                  <a:lnTo>
                    <a:pt x="18614" y="659784"/>
                  </a:lnTo>
                  <a:lnTo>
                    <a:pt x="32601" y="703096"/>
                  </a:lnTo>
                  <a:lnTo>
                    <a:pt x="50174" y="744661"/>
                  </a:lnTo>
                  <a:lnTo>
                    <a:pt x="71148" y="784295"/>
                  </a:lnTo>
                  <a:lnTo>
                    <a:pt x="95339" y="821815"/>
                  </a:lnTo>
                  <a:lnTo>
                    <a:pt x="122563" y="857037"/>
                  </a:lnTo>
                  <a:lnTo>
                    <a:pt x="152638" y="889777"/>
                  </a:lnTo>
                  <a:lnTo>
                    <a:pt x="185378" y="919852"/>
                  </a:lnTo>
                  <a:lnTo>
                    <a:pt x="220600" y="947076"/>
                  </a:lnTo>
                  <a:lnTo>
                    <a:pt x="258120" y="971267"/>
                  </a:lnTo>
                  <a:lnTo>
                    <a:pt x="297754" y="992241"/>
                  </a:lnTo>
                  <a:lnTo>
                    <a:pt x="339319" y="1009814"/>
                  </a:lnTo>
                  <a:lnTo>
                    <a:pt x="382631" y="1023801"/>
                  </a:lnTo>
                  <a:lnTo>
                    <a:pt x="427506" y="1034020"/>
                  </a:lnTo>
                  <a:lnTo>
                    <a:pt x="473759" y="1040286"/>
                  </a:lnTo>
                  <a:lnTo>
                    <a:pt x="521208" y="1042415"/>
                  </a:lnTo>
                  <a:lnTo>
                    <a:pt x="568656" y="1040286"/>
                  </a:lnTo>
                  <a:lnTo>
                    <a:pt x="614909" y="1034020"/>
                  </a:lnTo>
                  <a:lnTo>
                    <a:pt x="659784" y="1023801"/>
                  </a:lnTo>
                  <a:lnTo>
                    <a:pt x="703096" y="1009814"/>
                  </a:lnTo>
                  <a:lnTo>
                    <a:pt x="744661" y="992241"/>
                  </a:lnTo>
                  <a:lnTo>
                    <a:pt x="784295" y="971267"/>
                  </a:lnTo>
                  <a:lnTo>
                    <a:pt x="821815" y="947076"/>
                  </a:lnTo>
                  <a:lnTo>
                    <a:pt x="857037" y="919852"/>
                  </a:lnTo>
                  <a:lnTo>
                    <a:pt x="889777" y="889777"/>
                  </a:lnTo>
                  <a:lnTo>
                    <a:pt x="919852" y="857037"/>
                  </a:lnTo>
                  <a:lnTo>
                    <a:pt x="947076" y="821815"/>
                  </a:lnTo>
                  <a:lnTo>
                    <a:pt x="971267" y="784295"/>
                  </a:lnTo>
                  <a:lnTo>
                    <a:pt x="992241" y="744661"/>
                  </a:lnTo>
                  <a:lnTo>
                    <a:pt x="1009814" y="703096"/>
                  </a:lnTo>
                  <a:lnTo>
                    <a:pt x="1023801" y="659784"/>
                  </a:lnTo>
                  <a:lnTo>
                    <a:pt x="1034020" y="614909"/>
                  </a:lnTo>
                  <a:lnTo>
                    <a:pt x="1040286" y="568656"/>
                  </a:lnTo>
                  <a:lnTo>
                    <a:pt x="1042416" y="521207"/>
                  </a:lnTo>
                  <a:lnTo>
                    <a:pt x="1040286" y="473759"/>
                  </a:lnTo>
                  <a:lnTo>
                    <a:pt x="1034020" y="427506"/>
                  </a:lnTo>
                  <a:lnTo>
                    <a:pt x="1023801" y="382631"/>
                  </a:lnTo>
                  <a:lnTo>
                    <a:pt x="1009814" y="339319"/>
                  </a:lnTo>
                  <a:lnTo>
                    <a:pt x="992241" y="297754"/>
                  </a:lnTo>
                  <a:lnTo>
                    <a:pt x="971267" y="258120"/>
                  </a:lnTo>
                  <a:lnTo>
                    <a:pt x="947076" y="220600"/>
                  </a:lnTo>
                  <a:lnTo>
                    <a:pt x="919852" y="185378"/>
                  </a:lnTo>
                  <a:lnTo>
                    <a:pt x="889777" y="152638"/>
                  </a:lnTo>
                  <a:lnTo>
                    <a:pt x="857037" y="122563"/>
                  </a:lnTo>
                  <a:lnTo>
                    <a:pt x="821815" y="95339"/>
                  </a:lnTo>
                  <a:lnTo>
                    <a:pt x="784295" y="71148"/>
                  </a:lnTo>
                  <a:lnTo>
                    <a:pt x="744661" y="50174"/>
                  </a:lnTo>
                  <a:lnTo>
                    <a:pt x="703096" y="32601"/>
                  </a:lnTo>
                  <a:lnTo>
                    <a:pt x="659784" y="18614"/>
                  </a:lnTo>
                  <a:lnTo>
                    <a:pt x="614909" y="8395"/>
                  </a:lnTo>
                  <a:lnTo>
                    <a:pt x="568656" y="2129"/>
                  </a:lnTo>
                  <a:lnTo>
                    <a:pt x="521208" y="0"/>
                  </a:lnTo>
                  <a:close/>
                </a:path>
              </a:pathLst>
            </a:custGeom>
            <a:solidFill>
              <a:srgbClr val="FFFFFF"/>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121407" y="1031747"/>
              <a:ext cx="1042669" cy="1042669"/>
            </a:xfrm>
            <a:custGeom>
              <a:avLst/>
              <a:gdLst/>
              <a:ahLst/>
              <a:cxnLst/>
              <a:rect l="l" t="t" r="r" b="b"/>
              <a:pathLst>
                <a:path w="1042669" h="1042669">
                  <a:moveTo>
                    <a:pt x="0" y="521207"/>
                  </a:moveTo>
                  <a:lnTo>
                    <a:pt x="2129" y="473759"/>
                  </a:lnTo>
                  <a:lnTo>
                    <a:pt x="8395" y="427506"/>
                  </a:lnTo>
                  <a:lnTo>
                    <a:pt x="18614" y="382631"/>
                  </a:lnTo>
                  <a:lnTo>
                    <a:pt x="32601" y="339319"/>
                  </a:lnTo>
                  <a:lnTo>
                    <a:pt x="50174" y="297754"/>
                  </a:lnTo>
                  <a:lnTo>
                    <a:pt x="71148" y="258120"/>
                  </a:lnTo>
                  <a:lnTo>
                    <a:pt x="95339" y="220600"/>
                  </a:lnTo>
                  <a:lnTo>
                    <a:pt x="122563" y="185378"/>
                  </a:lnTo>
                  <a:lnTo>
                    <a:pt x="152638" y="152638"/>
                  </a:lnTo>
                  <a:lnTo>
                    <a:pt x="185378" y="122563"/>
                  </a:lnTo>
                  <a:lnTo>
                    <a:pt x="220600" y="95339"/>
                  </a:lnTo>
                  <a:lnTo>
                    <a:pt x="258120" y="71148"/>
                  </a:lnTo>
                  <a:lnTo>
                    <a:pt x="297754" y="50174"/>
                  </a:lnTo>
                  <a:lnTo>
                    <a:pt x="339319" y="32601"/>
                  </a:lnTo>
                  <a:lnTo>
                    <a:pt x="382631" y="18614"/>
                  </a:lnTo>
                  <a:lnTo>
                    <a:pt x="427506" y="8395"/>
                  </a:lnTo>
                  <a:lnTo>
                    <a:pt x="473759" y="2129"/>
                  </a:lnTo>
                  <a:lnTo>
                    <a:pt x="521208" y="0"/>
                  </a:lnTo>
                  <a:lnTo>
                    <a:pt x="568656" y="2129"/>
                  </a:lnTo>
                  <a:lnTo>
                    <a:pt x="614909" y="8395"/>
                  </a:lnTo>
                  <a:lnTo>
                    <a:pt x="659784" y="18614"/>
                  </a:lnTo>
                  <a:lnTo>
                    <a:pt x="703096" y="32601"/>
                  </a:lnTo>
                  <a:lnTo>
                    <a:pt x="744661" y="50174"/>
                  </a:lnTo>
                  <a:lnTo>
                    <a:pt x="784295" y="71148"/>
                  </a:lnTo>
                  <a:lnTo>
                    <a:pt x="821815" y="95339"/>
                  </a:lnTo>
                  <a:lnTo>
                    <a:pt x="857037" y="122563"/>
                  </a:lnTo>
                  <a:lnTo>
                    <a:pt x="889777" y="152638"/>
                  </a:lnTo>
                  <a:lnTo>
                    <a:pt x="919852" y="185378"/>
                  </a:lnTo>
                  <a:lnTo>
                    <a:pt x="947076" y="220600"/>
                  </a:lnTo>
                  <a:lnTo>
                    <a:pt x="971267" y="258120"/>
                  </a:lnTo>
                  <a:lnTo>
                    <a:pt x="992241" y="297754"/>
                  </a:lnTo>
                  <a:lnTo>
                    <a:pt x="1009814" y="339319"/>
                  </a:lnTo>
                  <a:lnTo>
                    <a:pt x="1023801" y="382631"/>
                  </a:lnTo>
                  <a:lnTo>
                    <a:pt x="1034020" y="427506"/>
                  </a:lnTo>
                  <a:lnTo>
                    <a:pt x="1040286" y="473759"/>
                  </a:lnTo>
                  <a:lnTo>
                    <a:pt x="1042416" y="521207"/>
                  </a:lnTo>
                  <a:lnTo>
                    <a:pt x="1040286" y="568656"/>
                  </a:lnTo>
                  <a:lnTo>
                    <a:pt x="1034020" y="614909"/>
                  </a:lnTo>
                  <a:lnTo>
                    <a:pt x="1023801" y="659784"/>
                  </a:lnTo>
                  <a:lnTo>
                    <a:pt x="1009814" y="703096"/>
                  </a:lnTo>
                  <a:lnTo>
                    <a:pt x="992241" y="744661"/>
                  </a:lnTo>
                  <a:lnTo>
                    <a:pt x="971267" y="784295"/>
                  </a:lnTo>
                  <a:lnTo>
                    <a:pt x="947076" y="821815"/>
                  </a:lnTo>
                  <a:lnTo>
                    <a:pt x="919852" y="857037"/>
                  </a:lnTo>
                  <a:lnTo>
                    <a:pt x="889777" y="889777"/>
                  </a:lnTo>
                  <a:lnTo>
                    <a:pt x="857037" y="919852"/>
                  </a:lnTo>
                  <a:lnTo>
                    <a:pt x="821815" y="947076"/>
                  </a:lnTo>
                  <a:lnTo>
                    <a:pt x="784295" y="971267"/>
                  </a:lnTo>
                  <a:lnTo>
                    <a:pt x="744661" y="992241"/>
                  </a:lnTo>
                  <a:lnTo>
                    <a:pt x="703096" y="1009814"/>
                  </a:lnTo>
                  <a:lnTo>
                    <a:pt x="659784" y="1023801"/>
                  </a:lnTo>
                  <a:lnTo>
                    <a:pt x="614909" y="1034020"/>
                  </a:lnTo>
                  <a:lnTo>
                    <a:pt x="568656" y="1040286"/>
                  </a:lnTo>
                  <a:lnTo>
                    <a:pt x="521208" y="1042415"/>
                  </a:lnTo>
                  <a:lnTo>
                    <a:pt x="473759" y="1040286"/>
                  </a:lnTo>
                  <a:lnTo>
                    <a:pt x="427506" y="1034020"/>
                  </a:lnTo>
                  <a:lnTo>
                    <a:pt x="382631" y="1023801"/>
                  </a:lnTo>
                  <a:lnTo>
                    <a:pt x="339319" y="1009814"/>
                  </a:lnTo>
                  <a:lnTo>
                    <a:pt x="297754" y="992241"/>
                  </a:lnTo>
                  <a:lnTo>
                    <a:pt x="258120" y="971267"/>
                  </a:lnTo>
                  <a:lnTo>
                    <a:pt x="220600" y="947076"/>
                  </a:lnTo>
                  <a:lnTo>
                    <a:pt x="185378" y="919852"/>
                  </a:lnTo>
                  <a:lnTo>
                    <a:pt x="152638" y="889777"/>
                  </a:lnTo>
                  <a:lnTo>
                    <a:pt x="122563" y="857037"/>
                  </a:lnTo>
                  <a:lnTo>
                    <a:pt x="95339" y="821815"/>
                  </a:lnTo>
                  <a:lnTo>
                    <a:pt x="71148" y="784295"/>
                  </a:lnTo>
                  <a:lnTo>
                    <a:pt x="50174" y="744661"/>
                  </a:lnTo>
                  <a:lnTo>
                    <a:pt x="32601" y="703096"/>
                  </a:lnTo>
                  <a:lnTo>
                    <a:pt x="18614" y="659784"/>
                  </a:lnTo>
                  <a:lnTo>
                    <a:pt x="8395" y="614909"/>
                  </a:lnTo>
                  <a:lnTo>
                    <a:pt x="2129" y="568656"/>
                  </a:lnTo>
                  <a:lnTo>
                    <a:pt x="0" y="521207"/>
                  </a:lnTo>
                  <a:close/>
                </a:path>
              </a:pathLst>
            </a:custGeom>
            <a:ln w="6096">
              <a:solidFill>
                <a:srgbClr val="EBC14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3121151" y="2386583"/>
              <a:ext cx="8610600" cy="833627"/>
            </a:xfrm>
            <a:prstGeom prst="rect">
              <a:avLst/>
            </a:prstGeom>
          </p:spPr>
        </p:pic>
      </p:grpSp>
      <p:sp>
        <p:nvSpPr>
          <p:cNvPr id="10" name="object 10"/>
          <p:cNvSpPr txBox="1"/>
          <p:nvPr/>
        </p:nvSpPr>
        <p:spPr>
          <a:xfrm>
            <a:off x="2827401" y="2766155"/>
            <a:ext cx="5745100" cy="332303"/>
          </a:xfrm>
          <a:prstGeom prst="rect">
            <a:avLst/>
          </a:prstGeom>
        </p:spPr>
        <p:txBody>
          <a:bodyPr vert="horz" wrap="square" lIns="0" tIns="9049" rIns="0" bIns="0" rtlCol="0">
            <a:spAutoFit/>
          </a:bodyPr>
          <a:lstStyle/>
          <a:p>
            <a:pPr marL="9525" lvl="0" defTabSz="685800">
              <a:spcBef>
                <a:spcPts val="71"/>
              </a:spcBef>
              <a:defRPr/>
            </a:pPr>
            <a:r>
              <a:rPr lang="hi-IN" sz="2100" spc="-4" dirty="0">
                <a:solidFill>
                  <a:srgbClr val="FFFFFF"/>
                </a:solidFill>
                <a:latin typeface="Arial MT"/>
                <a:cs typeface="Arial MT"/>
              </a:rPr>
              <a:t>अनिवार्य पंजीकरण योजना</a:t>
            </a:r>
            <a:endParaRPr kumimoji="0" sz="2100" b="0" i="0" u="none" strike="noStrike" kern="1200" cap="none" spc="0" normalizeH="0" baseline="0" noProof="0" dirty="0">
              <a:ln>
                <a:noFill/>
              </a:ln>
              <a:solidFill>
                <a:prstClr val="black"/>
              </a:solidFill>
              <a:effectLst/>
              <a:uLnTx/>
              <a:uFillTx/>
              <a:latin typeface="Arial MT"/>
              <a:ea typeface="+mn-ea"/>
              <a:cs typeface="Arial MT"/>
            </a:endParaRPr>
          </a:p>
        </p:txBody>
      </p:sp>
      <p:grpSp>
        <p:nvGrpSpPr>
          <p:cNvPr id="11" name="object 11"/>
          <p:cNvGrpSpPr/>
          <p:nvPr/>
        </p:nvGrpSpPr>
        <p:grpSpPr>
          <a:xfrm>
            <a:off x="1947577" y="2567082"/>
            <a:ext cx="6851333" cy="2581275"/>
            <a:chOff x="2596769" y="2279776"/>
            <a:chExt cx="9135110" cy="3441700"/>
          </a:xfrm>
        </p:grpSpPr>
        <p:sp>
          <p:nvSpPr>
            <p:cNvPr id="12" name="object 12"/>
            <p:cNvSpPr/>
            <p:nvPr/>
          </p:nvSpPr>
          <p:spPr>
            <a:xfrm>
              <a:off x="2599944" y="2282951"/>
              <a:ext cx="1041400" cy="1042669"/>
            </a:xfrm>
            <a:custGeom>
              <a:avLst/>
              <a:gdLst/>
              <a:ahLst/>
              <a:cxnLst/>
              <a:rect l="l" t="t" r="r" b="b"/>
              <a:pathLst>
                <a:path w="1041400" h="1042670">
                  <a:moveTo>
                    <a:pt x="520445" y="0"/>
                  </a:moveTo>
                  <a:lnTo>
                    <a:pt x="473079" y="2129"/>
                  </a:lnTo>
                  <a:lnTo>
                    <a:pt x="426903" y="8395"/>
                  </a:lnTo>
                  <a:lnTo>
                    <a:pt x="382102" y="18614"/>
                  </a:lnTo>
                  <a:lnTo>
                    <a:pt x="338858" y="32601"/>
                  </a:lnTo>
                  <a:lnTo>
                    <a:pt x="297357" y="50174"/>
                  </a:lnTo>
                  <a:lnTo>
                    <a:pt x="257781" y="71148"/>
                  </a:lnTo>
                  <a:lnTo>
                    <a:pt x="220315" y="95339"/>
                  </a:lnTo>
                  <a:lnTo>
                    <a:pt x="185143" y="122563"/>
                  </a:lnTo>
                  <a:lnTo>
                    <a:pt x="152447" y="152638"/>
                  </a:lnTo>
                  <a:lnTo>
                    <a:pt x="122413" y="185378"/>
                  </a:lnTo>
                  <a:lnTo>
                    <a:pt x="95224" y="220600"/>
                  </a:lnTo>
                  <a:lnTo>
                    <a:pt x="71063" y="258120"/>
                  </a:lnTo>
                  <a:lnTo>
                    <a:pt x="50115" y="297754"/>
                  </a:lnTo>
                  <a:lnTo>
                    <a:pt x="32564" y="339319"/>
                  </a:lnTo>
                  <a:lnTo>
                    <a:pt x="18593" y="382631"/>
                  </a:lnTo>
                  <a:lnTo>
                    <a:pt x="8386" y="427506"/>
                  </a:lnTo>
                  <a:lnTo>
                    <a:pt x="2127" y="473759"/>
                  </a:lnTo>
                  <a:lnTo>
                    <a:pt x="0" y="521208"/>
                  </a:lnTo>
                  <a:lnTo>
                    <a:pt x="2127" y="568656"/>
                  </a:lnTo>
                  <a:lnTo>
                    <a:pt x="8386" y="614909"/>
                  </a:lnTo>
                  <a:lnTo>
                    <a:pt x="18593" y="659784"/>
                  </a:lnTo>
                  <a:lnTo>
                    <a:pt x="32564" y="703096"/>
                  </a:lnTo>
                  <a:lnTo>
                    <a:pt x="50115" y="744661"/>
                  </a:lnTo>
                  <a:lnTo>
                    <a:pt x="71063" y="784295"/>
                  </a:lnTo>
                  <a:lnTo>
                    <a:pt x="95224" y="821815"/>
                  </a:lnTo>
                  <a:lnTo>
                    <a:pt x="122413" y="857037"/>
                  </a:lnTo>
                  <a:lnTo>
                    <a:pt x="152447" y="889777"/>
                  </a:lnTo>
                  <a:lnTo>
                    <a:pt x="185143" y="919852"/>
                  </a:lnTo>
                  <a:lnTo>
                    <a:pt x="220315" y="947076"/>
                  </a:lnTo>
                  <a:lnTo>
                    <a:pt x="257781" y="971267"/>
                  </a:lnTo>
                  <a:lnTo>
                    <a:pt x="297357" y="992241"/>
                  </a:lnTo>
                  <a:lnTo>
                    <a:pt x="338858" y="1009814"/>
                  </a:lnTo>
                  <a:lnTo>
                    <a:pt x="382102" y="1023801"/>
                  </a:lnTo>
                  <a:lnTo>
                    <a:pt x="426903" y="1034020"/>
                  </a:lnTo>
                  <a:lnTo>
                    <a:pt x="473079" y="1040286"/>
                  </a:lnTo>
                  <a:lnTo>
                    <a:pt x="520445" y="1042415"/>
                  </a:lnTo>
                  <a:lnTo>
                    <a:pt x="567812" y="1040286"/>
                  </a:lnTo>
                  <a:lnTo>
                    <a:pt x="613988" y="1034020"/>
                  </a:lnTo>
                  <a:lnTo>
                    <a:pt x="658789" y="1023801"/>
                  </a:lnTo>
                  <a:lnTo>
                    <a:pt x="702033" y="1009814"/>
                  </a:lnTo>
                  <a:lnTo>
                    <a:pt x="743534" y="992241"/>
                  </a:lnTo>
                  <a:lnTo>
                    <a:pt x="783110" y="971267"/>
                  </a:lnTo>
                  <a:lnTo>
                    <a:pt x="820576" y="947076"/>
                  </a:lnTo>
                  <a:lnTo>
                    <a:pt x="855748" y="919852"/>
                  </a:lnTo>
                  <a:lnTo>
                    <a:pt x="888444" y="889777"/>
                  </a:lnTo>
                  <a:lnTo>
                    <a:pt x="918478" y="857037"/>
                  </a:lnTo>
                  <a:lnTo>
                    <a:pt x="945667" y="821815"/>
                  </a:lnTo>
                  <a:lnTo>
                    <a:pt x="969828" y="784295"/>
                  </a:lnTo>
                  <a:lnTo>
                    <a:pt x="990776" y="744661"/>
                  </a:lnTo>
                  <a:lnTo>
                    <a:pt x="1008327" y="703096"/>
                  </a:lnTo>
                  <a:lnTo>
                    <a:pt x="1022298" y="659784"/>
                  </a:lnTo>
                  <a:lnTo>
                    <a:pt x="1032505" y="614909"/>
                  </a:lnTo>
                  <a:lnTo>
                    <a:pt x="1038764" y="568656"/>
                  </a:lnTo>
                  <a:lnTo>
                    <a:pt x="1040892" y="521208"/>
                  </a:lnTo>
                  <a:lnTo>
                    <a:pt x="1038764" y="473759"/>
                  </a:lnTo>
                  <a:lnTo>
                    <a:pt x="1032505" y="427506"/>
                  </a:lnTo>
                  <a:lnTo>
                    <a:pt x="1022298" y="382631"/>
                  </a:lnTo>
                  <a:lnTo>
                    <a:pt x="1008327" y="339319"/>
                  </a:lnTo>
                  <a:lnTo>
                    <a:pt x="990776" y="297754"/>
                  </a:lnTo>
                  <a:lnTo>
                    <a:pt x="969828" y="258120"/>
                  </a:lnTo>
                  <a:lnTo>
                    <a:pt x="945667" y="220600"/>
                  </a:lnTo>
                  <a:lnTo>
                    <a:pt x="918478" y="185378"/>
                  </a:lnTo>
                  <a:lnTo>
                    <a:pt x="888444" y="152638"/>
                  </a:lnTo>
                  <a:lnTo>
                    <a:pt x="855748" y="122563"/>
                  </a:lnTo>
                  <a:lnTo>
                    <a:pt x="820576" y="95339"/>
                  </a:lnTo>
                  <a:lnTo>
                    <a:pt x="783110" y="71148"/>
                  </a:lnTo>
                  <a:lnTo>
                    <a:pt x="743534" y="50174"/>
                  </a:lnTo>
                  <a:lnTo>
                    <a:pt x="702033" y="32601"/>
                  </a:lnTo>
                  <a:lnTo>
                    <a:pt x="658789" y="18614"/>
                  </a:lnTo>
                  <a:lnTo>
                    <a:pt x="613988" y="8395"/>
                  </a:lnTo>
                  <a:lnTo>
                    <a:pt x="567812" y="2129"/>
                  </a:lnTo>
                  <a:lnTo>
                    <a:pt x="520445" y="0"/>
                  </a:lnTo>
                  <a:close/>
                </a:path>
              </a:pathLst>
            </a:custGeom>
            <a:solidFill>
              <a:srgbClr val="FFFFFF"/>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2599944" y="2282951"/>
              <a:ext cx="1041400" cy="1042669"/>
            </a:xfrm>
            <a:custGeom>
              <a:avLst/>
              <a:gdLst/>
              <a:ahLst/>
              <a:cxnLst/>
              <a:rect l="l" t="t" r="r" b="b"/>
              <a:pathLst>
                <a:path w="1041400" h="1042670">
                  <a:moveTo>
                    <a:pt x="0" y="521208"/>
                  </a:moveTo>
                  <a:lnTo>
                    <a:pt x="2127" y="473759"/>
                  </a:lnTo>
                  <a:lnTo>
                    <a:pt x="8386" y="427506"/>
                  </a:lnTo>
                  <a:lnTo>
                    <a:pt x="18593" y="382631"/>
                  </a:lnTo>
                  <a:lnTo>
                    <a:pt x="32564" y="339319"/>
                  </a:lnTo>
                  <a:lnTo>
                    <a:pt x="50115" y="297754"/>
                  </a:lnTo>
                  <a:lnTo>
                    <a:pt x="71063" y="258120"/>
                  </a:lnTo>
                  <a:lnTo>
                    <a:pt x="95224" y="220600"/>
                  </a:lnTo>
                  <a:lnTo>
                    <a:pt x="122413" y="185378"/>
                  </a:lnTo>
                  <a:lnTo>
                    <a:pt x="152447" y="152638"/>
                  </a:lnTo>
                  <a:lnTo>
                    <a:pt x="185143" y="122563"/>
                  </a:lnTo>
                  <a:lnTo>
                    <a:pt x="220315" y="95339"/>
                  </a:lnTo>
                  <a:lnTo>
                    <a:pt x="257781" y="71148"/>
                  </a:lnTo>
                  <a:lnTo>
                    <a:pt x="297357" y="50174"/>
                  </a:lnTo>
                  <a:lnTo>
                    <a:pt x="338858" y="32601"/>
                  </a:lnTo>
                  <a:lnTo>
                    <a:pt x="382102" y="18614"/>
                  </a:lnTo>
                  <a:lnTo>
                    <a:pt x="426903" y="8395"/>
                  </a:lnTo>
                  <a:lnTo>
                    <a:pt x="473079" y="2129"/>
                  </a:lnTo>
                  <a:lnTo>
                    <a:pt x="520445" y="0"/>
                  </a:lnTo>
                  <a:lnTo>
                    <a:pt x="567812" y="2129"/>
                  </a:lnTo>
                  <a:lnTo>
                    <a:pt x="613988" y="8395"/>
                  </a:lnTo>
                  <a:lnTo>
                    <a:pt x="658789" y="18614"/>
                  </a:lnTo>
                  <a:lnTo>
                    <a:pt x="702033" y="32601"/>
                  </a:lnTo>
                  <a:lnTo>
                    <a:pt x="743534" y="50174"/>
                  </a:lnTo>
                  <a:lnTo>
                    <a:pt x="783110" y="71148"/>
                  </a:lnTo>
                  <a:lnTo>
                    <a:pt x="820576" y="95339"/>
                  </a:lnTo>
                  <a:lnTo>
                    <a:pt x="855748" y="122563"/>
                  </a:lnTo>
                  <a:lnTo>
                    <a:pt x="888444" y="152638"/>
                  </a:lnTo>
                  <a:lnTo>
                    <a:pt x="918478" y="185378"/>
                  </a:lnTo>
                  <a:lnTo>
                    <a:pt x="945667" y="220600"/>
                  </a:lnTo>
                  <a:lnTo>
                    <a:pt x="969828" y="258120"/>
                  </a:lnTo>
                  <a:lnTo>
                    <a:pt x="990776" y="297754"/>
                  </a:lnTo>
                  <a:lnTo>
                    <a:pt x="1008327" y="339319"/>
                  </a:lnTo>
                  <a:lnTo>
                    <a:pt x="1022298" y="382631"/>
                  </a:lnTo>
                  <a:lnTo>
                    <a:pt x="1032505" y="427506"/>
                  </a:lnTo>
                  <a:lnTo>
                    <a:pt x="1038764" y="473759"/>
                  </a:lnTo>
                  <a:lnTo>
                    <a:pt x="1040892" y="521208"/>
                  </a:lnTo>
                  <a:lnTo>
                    <a:pt x="1038764" y="568656"/>
                  </a:lnTo>
                  <a:lnTo>
                    <a:pt x="1032505" y="614909"/>
                  </a:lnTo>
                  <a:lnTo>
                    <a:pt x="1022298" y="659784"/>
                  </a:lnTo>
                  <a:lnTo>
                    <a:pt x="1008327" y="703096"/>
                  </a:lnTo>
                  <a:lnTo>
                    <a:pt x="990776" y="744661"/>
                  </a:lnTo>
                  <a:lnTo>
                    <a:pt x="969828" y="784295"/>
                  </a:lnTo>
                  <a:lnTo>
                    <a:pt x="945667" y="821815"/>
                  </a:lnTo>
                  <a:lnTo>
                    <a:pt x="918478" y="857037"/>
                  </a:lnTo>
                  <a:lnTo>
                    <a:pt x="888444" y="889777"/>
                  </a:lnTo>
                  <a:lnTo>
                    <a:pt x="855748" y="919852"/>
                  </a:lnTo>
                  <a:lnTo>
                    <a:pt x="820576" y="947076"/>
                  </a:lnTo>
                  <a:lnTo>
                    <a:pt x="783110" y="971267"/>
                  </a:lnTo>
                  <a:lnTo>
                    <a:pt x="743534" y="992241"/>
                  </a:lnTo>
                  <a:lnTo>
                    <a:pt x="702033" y="1009814"/>
                  </a:lnTo>
                  <a:lnTo>
                    <a:pt x="658789" y="1023801"/>
                  </a:lnTo>
                  <a:lnTo>
                    <a:pt x="613988" y="1034020"/>
                  </a:lnTo>
                  <a:lnTo>
                    <a:pt x="567812" y="1040286"/>
                  </a:lnTo>
                  <a:lnTo>
                    <a:pt x="520445" y="1042415"/>
                  </a:lnTo>
                  <a:lnTo>
                    <a:pt x="473079" y="1040286"/>
                  </a:lnTo>
                  <a:lnTo>
                    <a:pt x="426903" y="1034020"/>
                  </a:lnTo>
                  <a:lnTo>
                    <a:pt x="382102" y="1023801"/>
                  </a:lnTo>
                  <a:lnTo>
                    <a:pt x="338858" y="1009814"/>
                  </a:lnTo>
                  <a:lnTo>
                    <a:pt x="297357" y="992241"/>
                  </a:lnTo>
                  <a:lnTo>
                    <a:pt x="257781" y="971267"/>
                  </a:lnTo>
                  <a:lnTo>
                    <a:pt x="220315" y="947076"/>
                  </a:lnTo>
                  <a:lnTo>
                    <a:pt x="185143" y="919852"/>
                  </a:lnTo>
                  <a:lnTo>
                    <a:pt x="152447" y="889777"/>
                  </a:lnTo>
                  <a:lnTo>
                    <a:pt x="122413" y="857037"/>
                  </a:lnTo>
                  <a:lnTo>
                    <a:pt x="95224" y="821815"/>
                  </a:lnTo>
                  <a:lnTo>
                    <a:pt x="71063" y="784295"/>
                  </a:lnTo>
                  <a:lnTo>
                    <a:pt x="50115" y="744661"/>
                  </a:lnTo>
                  <a:lnTo>
                    <a:pt x="32564" y="703096"/>
                  </a:lnTo>
                  <a:lnTo>
                    <a:pt x="18593" y="659784"/>
                  </a:lnTo>
                  <a:lnTo>
                    <a:pt x="8386" y="614909"/>
                  </a:lnTo>
                  <a:lnTo>
                    <a:pt x="2127" y="568656"/>
                  </a:lnTo>
                  <a:lnTo>
                    <a:pt x="0" y="521208"/>
                  </a:lnTo>
                  <a:close/>
                </a:path>
              </a:pathLst>
            </a:custGeom>
            <a:ln w="6095">
              <a:solidFill>
                <a:srgbClr val="F16021"/>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4" cstate="print"/>
            <a:stretch>
              <a:fillRect/>
            </a:stretch>
          </p:blipFill>
          <p:spPr>
            <a:xfrm>
              <a:off x="3121152" y="3637787"/>
              <a:ext cx="8610600" cy="833628"/>
            </a:xfrm>
            <a:prstGeom prst="rect">
              <a:avLst/>
            </a:prstGeom>
          </p:spPr>
        </p:pic>
        <p:sp>
          <p:nvSpPr>
            <p:cNvPr id="15" name="object 15"/>
            <p:cNvSpPr/>
            <p:nvPr/>
          </p:nvSpPr>
          <p:spPr>
            <a:xfrm>
              <a:off x="2599944" y="3532631"/>
              <a:ext cx="1041400" cy="1042669"/>
            </a:xfrm>
            <a:custGeom>
              <a:avLst/>
              <a:gdLst/>
              <a:ahLst/>
              <a:cxnLst/>
              <a:rect l="l" t="t" r="r" b="b"/>
              <a:pathLst>
                <a:path w="1041400" h="1042670">
                  <a:moveTo>
                    <a:pt x="520445" y="0"/>
                  </a:moveTo>
                  <a:lnTo>
                    <a:pt x="473079" y="2129"/>
                  </a:lnTo>
                  <a:lnTo>
                    <a:pt x="426903" y="8395"/>
                  </a:lnTo>
                  <a:lnTo>
                    <a:pt x="382102" y="18614"/>
                  </a:lnTo>
                  <a:lnTo>
                    <a:pt x="338858" y="32601"/>
                  </a:lnTo>
                  <a:lnTo>
                    <a:pt x="297357" y="50174"/>
                  </a:lnTo>
                  <a:lnTo>
                    <a:pt x="257781" y="71148"/>
                  </a:lnTo>
                  <a:lnTo>
                    <a:pt x="220315" y="95339"/>
                  </a:lnTo>
                  <a:lnTo>
                    <a:pt x="185143" y="122563"/>
                  </a:lnTo>
                  <a:lnTo>
                    <a:pt x="152447" y="152638"/>
                  </a:lnTo>
                  <a:lnTo>
                    <a:pt x="122413" y="185378"/>
                  </a:lnTo>
                  <a:lnTo>
                    <a:pt x="95224" y="220600"/>
                  </a:lnTo>
                  <a:lnTo>
                    <a:pt x="71063" y="258120"/>
                  </a:lnTo>
                  <a:lnTo>
                    <a:pt x="50115" y="297754"/>
                  </a:lnTo>
                  <a:lnTo>
                    <a:pt x="32564" y="339319"/>
                  </a:lnTo>
                  <a:lnTo>
                    <a:pt x="18593" y="382631"/>
                  </a:lnTo>
                  <a:lnTo>
                    <a:pt x="8386" y="427506"/>
                  </a:lnTo>
                  <a:lnTo>
                    <a:pt x="2127" y="473759"/>
                  </a:lnTo>
                  <a:lnTo>
                    <a:pt x="0" y="521207"/>
                  </a:lnTo>
                  <a:lnTo>
                    <a:pt x="2127" y="568656"/>
                  </a:lnTo>
                  <a:lnTo>
                    <a:pt x="8386" y="614909"/>
                  </a:lnTo>
                  <a:lnTo>
                    <a:pt x="18593" y="659784"/>
                  </a:lnTo>
                  <a:lnTo>
                    <a:pt x="32564" y="703096"/>
                  </a:lnTo>
                  <a:lnTo>
                    <a:pt x="50115" y="744661"/>
                  </a:lnTo>
                  <a:lnTo>
                    <a:pt x="71063" y="784295"/>
                  </a:lnTo>
                  <a:lnTo>
                    <a:pt x="95224" y="821815"/>
                  </a:lnTo>
                  <a:lnTo>
                    <a:pt x="122413" y="857037"/>
                  </a:lnTo>
                  <a:lnTo>
                    <a:pt x="152447" y="889777"/>
                  </a:lnTo>
                  <a:lnTo>
                    <a:pt x="185143" y="919852"/>
                  </a:lnTo>
                  <a:lnTo>
                    <a:pt x="220315" y="947076"/>
                  </a:lnTo>
                  <a:lnTo>
                    <a:pt x="257781" y="971267"/>
                  </a:lnTo>
                  <a:lnTo>
                    <a:pt x="297357" y="992241"/>
                  </a:lnTo>
                  <a:lnTo>
                    <a:pt x="338858" y="1009814"/>
                  </a:lnTo>
                  <a:lnTo>
                    <a:pt x="382102" y="1023801"/>
                  </a:lnTo>
                  <a:lnTo>
                    <a:pt x="426903" y="1034020"/>
                  </a:lnTo>
                  <a:lnTo>
                    <a:pt x="473079" y="1040286"/>
                  </a:lnTo>
                  <a:lnTo>
                    <a:pt x="520445" y="1042415"/>
                  </a:lnTo>
                  <a:lnTo>
                    <a:pt x="567812" y="1040286"/>
                  </a:lnTo>
                  <a:lnTo>
                    <a:pt x="613988" y="1034020"/>
                  </a:lnTo>
                  <a:lnTo>
                    <a:pt x="658789" y="1023801"/>
                  </a:lnTo>
                  <a:lnTo>
                    <a:pt x="702033" y="1009814"/>
                  </a:lnTo>
                  <a:lnTo>
                    <a:pt x="743534" y="992241"/>
                  </a:lnTo>
                  <a:lnTo>
                    <a:pt x="783110" y="971267"/>
                  </a:lnTo>
                  <a:lnTo>
                    <a:pt x="820576" y="947076"/>
                  </a:lnTo>
                  <a:lnTo>
                    <a:pt x="855748" y="919852"/>
                  </a:lnTo>
                  <a:lnTo>
                    <a:pt x="888444" y="889777"/>
                  </a:lnTo>
                  <a:lnTo>
                    <a:pt x="918478" y="857037"/>
                  </a:lnTo>
                  <a:lnTo>
                    <a:pt x="945667" y="821815"/>
                  </a:lnTo>
                  <a:lnTo>
                    <a:pt x="969828" y="784295"/>
                  </a:lnTo>
                  <a:lnTo>
                    <a:pt x="990776" y="744661"/>
                  </a:lnTo>
                  <a:lnTo>
                    <a:pt x="1008327" y="703096"/>
                  </a:lnTo>
                  <a:lnTo>
                    <a:pt x="1022298" y="659784"/>
                  </a:lnTo>
                  <a:lnTo>
                    <a:pt x="1032505" y="614909"/>
                  </a:lnTo>
                  <a:lnTo>
                    <a:pt x="1038764" y="568656"/>
                  </a:lnTo>
                  <a:lnTo>
                    <a:pt x="1040892" y="521207"/>
                  </a:lnTo>
                  <a:lnTo>
                    <a:pt x="1038764" y="473759"/>
                  </a:lnTo>
                  <a:lnTo>
                    <a:pt x="1032505" y="427506"/>
                  </a:lnTo>
                  <a:lnTo>
                    <a:pt x="1022298" y="382631"/>
                  </a:lnTo>
                  <a:lnTo>
                    <a:pt x="1008327" y="339319"/>
                  </a:lnTo>
                  <a:lnTo>
                    <a:pt x="990776" y="297754"/>
                  </a:lnTo>
                  <a:lnTo>
                    <a:pt x="969828" y="258120"/>
                  </a:lnTo>
                  <a:lnTo>
                    <a:pt x="945667" y="220600"/>
                  </a:lnTo>
                  <a:lnTo>
                    <a:pt x="918478" y="185378"/>
                  </a:lnTo>
                  <a:lnTo>
                    <a:pt x="888444" y="152638"/>
                  </a:lnTo>
                  <a:lnTo>
                    <a:pt x="855748" y="122563"/>
                  </a:lnTo>
                  <a:lnTo>
                    <a:pt x="820576" y="95339"/>
                  </a:lnTo>
                  <a:lnTo>
                    <a:pt x="783110" y="71148"/>
                  </a:lnTo>
                  <a:lnTo>
                    <a:pt x="743534" y="50174"/>
                  </a:lnTo>
                  <a:lnTo>
                    <a:pt x="702033" y="32601"/>
                  </a:lnTo>
                  <a:lnTo>
                    <a:pt x="658789" y="18614"/>
                  </a:lnTo>
                  <a:lnTo>
                    <a:pt x="613988" y="8395"/>
                  </a:lnTo>
                  <a:lnTo>
                    <a:pt x="567812" y="2129"/>
                  </a:lnTo>
                  <a:lnTo>
                    <a:pt x="520445" y="0"/>
                  </a:lnTo>
                  <a:close/>
                </a:path>
              </a:pathLst>
            </a:custGeom>
            <a:solidFill>
              <a:srgbClr val="FFFFFF"/>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2599944" y="3532631"/>
              <a:ext cx="1041400" cy="1042669"/>
            </a:xfrm>
            <a:custGeom>
              <a:avLst/>
              <a:gdLst/>
              <a:ahLst/>
              <a:cxnLst/>
              <a:rect l="l" t="t" r="r" b="b"/>
              <a:pathLst>
                <a:path w="1041400" h="1042670">
                  <a:moveTo>
                    <a:pt x="0" y="521207"/>
                  </a:moveTo>
                  <a:lnTo>
                    <a:pt x="2127" y="473759"/>
                  </a:lnTo>
                  <a:lnTo>
                    <a:pt x="8386" y="427506"/>
                  </a:lnTo>
                  <a:lnTo>
                    <a:pt x="18593" y="382631"/>
                  </a:lnTo>
                  <a:lnTo>
                    <a:pt x="32564" y="339319"/>
                  </a:lnTo>
                  <a:lnTo>
                    <a:pt x="50115" y="297754"/>
                  </a:lnTo>
                  <a:lnTo>
                    <a:pt x="71063" y="258120"/>
                  </a:lnTo>
                  <a:lnTo>
                    <a:pt x="95224" y="220600"/>
                  </a:lnTo>
                  <a:lnTo>
                    <a:pt x="122413" y="185378"/>
                  </a:lnTo>
                  <a:lnTo>
                    <a:pt x="152447" y="152638"/>
                  </a:lnTo>
                  <a:lnTo>
                    <a:pt x="185143" y="122563"/>
                  </a:lnTo>
                  <a:lnTo>
                    <a:pt x="220315" y="95339"/>
                  </a:lnTo>
                  <a:lnTo>
                    <a:pt x="257781" y="71148"/>
                  </a:lnTo>
                  <a:lnTo>
                    <a:pt x="297357" y="50174"/>
                  </a:lnTo>
                  <a:lnTo>
                    <a:pt x="338858" y="32601"/>
                  </a:lnTo>
                  <a:lnTo>
                    <a:pt x="382102" y="18614"/>
                  </a:lnTo>
                  <a:lnTo>
                    <a:pt x="426903" y="8395"/>
                  </a:lnTo>
                  <a:lnTo>
                    <a:pt x="473079" y="2129"/>
                  </a:lnTo>
                  <a:lnTo>
                    <a:pt x="520445" y="0"/>
                  </a:lnTo>
                  <a:lnTo>
                    <a:pt x="567812" y="2129"/>
                  </a:lnTo>
                  <a:lnTo>
                    <a:pt x="613988" y="8395"/>
                  </a:lnTo>
                  <a:lnTo>
                    <a:pt x="658789" y="18614"/>
                  </a:lnTo>
                  <a:lnTo>
                    <a:pt x="702033" y="32601"/>
                  </a:lnTo>
                  <a:lnTo>
                    <a:pt x="743534" y="50174"/>
                  </a:lnTo>
                  <a:lnTo>
                    <a:pt x="783110" y="71148"/>
                  </a:lnTo>
                  <a:lnTo>
                    <a:pt x="820576" y="95339"/>
                  </a:lnTo>
                  <a:lnTo>
                    <a:pt x="855748" y="122563"/>
                  </a:lnTo>
                  <a:lnTo>
                    <a:pt x="888444" y="152638"/>
                  </a:lnTo>
                  <a:lnTo>
                    <a:pt x="918478" y="185378"/>
                  </a:lnTo>
                  <a:lnTo>
                    <a:pt x="945667" y="220600"/>
                  </a:lnTo>
                  <a:lnTo>
                    <a:pt x="969828" y="258120"/>
                  </a:lnTo>
                  <a:lnTo>
                    <a:pt x="990776" y="297754"/>
                  </a:lnTo>
                  <a:lnTo>
                    <a:pt x="1008327" y="339319"/>
                  </a:lnTo>
                  <a:lnTo>
                    <a:pt x="1022298" y="382631"/>
                  </a:lnTo>
                  <a:lnTo>
                    <a:pt x="1032505" y="427506"/>
                  </a:lnTo>
                  <a:lnTo>
                    <a:pt x="1038764" y="473759"/>
                  </a:lnTo>
                  <a:lnTo>
                    <a:pt x="1040892" y="521207"/>
                  </a:lnTo>
                  <a:lnTo>
                    <a:pt x="1038764" y="568656"/>
                  </a:lnTo>
                  <a:lnTo>
                    <a:pt x="1032505" y="614909"/>
                  </a:lnTo>
                  <a:lnTo>
                    <a:pt x="1022298" y="659784"/>
                  </a:lnTo>
                  <a:lnTo>
                    <a:pt x="1008327" y="703096"/>
                  </a:lnTo>
                  <a:lnTo>
                    <a:pt x="990776" y="744661"/>
                  </a:lnTo>
                  <a:lnTo>
                    <a:pt x="969828" y="784295"/>
                  </a:lnTo>
                  <a:lnTo>
                    <a:pt x="945667" y="821815"/>
                  </a:lnTo>
                  <a:lnTo>
                    <a:pt x="918478" y="857037"/>
                  </a:lnTo>
                  <a:lnTo>
                    <a:pt x="888444" y="889777"/>
                  </a:lnTo>
                  <a:lnTo>
                    <a:pt x="855748" y="919852"/>
                  </a:lnTo>
                  <a:lnTo>
                    <a:pt x="820576" y="947076"/>
                  </a:lnTo>
                  <a:lnTo>
                    <a:pt x="783110" y="971267"/>
                  </a:lnTo>
                  <a:lnTo>
                    <a:pt x="743534" y="992241"/>
                  </a:lnTo>
                  <a:lnTo>
                    <a:pt x="702033" y="1009814"/>
                  </a:lnTo>
                  <a:lnTo>
                    <a:pt x="658789" y="1023801"/>
                  </a:lnTo>
                  <a:lnTo>
                    <a:pt x="613988" y="1034020"/>
                  </a:lnTo>
                  <a:lnTo>
                    <a:pt x="567812" y="1040286"/>
                  </a:lnTo>
                  <a:lnTo>
                    <a:pt x="520445" y="1042415"/>
                  </a:lnTo>
                  <a:lnTo>
                    <a:pt x="473079" y="1040286"/>
                  </a:lnTo>
                  <a:lnTo>
                    <a:pt x="426903" y="1034020"/>
                  </a:lnTo>
                  <a:lnTo>
                    <a:pt x="382102" y="1023801"/>
                  </a:lnTo>
                  <a:lnTo>
                    <a:pt x="338858" y="1009814"/>
                  </a:lnTo>
                  <a:lnTo>
                    <a:pt x="297357" y="992241"/>
                  </a:lnTo>
                  <a:lnTo>
                    <a:pt x="257781" y="971267"/>
                  </a:lnTo>
                  <a:lnTo>
                    <a:pt x="220315" y="947076"/>
                  </a:lnTo>
                  <a:lnTo>
                    <a:pt x="185143" y="919852"/>
                  </a:lnTo>
                  <a:lnTo>
                    <a:pt x="152447" y="889777"/>
                  </a:lnTo>
                  <a:lnTo>
                    <a:pt x="122413" y="857037"/>
                  </a:lnTo>
                  <a:lnTo>
                    <a:pt x="95224" y="821815"/>
                  </a:lnTo>
                  <a:lnTo>
                    <a:pt x="71063" y="784295"/>
                  </a:lnTo>
                  <a:lnTo>
                    <a:pt x="50115" y="744661"/>
                  </a:lnTo>
                  <a:lnTo>
                    <a:pt x="32564" y="703096"/>
                  </a:lnTo>
                  <a:lnTo>
                    <a:pt x="18593" y="659784"/>
                  </a:lnTo>
                  <a:lnTo>
                    <a:pt x="8386" y="614909"/>
                  </a:lnTo>
                  <a:lnTo>
                    <a:pt x="2127" y="568656"/>
                  </a:lnTo>
                  <a:lnTo>
                    <a:pt x="0" y="521207"/>
                  </a:lnTo>
                  <a:close/>
                </a:path>
              </a:pathLst>
            </a:custGeom>
            <a:ln w="6095">
              <a:solidFill>
                <a:srgbClr val="6E1F51"/>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5" cstate="print"/>
            <a:stretch>
              <a:fillRect/>
            </a:stretch>
          </p:blipFill>
          <p:spPr>
            <a:xfrm>
              <a:off x="2642616" y="4887467"/>
              <a:ext cx="9089136" cy="833628"/>
            </a:xfrm>
            <a:prstGeom prst="rect">
              <a:avLst/>
            </a:prstGeom>
          </p:spPr>
        </p:pic>
      </p:grpSp>
      <p:sp>
        <p:nvSpPr>
          <p:cNvPr id="18" name="object 18"/>
          <p:cNvSpPr txBox="1"/>
          <p:nvPr/>
        </p:nvSpPr>
        <p:spPr>
          <a:xfrm>
            <a:off x="2468974" y="3704272"/>
            <a:ext cx="6217826" cy="1590339"/>
          </a:xfrm>
          <a:prstGeom prst="rect">
            <a:avLst/>
          </a:prstGeom>
        </p:spPr>
        <p:txBody>
          <a:bodyPr vert="horz" wrap="square" lIns="0" tIns="9049" rIns="0" bIns="0" rtlCol="0">
            <a:spAutoFit/>
          </a:bodyPr>
          <a:lstStyle/>
          <a:p>
            <a:pPr marL="367665" lvl="0" defTabSz="685800">
              <a:spcBef>
                <a:spcPts val="71"/>
              </a:spcBef>
              <a:defRPr/>
            </a:pPr>
            <a:r>
              <a:rPr lang="hi-IN" sz="2100" spc="-4" dirty="0">
                <a:solidFill>
                  <a:srgbClr val="FFFFFF"/>
                </a:solidFill>
                <a:latin typeface="Arial MT"/>
                <a:cs typeface="Arial MT"/>
              </a:rPr>
              <a:t>प्रबंधन प्रणाली प्रमाणन</a:t>
            </a:r>
            <a:endParaRPr kumimoji="0" sz="2325" b="0" i="0" u="none" strike="noStrike" kern="1200" cap="none" spc="0" normalizeH="0" baseline="0" noProof="0" dirty="0">
              <a:ln>
                <a:noFill/>
              </a:ln>
              <a:solidFill>
                <a:prstClr val="black"/>
              </a:solidFill>
              <a:effectLst/>
              <a:uLnTx/>
              <a:uFillTx/>
              <a:latin typeface="Arial MT"/>
              <a:ea typeface="+mn-ea"/>
              <a:cs typeface="Arial MT"/>
            </a:endParaRPr>
          </a:p>
          <a:p>
            <a:pPr marL="0" marR="0" lvl="0" indent="0" algn="l" defTabSz="685800" rtl="0" eaLnBrk="1" fontAlgn="auto" latinLnBrk="0" hangingPunct="1">
              <a:lnSpc>
                <a:spcPct val="100000"/>
              </a:lnSpc>
              <a:spcBef>
                <a:spcPts val="38"/>
              </a:spcBef>
              <a:spcAft>
                <a:spcPts val="0"/>
              </a:spcAft>
              <a:buClrTx/>
              <a:buSzTx/>
              <a:buFontTx/>
              <a:buNone/>
              <a:tabLst/>
              <a:defRPr/>
            </a:pPr>
            <a:endParaRPr kumimoji="0" sz="1875" b="0" i="0" u="none" strike="noStrike" kern="1200" cap="none" spc="0" normalizeH="0" baseline="0" noProof="0" dirty="0">
              <a:ln>
                <a:noFill/>
              </a:ln>
              <a:solidFill>
                <a:prstClr val="black"/>
              </a:solidFill>
              <a:effectLst/>
              <a:uLnTx/>
              <a:uFillTx/>
              <a:latin typeface="Arial MT"/>
              <a:ea typeface="+mn-ea"/>
              <a:cs typeface="Arial MT"/>
            </a:endParaRPr>
          </a:p>
          <a:p>
            <a:pPr marL="9525" marR="0" lvl="0" indent="0" algn="l" defTabSz="685800" rtl="0" eaLnBrk="1" fontAlgn="auto" latinLnBrk="0" hangingPunct="1">
              <a:lnSpc>
                <a:spcPct val="100000"/>
              </a:lnSpc>
              <a:spcBef>
                <a:spcPts val="0"/>
              </a:spcBef>
              <a:spcAft>
                <a:spcPts val="0"/>
              </a:spcAft>
              <a:buClrTx/>
              <a:buSzTx/>
              <a:buFontTx/>
              <a:buNone/>
              <a:tabLst/>
              <a:defRPr/>
            </a:pPr>
            <a:endParaRPr kumimoji="0" lang="en-IN" sz="2100" b="0" i="0" u="none" strike="noStrike" kern="1200" cap="none" spc="-4" normalizeH="0" baseline="0" noProof="0" dirty="0">
              <a:ln>
                <a:noFill/>
              </a:ln>
              <a:solidFill>
                <a:srgbClr val="FFFFFF"/>
              </a:solidFill>
              <a:effectLst/>
              <a:uLnTx/>
              <a:uFillTx/>
              <a:latin typeface="Arial MT"/>
              <a:ea typeface="+mn-ea"/>
              <a:cs typeface="Arial MT"/>
            </a:endParaRPr>
          </a:p>
          <a:p>
            <a:pPr marL="9525" lvl="0" defTabSz="685800">
              <a:defRPr/>
            </a:pPr>
            <a:r>
              <a:rPr lang="hi-IN" sz="2100" spc="-4" dirty="0">
                <a:solidFill>
                  <a:srgbClr val="FFFFFF"/>
                </a:solidFill>
                <a:latin typeface="Arial MT"/>
                <a:cs typeface="Arial MT"/>
              </a:rPr>
              <a:t>इको मार्क
</a:t>
            </a:r>
            <a:endParaRPr kumimoji="0" sz="21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24" name="object 24"/>
          <p:cNvSpPr txBox="1"/>
          <p:nvPr/>
        </p:nvSpPr>
        <p:spPr>
          <a:xfrm>
            <a:off x="216789" y="2971381"/>
            <a:ext cx="1549717" cy="655468"/>
          </a:xfrm>
          <a:prstGeom prst="rect">
            <a:avLst/>
          </a:prstGeom>
        </p:spPr>
        <p:txBody>
          <a:bodyPr vert="horz" wrap="square" lIns="0" tIns="9049" rIns="0" bIns="0" rtlCol="0">
            <a:spAutoFit/>
          </a:bodyPr>
          <a:lstStyle/>
          <a:p>
            <a:pPr marL="9525" marR="3810" lvl="0" indent="76200" defTabSz="685800">
              <a:spcBef>
                <a:spcPts val="71"/>
              </a:spcBef>
              <a:defRPr/>
            </a:pPr>
            <a:r>
              <a:rPr lang="hi-IN" sz="2100" b="1" spc="-38" dirty="0">
                <a:solidFill>
                  <a:srgbClr val="252525"/>
                </a:solidFill>
                <a:latin typeface="Arial"/>
                <a:cs typeface="Arial"/>
              </a:rPr>
              <a:t>अनुरूपता मूल्यांकन</a:t>
            </a:r>
            <a:endParaRPr kumimoji="0" sz="21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801274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06778" y="1714501"/>
            <a:ext cx="129179" cy="114299"/>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4FC1CF"/>
          </a:solidFill>
        </p:spPr>
        <p:txBody>
          <a:bodyPr wrap="square" lIns="0" tIns="0" rIns="0" bIns="0" rtlCol="0"/>
          <a:lstStyle/>
          <a:p>
            <a:pPr defTabSz="685800"/>
            <a:endParaRPr sz="1350">
              <a:solidFill>
                <a:prstClr val="black"/>
              </a:solidFill>
              <a:latin typeface="Calibri"/>
            </a:endParaRPr>
          </a:p>
        </p:txBody>
      </p:sp>
      <p:sp>
        <p:nvSpPr>
          <p:cNvPr id="3" name="object 3"/>
          <p:cNvSpPr/>
          <p:nvPr/>
        </p:nvSpPr>
        <p:spPr>
          <a:xfrm>
            <a:off x="4279392"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EBC148"/>
          </a:solidFill>
        </p:spPr>
        <p:txBody>
          <a:bodyPr wrap="square" lIns="0" tIns="0" rIns="0" bIns="0" rtlCol="0"/>
          <a:lstStyle/>
          <a:p>
            <a:pPr defTabSz="685800"/>
            <a:endParaRPr sz="1350">
              <a:solidFill>
                <a:prstClr val="black"/>
              </a:solidFill>
              <a:latin typeface="Calibri"/>
            </a:endParaRPr>
          </a:p>
        </p:txBody>
      </p:sp>
      <p:sp>
        <p:nvSpPr>
          <p:cNvPr id="4" name="object 4"/>
          <p:cNvSpPr/>
          <p:nvPr/>
        </p:nvSpPr>
        <p:spPr>
          <a:xfrm>
            <a:off x="4489703" y="1714501"/>
            <a:ext cx="164783" cy="165734"/>
          </a:xfrm>
          <a:custGeom>
            <a:avLst/>
            <a:gdLst/>
            <a:ahLst/>
            <a:cxnLst/>
            <a:rect l="l" t="t" r="r" b="b"/>
            <a:pathLst>
              <a:path w="219710" h="220980">
                <a:moveTo>
                  <a:pt x="219455" y="0"/>
                </a:moveTo>
                <a:lnTo>
                  <a:pt x="0" y="0"/>
                </a:lnTo>
                <a:lnTo>
                  <a:pt x="0" y="220979"/>
                </a:lnTo>
                <a:lnTo>
                  <a:pt x="219455" y="220979"/>
                </a:lnTo>
                <a:lnTo>
                  <a:pt x="219455" y="0"/>
                </a:lnTo>
                <a:close/>
              </a:path>
            </a:pathLst>
          </a:custGeom>
          <a:solidFill>
            <a:srgbClr val="F16021"/>
          </a:solid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4698874"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6E1F51"/>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4908043"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2C2E45"/>
          </a:solidFill>
        </p:spPr>
        <p:txBody>
          <a:bodyPr wrap="square" lIns="0" tIns="0" rIns="0" bIns="0" rtlCol="0"/>
          <a:lstStyle/>
          <a:p>
            <a:pPr defTabSz="685800"/>
            <a:endParaRPr sz="1350">
              <a:solidFill>
                <a:prstClr val="black"/>
              </a:solidFill>
              <a:latin typeface="Calibri"/>
            </a:endParaRPr>
          </a:p>
        </p:txBody>
      </p:sp>
      <p:pic>
        <p:nvPicPr>
          <p:cNvPr id="7" name="object 7"/>
          <p:cNvPicPr/>
          <p:nvPr/>
        </p:nvPicPr>
        <p:blipFill>
          <a:blip r:embed="rId2" cstate="print"/>
          <a:stretch>
            <a:fillRect/>
          </a:stretch>
        </p:blipFill>
        <p:spPr>
          <a:xfrm>
            <a:off x="1571625" y="4542282"/>
            <a:ext cx="1359027" cy="1359027"/>
          </a:xfrm>
          <a:prstGeom prst="rect">
            <a:avLst/>
          </a:prstGeom>
        </p:spPr>
      </p:pic>
      <p:pic>
        <p:nvPicPr>
          <p:cNvPr id="8" name="object 8"/>
          <p:cNvPicPr/>
          <p:nvPr/>
        </p:nvPicPr>
        <p:blipFill>
          <a:blip r:embed="rId3" cstate="print"/>
          <a:stretch>
            <a:fillRect/>
          </a:stretch>
        </p:blipFill>
        <p:spPr>
          <a:xfrm>
            <a:off x="2660870" y="1007128"/>
            <a:ext cx="3874265" cy="384917"/>
          </a:xfrm>
          <a:prstGeom prst="rect">
            <a:avLst/>
          </a:prstGeom>
        </p:spPr>
      </p:pic>
      <p:sp>
        <p:nvSpPr>
          <p:cNvPr id="9" name="object 9"/>
          <p:cNvSpPr txBox="1">
            <a:spLocks noGrp="1"/>
          </p:cNvSpPr>
          <p:nvPr>
            <p:ph type="ctrTitle"/>
          </p:nvPr>
        </p:nvSpPr>
        <p:spPr>
          <a:xfrm>
            <a:off x="1954600" y="893254"/>
            <a:ext cx="6884600" cy="470802"/>
          </a:xfrm>
          <a:prstGeom prst="rect">
            <a:avLst/>
          </a:prstGeom>
        </p:spPr>
        <p:txBody>
          <a:bodyPr vert="horz" wrap="square" lIns="0" tIns="9049" rIns="0" bIns="0" rtlCol="0">
            <a:spAutoFit/>
          </a:bodyPr>
          <a:lstStyle/>
          <a:p>
            <a:pPr marL="30004">
              <a:spcBef>
                <a:spcPts val="71"/>
              </a:spcBef>
            </a:pPr>
            <a:r>
              <a:rPr lang="en-US" spc="-4" dirty="0"/>
              <a:t>      </a:t>
            </a:r>
            <a:r>
              <a:rPr spc="-4" dirty="0"/>
              <a:t>Mandatory</a:t>
            </a:r>
            <a:r>
              <a:rPr spc="-38" dirty="0"/>
              <a:t> </a:t>
            </a:r>
            <a:r>
              <a:rPr spc="-4" dirty="0"/>
              <a:t>Standards</a:t>
            </a:r>
          </a:p>
        </p:txBody>
      </p:sp>
      <p:sp>
        <p:nvSpPr>
          <p:cNvPr id="10" name="object 10"/>
          <p:cNvSpPr txBox="1"/>
          <p:nvPr/>
        </p:nvSpPr>
        <p:spPr>
          <a:xfrm>
            <a:off x="163448" y="1871237"/>
            <a:ext cx="8982075" cy="1486946"/>
          </a:xfrm>
          <a:prstGeom prst="rect">
            <a:avLst/>
          </a:prstGeom>
        </p:spPr>
        <p:txBody>
          <a:bodyPr vert="horz" wrap="square" lIns="0" tIns="9525" rIns="0" bIns="0" rtlCol="0">
            <a:spAutoFit/>
          </a:bodyPr>
          <a:lstStyle/>
          <a:p>
            <a:pPr marL="9525" marR="3810" algn="just" defTabSz="685800">
              <a:spcBef>
                <a:spcPts val="75"/>
              </a:spcBef>
            </a:pPr>
            <a:r>
              <a:rPr lang="hi-IN" sz="2400" b="1" spc="-4" dirty="0">
                <a:solidFill>
                  <a:prstClr val="black"/>
                </a:solidFill>
                <a:latin typeface="Arial"/>
                <a:cs typeface="+mj-cs"/>
              </a:rPr>
              <a:t>मानकों को जनहित में अनिवार्य बनाया जाता है क्योंकि इसमें सार्वजनिक स्वास्थ्य और सुरक्षा, सुरक्षा, इंफ्रास्ट्रक्चर की आवश्यकताओं या उन उत्पादों के लिए जो लोगो के द्वारा  बड़े पैमाने पर उपयोग में लाए जाते हैं,</a:t>
            </a:r>
            <a:endParaRPr sz="2400" dirty="0">
              <a:solidFill>
                <a:prstClr val="black"/>
              </a:solidFill>
              <a:latin typeface="Arial"/>
              <a:cs typeface="+mj-cs"/>
            </a:endParaRPr>
          </a:p>
        </p:txBody>
      </p:sp>
      <p:pic>
        <p:nvPicPr>
          <p:cNvPr id="11" name="object 11"/>
          <p:cNvPicPr/>
          <p:nvPr/>
        </p:nvPicPr>
        <p:blipFill>
          <a:blip r:embed="rId4" cstate="print"/>
          <a:stretch>
            <a:fillRect/>
          </a:stretch>
        </p:blipFill>
        <p:spPr>
          <a:xfrm>
            <a:off x="5045201" y="3906775"/>
            <a:ext cx="847458" cy="941831"/>
          </a:xfrm>
          <a:prstGeom prst="rect">
            <a:avLst/>
          </a:prstGeom>
        </p:spPr>
      </p:pic>
      <p:grpSp>
        <p:nvGrpSpPr>
          <p:cNvPr id="12" name="object 12"/>
          <p:cNvGrpSpPr/>
          <p:nvPr/>
        </p:nvGrpSpPr>
        <p:grpSpPr>
          <a:xfrm>
            <a:off x="7879842" y="2867787"/>
            <a:ext cx="1264444" cy="3097530"/>
            <a:chOff x="10506456" y="2680716"/>
            <a:chExt cx="1685925" cy="4130040"/>
          </a:xfrm>
        </p:grpSpPr>
        <p:pic>
          <p:nvPicPr>
            <p:cNvPr id="13" name="object 13"/>
            <p:cNvPicPr/>
            <p:nvPr/>
          </p:nvPicPr>
          <p:blipFill>
            <a:blip r:embed="rId5" cstate="print"/>
            <a:stretch>
              <a:fillRect/>
            </a:stretch>
          </p:blipFill>
          <p:spPr>
            <a:xfrm>
              <a:off x="10506456" y="2680716"/>
              <a:ext cx="1685544" cy="3140964"/>
            </a:xfrm>
            <a:prstGeom prst="rect">
              <a:avLst/>
            </a:prstGeom>
          </p:spPr>
        </p:pic>
        <p:pic>
          <p:nvPicPr>
            <p:cNvPr id="14" name="object 14"/>
            <p:cNvPicPr/>
            <p:nvPr/>
          </p:nvPicPr>
          <p:blipFill>
            <a:blip r:embed="rId6" cstate="print"/>
            <a:stretch>
              <a:fillRect/>
            </a:stretch>
          </p:blipFill>
          <p:spPr>
            <a:xfrm>
              <a:off x="10658856" y="5762242"/>
              <a:ext cx="1470659" cy="1048510"/>
            </a:xfrm>
            <a:prstGeom prst="rect">
              <a:avLst/>
            </a:prstGeom>
          </p:spPr>
        </p:pic>
      </p:grpSp>
      <p:grpSp>
        <p:nvGrpSpPr>
          <p:cNvPr id="15" name="object 15"/>
          <p:cNvGrpSpPr/>
          <p:nvPr/>
        </p:nvGrpSpPr>
        <p:grpSpPr>
          <a:xfrm>
            <a:off x="148590" y="2935225"/>
            <a:ext cx="7682865" cy="3065621"/>
            <a:chOff x="198120" y="2770632"/>
            <a:chExt cx="10243820" cy="4087495"/>
          </a:xfrm>
        </p:grpSpPr>
        <p:pic>
          <p:nvPicPr>
            <p:cNvPr id="16" name="object 16"/>
            <p:cNvPicPr/>
            <p:nvPr/>
          </p:nvPicPr>
          <p:blipFill>
            <a:blip r:embed="rId7" cstate="print"/>
            <a:stretch>
              <a:fillRect/>
            </a:stretch>
          </p:blipFill>
          <p:spPr>
            <a:xfrm>
              <a:off x="7964424" y="3281172"/>
              <a:ext cx="1370076" cy="2110740"/>
            </a:xfrm>
            <a:prstGeom prst="rect">
              <a:avLst/>
            </a:prstGeom>
          </p:spPr>
        </p:pic>
        <p:pic>
          <p:nvPicPr>
            <p:cNvPr id="17" name="object 17"/>
            <p:cNvPicPr/>
            <p:nvPr/>
          </p:nvPicPr>
          <p:blipFill>
            <a:blip r:embed="rId8" cstate="print"/>
            <a:stretch>
              <a:fillRect/>
            </a:stretch>
          </p:blipFill>
          <p:spPr>
            <a:xfrm>
              <a:off x="8973312" y="4568951"/>
              <a:ext cx="1307592" cy="2289046"/>
            </a:xfrm>
            <a:prstGeom prst="rect">
              <a:avLst/>
            </a:prstGeom>
          </p:spPr>
        </p:pic>
        <p:pic>
          <p:nvPicPr>
            <p:cNvPr id="18" name="object 18"/>
            <p:cNvPicPr/>
            <p:nvPr/>
          </p:nvPicPr>
          <p:blipFill>
            <a:blip r:embed="rId9" cstate="print"/>
            <a:stretch>
              <a:fillRect/>
            </a:stretch>
          </p:blipFill>
          <p:spPr>
            <a:xfrm>
              <a:off x="9440972" y="2770632"/>
              <a:ext cx="1000578" cy="1328246"/>
            </a:xfrm>
            <a:prstGeom prst="rect">
              <a:avLst/>
            </a:prstGeom>
          </p:spPr>
        </p:pic>
        <p:pic>
          <p:nvPicPr>
            <p:cNvPr id="19" name="object 19"/>
            <p:cNvPicPr/>
            <p:nvPr/>
          </p:nvPicPr>
          <p:blipFill>
            <a:blip r:embed="rId10" cstate="print"/>
            <a:stretch>
              <a:fillRect/>
            </a:stretch>
          </p:blipFill>
          <p:spPr>
            <a:xfrm>
              <a:off x="4544567" y="5370574"/>
              <a:ext cx="3864864" cy="1487422"/>
            </a:xfrm>
            <a:prstGeom prst="rect">
              <a:avLst/>
            </a:prstGeom>
          </p:spPr>
        </p:pic>
        <p:pic>
          <p:nvPicPr>
            <p:cNvPr id="20" name="object 20"/>
            <p:cNvPicPr/>
            <p:nvPr/>
          </p:nvPicPr>
          <p:blipFill>
            <a:blip r:embed="rId11" cstate="print"/>
            <a:stretch>
              <a:fillRect/>
            </a:stretch>
          </p:blipFill>
          <p:spPr>
            <a:xfrm>
              <a:off x="3840479" y="4006596"/>
              <a:ext cx="1307591" cy="1266443"/>
            </a:xfrm>
            <a:prstGeom prst="rect">
              <a:avLst/>
            </a:prstGeom>
          </p:spPr>
        </p:pic>
        <p:pic>
          <p:nvPicPr>
            <p:cNvPr id="21" name="object 21"/>
            <p:cNvPicPr/>
            <p:nvPr/>
          </p:nvPicPr>
          <p:blipFill>
            <a:blip r:embed="rId12" cstate="print"/>
            <a:stretch>
              <a:fillRect/>
            </a:stretch>
          </p:blipFill>
          <p:spPr>
            <a:xfrm>
              <a:off x="198120" y="4337304"/>
              <a:ext cx="2063495" cy="1292352"/>
            </a:xfrm>
            <a:prstGeom prst="rect">
              <a:avLst/>
            </a:prstGeom>
          </p:spPr>
        </p:pic>
        <p:pic>
          <p:nvPicPr>
            <p:cNvPr id="22" name="object 22"/>
            <p:cNvPicPr/>
            <p:nvPr/>
          </p:nvPicPr>
          <p:blipFill>
            <a:blip r:embed="rId13" cstate="print"/>
            <a:stretch>
              <a:fillRect/>
            </a:stretch>
          </p:blipFill>
          <p:spPr>
            <a:xfrm>
              <a:off x="1188720" y="3108960"/>
              <a:ext cx="2628900" cy="1505712"/>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C3873E-6EC4-2E2B-0242-8CAE179D08BC}"/>
              </a:ext>
            </a:extLst>
          </p:cNvPr>
          <p:cNvGraphicFramePr>
            <a:graphicFrameLocks noGrp="1"/>
          </p:cNvGraphicFramePr>
          <p:nvPr>
            <p:ph idx="1"/>
            <p:extLst>
              <p:ext uri="{D42A27DB-BD31-4B8C-83A1-F6EECF244321}">
                <p14:modId xmlns:p14="http://schemas.microsoft.com/office/powerpoint/2010/main" val="3323889290"/>
              </p:ext>
            </p:extLst>
          </p:nvPr>
        </p:nvGraphicFramePr>
        <p:xfrm>
          <a:off x="38100" y="228600"/>
          <a:ext cx="9067800" cy="6400798"/>
        </p:xfrm>
        <a:graphic>
          <a:graphicData uri="http://schemas.openxmlformats.org/drawingml/2006/table">
            <a:tbl>
              <a:tblPr firstRow="1" bandRow="1">
                <a:tableStyleId>{5C22544A-7EE6-4342-B048-85BDC9FD1C3A}</a:tableStyleId>
              </a:tblPr>
              <a:tblGrid>
                <a:gridCol w="1872300">
                  <a:extLst>
                    <a:ext uri="{9D8B030D-6E8A-4147-A177-3AD203B41FA5}">
                      <a16:colId xmlns:a16="http://schemas.microsoft.com/office/drawing/2014/main" val="1101886511"/>
                    </a:ext>
                  </a:extLst>
                </a:gridCol>
                <a:gridCol w="2026417">
                  <a:extLst>
                    <a:ext uri="{9D8B030D-6E8A-4147-A177-3AD203B41FA5}">
                      <a16:colId xmlns:a16="http://schemas.microsoft.com/office/drawing/2014/main" val="1428481630"/>
                    </a:ext>
                  </a:extLst>
                </a:gridCol>
                <a:gridCol w="2724348">
                  <a:extLst>
                    <a:ext uri="{9D8B030D-6E8A-4147-A177-3AD203B41FA5}">
                      <a16:colId xmlns:a16="http://schemas.microsoft.com/office/drawing/2014/main" val="3378587937"/>
                    </a:ext>
                  </a:extLst>
                </a:gridCol>
                <a:gridCol w="2444735">
                  <a:extLst>
                    <a:ext uri="{9D8B030D-6E8A-4147-A177-3AD203B41FA5}">
                      <a16:colId xmlns:a16="http://schemas.microsoft.com/office/drawing/2014/main" val="1765409802"/>
                    </a:ext>
                  </a:extLst>
                </a:gridCol>
              </a:tblGrid>
              <a:tr h="1022180">
                <a:tc>
                  <a:txBody>
                    <a:bodyPr/>
                    <a:lstStyle/>
                    <a:p>
                      <a:pPr>
                        <a:lnSpc>
                          <a:spcPct val="107000"/>
                        </a:lnSpc>
                        <a:spcAft>
                          <a:spcPts val="800"/>
                        </a:spcAft>
                      </a:pPr>
                      <a:r>
                        <a:rPr lang="en-IN" sz="1800" kern="100">
                          <a:effectLst/>
                        </a:rPr>
                        <a:t>इलेक्ट्रिक आयरन, विसर्जन रॉड, रूम हीटर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err="1">
                          <a:effectLst/>
                        </a:rPr>
                        <a:t>पैकेज्ड</a:t>
                      </a:r>
                      <a:r>
                        <a:rPr lang="en-IN" sz="1800" kern="100" dirty="0">
                          <a:effectLst/>
                        </a:rPr>
                        <a:t> </a:t>
                      </a:r>
                      <a:r>
                        <a:rPr lang="en-IN" sz="1800" kern="100" dirty="0" err="1">
                          <a:effectLst/>
                        </a:rPr>
                        <a:t>ड्रिंकिंग</a:t>
                      </a:r>
                      <a:r>
                        <a:rPr lang="en-IN" sz="1800" kern="100" dirty="0">
                          <a:effectLst/>
                        </a:rPr>
                        <a:t> </a:t>
                      </a:r>
                      <a:r>
                        <a:rPr lang="en-IN" sz="1800" kern="100" dirty="0" err="1">
                          <a:effectLst/>
                        </a:rPr>
                        <a:t>वॉटर</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a:effectLst/>
                        </a:rPr>
                        <a:t> </a:t>
                      </a:r>
                      <a:r>
                        <a:rPr lang="en-IN" sz="1800" kern="100" dirty="0" err="1">
                          <a:effectLst/>
                        </a:rPr>
                        <a:t>घरेलू</a:t>
                      </a:r>
                      <a:r>
                        <a:rPr lang="en-IN" sz="1800" kern="100" dirty="0">
                          <a:effectLst/>
                        </a:rPr>
                        <a:t> </a:t>
                      </a:r>
                      <a:r>
                        <a:rPr lang="en-IN" sz="1800" kern="100" dirty="0" err="1">
                          <a:effectLst/>
                        </a:rPr>
                        <a:t>प्रेशर</a:t>
                      </a:r>
                      <a:r>
                        <a:rPr lang="en-IN" sz="1800" kern="100" dirty="0">
                          <a:effectLst/>
                        </a:rPr>
                        <a:t> </a:t>
                      </a:r>
                      <a:r>
                        <a:rPr lang="en-IN" sz="1800" kern="100" dirty="0" err="1">
                          <a:effectLst/>
                        </a:rPr>
                        <a:t>कुकर</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कंक्रीट सुदृढीकरण, अन्य इस्पात उत्पादों के लिए स्टील बार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897015206"/>
                  </a:ext>
                </a:extLst>
              </a:tr>
              <a:tr h="1020427">
                <a:tc>
                  <a:txBody>
                    <a:bodyPr/>
                    <a:lstStyle/>
                    <a:p>
                      <a:pPr>
                        <a:lnSpc>
                          <a:spcPct val="107000"/>
                        </a:lnSpc>
                        <a:spcAft>
                          <a:spcPts val="800"/>
                        </a:spcAft>
                      </a:pPr>
                      <a:r>
                        <a:rPr lang="en-IN" sz="1800" kern="100">
                          <a:effectLst/>
                        </a:rPr>
                        <a:t>बहुउद्देशीय सूखी बैटरी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दूध पाउडर, शिशु दूध के विकल्प</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एलपीजी, तेल दबाव स्टोव के साथ उपयोग के लिए घरेलू गैस स्टोव</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सीमेंट </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4075132621"/>
                  </a:ext>
                </a:extLst>
              </a:tr>
              <a:tr h="811777">
                <a:tc>
                  <a:txBody>
                    <a:bodyPr/>
                    <a:lstStyle/>
                    <a:p>
                      <a:pPr>
                        <a:lnSpc>
                          <a:spcPct val="107000"/>
                        </a:lnSpc>
                        <a:spcAft>
                          <a:spcPts val="800"/>
                        </a:spcAft>
                      </a:pPr>
                      <a:r>
                        <a:rPr lang="en-IN" sz="1800" kern="100">
                          <a:effectLst/>
                        </a:rPr>
                        <a:t>विद्युत मोटर, वितरण ट्रांसफार्मर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एल्यूमिनियम पन्नी</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एलपीजी के लिए रबर की नली</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साइकिल के लिए रिफ्लेक्टर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2758435986"/>
                  </a:ext>
                </a:extLst>
              </a:tr>
              <a:tr h="1020427">
                <a:tc>
                  <a:txBody>
                    <a:bodyPr/>
                    <a:lstStyle/>
                    <a:p>
                      <a:pPr>
                        <a:lnSpc>
                          <a:spcPct val="107000"/>
                        </a:lnSpc>
                        <a:spcAft>
                          <a:spcPts val="800"/>
                        </a:spcAft>
                      </a:pPr>
                      <a:r>
                        <a:rPr lang="en-IN" sz="1800" kern="100">
                          <a:effectLst/>
                        </a:rPr>
                        <a:t>  खाद्य मिक्सर, हाथ से पकड़े जाने वाले ब्लेंडर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a:t>
                      </a:r>
                      <a:r>
                        <a:rPr lang="hi-IN" sz="1800" kern="100">
                          <a:effectLst/>
                        </a:rPr>
                        <a:t>मवेशी फ़ीड</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गैस सिलेंडर, वाल्व और नियामक</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a:effectLst/>
                        </a:rPr>
                        <a:t> </a:t>
                      </a:r>
                      <a:r>
                        <a:rPr lang="en-IN" sz="1800" kern="100" dirty="0" err="1">
                          <a:effectLst/>
                        </a:rPr>
                        <a:t>औद्योगिक</a:t>
                      </a:r>
                      <a:r>
                        <a:rPr lang="en-IN" sz="1800" kern="100" dirty="0">
                          <a:effectLst/>
                        </a:rPr>
                        <a:t> </a:t>
                      </a:r>
                      <a:r>
                        <a:rPr lang="en-IN" sz="1800" kern="100" dirty="0" err="1">
                          <a:effectLst/>
                        </a:rPr>
                        <a:t>और</a:t>
                      </a:r>
                      <a:r>
                        <a:rPr lang="en-IN" sz="1800" kern="100" dirty="0">
                          <a:effectLst/>
                        </a:rPr>
                        <a:t> </a:t>
                      </a:r>
                      <a:r>
                        <a:rPr lang="en-IN" sz="1800" kern="100" dirty="0" err="1">
                          <a:effectLst/>
                        </a:rPr>
                        <a:t>सुरक्षात्मक</a:t>
                      </a:r>
                      <a:r>
                        <a:rPr lang="en-IN" sz="1800" kern="100" dirty="0">
                          <a:effectLst/>
                        </a:rPr>
                        <a:t> </a:t>
                      </a:r>
                      <a:r>
                        <a:rPr lang="en-IN" sz="1800" kern="100" dirty="0" err="1">
                          <a:effectLst/>
                        </a:rPr>
                        <a:t>रबर</a:t>
                      </a:r>
                      <a:r>
                        <a:rPr lang="en-IN" sz="1800" kern="100" dirty="0">
                          <a:effectLst/>
                        </a:rPr>
                        <a:t> </a:t>
                      </a:r>
                      <a:r>
                        <a:rPr lang="en-IN" sz="1800" kern="100" dirty="0" err="1">
                          <a:effectLst/>
                        </a:rPr>
                        <a:t>घुटने</a:t>
                      </a:r>
                      <a:r>
                        <a:rPr lang="en-IN" sz="1800" kern="100" dirty="0">
                          <a:effectLst/>
                        </a:rPr>
                        <a:t> </a:t>
                      </a:r>
                      <a:r>
                        <a:rPr lang="en-IN" sz="1800" kern="100" dirty="0" err="1">
                          <a:effectLst/>
                        </a:rPr>
                        <a:t>और</a:t>
                      </a:r>
                      <a:r>
                        <a:rPr lang="en-IN" sz="1800" kern="100" dirty="0">
                          <a:effectLst/>
                        </a:rPr>
                        <a:t> </a:t>
                      </a:r>
                      <a:r>
                        <a:rPr lang="en-IN" sz="1800" kern="100" dirty="0" err="1">
                          <a:effectLst/>
                        </a:rPr>
                        <a:t>टखने</a:t>
                      </a:r>
                      <a:r>
                        <a:rPr lang="en-IN" sz="1800" kern="100" dirty="0">
                          <a:effectLst/>
                        </a:rPr>
                        <a:t> </a:t>
                      </a:r>
                      <a:r>
                        <a:rPr lang="en-IN" sz="1800" kern="100" dirty="0" err="1">
                          <a:effectLst/>
                        </a:rPr>
                        <a:t>के</a:t>
                      </a:r>
                      <a:r>
                        <a:rPr lang="en-IN" sz="1800" kern="100" dirty="0">
                          <a:effectLst/>
                        </a:rPr>
                        <a:t> </a:t>
                      </a:r>
                      <a:r>
                        <a:rPr lang="en-IN" sz="1800" kern="100" dirty="0" err="1">
                          <a:effectLst/>
                        </a:rPr>
                        <a:t>जूते</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1453739110"/>
                  </a:ext>
                </a:extLst>
              </a:tr>
              <a:tr h="1022180">
                <a:tc>
                  <a:txBody>
                    <a:bodyPr/>
                    <a:lstStyle/>
                    <a:p>
                      <a:pPr>
                        <a:lnSpc>
                          <a:spcPct val="107000"/>
                        </a:lnSpc>
                        <a:spcAft>
                          <a:spcPts val="800"/>
                        </a:spcAft>
                      </a:pPr>
                      <a:r>
                        <a:rPr lang="en-IN" sz="1800" kern="100">
                          <a:effectLst/>
                        </a:rPr>
                        <a:t> एयर कंडीशनर, </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a:effectLst/>
                        </a:rPr>
                        <a:t> </a:t>
                      </a:r>
                      <a:r>
                        <a:rPr lang="en-IN" sz="1800" kern="100" dirty="0" err="1">
                          <a:effectLst/>
                        </a:rPr>
                        <a:t>कास्टिक</a:t>
                      </a:r>
                      <a:r>
                        <a:rPr lang="en-IN" sz="1800" kern="100" dirty="0">
                          <a:effectLst/>
                        </a:rPr>
                        <a:t> </a:t>
                      </a:r>
                      <a:r>
                        <a:rPr lang="en-IN" sz="1800" kern="100" dirty="0" err="1">
                          <a:effectLst/>
                        </a:rPr>
                        <a:t>सोडा</a:t>
                      </a:r>
                      <a:r>
                        <a:rPr lang="en-IN" sz="1800" kern="100" dirty="0">
                          <a:effectLst/>
                        </a:rPr>
                        <a:t>, </a:t>
                      </a:r>
                      <a:r>
                        <a:rPr lang="en-IN" sz="1800" kern="100" dirty="0" err="1">
                          <a:effectLst/>
                        </a:rPr>
                        <a:t>पॉली</a:t>
                      </a:r>
                      <a:r>
                        <a:rPr lang="en-IN" sz="1800" kern="100" dirty="0">
                          <a:effectLst/>
                        </a:rPr>
                        <a:t> </a:t>
                      </a:r>
                      <a:r>
                        <a:rPr lang="en-IN" sz="1800" kern="100" dirty="0" err="1">
                          <a:effectLst/>
                        </a:rPr>
                        <a:t>एल्यूमीनियम</a:t>
                      </a:r>
                      <a:r>
                        <a:rPr lang="en-IN" sz="1800" kern="100" dirty="0">
                          <a:effectLst/>
                        </a:rPr>
                        <a:t> </a:t>
                      </a:r>
                      <a:r>
                        <a:rPr lang="en-IN" sz="1800" kern="100" dirty="0" err="1">
                          <a:effectLst/>
                        </a:rPr>
                        <a:t>क्लोराइड</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खिलौने</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a:effectLst/>
                        </a:rPr>
                        <a:t> </a:t>
                      </a:r>
                      <a:r>
                        <a:rPr lang="en-IN" sz="1800" kern="100" dirty="0" err="1">
                          <a:effectLst/>
                        </a:rPr>
                        <a:t>हेलमेट</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3656987812"/>
                  </a:ext>
                </a:extLst>
              </a:tr>
              <a:tr h="1020427">
                <a:tc>
                  <a:txBody>
                    <a:bodyPr/>
                    <a:lstStyle/>
                    <a:p>
                      <a:pPr>
                        <a:lnSpc>
                          <a:spcPct val="107000"/>
                        </a:lnSpc>
                        <a:spcAft>
                          <a:spcPts val="800"/>
                        </a:spcAft>
                      </a:pPr>
                      <a:r>
                        <a:rPr lang="en-IN" sz="1800" kern="100">
                          <a:effectLst/>
                        </a:rPr>
                        <a:t> केबल, स्विच, प्लग &amp; सॉकेट</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खाद्यान्नों, जूट बोरों के लिए एचडीपीई बुने हुए बोरे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dirty="0" err="1">
                          <a:effectLst/>
                        </a:rPr>
                        <a:t>ऑटोमोबाइल</a:t>
                      </a:r>
                      <a:r>
                        <a:rPr lang="en-IN" sz="1800" kern="100" dirty="0">
                          <a:effectLst/>
                        </a:rPr>
                        <a:t> </a:t>
                      </a:r>
                      <a:r>
                        <a:rPr lang="en-IN" sz="1800" kern="100" dirty="0" err="1">
                          <a:effectLst/>
                        </a:rPr>
                        <a:t>टायर</a:t>
                      </a:r>
                      <a:r>
                        <a:rPr lang="en-IN" sz="1800" kern="100" dirty="0">
                          <a:effectLst/>
                        </a:rPr>
                        <a:t>, </a:t>
                      </a:r>
                      <a:r>
                        <a:rPr lang="en-IN" sz="1800" kern="100" dirty="0" err="1">
                          <a:effectLst/>
                        </a:rPr>
                        <a:t>ट्यूब</a:t>
                      </a:r>
                      <a:r>
                        <a:rPr lang="en-IN" sz="1800" kern="100" dirty="0">
                          <a:effectLst/>
                        </a:rPr>
                        <a:t>, </a:t>
                      </a:r>
                      <a:r>
                        <a:rPr lang="en-IN" sz="1800" kern="100" dirty="0" err="1">
                          <a:effectLst/>
                        </a:rPr>
                        <a:t>व्हील</a:t>
                      </a:r>
                      <a:r>
                        <a:rPr lang="en-IN" sz="1800" kern="100" dirty="0">
                          <a:effectLst/>
                        </a:rPr>
                        <a:t> </a:t>
                      </a:r>
                      <a:r>
                        <a:rPr lang="en-IN" sz="1800" kern="100" dirty="0" err="1">
                          <a:effectLst/>
                        </a:rPr>
                        <a:t>रिम</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मोबाइल, प्रिंटर, लैपटॉप, टीवी</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3705590075"/>
                  </a:ext>
                </a:extLst>
              </a:tr>
              <a:tr h="483380">
                <a:tc>
                  <a:txBody>
                    <a:bodyPr/>
                    <a:lstStyle/>
                    <a:p>
                      <a:pPr>
                        <a:lnSpc>
                          <a:spcPct val="107000"/>
                        </a:lnSpc>
                        <a:spcAft>
                          <a:spcPts val="800"/>
                        </a:spcAft>
                      </a:pPr>
                      <a:r>
                        <a:rPr lang="en-IN" sz="1800" kern="100">
                          <a:effectLst/>
                        </a:rPr>
                        <a:t> चिकित्सा उपकरण</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सादा कॉपियर पेपर</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IN" sz="1800" kern="100">
                          <a:effectLst/>
                        </a:rPr>
                        <a:t> सुरक्षा ग्लास</a:t>
                      </a:r>
                      <a:endParaRPr lang="en-IN" sz="1800" kern="10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tc>
                  <a:txBody>
                    <a:bodyPr/>
                    <a:lstStyle/>
                    <a:p>
                      <a:pPr>
                        <a:lnSpc>
                          <a:spcPct val="107000"/>
                        </a:lnSpc>
                        <a:spcAft>
                          <a:spcPts val="800"/>
                        </a:spcAft>
                      </a:pPr>
                      <a:r>
                        <a:rPr lang="en-US" sz="1800" kern="100" dirty="0">
                          <a:effectLst/>
                        </a:rPr>
                        <a:t>  </a:t>
                      </a:r>
                      <a:r>
                        <a:rPr lang="en-IN" sz="1800" kern="100" dirty="0" err="1">
                          <a:effectLst/>
                        </a:rPr>
                        <a:t>माइक्रोवेव</a:t>
                      </a:r>
                      <a:r>
                        <a:rPr lang="en-IN" sz="1800" kern="100" dirty="0">
                          <a:effectLst/>
                        </a:rPr>
                        <a:t> </a:t>
                      </a:r>
                      <a:r>
                        <a:rPr lang="en-IN" sz="1800" kern="100" dirty="0" err="1">
                          <a:effectLst/>
                        </a:rPr>
                        <a:t>चूल्हा</a:t>
                      </a:r>
                      <a:r>
                        <a:rPr lang="en-IN" sz="1800" kern="100" dirty="0">
                          <a:effectLst/>
                        </a:rPr>
                        <a:t> </a:t>
                      </a:r>
                      <a:endParaRPr lang="en-IN" sz="1800" kern="100" dirty="0">
                        <a:effectLst/>
                        <a:latin typeface="Calibri" panose="020F0502020204030204" pitchFamily="34" charset="0"/>
                        <a:ea typeface="Calibri" panose="020F0502020204030204" pitchFamily="34" charset="0"/>
                        <a:cs typeface="Mangal" panose="02040503050203030202" pitchFamily="18" charset="0"/>
                      </a:endParaRPr>
                    </a:p>
                  </a:txBody>
                  <a:tcPr marL="50091" marR="50091" marT="25046" marB="25046"/>
                </a:tc>
                <a:extLst>
                  <a:ext uri="{0D108BD9-81ED-4DB2-BD59-A6C34878D82A}">
                    <a16:rowId xmlns:a16="http://schemas.microsoft.com/office/drawing/2014/main" val="3848882356"/>
                  </a:ext>
                </a:extLst>
              </a:tr>
            </a:tbl>
          </a:graphicData>
        </a:graphic>
      </p:graphicFrame>
    </p:spTree>
    <p:extLst>
      <p:ext uri="{BB962C8B-B14F-4D97-AF65-F5344CB8AC3E}">
        <p14:creationId xmlns:p14="http://schemas.microsoft.com/office/powerpoint/2010/main" val="138622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1126" y="2072440"/>
            <a:ext cx="6767764" cy="36335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a:endParaRPr>
          </a:p>
        </p:txBody>
      </p:sp>
      <p:pic>
        <p:nvPicPr>
          <p:cNvPr id="21506"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708" y="4300538"/>
            <a:ext cx="1421606" cy="13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noChangeArrowheads="1"/>
          </p:cNvSpPr>
          <p:nvPr>
            <p:ph type="title"/>
          </p:nvPr>
        </p:nvSpPr>
        <p:spPr>
          <a:xfrm>
            <a:off x="2168128" y="1015605"/>
            <a:ext cx="4470797" cy="276999"/>
          </a:xfrm>
        </p:spPr>
        <p:txBody>
          <a:bodyPr>
            <a:noAutofit/>
          </a:bodyPr>
          <a:lstStyle/>
          <a:p>
            <a:r>
              <a:rPr lang="hi-IN" altLang="en-US" dirty="0">
                <a:latin typeface="Times New Roman" panose="02020603050405020304" pitchFamily="18" charset="0"/>
                <a:cs typeface="Times New Roman" panose="02020603050405020304" pitchFamily="18" charset="0"/>
              </a:rPr>
              <a:t>कुछ आईएसआई चिह्नित उत्पाद</a:t>
            </a:r>
            <a:endParaRPr lang="en-IN" altLang="en-US" dirty="0">
              <a:latin typeface="Times New Roman" panose="02020603050405020304" pitchFamily="18" charset="0"/>
              <a:cs typeface="Times New Roman" panose="02020603050405020304" pitchFamily="18" charset="0"/>
            </a:endParaRPr>
          </a:p>
        </p:txBody>
      </p:sp>
      <p:pic>
        <p:nvPicPr>
          <p:cNvPr id="21508"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46736" y="3273030"/>
            <a:ext cx="972740" cy="902494"/>
          </a:xfrm>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2064" y="4308872"/>
            <a:ext cx="1070372" cy="130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945" y="3264694"/>
            <a:ext cx="142636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495" y="4300539"/>
            <a:ext cx="992981"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4" y="4300539"/>
            <a:ext cx="1064419" cy="132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3061" y="2143126"/>
            <a:ext cx="1602581" cy="10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4945" y="2143125"/>
            <a:ext cx="1426369" cy="105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103" y="4301730"/>
            <a:ext cx="900113" cy="131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3730" y="3267076"/>
            <a:ext cx="107870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00200" y="3771901"/>
            <a:ext cx="244079"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13797" y="4668441"/>
            <a:ext cx="242888" cy="21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358241">
            <a:off x="3588545" y="2958703"/>
            <a:ext cx="226219"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37435" y="4300539"/>
            <a:ext cx="909638" cy="131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57739" y="4755357"/>
            <a:ext cx="241697" cy="16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3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779295" y="3811191"/>
            <a:ext cx="154781"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3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23410" y="4668442"/>
            <a:ext cx="198834" cy="17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3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33500" y="4343401"/>
            <a:ext cx="242888"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3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52863" y="4668442"/>
            <a:ext cx="182166"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3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383466">
            <a:off x="2652712" y="5223272"/>
            <a:ext cx="242888" cy="1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52539" y="2143125"/>
            <a:ext cx="1078706" cy="10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86562" y="3264694"/>
            <a:ext cx="1063229"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46736" y="2143126"/>
            <a:ext cx="972740" cy="105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3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10438" y="3914775"/>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3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8769" y="2821782"/>
            <a:ext cx="242888" cy="21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3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12269" y="3949305"/>
            <a:ext cx="176213" cy="1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93744" y="5274469"/>
            <a:ext cx="225029" cy="20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39"/>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52738" y="2886075"/>
            <a:ext cx="171450" cy="1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4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33487" y="922736"/>
            <a:ext cx="595313" cy="9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793706" y="2137172"/>
            <a:ext cx="1063229" cy="104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2"/>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3513536" y="3264694"/>
            <a:ext cx="1612106" cy="91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3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917061">
            <a:off x="4374356" y="3725467"/>
            <a:ext cx="239316" cy="21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3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037785" y="2649141"/>
            <a:ext cx="2238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3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22169" y="2483644"/>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39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237" y="2014539"/>
            <a:ext cx="6815138" cy="36012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Calibri"/>
            </a:endParaRPr>
          </a:p>
        </p:txBody>
      </p:sp>
      <p:sp>
        <p:nvSpPr>
          <p:cNvPr id="22530" name="Title 1"/>
          <p:cNvSpPr>
            <a:spLocks noGrp="1" noChangeArrowheads="1"/>
          </p:cNvSpPr>
          <p:nvPr>
            <p:ph type="title"/>
          </p:nvPr>
        </p:nvSpPr>
        <p:spPr>
          <a:xfrm>
            <a:off x="2089549" y="1227535"/>
            <a:ext cx="5012531" cy="366713"/>
          </a:xfrm>
        </p:spPr>
        <p:txBody>
          <a:bodyPr>
            <a:noAutofit/>
          </a:bodyPr>
          <a:lstStyle/>
          <a:p>
            <a:r>
              <a:rPr lang="hi-IN" altLang="en-US" sz="4000" dirty="0">
                <a:latin typeface="Times New Roman" panose="02020603050405020304" pitchFamily="18" charset="0"/>
                <a:cs typeface="Times New Roman" panose="02020603050405020304" pitchFamily="18" charset="0"/>
              </a:rPr>
              <a:t>कृषि उत्पाद</a:t>
            </a:r>
            <a:endParaRPr lang="en-IN" altLang="en-US" sz="4000" dirty="0">
              <a:latin typeface="Times New Roman" panose="02020603050405020304" pitchFamily="18" charset="0"/>
              <a:cs typeface="Times New Roman" panose="02020603050405020304" pitchFamily="18" charset="0"/>
            </a:endParaRPr>
          </a:p>
        </p:txBody>
      </p:sp>
      <p:pic>
        <p:nvPicPr>
          <p:cNvPr id="2253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697956" y="3015456"/>
            <a:ext cx="2171700" cy="2171700"/>
          </a:xfrm>
        </p:spPr>
      </p:pic>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913" y="3270647"/>
            <a:ext cx="1104900" cy="11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239" y="2095501"/>
            <a:ext cx="1041797"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3295" y="4499373"/>
            <a:ext cx="1084660"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5619" y="3248026"/>
            <a:ext cx="1039416" cy="1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919" y="2109788"/>
            <a:ext cx="928688" cy="10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2201" y="3270647"/>
            <a:ext cx="1050131" cy="11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7438" y="2071688"/>
            <a:ext cx="1085850" cy="111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007" y="4493420"/>
            <a:ext cx="1103710" cy="10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4913" y="3270647"/>
            <a:ext cx="1087041" cy="112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09675" y="2071688"/>
            <a:ext cx="1076325" cy="109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358241">
            <a:off x="3885010" y="3798094"/>
            <a:ext cx="257175" cy="1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3262">
            <a:off x="1481138" y="2380061"/>
            <a:ext cx="172641"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63262">
            <a:off x="1364458" y="4056461"/>
            <a:ext cx="289322" cy="16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77541" y="5186364"/>
            <a:ext cx="327422" cy="29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rot="1281639">
            <a:off x="2694386" y="3868341"/>
            <a:ext cx="22502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326748">
            <a:off x="7265194" y="2556273"/>
            <a:ext cx="296466" cy="15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636930">
            <a:off x="4270772" y="5174458"/>
            <a:ext cx="227409" cy="2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1674739">
            <a:off x="4881564" y="3820716"/>
            <a:ext cx="20359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412832" y="2907506"/>
            <a:ext cx="140494" cy="12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26633" y="2091930"/>
            <a:ext cx="1051322" cy="1072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080273" y="2427686"/>
            <a:ext cx="140494" cy="126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3" name="AutoShape 2" descr="Why the Mobile Phones are not ISI Marked, even as ISI Mark is advertised as  a prestigious symbol by BIS deptt. in India? - Quora"/>
          <p:cNvSpPr>
            <a:spLocks noChangeAspect="1" noChangeArrowheads="1"/>
          </p:cNvSpPr>
          <p:nvPr/>
        </p:nvSpPr>
        <p:spPr bwMode="auto">
          <a:xfrm>
            <a:off x="4457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685800">
              <a:spcBef>
                <a:spcPct val="0"/>
              </a:spcBef>
              <a:buNone/>
            </a:pPr>
            <a:endParaRPr lang="en-IN" altLang="en-US" sz="1800">
              <a:solidFill>
                <a:prstClr val="black"/>
              </a:solidFill>
            </a:endParaRPr>
          </a:p>
        </p:txBody>
      </p:sp>
      <p:pic>
        <p:nvPicPr>
          <p:cNvPr id="22554" name="Picture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233487" y="922736"/>
            <a:ext cx="595313" cy="9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57438" y="4493420"/>
            <a:ext cx="1048941" cy="10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686300" y="4499373"/>
            <a:ext cx="934641"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738812" y="2097881"/>
            <a:ext cx="10048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44767" y="3248026"/>
            <a:ext cx="1006078" cy="1145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0" name="Picture 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5744766" y="4493420"/>
            <a:ext cx="1013222" cy="10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6"/>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872288" y="4496991"/>
            <a:ext cx="1028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3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622948" y="5047061"/>
            <a:ext cx="234553" cy="210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818585" y="2138363"/>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78105" y="3281364"/>
            <a:ext cx="316706"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886575" y="4495800"/>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3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744766" y="4500563"/>
            <a:ext cx="276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3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660208">
            <a:off x="4850607" y="5089922"/>
            <a:ext cx="226219" cy="2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39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a:t>विभिन्न प्रकार के मानक चिन्ह</a:t>
            </a:r>
            <a:endParaRPr lang="en-IN" dirty="0"/>
          </a:p>
        </p:txBody>
      </p:sp>
      <p:graphicFrame>
        <p:nvGraphicFramePr>
          <p:cNvPr id="6" name="Content Placeholder 5"/>
          <p:cNvGraphicFramePr>
            <a:graphicFrameLocks noGrp="1"/>
          </p:cNvGraphicFramePr>
          <p:nvPr>
            <p:ph sz="half" idx="2"/>
          </p:nvPr>
        </p:nvGraphicFramePr>
        <p:xfrm>
          <a:off x="4648200" y="1600200"/>
          <a:ext cx="4038600" cy="5029200"/>
        </p:xfrm>
        <a:graphic>
          <a:graphicData uri="http://schemas.openxmlformats.org/drawingml/2006/table">
            <a:tbl>
              <a:tblPr firstRow="1" bandRow="1">
                <a:tableStyleId>{E8B1032C-EA38-4F05-BA0D-38AFFFC7BED3}</a:tableStyleId>
              </a:tblPr>
              <a:tblGrid>
                <a:gridCol w="4038600">
                  <a:extLst>
                    <a:ext uri="{9D8B030D-6E8A-4147-A177-3AD203B41FA5}">
                      <a16:colId xmlns:a16="http://schemas.microsoft.com/office/drawing/2014/main" val="169305696"/>
                    </a:ext>
                  </a:extLst>
                </a:gridCol>
              </a:tblGrid>
              <a:tr h="1005840">
                <a:tc>
                  <a:txBody>
                    <a:bodyPr/>
                    <a:lstStyle/>
                    <a:p>
                      <a:r>
                        <a:rPr lang="hi-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उत्पाद प्रमाणन से सम्बंधित मनाक चिन्ह </a:t>
                      </a:r>
                      <a:endParaRPr lang="en-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tc>
                <a:extLst>
                  <a:ext uri="{0D108BD9-81ED-4DB2-BD59-A6C34878D82A}">
                    <a16:rowId xmlns:a16="http://schemas.microsoft.com/office/drawing/2014/main" val="101336417"/>
                  </a:ext>
                </a:extLst>
              </a:tr>
              <a:tr h="1005840">
                <a:tc>
                  <a:txBody>
                    <a:bodyPr/>
                    <a:lstStyle/>
                    <a:p>
                      <a:pPr>
                        <a:lnSpc>
                          <a:spcPct val="115000"/>
                        </a:lnSpc>
                        <a:spcAft>
                          <a:spcPts val="0"/>
                        </a:spcAft>
                      </a:pPr>
                      <a:r>
                        <a:rPr lang="en-IN" sz="2400" b="1" dirty="0">
                          <a:effectLst/>
                          <a:latin typeface="Calibri" panose="020F0502020204030204" pitchFamily="34" charset="0"/>
                          <a:ea typeface="Calibri" panose="020F0502020204030204" pitchFamily="34" charset="0"/>
                          <a:cs typeface="Mangal" panose="02040503050203030202" pitchFamily="18" charset="0"/>
                        </a:rPr>
                        <a:t>BIS </a:t>
                      </a:r>
                      <a:r>
                        <a:rPr lang="hi-IN" sz="2400" b="1" dirty="0">
                          <a:effectLst/>
                          <a:latin typeface="Calibri" panose="020F0502020204030204" pitchFamily="34" charset="0"/>
                          <a:ea typeface="Calibri" panose="020F0502020204030204" pitchFamily="34" charset="0"/>
                          <a:cs typeface="Mangal" panose="02040503050203030202" pitchFamily="18" charset="0"/>
                        </a:rPr>
                        <a:t>हॉलमार्क स्कीम से सम्बंधित मानक चिन्ह</a:t>
                      </a:r>
                      <a:r>
                        <a:rPr lang="hi-IN" sz="1100" dirty="0">
                          <a:effectLst/>
                          <a:latin typeface="Calibri" panose="020F0502020204030204" pitchFamily="34" charset="0"/>
                          <a:ea typeface="Calibri" panose="020F0502020204030204" pitchFamily="34" charset="0"/>
                          <a:cs typeface="Mangal" panose="02040503050203030202" pitchFamily="18" charset="0"/>
                        </a:rPr>
                        <a: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120764"/>
                  </a:ext>
                </a:extLst>
              </a:tr>
              <a:tr h="1005840">
                <a:tc>
                  <a:txBody>
                    <a:bodyPr/>
                    <a:lstStyle/>
                    <a:p>
                      <a:r>
                        <a:rPr lang="hi-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प्रबंध पधत्ति से सम्बंधित मानक चिन्ह</a:t>
                      </a:r>
                      <a:endParaRPr lang="en-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tc>
                <a:extLst>
                  <a:ext uri="{0D108BD9-81ED-4DB2-BD59-A6C34878D82A}">
                    <a16:rowId xmlns:a16="http://schemas.microsoft.com/office/drawing/2014/main" val="3386585995"/>
                  </a:ext>
                </a:extLst>
              </a:tr>
              <a:tr h="1005840">
                <a:tc>
                  <a:txBody>
                    <a:bodyPr/>
                    <a:lstStyle/>
                    <a:p>
                      <a:r>
                        <a:rPr lang="hi-IN" sz="2000" b="1" kern="1200" dirty="0">
                          <a:solidFill>
                            <a:schemeClr val="tx1"/>
                          </a:solidFill>
                          <a:effectLst/>
                          <a:latin typeface="+mn-lt"/>
                          <a:ea typeface="+mn-ea"/>
                          <a:cs typeface="+mn-cs"/>
                        </a:rPr>
                        <a:t>इलेक्ट्रॉनिक एवं सूचना प्रौद्युगकी उत्पादों से सम्बंधित मनाक चिन्ह (रजिस्ट्रेशन) चिन्ह</a:t>
                      </a:r>
                      <a:endParaRPr lang="en-IN" sz="2000" dirty="0"/>
                    </a:p>
                  </a:txBody>
                  <a:tcPr/>
                </a:tc>
                <a:extLst>
                  <a:ext uri="{0D108BD9-81ED-4DB2-BD59-A6C34878D82A}">
                    <a16:rowId xmlns:a16="http://schemas.microsoft.com/office/drawing/2014/main" val="1912789803"/>
                  </a:ext>
                </a:extLst>
              </a:tr>
              <a:tr h="1005840">
                <a:tc>
                  <a:txBody>
                    <a:bodyPr/>
                    <a:lstStyle/>
                    <a:p>
                      <a:r>
                        <a:rPr lang="hi-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rPr>
                        <a:t>इको मार्क स्कीम से सम्बंधित मानक चिन्ह</a:t>
                      </a:r>
                      <a:endParaRPr lang="en-IN" sz="2400" b="1" kern="1200" dirty="0">
                        <a:solidFill>
                          <a:schemeClr val="tx1"/>
                        </a:solidFill>
                        <a:effectLst/>
                        <a:latin typeface="Calibri" panose="020F0502020204030204" pitchFamily="34" charset="0"/>
                        <a:ea typeface="Calibri" panose="020F0502020204030204" pitchFamily="34" charset="0"/>
                        <a:cs typeface="Mangal" panose="02040503050203030202" pitchFamily="18" charset="0"/>
                      </a:endParaRPr>
                    </a:p>
                  </a:txBody>
                  <a:tcPr/>
                </a:tc>
                <a:extLst>
                  <a:ext uri="{0D108BD9-81ED-4DB2-BD59-A6C34878D82A}">
                    <a16:rowId xmlns:a16="http://schemas.microsoft.com/office/drawing/2014/main" val="1677664924"/>
                  </a:ext>
                </a:extLst>
              </a:tr>
            </a:tbl>
          </a:graphicData>
        </a:graphic>
      </p:graphicFrame>
      <p:sp>
        <p:nvSpPr>
          <p:cNvPr id="14" name="Rectangle 6"/>
          <p:cNvSpPr>
            <a:spLocks noChangeArrowheads="1"/>
          </p:cNvSpPr>
          <p:nvPr/>
        </p:nvSpPr>
        <p:spPr bwMode="auto">
          <a:xfrm>
            <a:off x="491836" y="159327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Object 14"/>
          <p:cNvGraphicFramePr>
            <a:graphicFrameLocks noChangeAspect="1"/>
          </p:cNvGraphicFramePr>
          <p:nvPr/>
        </p:nvGraphicFramePr>
        <p:xfrm>
          <a:off x="519545" y="1417638"/>
          <a:ext cx="1476375" cy="1362075"/>
        </p:xfrm>
        <a:graphic>
          <a:graphicData uri="http://schemas.openxmlformats.org/presentationml/2006/ole">
            <mc:AlternateContent xmlns:mc="http://schemas.openxmlformats.org/markup-compatibility/2006">
              <mc:Choice xmlns:v="urn:schemas-microsoft-com:vml" Requires="v">
                <p:oleObj spid="_x0000_s3084" name="Bitmap Image" r:id="rId3" imgW="1476190" imgH="1362265" progId="Paint.Picture">
                  <p:embed/>
                </p:oleObj>
              </mc:Choice>
              <mc:Fallback>
                <p:oleObj name="Bitmap Image" r:id="rId3" imgW="1476190" imgH="1362265" progId="Paint.Picture">
                  <p:embed/>
                  <p:pic>
                    <p:nvPicPr>
                      <p:cNvPr id="15"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45" y="1417638"/>
                        <a:ext cx="1476375" cy="136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8"/>
          <p:cNvSpPr>
            <a:spLocks noChangeArrowheads="1"/>
          </p:cNvSpPr>
          <p:nvPr/>
        </p:nvSpPr>
        <p:spPr bwMode="auto">
          <a:xfrm>
            <a:off x="2570018" y="231241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7" name="Object 16"/>
          <p:cNvGraphicFramePr>
            <a:graphicFrameLocks noChangeAspect="1"/>
          </p:cNvGraphicFramePr>
          <p:nvPr/>
        </p:nvGraphicFramePr>
        <p:xfrm>
          <a:off x="3148445" y="2521526"/>
          <a:ext cx="1476375" cy="1218769"/>
        </p:xfrm>
        <a:graphic>
          <a:graphicData uri="http://schemas.openxmlformats.org/presentationml/2006/ole">
            <mc:AlternateContent xmlns:mc="http://schemas.openxmlformats.org/markup-compatibility/2006">
              <mc:Choice xmlns:v="urn:schemas-microsoft-com:vml" Requires="v">
                <p:oleObj spid="_x0000_s3085" name="Bitmap Image" r:id="rId5" imgW="1724266" imgH="1286055" progId="Paint.Picture">
                  <p:embed/>
                </p:oleObj>
              </mc:Choice>
              <mc:Fallback>
                <p:oleObj name="Bitmap Image" r:id="rId5" imgW="1724266" imgH="1286055" progId="Paint.Picture">
                  <p:embed/>
                  <p:pic>
                    <p:nvPicPr>
                      <p:cNvPr id="17"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445" y="2521526"/>
                        <a:ext cx="1476375" cy="1218769"/>
                      </a:xfrm>
                      <a:prstGeom prst="rect">
                        <a:avLst/>
                      </a:prstGeom>
                      <a:noFill/>
                    </p:spPr>
                  </p:pic>
                </p:oleObj>
              </mc:Fallback>
            </mc:AlternateContent>
          </a:graphicData>
        </a:graphic>
      </p:graphicFrame>
      <p:sp>
        <p:nvSpPr>
          <p:cNvPr id="18" name="Rectangle 10"/>
          <p:cNvSpPr>
            <a:spLocks noChangeArrowheads="1"/>
          </p:cNvSpPr>
          <p:nvPr/>
        </p:nvSpPr>
        <p:spPr bwMode="auto">
          <a:xfrm>
            <a:off x="519545"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p:cNvGraphicFramePr>
            <a:graphicFrameLocks noChangeAspect="1"/>
          </p:cNvGraphicFramePr>
          <p:nvPr/>
        </p:nvGraphicFramePr>
        <p:xfrm>
          <a:off x="3148445" y="4464195"/>
          <a:ext cx="1466850" cy="1343025"/>
        </p:xfrm>
        <a:graphic>
          <a:graphicData uri="http://schemas.openxmlformats.org/presentationml/2006/ole">
            <mc:AlternateContent xmlns:mc="http://schemas.openxmlformats.org/markup-compatibility/2006">
              <mc:Choice xmlns:v="urn:schemas-microsoft-com:vml" Requires="v">
                <p:oleObj spid="_x0000_s3086" name="Bitmap Image" r:id="rId7" imgW="1362265" imgH="1343212" progId="Paint.Picture">
                  <p:embed/>
                </p:oleObj>
              </mc:Choice>
              <mc:Fallback>
                <p:oleObj name="Bitmap Image" r:id="rId7" imgW="1362265" imgH="1343212" progId="Paint.Picture">
                  <p:embed/>
                  <p:pic>
                    <p:nvPicPr>
                      <p:cNvPr id="19"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445" y="4464195"/>
                        <a:ext cx="1466850"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2"/>
          <p:cNvSpPr>
            <a:spLocks noChangeArrowheads="1"/>
          </p:cNvSpPr>
          <p:nvPr/>
        </p:nvSpPr>
        <p:spPr bwMode="auto">
          <a:xfrm>
            <a:off x="2105025" y="42061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1" name="Object 20"/>
          <p:cNvGraphicFramePr>
            <a:graphicFrameLocks noChangeAspect="1"/>
          </p:cNvGraphicFramePr>
          <p:nvPr/>
        </p:nvGraphicFramePr>
        <p:xfrm>
          <a:off x="148936" y="3427268"/>
          <a:ext cx="2543175" cy="1343025"/>
        </p:xfrm>
        <a:graphic>
          <a:graphicData uri="http://schemas.openxmlformats.org/presentationml/2006/ole">
            <mc:AlternateContent xmlns:mc="http://schemas.openxmlformats.org/markup-compatibility/2006">
              <mc:Choice xmlns:v="urn:schemas-microsoft-com:vml" Requires="v">
                <p:oleObj spid="_x0000_s3087" name="Bitmap Image" r:id="rId9" imgW="2542857" imgH="1343212" progId="Paint.Picture">
                  <p:embed/>
                </p:oleObj>
              </mc:Choice>
              <mc:Fallback>
                <p:oleObj name="Bitmap Image" r:id="rId9" imgW="2542857" imgH="1343212" progId="Paint.Picture">
                  <p:embed/>
                  <p:pic>
                    <p:nvPicPr>
                      <p:cNvPr id="21"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8936" y="3427268"/>
                        <a:ext cx="2543175" cy="134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14"/>
          <p:cNvSpPr>
            <a:spLocks noChangeArrowheads="1"/>
          </p:cNvSpPr>
          <p:nvPr/>
        </p:nvSpPr>
        <p:spPr bwMode="auto">
          <a:xfrm>
            <a:off x="228600" y="55513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3" name="Object 22"/>
          <p:cNvGraphicFramePr>
            <a:graphicFrameLocks noChangeAspect="1"/>
          </p:cNvGraphicFramePr>
          <p:nvPr/>
        </p:nvGraphicFramePr>
        <p:xfrm>
          <a:off x="228600" y="5551343"/>
          <a:ext cx="2543175" cy="1323975"/>
        </p:xfrm>
        <a:graphic>
          <a:graphicData uri="http://schemas.openxmlformats.org/presentationml/2006/ole">
            <mc:AlternateContent xmlns:mc="http://schemas.openxmlformats.org/markup-compatibility/2006">
              <mc:Choice xmlns:v="urn:schemas-microsoft-com:vml" Requires="v">
                <p:oleObj spid="_x0000_s3088" name="Bitmap Image" r:id="rId11" imgW="2600000" imgH="1324160" progId="Paint.Picture">
                  <p:embed/>
                </p:oleObj>
              </mc:Choice>
              <mc:Fallback>
                <p:oleObj name="Bitmap Image" r:id="rId11" imgW="2600000" imgH="1324160" progId="Paint.Picture">
                  <p:embed/>
                  <p:pic>
                    <p:nvPicPr>
                      <p:cNvPr id="23" name="Object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5551343"/>
                        <a:ext cx="2543175"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ight Arrow 25"/>
          <p:cNvSpPr/>
          <p:nvPr/>
        </p:nvSpPr>
        <p:spPr>
          <a:xfrm>
            <a:off x="1995920" y="1981200"/>
            <a:ext cx="2619375"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ight Arrow 26"/>
          <p:cNvSpPr/>
          <p:nvPr/>
        </p:nvSpPr>
        <p:spPr>
          <a:xfrm>
            <a:off x="2692111" y="3998336"/>
            <a:ext cx="1939636" cy="1972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ight Arrow 27"/>
          <p:cNvSpPr/>
          <p:nvPr/>
        </p:nvSpPr>
        <p:spPr>
          <a:xfrm>
            <a:off x="2795155" y="6099897"/>
            <a:ext cx="1847849" cy="1459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870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793" y="5308806"/>
            <a:ext cx="949188" cy="677084"/>
          </a:xfrm>
          <a:prstGeom prst="rect">
            <a:avLst/>
          </a:prstGeom>
        </p:spPr>
      </p:pic>
      <p:grpSp>
        <p:nvGrpSpPr>
          <p:cNvPr id="3" name="object 3"/>
          <p:cNvGrpSpPr/>
          <p:nvPr/>
        </p:nvGrpSpPr>
        <p:grpSpPr>
          <a:xfrm>
            <a:off x="819531" y="5996176"/>
            <a:ext cx="8324850" cy="4763"/>
            <a:chOff x="1092708" y="6851902"/>
            <a:chExt cx="11099800" cy="6350"/>
          </a:xfrm>
        </p:grpSpPr>
        <p:sp>
          <p:nvSpPr>
            <p:cNvPr id="4" name="object 4"/>
            <p:cNvSpPr/>
            <p:nvPr/>
          </p:nvSpPr>
          <p:spPr>
            <a:xfrm>
              <a:off x="9787127" y="6851902"/>
              <a:ext cx="1202690" cy="6350"/>
            </a:xfrm>
            <a:custGeom>
              <a:avLst/>
              <a:gdLst/>
              <a:ahLst/>
              <a:cxnLst/>
              <a:rect l="l" t="t" r="r" b="b"/>
              <a:pathLst>
                <a:path w="1202690" h="6350">
                  <a:moveTo>
                    <a:pt x="1202435" y="0"/>
                  </a:moveTo>
                  <a:lnTo>
                    <a:pt x="0" y="0"/>
                  </a:lnTo>
                  <a:lnTo>
                    <a:pt x="0" y="6094"/>
                  </a:lnTo>
                  <a:lnTo>
                    <a:pt x="1202435" y="6094"/>
                  </a:lnTo>
                  <a:lnTo>
                    <a:pt x="1202435" y="0"/>
                  </a:lnTo>
                  <a:close/>
                </a:path>
              </a:pathLst>
            </a:custGeom>
            <a:solidFill>
              <a:srgbClr val="FF96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5" name="object 5"/>
            <p:cNvSpPr/>
            <p:nvPr/>
          </p:nvSpPr>
          <p:spPr>
            <a:xfrm>
              <a:off x="10989564" y="6851902"/>
              <a:ext cx="1202690" cy="6350"/>
            </a:xfrm>
            <a:custGeom>
              <a:avLst/>
              <a:gdLst/>
              <a:ahLst/>
              <a:cxnLst/>
              <a:rect l="l" t="t" r="r" b="b"/>
              <a:pathLst>
                <a:path w="1202690" h="6350">
                  <a:moveTo>
                    <a:pt x="1202435" y="0"/>
                  </a:moveTo>
                  <a:lnTo>
                    <a:pt x="0" y="0"/>
                  </a:lnTo>
                  <a:lnTo>
                    <a:pt x="0" y="6094"/>
                  </a:lnTo>
                  <a:lnTo>
                    <a:pt x="1202435" y="6094"/>
                  </a:lnTo>
                  <a:lnTo>
                    <a:pt x="1202435" y="0"/>
                  </a:lnTo>
                  <a:close/>
                </a:path>
              </a:pathLst>
            </a:custGeom>
            <a:solidFill>
              <a:srgbClr val="F1015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6" name="object 6"/>
            <p:cNvSpPr/>
            <p:nvPr/>
          </p:nvSpPr>
          <p:spPr>
            <a:xfrm>
              <a:off x="1092708" y="6851902"/>
              <a:ext cx="8694420" cy="6350"/>
            </a:xfrm>
            <a:custGeom>
              <a:avLst/>
              <a:gdLst/>
              <a:ahLst/>
              <a:cxnLst/>
              <a:rect l="l" t="t" r="r" b="b"/>
              <a:pathLst>
                <a:path w="8694420" h="6350">
                  <a:moveTo>
                    <a:pt x="8694420" y="0"/>
                  </a:moveTo>
                  <a:lnTo>
                    <a:pt x="0" y="0"/>
                  </a:lnTo>
                  <a:lnTo>
                    <a:pt x="0" y="6094"/>
                  </a:lnTo>
                  <a:lnTo>
                    <a:pt x="8694420" y="6094"/>
                  </a:lnTo>
                  <a:lnTo>
                    <a:pt x="8694420" y="0"/>
                  </a:lnTo>
                  <a:close/>
                </a:path>
              </a:pathLst>
            </a:custGeom>
            <a:solidFill>
              <a:srgbClr val="2085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pSp>
      <p:grpSp>
        <p:nvGrpSpPr>
          <p:cNvPr id="7" name="object 7"/>
          <p:cNvGrpSpPr/>
          <p:nvPr/>
        </p:nvGrpSpPr>
        <p:grpSpPr>
          <a:xfrm>
            <a:off x="6679692" y="2128266"/>
            <a:ext cx="1742123" cy="1744504"/>
            <a:chOff x="8906256" y="1694688"/>
            <a:chExt cx="2322830" cy="2326005"/>
          </a:xfrm>
        </p:grpSpPr>
        <p:sp>
          <p:nvSpPr>
            <p:cNvPr id="8" name="object 8"/>
            <p:cNvSpPr/>
            <p:nvPr/>
          </p:nvSpPr>
          <p:spPr>
            <a:xfrm>
              <a:off x="8913876" y="1702308"/>
              <a:ext cx="2307590" cy="2310765"/>
            </a:xfrm>
            <a:custGeom>
              <a:avLst/>
              <a:gdLst/>
              <a:ahLst/>
              <a:cxnLst/>
              <a:rect l="l" t="t" r="r" b="b"/>
              <a:pathLst>
                <a:path w="2307590" h="2310765">
                  <a:moveTo>
                    <a:pt x="0" y="1155191"/>
                  </a:moveTo>
                  <a:lnTo>
                    <a:pt x="1012" y="1106356"/>
                  </a:lnTo>
                  <a:lnTo>
                    <a:pt x="4021" y="1058038"/>
                  </a:lnTo>
                  <a:lnTo>
                    <a:pt x="8988" y="1010276"/>
                  </a:lnTo>
                  <a:lnTo>
                    <a:pt x="15872" y="963112"/>
                  </a:lnTo>
                  <a:lnTo>
                    <a:pt x="24634" y="916585"/>
                  </a:lnTo>
                  <a:lnTo>
                    <a:pt x="35233" y="870736"/>
                  </a:lnTo>
                  <a:lnTo>
                    <a:pt x="47630" y="825603"/>
                  </a:lnTo>
                  <a:lnTo>
                    <a:pt x="61783" y="781229"/>
                  </a:lnTo>
                  <a:lnTo>
                    <a:pt x="77654" y="737652"/>
                  </a:lnTo>
                  <a:lnTo>
                    <a:pt x="95202" y="694912"/>
                  </a:lnTo>
                  <a:lnTo>
                    <a:pt x="114387" y="653050"/>
                  </a:lnTo>
                  <a:lnTo>
                    <a:pt x="135169" y="612106"/>
                  </a:lnTo>
                  <a:lnTo>
                    <a:pt x="157508" y="572120"/>
                  </a:lnTo>
                  <a:lnTo>
                    <a:pt x="181364" y="533132"/>
                  </a:lnTo>
                  <a:lnTo>
                    <a:pt x="206697" y="495182"/>
                  </a:lnTo>
                  <a:lnTo>
                    <a:pt x="233467" y="458310"/>
                  </a:lnTo>
                  <a:lnTo>
                    <a:pt x="261633" y="422557"/>
                  </a:lnTo>
                  <a:lnTo>
                    <a:pt x="291157" y="387961"/>
                  </a:lnTo>
                  <a:lnTo>
                    <a:pt x="321997" y="354564"/>
                  </a:lnTo>
                  <a:lnTo>
                    <a:pt x="354115" y="322405"/>
                  </a:lnTo>
                  <a:lnTo>
                    <a:pt x="387468" y="291525"/>
                  </a:lnTo>
                  <a:lnTo>
                    <a:pt x="422019" y="261964"/>
                  </a:lnTo>
                  <a:lnTo>
                    <a:pt x="457726" y="233761"/>
                  </a:lnTo>
                  <a:lnTo>
                    <a:pt x="494550" y="206957"/>
                  </a:lnTo>
                  <a:lnTo>
                    <a:pt x="532450" y="181592"/>
                  </a:lnTo>
                  <a:lnTo>
                    <a:pt x="571387" y="157705"/>
                  </a:lnTo>
                  <a:lnTo>
                    <a:pt x="611320" y="135338"/>
                  </a:lnTo>
                  <a:lnTo>
                    <a:pt x="652209" y="114530"/>
                  </a:lnTo>
                  <a:lnTo>
                    <a:pt x="694015" y="95320"/>
                  </a:lnTo>
                  <a:lnTo>
                    <a:pt x="736698" y="77751"/>
                  </a:lnTo>
                  <a:lnTo>
                    <a:pt x="780216" y="61860"/>
                  </a:lnTo>
                  <a:lnTo>
                    <a:pt x="824531" y="47689"/>
                  </a:lnTo>
                  <a:lnTo>
                    <a:pt x="869602" y="35277"/>
                  </a:lnTo>
                  <a:lnTo>
                    <a:pt x="915390" y="24665"/>
                  </a:lnTo>
                  <a:lnTo>
                    <a:pt x="961853" y="15892"/>
                  </a:lnTo>
                  <a:lnTo>
                    <a:pt x="1008953" y="8999"/>
                  </a:lnTo>
                  <a:lnTo>
                    <a:pt x="1056648" y="4026"/>
                  </a:lnTo>
                  <a:lnTo>
                    <a:pt x="1104900" y="1013"/>
                  </a:lnTo>
                  <a:lnTo>
                    <a:pt x="1153668" y="0"/>
                  </a:lnTo>
                  <a:lnTo>
                    <a:pt x="1202435" y="1013"/>
                  </a:lnTo>
                  <a:lnTo>
                    <a:pt x="1250687" y="4026"/>
                  </a:lnTo>
                  <a:lnTo>
                    <a:pt x="1298382" y="8999"/>
                  </a:lnTo>
                  <a:lnTo>
                    <a:pt x="1345482" y="15892"/>
                  </a:lnTo>
                  <a:lnTo>
                    <a:pt x="1391945" y="24665"/>
                  </a:lnTo>
                  <a:lnTo>
                    <a:pt x="1437733" y="35277"/>
                  </a:lnTo>
                  <a:lnTo>
                    <a:pt x="1482804" y="47689"/>
                  </a:lnTo>
                  <a:lnTo>
                    <a:pt x="1527119" y="61860"/>
                  </a:lnTo>
                  <a:lnTo>
                    <a:pt x="1570637" y="77751"/>
                  </a:lnTo>
                  <a:lnTo>
                    <a:pt x="1613320" y="95320"/>
                  </a:lnTo>
                  <a:lnTo>
                    <a:pt x="1655126" y="114530"/>
                  </a:lnTo>
                  <a:lnTo>
                    <a:pt x="1696015" y="135338"/>
                  </a:lnTo>
                  <a:lnTo>
                    <a:pt x="1735948" y="157705"/>
                  </a:lnTo>
                  <a:lnTo>
                    <a:pt x="1774885" y="181592"/>
                  </a:lnTo>
                  <a:lnTo>
                    <a:pt x="1812785" y="206957"/>
                  </a:lnTo>
                  <a:lnTo>
                    <a:pt x="1849609" y="233761"/>
                  </a:lnTo>
                  <a:lnTo>
                    <a:pt x="1885316" y="261964"/>
                  </a:lnTo>
                  <a:lnTo>
                    <a:pt x="1919867" y="291525"/>
                  </a:lnTo>
                  <a:lnTo>
                    <a:pt x="1953220" y="322405"/>
                  </a:lnTo>
                  <a:lnTo>
                    <a:pt x="1985338" y="354564"/>
                  </a:lnTo>
                  <a:lnTo>
                    <a:pt x="2016178" y="387961"/>
                  </a:lnTo>
                  <a:lnTo>
                    <a:pt x="2045702" y="422557"/>
                  </a:lnTo>
                  <a:lnTo>
                    <a:pt x="2073868" y="458310"/>
                  </a:lnTo>
                  <a:lnTo>
                    <a:pt x="2100638" y="495182"/>
                  </a:lnTo>
                  <a:lnTo>
                    <a:pt x="2125971" y="533132"/>
                  </a:lnTo>
                  <a:lnTo>
                    <a:pt x="2149827" y="572120"/>
                  </a:lnTo>
                  <a:lnTo>
                    <a:pt x="2172166" y="612106"/>
                  </a:lnTo>
                  <a:lnTo>
                    <a:pt x="2192948" y="653050"/>
                  </a:lnTo>
                  <a:lnTo>
                    <a:pt x="2212133" y="694912"/>
                  </a:lnTo>
                  <a:lnTo>
                    <a:pt x="2229681" y="737652"/>
                  </a:lnTo>
                  <a:lnTo>
                    <a:pt x="2245552" y="781229"/>
                  </a:lnTo>
                  <a:lnTo>
                    <a:pt x="2259705" y="825603"/>
                  </a:lnTo>
                  <a:lnTo>
                    <a:pt x="2272102" y="870736"/>
                  </a:lnTo>
                  <a:lnTo>
                    <a:pt x="2282701" y="916585"/>
                  </a:lnTo>
                  <a:lnTo>
                    <a:pt x="2291463" y="963112"/>
                  </a:lnTo>
                  <a:lnTo>
                    <a:pt x="2298347" y="1010276"/>
                  </a:lnTo>
                  <a:lnTo>
                    <a:pt x="2303314" y="1058038"/>
                  </a:lnTo>
                  <a:lnTo>
                    <a:pt x="2306323" y="1106356"/>
                  </a:lnTo>
                  <a:lnTo>
                    <a:pt x="2307335" y="1155191"/>
                  </a:lnTo>
                  <a:lnTo>
                    <a:pt x="2306323" y="1204027"/>
                  </a:lnTo>
                  <a:lnTo>
                    <a:pt x="2303314" y="1252345"/>
                  </a:lnTo>
                  <a:lnTo>
                    <a:pt x="2298347" y="1300107"/>
                  </a:lnTo>
                  <a:lnTo>
                    <a:pt x="2291463" y="1347271"/>
                  </a:lnTo>
                  <a:lnTo>
                    <a:pt x="2282701" y="1393798"/>
                  </a:lnTo>
                  <a:lnTo>
                    <a:pt x="2272102" y="1439647"/>
                  </a:lnTo>
                  <a:lnTo>
                    <a:pt x="2259705" y="1484780"/>
                  </a:lnTo>
                  <a:lnTo>
                    <a:pt x="2245552" y="1529154"/>
                  </a:lnTo>
                  <a:lnTo>
                    <a:pt x="2229681" y="1572731"/>
                  </a:lnTo>
                  <a:lnTo>
                    <a:pt x="2212133" y="1615471"/>
                  </a:lnTo>
                  <a:lnTo>
                    <a:pt x="2192948" y="1657333"/>
                  </a:lnTo>
                  <a:lnTo>
                    <a:pt x="2172166" y="1698277"/>
                  </a:lnTo>
                  <a:lnTo>
                    <a:pt x="2149827" y="1738263"/>
                  </a:lnTo>
                  <a:lnTo>
                    <a:pt x="2125971" y="1777251"/>
                  </a:lnTo>
                  <a:lnTo>
                    <a:pt x="2100638" y="1815201"/>
                  </a:lnTo>
                  <a:lnTo>
                    <a:pt x="2073868" y="1852073"/>
                  </a:lnTo>
                  <a:lnTo>
                    <a:pt x="2045702" y="1887826"/>
                  </a:lnTo>
                  <a:lnTo>
                    <a:pt x="2016178" y="1922422"/>
                  </a:lnTo>
                  <a:lnTo>
                    <a:pt x="1985338" y="1955819"/>
                  </a:lnTo>
                  <a:lnTo>
                    <a:pt x="1953220" y="1987978"/>
                  </a:lnTo>
                  <a:lnTo>
                    <a:pt x="1919867" y="2018858"/>
                  </a:lnTo>
                  <a:lnTo>
                    <a:pt x="1885316" y="2048419"/>
                  </a:lnTo>
                  <a:lnTo>
                    <a:pt x="1849609" y="2076622"/>
                  </a:lnTo>
                  <a:lnTo>
                    <a:pt x="1812785" y="2103426"/>
                  </a:lnTo>
                  <a:lnTo>
                    <a:pt x="1774885" y="2128791"/>
                  </a:lnTo>
                  <a:lnTo>
                    <a:pt x="1735948" y="2152678"/>
                  </a:lnTo>
                  <a:lnTo>
                    <a:pt x="1696015" y="2175045"/>
                  </a:lnTo>
                  <a:lnTo>
                    <a:pt x="1655126" y="2195853"/>
                  </a:lnTo>
                  <a:lnTo>
                    <a:pt x="1613320" y="2215063"/>
                  </a:lnTo>
                  <a:lnTo>
                    <a:pt x="1570637" y="2232632"/>
                  </a:lnTo>
                  <a:lnTo>
                    <a:pt x="1527119" y="2248523"/>
                  </a:lnTo>
                  <a:lnTo>
                    <a:pt x="1482804" y="2262694"/>
                  </a:lnTo>
                  <a:lnTo>
                    <a:pt x="1437733" y="2275106"/>
                  </a:lnTo>
                  <a:lnTo>
                    <a:pt x="1391945" y="2285718"/>
                  </a:lnTo>
                  <a:lnTo>
                    <a:pt x="1345482" y="2294491"/>
                  </a:lnTo>
                  <a:lnTo>
                    <a:pt x="1298382" y="2301384"/>
                  </a:lnTo>
                  <a:lnTo>
                    <a:pt x="1250687" y="2306357"/>
                  </a:lnTo>
                  <a:lnTo>
                    <a:pt x="1202435" y="2309370"/>
                  </a:lnTo>
                  <a:lnTo>
                    <a:pt x="1153668" y="2310384"/>
                  </a:lnTo>
                  <a:lnTo>
                    <a:pt x="1104900" y="2309370"/>
                  </a:lnTo>
                  <a:lnTo>
                    <a:pt x="1056648" y="2306357"/>
                  </a:lnTo>
                  <a:lnTo>
                    <a:pt x="1008953" y="2301384"/>
                  </a:lnTo>
                  <a:lnTo>
                    <a:pt x="961853" y="2294491"/>
                  </a:lnTo>
                  <a:lnTo>
                    <a:pt x="915390" y="2285718"/>
                  </a:lnTo>
                  <a:lnTo>
                    <a:pt x="869602" y="2275106"/>
                  </a:lnTo>
                  <a:lnTo>
                    <a:pt x="824531" y="2262694"/>
                  </a:lnTo>
                  <a:lnTo>
                    <a:pt x="780216" y="2248523"/>
                  </a:lnTo>
                  <a:lnTo>
                    <a:pt x="736698" y="2232632"/>
                  </a:lnTo>
                  <a:lnTo>
                    <a:pt x="694015" y="2215063"/>
                  </a:lnTo>
                  <a:lnTo>
                    <a:pt x="652209" y="2195853"/>
                  </a:lnTo>
                  <a:lnTo>
                    <a:pt x="611320" y="2175045"/>
                  </a:lnTo>
                  <a:lnTo>
                    <a:pt x="571387" y="2152678"/>
                  </a:lnTo>
                  <a:lnTo>
                    <a:pt x="532450" y="2128791"/>
                  </a:lnTo>
                  <a:lnTo>
                    <a:pt x="494550" y="2103426"/>
                  </a:lnTo>
                  <a:lnTo>
                    <a:pt x="457726" y="2076622"/>
                  </a:lnTo>
                  <a:lnTo>
                    <a:pt x="422019" y="2048419"/>
                  </a:lnTo>
                  <a:lnTo>
                    <a:pt x="387468" y="2018858"/>
                  </a:lnTo>
                  <a:lnTo>
                    <a:pt x="354115" y="1987978"/>
                  </a:lnTo>
                  <a:lnTo>
                    <a:pt x="321997" y="1955819"/>
                  </a:lnTo>
                  <a:lnTo>
                    <a:pt x="291157" y="1922422"/>
                  </a:lnTo>
                  <a:lnTo>
                    <a:pt x="261633" y="1887826"/>
                  </a:lnTo>
                  <a:lnTo>
                    <a:pt x="233467" y="1852073"/>
                  </a:lnTo>
                  <a:lnTo>
                    <a:pt x="206697" y="1815201"/>
                  </a:lnTo>
                  <a:lnTo>
                    <a:pt x="181364" y="1777251"/>
                  </a:lnTo>
                  <a:lnTo>
                    <a:pt x="157508" y="1738263"/>
                  </a:lnTo>
                  <a:lnTo>
                    <a:pt x="135169" y="1698277"/>
                  </a:lnTo>
                  <a:lnTo>
                    <a:pt x="114387" y="1657333"/>
                  </a:lnTo>
                  <a:lnTo>
                    <a:pt x="95202" y="1615471"/>
                  </a:lnTo>
                  <a:lnTo>
                    <a:pt x="77654" y="1572731"/>
                  </a:lnTo>
                  <a:lnTo>
                    <a:pt x="61783" y="1529154"/>
                  </a:lnTo>
                  <a:lnTo>
                    <a:pt x="47630" y="1484780"/>
                  </a:lnTo>
                  <a:lnTo>
                    <a:pt x="35233" y="1439647"/>
                  </a:lnTo>
                  <a:lnTo>
                    <a:pt x="24634" y="1393798"/>
                  </a:lnTo>
                  <a:lnTo>
                    <a:pt x="15872" y="1347271"/>
                  </a:lnTo>
                  <a:lnTo>
                    <a:pt x="8988" y="1300107"/>
                  </a:lnTo>
                  <a:lnTo>
                    <a:pt x="4021" y="1252345"/>
                  </a:lnTo>
                  <a:lnTo>
                    <a:pt x="1012" y="1204027"/>
                  </a:lnTo>
                  <a:lnTo>
                    <a:pt x="0" y="1155191"/>
                  </a:lnTo>
                  <a:close/>
                </a:path>
              </a:pathLst>
            </a:custGeom>
            <a:ln w="15239">
              <a:solidFill>
                <a:srgbClr val="6E1F5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object 9"/>
            <p:cNvPicPr/>
            <p:nvPr/>
          </p:nvPicPr>
          <p:blipFill>
            <a:blip r:embed="rId3" cstate="print"/>
            <a:stretch>
              <a:fillRect/>
            </a:stretch>
          </p:blipFill>
          <p:spPr>
            <a:xfrm>
              <a:off x="10855452" y="2040636"/>
              <a:ext cx="234696" cy="233172"/>
            </a:xfrm>
            <a:prstGeom prst="rect">
              <a:avLst/>
            </a:prstGeom>
          </p:spPr>
        </p:pic>
      </p:grpSp>
      <p:grpSp>
        <p:nvGrpSpPr>
          <p:cNvPr id="10" name="object 10"/>
          <p:cNvGrpSpPr/>
          <p:nvPr/>
        </p:nvGrpSpPr>
        <p:grpSpPr>
          <a:xfrm>
            <a:off x="689229" y="2128266"/>
            <a:ext cx="1742123" cy="1744504"/>
            <a:chOff x="918972" y="1694688"/>
            <a:chExt cx="2322830" cy="2326005"/>
          </a:xfrm>
        </p:grpSpPr>
        <p:sp>
          <p:nvSpPr>
            <p:cNvPr id="11" name="object 11"/>
            <p:cNvSpPr/>
            <p:nvPr/>
          </p:nvSpPr>
          <p:spPr>
            <a:xfrm>
              <a:off x="926592" y="1702308"/>
              <a:ext cx="2307590" cy="2310765"/>
            </a:xfrm>
            <a:custGeom>
              <a:avLst/>
              <a:gdLst/>
              <a:ahLst/>
              <a:cxnLst/>
              <a:rect l="l" t="t" r="r" b="b"/>
              <a:pathLst>
                <a:path w="2307590" h="2310765">
                  <a:moveTo>
                    <a:pt x="0" y="1155191"/>
                  </a:moveTo>
                  <a:lnTo>
                    <a:pt x="1012" y="1106356"/>
                  </a:lnTo>
                  <a:lnTo>
                    <a:pt x="4021" y="1058038"/>
                  </a:lnTo>
                  <a:lnTo>
                    <a:pt x="8988" y="1010276"/>
                  </a:lnTo>
                  <a:lnTo>
                    <a:pt x="15872" y="963112"/>
                  </a:lnTo>
                  <a:lnTo>
                    <a:pt x="24634" y="916585"/>
                  </a:lnTo>
                  <a:lnTo>
                    <a:pt x="35233" y="870736"/>
                  </a:lnTo>
                  <a:lnTo>
                    <a:pt x="47630" y="825603"/>
                  </a:lnTo>
                  <a:lnTo>
                    <a:pt x="61783" y="781229"/>
                  </a:lnTo>
                  <a:lnTo>
                    <a:pt x="77654" y="737652"/>
                  </a:lnTo>
                  <a:lnTo>
                    <a:pt x="95202" y="694912"/>
                  </a:lnTo>
                  <a:lnTo>
                    <a:pt x="114387" y="653050"/>
                  </a:lnTo>
                  <a:lnTo>
                    <a:pt x="135169" y="612106"/>
                  </a:lnTo>
                  <a:lnTo>
                    <a:pt x="157508" y="572120"/>
                  </a:lnTo>
                  <a:lnTo>
                    <a:pt x="181364" y="533132"/>
                  </a:lnTo>
                  <a:lnTo>
                    <a:pt x="206697" y="495182"/>
                  </a:lnTo>
                  <a:lnTo>
                    <a:pt x="233467" y="458310"/>
                  </a:lnTo>
                  <a:lnTo>
                    <a:pt x="261633" y="422557"/>
                  </a:lnTo>
                  <a:lnTo>
                    <a:pt x="291157" y="387961"/>
                  </a:lnTo>
                  <a:lnTo>
                    <a:pt x="321997" y="354564"/>
                  </a:lnTo>
                  <a:lnTo>
                    <a:pt x="354115" y="322405"/>
                  </a:lnTo>
                  <a:lnTo>
                    <a:pt x="387468" y="291525"/>
                  </a:lnTo>
                  <a:lnTo>
                    <a:pt x="422019" y="261964"/>
                  </a:lnTo>
                  <a:lnTo>
                    <a:pt x="457726" y="233761"/>
                  </a:lnTo>
                  <a:lnTo>
                    <a:pt x="494550" y="206957"/>
                  </a:lnTo>
                  <a:lnTo>
                    <a:pt x="532450" y="181592"/>
                  </a:lnTo>
                  <a:lnTo>
                    <a:pt x="571387" y="157705"/>
                  </a:lnTo>
                  <a:lnTo>
                    <a:pt x="611320" y="135338"/>
                  </a:lnTo>
                  <a:lnTo>
                    <a:pt x="652209" y="114530"/>
                  </a:lnTo>
                  <a:lnTo>
                    <a:pt x="694015" y="95320"/>
                  </a:lnTo>
                  <a:lnTo>
                    <a:pt x="736698" y="77751"/>
                  </a:lnTo>
                  <a:lnTo>
                    <a:pt x="780216" y="61860"/>
                  </a:lnTo>
                  <a:lnTo>
                    <a:pt x="824531" y="47689"/>
                  </a:lnTo>
                  <a:lnTo>
                    <a:pt x="869602" y="35277"/>
                  </a:lnTo>
                  <a:lnTo>
                    <a:pt x="915390" y="24665"/>
                  </a:lnTo>
                  <a:lnTo>
                    <a:pt x="961853" y="15892"/>
                  </a:lnTo>
                  <a:lnTo>
                    <a:pt x="1008953" y="8999"/>
                  </a:lnTo>
                  <a:lnTo>
                    <a:pt x="1056648" y="4026"/>
                  </a:lnTo>
                  <a:lnTo>
                    <a:pt x="1104900" y="1013"/>
                  </a:lnTo>
                  <a:lnTo>
                    <a:pt x="1153668" y="0"/>
                  </a:lnTo>
                  <a:lnTo>
                    <a:pt x="1202435" y="1013"/>
                  </a:lnTo>
                  <a:lnTo>
                    <a:pt x="1250687" y="4026"/>
                  </a:lnTo>
                  <a:lnTo>
                    <a:pt x="1298382" y="8999"/>
                  </a:lnTo>
                  <a:lnTo>
                    <a:pt x="1345482" y="15892"/>
                  </a:lnTo>
                  <a:lnTo>
                    <a:pt x="1391945" y="24665"/>
                  </a:lnTo>
                  <a:lnTo>
                    <a:pt x="1437733" y="35277"/>
                  </a:lnTo>
                  <a:lnTo>
                    <a:pt x="1482804" y="47689"/>
                  </a:lnTo>
                  <a:lnTo>
                    <a:pt x="1527119" y="61860"/>
                  </a:lnTo>
                  <a:lnTo>
                    <a:pt x="1570637" y="77751"/>
                  </a:lnTo>
                  <a:lnTo>
                    <a:pt x="1613320" y="95320"/>
                  </a:lnTo>
                  <a:lnTo>
                    <a:pt x="1655126" y="114530"/>
                  </a:lnTo>
                  <a:lnTo>
                    <a:pt x="1696015" y="135338"/>
                  </a:lnTo>
                  <a:lnTo>
                    <a:pt x="1735948" y="157705"/>
                  </a:lnTo>
                  <a:lnTo>
                    <a:pt x="1774885" y="181592"/>
                  </a:lnTo>
                  <a:lnTo>
                    <a:pt x="1812785" y="206957"/>
                  </a:lnTo>
                  <a:lnTo>
                    <a:pt x="1849609" y="233761"/>
                  </a:lnTo>
                  <a:lnTo>
                    <a:pt x="1885316" y="261964"/>
                  </a:lnTo>
                  <a:lnTo>
                    <a:pt x="1919867" y="291525"/>
                  </a:lnTo>
                  <a:lnTo>
                    <a:pt x="1953220" y="322405"/>
                  </a:lnTo>
                  <a:lnTo>
                    <a:pt x="1985338" y="354564"/>
                  </a:lnTo>
                  <a:lnTo>
                    <a:pt x="2016178" y="387961"/>
                  </a:lnTo>
                  <a:lnTo>
                    <a:pt x="2045702" y="422557"/>
                  </a:lnTo>
                  <a:lnTo>
                    <a:pt x="2073868" y="458310"/>
                  </a:lnTo>
                  <a:lnTo>
                    <a:pt x="2100638" y="495182"/>
                  </a:lnTo>
                  <a:lnTo>
                    <a:pt x="2125971" y="533132"/>
                  </a:lnTo>
                  <a:lnTo>
                    <a:pt x="2149827" y="572120"/>
                  </a:lnTo>
                  <a:lnTo>
                    <a:pt x="2172166" y="612106"/>
                  </a:lnTo>
                  <a:lnTo>
                    <a:pt x="2192948" y="653050"/>
                  </a:lnTo>
                  <a:lnTo>
                    <a:pt x="2212133" y="694912"/>
                  </a:lnTo>
                  <a:lnTo>
                    <a:pt x="2229681" y="737652"/>
                  </a:lnTo>
                  <a:lnTo>
                    <a:pt x="2245552" y="781229"/>
                  </a:lnTo>
                  <a:lnTo>
                    <a:pt x="2259705" y="825603"/>
                  </a:lnTo>
                  <a:lnTo>
                    <a:pt x="2272102" y="870736"/>
                  </a:lnTo>
                  <a:lnTo>
                    <a:pt x="2282701" y="916585"/>
                  </a:lnTo>
                  <a:lnTo>
                    <a:pt x="2291463" y="963112"/>
                  </a:lnTo>
                  <a:lnTo>
                    <a:pt x="2298347" y="1010276"/>
                  </a:lnTo>
                  <a:lnTo>
                    <a:pt x="2303314" y="1058038"/>
                  </a:lnTo>
                  <a:lnTo>
                    <a:pt x="2306323" y="1106356"/>
                  </a:lnTo>
                  <a:lnTo>
                    <a:pt x="2307336" y="1155191"/>
                  </a:lnTo>
                  <a:lnTo>
                    <a:pt x="2306323" y="1204027"/>
                  </a:lnTo>
                  <a:lnTo>
                    <a:pt x="2303314" y="1252345"/>
                  </a:lnTo>
                  <a:lnTo>
                    <a:pt x="2298347" y="1300107"/>
                  </a:lnTo>
                  <a:lnTo>
                    <a:pt x="2291463" y="1347271"/>
                  </a:lnTo>
                  <a:lnTo>
                    <a:pt x="2282701" y="1393798"/>
                  </a:lnTo>
                  <a:lnTo>
                    <a:pt x="2272102" y="1439647"/>
                  </a:lnTo>
                  <a:lnTo>
                    <a:pt x="2259705" y="1484780"/>
                  </a:lnTo>
                  <a:lnTo>
                    <a:pt x="2245552" y="1529154"/>
                  </a:lnTo>
                  <a:lnTo>
                    <a:pt x="2229681" y="1572731"/>
                  </a:lnTo>
                  <a:lnTo>
                    <a:pt x="2212133" y="1615471"/>
                  </a:lnTo>
                  <a:lnTo>
                    <a:pt x="2192948" y="1657333"/>
                  </a:lnTo>
                  <a:lnTo>
                    <a:pt x="2172166" y="1698277"/>
                  </a:lnTo>
                  <a:lnTo>
                    <a:pt x="2149827" y="1738263"/>
                  </a:lnTo>
                  <a:lnTo>
                    <a:pt x="2125971" y="1777251"/>
                  </a:lnTo>
                  <a:lnTo>
                    <a:pt x="2100638" y="1815201"/>
                  </a:lnTo>
                  <a:lnTo>
                    <a:pt x="2073868" y="1852073"/>
                  </a:lnTo>
                  <a:lnTo>
                    <a:pt x="2045702" y="1887826"/>
                  </a:lnTo>
                  <a:lnTo>
                    <a:pt x="2016178" y="1922422"/>
                  </a:lnTo>
                  <a:lnTo>
                    <a:pt x="1985338" y="1955819"/>
                  </a:lnTo>
                  <a:lnTo>
                    <a:pt x="1953220" y="1987978"/>
                  </a:lnTo>
                  <a:lnTo>
                    <a:pt x="1919867" y="2018858"/>
                  </a:lnTo>
                  <a:lnTo>
                    <a:pt x="1885316" y="2048419"/>
                  </a:lnTo>
                  <a:lnTo>
                    <a:pt x="1849609" y="2076622"/>
                  </a:lnTo>
                  <a:lnTo>
                    <a:pt x="1812785" y="2103426"/>
                  </a:lnTo>
                  <a:lnTo>
                    <a:pt x="1774885" y="2128791"/>
                  </a:lnTo>
                  <a:lnTo>
                    <a:pt x="1735948" y="2152678"/>
                  </a:lnTo>
                  <a:lnTo>
                    <a:pt x="1696015" y="2175045"/>
                  </a:lnTo>
                  <a:lnTo>
                    <a:pt x="1655126" y="2195853"/>
                  </a:lnTo>
                  <a:lnTo>
                    <a:pt x="1613320" y="2215063"/>
                  </a:lnTo>
                  <a:lnTo>
                    <a:pt x="1570637" y="2232632"/>
                  </a:lnTo>
                  <a:lnTo>
                    <a:pt x="1527119" y="2248523"/>
                  </a:lnTo>
                  <a:lnTo>
                    <a:pt x="1482804" y="2262694"/>
                  </a:lnTo>
                  <a:lnTo>
                    <a:pt x="1437733" y="2275106"/>
                  </a:lnTo>
                  <a:lnTo>
                    <a:pt x="1391945" y="2285718"/>
                  </a:lnTo>
                  <a:lnTo>
                    <a:pt x="1345482" y="2294491"/>
                  </a:lnTo>
                  <a:lnTo>
                    <a:pt x="1298382" y="2301384"/>
                  </a:lnTo>
                  <a:lnTo>
                    <a:pt x="1250687" y="2306357"/>
                  </a:lnTo>
                  <a:lnTo>
                    <a:pt x="1202435" y="2309370"/>
                  </a:lnTo>
                  <a:lnTo>
                    <a:pt x="1153668" y="2310384"/>
                  </a:lnTo>
                  <a:lnTo>
                    <a:pt x="1104900" y="2309370"/>
                  </a:lnTo>
                  <a:lnTo>
                    <a:pt x="1056648" y="2306357"/>
                  </a:lnTo>
                  <a:lnTo>
                    <a:pt x="1008953" y="2301384"/>
                  </a:lnTo>
                  <a:lnTo>
                    <a:pt x="961853" y="2294491"/>
                  </a:lnTo>
                  <a:lnTo>
                    <a:pt x="915390" y="2285718"/>
                  </a:lnTo>
                  <a:lnTo>
                    <a:pt x="869602" y="2275106"/>
                  </a:lnTo>
                  <a:lnTo>
                    <a:pt x="824531" y="2262694"/>
                  </a:lnTo>
                  <a:lnTo>
                    <a:pt x="780216" y="2248523"/>
                  </a:lnTo>
                  <a:lnTo>
                    <a:pt x="736698" y="2232632"/>
                  </a:lnTo>
                  <a:lnTo>
                    <a:pt x="694015" y="2215063"/>
                  </a:lnTo>
                  <a:lnTo>
                    <a:pt x="652209" y="2195853"/>
                  </a:lnTo>
                  <a:lnTo>
                    <a:pt x="611320" y="2175045"/>
                  </a:lnTo>
                  <a:lnTo>
                    <a:pt x="571387" y="2152678"/>
                  </a:lnTo>
                  <a:lnTo>
                    <a:pt x="532450" y="2128791"/>
                  </a:lnTo>
                  <a:lnTo>
                    <a:pt x="494550" y="2103426"/>
                  </a:lnTo>
                  <a:lnTo>
                    <a:pt x="457726" y="2076622"/>
                  </a:lnTo>
                  <a:lnTo>
                    <a:pt x="422019" y="2048419"/>
                  </a:lnTo>
                  <a:lnTo>
                    <a:pt x="387468" y="2018858"/>
                  </a:lnTo>
                  <a:lnTo>
                    <a:pt x="354115" y="1987978"/>
                  </a:lnTo>
                  <a:lnTo>
                    <a:pt x="321997" y="1955819"/>
                  </a:lnTo>
                  <a:lnTo>
                    <a:pt x="291157" y="1922422"/>
                  </a:lnTo>
                  <a:lnTo>
                    <a:pt x="261633" y="1887826"/>
                  </a:lnTo>
                  <a:lnTo>
                    <a:pt x="233467" y="1852073"/>
                  </a:lnTo>
                  <a:lnTo>
                    <a:pt x="206697" y="1815201"/>
                  </a:lnTo>
                  <a:lnTo>
                    <a:pt x="181364" y="1777251"/>
                  </a:lnTo>
                  <a:lnTo>
                    <a:pt x="157508" y="1738263"/>
                  </a:lnTo>
                  <a:lnTo>
                    <a:pt x="135169" y="1698277"/>
                  </a:lnTo>
                  <a:lnTo>
                    <a:pt x="114387" y="1657333"/>
                  </a:lnTo>
                  <a:lnTo>
                    <a:pt x="95202" y="1615471"/>
                  </a:lnTo>
                  <a:lnTo>
                    <a:pt x="77654" y="1572731"/>
                  </a:lnTo>
                  <a:lnTo>
                    <a:pt x="61783" y="1529154"/>
                  </a:lnTo>
                  <a:lnTo>
                    <a:pt x="47630" y="1484780"/>
                  </a:lnTo>
                  <a:lnTo>
                    <a:pt x="35233" y="1439647"/>
                  </a:lnTo>
                  <a:lnTo>
                    <a:pt x="24634" y="1393798"/>
                  </a:lnTo>
                  <a:lnTo>
                    <a:pt x="15872" y="1347271"/>
                  </a:lnTo>
                  <a:lnTo>
                    <a:pt x="8988" y="1300107"/>
                  </a:lnTo>
                  <a:lnTo>
                    <a:pt x="4021" y="1252345"/>
                  </a:lnTo>
                  <a:lnTo>
                    <a:pt x="1012" y="1204027"/>
                  </a:lnTo>
                  <a:lnTo>
                    <a:pt x="0" y="1155191"/>
                  </a:lnTo>
                  <a:close/>
                </a:path>
              </a:pathLst>
            </a:custGeom>
            <a:ln w="15240">
              <a:solidFill>
                <a:srgbClr val="EBC14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2" name="object 12"/>
            <p:cNvPicPr/>
            <p:nvPr/>
          </p:nvPicPr>
          <p:blipFill>
            <a:blip r:embed="rId4" cstate="print"/>
            <a:stretch>
              <a:fillRect/>
            </a:stretch>
          </p:blipFill>
          <p:spPr>
            <a:xfrm>
              <a:off x="2868167" y="2040636"/>
              <a:ext cx="233171" cy="233172"/>
            </a:xfrm>
            <a:prstGeom prst="rect">
              <a:avLst/>
            </a:prstGeom>
          </p:spPr>
        </p:pic>
      </p:grpSp>
      <p:grpSp>
        <p:nvGrpSpPr>
          <p:cNvPr id="13" name="object 13"/>
          <p:cNvGrpSpPr/>
          <p:nvPr/>
        </p:nvGrpSpPr>
        <p:grpSpPr>
          <a:xfrm>
            <a:off x="3683889" y="2128266"/>
            <a:ext cx="1743075" cy="1744504"/>
            <a:chOff x="4911852" y="1694688"/>
            <a:chExt cx="2324100" cy="2326005"/>
          </a:xfrm>
        </p:grpSpPr>
        <p:sp>
          <p:nvSpPr>
            <p:cNvPr id="14" name="object 14"/>
            <p:cNvSpPr/>
            <p:nvPr/>
          </p:nvSpPr>
          <p:spPr>
            <a:xfrm>
              <a:off x="4919472" y="1702308"/>
              <a:ext cx="2308860" cy="2310765"/>
            </a:xfrm>
            <a:custGeom>
              <a:avLst/>
              <a:gdLst/>
              <a:ahLst/>
              <a:cxnLst/>
              <a:rect l="l" t="t" r="r" b="b"/>
              <a:pathLst>
                <a:path w="2308859" h="2310765">
                  <a:moveTo>
                    <a:pt x="0" y="1155191"/>
                  </a:moveTo>
                  <a:lnTo>
                    <a:pt x="962" y="1107571"/>
                  </a:lnTo>
                  <a:lnTo>
                    <a:pt x="3827" y="1060441"/>
                  </a:lnTo>
                  <a:lnTo>
                    <a:pt x="8555" y="1013838"/>
                  </a:lnTo>
                  <a:lnTo>
                    <a:pt x="15110" y="967800"/>
                  </a:lnTo>
                  <a:lnTo>
                    <a:pt x="23455" y="922365"/>
                  </a:lnTo>
                  <a:lnTo>
                    <a:pt x="33552" y="877568"/>
                  </a:lnTo>
                  <a:lnTo>
                    <a:pt x="45365" y="833448"/>
                  </a:lnTo>
                  <a:lnTo>
                    <a:pt x="58856" y="790041"/>
                  </a:lnTo>
                  <a:lnTo>
                    <a:pt x="73989" y="747385"/>
                  </a:lnTo>
                  <a:lnTo>
                    <a:pt x="90725" y="705516"/>
                  </a:lnTo>
                  <a:lnTo>
                    <a:pt x="109028" y="664473"/>
                  </a:lnTo>
                  <a:lnTo>
                    <a:pt x="128861" y="624291"/>
                  </a:lnTo>
                  <a:lnTo>
                    <a:pt x="150187" y="585008"/>
                  </a:lnTo>
                  <a:lnTo>
                    <a:pt x="172968" y="546662"/>
                  </a:lnTo>
                  <a:lnTo>
                    <a:pt x="197167" y="509289"/>
                  </a:lnTo>
                  <a:lnTo>
                    <a:pt x="222747" y="472927"/>
                  </a:lnTo>
                  <a:lnTo>
                    <a:pt x="249672" y="437613"/>
                  </a:lnTo>
                  <a:lnTo>
                    <a:pt x="277903" y="403383"/>
                  </a:lnTo>
                  <a:lnTo>
                    <a:pt x="307404" y="370276"/>
                  </a:lnTo>
                  <a:lnTo>
                    <a:pt x="338137" y="338327"/>
                  </a:lnTo>
                  <a:lnTo>
                    <a:pt x="370066" y="307576"/>
                  </a:lnTo>
                  <a:lnTo>
                    <a:pt x="403153" y="278057"/>
                  </a:lnTo>
                  <a:lnTo>
                    <a:pt x="437361" y="249809"/>
                  </a:lnTo>
                  <a:lnTo>
                    <a:pt x="472653" y="222869"/>
                  </a:lnTo>
                  <a:lnTo>
                    <a:pt x="508992" y="197274"/>
                  </a:lnTo>
                  <a:lnTo>
                    <a:pt x="546340" y="173061"/>
                  </a:lnTo>
                  <a:lnTo>
                    <a:pt x="584661" y="150267"/>
                  </a:lnTo>
                  <a:lnTo>
                    <a:pt x="623917" y="128930"/>
                  </a:lnTo>
                  <a:lnTo>
                    <a:pt x="664072" y="109086"/>
                  </a:lnTo>
                  <a:lnTo>
                    <a:pt x="705088" y="90773"/>
                  </a:lnTo>
                  <a:lnTo>
                    <a:pt x="746927" y="74027"/>
                  </a:lnTo>
                  <a:lnTo>
                    <a:pt x="789553" y="58887"/>
                  </a:lnTo>
                  <a:lnTo>
                    <a:pt x="832929" y="45389"/>
                  </a:lnTo>
                  <a:lnTo>
                    <a:pt x="877018" y="33569"/>
                  </a:lnTo>
                  <a:lnTo>
                    <a:pt x="921781" y="23467"/>
                  </a:lnTo>
                  <a:lnTo>
                    <a:pt x="967183" y="15118"/>
                  </a:lnTo>
                  <a:lnTo>
                    <a:pt x="1013186" y="8559"/>
                  </a:lnTo>
                  <a:lnTo>
                    <a:pt x="1059753" y="3829"/>
                  </a:lnTo>
                  <a:lnTo>
                    <a:pt x="1106846" y="963"/>
                  </a:lnTo>
                  <a:lnTo>
                    <a:pt x="1154429" y="0"/>
                  </a:lnTo>
                  <a:lnTo>
                    <a:pt x="1202013" y="963"/>
                  </a:lnTo>
                  <a:lnTo>
                    <a:pt x="1249106" y="3829"/>
                  </a:lnTo>
                  <a:lnTo>
                    <a:pt x="1295673" y="8559"/>
                  </a:lnTo>
                  <a:lnTo>
                    <a:pt x="1341676" y="15118"/>
                  </a:lnTo>
                  <a:lnTo>
                    <a:pt x="1387078" y="23467"/>
                  </a:lnTo>
                  <a:lnTo>
                    <a:pt x="1431841" y="33569"/>
                  </a:lnTo>
                  <a:lnTo>
                    <a:pt x="1475930" y="45389"/>
                  </a:lnTo>
                  <a:lnTo>
                    <a:pt x="1519306" y="58887"/>
                  </a:lnTo>
                  <a:lnTo>
                    <a:pt x="1561932" y="74027"/>
                  </a:lnTo>
                  <a:lnTo>
                    <a:pt x="1603771" y="90773"/>
                  </a:lnTo>
                  <a:lnTo>
                    <a:pt x="1644787" y="109086"/>
                  </a:lnTo>
                  <a:lnTo>
                    <a:pt x="1684942" y="128930"/>
                  </a:lnTo>
                  <a:lnTo>
                    <a:pt x="1724198" y="150267"/>
                  </a:lnTo>
                  <a:lnTo>
                    <a:pt x="1762519" y="173061"/>
                  </a:lnTo>
                  <a:lnTo>
                    <a:pt x="1799867" y="197274"/>
                  </a:lnTo>
                  <a:lnTo>
                    <a:pt x="1836206" y="222869"/>
                  </a:lnTo>
                  <a:lnTo>
                    <a:pt x="1871498" y="249809"/>
                  </a:lnTo>
                  <a:lnTo>
                    <a:pt x="1905706" y="278057"/>
                  </a:lnTo>
                  <a:lnTo>
                    <a:pt x="1938793" y="307576"/>
                  </a:lnTo>
                  <a:lnTo>
                    <a:pt x="1970722" y="338327"/>
                  </a:lnTo>
                  <a:lnTo>
                    <a:pt x="2001455" y="370276"/>
                  </a:lnTo>
                  <a:lnTo>
                    <a:pt x="2030956" y="403383"/>
                  </a:lnTo>
                  <a:lnTo>
                    <a:pt x="2059187" y="437613"/>
                  </a:lnTo>
                  <a:lnTo>
                    <a:pt x="2086112" y="472927"/>
                  </a:lnTo>
                  <a:lnTo>
                    <a:pt x="2111692" y="509289"/>
                  </a:lnTo>
                  <a:lnTo>
                    <a:pt x="2135891" y="546662"/>
                  </a:lnTo>
                  <a:lnTo>
                    <a:pt x="2158672" y="585008"/>
                  </a:lnTo>
                  <a:lnTo>
                    <a:pt x="2179998" y="624291"/>
                  </a:lnTo>
                  <a:lnTo>
                    <a:pt x="2199831" y="664473"/>
                  </a:lnTo>
                  <a:lnTo>
                    <a:pt x="2218134" y="705516"/>
                  </a:lnTo>
                  <a:lnTo>
                    <a:pt x="2234870" y="747385"/>
                  </a:lnTo>
                  <a:lnTo>
                    <a:pt x="2250003" y="790041"/>
                  </a:lnTo>
                  <a:lnTo>
                    <a:pt x="2263494" y="833448"/>
                  </a:lnTo>
                  <a:lnTo>
                    <a:pt x="2275307" y="877568"/>
                  </a:lnTo>
                  <a:lnTo>
                    <a:pt x="2285404" y="922365"/>
                  </a:lnTo>
                  <a:lnTo>
                    <a:pt x="2293749" y="967800"/>
                  </a:lnTo>
                  <a:lnTo>
                    <a:pt x="2300304" y="1013838"/>
                  </a:lnTo>
                  <a:lnTo>
                    <a:pt x="2305032" y="1060441"/>
                  </a:lnTo>
                  <a:lnTo>
                    <a:pt x="2307897" y="1107571"/>
                  </a:lnTo>
                  <a:lnTo>
                    <a:pt x="2308859" y="1155191"/>
                  </a:lnTo>
                  <a:lnTo>
                    <a:pt x="2307897" y="1202812"/>
                  </a:lnTo>
                  <a:lnTo>
                    <a:pt x="2305032" y="1249942"/>
                  </a:lnTo>
                  <a:lnTo>
                    <a:pt x="2300304" y="1296545"/>
                  </a:lnTo>
                  <a:lnTo>
                    <a:pt x="2293749" y="1342583"/>
                  </a:lnTo>
                  <a:lnTo>
                    <a:pt x="2285404" y="1388018"/>
                  </a:lnTo>
                  <a:lnTo>
                    <a:pt x="2275307" y="1432815"/>
                  </a:lnTo>
                  <a:lnTo>
                    <a:pt x="2263494" y="1476935"/>
                  </a:lnTo>
                  <a:lnTo>
                    <a:pt x="2250003" y="1520342"/>
                  </a:lnTo>
                  <a:lnTo>
                    <a:pt x="2234870" y="1562998"/>
                  </a:lnTo>
                  <a:lnTo>
                    <a:pt x="2218134" y="1604867"/>
                  </a:lnTo>
                  <a:lnTo>
                    <a:pt x="2199831" y="1645910"/>
                  </a:lnTo>
                  <a:lnTo>
                    <a:pt x="2179998" y="1686092"/>
                  </a:lnTo>
                  <a:lnTo>
                    <a:pt x="2158672" y="1725375"/>
                  </a:lnTo>
                  <a:lnTo>
                    <a:pt x="2135891" y="1763721"/>
                  </a:lnTo>
                  <a:lnTo>
                    <a:pt x="2111692" y="1801094"/>
                  </a:lnTo>
                  <a:lnTo>
                    <a:pt x="2086112" y="1837456"/>
                  </a:lnTo>
                  <a:lnTo>
                    <a:pt x="2059187" y="1872770"/>
                  </a:lnTo>
                  <a:lnTo>
                    <a:pt x="2030956" y="1907000"/>
                  </a:lnTo>
                  <a:lnTo>
                    <a:pt x="2001455" y="1940107"/>
                  </a:lnTo>
                  <a:lnTo>
                    <a:pt x="1970722" y="1972056"/>
                  </a:lnTo>
                  <a:lnTo>
                    <a:pt x="1938793" y="2002807"/>
                  </a:lnTo>
                  <a:lnTo>
                    <a:pt x="1905706" y="2032326"/>
                  </a:lnTo>
                  <a:lnTo>
                    <a:pt x="1871498" y="2060574"/>
                  </a:lnTo>
                  <a:lnTo>
                    <a:pt x="1836206" y="2087514"/>
                  </a:lnTo>
                  <a:lnTo>
                    <a:pt x="1799867" y="2113109"/>
                  </a:lnTo>
                  <a:lnTo>
                    <a:pt x="1762519" y="2137322"/>
                  </a:lnTo>
                  <a:lnTo>
                    <a:pt x="1724198" y="2160116"/>
                  </a:lnTo>
                  <a:lnTo>
                    <a:pt x="1684942" y="2181453"/>
                  </a:lnTo>
                  <a:lnTo>
                    <a:pt x="1644787" y="2201297"/>
                  </a:lnTo>
                  <a:lnTo>
                    <a:pt x="1603771" y="2219610"/>
                  </a:lnTo>
                  <a:lnTo>
                    <a:pt x="1561932" y="2236356"/>
                  </a:lnTo>
                  <a:lnTo>
                    <a:pt x="1519306" y="2251496"/>
                  </a:lnTo>
                  <a:lnTo>
                    <a:pt x="1475930" y="2264994"/>
                  </a:lnTo>
                  <a:lnTo>
                    <a:pt x="1431841" y="2276814"/>
                  </a:lnTo>
                  <a:lnTo>
                    <a:pt x="1387078" y="2286916"/>
                  </a:lnTo>
                  <a:lnTo>
                    <a:pt x="1341676" y="2295265"/>
                  </a:lnTo>
                  <a:lnTo>
                    <a:pt x="1295673" y="2301824"/>
                  </a:lnTo>
                  <a:lnTo>
                    <a:pt x="1249106" y="2306554"/>
                  </a:lnTo>
                  <a:lnTo>
                    <a:pt x="1202013" y="2309420"/>
                  </a:lnTo>
                  <a:lnTo>
                    <a:pt x="1154429" y="2310384"/>
                  </a:lnTo>
                  <a:lnTo>
                    <a:pt x="1106846" y="2309420"/>
                  </a:lnTo>
                  <a:lnTo>
                    <a:pt x="1059753" y="2306554"/>
                  </a:lnTo>
                  <a:lnTo>
                    <a:pt x="1013186" y="2301824"/>
                  </a:lnTo>
                  <a:lnTo>
                    <a:pt x="967183" y="2295265"/>
                  </a:lnTo>
                  <a:lnTo>
                    <a:pt x="921781" y="2286916"/>
                  </a:lnTo>
                  <a:lnTo>
                    <a:pt x="877018" y="2276814"/>
                  </a:lnTo>
                  <a:lnTo>
                    <a:pt x="832929" y="2264994"/>
                  </a:lnTo>
                  <a:lnTo>
                    <a:pt x="789553" y="2251496"/>
                  </a:lnTo>
                  <a:lnTo>
                    <a:pt x="746927" y="2236356"/>
                  </a:lnTo>
                  <a:lnTo>
                    <a:pt x="705088" y="2219610"/>
                  </a:lnTo>
                  <a:lnTo>
                    <a:pt x="664072" y="2201297"/>
                  </a:lnTo>
                  <a:lnTo>
                    <a:pt x="623917" y="2181453"/>
                  </a:lnTo>
                  <a:lnTo>
                    <a:pt x="584661" y="2160116"/>
                  </a:lnTo>
                  <a:lnTo>
                    <a:pt x="546340" y="2137322"/>
                  </a:lnTo>
                  <a:lnTo>
                    <a:pt x="508992" y="2113109"/>
                  </a:lnTo>
                  <a:lnTo>
                    <a:pt x="472653" y="2087514"/>
                  </a:lnTo>
                  <a:lnTo>
                    <a:pt x="437361" y="2060574"/>
                  </a:lnTo>
                  <a:lnTo>
                    <a:pt x="403153" y="2032326"/>
                  </a:lnTo>
                  <a:lnTo>
                    <a:pt x="370066" y="2002807"/>
                  </a:lnTo>
                  <a:lnTo>
                    <a:pt x="338137" y="1972055"/>
                  </a:lnTo>
                  <a:lnTo>
                    <a:pt x="307404" y="1940107"/>
                  </a:lnTo>
                  <a:lnTo>
                    <a:pt x="277903" y="1907000"/>
                  </a:lnTo>
                  <a:lnTo>
                    <a:pt x="249672" y="1872770"/>
                  </a:lnTo>
                  <a:lnTo>
                    <a:pt x="222747" y="1837456"/>
                  </a:lnTo>
                  <a:lnTo>
                    <a:pt x="197167" y="1801094"/>
                  </a:lnTo>
                  <a:lnTo>
                    <a:pt x="172968" y="1763721"/>
                  </a:lnTo>
                  <a:lnTo>
                    <a:pt x="150187" y="1725375"/>
                  </a:lnTo>
                  <a:lnTo>
                    <a:pt x="128861" y="1686092"/>
                  </a:lnTo>
                  <a:lnTo>
                    <a:pt x="109028" y="1645910"/>
                  </a:lnTo>
                  <a:lnTo>
                    <a:pt x="90725" y="1604867"/>
                  </a:lnTo>
                  <a:lnTo>
                    <a:pt x="73989" y="1562998"/>
                  </a:lnTo>
                  <a:lnTo>
                    <a:pt x="58856" y="1520342"/>
                  </a:lnTo>
                  <a:lnTo>
                    <a:pt x="45365" y="1476935"/>
                  </a:lnTo>
                  <a:lnTo>
                    <a:pt x="33552" y="1432815"/>
                  </a:lnTo>
                  <a:lnTo>
                    <a:pt x="23455" y="1388018"/>
                  </a:lnTo>
                  <a:lnTo>
                    <a:pt x="15110" y="1342583"/>
                  </a:lnTo>
                  <a:lnTo>
                    <a:pt x="8555" y="1296545"/>
                  </a:lnTo>
                  <a:lnTo>
                    <a:pt x="3827" y="1249942"/>
                  </a:lnTo>
                  <a:lnTo>
                    <a:pt x="962" y="1202812"/>
                  </a:lnTo>
                  <a:lnTo>
                    <a:pt x="0" y="1155191"/>
                  </a:lnTo>
                  <a:close/>
                </a:path>
              </a:pathLst>
            </a:custGeom>
            <a:ln w="15240">
              <a:solidFill>
                <a:srgbClr val="2C2E45"/>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object 15"/>
            <p:cNvPicPr/>
            <p:nvPr/>
          </p:nvPicPr>
          <p:blipFill>
            <a:blip r:embed="rId5" cstate="print"/>
            <a:stretch>
              <a:fillRect/>
            </a:stretch>
          </p:blipFill>
          <p:spPr>
            <a:xfrm>
              <a:off x="6862572" y="2040636"/>
              <a:ext cx="233172" cy="233172"/>
            </a:xfrm>
            <a:prstGeom prst="rect">
              <a:avLst/>
            </a:prstGeom>
          </p:spPr>
        </p:pic>
      </p:grpSp>
      <p:sp>
        <p:nvSpPr>
          <p:cNvPr id="16" name="object 16"/>
          <p:cNvSpPr/>
          <p:nvPr/>
        </p:nvSpPr>
        <p:spPr>
          <a:xfrm>
            <a:off x="636651" y="4541139"/>
            <a:ext cx="1847374" cy="0"/>
          </a:xfrm>
          <a:custGeom>
            <a:avLst/>
            <a:gdLst/>
            <a:ahLst/>
            <a:cxnLst/>
            <a:rect l="l" t="t" r="r" b="b"/>
            <a:pathLst>
              <a:path w="2463165">
                <a:moveTo>
                  <a:pt x="0" y="0"/>
                </a:moveTo>
                <a:lnTo>
                  <a:pt x="2463165" y="0"/>
                </a:lnTo>
              </a:path>
            </a:pathLst>
          </a:custGeom>
          <a:ln w="6096">
            <a:solidFill>
              <a:srgbClr val="BEBEBE"/>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object 17"/>
          <p:cNvSpPr/>
          <p:nvPr/>
        </p:nvSpPr>
        <p:spPr>
          <a:xfrm>
            <a:off x="3631311" y="4541139"/>
            <a:ext cx="1847374" cy="0"/>
          </a:xfrm>
          <a:custGeom>
            <a:avLst/>
            <a:gdLst/>
            <a:ahLst/>
            <a:cxnLst/>
            <a:rect l="l" t="t" r="r" b="b"/>
            <a:pathLst>
              <a:path w="2463165">
                <a:moveTo>
                  <a:pt x="0" y="0"/>
                </a:moveTo>
                <a:lnTo>
                  <a:pt x="2463165" y="0"/>
                </a:lnTo>
              </a:path>
            </a:pathLst>
          </a:custGeom>
          <a:ln w="6096">
            <a:solidFill>
              <a:srgbClr val="BEBEBE"/>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object 18"/>
          <p:cNvSpPr/>
          <p:nvPr/>
        </p:nvSpPr>
        <p:spPr>
          <a:xfrm>
            <a:off x="6627114" y="4541139"/>
            <a:ext cx="1847374" cy="0"/>
          </a:xfrm>
          <a:custGeom>
            <a:avLst/>
            <a:gdLst/>
            <a:ahLst/>
            <a:cxnLst/>
            <a:rect l="l" t="t" r="r" b="b"/>
            <a:pathLst>
              <a:path w="2463165">
                <a:moveTo>
                  <a:pt x="0" y="0"/>
                </a:moveTo>
                <a:lnTo>
                  <a:pt x="2463165" y="0"/>
                </a:lnTo>
              </a:path>
            </a:pathLst>
          </a:custGeom>
          <a:ln w="6096">
            <a:solidFill>
              <a:srgbClr val="BEBEBE"/>
            </a:solidFill>
            <a:prstDash val="sysDot"/>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9" name="object 19"/>
          <p:cNvPicPr/>
          <p:nvPr/>
        </p:nvPicPr>
        <p:blipFill>
          <a:blip r:embed="rId6" cstate="print"/>
          <a:stretch>
            <a:fillRect/>
          </a:stretch>
        </p:blipFill>
        <p:spPr>
          <a:xfrm>
            <a:off x="6858000" y="2571750"/>
            <a:ext cx="1358155" cy="870233"/>
          </a:xfrm>
          <a:prstGeom prst="rect">
            <a:avLst/>
          </a:prstGeom>
        </p:spPr>
      </p:pic>
      <p:sp>
        <p:nvSpPr>
          <p:cNvPr id="21" name="object 21"/>
          <p:cNvSpPr txBox="1">
            <a:spLocks noGrp="1"/>
          </p:cNvSpPr>
          <p:nvPr>
            <p:ph type="title"/>
          </p:nvPr>
        </p:nvSpPr>
        <p:spPr>
          <a:xfrm>
            <a:off x="1748980" y="433333"/>
            <a:ext cx="4191000" cy="470802"/>
          </a:xfrm>
          <a:prstGeom prst="rect">
            <a:avLst/>
          </a:prstGeom>
        </p:spPr>
        <p:txBody>
          <a:bodyPr vert="horz" wrap="square" lIns="0" tIns="9049" rIns="0" bIns="0" rtlCol="0">
            <a:spAutoFit/>
          </a:bodyPr>
          <a:lstStyle/>
          <a:p>
            <a:pPr marL="9525">
              <a:spcBef>
                <a:spcPts val="71"/>
              </a:spcBef>
            </a:pPr>
            <a:r>
              <a:rPr lang="hi-IN" sz="3000" spc="-4" dirty="0">
                <a:solidFill>
                  <a:srgbClr val="1F487C"/>
                </a:solidFill>
              </a:rPr>
              <a:t>बीआईएस प्रमाणन चिह्न</a:t>
            </a:r>
            <a:endParaRPr sz="3000" dirty="0"/>
          </a:p>
        </p:txBody>
      </p:sp>
      <p:sp>
        <p:nvSpPr>
          <p:cNvPr id="22" name="object 22"/>
          <p:cNvSpPr txBox="1"/>
          <p:nvPr/>
        </p:nvSpPr>
        <p:spPr>
          <a:xfrm>
            <a:off x="3221546" y="3935159"/>
            <a:ext cx="2863215"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1" i="0" u="none" strike="noStrike" kern="1200" cap="none" spc="-4" normalizeH="0" baseline="0" noProof="0" dirty="0">
                <a:ln>
                  <a:noFill/>
                </a:ln>
                <a:solidFill>
                  <a:srgbClr val="404040"/>
                </a:solidFill>
                <a:effectLst/>
                <a:uLnTx/>
                <a:uFillTx/>
                <a:latin typeface="Arial"/>
                <a:ea typeface="+mn-ea"/>
                <a:cs typeface="Arial"/>
              </a:rPr>
              <a:t>Compulsory</a:t>
            </a:r>
            <a:r>
              <a:rPr kumimoji="0" sz="1200" b="1" i="0" u="none" strike="noStrike" kern="1200" cap="none" spc="11"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Registration</a:t>
            </a:r>
            <a:r>
              <a:rPr kumimoji="0" sz="1200" b="1" i="0" u="none" strike="noStrike" kern="1200" cap="none" spc="11"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Scheme Mark</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23" name="object 23"/>
          <p:cNvSpPr txBox="1"/>
          <p:nvPr/>
        </p:nvSpPr>
        <p:spPr>
          <a:xfrm>
            <a:off x="535229" y="3907536"/>
            <a:ext cx="1968341"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1" i="0" u="none" strike="noStrike" kern="1200" cap="none" spc="-4" normalizeH="0" baseline="0" noProof="0" dirty="0">
                <a:ln>
                  <a:noFill/>
                </a:ln>
                <a:solidFill>
                  <a:srgbClr val="404040"/>
                </a:solidFill>
                <a:effectLst/>
                <a:uLnTx/>
                <a:uFillTx/>
                <a:latin typeface="Arial"/>
                <a:ea typeface="+mn-ea"/>
                <a:cs typeface="Arial"/>
              </a:rPr>
              <a:t>Product</a:t>
            </a:r>
            <a:r>
              <a:rPr kumimoji="0" sz="1200" b="1" i="0" u="none" strike="noStrike" kern="1200" cap="none" spc="319"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Certification</a:t>
            </a:r>
            <a:r>
              <a:rPr kumimoji="0" sz="1200" b="1" i="0" u="none" strike="noStrike" kern="1200" cap="none" spc="30"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Mark</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4" name="object 24"/>
          <p:cNvSpPr txBox="1"/>
          <p:nvPr/>
        </p:nvSpPr>
        <p:spPr>
          <a:xfrm>
            <a:off x="549402" y="4324540"/>
            <a:ext cx="1939290"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0" i="0" u="none" strike="noStrike" kern="1200" cap="none" spc="-4" normalizeH="0" baseline="0" noProof="0" dirty="0">
                <a:ln>
                  <a:noFill/>
                </a:ln>
                <a:solidFill>
                  <a:srgbClr val="404040"/>
                </a:solidFill>
                <a:effectLst/>
                <a:uLnTx/>
                <a:uFillTx/>
                <a:latin typeface="Arial MT"/>
                <a:ea typeface="+mn-ea"/>
                <a:cs typeface="Arial MT"/>
              </a:rPr>
              <a:t>The most</a:t>
            </a:r>
            <a:r>
              <a:rPr kumimoji="0" sz="1200" b="0" i="0" u="none" strike="noStrike" kern="1200" cap="none" spc="0"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recognizable</a:t>
            </a:r>
            <a:r>
              <a:rPr kumimoji="0" sz="1200" b="0" i="0" u="none" strike="noStrike" kern="1200" cap="none" spc="-26"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mark</a:t>
            </a:r>
            <a:endParaRPr kumimoji="0" sz="1200" b="0" i="0" u="none" strike="noStrike" kern="1200" cap="none" spc="0" normalizeH="0" baseline="0" noProof="0" dirty="0">
              <a:ln>
                <a:noFill/>
              </a:ln>
              <a:solidFill>
                <a:prstClr val="black"/>
              </a:solidFill>
              <a:effectLst/>
              <a:uLnTx/>
              <a:uFillTx/>
              <a:latin typeface="Arial MT"/>
              <a:ea typeface="+mn-ea"/>
              <a:cs typeface="Arial MT"/>
            </a:endParaRPr>
          </a:p>
        </p:txBody>
      </p:sp>
      <p:sp>
        <p:nvSpPr>
          <p:cNvPr id="25" name="object 25"/>
          <p:cNvSpPr txBox="1"/>
          <p:nvPr/>
        </p:nvSpPr>
        <p:spPr>
          <a:xfrm>
            <a:off x="3844480" y="4324540"/>
            <a:ext cx="1473994"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0" i="0" u="none" strike="noStrike" kern="1200" cap="none" spc="-4" normalizeH="0" baseline="0" noProof="0" dirty="0">
                <a:ln>
                  <a:noFill/>
                </a:ln>
                <a:solidFill>
                  <a:srgbClr val="404040"/>
                </a:solidFill>
                <a:effectLst/>
                <a:uLnTx/>
                <a:uFillTx/>
                <a:latin typeface="Arial MT"/>
                <a:ea typeface="+mn-ea"/>
                <a:cs typeface="Arial MT"/>
              </a:rPr>
              <a:t>For</a:t>
            </a:r>
            <a:r>
              <a:rPr kumimoji="0" sz="1200" b="0" i="0" u="none" strike="noStrike" kern="1200" cap="none" spc="-15"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electronics</a:t>
            </a:r>
            <a:r>
              <a:rPr kumimoji="0" sz="1200" b="0" i="0" u="none" strike="noStrike" kern="1200" cap="none" spc="-19"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goods</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
        <p:nvSpPr>
          <p:cNvPr id="26" name="object 26"/>
          <p:cNvSpPr txBox="1"/>
          <p:nvPr/>
        </p:nvSpPr>
        <p:spPr>
          <a:xfrm>
            <a:off x="6185059" y="3962590"/>
            <a:ext cx="2908934" cy="506709"/>
          </a:xfrm>
          <a:prstGeom prst="rect">
            <a:avLst/>
          </a:prstGeom>
        </p:spPr>
        <p:txBody>
          <a:bodyPr vert="horz" wrap="square" lIns="0" tIns="9049" rIns="0" bIns="0" rtlCol="0">
            <a:spAutoFit/>
          </a:bodyPr>
          <a:lstStyle/>
          <a:p>
            <a:pPr marL="0" marR="0" lvl="0" indent="0" algn="ctr" defTabSz="914400" rtl="0" eaLnBrk="1" fontAlgn="auto" latinLnBrk="0" hangingPunct="1">
              <a:lnSpc>
                <a:spcPct val="100000"/>
              </a:lnSpc>
              <a:spcBef>
                <a:spcPts val="71"/>
              </a:spcBef>
              <a:spcAft>
                <a:spcPts val="0"/>
              </a:spcAft>
              <a:buClrTx/>
              <a:buSzTx/>
              <a:buFontTx/>
              <a:buNone/>
              <a:tabLst/>
              <a:defRPr/>
            </a:pPr>
            <a:r>
              <a:rPr kumimoji="0" sz="1200" b="1" i="0" u="none" strike="noStrike" kern="1200" cap="none" spc="-4" normalizeH="0" baseline="0" noProof="0" dirty="0">
                <a:ln>
                  <a:noFill/>
                </a:ln>
                <a:solidFill>
                  <a:srgbClr val="404040"/>
                </a:solidFill>
                <a:effectLst/>
                <a:uLnTx/>
                <a:uFillTx/>
                <a:latin typeface="Arial"/>
                <a:ea typeface="+mn-ea"/>
                <a:cs typeface="Arial"/>
              </a:rPr>
              <a:t>Management</a:t>
            </a:r>
            <a:r>
              <a:rPr kumimoji="0" sz="1200" b="1" i="0" u="none" strike="noStrike" kern="1200" cap="none" spc="353" normalizeH="0" baseline="0" noProof="0" dirty="0">
                <a:ln>
                  <a:noFill/>
                </a:ln>
                <a:solidFill>
                  <a:srgbClr val="404040"/>
                </a:solidFill>
                <a:effectLst/>
                <a:uLnTx/>
                <a:uFillTx/>
                <a:latin typeface="Arial"/>
                <a:ea typeface="+mn-ea"/>
                <a:cs typeface="Arial"/>
              </a:rPr>
              <a:t> </a:t>
            </a:r>
            <a:r>
              <a:rPr kumimoji="0" sz="1200" b="1" i="0" u="none" strike="noStrike" kern="1200" cap="none" spc="-8" normalizeH="0" baseline="0" noProof="0" dirty="0">
                <a:ln>
                  <a:noFill/>
                </a:ln>
                <a:solidFill>
                  <a:srgbClr val="404040"/>
                </a:solidFill>
                <a:effectLst/>
                <a:uLnTx/>
                <a:uFillTx/>
                <a:latin typeface="Arial"/>
                <a:ea typeface="+mn-ea"/>
                <a:cs typeface="Arial"/>
              </a:rPr>
              <a:t>System</a:t>
            </a:r>
            <a:r>
              <a:rPr kumimoji="0" sz="1200" b="1" i="0" u="none" strike="noStrike" kern="1200" cap="none" spc="26"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Certification</a:t>
            </a:r>
            <a:r>
              <a:rPr kumimoji="0" sz="1200" b="1" i="0" u="none" strike="noStrike" kern="1200" cap="none" spc="30" normalizeH="0" baseline="0" noProof="0" dirty="0">
                <a:ln>
                  <a:noFill/>
                </a:ln>
                <a:solidFill>
                  <a:srgbClr val="404040"/>
                </a:solidFill>
                <a:effectLst/>
                <a:uLnTx/>
                <a:uFillTx/>
                <a:latin typeface="Arial"/>
                <a:ea typeface="+mn-ea"/>
                <a:cs typeface="Arial"/>
              </a:rPr>
              <a:t> </a:t>
            </a:r>
            <a:r>
              <a:rPr kumimoji="0" sz="1200" b="1" i="0" u="none" strike="noStrike" kern="1200" cap="none" spc="-4" normalizeH="0" baseline="0" noProof="0" dirty="0">
                <a:ln>
                  <a:noFill/>
                </a:ln>
                <a:solidFill>
                  <a:srgbClr val="404040"/>
                </a:solidFill>
                <a:effectLst/>
                <a:uLnTx/>
                <a:uFillTx/>
                <a:latin typeface="Arial"/>
                <a:ea typeface="+mn-ea"/>
                <a:cs typeface="Arial"/>
              </a:rPr>
              <a:t>Mark</a:t>
            </a:r>
            <a:endParaRPr kumimoji="0" sz="1200" b="0" i="0" u="none" strike="noStrike" kern="1200" cap="none" spc="0" normalizeH="0" baseline="0" noProof="0">
              <a:ln>
                <a:noFill/>
              </a:ln>
              <a:solidFill>
                <a:prstClr val="black"/>
              </a:solidFill>
              <a:effectLst/>
              <a:uLnTx/>
              <a:uFillTx/>
              <a:latin typeface="Arial"/>
              <a:ea typeface="+mn-ea"/>
              <a:cs typeface="Arial"/>
            </a:endParaRPr>
          </a:p>
          <a:p>
            <a:pPr marL="17621" marR="0" lvl="0" indent="0" algn="ctr" defTabSz="914400" rtl="0" eaLnBrk="1" fontAlgn="auto" latinLnBrk="0" hangingPunct="1">
              <a:lnSpc>
                <a:spcPct val="100000"/>
              </a:lnSpc>
              <a:spcBef>
                <a:spcPts val="1005"/>
              </a:spcBef>
              <a:spcAft>
                <a:spcPts val="0"/>
              </a:spcAft>
              <a:buClrTx/>
              <a:buSzTx/>
              <a:buFontTx/>
              <a:buNone/>
              <a:tabLst/>
              <a:defRPr/>
            </a:pPr>
            <a:r>
              <a:rPr kumimoji="0" sz="1200" b="0" i="0" u="none" strike="noStrike" kern="1200" cap="none" spc="-4" normalizeH="0" baseline="0" noProof="0" dirty="0">
                <a:ln>
                  <a:noFill/>
                </a:ln>
                <a:solidFill>
                  <a:srgbClr val="404040"/>
                </a:solidFill>
                <a:effectLst/>
                <a:uLnTx/>
                <a:uFillTx/>
                <a:latin typeface="Arial MT"/>
                <a:ea typeface="+mn-ea"/>
                <a:cs typeface="Arial MT"/>
              </a:rPr>
              <a:t>For</a:t>
            </a:r>
            <a:r>
              <a:rPr kumimoji="0" sz="1200" b="0" i="0" u="none" strike="noStrike" kern="1200" cap="none" spc="-8"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Management</a:t>
            </a:r>
            <a:r>
              <a:rPr kumimoji="0" sz="1200" b="0" i="0" u="none" strike="noStrike" kern="1200" cap="none" spc="11"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System</a:t>
            </a:r>
            <a:r>
              <a:rPr kumimoji="0" sz="1200" b="0" i="0" u="none" strike="noStrike" kern="1200" cap="none" spc="8"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Standards</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pic>
        <p:nvPicPr>
          <p:cNvPr id="27" name="object 27"/>
          <p:cNvPicPr/>
          <p:nvPr/>
        </p:nvPicPr>
        <p:blipFill>
          <a:blip r:embed="rId7" cstate="print"/>
          <a:stretch>
            <a:fillRect/>
          </a:stretch>
        </p:blipFill>
        <p:spPr>
          <a:xfrm>
            <a:off x="1075276" y="2489149"/>
            <a:ext cx="878681" cy="1071296"/>
          </a:xfrm>
          <a:prstGeom prst="rect">
            <a:avLst/>
          </a:prstGeom>
        </p:spPr>
      </p:pic>
      <p:sp>
        <p:nvSpPr>
          <p:cNvPr id="28" name="object 28"/>
          <p:cNvSpPr txBox="1"/>
          <p:nvPr/>
        </p:nvSpPr>
        <p:spPr>
          <a:xfrm>
            <a:off x="4089940" y="5204384"/>
            <a:ext cx="661511"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1" i="0" u="none" strike="noStrike" kern="1200" cap="none" spc="-4" normalizeH="0" baseline="0" noProof="0" dirty="0">
                <a:ln>
                  <a:noFill/>
                </a:ln>
                <a:solidFill>
                  <a:srgbClr val="404040"/>
                </a:solidFill>
                <a:effectLst/>
                <a:uLnTx/>
                <a:uFillTx/>
                <a:latin typeface="Arial"/>
                <a:ea typeface="+mn-ea"/>
                <a:cs typeface="Arial"/>
              </a:rPr>
              <a:t>Hallmark</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29" name="object 29"/>
          <p:cNvPicPr/>
          <p:nvPr/>
        </p:nvPicPr>
        <p:blipFill>
          <a:blip r:embed="rId8" cstate="print"/>
          <a:stretch>
            <a:fillRect/>
          </a:stretch>
        </p:blipFill>
        <p:spPr>
          <a:xfrm>
            <a:off x="4066124" y="2420232"/>
            <a:ext cx="977155" cy="1215679"/>
          </a:xfrm>
          <a:prstGeom prst="rect">
            <a:avLst/>
          </a:prstGeom>
        </p:spPr>
      </p:pic>
      <p:pic>
        <p:nvPicPr>
          <p:cNvPr id="30" name="object 30"/>
          <p:cNvPicPr/>
          <p:nvPr/>
        </p:nvPicPr>
        <p:blipFill>
          <a:blip r:embed="rId9" cstate="print"/>
          <a:stretch>
            <a:fillRect/>
          </a:stretch>
        </p:blipFill>
        <p:spPr>
          <a:xfrm>
            <a:off x="1272158" y="4692015"/>
            <a:ext cx="2758059" cy="1210437"/>
          </a:xfrm>
          <a:prstGeom prst="rect">
            <a:avLst/>
          </a:prstGeom>
        </p:spPr>
      </p:pic>
      <p:pic>
        <p:nvPicPr>
          <p:cNvPr id="31" name="object 31"/>
          <p:cNvPicPr/>
          <p:nvPr/>
        </p:nvPicPr>
        <p:blipFill>
          <a:blip r:embed="rId10" cstate="print"/>
          <a:stretch>
            <a:fillRect/>
          </a:stretch>
        </p:blipFill>
        <p:spPr>
          <a:xfrm>
            <a:off x="5170933" y="4825766"/>
            <a:ext cx="960119" cy="966938"/>
          </a:xfrm>
          <a:prstGeom prst="rect">
            <a:avLst/>
          </a:prstGeom>
        </p:spPr>
      </p:pic>
      <p:sp>
        <p:nvSpPr>
          <p:cNvPr id="32" name="object 32"/>
          <p:cNvSpPr txBox="1"/>
          <p:nvPr/>
        </p:nvSpPr>
        <p:spPr>
          <a:xfrm>
            <a:off x="7146799" y="5001844"/>
            <a:ext cx="661511"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1" i="0" u="none" strike="noStrike" kern="1200" cap="none" spc="-4" normalizeH="0" baseline="0" noProof="0" dirty="0">
                <a:ln>
                  <a:noFill/>
                </a:ln>
                <a:solidFill>
                  <a:srgbClr val="404040"/>
                </a:solidFill>
                <a:effectLst/>
                <a:uLnTx/>
                <a:uFillTx/>
                <a:latin typeface="Arial"/>
                <a:ea typeface="+mn-ea"/>
                <a:cs typeface="Arial"/>
              </a:rPr>
              <a:t>Ecomark</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33" name="object 33"/>
          <p:cNvSpPr txBox="1"/>
          <p:nvPr/>
        </p:nvSpPr>
        <p:spPr>
          <a:xfrm>
            <a:off x="6156007" y="5406924"/>
            <a:ext cx="2737961" cy="193803"/>
          </a:xfrm>
          <a:prstGeom prst="rect">
            <a:avLst/>
          </a:prstGeom>
        </p:spPr>
        <p:txBody>
          <a:bodyPr vert="horz" wrap="square" lIns="0" tIns="9049" rIns="0" bIns="0" rtlCol="0">
            <a:spAutoFit/>
          </a:bodyPr>
          <a:lstStyle/>
          <a:p>
            <a:pPr marL="9525" marR="0" lvl="0" indent="0" algn="l" defTabSz="914400" rtl="0" eaLnBrk="1" fontAlgn="auto" latinLnBrk="0" hangingPunct="1">
              <a:lnSpc>
                <a:spcPct val="100000"/>
              </a:lnSpc>
              <a:spcBef>
                <a:spcPts val="71"/>
              </a:spcBef>
              <a:spcAft>
                <a:spcPts val="0"/>
              </a:spcAft>
              <a:buClrTx/>
              <a:buSzTx/>
              <a:buFontTx/>
              <a:buNone/>
              <a:tabLst/>
              <a:defRPr/>
            </a:pPr>
            <a:r>
              <a:rPr kumimoji="0" sz="1200" b="0" i="0" u="none" strike="noStrike" kern="1200" cap="none" spc="-4" normalizeH="0" baseline="0" noProof="0" dirty="0">
                <a:ln>
                  <a:noFill/>
                </a:ln>
                <a:solidFill>
                  <a:srgbClr val="404040"/>
                </a:solidFill>
                <a:effectLst/>
                <a:uLnTx/>
                <a:uFillTx/>
                <a:latin typeface="Arial MT"/>
                <a:ea typeface="+mn-ea"/>
                <a:cs typeface="Arial MT"/>
              </a:rPr>
              <a:t>For</a:t>
            </a:r>
            <a:r>
              <a:rPr kumimoji="0" sz="1200" b="0" i="0" u="none" strike="noStrike" kern="1200" cap="none" spc="4"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eco-friendly</a:t>
            </a:r>
            <a:r>
              <a:rPr kumimoji="0" sz="1200" b="0" i="0" u="none" strike="noStrike" kern="1200" cap="none" spc="15"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manufacturing</a:t>
            </a:r>
            <a:r>
              <a:rPr kumimoji="0" sz="1200" b="0" i="0" u="none" strike="noStrike" kern="1200" cap="none" spc="15" normalizeH="0" baseline="0" noProof="0" dirty="0">
                <a:ln>
                  <a:noFill/>
                </a:ln>
                <a:solidFill>
                  <a:srgbClr val="404040"/>
                </a:solidFill>
                <a:effectLst/>
                <a:uLnTx/>
                <a:uFillTx/>
                <a:latin typeface="Arial MT"/>
                <a:ea typeface="+mn-ea"/>
                <a:cs typeface="Arial MT"/>
              </a:rPr>
              <a:t> </a:t>
            </a:r>
            <a:r>
              <a:rPr kumimoji="0" sz="1200" b="0" i="0" u="none" strike="noStrike" kern="1200" cap="none" spc="-4" normalizeH="0" baseline="0" noProof="0" dirty="0">
                <a:ln>
                  <a:noFill/>
                </a:ln>
                <a:solidFill>
                  <a:srgbClr val="404040"/>
                </a:solidFill>
                <a:effectLst/>
                <a:uLnTx/>
                <a:uFillTx/>
                <a:latin typeface="Arial MT"/>
                <a:ea typeface="+mn-ea"/>
                <a:cs typeface="Arial MT"/>
              </a:rPr>
              <a:t>practices</a:t>
            </a:r>
            <a:endParaRPr kumimoji="0" sz="1200" b="0" i="0" u="none" strike="noStrike" kern="1200" cap="none" spc="0" normalizeH="0" baseline="0" noProof="0">
              <a:ln>
                <a:noFill/>
              </a:ln>
              <a:solidFill>
                <a:prstClr val="black"/>
              </a:solidFill>
              <a:effectLst/>
              <a:uLnTx/>
              <a:uFillTx/>
              <a:latin typeface="Arial MT"/>
              <a:ea typeface="+mn-ea"/>
              <a:cs typeface="Arial MT"/>
            </a:endParaRPr>
          </a:p>
        </p:txBody>
      </p:sp>
    </p:spTree>
    <p:extLst>
      <p:ext uri="{BB962C8B-B14F-4D97-AF65-F5344CB8AC3E}">
        <p14:creationId xmlns:p14="http://schemas.microsoft.com/office/powerpoint/2010/main" val="416836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9B59-D486-8F61-49A0-3810E7D690B7}"/>
              </a:ext>
            </a:extLst>
          </p:cNvPr>
          <p:cNvSpPr>
            <a:spLocks noGrp="1"/>
          </p:cNvSpPr>
          <p:nvPr>
            <p:ph type="title"/>
          </p:nvPr>
        </p:nvSpPr>
        <p:spPr/>
        <p:txBody>
          <a:bodyPr/>
          <a:lstStyle/>
          <a:p>
            <a:endParaRPr lang="en-IN" dirty="0"/>
          </a:p>
        </p:txBody>
      </p:sp>
      <p:pic>
        <p:nvPicPr>
          <p:cNvPr id="5" name="Content Placeholder 4" descr="A close-up of a wooden door&#10;&#10;Description automatically generated">
            <a:extLst>
              <a:ext uri="{FF2B5EF4-FFF2-40B4-BE49-F238E27FC236}">
                <a16:creationId xmlns:a16="http://schemas.microsoft.com/office/drawing/2014/main" id="{F498B9FD-9281-64AE-D191-99A496524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365" y="-457200"/>
            <a:ext cx="10929721" cy="7315200"/>
          </a:xfrm>
        </p:spPr>
      </p:pic>
    </p:spTree>
    <p:extLst>
      <p:ext uri="{BB962C8B-B14F-4D97-AF65-F5344CB8AC3E}">
        <p14:creationId xmlns:p14="http://schemas.microsoft.com/office/powerpoint/2010/main" val="1001145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sz="4000" b="1" dirty="0">
                <a:solidFill>
                  <a:schemeClr val="folHlink"/>
                </a:solidFill>
              </a:rPr>
              <a:t>Bureau of Indian Standards (BIS)</a:t>
            </a:r>
          </a:p>
        </p:txBody>
      </p:sp>
      <p:sp>
        <p:nvSpPr>
          <p:cNvPr id="12291" name="Rectangle 3"/>
          <p:cNvSpPr>
            <a:spLocks noGrp="1" noChangeArrowheads="1"/>
          </p:cNvSpPr>
          <p:nvPr>
            <p:ph sz="quarter" idx="1"/>
          </p:nvPr>
        </p:nvSpPr>
        <p:spPr>
          <a:xfrm>
            <a:off x="4191000" y="1219200"/>
            <a:ext cx="4724400" cy="5257800"/>
          </a:xfrm>
        </p:spPr>
        <p:txBody>
          <a:bodyPr/>
          <a:lstStyle/>
          <a:p>
            <a:r>
              <a:rPr lang="hi-IN" sz="2000" dirty="0"/>
              <a:t>भारत का राष्ट्रीय मानक निकाय</a:t>
            </a:r>
            <a:endParaRPr lang="en-US" sz="2000" dirty="0"/>
          </a:p>
          <a:p>
            <a:pPr algn="just">
              <a:lnSpc>
                <a:spcPct val="107000"/>
              </a:lnSpc>
              <a:spcAft>
                <a:spcPts val="800"/>
              </a:spcAft>
            </a:pPr>
            <a:r>
              <a:rPr lang="hi-IN" sz="2000" dirty="0">
                <a:latin typeface="Calibri" panose="020F0502020204030204" pitchFamily="34" charset="0"/>
                <a:ea typeface="Calibri" panose="020F0502020204030204" pitchFamily="34" charset="0"/>
              </a:rPr>
              <a:t>भारतीय मानक ब्यूरो अधिनियम</a:t>
            </a:r>
            <a:r>
              <a:rPr lang="en-IN" sz="2800" dirty="0">
                <a:latin typeface="Calibri" panose="020F0502020204030204" pitchFamily="34" charset="0"/>
                <a:ea typeface="Calibri" panose="020F0502020204030204" pitchFamily="34" charset="0"/>
                <a:cs typeface="Mangal" panose="02040503050203030202" pitchFamily="18" charset="0"/>
              </a:rPr>
              <a:t> 1986</a:t>
            </a:r>
            <a:r>
              <a:rPr lang="hi-IN" sz="2000" dirty="0">
                <a:latin typeface="Calibri" panose="020F0502020204030204" pitchFamily="34" charset="0"/>
                <a:ea typeface="Calibri" panose="020F0502020204030204" pitchFamily="34" charset="0"/>
              </a:rPr>
              <a:t> के तहत एक सांविधिक निकाय</a:t>
            </a:r>
            <a:r>
              <a:rPr lang="hi-IN" sz="2800" dirty="0">
                <a:latin typeface="Calibri" panose="020F0502020204030204" pitchFamily="34" charset="0"/>
                <a:ea typeface="Calibri" panose="020F0502020204030204" pitchFamily="34" charset="0"/>
              </a:rPr>
              <a:t> </a:t>
            </a:r>
            <a:r>
              <a:rPr lang="hi-IN" sz="2000" dirty="0">
                <a:latin typeface="Calibri" panose="020F0502020204030204" pitchFamily="34" charset="0"/>
                <a:ea typeface="Calibri" panose="020F0502020204030204" pitchFamily="34" charset="0"/>
              </a:rPr>
              <a:t>है और यह उपभोक्ता मामले</a:t>
            </a:r>
            <a:r>
              <a:rPr lang="en-IN" sz="2800" dirty="0">
                <a:latin typeface="Calibri" panose="020F0502020204030204" pitchFamily="34" charset="0"/>
                <a:ea typeface="Calibri" panose="020F0502020204030204" pitchFamily="34" charset="0"/>
                <a:cs typeface="Mangal" panose="02040503050203030202" pitchFamily="18" charset="0"/>
              </a:rPr>
              <a:t>,</a:t>
            </a:r>
            <a:r>
              <a:rPr lang="hi-IN" sz="2000" dirty="0">
                <a:latin typeface="Calibri" panose="020F0502020204030204" pitchFamily="34" charset="0"/>
                <a:ea typeface="Calibri" panose="020F0502020204030204" pitchFamily="34" charset="0"/>
              </a:rPr>
              <a:t> खाद्य और सार्वजनिक वितरण मंत्रालय</a:t>
            </a:r>
            <a:r>
              <a:rPr lang="en-IN" sz="2800" dirty="0">
                <a:latin typeface="Calibri" panose="020F0502020204030204" pitchFamily="34" charset="0"/>
                <a:ea typeface="Calibri" panose="020F0502020204030204" pitchFamily="34" charset="0"/>
                <a:cs typeface="Mangal" panose="02040503050203030202" pitchFamily="18" charset="0"/>
              </a:rPr>
              <a:t>, </a:t>
            </a:r>
            <a:r>
              <a:rPr lang="hi-IN" sz="2000" dirty="0">
                <a:latin typeface="Calibri" panose="020F0502020204030204" pitchFamily="34" charset="0"/>
                <a:ea typeface="Calibri" panose="020F0502020204030204" pitchFamily="34" charset="0"/>
              </a:rPr>
              <a:t>सरकार के अधीन काम करता है। इस अधिनियम को 2016 में संशोधित किया गया है।</a:t>
            </a:r>
            <a:endParaRPr lang="en-IN" sz="2800" dirty="0">
              <a:latin typeface="Calibri" panose="020F0502020204030204" pitchFamily="34" charset="0"/>
              <a:ea typeface="Calibri" panose="020F0502020204030204" pitchFamily="34" charset="0"/>
              <a:cs typeface="Mangal" panose="02040503050203030202" pitchFamily="18" charset="0"/>
            </a:endParaRPr>
          </a:p>
          <a:p>
            <a:pPr algn="just"/>
            <a:r>
              <a:rPr lang="en-US" sz="2000" dirty="0">
                <a:solidFill>
                  <a:schemeClr val="accent2"/>
                </a:solidFill>
              </a:rPr>
              <a:t>.</a:t>
            </a:r>
          </a:p>
          <a:p>
            <a:pPr algn="just"/>
            <a:endParaRPr lang="en-US" sz="2000" dirty="0">
              <a:solidFill>
                <a:srgbClr val="333399"/>
              </a:solidFill>
            </a:endParaRPr>
          </a:p>
          <a:p>
            <a:pPr>
              <a:spcBef>
                <a:spcPct val="0"/>
              </a:spcBef>
              <a:buClrTx/>
              <a:buFontTx/>
              <a:buChar char="•"/>
            </a:pPr>
            <a:endParaRPr lang="en-US" sz="2500" dirty="0"/>
          </a:p>
          <a:p>
            <a:pPr eaLnBrk="1" hangingPunct="1"/>
            <a:endParaRPr lang="en-US" dirty="0">
              <a:solidFill>
                <a:schemeClr val="folHlink"/>
              </a:solidFill>
            </a:endParaRPr>
          </a:p>
        </p:txBody>
      </p:sp>
      <p:pic>
        <p:nvPicPr>
          <p:cNvPr id="12292" name="Picture 4"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0"/>
            <a:ext cx="11430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bis_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33" y="1447800"/>
            <a:ext cx="37930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p:cNvSpPr>
            <a:spLocks noChangeArrowheads="1"/>
          </p:cNvSpPr>
          <p:nvPr/>
        </p:nvSpPr>
        <p:spPr bwMode="auto">
          <a:xfrm>
            <a:off x="5029200" y="4189412"/>
            <a:ext cx="3276600" cy="801688"/>
          </a:xfrm>
          <a:prstGeom prst="roundRect">
            <a:avLst>
              <a:gd name="adj" fmla="val 16667"/>
            </a:avLst>
          </a:prstGeom>
          <a:solidFill>
            <a:schemeClr val="accent1"/>
          </a:solid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i-IN" sz="32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उद्देश्य</a:t>
            </a:r>
            <a:endParaRPr kumimoji="0" lang="en-US" sz="3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Times New Roman" pitchFamily="18" charset="0"/>
              <a:ea typeface="+mn-ea"/>
              <a:cs typeface="+mn-cs"/>
            </a:endParaRPr>
          </a:p>
        </p:txBody>
      </p:sp>
      <p:sp>
        <p:nvSpPr>
          <p:cNvPr id="12296" name="AutoShape 8"/>
          <p:cNvSpPr>
            <a:spLocks noChangeArrowheads="1"/>
          </p:cNvSpPr>
          <p:nvPr/>
        </p:nvSpPr>
        <p:spPr bwMode="auto">
          <a:xfrm>
            <a:off x="4462849" y="5217082"/>
            <a:ext cx="4495800" cy="1066800"/>
          </a:xfrm>
          <a:prstGeom prst="roundRect">
            <a:avLst>
              <a:gd name="adj" fmla="val 16667"/>
            </a:avLst>
          </a:prstGeom>
          <a:solidFill>
            <a:schemeClr val="accent1"/>
          </a:solidFill>
          <a:ln w="9525">
            <a:solidFill>
              <a:schemeClr val="tx1"/>
            </a:solidFill>
            <a:round/>
            <a:headEnd/>
            <a:tailEnd/>
          </a:ln>
          <a:effectLst/>
        </p:spPr>
        <p:txBody>
          <a:bodyPr wrap="none" anchor="ctr"/>
          <a:lstStyle/>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0000"/>
                </a:solidFill>
                <a:effectLst/>
                <a:uLnTx/>
                <a:uFillTx/>
                <a:latin typeface="Albertus Medium" pitchFamily="34" charset="0"/>
                <a:ea typeface="+mn-ea"/>
                <a:cs typeface="+mn-cs"/>
              </a:rPr>
              <a:t> </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hi-IN" sz="22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मानकीकरण, गुणवत्ता और प्रमाणन </a:t>
            </a:r>
          </a:p>
          <a:p>
            <a:pPr marL="457200" marR="0" lvl="1" indent="0" algn="r" defTabSz="914400" rtl="0" eaLnBrk="1" fontAlgn="auto" latinLnBrk="0" hangingPunct="1">
              <a:lnSpc>
                <a:spcPct val="100000"/>
              </a:lnSpc>
              <a:spcBef>
                <a:spcPts val="0"/>
              </a:spcBef>
              <a:spcAft>
                <a:spcPts val="0"/>
              </a:spcAft>
              <a:buClrTx/>
              <a:buSzTx/>
              <a:buFontTx/>
              <a:buNone/>
              <a:tabLst/>
              <a:defRPr/>
            </a:pPr>
            <a:r>
              <a:rPr kumimoji="0" lang="hi-IN" sz="2200" b="0" i="0" u="none" strike="noStrike" kern="1200" cap="none" spc="0" normalizeH="0" baseline="0" noProof="0" dirty="0">
                <a:ln>
                  <a:noFill/>
                </a:ln>
                <a:solidFill>
                  <a:prstClr val="black"/>
                </a:solidFill>
                <a:effectLst/>
                <a:uLnTx/>
                <a:uFillTx/>
                <a:latin typeface="Calibri"/>
                <a:ea typeface="+mn-ea"/>
                <a:cs typeface="Mangal" panose="02040503050203030202" pitchFamily="18" charset="0"/>
              </a:rPr>
              <a:t>की गतिविधियों का सौहार्दपूर्ण विकास</a:t>
            </a:r>
            <a:endParaRPr kumimoji="0" lang="en-US" sz="22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Albertus Medium" pitchFamily="34" charset="0"/>
              <a:ea typeface="+mn-ea"/>
              <a:cs typeface="+mn-cs"/>
            </a:endParaRPr>
          </a:p>
        </p:txBody>
      </p:sp>
    </p:spTree>
    <p:extLst>
      <p:ext uri="{BB962C8B-B14F-4D97-AF65-F5344CB8AC3E}">
        <p14:creationId xmlns:p14="http://schemas.microsoft.com/office/powerpoint/2010/main" val="2660268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box(in)">
                                      <p:cBhvr>
                                        <p:cTn id="7" dur="500"/>
                                        <p:tgtEl>
                                          <p:spTgt spid="122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box(in)">
                                      <p:cBhvr>
                                        <p:cTn id="12"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autoUpdateAnimBg="0"/>
      <p:bldP spid="1229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F4F6-61EF-4DF6-98BE-C7AA7813A512}"/>
              </a:ext>
            </a:extLst>
          </p:cNvPr>
          <p:cNvSpPr>
            <a:spLocks noGrp="1"/>
          </p:cNvSpPr>
          <p:nvPr>
            <p:ph type="title"/>
          </p:nvPr>
        </p:nvSpPr>
        <p:spPr/>
        <p:txBody>
          <a:bodyPr/>
          <a:lstStyle/>
          <a:p>
            <a:endParaRPr lang="en-IN"/>
          </a:p>
        </p:txBody>
      </p:sp>
      <p:pic>
        <p:nvPicPr>
          <p:cNvPr id="5" name="Content Placeholder 4" descr="The back of a silver device&#10;&#10;Description automatically generated">
            <a:extLst>
              <a:ext uri="{FF2B5EF4-FFF2-40B4-BE49-F238E27FC236}">
                <a16:creationId xmlns:a16="http://schemas.microsoft.com/office/drawing/2014/main" id="{D3DB5CCA-68FD-4340-5496-744CF5080D2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7357" y="2160588"/>
            <a:ext cx="2912898" cy="3881437"/>
          </a:xfrm>
        </p:spPr>
      </p:pic>
      <p:pic>
        <p:nvPicPr>
          <p:cNvPr id="7" name="Picture 6" descr="Close-up of a bag of cement&#10;&#10;Description automatically generated">
            <a:extLst>
              <a:ext uri="{FF2B5EF4-FFF2-40B4-BE49-F238E27FC236}">
                <a16:creationId xmlns:a16="http://schemas.microsoft.com/office/drawing/2014/main" id="{A4495F81-32EC-B00A-13C9-133085B3B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9" name="Picture 8" descr="A label on a black surface&#10;&#10;Description automatically generated">
            <a:extLst>
              <a:ext uri="{FF2B5EF4-FFF2-40B4-BE49-F238E27FC236}">
                <a16:creationId xmlns:a16="http://schemas.microsoft.com/office/drawing/2014/main" id="{CA924972-6EF3-21E4-A255-ECDD53A522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A label on a computer&#10;&#10;Description automatically generated">
            <a:extLst>
              <a:ext uri="{FF2B5EF4-FFF2-40B4-BE49-F238E27FC236}">
                <a16:creationId xmlns:a16="http://schemas.microsoft.com/office/drawing/2014/main" id="{52623A6C-66CB-D0D0-DA1F-97C097DEB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1714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E7984-4639-7A90-91FB-65C37DE591BC}"/>
              </a:ext>
            </a:extLst>
          </p:cNvPr>
          <p:cNvSpPr>
            <a:spLocks noGrp="1"/>
          </p:cNvSpPr>
          <p:nvPr>
            <p:ph type="title"/>
          </p:nvPr>
        </p:nvSpPr>
        <p:spPr/>
        <p:txBody>
          <a:bodyPr/>
          <a:lstStyle/>
          <a:p>
            <a:endParaRPr lang="en-IN"/>
          </a:p>
        </p:txBody>
      </p:sp>
      <p:pic>
        <p:nvPicPr>
          <p:cNvPr id="5" name="Content Placeholder 4" descr="The back of a silver device&#10;&#10;Description automatically generated">
            <a:extLst>
              <a:ext uri="{FF2B5EF4-FFF2-40B4-BE49-F238E27FC236}">
                <a16:creationId xmlns:a16="http://schemas.microsoft.com/office/drawing/2014/main" id="{04839988-568C-40BD-40EC-9BEF976447A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7357" y="2160588"/>
            <a:ext cx="2912898" cy="3881437"/>
          </a:xfrm>
        </p:spPr>
      </p:pic>
      <p:pic>
        <p:nvPicPr>
          <p:cNvPr id="7" name="Picture 6" descr="Close-up of a bag of cement&#10;&#10;Description automatically generated">
            <a:extLst>
              <a:ext uri="{FF2B5EF4-FFF2-40B4-BE49-F238E27FC236}">
                <a16:creationId xmlns:a16="http://schemas.microsoft.com/office/drawing/2014/main" id="{C05656E6-5D56-56A2-F261-E1025B114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pic>
        <p:nvPicPr>
          <p:cNvPr id="9" name="Picture 8" descr="A label on a black surface&#10;&#10;Description automatically generated">
            <a:extLst>
              <a:ext uri="{FF2B5EF4-FFF2-40B4-BE49-F238E27FC236}">
                <a16:creationId xmlns:a16="http://schemas.microsoft.com/office/drawing/2014/main" id="{87976847-F5EB-50F7-EF9E-7B92CFB33B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71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6840856" y="3679316"/>
            <a:ext cx="2303144" cy="2321432"/>
          </a:xfrm>
          <a:prstGeom prst="rect">
            <a:avLst/>
          </a:prstGeom>
        </p:spPr>
      </p:pic>
      <p:sp>
        <p:nvSpPr>
          <p:cNvPr id="8" name="TextBox 7">
            <a:extLst>
              <a:ext uri="{FF2B5EF4-FFF2-40B4-BE49-F238E27FC236}">
                <a16:creationId xmlns:a16="http://schemas.microsoft.com/office/drawing/2014/main" id="{3990664E-1177-0866-57D4-5805DB9067A9}"/>
              </a:ext>
            </a:extLst>
          </p:cNvPr>
          <p:cNvSpPr txBox="1"/>
          <p:nvPr/>
        </p:nvSpPr>
        <p:spPr>
          <a:xfrm>
            <a:off x="1828800" y="2286000"/>
            <a:ext cx="4590534" cy="923330"/>
          </a:xfrm>
          <a:prstGeom prst="rect">
            <a:avLst/>
          </a:prstGeom>
          <a:noFill/>
        </p:spPr>
        <p:txBody>
          <a:bodyPr wrap="square">
            <a:spAutoFit/>
          </a:bodyPr>
          <a:lstStyle/>
          <a:p>
            <a:r>
              <a:rPr lang="hi-IN" sz="5400" b="1" dirty="0">
                <a:solidFill>
                  <a:srgbClr val="002060"/>
                </a:solidFill>
              </a:rPr>
              <a:t>हॉलमार्किंग</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EE93D4B-9957-42AE-AECC-47B9A9E5A028}"/>
              </a:ext>
            </a:extLst>
          </p:cNvPr>
          <p:cNvGraphicFramePr/>
          <p:nvPr/>
        </p:nvGraphicFramePr>
        <p:xfrm>
          <a:off x="851403" y="511025"/>
          <a:ext cx="7511143" cy="81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F1BFF876-2C6E-45D2-9F92-D16037C75D5F}"/>
              </a:ext>
            </a:extLst>
          </p:cNvPr>
          <p:cNvGraphicFramePr>
            <a:graphicFrameLocks noGrp="1"/>
          </p:cNvGraphicFramePr>
          <p:nvPr>
            <p:ph idx="1"/>
            <p:extLst>
              <p:ext uri="{D42A27DB-BD31-4B8C-83A1-F6EECF244321}">
                <p14:modId xmlns:p14="http://schemas.microsoft.com/office/powerpoint/2010/main" val="1881618106"/>
              </p:ext>
            </p:extLst>
          </p:nvPr>
        </p:nvGraphicFramePr>
        <p:xfrm>
          <a:off x="951189" y="1832429"/>
          <a:ext cx="7311571"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37954879"/>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69A1A45-E3F7-48CC-BD67-3698CA288914}"/>
              </a:ext>
            </a:extLst>
          </p:cNvPr>
          <p:cNvGraphicFramePr/>
          <p:nvPr/>
        </p:nvGraphicFramePr>
        <p:xfrm>
          <a:off x="1524001" y="308428"/>
          <a:ext cx="6346976" cy="1257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8DD11E78-142A-4324-BFCD-5269CBE8DF1A}"/>
              </a:ext>
            </a:extLst>
          </p:cNvPr>
          <p:cNvGraphicFramePr>
            <a:graphicFrameLocks noGrp="1"/>
          </p:cNvGraphicFramePr>
          <p:nvPr>
            <p:ph idx="1"/>
            <p:extLst>
              <p:ext uri="{D42A27DB-BD31-4B8C-83A1-F6EECF244321}">
                <p14:modId xmlns:p14="http://schemas.microsoft.com/office/powerpoint/2010/main" val="3846258857"/>
              </p:ext>
            </p:extLst>
          </p:nvPr>
        </p:nvGraphicFramePr>
        <p:xfrm>
          <a:off x="725715" y="1905000"/>
          <a:ext cx="7671405" cy="42817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677446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pPr lvl="0">
              <a:lnSpc>
                <a:spcPct val="90000"/>
              </a:lnSpc>
            </a:pPr>
            <a:r>
              <a:rPr lang="hi-IN" sz="2500" b="1" dirty="0"/>
              <a:t>हॉलमार्किंग के दायरे में आने वाले सोने के ग्रेड</a:t>
            </a:r>
            <a:br>
              <a:rPr lang="en-US" sz="2500" dirty="0"/>
            </a:br>
            <a:endParaRPr lang="en-IN" sz="2500" dirty="0"/>
          </a:p>
        </p:txBody>
      </p:sp>
      <p:sp>
        <p:nvSpPr>
          <p:cNvPr id="34" name="Isosceles Triangle 3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5" name="Isosceles Triangle 3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54625141"/>
              </p:ext>
            </p:extLst>
          </p:nvPr>
        </p:nvGraphicFramePr>
        <p:xfrm>
          <a:off x="0" y="1191846"/>
          <a:ext cx="9143999" cy="5482283"/>
        </p:xfrm>
        <a:graphic>
          <a:graphicData uri="http://schemas.openxmlformats.org/drawingml/2006/table">
            <a:tbl>
              <a:tblPr firstRow="1" bandRow="1">
                <a:tableStyleId>{35758FB7-9AC5-4552-8A53-C91805E547FA}</a:tableStyleId>
              </a:tblPr>
              <a:tblGrid>
                <a:gridCol w="9143999">
                  <a:extLst>
                    <a:ext uri="{9D8B030D-6E8A-4147-A177-3AD203B41FA5}">
                      <a16:colId xmlns:a16="http://schemas.microsoft.com/office/drawing/2014/main" val="20000"/>
                    </a:ext>
                  </a:extLst>
                </a:gridCol>
              </a:tblGrid>
              <a:tr h="97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dirty="0">
                          <a:latin typeface="Times New Roman" panose="02020603050405020304" pitchFamily="18" charset="0"/>
                          <a:cs typeface="+mn-cs"/>
                        </a:rPr>
                        <a:t>सोने के आभूषणों/कलाकृतियों के लिए आईएस 1417:2016 ग्रेड</a:t>
                      </a:r>
                      <a:endParaRPr lang="en-IN" sz="2400" dirty="0">
                        <a:latin typeface="Times New Roman" panose="02020603050405020304" pitchFamily="18" charset="0"/>
                        <a:cs typeface="+mn-cs"/>
                      </a:endParaRPr>
                    </a:p>
                  </a:txBody>
                  <a:tcPr marL="60961" marR="60961" marT="39512" marB="39512"/>
                </a:tc>
                <a:extLst>
                  <a:ext uri="{0D108BD9-81ED-4DB2-BD59-A6C34878D82A}">
                    <a16:rowId xmlns:a16="http://schemas.microsoft.com/office/drawing/2014/main" val="10000"/>
                  </a:ext>
                </a:extLst>
              </a:tr>
              <a:tr h="18056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2400" dirty="0">
                          <a:latin typeface="Times New Roman" panose="02020603050405020304" pitchFamily="18" charset="0"/>
                          <a:cs typeface="+mn-cs"/>
                        </a:rPr>
                        <a:t>22 कैरेट शुद्धता 916 पीपीटी
20 कैरेट शुद्धता 833 पीपीटी
18 कैरेट शुद्धता 750 पीपीटी
14 कैरेट शुद्धता 585 पीपीटी</a:t>
                      </a:r>
                      <a:endParaRPr lang="en-IN" sz="2400" dirty="0">
                        <a:solidFill>
                          <a:schemeClr val="tx1"/>
                        </a:solidFill>
                        <a:latin typeface="Times New Roman" panose="02020603050405020304" pitchFamily="18" charset="0"/>
                        <a:cs typeface="+mn-cs"/>
                      </a:endParaRPr>
                    </a:p>
                  </a:txBody>
                  <a:tcPr marL="60961" marR="60961" marT="39512" marB="39512"/>
                </a:tc>
                <a:extLst>
                  <a:ext uri="{0D108BD9-81ED-4DB2-BD59-A6C34878D82A}">
                    <a16:rowId xmlns:a16="http://schemas.microsoft.com/office/drawing/2014/main" val="10001"/>
                  </a:ext>
                </a:extLst>
              </a:tr>
              <a:tr h="942606">
                <a:tc>
                  <a:txBody>
                    <a:bodyPr/>
                    <a:lstStyle/>
                    <a:p>
                      <a:r>
                        <a:rPr lang="hi-IN" sz="2400" dirty="0">
                          <a:latin typeface="Times New Roman" panose="02020603050405020304" pitchFamily="18" charset="0"/>
                          <a:cs typeface="+mn-cs"/>
                        </a:rPr>
                        <a:t>सोने के आभूषणों/कलाकृतियों की सोने की सामग्री पर कोई नकारात्मक सहनशीलता की अनुमति नहीं है।</a:t>
                      </a:r>
                      <a:endParaRPr lang="en-IN" sz="2400" dirty="0">
                        <a:latin typeface="Times New Roman" panose="02020603050405020304" pitchFamily="18" charset="0"/>
                        <a:cs typeface="+mn-cs"/>
                      </a:endParaRPr>
                    </a:p>
                  </a:txBody>
                  <a:tcPr marL="60961" marR="60961" marT="39512" marB="39512"/>
                </a:tc>
                <a:extLst>
                  <a:ext uri="{0D108BD9-81ED-4DB2-BD59-A6C34878D82A}">
                    <a16:rowId xmlns:a16="http://schemas.microsoft.com/office/drawing/2014/main" val="10005"/>
                  </a:ext>
                </a:extLst>
              </a:tr>
              <a:tr h="1761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i-IN" altLang="en-US" sz="2400" dirty="0">
                          <a:latin typeface="Times New Roman" panose="02020603050405020304" pitchFamily="18" charset="0"/>
                          <a:cs typeface="+mn-cs"/>
                        </a:rPr>
                        <a:t>हॉलमार्क वाले आभूषणों/कलाकृतियों के परीक्षण के मामले में, अधिकतम 2 पीपीटी की नकारात्मक सहनशीलता की अनुमति है।</a:t>
                      </a:r>
                      <a:endParaRPr lang="en-IN" sz="2400" dirty="0">
                        <a:latin typeface="Times New Roman" panose="02020603050405020304" pitchFamily="18" charset="0"/>
                        <a:cs typeface="+mn-cs"/>
                      </a:endParaRPr>
                    </a:p>
                  </a:txBody>
                  <a:tcPr marL="60961" marR="60961" marT="39512" marB="39512"/>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059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2CE5E58-D735-4597-9501-643E6DF5F3ED}"/>
              </a:ext>
            </a:extLst>
          </p:cNvPr>
          <p:cNvGraphicFramePr/>
          <p:nvPr/>
        </p:nvGraphicFramePr>
        <p:xfrm>
          <a:off x="725715" y="526143"/>
          <a:ext cx="7391702" cy="873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a:extLst>
              <a:ext uri="{FF2B5EF4-FFF2-40B4-BE49-F238E27FC236}">
                <a16:creationId xmlns:a16="http://schemas.microsoft.com/office/drawing/2014/main" id="{FBFADD7B-7790-4A26-8411-4D4130957241}"/>
              </a:ext>
            </a:extLst>
          </p:cNvPr>
          <p:cNvGraphicFramePr>
            <a:graphicFrameLocks noGrp="1"/>
          </p:cNvGraphicFramePr>
          <p:nvPr>
            <p:ph idx="1"/>
          </p:nvPr>
        </p:nvGraphicFramePr>
        <p:xfrm>
          <a:off x="901850" y="1179286"/>
          <a:ext cx="7039429" cy="52977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4820" name="Rectangle 3">
            <a:extLst>
              <a:ext uri="{FF2B5EF4-FFF2-40B4-BE49-F238E27FC236}">
                <a16:creationId xmlns:a16="http://schemas.microsoft.com/office/drawing/2014/main" id="{A1A5CF40-12B4-4750-9475-8555900E66E7}"/>
              </a:ext>
            </a:extLst>
          </p:cNvPr>
          <p:cNvSpPr>
            <a:spLocks noChangeArrowheads="1"/>
          </p:cNvSpPr>
          <p:nvPr/>
        </p:nvSpPr>
        <p:spPr bwMode="auto">
          <a:xfrm>
            <a:off x="1" y="202939"/>
            <a:ext cx="184731" cy="35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IN" altLang="en-US" sz="1714"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
        <p:nvSpPr>
          <p:cNvPr id="34821" name="Rectangle 4">
            <a:extLst>
              <a:ext uri="{FF2B5EF4-FFF2-40B4-BE49-F238E27FC236}">
                <a16:creationId xmlns:a16="http://schemas.microsoft.com/office/drawing/2014/main" id="{A65E2483-A0E4-4684-80DD-A92CE4984D81}"/>
              </a:ext>
            </a:extLst>
          </p:cNvPr>
          <p:cNvSpPr>
            <a:spLocks noChangeArrowheads="1"/>
          </p:cNvSpPr>
          <p:nvPr/>
        </p:nvSpPr>
        <p:spPr bwMode="auto">
          <a:xfrm>
            <a:off x="1752299" y="-1560913"/>
            <a:ext cx="184731" cy="422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200"/>
              </a:spcBef>
              <a:spcAft>
                <a:spcPts val="200"/>
              </a:spcAft>
              <a:buClr>
                <a:schemeClr val="accent1"/>
              </a:buClr>
              <a:buSzPct val="100000"/>
              <a:buFont typeface="Calibri" panose="020F0502020204030204" pitchFamily="34" charset="0"/>
              <a:buChar char=" "/>
              <a:tabLst>
                <a:tab pos="1811338" algn="l"/>
              </a:tabLst>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tabLst>
                <a:tab pos="1811338" algn="l"/>
              </a:tabLst>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tabLst>
                <a:tab pos="1811338" algn="l"/>
              </a:tabLst>
              <a:defRPr sz="1400">
                <a:solidFill>
                  <a:srgbClr val="404040"/>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143"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0"/>
              </a:spcBef>
              <a:spcAft>
                <a:spcPct val="0"/>
              </a:spcAft>
              <a:buClrTx/>
              <a:buSzTx/>
              <a:buFontTx/>
              <a:buNone/>
              <a:tabLst>
                <a:tab pos="1811338" algn="l"/>
              </a:tabLst>
              <a:defRPr/>
            </a:pPr>
            <a:endParaRPr kumimoji="0" lang="en-US" altLang="en-US" sz="1714" b="0" i="0" u="none" strike="noStrike" kern="120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754744"/>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5BBFC-A6F9-4A6B-8E56-304E07B6B9F6}"/>
              </a:ext>
            </a:extLst>
          </p:cNvPr>
          <p:cNvSpPr>
            <a:spLocks noGrp="1"/>
          </p:cNvSpPr>
          <p:nvPr>
            <p:ph type="title"/>
          </p:nvPr>
        </p:nvSpPr>
        <p:spPr>
          <a:xfrm>
            <a:off x="782962" y="1179151"/>
            <a:ext cx="2475485" cy="4463889"/>
          </a:xfrm>
        </p:spPr>
        <p:txBody>
          <a:bodyPr anchor="ctr">
            <a:normAutofit/>
          </a:bodyPr>
          <a:lstStyle/>
          <a:p>
            <a:r>
              <a:rPr lang="hi-IN"/>
              <a:t>आभूषण</a:t>
            </a:r>
            <a:r>
              <a:rPr lang="en-US"/>
              <a:t> </a:t>
            </a:r>
            <a:r>
              <a:rPr lang="hi-IN"/>
              <a:t>के दुकान में क्या देखें?</a:t>
            </a:r>
            <a:endParaRPr lang="en-US"/>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0907FE-8D1C-4CEC-A24C-186299B85A83}"/>
              </a:ext>
            </a:extLst>
          </p:cNvPr>
          <p:cNvSpPr>
            <a:spLocks noGrp="1"/>
          </p:cNvSpPr>
          <p:nvPr>
            <p:ph idx="1"/>
          </p:nvPr>
        </p:nvSpPr>
        <p:spPr>
          <a:xfrm>
            <a:off x="3258447" y="152400"/>
            <a:ext cx="5231503" cy="6553200"/>
          </a:xfrm>
        </p:spPr>
        <p:txBody>
          <a:bodyPr anchor="ctr">
            <a:normAutofit/>
          </a:bodyPr>
          <a:lstStyle/>
          <a:p>
            <a:pPr marL="0" indent="0">
              <a:buNone/>
            </a:pPr>
            <a:endParaRPr lang="en-US" dirty="0"/>
          </a:p>
          <a:p>
            <a:r>
              <a:rPr lang="hi-IN" sz="2400" dirty="0"/>
              <a:t>बीआईएस द्वारा जारी पंजीकरण का प्रमाण पत्र </a:t>
            </a:r>
            <a:endParaRPr lang="en-US" sz="2400" dirty="0"/>
          </a:p>
          <a:p>
            <a:r>
              <a:rPr lang="hi-IN" sz="2400" dirty="0"/>
              <a:t>हॉलमार्क वाले लेख पर देखा जाना चाहिए (हॉलमार्क के घटक) </a:t>
            </a:r>
            <a:endParaRPr lang="en-US" sz="2400" dirty="0"/>
          </a:p>
          <a:p>
            <a:r>
              <a:rPr lang="hi-IN" sz="2400" dirty="0"/>
              <a:t>न्यूनतम 10X आवर्धन का आवर्धक काँच </a:t>
            </a:r>
            <a:endParaRPr lang="en-US" sz="2400" dirty="0"/>
          </a:p>
          <a:p>
            <a:r>
              <a:rPr lang="hi-IN" sz="2400" dirty="0"/>
              <a:t>0.01 ग्राम सटीकता के वजन का संतुलन। </a:t>
            </a:r>
            <a:endParaRPr lang="en-US" sz="2400" dirty="0"/>
          </a:p>
          <a:p>
            <a:r>
              <a:rPr lang="hi-IN" sz="2400" dirty="0"/>
              <a:t>किसी भी प्रश्न या शिकायत के लिए बीआईएस कार्यालय के संपर्क विवरण (लाइसेंस प्राप्त ज्वैलर्स की सूची से जाँच की जा सकती है </a:t>
            </a:r>
            <a:r>
              <a:rPr lang="en-US" sz="2400" dirty="0">
                <a:hlinkClick r:id="rId2"/>
              </a:rPr>
              <a:t>www.bis.gov.in</a:t>
            </a:r>
            <a:r>
              <a:rPr lang="en-US" sz="2400" dirty="0"/>
              <a:t> </a:t>
            </a:r>
            <a:r>
              <a:rPr lang="hi-IN" sz="2400" dirty="0"/>
              <a:t>ज्वैलर पंजीकरण योजना में हॉलमार्किंग सेक्शन के तहत</a:t>
            </a:r>
            <a:r>
              <a:rPr lang="en-US" sz="2400" dirty="0"/>
              <a:t>)</a:t>
            </a:r>
          </a:p>
          <a:p>
            <a:pPr>
              <a:buNone/>
            </a:pPr>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3280738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04A4BB6-266E-4C04-9DB3-FE8D1095ECC7}"/>
              </a:ext>
            </a:extLst>
          </p:cNvPr>
          <p:cNvGraphicFramePr/>
          <p:nvPr>
            <p:extLst>
              <p:ext uri="{D42A27DB-BD31-4B8C-83A1-F6EECF244321}">
                <p14:modId xmlns:p14="http://schemas.microsoft.com/office/powerpoint/2010/main" val="1490099983"/>
              </p:ext>
            </p:extLst>
          </p:nvPr>
        </p:nvGraphicFramePr>
        <p:xfrm>
          <a:off x="1151049" y="609600"/>
          <a:ext cx="6582228" cy="129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a:extLst>
              <a:ext uri="{FF2B5EF4-FFF2-40B4-BE49-F238E27FC236}">
                <a16:creationId xmlns:a16="http://schemas.microsoft.com/office/drawing/2014/main" id="{81B19B62-237E-49DE-82E5-94D5C6E8032A}"/>
              </a:ext>
            </a:extLst>
          </p:cNvPr>
          <p:cNvGraphicFramePr>
            <a:graphicFrameLocks noGrp="1"/>
          </p:cNvGraphicFramePr>
          <p:nvPr>
            <p:ph idx="1"/>
            <p:extLst>
              <p:ext uri="{D42A27DB-BD31-4B8C-83A1-F6EECF244321}">
                <p14:modId xmlns:p14="http://schemas.microsoft.com/office/powerpoint/2010/main" val="166290541"/>
              </p:ext>
            </p:extLst>
          </p:nvPr>
        </p:nvGraphicFramePr>
        <p:xfrm>
          <a:off x="1121077" y="1904999"/>
          <a:ext cx="6894286" cy="46445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2190387"/>
      </p:ext>
    </p:extLst>
  </p:cSld>
  <p:clrMapOvr>
    <a:masterClrMapping/>
  </p:clrMapOvr>
  <p:transition spd="slow">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DA8FD6-CA1E-7523-132B-FE5BA5A710DB}"/>
              </a:ext>
            </a:extLst>
          </p:cNvPr>
          <p:cNvSpPr txBox="1"/>
          <p:nvPr/>
        </p:nvSpPr>
        <p:spPr>
          <a:xfrm>
            <a:off x="3642014" y="1020268"/>
            <a:ext cx="1859973" cy="553998"/>
          </a:xfrm>
          <a:prstGeom prst="rect">
            <a:avLst/>
          </a:prstGeom>
          <a:noFill/>
        </p:spPr>
        <p:txBody>
          <a:bodyPr wrap="square">
            <a:spAutoFit/>
          </a:bodyPr>
          <a:lstStyle/>
          <a:p>
            <a:pPr defTabSz="685800"/>
            <a:r>
              <a:rPr lang="hi-IN" sz="3000" b="1" dirty="0">
                <a:solidFill>
                  <a:srgbClr val="202124"/>
                </a:solidFill>
                <a:latin typeface="Google Sans"/>
              </a:rPr>
              <a:t>हॉलमार्किंग</a:t>
            </a:r>
            <a:endParaRPr lang="en-IN" sz="3000" b="1" dirty="0">
              <a:solidFill>
                <a:srgbClr val="202124"/>
              </a:solidFill>
              <a:latin typeface="Google Sans"/>
            </a:endParaRPr>
          </a:p>
        </p:txBody>
      </p:sp>
      <p:pic>
        <p:nvPicPr>
          <p:cNvPr id="4" name="Picture 3">
            <a:extLst>
              <a:ext uri="{FF2B5EF4-FFF2-40B4-BE49-F238E27FC236}">
                <a16:creationId xmlns:a16="http://schemas.microsoft.com/office/drawing/2014/main" id="{ADF5D36D-D3C6-DBD0-8108-4247A4BD0A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0785" y="929987"/>
            <a:ext cx="880088" cy="621196"/>
          </a:xfrm>
          <a:prstGeom prst="rect">
            <a:avLst/>
          </a:prstGeom>
          <a:noFill/>
          <a:ln>
            <a:noFill/>
          </a:ln>
        </p:spPr>
      </p:pic>
      <p:sp>
        <p:nvSpPr>
          <p:cNvPr id="6" name="TextBox 5">
            <a:extLst>
              <a:ext uri="{FF2B5EF4-FFF2-40B4-BE49-F238E27FC236}">
                <a16:creationId xmlns:a16="http://schemas.microsoft.com/office/drawing/2014/main" id="{42086EF9-210E-E49D-BF25-EA45EA900F8E}"/>
              </a:ext>
            </a:extLst>
          </p:cNvPr>
          <p:cNvSpPr txBox="1"/>
          <p:nvPr/>
        </p:nvSpPr>
        <p:spPr>
          <a:xfrm>
            <a:off x="509154" y="1918936"/>
            <a:ext cx="8250382" cy="1361911"/>
          </a:xfrm>
          <a:prstGeom prst="rect">
            <a:avLst/>
          </a:prstGeom>
          <a:noFill/>
        </p:spPr>
        <p:txBody>
          <a:bodyPr wrap="square">
            <a:spAutoFit/>
          </a:bodyPr>
          <a:lstStyle/>
          <a:p>
            <a:pPr marL="257175" indent="-257175" defTabSz="685800">
              <a:buClr>
                <a:srgbClr val="7030A0"/>
              </a:buClr>
              <a:buFont typeface="Wingdings" panose="05000000000000000000" pitchFamily="2" charset="2"/>
              <a:buChar char="Ø"/>
            </a:pPr>
            <a:r>
              <a:rPr lang="en-IN" sz="1650" dirty="0" err="1">
                <a:solidFill>
                  <a:prstClr val="black"/>
                </a:solidFill>
                <a:latin typeface="Mangal" panose="02040503050203030202" pitchFamily="18" charset="0"/>
                <a:cs typeface="Mangal" panose="02040503050203030202" pitchFamily="18" charset="0"/>
              </a:rPr>
              <a:t>बीआईएस</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की</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srgbClr val="FF0000"/>
                </a:solidFill>
                <a:latin typeface="Mangal" panose="02040503050203030202" pitchFamily="18" charset="0"/>
                <a:cs typeface="Mangal" panose="02040503050203030202" pitchFamily="18" charset="0"/>
              </a:rPr>
              <a:t>स्वैच्छिक</a:t>
            </a:r>
            <a:r>
              <a:rPr lang="en-IN" sz="1650" dirty="0">
                <a:solidFill>
                  <a:srgbClr val="FF0000"/>
                </a:solidFill>
                <a:latin typeface="Mangal" panose="02040503050203030202" pitchFamily="18" charset="0"/>
                <a:cs typeface="Mangal" panose="02040503050203030202" pitchFamily="18" charset="0"/>
              </a:rPr>
              <a:t> </a:t>
            </a:r>
            <a:r>
              <a:rPr lang="en-IN" sz="1650" dirty="0" err="1">
                <a:solidFill>
                  <a:srgbClr val="FF0000"/>
                </a:solidFill>
                <a:latin typeface="Mangal" panose="02040503050203030202" pitchFamily="18" charset="0"/>
                <a:cs typeface="Mangal" panose="02040503050203030202" pitchFamily="18" charset="0"/>
              </a:rPr>
              <a:t>योजना</a:t>
            </a:r>
            <a:r>
              <a:rPr lang="en-IN" sz="1650" dirty="0">
                <a:solidFill>
                  <a:srgbClr val="FF0000"/>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के</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तहत</a:t>
            </a:r>
            <a:r>
              <a:rPr lang="en-IN" sz="1650" dirty="0">
                <a:solidFill>
                  <a:prstClr val="black"/>
                </a:solidFill>
                <a:latin typeface="Mangal" panose="02040503050203030202" pitchFamily="18" charset="0"/>
                <a:cs typeface="Mangal" panose="02040503050203030202" pitchFamily="18" charset="0"/>
              </a:rPr>
              <a:t> </a:t>
            </a:r>
            <a:r>
              <a:rPr lang="en-IN" sz="1650" b="1" u="sng" dirty="0" err="1">
                <a:solidFill>
                  <a:prstClr val="black"/>
                </a:solidFill>
                <a:latin typeface="Mangal" panose="02040503050203030202" pitchFamily="18" charset="0"/>
                <a:cs typeface="Mangal" panose="02040503050203030202" pitchFamily="18" charset="0"/>
              </a:rPr>
              <a:t>अप्रैल</a:t>
            </a:r>
            <a:r>
              <a:rPr lang="en-IN" sz="1650" b="1" u="sng" dirty="0">
                <a:solidFill>
                  <a:prstClr val="black"/>
                </a:solidFill>
                <a:latin typeface="Mangal" panose="02040503050203030202" pitchFamily="18" charset="0"/>
                <a:cs typeface="Mangal" panose="02040503050203030202" pitchFamily="18" charset="0"/>
              </a:rPr>
              <a:t> 2000</a:t>
            </a:r>
            <a:r>
              <a:rPr lang="en-IN" sz="1650" b="1"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में</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सोने</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के</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आभूषणों</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की</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हॉलमार्किंग</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शुरू</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की</a:t>
            </a:r>
            <a:r>
              <a:rPr lang="en-IN" sz="1650" dirty="0">
                <a:solidFill>
                  <a:prstClr val="black"/>
                </a:solidFill>
                <a:latin typeface="Mangal" panose="02040503050203030202" pitchFamily="18" charset="0"/>
                <a:cs typeface="Mangal" panose="02040503050203030202" pitchFamily="18" charset="0"/>
              </a:rPr>
              <a:t> </a:t>
            </a:r>
            <a:r>
              <a:rPr lang="en-IN" sz="1650" dirty="0" err="1">
                <a:solidFill>
                  <a:prstClr val="black"/>
                </a:solidFill>
                <a:latin typeface="Mangal" panose="02040503050203030202" pitchFamily="18" charset="0"/>
                <a:cs typeface="Mangal" panose="02040503050203030202" pitchFamily="18" charset="0"/>
              </a:rPr>
              <a:t>गई</a:t>
            </a:r>
            <a:r>
              <a:rPr lang="hi-IN" sz="1650" dirty="0">
                <a:solidFill>
                  <a:prstClr val="black"/>
                </a:solidFill>
                <a:latin typeface="Mangal" panose="02040503050203030202" pitchFamily="18" charset="0"/>
                <a:cs typeface="Mangal" panose="02040503050203030202" pitchFamily="18" charset="0"/>
              </a:rPr>
              <a:t>।</a:t>
            </a:r>
            <a:endParaRPr lang="en-IN" sz="1650" dirty="0">
              <a:solidFill>
                <a:prstClr val="black"/>
              </a:solidFill>
              <a:latin typeface="Mangal" panose="02040503050203030202" pitchFamily="18" charset="0"/>
              <a:cs typeface="Mangal" panose="02040503050203030202" pitchFamily="18" charset="0"/>
            </a:endParaRPr>
          </a:p>
          <a:p>
            <a:pPr marL="257175" indent="-257175" defTabSz="685800">
              <a:buClr>
                <a:srgbClr val="7030A0"/>
              </a:buClr>
              <a:buFont typeface="Wingdings" panose="05000000000000000000" pitchFamily="2" charset="2"/>
              <a:buChar char="Ø"/>
            </a:pPr>
            <a:endParaRPr lang="en-IN" sz="1650" dirty="0">
              <a:solidFill>
                <a:prstClr val="black"/>
              </a:solidFill>
              <a:latin typeface="Mangal" panose="02040503050203030202" pitchFamily="18" charset="0"/>
              <a:cs typeface="Mangal" panose="02040503050203030202" pitchFamily="18" charset="0"/>
            </a:endParaRPr>
          </a:p>
          <a:p>
            <a:pPr marL="257175" indent="-257175" defTabSz="685800">
              <a:buClr>
                <a:srgbClr val="7030A0"/>
              </a:buClr>
              <a:buFont typeface="Wingdings" panose="05000000000000000000" pitchFamily="2" charset="2"/>
              <a:buChar char="Ø"/>
            </a:pPr>
            <a:endParaRPr lang="en-IN" sz="1650" dirty="0">
              <a:solidFill>
                <a:prstClr val="black"/>
              </a:solidFill>
              <a:latin typeface="Mangal" panose="02040503050203030202" pitchFamily="18" charset="0"/>
              <a:cs typeface="Mangal" panose="02040503050203030202" pitchFamily="18" charset="0"/>
            </a:endParaRPr>
          </a:p>
          <a:p>
            <a:pPr marL="257175" indent="-257175" defTabSz="685800">
              <a:buClr>
                <a:srgbClr val="7030A0"/>
              </a:buClr>
              <a:buFont typeface="Wingdings" panose="05000000000000000000" pitchFamily="2" charset="2"/>
              <a:buChar char="Ø"/>
            </a:pPr>
            <a:endParaRPr lang="en-IN" sz="1650" dirty="0">
              <a:solidFill>
                <a:prstClr val="black"/>
              </a:solidFill>
              <a:latin typeface="Mangal" panose="02040503050203030202" pitchFamily="18" charset="0"/>
              <a:cs typeface="Mangal" panose="02040503050203030202" pitchFamily="18" charset="0"/>
            </a:endParaRPr>
          </a:p>
        </p:txBody>
      </p:sp>
      <p:sp>
        <p:nvSpPr>
          <p:cNvPr id="7" name="Oval 6">
            <a:extLst>
              <a:ext uri="{FF2B5EF4-FFF2-40B4-BE49-F238E27FC236}">
                <a16:creationId xmlns:a16="http://schemas.microsoft.com/office/drawing/2014/main" id="{1193A3B0-33F2-480E-7BD1-BD4CDA4CEEB9}"/>
              </a:ext>
            </a:extLst>
          </p:cNvPr>
          <p:cNvSpPr/>
          <p:nvPr/>
        </p:nvSpPr>
        <p:spPr>
          <a:xfrm>
            <a:off x="5683827" y="1709304"/>
            <a:ext cx="1589810" cy="675410"/>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Segoe UI"/>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7622F8B-C393-85D9-2213-D41A7E8EE2DF}"/>
                  </a:ext>
                </a:extLst>
              </p:cNvPr>
              <p:cNvSpPr txBox="1"/>
              <p:nvPr/>
            </p:nvSpPr>
            <p:spPr>
              <a:xfrm>
                <a:off x="7424567" y="2781982"/>
                <a:ext cx="1512434" cy="3462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IN" sz="2250" i="1">
                          <a:solidFill>
                            <a:prstClr val="black"/>
                          </a:solidFill>
                          <a:latin typeface="Cambria Math" panose="02040503050406030204" pitchFamily="18" charset="0"/>
                        </a:rPr>
                        <m:t>22</m:t>
                      </m:r>
                      <m:r>
                        <a:rPr lang="en-IN" sz="2250" i="1">
                          <a:solidFill>
                            <a:prstClr val="black"/>
                          </a:solidFill>
                          <a:latin typeface="Cambria Math" panose="02040503050406030204" pitchFamily="18" charset="0"/>
                        </a:rPr>
                        <m:t>𝐾</m:t>
                      </m:r>
                      <m:r>
                        <a:rPr lang="en-IN" sz="2250" i="1">
                          <a:solidFill>
                            <a:prstClr val="black"/>
                          </a:solidFill>
                          <a:latin typeface="Cambria Math" panose="02040503050406030204" pitchFamily="18" charset="0"/>
                        </a:rPr>
                        <m:t> </m:t>
                      </m:r>
                      <m:r>
                        <a:rPr lang="en-IN" sz="2250" i="1">
                          <a:solidFill>
                            <a:prstClr val="black"/>
                          </a:solidFill>
                          <a:latin typeface="Cambria Math" panose="02040503050406030204" pitchFamily="18" charset="0"/>
                        </a:rPr>
                        <m:t>916</m:t>
                      </m:r>
                      <m:r>
                        <a:rPr lang="en-IN" sz="2250" i="1">
                          <a:solidFill>
                            <a:prstClr val="black"/>
                          </a:solidFill>
                          <a:latin typeface="Cambria Math" panose="02040503050406030204" pitchFamily="18" charset="0"/>
                        </a:rPr>
                        <m:t> </m:t>
                      </m:r>
                    </m:oMath>
                  </m:oMathPara>
                </a14:m>
                <a:endParaRPr lang="en-IN" sz="1500" dirty="0">
                  <a:solidFill>
                    <a:prstClr val="black"/>
                  </a:solidFill>
                  <a:latin typeface="Segoe UI"/>
                </a:endParaRPr>
              </a:p>
            </p:txBody>
          </p:sp>
        </mc:Choice>
        <mc:Fallback xmlns="">
          <p:sp>
            <p:nvSpPr>
              <p:cNvPr id="8" name="TextBox 7">
                <a:extLst>
                  <a:ext uri="{FF2B5EF4-FFF2-40B4-BE49-F238E27FC236}">
                    <a16:creationId xmlns:a16="http://schemas.microsoft.com/office/drawing/2014/main" id="{77622F8B-C393-85D9-2213-D41A7E8EE2DF}"/>
                  </a:ext>
                </a:extLst>
              </p:cNvPr>
              <p:cNvSpPr txBox="1">
                <a:spLocks noRot="1" noChangeAspect="1" noMove="1" noResize="1" noEditPoints="1" noAdjustHandles="1" noChangeArrowheads="1" noChangeShapeType="1" noTextEdit="1"/>
              </p:cNvSpPr>
              <p:nvPr/>
            </p:nvSpPr>
            <p:spPr>
              <a:xfrm>
                <a:off x="7424567" y="2781982"/>
                <a:ext cx="1512434" cy="346249"/>
              </a:xfrm>
              <a:prstGeom prst="rect">
                <a:avLst/>
              </a:prstGeom>
              <a:blipFill>
                <a:blip r:embed="rId3"/>
                <a:stretch>
                  <a:fillRect b="-105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F015F7-A21E-EE4F-E548-5F4BDBFA3326}"/>
                  </a:ext>
                </a:extLst>
              </p:cNvPr>
              <p:cNvSpPr txBox="1"/>
              <p:nvPr/>
            </p:nvSpPr>
            <p:spPr>
              <a:xfrm>
                <a:off x="3658190" y="2784394"/>
                <a:ext cx="1512434" cy="3462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IN" sz="2250" i="1">
                          <a:solidFill>
                            <a:prstClr val="black"/>
                          </a:solidFill>
                          <a:latin typeface="Cambria Math" panose="02040503050406030204" pitchFamily="18" charset="0"/>
                        </a:rPr>
                        <m:t>14</m:t>
                      </m:r>
                      <m:r>
                        <a:rPr lang="en-IN" sz="2250" i="1">
                          <a:solidFill>
                            <a:prstClr val="black"/>
                          </a:solidFill>
                          <a:latin typeface="Cambria Math" panose="02040503050406030204" pitchFamily="18" charset="0"/>
                        </a:rPr>
                        <m:t>𝐾</m:t>
                      </m:r>
                      <m:r>
                        <a:rPr lang="en-IN" sz="2250" i="1">
                          <a:solidFill>
                            <a:prstClr val="black"/>
                          </a:solidFill>
                          <a:latin typeface="Cambria Math" panose="02040503050406030204" pitchFamily="18" charset="0"/>
                        </a:rPr>
                        <m:t> </m:t>
                      </m:r>
                      <m:r>
                        <a:rPr lang="en-IN" sz="2250" i="1">
                          <a:solidFill>
                            <a:prstClr val="black"/>
                          </a:solidFill>
                          <a:latin typeface="Cambria Math" panose="02040503050406030204" pitchFamily="18" charset="0"/>
                        </a:rPr>
                        <m:t>585</m:t>
                      </m:r>
                    </m:oMath>
                  </m:oMathPara>
                </a14:m>
                <a:endParaRPr lang="en-IN" sz="1500" dirty="0">
                  <a:solidFill>
                    <a:prstClr val="black"/>
                  </a:solidFill>
                  <a:latin typeface="Segoe UI"/>
                </a:endParaRPr>
              </a:p>
            </p:txBody>
          </p:sp>
        </mc:Choice>
        <mc:Fallback xmlns="">
          <p:sp>
            <p:nvSpPr>
              <p:cNvPr id="9" name="TextBox 8">
                <a:extLst>
                  <a:ext uri="{FF2B5EF4-FFF2-40B4-BE49-F238E27FC236}">
                    <a16:creationId xmlns:a16="http://schemas.microsoft.com/office/drawing/2014/main" id="{F1F015F7-A21E-EE4F-E548-5F4BDBFA3326}"/>
                  </a:ext>
                </a:extLst>
              </p:cNvPr>
              <p:cNvSpPr txBox="1">
                <a:spLocks noRot="1" noChangeAspect="1" noMove="1" noResize="1" noEditPoints="1" noAdjustHandles="1" noChangeArrowheads="1" noChangeShapeType="1" noTextEdit="1"/>
              </p:cNvSpPr>
              <p:nvPr/>
            </p:nvSpPr>
            <p:spPr>
              <a:xfrm>
                <a:off x="3658190" y="2784394"/>
                <a:ext cx="1512434" cy="346249"/>
              </a:xfrm>
              <a:prstGeom prst="rect">
                <a:avLst/>
              </a:prstGeom>
              <a:blipFill>
                <a:blip r:embed="rId4"/>
                <a:stretch>
                  <a:fillRect b="-1052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99BF517-F444-08D7-3D2F-D8C0FA283E5B}"/>
                  </a:ext>
                </a:extLst>
              </p:cNvPr>
              <p:cNvSpPr txBox="1"/>
              <p:nvPr/>
            </p:nvSpPr>
            <p:spPr>
              <a:xfrm>
                <a:off x="5722369" y="2794787"/>
                <a:ext cx="1512434" cy="346249"/>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IN" sz="2250" i="1">
                          <a:solidFill>
                            <a:prstClr val="black"/>
                          </a:solidFill>
                          <a:latin typeface="Cambria Math" panose="02040503050406030204" pitchFamily="18" charset="0"/>
                        </a:rPr>
                        <m:t>18</m:t>
                      </m:r>
                      <m:r>
                        <a:rPr lang="en-IN" sz="2250" i="1">
                          <a:solidFill>
                            <a:prstClr val="black"/>
                          </a:solidFill>
                          <a:latin typeface="Cambria Math" panose="02040503050406030204" pitchFamily="18" charset="0"/>
                        </a:rPr>
                        <m:t>𝐾</m:t>
                      </m:r>
                      <m:r>
                        <a:rPr lang="en-IN" sz="2250" i="1">
                          <a:solidFill>
                            <a:prstClr val="black"/>
                          </a:solidFill>
                          <a:latin typeface="Cambria Math" panose="02040503050406030204" pitchFamily="18" charset="0"/>
                        </a:rPr>
                        <m:t> </m:t>
                      </m:r>
                      <m:r>
                        <a:rPr lang="en-IN" sz="2250" i="1">
                          <a:solidFill>
                            <a:prstClr val="black"/>
                          </a:solidFill>
                          <a:latin typeface="Cambria Math" panose="02040503050406030204" pitchFamily="18" charset="0"/>
                        </a:rPr>
                        <m:t>750</m:t>
                      </m:r>
                    </m:oMath>
                  </m:oMathPara>
                </a14:m>
                <a:endParaRPr lang="en-IN" sz="1500" dirty="0">
                  <a:solidFill>
                    <a:prstClr val="black"/>
                  </a:solidFill>
                  <a:latin typeface="Segoe UI"/>
                </a:endParaRPr>
              </a:p>
            </p:txBody>
          </p:sp>
        </mc:Choice>
        <mc:Fallback xmlns="">
          <p:sp>
            <p:nvSpPr>
              <p:cNvPr id="10" name="TextBox 9">
                <a:extLst>
                  <a:ext uri="{FF2B5EF4-FFF2-40B4-BE49-F238E27FC236}">
                    <a16:creationId xmlns:a16="http://schemas.microsoft.com/office/drawing/2014/main" id="{E99BF517-F444-08D7-3D2F-D8C0FA283E5B}"/>
                  </a:ext>
                </a:extLst>
              </p:cNvPr>
              <p:cNvSpPr txBox="1">
                <a:spLocks noRot="1" noChangeAspect="1" noMove="1" noResize="1" noEditPoints="1" noAdjustHandles="1" noChangeArrowheads="1" noChangeShapeType="1" noTextEdit="1"/>
              </p:cNvSpPr>
              <p:nvPr/>
            </p:nvSpPr>
            <p:spPr>
              <a:xfrm>
                <a:off x="5722369" y="2794787"/>
                <a:ext cx="1512434" cy="346249"/>
              </a:xfrm>
              <a:prstGeom prst="rect">
                <a:avLst/>
              </a:prstGeom>
              <a:blipFill>
                <a:blip r:embed="rId5"/>
                <a:stretch>
                  <a:fillRect b="-12281"/>
                </a:stretch>
              </a:blipFill>
            </p:spPr>
            <p:txBody>
              <a:bodyPr/>
              <a:lstStyle/>
              <a:p>
                <a:r>
                  <a:rPr lang="en-IN">
                    <a:noFill/>
                  </a:rPr>
                  <a:t> </a:t>
                </a:r>
              </a:p>
            </p:txBody>
          </p:sp>
        </mc:Fallback>
      </mc:AlternateContent>
      <p:cxnSp>
        <p:nvCxnSpPr>
          <p:cNvPr id="11" name="Connector: Curved 10">
            <a:extLst>
              <a:ext uri="{FF2B5EF4-FFF2-40B4-BE49-F238E27FC236}">
                <a16:creationId xmlns:a16="http://schemas.microsoft.com/office/drawing/2014/main" id="{C72B81D0-AD55-9DAA-1D9C-FC07D675B0AE}"/>
              </a:ext>
            </a:extLst>
          </p:cNvPr>
          <p:cNvCxnSpPr>
            <a:cxnSpLocks/>
            <a:stCxn id="7" idx="3"/>
            <a:endCxn id="9" idx="0"/>
          </p:cNvCxnSpPr>
          <p:nvPr/>
        </p:nvCxnSpPr>
        <p:spPr>
          <a:xfrm rot="5400000">
            <a:off x="4916232" y="1783977"/>
            <a:ext cx="498592" cy="1502242"/>
          </a:xfrm>
          <a:prstGeom prst="curvedConnector3">
            <a:avLst>
              <a:gd name="adj1" fmla="val 50000"/>
            </a:avLst>
          </a:prstGeom>
          <a:ln w="38100">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20" name="Connector: Curved 19">
            <a:extLst>
              <a:ext uri="{FF2B5EF4-FFF2-40B4-BE49-F238E27FC236}">
                <a16:creationId xmlns:a16="http://schemas.microsoft.com/office/drawing/2014/main" id="{F2843506-FAC4-0BB9-709B-FC590AAC4584}"/>
              </a:ext>
            </a:extLst>
          </p:cNvPr>
          <p:cNvCxnSpPr>
            <a:cxnSpLocks/>
            <a:endCxn id="8" idx="0"/>
          </p:cNvCxnSpPr>
          <p:nvPr/>
        </p:nvCxnSpPr>
        <p:spPr>
          <a:xfrm>
            <a:off x="7045036" y="2285802"/>
            <a:ext cx="1135748" cy="496180"/>
          </a:xfrm>
          <a:prstGeom prst="curvedConnector2">
            <a:avLst/>
          </a:prstGeom>
          <a:ln w="38100">
            <a:solidFill>
              <a:srgbClr val="00B0F0"/>
            </a:solidFill>
            <a:tailEnd type="triangle"/>
          </a:ln>
        </p:spPr>
        <p:style>
          <a:lnRef idx="3">
            <a:schemeClr val="dk1"/>
          </a:lnRef>
          <a:fillRef idx="0">
            <a:schemeClr val="dk1"/>
          </a:fillRef>
          <a:effectRef idx="2">
            <a:schemeClr val="dk1"/>
          </a:effectRef>
          <a:fontRef idx="minor">
            <a:schemeClr val="tx1"/>
          </a:fontRef>
        </p:style>
      </p:cxnSp>
      <p:cxnSp>
        <p:nvCxnSpPr>
          <p:cNvPr id="23" name="Connector: Curved 22">
            <a:extLst>
              <a:ext uri="{FF2B5EF4-FFF2-40B4-BE49-F238E27FC236}">
                <a16:creationId xmlns:a16="http://schemas.microsoft.com/office/drawing/2014/main" id="{C677FEEF-8AB5-C65A-E63E-B5D87924652D}"/>
              </a:ext>
            </a:extLst>
          </p:cNvPr>
          <p:cNvCxnSpPr>
            <a:cxnSpLocks/>
            <a:stCxn id="7" idx="4"/>
            <a:endCxn id="10" idx="0"/>
          </p:cNvCxnSpPr>
          <p:nvPr/>
        </p:nvCxnSpPr>
        <p:spPr>
          <a:xfrm rot="5400000">
            <a:off x="6273623" y="2589677"/>
            <a:ext cx="410073" cy="146"/>
          </a:xfrm>
          <a:prstGeom prst="curvedConnector3">
            <a:avLst>
              <a:gd name="adj1" fmla="val 50000"/>
            </a:avLst>
          </a:prstGeom>
          <a:ln w="38100">
            <a:solidFill>
              <a:srgbClr val="00B0F0"/>
            </a:solidFill>
            <a:tailEnd type="triangle"/>
          </a:ln>
        </p:spPr>
        <p:style>
          <a:lnRef idx="3">
            <a:schemeClr val="dk1"/>
          </a:lnRef>
          <a:fillRef idx="0">
            <a:schemeClr val="dk1"/>
          </a:fillRef>
          <a:effectRef idx="2">
            <a:schemeClr val="dk1"/>
          </a:effectRef>
          <a:fontRef idx="minor">
            <a:schemeClr val="tx1"/>
          </a:fontRef>
        </p:style>
      </p:cxnSp>
      <p:pic>
        <p:nvPicPr>
          <p:cNvPr id="30" name="Content Placeholder 3">
            <a:extLst>
              <a:ext uri="{FF2B5EF4-FFF2-40B4-BE49-F238E27FC236}">
                <a16:creationId xmlns:a16="http://schemas.microsoft.com/office/drawing/2014/main" id="{435806C3-13B1-CAD9-4EE0-8CA2FE429223}"/>
              </a:ext>
            </a:extLst>
          </p:cNvPr>
          <p:cNvPicPr>
            <a:picLocks noChangeAspect="1"/>
          </p:cNvPicPr>
          <p:nvPr/>
        </p:nvPicPr>
        <p:blipFill rotWithShape="1">
          <a:blip r:embed="rId6"/>
          <a:srcRect l="6679" t="12742" r="7971" b="11228"/>
          <a:stretch/>
        </p:blipFill>
        <p:spPr>
          <a:xfrm>
            <a:off x="509155" y="3282986"/>
            <a:ext cx="4084310" cy="2554746"/>
          </a:xfrm>
          <a:prstGeom prst="rect">
            <a:avLst/>
          </a:prstGeom>
          <a:ln>
            <a:solidFill>
              <a:schemeClr val="tx1"/>
            </a:solidFill>
          </a:ln>
          <a:effectLst>
            <a:outerShdw blurRad="190500" algn="tl" rotWithShape="0">
              <a:srgbClr val="000000">
                <a:alpha val="70000"/>
              </a:srgbClr>
            </a:outerShdw>
          </a:effectLst>
        </p:spPr>
      </p:pic>
      <p:sp>
        <p:nvSpPr>
          <p:cNvPr id="31" name="TextBox 30">
            <a:extLst>
              <a:ext uri="{FF2B5EF4-FFF2-40B4-BE49-F238E27FC236}">
                <a16:creationId xmlns:a16="http://schemas.microsoft.com/office/drawing/2014/main" id="{72CC0C2A-BC5B-B3FD-4BA7-DA46DB2A979B}"/>
              </a:ext>
            </a:extLst>
          </p:cNvPr>
          <p:cNvSpPr txBox="1"/>
          <p:nvPr/>
        </p:nvSpPr>
        <p:spPr>
          <a:xfrm>
            <a:off x="4784868" y="4063784"/>
            <a:ext cx="3387436" cy="1361911"/>
          </a:xfrm>
          <a:prstGeom prst="rect">
            <a:avLst/>
          </a:prstGeom>
          <a:noFill/>
        </p:spPr>
        <p:txBody>
          <a:bodyPr wrap="square" rtlCol="0">
            <a:spAutoFit/>
          </a:bodyPr>
          <a:lstStyle/>
          <a:p>
            <a:pPr marL="214313" indent="-214313" defTabSz="685800">
              <a:buClr>
                <a:srgbClr val="8E1BA5"/>
              </a:buClr>
              <a:buFont typeface="Wingdings" panose="05000000000000000000" pitchFamily="2" charset="2"/>
              <a:buChar char="Ø"/>
            </a:pPr>
            <a:r>
              <a:rPr lang="hi-IN" sz="1650" b="1" dirty="0">
                <a:solidFill>
                  <a:prstClr val="black"/>
                </a:solidFill>
                <a:latin typeface="Mangal" panose="02040503050203030202" pitchFamily="18" charset="0"/>
                <a:cs typeface="Mangal" panose="02040503050203030202" pitchFamily="18" charset="0"/>
              </a:rPr>
              <a:t>भारतीय मानक ब्यूरो का लोगो</a:t>
            </a:r>
          </a:p>
          <a:p>
            <a:pPr marL="214313" indent="-214313" defTabSz="685800">
              <a:buClr>
                <a:srgbClr val="8E1BA5"/>
              </a:buClr>
              <a:buFont typeface="Wingdings" panose="05000000000000000000" pitchFamily="2" charset="2"/>
              <a:buChar char="Ø"/>
            </a:pPr>
            <a:r>
              <a:rPr lang="hi-IN" sz="1650" b="1" dirty="0">
                <a:solidFill>
                  <a:prstClr val="black"/>
                </a:solidFill>
                <a:latin typeface="Mangal" panose="02040503050203030202" pitchFamily="18" charset="0"/>
                <a:cs typeface="Mangal" panose="02040503050203030202" pitchFamily="18" charset="0"/>
              </a:rPr>
              <a:t>आभूषण की शुद्धता</a:t>
            </a:r>
            <a:endParaRPr lang="en-IN" sz="1650" b="1" dirty="0">
              <a:solidFill>
                <a:prstClr val="black"/>
              </a:solidFill>
              <a:latin typeface="Mangal" panose="02040503050203030202" pitchFamily="18" charset="0"/>
              <a:cs typeface="Mangal" panose="02040503050203030202" pitchFamily="18" charset="0"/>
            </a:endParaRPr>
          </a:p>
          <a:p>
            <a:pPr marL="214313" indent="-214313" defTabSz="685800">
              <a:buClr>
                <a:srgbClr val="8E1BA5"/>
              </a:buClr>
              <a:buFont typeface="Wingdings" panose="05000000000000000000" pitchFamily="2" charset="2"/>
              <a:buChar char="Ø"/>
            </a:pPr>
            <a:r>
              <a:rPr lang="hi-IN" sz="1650" b="1" dirty="0">
                <a:solidFill>
                  <a:prstClr val="black"/>
                </a:solidFill>
                <a:latin typeface="Mangal" panose="02040503050203030202" pitchFamily="18" charset="0"/>
                <a:cs typeface="Mangal" panose="02040503050203030202" pitchFamily="18" charset="0"/>
              </a:rPr>
              <a:t>परख अवं हॉलमार्किंग केंद्र</a:t>
            </a:r>
            <a:r>
              <a:rPr lang="en-IN" sz="1650" b="1" dirty="0">
                <a:solidFill>
                  <a:prstClr val="black"/>
                </a:solidFill>
                <a:latin typeface="Mangal" panose="02040503050203030202" pitchFamily="18" charset="0"/>
                <a:cs typeface="Mangal" panose="02040503050203030202" pitchFamily="18" charset="0"/>
              </a:rPr>
              <a:t> </a:t>
            </a:r>
            <a:r>
              <a:rPr lang="hi-IN" sz="1650" b="1" dirty="0">
                <a:solidFill>
                  <a:prstClr val="black"/>
                </a:solidFill>
                <a:latin typeface="Mangal" panose="02040503050203030202" pitchFamily="18" charset="0"/>
                <a:cs typeface="Mangal" panose="02040503050203030202" pitchFamily="18" charset="0"/>
              </a:rPr>
              <a:t>का लोगो</a:t>
            </a:r>
          </a:p>
          <a:p>
            <a:pPr marL="214313" indent="-214313" defTabSz="685800">
              <a:buClr>
                <a:srgbClr val="8E1BA5"/>
              </a:buClr>
              <a:buFont typeface="Wingdings" panose="05000000000000000000" pitchFamily="2" charset="2"/>
              <a:buChar char="Ø"/>
            </a:pPr>
            <a:r>
              <a:rPr lang="hi-IN" sz="1650" b="1" dirty="0">
                <a:solidFill>
                  <a:prstClr val="black"/>
                </a:solidFill>
                <a:latin typeface="Mangal" panose="02040503050203030202" pitchFamily="18" charset="0"/>
                <a:cs typeface="Mangal" panose="02040503050203030202" pitchFamily="18" charset="0"/>
              </a:rPr>
              <a:t>जौहरी लोगो</a:t>
            </a:r>
            <a:endParaRPr lang="en-IN" sz="1650" b="1" dirty="0">
              <a:solidFill>
                <a:prstClr val="black"/>
              </a:solidFill>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45490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
          <p:cNvSpPr>
            <a:spLocks noGrp="1"/>
          </p:cNvSpPr>
          <p:nvPr>
            <p:ph type="ctrTitle"/>
          </p:nvPr>
        </p:nvSpPr>
        <p:spPr>
          <a:xfrm>
            <a:off x="183995" y="1149769"/>
            <a:ext cx="6733336" cy="496374"/>
          </a:xfrm>
        </p:spPr>
        <p:txBody>
          <a:bodyPr>
            <a:noAutofit/>
          </a:bodyPr>
          <a:lstStyle/>
          <a:p>
            <a:pPr algn="l"/>
            <a:r>
              <a:rPr lang="en-US" sz="3200" b="1" dirty="0">
                <a:solidFill>
                  <a:srgbClr val="FF6600"/>
                </a:solidFill>
                <a:latin typeface="Arial Rounded MT Bold" panose="020F0704030504030204" pitchFamily="34" charset="0"/>
              </a:rPr>
              <a:t>BIS – Journey so far</a:t>
            </a:r>
            <a:endParaRPr lang="en-IN" sz="3200" b="1" dirty="0">
              <a:solidFill>
                <a:srgbClr val="FF6600"/>
              </a:solidFill>
              <a:latin typeface="Arial Rounded MT Bold" panose="020F0704030504030204" pitchFamily="34" charset="0"/>
            </a:endParaRPr>
          </a:p>
        </p:txBody>
      </p:sp>
      <p:grpSp>
        <p:nvGrpSpPr>
          <p:cNvPr id="90" name="Group 5"/>
          <p:cNvGrpSpPr/>
          <p:nvPr/>
        </p:nvGrpSpPr>
        <p:grpSpPr>
          <a:xfrm>
            <a:off x="543623" y="2011402"/>
            <a:ext cx="8300723" cy="1779200"/>
            <a:chOff x="833753" y="3041346"/>
            <a:chExt cx="10821624" cy="1750735"/>
          </a:xfrm>
        </p:grpSpPr>
        <p:sp>
          <p:nvSpPr>
            <p:cNvPr id="1048624" name="Oval 6"/>
            <p:cNvSpPr/>
            <p:nvPr/>
          </p:nvSpPr>
          <p:spPr>
            <a:xfrm>
              <a:off x="9877202" y="3041543"/>
              <a:ext cx="1750871" cy="1750538"/>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IN"/>
            </a:p>
          </p:txBody>
        </p:sp>
        <p:sp>
          <p:nvSpPr>
            <p:cNvPr id="1048625" name="Freeform 7"/>
            <p:cNvSpPr/>
            <p:nvPr/>
          </p:nvSpPr>
          <p:spPr>
            <a:xfrm>
              <a:off x="10021304" y="3099904"/>
              <a:ext cx="1634073"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5675" tIns="185563" rIns="185677"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endParaRPr>
            </a:p>
            <a:p>
              <a:pPr marL="0" marR="0" lvl="0" indent="0" algn="ctr" defTabSz="366713" rtl="0" eaLnBrk="1" fontAlgn="auto" latinLnBrk="0" hangingPunct="1">
                <a:lnSpc>
                  <a:spcPct val="90000"/>
                </a:lnSpc>
                <a:spcBef>
                  <a:spcPct val="0"/>
                </a:spcBef>
                <a:spcAft>
                  <a:spcPct val="35000"/>
                </a:spcAft>
                <a:buClrTx/>
                <a:buSzTx/>
                <a:buFontTx/>
                <a:buNone/>
                <a:tabLst/>
                <a:defRPr/>
              </a:pPr>
              <a:endPar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endParaRPr>
            </a:p>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1986, BIS Act Passed</a:t>
              </a:r>
            </a:p>
          </p:txBody>
        </p:sp>
        <p:sp>
          <p:nvSpPr>
            <p:cNvPr id="1048626" name="Teardrop 8"/>
            <p:cNvSpPr/>
            <p:nvPr/>
          </p:nvSpPr>
          <p:spPr>
            <a:xfrm rot="2700000">
              <a:off x="8068611" y="3041346"/>
              <a:ext cx="1750624" cy="1750624"/>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endParaRPr lang="en-IN"/>
            </a:p>
          </p:txBody>
        </p:sp>
        <p:sp>
          <p:nvSpPr>
            <p:cNvPr id="1048627" name="Freeform 9"/>
            <p:cNvSpPr/>
            <p:nvPr/>
          </p:nvSpPr>
          <p:spPr>
            <a:xfrm>
              <a:off x="8280705" y="3099904"/>
              <a:ext cx="1634073"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5676" tIns="185563" rIns="185676"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1963, First Lab activity Started</a:t>
              </a:r>
            </a:p>
          </p:txBody>
        </p:sp>
        <p:sp>
          <p:nvSpPr>
            <p:cNvPr id="1048628" name="Teardrop 10"/>
            <p:cNvSpPr/>
            <p:nvPr/>
          </p:nvSpPr>
          <p:spPr>
            <a:xfrm rot="2700000">
              <a:off x="6259896" y="3041346"/>
              <a:ext cx="1750624" cy="1750624"/>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IN"/>
            </a:p>
          </p:txBody>
        </p:sp>
        <p:sp>
          <p:nvSpPr>
            <p:cNvPr id="1048629" name="Freeform 11"/>
            <p:cNvSpPr/>
            <p:nvPr/>
          </p:nvSpPr>
          <p:spPr>
            <a:xfrm>
              <a:off x="6318729" y="3099904"/>
              <a:ext cx="1634072"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5675" tIns="185563" rIns="185677"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1955-56, Product Certification Scheme launched</a:t>
              </a:r>
            </a:p>
          </p:txBody>
        </p:sp>
        <p:sp>
          <p:nvSpPr>
            <p:cNvPr id="1048630" name="Teardrop 12"/>
            <p:cNvSpPr/>
            <p:nvPr/>
          </p:nvSpPr>
          <p:spPr>
            <a:xfrm rot="2700000">
              <a:off x="4451182" y="3041346"/>
              <a:ext cx="1750624" cy="1750624"/>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IN"/>
            </a:p>
          </p:txBody>
        </p:sp>
        <p:sp>
          <p:nvSpPr>
            <p:cNvPr id="1048631" name="Freeform 13"/>
            <p:cNvSpPr/>
            <p:nvPr/>
          </p:nvSpPr>
          <p:spPr>
            <a:xfrm>
              <a:off x="4603673" y="3099904"/>
              <a:ext cx="1634072"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842" tIns="185563" rIns="186510"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1952, ISI started operating CMS under (Certification Marks) Act, 1952</a:t>
              </a:r>
            </a:p>
          </p:txBody>
        </p:sp>
        <p:sp>
          <p:nvSpPr>
            <p:cNvPr id="1048632" name="Teardrop 14"/>
            <p:cNvSpPr/>
            <p:nvPr/>
          </p:nvSpPr>
          <p:spPr>
            <a:xfrm rot="2700000">
              <a:off x="2642467" y="3041346"/>
              <a:ext cx="1750624" cy="1750624"/>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en-IN"/>
            </a:p>
          </p:txBody>
        </p:sp>
        <p:sp>
          <p:nvSpPr>
            <p:cNvPr id="1048633" name="Freeform 15"/>
            <p:cNvSpPr/>
            <p:nvPr/>
          </p:nvSpPr>
          <p:spPr>
            <a:xfrm>
              <a:off x="2846046" y="3099904"/>
              <a:ext cx="1634072"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6">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4841" tIns="185563" rIns="186511"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IN"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1947, </a:t>
              </a: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The Indian Standards Institution (ISI) came into being</a:t>
              </a:r>
            </a:p>
          </p:txBody>
        </p:sp>
        <p:sp>
          <p:nvSpPr>
            <p:cNvPr id="1048634" name="Teardrop 16"/>
            <p:cNvSpPr/>
            <p:nvPr/>
          </p:nvSpPr>
          <p:spPr>
            <a:xfrm rot="2700000">
              <a:off x="833753" y="3041346"/>
              <a:ext cx="1750624" cy="1750624"/>
            </a:xfrm>
            <a:prstGeom prst="teardrop">
              <a:avLst>
                <a:gd name="adj" fmla="val 100000"/>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endParaRPr lang="en-IN"/>
            </a:p>
          </p:txBody>
        </p:sp>
        <p:sp>
          <p:nvSpPr>
            <p:cNvPr id="1048635" name="Freeform 17"/>
            <p:cNvSpPr/>
            <p:nvPr/>
          </p:nvSpPr>
          <p:spPr>
            <a:xfrm>
              <a:off x="891473" y="3099904"/>
              <a:ext cx="1634072" cy="1633815"/>
            </a:xfrm>
            <a:custGeom>
              <a:avLst/>
              <a:gdLst>
                <a:gd name="connsiteX0" fmla="*/ 0 w 1634072"/>
                <a:gd name="connsiteY0" fmla="*/ 816908 h 1633815"/>
                <a:gd name="connsiteX1" fmla="*/ 817036 w 1634072"/>
                <a:gd name="connsiteY1" fmla="*/ 0 h 1633815"/>
                <a:gd name="connsiteX2" fmla="*/ 1634072 w 1634072"/>
                <a:gd name="connsiteY2" fmla="*/ 816908 h 1633815"/>
                <a:gd name="connsiteX3" fmla="*/ 817036 w 1634072"/>
                <a:gd name="connsiteY3" fmla="*/ 1633816 h 1633815"/>
                <a:gd name="connsiteX4" fmla="*/ 0 w 1634072"/>
                <a:gd name="connsiteY4" fmla="*/ 816908 h 163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4072" h="1633815">
                  <a:moveTo>
                    <a:pt x="0" y="816908"/>
                  </a:moveTo>
                  <a:cubicBezTo>
                    <a:pt x="0" y="365742"/>
                    <a:pt x="365799" y="0"/>
                    <a:pt x="817036" y="0"/>
                  </a:cubicBezTo>
                  <a:cubicBezTo>
                    <a:pt x="1268273" y="0"/>
                    <a:pt x="1634072" y="365742"/>
                    <a:pt x="1634072" y="816908"/>
                  </a:cubicBezTo>
                  <a:cubicBezTo>
                    <a:pt x="1634072" y="1268074"/>
                    <a:pt x="1268273" y="1633816"/>
                    <a:pt x="817036" y="1633816"/>
                  </a:cubicBezTo>
                  <a:cubicBezTo>
                    <a:pt x="365799" y="1633816"/>
                    <a:pt x="0" y="1268074"/>
                    <a:pt x="0" y="816908"/>
                  </a:cubicBezTo>
                  <a:close/>
                </a:path>
              </a:pathLst>
            </a:custGeom>
            <a:scene3d>
              <a:camera prst="orthographicFront"/>
              <a:lightRig rig="flat" dir="t"/>
            </a:scene3d>
            <a:sp3d z="190500"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85676" tIns="185563" rIns="185676" bIns="185561" numCol="1" spcCol="1270" anchor="ctr" anchorCtr="0">
              <a:noAutofit/>
            </a:bodyPr>
            <a:lstStyle/>
            <a:p>
              <a:pPr marL="0" marR="0" lvl="0" indent="0" algn="ctr" defTabSz="366713" rtl="0" eaLnBrk="1" fontAlgn="auto" latinLnBrk="0" hangingPunct="1">
                <a:lnSpc>
                  <a:spcPct val="90000"/>
                </a:lnSpc>
                <a:spcBef>
                  <a:spcPct val="0"/>
                </a:spcBef>
                <a:spcAft>
                  <a:spcPct val="35000"/>
                </a:spcAft>
                <a:buClrTx/>
                <a:buSzTx/>
                <a:buFontTx/>
                <a:buNone/>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sym typeface="Arial"/>
                </a:rPr>
                <a:t>1946, Formal  announcement of setting of  the “Indian Standards Institution”</a:t>
              </a:r>
            </a:p>
          </p:txBody>
        </p:sp>
      </p:grpSp>
      <p:graphicFrame>
        <p:nvGraphicFramePr>
          <p:cNvPr id="4194305" name="Content Placeholder 6"/>
          <p:cNvGraphicFramePr>
            <a:graphicFrameLocks/>
          </p:cNvGraphicFramePr>
          <p:nvPr/>
        </p:nvGraphicFramePr>
        <p:xfrm>
          <a:off x="284356" y="3882336"/>
          <a:ext cx="8539046" cy="1808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97153" name="Picture 21"/>
          <p:cNvPicPr>
            <a:picLocks noChangeAspect="1"/>
          </p:cNvPicPr>
          <p:nvPr/>
        </p:nvPicPr>
        <p:blipFill rotWithShape="1">
          <a:blip r:embed="rId7" cstate="print"/>
          <a:srcRect t="14378" b="24570"/>
          <a:stretch>
            <a:fillRect/>
          </a:stretch>
        </p:blipFill>
        <p:spPr>
          <a:xfrm>
            <a:off x="7675327" y="2319034"/>
            <a:ext cx="953147" cy="581913"/>
          </a:xfrm>
          <a:prstGeom prst="rect">
            <a:avLst/>
          </a:prstGeom>
        </p:spPr>
      </p:pic>
    </p:spTree>
    <p:extLst>
      <p:ext uri="{BB962C8B-B14F-4D97-AF65-F5344CB8AC3E}">
        <p14:creationId xmlns:p14="http://schemas.microsoft.com/office/powerpoint/2010/main" val="1908095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a:extLst>
              <a:ext uri="{FF2B5EF4-FFF2-40B4-BE49-F238E27FC236}">
                <a16:creationId xmlns:a16="http://schemas.microsoft.com/office/drawing/2014/main" id="{E95FB72E-358A-0A87-B1CC-602D992E428D}"/>
              </a:ext>
            </a:extLst>
          </p:cNvPr>
          <p:cNvPicPr>
            <a:picLocks noChangeAspect="1"/>
          </p:cNvPicPr>
          <p:nvPr/>
        </p:nvPicPr>
        <p:blipFill>
          <a:blip r:embed="rId2"/>
          <a:srcRect r="2485" b="14654"/>
          <a:stretch>
            <a:fillRect/>
          </a:stretch>
        </p:blipFill>
        <p:spPr>
          <a:xfrm>
            <a:off x="83127" y="2019131"/>
            <a:ext cx="5465964" cy="3805154"/>
          </a:xfrm>
          <a:prstGeom prst="rect">
            <a:avLst/>
          </a:prstGeom>
          <a:ln>
            <a:solidFill>
              <a:schemeClr val="tx1"/>
            </a:solid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C7476F21-DF03-90CA-3B5D-0AD61E583732}"/>
              </a:ext>
            </a:extLst>
          </p:cNvPr>
          <p:cNvSpPr txBox="1"/>
          <p:nvPr/>
        </p:nvSpPr>
        <p:spPr>
          <a:xfrm>
            <a:off x="3642014" y="1020268"/>
            <a:ext cx="1859973" cy="553998"/>
          </a:xfrm>
          <a:prstGeom prst="rect">
            <a:avLst/>
          </a:prstGeom>
          <a:noFill/>
        </p:spPr>
        <p:txBody>
          <a:bodyPr wrap="square">
            <a:spAutoFit/>
          </a:bodyPr>
          <a:lstStyle/>
          <a:p>
            <a:pPr defTabSz="685800"/>
            <a:r>
              <a:rPr lang="hi-IN" sz="3000" b="1" dirty="0">
                <a:solidFill>
                  <a:srgbClr val="202124"/>
                </a:solidFill>
                <a:latin typeface="Google Sans"/>
              </a:rPr>
              <a:t>हॉलमार्किंग</a:t>
            </a:r>
            <a:endParaRPr lang="en-IN" sz="3000" b="1" dirty="0">
              <a:solidFill>
                <a:srgbClr val="202124"/>
              </a:solidFill>
              <a:latin typeface="Google Sans"/>
            </a:endParaRPr>
          </a:p>
        </p:txBody>
      </p:sp>
      <p:pic>
        <p:nvPicPr>
          <p:cNvPr id="4" name="Picture 3">
            <a:extLst>
              <a:ext uri="{FF2B5EF4-FFF2-40B4-BE49-F238E27FC236}">
                <a16:creationId xmlns:a16="http://schemas.microsoft.com/office/drawing/2014/main" id="{7E95F3E6-5F2C-1EDB-01E2-6AD96A6C66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785" y="929987"/>
            <a:ext cx="880088" cy="621196"/>
          </a:xfrm>
          <a:prstGeom prst="rect">
            <a:avLst/>
          </a:prstGeom>
          <a:noFill/>
          <a:ln>
            <a:noFill/>
          </a:ln>
        </p:spPr>
      </p:pic>
      <p:sp>
        <p:nvSpPr>
          <p:cNvPr id="6" name="Rectangle 5">
            <a:extLst>
              <a:ext uri="{FF2B5EF4-FFF2-40B4-BE49-F238E27FC236}">
                <a16:creationId xmlns:a16="http://schemas.microsoft.com/office/drawing/2014/main" id="{ED213C68-2A2D-F99C-AC4B-CEEF84BEBEF6}"/>
              </a:ext>
            </a:extLst>
          </p:cNvPr>
          <p:cNvSpPr/>
          <p:nvPr/>
        </p:nvSpPr>
        <p:spPr>
          <a:xfrm>
            <a:off x="3169230" y="3730950"/>
            <a:ext cx="883228" cy="63842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Segoe UI"/>
            </a:endParaRPr>
          </a:p>
        </p:txBody>
      </p:sp>
      <p:sp>
        <p:nvSpPr>
          <p:cNvPr id="8" name="TextBox 7">
            <a:extLst>
              <a:ext uri="{FF2B5EF4-FFF2-40B4-BE49-F238E27FC236}">
                <a16:creationId xmlns:a16="http://schemas.microsoft.com/office/drawing/2014/main" id="{BCEE7B0D-994F-5894-F9D2-970CF70609E0}"/>
              </a:ext>
            </a:extLst>
          </p:cNvPr>
          <p:cNvSpPr txBox="1"/>
          <p:nvPr/>
        </p:nvSpPr>
        <p:spPr>
          <a:xfrm>
            <a:off x="6587837" y="2521574"/>
            <a:ext cx="2473036" cy="346249"/>
          </a:xfrm>
          <a:prstGeom prst="rect">
            <a:avLst/>
          </a:prstGeom>
          <a:noFill/>
        </p:spPr>
        <p:txBody>
          <a:bodyPr wrap="square">
            <a:spAutoFit/>
          </a:bodyPr>
          <a:lstStyle/>
          <a:p>
            <a:pPr defTabSz="685800"/>
            <a:r>
              <a:rPr lang="hi-IN" sz="1650" b="1" dirty="0">
                <a:solidFill>
                  <a:prstClr val="black"/>
                </a:solidFill>
                <a:latin typeface="Mangal" panose="02040503050203030202" pitchFamily="18" charset="0"/>
                <a:cs typeface="Mangal" panose="02040503050203030202" pitchFamily="18" charset="0"/>
              </a:rPr>
              <a:t>एचयूआईडी </a:t>
            </a:r>
            <a:r>
              <a:rPr lang="en-IN" sz="1650" b="1" dirty="0">
                <a:solidFill>
                  <a:prstClr val="black"/>
                </a:solidFill>
                <a:latin typeface="Mangal" panose="02040503050203030202" pitchFamily="18" charset="0"/>
                <a:cs typeface="Mangal" panose="02040503050203030202" pitchFamily="18" charset="0"/>
              </a:rPr>
              <a:t>(HUID) </a:t>
            </a:r>
            <a:r>
              <a:rPr lang="hi-IN" sz="1650" b="1" dirty="0">
                <a:solidFill>
                  <a:prstClr val="black"/>
                </a:solidFill>
                <a:latin typeface="Mangal" panose="02040503050203030202" pitchFamily="18" charset="0"/>
                <a:cs typeface="Mangal" panose="02040503050203030202" pitchFamily="18" charset="0"/>
              </a:rPr>
              <a:t>नंबर</a:t>
            </a:r>
            <a:endParaRPr lang="en-IN" sz="1650" b="1" dirty="0">
              <a:solidFill>
                <a:prstClr val="black"/>
              </a:solidFill>
              <a:latin typeface="Segoe UI"/>
            </a:endParaRPr>
          </a:p>
        </p:txBody>
      </p:sp>
      <p:cxnSp>
        <p:nvCxnSpPr>
          <p:cNvPr id="15" name="Connector: Elbow 14">
            <a:extLst>
              <a:ext uri="{FF2B5EF4-FFF2-40B4-BE49-F238E27FC236}">
                <a16:creationId xmlns:a16="http://schemas.microsoft.com/office/drawing/2014/main" id="{D3456568-7B91-2097-14B8-F4E8ED1B7700}"/>
              </a:ext>
            </a:extLst>
          </p:cNvPr>
          <p:cNvCxnSpPr>
            <a:cxnSpLocks/>
            <a:stCxn id="8" idx="1"/>
            <a:endCxn id="6" idx="3"/>
          </p:cNvCxnSpPr>
          <p:nvPr/>
        </p:nvCxnSpPr>
        <p:spPr>
          <a:xfrm rot="10800000" flipV="1">
            <a:off x="4052459" y="2694698"/>
            <a:ext cx="2535379" cy="1355465"/>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537CA94-2101-2D06-8604-55DA02B672EE}"/>
              </a:ext>
            </a:extLst>
          </p:cNvPr>
          <p:cNvSpPr txBox="1"/>
          <p:nvPr/>
        </p:nvSpPr>
        <p:spPr>
          <a:xfrm>
            <a:off x="7289225" y="3265742"/>
            <a:ext cx="1465122" cy="1361911"/>
          </a:xfrm>
          <a:prstGeom prst="rect">
            <a:avLst/>
          </a:prstGeom>
          <a:noFill/>
          <a:ln>
            <a:solidFill>
              <a:srgbClr val="002060"/>
            </a:solidFill>
          </a:ln>
        </p:spPr>
        <p:txBody>
          <a:bodyPr wrap="square" rtlCol="0">
            <a:spAutoFit/>
          </a:bodyPr>
          <a:lstStyle/>
          <a:p>
            <a:pPr marL="214313" indent="-214313" defTabSz="685800">
              <a:buClr>
                <a:srgbClr val="8E1BA5"/>
              </a:buClr>
              <a:buFont typeface="Wingdings" panose="05000000000000000000" pitchFamily="2" charset="2"/>
              <a:buChar char="Ø"/>
            </a:pPr>
            <a:r>
              <a:rPr lang="en-IN" sz="1650" b="1" dirty="0">
                <a:solidFill>
                  <a:prstClr val="black"/>
                </a:solidFill>
                <a:latin typeface="Mangal" panose="02040503050203030202" pitchFamily="18" charset="0"/>
                <a:cs typeface="Mangal" panose="02040503050203030202" pitchFamily="18" charset="0"/>
              </a:rPr>
              <a:t>14K 585</a:t>
            </a:r>
          </a:p>
          <a:p>
            <a:pPr marL="214313" indent="-214313" defTabSz="685800">
              <a:buClr>
                <a:srgbClr val="8E1BA5"/>
              </a:buClr>
              <a:buFont typeface="Wingdings" panose="05000000000000000000" pitchFamily="2" charset="2"/>
              <a:buChar char="Ø"/>
            </a:pPr>
            <a:r>
              <a:rPr lang="en-IN" sz="1650" b="1" dirty="0">
                <a:solidFill>
                  <a:prstClr val="black"/>
                </a:solidFill>
                <a:latin typeface="Mangal" panose="02040503050203030202" pitchFamily="18" charset="0"/>
                <a:cs typeface="Mangal" panose="02040503050203030202" pitchFamily="18" charset="0"/>
              </a:rPr>
              <a:t>18K 750</a:t>
            </a:r>
          </a:p>
          <a:p>
            <a:pPr marL="214313" indent="-214313" defTabSz="685800">
              <a:buClr>
                <a:srgbClr val="8E1BA5"/>
              </a:buClr>
              <a:buFont typeface="Wingdings" panose="05000000000000000000" pitchFamily="2" charset="2"/>
              <a:buChar char="Ø"/>
            </a:pPr>
            <a:r>
              <a:rPr lang="en-IN" sz="1650" b="1" dirty="0">
                <a:solidFill>
                  <a:prstClr val="black"/>
                </a:solidFill>
                <a:latin typeface="Mangal" panose="02040503050203030202" pitchFamily="18" charset="0"/>
                <a:cs typeface="Mangal" panose="02040503050203030202" pitchFamily="18" charset="0"/>
              </a:rPr>
              <a:t>20K 833</a:t>
            </a:r>
          </a:p>
          <a:p>
            <a:pPr marL="214313" indent="-214313" defTabSz="685800">
              <a:buClr>
                <a:srgbClr val="8E1BA5"/>
              </a:buClr>
              <a:buFont typeface="Wingdings" panose="05000000000000000000" pitchFamily="2" charset="2"/>
              <a:buChar char="Ø"/>
            </a:pPr>
            <a:r>
              <a:rPr lang="en-IN" sz="1650" b="1" dirty="0">
                <a:solidFill>
                  <a:prstClr val="black"/>
                </a:solidFill>
                <a:latin typeface="Mangal" panose="02040503050203030202" pitchFamily="18" charset="0"/>
                <a:cs typeface="Mangal" panose="02040503050203030202" pitchFamily="18" charset="0"/>
              </a:rPr>
              <a:t>22K 916</a:t>
            </a:r>
          </a:p>
          <a:p>
            <a:pPr marL="214313" indent="-214313" defTabSz="685800">
              <a:buClr>
                <a:srgbClr val="8E1BA5"/>
              </a:buClr>
              <a:buFont typeface="Wingdings" panose="05000000000000000000" pitchFamily="2" charset="2"/>
              <a:buChar char="Ø"/>
            </a:pPr>
            <a:r>
              <a:rPr lang="en-IN" sz="1650" b="1" dirty="0">
                <a:solidFill>
                  <a:prstClr val="black"/>
                </a:solidFill>
                <a:latin typeface="Mangal" panose="02040503050203030202" pitchFamily="18" charset="0"/>
                <a:cs typeface="Mangal" panose="02040503050203030202" pitchFamily="18" charset="0"/>
              </a:rPr>
              <a:t>24KS 995</a:t>
            </a:r>
          </a:p>
        </p:txBody>
      </p:sp>
      <p:sp>
        <p:nvSpPr>
          <p:cNvPr id="20" name="Rectangle 19">
            <a:extLst>
              <a:ext uri="{FF2B5EF4-FFF2-40B4-BE49-F238E27FC236}">
                <a16:creationId xmlns:a16="http://schemas.microsoft.com/office/drawing/2014/main" id="{4C787570-DED4-B55E-E943-C935F5C2FEDE}"/>
              </a:ext>
            </a:extLst>
          </p:cNvPr>
          <p:cNvSpPr/>
          <p:nvPr/>
        </p:nvSpPr>
        <p:spPr>
          <a:xfrm>
            <a:off x="2431473" y="3787485"/>
            <a:ext cx="675408" cy="550718"/>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Segoe UI"/>
            </a:endParaRPr>
          </a:p>
        </p:txBody>
      </p:sp>
      <p:cxnSp>
        <p:nvCxnSpPr>
          <p:cNvPr id="24" name="Connector: Elbow 23">
            <a:extLst>
              <a:ext uri="{FF2B5EF4-FFF2-40B4-BE49-F238E27FC236}">
                <a16:creationId xmlns:a16="http://schemas.microsoft.com/office/drawing/2014/main" id="{BDC9F8BB-56AF-4FA3-2324-23B0AE80098C}"/>
              </a:ext>
            </a:extLst>
          </p:cNvPr>
          <p:cNvCxnSpPr>
            <a:cxnSpLocks/>
            <a:stCxn id="19" idx="1"/>
            <a:endCxn id="20" idx="2"/>
          </p:cNvCxnSpPr>
          <p:nvPr/>
        </p:nvCxnSpPr>
        <p:spPr>
          <a:xfrm rot="10800000" flipV="1">
            <a:off x="2769177" y="3946697"/>
            <a:ext cx="4520048" cy="391505"/>
          </a:xfrm>
          <a:prstGeom prst="bentConnector4">
            <a:avLst>
              <a:gd name="adj1" fmla="val 46264"/>
              <a:gd name="adj2" fmla="val 232323"/>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9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p:nvPr/>
        </p:nvSpPr>
        <p:spPr>
          <a:xfrm>
            <a:off x="4070224"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4FC1CF"/>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279392"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EBC148"/>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489703" y="1714501"/>
            <a:ext cx="164783" cy="165734"/>
          </a:xfrm>
          <a:custGeom>
            <a:avLst/>
            <a:gdLst/>
            <a:ahLst/>
            <a:cxnLst/>
            <a:rect l="l" t="t" r="r" b="b"/>
            <a:pathLst>
              <a:path w="219710" h="220980">
                <a:moveTo>
                  <a:pt x="219455" y="0"/>
                </a:moveTo>
                <a:lnTo>
                  <a:pt x="0" y="0"/>
                </a:lnTo>
                <a:lnTo>
                  <a:pt x="0" y="220979"/>
                </a:lnTo>
                <a:lnTo>
                  <a:pt x="219455" y="220979"/>
                </a:lnTo>
                <a:lnTo>
                  <a:pt x="219455" y="0"/>
                </a:lnTo>
                <a:close/>
              </a:path>
            </a:pathLst>
          </a:custGeom>
          <a:solidFill>
            <a:srgbClr val="F16021"/>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698874"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6E1F51"/>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908043" y="1714501"/>
            <a:ext cx="165734" cy="165734"/>
          </a:xfrm>
          <a:custGeom>
            <a:avLst/>
            <a:gdLst/>
            <a:ahLst/>
            <a:cxnLst/>
            <a:rect l="l" t="t" r="r" b="b"/>
            <a:pathLst>
              <a:path w="220979" h="220980">
                <a:moveTo>
                  <a:pt x="220979" y="0"/>
                </a:moveTo>
                <a:lnTo>
                  <a:pt x="0" y="0"/>
                </a:lnTo>
                <a:lnTo>
                  <a:pt x="0" y="220979"/>
                </a:lnTo>
                <a:lnTo>
                  <a:pt x="220979" y="220979"/>
                </a:lnTo>
                <a:lnTo>
                  <a:pt x="220979" y="0"/>
                </a:lnTo>
                <a:close/>
              </a:path>
            </a:pathLst>
          </a:custGeom>
          <a:solidFill>
            <a:srgbClr val="2C2E45"/>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205182818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4B6A6-BA11-663C-1B82-9F4B56B16D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4405745" cy="5143500"/>
          </a:xfrm>
          <a:prstGeom prst="rect">
            <a:avLst/>
          </a:prstGeom>
          <a:ln>
            <a:noFill/>
          </a:ln>
          <a:effectLst>
            <a:outerShdw blurRad="190500" algn="tl" rotWithShape="0">
              <a:srgbClr val="000000">
                <a:alpha val="70000"/>
              </a:srgbClr>
            </a:outerShdw>
          </a:effectLst>
        </p:spPr>
      </p:pic>
      <p:pic>
        <p:nvPicPr>
          <p:cNvPr id="3" name="Picture 2">
            <a:extLst>
              <a:ext uri="{FF2B5EF4-FFF2-40B4-BE49-F238E27FC236}">
                <a16:creationId xmlns:a16="http://schemas.microsoft.com/office/drawing/2014/main" id="{02BA986A-454D-9614-4EB4-C604B172A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746" y="857250"/>
            <a:ext cx="4738253" cy="5143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56445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jfif">
            <a:extLst>
              <a:ext uri="{FF2B5EF4-FFF2-40B4-BE49-F238E27FC236}">
                <a16:creationId xmlns:a16="http://schemas.microsoft.com/office/drawing/2014/main" id="{1D51D218-A1FF-2A73-8951-C1596B63F712}"/>
              </a:ext>
            </a:extLst>
          </p:cNvPr>
          <p:cNvPicPr>
            <a:picLocks noChangeAspect="1"/>
          </p:cNvPicPr>
          <p:nvPr/>
        </p:nvPicPr>
        <p:blipFill>
          <a:blip r:embed="rId2"/>
          <a:stretch>
            <a:fillRect/>
          </a:stretch>
        </p:blipFill>
        <p:spPr>
          <a:xfrm>
            <a:off x="0" y="857250"/>
            <a:ext cx="2800827" cy="5143500"/>
          </a:xfrm>
          <a:prstGeom prst="rect">
            <a:avLst/>
          </a:prstGeom>
          <a:ln>
            <a:solidFill>
              <a:schemeClr val="tx1"/>
            </a:solidFill>
          </a:ln>
        </p:spPr>
      </p:pic>
      <p:sp>
        <p:nvSpPr>
          <p:cNvPr id="3" name="Rectangle 2">
            <a:extLst>
              <a:ext uri="{FF2B5EF4-FFF2-40B4-BE49-F238E27FC236}">
                <a16:creationId xmlns:a16="http://schemas.microsoft.com/office/drawing/2014/main" id="{329EBEED-AA95-782C-B531-2932D6E9709A}"/>
              </a:ext>
            </a:extLst>
          </p:cNvPr>
          <p:cNvSpPr/>
          <p:nvPr/>
        </p:nvSpPr>
        <p:spPr>
          <a:xfrm>
            <a:off x="958800" y="3288724"/>
            <a:ext cx="883228" cy="86244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Segoe UI"/>
            </a:endParaRPr>
          </a:p>
        </p:txBody>
      </p:sp>
      <p:pic>
        <p:nvPicPr>
          <p:cNvPr id="5" name="Picture 4">
            <a:extLst>
              <a:ext uri="{FF2B5EF4-FFF2-40B4-BE49-F238E27FC236}">
                <a16:creationId xmlns:a16="http://schemas.microsoft.com/office/drawing/2014/main" id="{C1F1F376-B44A-401E-B7BE-DEFF2C1BA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1587" y="857250"/>
            <a:ext cx="2800827" cy="5143500"/>
          </a:xfrm>
          <a:prstGeom prst="rect">
            <a:avLst/>
          </a:prstGeom>
        </p:spPr>
      </p:pic>
      <p:pic>
        <p:nvPicPr>
          <p:cNvPr id="7" name="Picture 6">
            <a:extLst>
              <a:ext uri="{FF2B5EF4-FFF2-40B4-BE49-F238E27FC236}">
                <a16:creationId xmlns:a16="http://schemas.microsoft.com/office/drawing/2014/main" id="{5448ABCB-5AE4-A12C-D348-D82FC55B56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173" y="857250"/>
            <a:ext cx="2800827" cy="5143500"/>
          </a:xfrm>
          <a:prstGeom prst="rect">
            <a:avLst/>
          </a:prstGeom>
        </p:spPr>
      </p:pic>
      <p:cxnSp>
        <p:nvCxnSpPr>
          <p:cNvPr id="8" name="Connector: Curved 7">
            <a:extLst>
              <a:ext uri="{FF2B5EF4-FFF2-40B4-BE49-F238E27FC236}">
                <a16:creationId xmlns:a16="http://schemas.microsoft.com/office/drawing/2014/main" id="{D2EB6849-3449-6B71-2B66-AE27AF406240}"/>
              </a:ext>
            </a:extLst>
          </p:cNvPr>
          <p:cNvCxnSpPr>
            <a:cxnSpLocks/>
            <a:stCxn id="3" idx="3"/>
          </p:cNvCxnSpPr>
          <p:nvPr/>
        </p:nvCxnSpPr>
        <p:spPr>
          <a:xfrm flipV="1">
            <a:off x="1842027" y="1730086"/>
            <a:ext cx="2719583" cy="1989860"/>
          </a:xfrm>
          <a:prstGeom prst="curvedConnector2">
            <a:avLst/>
          </a:prstGeom>
          <a:ln w="3810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6C032175-83F3-3B11-62BE-8DAE2A0ED521}"/>
              </a:ext>
            </a:extLst>
          </p:cNvPr>
          <p:cNvCxnSpPr>
            <a:cxnSpLocks/>
          </p:cNvCxnSpPr>
          <p:nvPr/>
        </p:nvCxnSpPr>
        <p:spPr>
          <a:xfrm>
            <a:off x="5818909" y="1553441"/>
            <a:ext cx="654628"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0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250AB-7430-F822-3112-FCD32A6712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8212" y="857250"/>
            <a:ext cx="3067577" cy="5143500"/>
          </a:xfrm>
          <a:prstGeom prst="rect">
            <a:avLst/>
          </a:prstGeom>
        </p:spPr>
      </p:pic>
      <p:sp>
        <p:nvSpPr>
          <p:cNvPr id="4" name="Rectangle 3">
            <a:extLst>
              <a:ext uri="{FF2B5EF4-FFF2-40B4-BE49-F238E27FC236}">
                <a16:creationId xmlns:a16="http://schemas.microsoft.com/office/drawing/2014/main" id="{01409E67-EF94-D4CA-8078-4D23300B1FF9}"/>
              </a:ext>
            </a:extLst>
          </p:cNvPr>
          <p:cNvSpPr/>
          <p:nvPr/>
        </p:nvSpPr>
        <p:spPr>
          <a:xfrm>
            <a:off x="3158837" y="1304059"/>
            <a:ext cx="768927" cy="488373"/>
          </a:xfrm>
          <a:prstGeom prst="rect">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IN" sz="1350">
              <a:solidFill>
                <a:prstClr val="white"/>
              </a:solidFill>
              <a:latin typeface="Segoe UI"/>
            </a:endParaRPr>
          </a:p>
        </p:txBody>
      </p:sp>
      <p:sp>
        <p:nvSpPr>
          <p:cNvPr id="5" name="TextBox 4">
            <a:extLst>
              <a:ext uri="{FF2B5EF4-FFF2-40B4-BE49-F238E27FC236}">
                <a16:creationId xmlns:a16="http://schemas.microsoft.com/office/drawing/2014/main" id="{096A050A-3870-9516-60EF-AEC09C7492F4}"/>
              </a:ext>
            </a:extLst>
          </p:cNvPr>
          <p:cNvSpPr txBox="1"/>
          <p:nvPr/>
        </p:nvSpPr>
        <p:spPr>
          <a:xfrm>
            <a:off x="1259333" y="1386663"/>
            <a:ext cx="1226128" cy="346249"/>
          </a:xfrm>
          <a:prstGeom prst="rect">
            <a:avLst/>
          </a:prstGeom>
          <a:noFill/>
        </p:spPr>
        <p:txBody>
          <a:bodyPr wrap="square" rtlCol="0">
            <a:spAutoFit/>
          </a:bodyPr>
          <a:lstStyle/>
          <a:p>
            <a:pPr algn="ctr" defTabSz="685800"/>
            <a:r>
              <a:rPr lang="en-IN" sz="1650" b="1" dirty="0">
                <a:solidFill>
                  <a:prstClr val="black"/>
                </a:solidFill>
                <a:latin typeface="Mangal" panose="02040503050203030202" pitchFamily="18" charset="0"/>
                <a:cs typeface="Mangal" panose="02040503050203030202" pitchFamily="18" charset="0"/>
              </a:rPr>
              <a:t>HUID </a:t>
            </a:r>
            <a:r>
              <a:rPr lang="hi-IN" sz="1650" b="1" dirty="0">
                <a:solidFill>
                  <a:prstClr val="black"/>
                </a:solidFill>
                <a:latin typeface="Mangal" panose="02040503050203030202" pitchFamily="18" charset="0"/>
                <a:cs typeface="Mangal" panose="02040503050203030202" pitchFamily="18" charset="0"/>
              </a:rPr>
              <a:t>नंबर</a:t>
            </a:r>
            <a:endParaRPr lang="en-IN" sz="1650" b="1" dirty="0">
              <a:solidFill>
                <a:prstClr val="black"/>
              </a:solidFill>
              <a:latin typeface="Mangal" panose="02040503050203030202" pitchFamily="18" charset="0"/>
              <a:cs typeface="Mangal" panose="02040503050203030202" pitchFamily="18" charset="0"/>
            </a:endParaRPr>
          </a:p>
        </p:txBody>
      </p:sp>
      <p:sp>
        <p:nvSpPr>
          <p:cNvPr id="6" name="TextBox 5">
            <a:extLst>
              <a:ext uri="{FF2B5EF4-FFF2-40B4-BE49-F238E27FC236}">
                <a16:creationId xmlns:a16="http://schemas.microsoft.com/office/drawing/2014/main" id="{12452EF0-7DC3-BEFC-DAE2-C5DF7B1BF33A}"/>
              </a:ext>
            </a:extLst>
          </p:cNvPr>
          <p:cNvSpPr txBox="1"/>
          <p:nvPr/>
        </p:nvSpPr>
        <p:spPr>
          <a:xfrm>
            <a:off x="6743699" y="2062594"/>
            <a:ext cx="1766455" cy="346249"/>
          </a:xfrm>
          <a:prstGeom prst="rect">
            <a:avLst/>
          </a:prstGeom>
          <a:noFill/>
        </p:spPr>
        <p:txBody>
          <a:bodyPr wrap="square" rtlCol="0">
            <a:spAutoFit/>
          </a:bodyPr>
          <a:lstStyle/>
          <a:p>
            <a:pPr defTabSz="685800"/>
            <a:r>
              <a:rPr lang="hi-IN" sz="1650" b="1" dirty="0">
                <a:solidFill>
                  <a:prstClr val="black"/>
                </a:solidFill>
                <a:latin typeface="Mangal" panose="02040503050203030202" pitchFamily="18" charset="0"/>
                <a:cs typeface="Mangal" panose="02040503050203030202" pitchFamily="18" charset="0"/>
              </a:rPr>
              <a:t>जौहरी का विवरण</a:t>
            </a:r>
            <a:endParaRPr lang="en-IN" sz="1650" b="1" dirty="0">
              <a:solidFill>
                <a:prstClr val="black"/>
              </a:solidFill>
              <a:latin typeface="Mangal" panose="02040503050203030202" pitchFamily="18" charset="0"/>
              <a:cs typeface="Mangal" panose="02040503050203030202" pitchFamily="18" charset="0"/>
            </a:endParaRPr>
          </a:p>
        </p:txBody>
      </p:sp>
      <p:sp>
        <p:nvSpPr>
          <p:cNvPr id="7" name="TextBox 6">
            <a:extLst>
              <a:ext uri="{FF2B5EF4-FFF2-40B4-BE49-F238E27FC236}">
                <a16:creationId xmlns:a16="http://schemas.microsoft.com/office/drawing/2014/main" id="{104A40F1-46FA-3F48-50A0-A2FA8418F7D8}"/>
              </a:ext>
            </a:extLst>
          </p:cNvPr>
          <p:cNvSpPr txBox="1"/>
          <p:nvPr/>
        </p:nvSpPr>
        <p:spPr>
          <a:xfrm>
            <a:off x="259773" y="2851919"/>
            <a:ext cx="1999120" cy="600164"/>
          </a:xfrm>
          <a:prstGeom prst="rect">
            <a:avLst/>
          </a:prstGeom>
          <a:noFill/>
        </p:spPr>
        <p:txBody>
          <a:bodyPr wrap="square" rtlCol="0">
            <a:spAutoFit/>
          </a:bodyPr>
          <a:lstStyle/>
          <a:p>
            <a:pPr algn="ctr" defTabSz="685800"/>
            <a:r>
              <a:rPr lang="hi-IN" sz="1650" b="1" dirty="0">
                <a:solidFill>
                  <a:prstClr val="black"/>
                </a:solidFill>
                <a:latin typeface="Mangal" panose="02040503050203030202" pitchFamily="18" charset="0"/>
                <a:cs typeface="Mangal" panose="02040503050203030202" pitchFamily="18" charset="0"/>
              </a:rPr>
              <a:t>परख अवं हॉलमार्किंग केंद्र</a:t>
            </a:r>
            <a:r>
              <a:rPr lang="en-IN" sz="1650" b="1" dirty="0">
                <a:solidFill>
                  <a:prstClr val="black"/>
                </a:solidFill>
                <a:latin typeface="Mangal" panose="02040503050203030202" pitchFamily="18" charset="0"/>
                <a:cs typeface="Mangal" panose="02040503050203030202" pitchFamily="18" charset="0"/>
              </a:rPr>
              <a:t> </a:t>
            </a:r>
            <a:r>
              <a:rPr lang="hi-IN" sz="1650" b="1" dirty="0">
                <a:solidFill>
                  <a:prstClr val="black"/>
                </a:solidFill>
                <a:latin typeface="Mangal" panose="02040503050203030202" pitchFamily="18" charset="0"/>
                <a:cs typeface="Mangal" panose="02040503050203030202" pitchFamily="18" charset="0"/>
              </a:rPr>
              <a:t>का विवरण</a:t>
            </a:r>
            <a:endParaRPr lang="en-IN" sz="1650" b="1" dirty="0">
              <a:solidFill>
                <a:prstClr val="black"/>
              </a:solidFill>
              <a:latin typeface="Mangal" panose="02040503050203030202" pitchFamily="18" charset="0"/>
              <a:cs typeface="Mangal" panose="02040503050203030202" pitchFamily="18" charset="0"/>
            </a:endParaRPr>
          </a:p>
        </p:txBody>
      </p:sp>
      <p:sp>
        <p:nvSpPr>
          <p:cNvPr id="8" name="TextBox 7">
            <a:extLst>
              <a:ext uri="{FF2B5EF4-FFF2-40B4-BE49-F238E27FC236}">
                <a16:creationId xmlns:a16="http://schemas.microsoft.com/office/drawing/2014/main" id="{98FD5F05-ACDD-62E4-113A-17425CB901AB}"/>
              </a:ext>
            </a:extLst>
          </p:cNvPr>
          <p:cNvSpPr txBox="1"/>
          <p:nvPr/>
        </p:nvSpPr>
        <p:spPr>
          <a:xfrm>
            <a:off x="6637756" y="3952832"/>
            <a:ext cx="1298864" cy="600164"/>
          </a:xfrm>
          <a:prstGeom prst="rect">
            <a:avLst/>
          </a:prstGeom>
          <a:noFill/>
        </p:spPr>
        <p:txBody>
          <a:bodyPr wrap="square" rtlCol="0">
            <a:spAutoFit/>
          </a:bodyPr>
          <a:lstStyle/>
          <a:p>
            <a:pPr algn="ctr" defTabSz="685800"/>
            <a:r>
              <a:rPr lang="hi-IN" sz="1650" b="1" dirty="0">
                <a:solidFill>
                  <a:prstClr val="black"/>
                </a:solidFill>
                <a:latin typeface="Mangal" panose="02040503050203030202" pitchFamily="18" charset="0"/>
                <a:cs typeface="Mangal" panose="02040503050203030202" pitchFamily="18" charset="0"/>
              </a:rPr>
              <a:t>आभूषण</a:t>
            </a:r>
            <a:r>
              <a:rPr lang="en-IN" sz="1650" b="1" dirty="0">
                <a:solidFill>
                  <a:prstClr val="black"/>
                </a:solidFill>
                <a:latin typeface="Mangal" panose="02040503050203030202" pitchFamily="18" charset="0"/>
                <a:cs typeface="Mangal" panose="02040503050203030202" pitchFamily="18" charset="0"/>
              </a:rPr>
              <a:t> </a:t>
            </a:r>
            <a:r>
              <a:rPr lang="hi-IN" sz="1650" b="1" dirty="0">
                <a:solidFill>
                  <a:prstClr val="black"/>
                </a:solidFill>
                <a:latin typeface="Mangal" panose="02040503050203030202" pitchFamily="18" charset="0"/>
                <a:cs typeface="Mangal" panose="02040503050203030202" pitchFamily="18" charset="0"/>
              </a:rPr>
              <a:t>का विवरण</a:t>
            </a:r>
            <a:endParaRPr lang="en-IN" sz="1650" b="1" dirty="0">
              <a:solidFill>
                <a:prstClr val="black"/>
              </a:solidFill>
              <a:latin typeface="Mangal" panose="02040503050203030202" pitchFamily="18" charset="0"/>
              <a:cs typeface="Mangal" panose="02040503050203030202" pitchFamily="18" charset="0"/>
            </a:endParaRPr>
          </a:p>
        </p:txBody>
      </p:sp>
      <p:sp>
        <p:nvSpPr>
          <p:cNvPr id="9" name="Left Brace 8">
            <a:extLst>
              <a:ext uri="{FF2B5EF4-FFF2-40B4-BE49-F238E27FC236}">
                <a16:creationId xmlns:a16="http://schemas.microsoft.com/office/drawing/2014/main" id="{5C3BD04E-6B51-FF9D-1B0B-8B06A839BE6D}"/>
              </a:ext>
            </a:extLst>
          </p:cNvPr>
          <p:cNvSpPr/>
          <p:nvPr/>
        </p:nvSpPr>
        <p:spPr>
          <a:xfrm>
            <a:off x="2258892" y="2527395"/>
            <a:ext cx="1024636" cy="1226127"/>
          </a:xfrm>
          <a:prstGeom prst="leftBrace">
            <a:avLst>
              <a:gd name="adj1" fmla="val 8333"/>
              <a:gd name="adj2" fmla="val 48319"/>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IN" sz="1350">
              <a:solidFill>
                <a:prstClr val="black"/>
              </a:solidFill>
              <a:latin typeface="Segoe UI"/>
            </a:endParaRPr>
          </a:p>
        </p:txBody>
      </p:sp>
      <p:sp>
        <p:nvSpPr>
          <p:cNvPr id="10" name="Left Brace 9">
            <a:extLst>
              <a:ext uri="{FF2B5EF4-FFF2-40B4-BE49-F238E27FC236}">
                <a16:creationId xmlns:a16="http://schemas.microsoft.com/office/drawing/2014/main" id="{0ABF6C2D-A394-CE9D-D83B-E4AFFB65FA27}"/>
              </a:ext>
            </a:extLst>
          </p:cNvPr>
          <p:cNvSpPr/>
          <p:nvPr/>
        </p:nvSpPr>
        <p:spPr>
          <a:xfrm rot="10800000">
            <a:off x="6031920" y="3895160"/>
            <a:ext cx="587089" cy="692427"/>
          </a:xfrm>
          <a:prstGeom prst="leftBrace">
            <a:avLst>
              <a:gd name="adj1" fmla="val 8333"/>
              <a:gd name="adj2" fmla="val 48319"/>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IN" sz="1350">
              <a:solidFill>
                <a:prstClr val="black"/>
              </a:solidFill>
              <a:latin typeface="Segoe UI"/>
            </a:endParaRPr>
          </a:p>
        </p:txBody>
      </p:sp>
      <p:sp>
        <p:nvSpPr>
          <p:cNvPr id="11" name="Left Brace 10">
            <a:extLst>
              <a:ext uri="{FF2B5EF4-FFF2-40B4-BE49-F238E27FC236}">
                <a16:creationId xmlns:a16="http://schemas.microsoft.com/office/drawing/2014/main" id="{6CDC5BEF-962E-E512-5C98-4990BCE36DA6}"/>
              </a:ext>
            </a:extLst>
          </p:cNvPr>
          <p:cNvSpPr/>
          <p:nvPr/>
        </p:nvSpPr>
        <p:spPr>
          <a:xfrm rot="10800000">
            <a:off x="6031919" y="1902060"/>
            <a:ext cx="574665" cy="644236"/>
          </a:xfrm>
          <a:prstGeom prst="leftBrace">
            <a:avLst>
              <a:gd name="adj1" fmla="val 8333"/>
              <a:gd name="adj2" fmla="val 48319"/>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IN" sz="1350">
              <a:solidFill>
                <a:prstClr val="black"/>
              </a:solidFill>
              <a:latin typeface="Segoe UI"/>
            </a:endParaRPr>
          </a:p>
        </p:txBody>
      </p:sp>
      <p:cxnSp>
        <p:nvCxnSpPr>
          <p:cNvPr id="13" name="Straight Arrow Connector 12">
            <a:extLst>
              <a:ext uri="{FF2B5EF4-FFF2-40B4-BE49-F238E27FC236}">
                <a16:creationId xmlns:a16="http://schemas.microsoft.com/office/drawing/2014/main" id="{068C5C74-F435-6335-9D95-A85BA8B2EECF}"/>
              </a:ext>
            </a:extLst>
          </p:cNvPr>
          <p:cNvCxnSpPr>
            <a:cxnSpLocks/>
            <a:endCxn id="5" idx="3"/>
          </p:cNvCxnSpPr>
          <p:nvPr/>
        </p:nvCxnSpPr>
        <p:spPr>
          <a:xfrm flipH="1">
            <a:off x="2485461" y="1548246"/>
            <a:ext cx="673376" cy="1154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50A567CD-74D3-2BA5-C5E1-DA74EE1905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0785" y="929987"/>
            <a:ext cx="880088" cy="621196"/>
          </a:xfrm>
          <a:prstGeom prst="rect">
            <a:avLst/>
          </a:prstGeom>
          <a:noFill/>
          <a:ln>
            <a:noFill/>
          </a:ln>
        </p:spPr>
      </p:pic>
    </p:spTree>
    <p:extLst>
      <p:ext uri="{BB962C8B-B14F-4D97-AF65-F5344CB8AC3E}">
        <p14:creationId xmlns:p14="http://schemas.microsoft.com/office/powerpoint/2010/main" val="360511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3"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4" name="Isosceles Triangle 13">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Isosceles Triangle 17">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Isosceles Triangle 18">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37" name="Rectangle 36">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rectangular sign with a number and a black rectangle&#10;&#10;Description automatically generated">
            <a:extLst>
              <a:ext uri="{FF2B5EF4-FFF2-40B4-BE49-F238E27FC236}">
                <a16:creationId xmlns:a16="http://schemas.microsoft.com/office/drawing/2014/main" id="{52BD7191-7FE7-46E4-B3EA-072200388B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643" y="1131994"/>
            <a:ext cx="2608957" cy="2933276"/>
          </a:xfrm>
          <a:prstGeom prst="rect">
            <a:avLst/>
          </a:prstGeom>
        </p:spPr>
      </p:pic>
    </p:spTree>
    <p:extLst>
      <p:ext uri="{BB962C8B-B14F-4D97-AF65-F5344CB8AC3E}">
        <p14:creationId xmlns:p14="http://schemas.microsoft.com/office/powerpoint/2010/main" val="119746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Isosceles Triangle 1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2" name="Isosceles Triangle 1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3" name="Isosceles Triangle 2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26" name="Rectangle 2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document&#10;&#10;Description automatically generated">
            <a:extLst>
              <a:ext uri="{FF2B5EF4-FFF2-40B4-BE49-F238E27FC236}">
                <a16:creationId xmlns:a16="http://schemas.microsoft.com/office/drawing/2014/main" id="{B8462CDA-AF3E-985A-AD57-78FBEB1D0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53" y="803606"/>
            <a:ext cx="5745152" cy="5242320"/>
          </a:xfrm>
          <a:prstGeom prst="rect">
            <a:avLst/>
          </a:prstGeom>
        </p:spPr>
      </p:pic>
    </p:spTree>
    <p:extLst>
      <p:ext uri="{BB962C8B-B14F-4D97-AF65-F5344CB8AC3E}">
        <p14:creationId xmlns:p14="http://schemas.microsoft.com/office/powerpoint/2010/main" val="752086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8" name="Straight Connector 2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1" name="Isosceles Triangle 3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5" name="Isosceles Triangle 3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6" name="Isosceles Triangle 3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38" name="Rectangle 3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a:blip r:embed="rId2" cstate="print"/>
          <a:stretch>
            <a:fillRect/>
          </a:stretch>
        </p:blipFill>
        <p:spPr>
          <a:xfrm>
            <a:off x="862894" y="1131994"/>
            <a:ext cx="5216347" cy="45903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i-IN" sz="3600" b="1" dirty="0">
                <a:solidFill>
                  <a:schemeClr val="tx1"/>
                </a:solidFill>
              </a:rPr>
              <a:t>भारतीय मानक ब्यूरो और उपभोक्ता संरक्षण </a:t>
            </a:r>
            <a:endParaRPr lang="en-US" sz="3600" b="1" dirty="0">
              <a:solidFill>
                <a:schemeClr val="tx1"/>
              </a:solidFill>
            </a:endParaRPr>
          </a:p>
        </p:txBody>
      </p:sp>
      <p:sp>
        <p:nvSpPr>
          <p:cNvPr id="3" name="Content Placeholder 2"/>
          <p:cNvSpPr>
            <a:spLocks noGrp="1"/>
          </p:cNvSpPr>
          <p:nvPr>
            <p:ph idx="1"/>
          </p:nvPr>
        </p:nvSpPr>
        <p:spPr/>
        <p:txBody>
          <a:bodyPr>
            <a:normAutofit fontScale="92500" lnSpcReduction="20000"/>
          </a:bodyPr>
          <a:lstStyle/>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सुरक्षा का अधिकार</a:t>
            </a:r>
            <a:endParaRPr lang="en-US" sz="2800" dirty="0">
              <a:latin typeface="Mangal" panose="02040503050203030202" pitchFamily="18" charset="0"/>
              <a:cs typeface="Mangal" panose="02040503050203030202" pitchFamily="18" charset="0"/>
            </a:endParaRPr>
          </a:p>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सूचना का अधिकार</a:t>
            </a:r>
            <a:endParaRPr lang="en-US" sz="2800" dirty="0">
              <a:latin typeface="Mangal" panose="02040503050203030202" pitchFamily="18" charset="0"/>
              <a:cs typeface="Mangal" panose="02040503050203030202" pitchFamily="18" charset="0"/>
            </a:endParaRPr>
          </a:p>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छांटने का अधिकार</a:t>
            </a:r>
            <a:endParaRPr lang="en-US" sz="2800" dirty="0">
              <a:latin typeface="Mangal" panose="02040503050203030202" pitchFamily="18" charset="0"/>
              <a:cs typeface="Mangal" panose="02040503050203030202" pitchFamily="18" charset="0"/>
            </a:endParaRPr>
          </a:p>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सुने जाने का अधिकार</a:t>
            </a:r>
            <a:endParaRPr lang="en-US" sz="2800" dirty="0">
              <a:latin typeface="Mangal" panose="02040503050203030202" pitchFamily="18" charset="0"/>
              <a:cs typeface="Mangal" panose="02040503050203030202" pitchFamily="18" charset="0"/>
            </a:endParaRPr>
          </a:p>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अनुचित या प्रतिबंधात्मक व्यापार व्यवहार </a:t>
            </a:r>
            <a:endParaRPr lang="en-US" sz="2800" dirty="0">
              <a:latin typeface="Mangal" panose="02040503050203030202" pitchFamily="18" charset="0"/>
              <a:cs typeface="Mangal" panose="02040503050203030202" pitchFamily="18" charset="0"/>
            </a:endParaRPr>
          </a:p>
          <a:p>
            <a:pPr>
              <a:lnSpc>
                <a:spcPct val="150000"/>
              </a:lnSpc>
              <a:buClr>
                <a:srgbClr val="C00000"/>
              </a:buClr>
              <a:buFont typeface="Wingdings" panose="05000000000000000000" pitchFamily="2" charset="2"/>
              <a:buChar char="q"/>
            </a:pPr>
            <a:r>
              <a:rPr lang="hi-IN" sz="2800" dirty="0">
                <a:latin typeface="Mangal" panose="02040503050203030202" pitchFamily="18" charset="0"/>
                <a:cs typeface="Mangal" panose="02040503050203030202" pitchFamily="18" charset="0"/>
              </a:rPr>
              <a:t>उपभोग्ता शिक्षा का अधिकार </a:t>
            </a:r>
            <a:endParaRPr lang="en-US" sz="28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2892861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B832B-66BD-BBA1-992E-7F48C61FF2F7}"/>
              </a:ext>
            </a:extLst>
          </p:cNvPr>
          <p:cNvSpPr>
            <a:spLocks noGrp="1"/>
          </p:cNvSpPr>
          <p:nvPr>
            <p:ph type="title"/>
          </p:nvPr>
        </p:nvSpPr>
        <p:spPr>
          <a:xfrm>
            <a:off x="0" y="304800"/>
            <a:ext cx="8915399" cy="990600"/>
          </a:xfrm>
        </p:spPr>
        <p:txBody>
          <a:bodyPr/>
          <a:lstStyle/>
          <a:p>
            <a:r>
              <a:rPr lang="hi-IN" b="0" i="0" dirty="0">
                <a:solidFill>
                  <a:srgbClr val="374151"/>
                </a:solidFill>
                <a:effectLst/>
                <a:latin typeface="Söhne"/>
              </a:rPr>
              <a:t>"उपभोक्ता अधिकार" (</a:t>
            </a:r>
            <a:r>
              <a:rPr lang="en-IN" b="0" i="0" dirty="0">
                <a:solidFill>
                  <a:srgbClr val="374151"/>
                </a:solidFill>
                <a:effectLst/>
                <a:latin typeface="Söhne"/>
              </a:rPr>
              <a:t>Consumer Rights)</a:t>
            </a:r>
            <a:endParaRPr lang="en-IN" dirty="0"/>
          </a:p>
        </p:txBody>
      </p:sp>
      <p:sp>
        <p:nvSpPr>
          <p:cNvPr id="3" name="Content Placeholder 2">
            <a:extLst>
              <a:ext uri="{FF2B5EF4-FFF2-40B4-BE49-F238E27FC236}">
                <a16:creationId xmlns:a16="http://schemas.microsoft.com/office/drawing/2014/main" id="{954333F1-0A6E-AFA0-1F59-857EC14E5ADA}"/>
              </a:ext>
            </a:extLst>
          </p:cNvPr>
          <p:cNvSpPr>
            <a:spLocks noGrp="1"/>
          </p:cNvSpPr>
          <p:nvPr>
            <p:ph idx="1"/>
          </p:nvPr>
        </p:nvSpPr>
        <p:spPr>
          <a:xfrm>
            <a:off x="76200" y="990600"/>
            <a:ext cx="8839199" cy="5867400"/>
          </a:xfrm>
        </p:spPr>
        <p:txBody>
          <a:bodyPr>
            <a:normAutofit/>
          </a:bodyPr>
          <a:lstStyle/>
          <a:p>
            <a:pPr marL="0" indent="0" algn="l">
              <a:buNone/>
            </a:pPr>
            <a:br>
              <a:rPr lang="hi-IN" b="0" i="0" dirty="0">
                <a:solidFill>
                  <a:srgbClr val="374151"/>
                </a:solidFill>
                <a:effectLst/>
                <a:latin typeface="Söhne"/>
              </a:rPr>
            </a:br>
            <a:r>
              <a:rPr lang="hi-IN" b="0" i="0" dirty="0">
                <a:solidFill>
                  <a:srgbClr val="374151"/>
                </a:solidFill>
                <a:effectLst/>
                <a:latin typeface="Söhne"/>
              </a:rPr>
              <a:t>संदर्भित होते हैं उन अधिकारों और विशेषताओं का जो उपभोक्ताओं को सुरक्षित और सत्यापित उत्पादों और सेवाओं की गुणवत्ता तथा सुरक्षा का अनुभव करने की सुनिश्चितता देते हैं। इन अधिकारों का मानवाधिकारों की तरह महत्व होता है।</a:t>
            </a:r>
          </a:p>
          <a:p>
            <a:pPr algn="l"/>
            <a:r>
              <a:rPr lang="hi-IN" b="0" i="0" dirty="0">
                <a:solidFill>
                  <a:srgbClr val="374151"/>
                </a:solidFill>
                <a:effectLst/>
                <a:latin typeface="Söhne"/>
              </a:rPr>
              <a:t>उपभोक्ता अधिकारों की मुख्यता से पांच मुख्य विशेषताएं होती हैं:</a:t>
            </a:r>
          </a:p>
          <a:p>
            <a:pPr>
              <a:buFont typeface="+mj-lt"/>
              <a:buAutoNum type="arabicPeriod"/>
            </a:pPr>
            <a:r>
              <a:rPr lang="hi-IN" b="1" dirty="0">
                <a:solidFill>
                  <a:srgbClr val="374151"/>
                </a:solidFill>
                <a:latin typeface="Söhne"/>
              </a:rPr>
              <a:t>सुरक्षा का अधिकार</a:t>
            </a:r>
            <a:r>
              <a:rPr lang="hi-IN" b="1" i="0" dirty="0">
                <a:solidFill>
                  <a:srgbClr val="374151"/>
                </a:solidFill>
                <a:effectLst/>
                <a:latin typeface="Söhne"/>
              </a:rPr>
              <a:t>:</a:t>
            </a:r>
            <a:r>
              <a:rPr lang="hi-IN" b="0" i="0" dirty="0">
                <a:solidFill>
                  <a:srgbClr val="374151"/>
                </a:solidFill>
                <a:effectLst/>
                <a:latin typeface="Söhne"/>
              </a:rPr>
              <a:t> उपभोक्ता को सुरक्षित और अच्छी गुणवत्ता के उत्पादों और सेवाओं का अधिकार होता है।</a:t>
            </a:r>
          </a:p>
          <a:p>
            <a:pPr>
              <a:buFont typeface="+mj-lt"/>
              <a:buAutoNum type="arabicPeriod"/>
            </a:pPr>
            <a:r>
              <a:rPr lang="hi-IN" b="1" i="0" dirty="0">
                <a:solidFill>
                  <a:srgbClr val="374151"/>
                </a:solidFill>
                <a:effectLst/>
                <a:latin typeface="Söhne"/>
              </a:rPr>
              <a:t>जानकारी </a:t>
            </a:r>
            <a:r>
              <a:rPr lang="hi-IN" b="1" dirty="0">
                <a:solidFill>
                  <a:srgbClr val="374151"/>
                </a:solidFill>
                <a:latin typeface="Söhne"/>
              </a:rPr>
              <a:t>का </a:t>
            </a:r>
            <a:r>
              <a:rPr lang="hi-IN" b="1" i="0" dirty="0">
                <a:solidFill>
                  <a:srgbClr val="374151"/>
                </a:solidFill>
                <a:effectLst/>
                <a:latin typeface="Söhne"/>
              </a:rPr>
              <a:t>अधिकार:</a:t>
            </a:r>
            <a:r>
              <a:rPr lang="hi-IN" b="0" i="0" dirty="0">
                <a:solidFill>
                  <a:srgbClr val="374151"/>
                </a:solidFill>
                <a:effectLst/>
                <a:latin typeface="Söhne"/>
              </a:rPr>
              <a:t> उपभोक्ता को सही और संपूर्ण जानकारी प्राप्त करने का अधिकार होता है ताकि वह अच्छा और सटीक चयन कर सके।</a:t>
            </a:r>
          </a:p>
          <a:p>
            <a:pPr algn="l">
              <a:buFont typeface="+mj-lt"/>
              <a:buAutoNum type="arabicPeriod"/>
            </a:pPr>
            <a:r>
              <a:rPr lang="hi-IN" b="1" i="0" dirty="0">
                <a:solidFill>
                  <a:srgbClr val="374151"/>
                </a:solidFill>
                <a:effectLst/>
                <a:latin typeface="Söhne"/>
              </a:rPr>
              <a:t>विचाराधीनता अधिकार:</a:t>
            </a:r>
            <a:r>
              <a:rPr lang="hi-IN" b="0" i="0" dirty="0">
                <a:solidFill>
                  <a:srgbClr val="374151"/>
                </a:solidFill>
                <a:effectLst/>
                <a:latin typeface="Söhne"/>
              </a:rPr>
              <a:t> उपभोक्ता को अपनी आवश्यकताओं और जरूरतों के आधार पर विचार करने का अधिकार होता है।</a:t>
            </a:r>
          </a:p>
          <a:p>
            <a:pPr>
              <a:buFont typeface="+mj-lt"/>
              <a:buAutoNum type="arabicPeriod"/>
            </a:pPr>
            <a:r>
              <a:rPr lang="hi-IN" b="1" i="0" dirty="0">
                <a:solidFill>
                  <a:srgbClr val="374151"/>
                </a:solidFill>
                <a:effectLst/>
                <a:latin typeface="Söhne"/>
              </a:rPr>
              <a:t>चयन </a:t>
            </a:r>
            <a:r>
              <a:rPr lang="hi-IN" b="1" dirty="0">
                <a:solidFill>
                  <a:srgbClr val="374151"/>
                </a:solidFill>
                <a:latin typeface="Söhne"/>
              </a:rPr>
              <a:t>का </a:t>
            </a:r>
            <a:r>
              <a:rPr lang="hi-IN" b="1" i="0" dirty="0">
                <a:solidFill>
                  <a:srgbClr val="374151"/>
                </a:solidFill>
                <a:effectLst/>
                <a:latin typeface="Söhne"/>
              </a:rPr>
              <a:t>अधिकार:</a:t>
            </a:r>
            <a:r>
              <a:rPr lang="hi-IN" b="0" i="0" dirty="0">
                <a:solidFill>
                  <a:srgbClr val="374151"/>
                </a:solidFill>
                <a:effectLst/>
                <a:latin typeface="Söhne"/>
              </a:rPr>
              <a:t> उपभोक्ता को स्वतंत्र रूप से उन उत्पादों और सेवाओं का चयन करने का अधिकार होता है जो उनकी आवश्यकताओं को पूरा करते हैं।</a:t>
            </a:r>
          </a:p>
          <a:p>
            <a:pPr>
              <a:buFont typeface="+mj-lt"/>
              <a:buAutoNum type="arabicPeriod"/>
            </a:pPr>
            <a:r>
              <a:rPr lang="hi-IN" b="1" i="0" dirty="0">
                <a:solidFill>
                  <a:srgbClr val="374151"/>
                </a:solidFill>
                <a:effectLst/>
                <a:latin typeface="Söhne"/>
              </a:rPr>
              <a:t>शिकायत </a:t>
            </a:r>
            <a:r>
              <a:rPr lang="hi-IN" b="1" dirty="0">
                <a:solidFill>
                  <a:srgbClr val="374151"/>
                </a:solidFill>
                <a:latin typeface="Söhne"/>
              </a:rPr>
              <a:t>का </a:t>
            </a:r>
            <a:r>
              <a:rPr lang="hi-IN" b="1" i="0" dirty="0">
                <a:solidFill>
                  <a:srgbClr val="374151"/>
                </a:solidFill>
                <a:effectLst/>
                <a:latin typeface="Söhne"/>
              </a:rPr>
              <a:t>अधिकार:</a:t>
            </a:r>
            <a:r>
              <a:rPr lang="hi-IN" b="0" i="0" dirty="0">
                <a:solidFill>
                  <a:srgbClr val="374151"/>
                </a:solidFill>
                <a:effectLst/>
                <a:latin typeface="Söhne"/>
              </a:rPr>
              <a:t> उपभोक्ता को शिकायत करने का अधिकार होता है यदि उनके खरीदे गए उत्पाद या सेवाओं में कोई त्रुटि या कमी हो।</a:t>
            </a:r>
          </a:p>
          <a:p>
            <a:endParaRPr lang="en-IN" dirty="0"/>
          </a:p>
        </p:txBody>
      </p:sp>
    </p:spTree>
    <p:extLst>
      <p:ext uri="{BB962C8B-B14F-4D97-AF65-F5344CB8AC3E}">
        <p14:creationId xmlns:p14="http://schemas.microsoft.com/office/powerpoint/2010/main" val="139422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9793" y="5287089"/>
            <a:ext cx="949188" cy="677084"/>
          </a:xfrm>
          <a:prstGeom prst="rect">
            <a:avLst/>
          </a:prstGeom>
        </p:spPr>
      </p:pic>
      <p:grpSp>
        <p:nvGrpSpPr>
          <p:cNvPr id="3" name="object 3"/>
          <p:cNvGrpSpPr/>
          <p:nvPr/>
        </p:nvGrpSpPr>
        <p:grpSpPr>
          <a:xfrm>
            <a:off x="819531" y="5974460"/>
            <a:ext cx="8324850" cy="26670"/>
            <a:chOff x="1092708" y="6822947"/>
            <a:chExt cx="11099800" cy="35560"/>
          </a:xfrm>
        </p:grpSpPr>
        <p:sp>
          <p:nvSpPr>
            <p:cNvPr id="4" name="object 4"/>
            <p:cNvSpPr/>
            <p:nvPr/>
          </p:nvSpPr>
          <p:spPr>
            <a:xfrm>
              <a:off x="9787127" y="6822947"/>
              <a:ext cx="1202690" cy="35560"/>
            </a:xfrm>
            <a:custGeom>
              <a:avLst/>
              <a:gdLst/>
              <a:ahLst/>
              <a:cxnLst/>
              <a:rect l="l" t="t" r="r" b="b"/>
              <a:pathLst>
                <a:path w="1202690" h="35559">
                  <a:moveTo>
                    <a:pt x="1202435" y="0"/>
                  </a:moveTo>
                  <a:lnTo>
                    <a:pt x="0" y="0"/>
                  </a:lnTo>
                  <a:lnTo>
                    <a:pt x="0" y="35050"/>
                  </a:lnTo>
                  <a:lnTo>
                    <a:pt x="1202435" y="35050"/>
                  </a:lnTo>
                  <a:lnTo>
                    <a:pt x="1202435" y="0"/>
                  </a:lnTo>
                  <a:close/>
                </a:path>
              </a:pathLst>
            </a:custGeom>
            <a:solidFill>
              <a:srgbClr val="FF9615"/>
            </a:solidFill>
          </p:spPr>
          <p:txBody>
            <a:bodyPr wrap="square" lIns="0" tIns="0" rIns="0" bIns="0" rtlCol="0"/>
            <a:lstStyle/>
            <a:p>
              <a:pPr defTabSz="685800"/>
              <a:endParaRPr sz="1350">
                <a:solidFill>
                  <a:prstClr val="black"/>
                </a:solidFill>
                <a:latin typeface="Calibri"/>
              </a:endParaRPr>
            </a:p>
          </p:txBody>
        </p:sp>
        <p:sp>
          <p:nvSpPr>
            <p:cNvPr id="5" name="object 5"/>
            <p:cNvSpPr/>
            <p:nvPr/>
          </p:nvSpPr>
          <p:spPr>
            <a:xfrm>
              <a:off x="10989564" y="6822947"/>
              <a:ext cx="1202690" cy="35560"/>
            </a:xfrm>
            <a:custGeom>
              <a:avLst/>
              <a:gdLst/>
              <a:ahLst/>
              <a:cxnLst/>
              <a:rect l="l" t="t" r="r" b="b"/>
              <a:pathLst>
                <a:path w="1202690" h="35559">
                  <a:moveTo>
                    <a:pt x="1202435" y="0"/>
                  </a:moveTo>
                  <a:lnTo>
                    <a:pt x="0" y="0"/>
                  </a:lnTo>
                  <a:lnTo>
                    <a:pt x="0" y="35050"/>
                  </a:lnTo>
                  <a:lnTo>
                    <a:pt x="1202435" y="35050"/>
                  </a:lnTo>
                  <a:lnTo>
                    <a:pt x="1202435" y="0"/>
                  </a:lnTo>
                  <a:close/>
                </a:path>
              </a:pathLst>
            </a:custGeom>
            <a:solidFill>
              <a:srgbClr val="F10152"/>
            </a:solidFill>
          </p:spPr>
          <p:txBody>
            <a:bodyPr wrap="square" lIns="0" tIns="0" rIns="0" bIns="0" rtlCol="0"/>
            <a:lstStyle/>
            <a:p>
              <a:pPr defTabSz="685800"/>
              <a:endParaRPr sz="1350">
                <a:solidFill>
                  <a:prstClr val="black"/>
                </a:solidFill>
                <a:latin typeface="Calibri"/>
              </a:endParaRPr>
            </a:p>
          </p:txBody>
        </p:sp>
        <p:sp>
          <p:nvSpPr>
            <p:cNvPr id="6" name="object 6"/>
            <p:cNvSpPr/>
            <p:nvPr/>
          </p:nvSpPr>
          <p:spPr>
            <a:xfrm>
              <a:off x="1092708" y="6822947"/>
              <a:ext cx="8694420" cy="35560"/>
            </a:xfrm>
            <a:custGeom>
              <a:avLst/>
              <a:gdLst/>
              <a:ahLst/>
              <a:cxnLst/>
              <a:rect l="l" t="t" r="r" b="b"/>
              <a:pathLst>
                <a:path w="8694420" h="35559">
                  <a:moveTo>
                    <a:pt x="8694420" y="0"/>
                  </a:moveTo>
                  <a:lnTo>
                    <a:pt x="0" y="0"/>
                  </a:lnTo>
                  <a:lnTo>
                    <a:pt x="0" y="35050"/>
                  </a:lnTo>
                  <a:lnTo>
                    <a:pt x="8694420" y="35050"/>
                  </a:lnTo>
                  <a:lnTo>
                    <a:pt x="8694420" y="0"/>
                  </a:lnTo>
                  <a:close/>
                </a:path>
              </a:pathLst>
            </a:custGeom>
            <a:solidFill>
              <a:srgbClr val="2085C5"/>
            </a:solidFill>
          </p:spPr>
          <p:txBody>
            <a:bodyPr wrap="square" lIns="0" tIns="0" rIns="0" bIns="0" rtlCol="0"/>
            <a:lstStyle/>
            <a:p>
              <a:pPr defTabSz="685800"/>
              <a:endParaRPr sz="1350">
                <a:solidFill>
                  <a:prstClr val="black"/>
                </a:solidFill>
                <a:latin typeface="Calibri"/>
              </a:endParaRPr>
            </a:p>
          </p:txBody>
        </p:sp>
      </p:grpSp>
      <p:sp>
        <p:nvSpPr>
          <p:cNvPr id="9" name="object 9"/>
          <p:cNvSpPr txBox="1">
            <a:spLocks noGrp="1"/>
          </p:cNvSpPr>
          <p:nvPr>
            <p:ph type="title"/>
          </p:nvPr>
        </p:nvSpPr>
        <p:spPr>
          <a:xfrm>
            <a:off x="505852" y="368891"/>
            <a:ext cx="1856347" cy="1049871"/>
          </a:xfrm>
          <a:prstGeom prst="rect">
            <a:avLst/>
          </a:prstGeom>
        </p:spPr>
        <p:txBody>
          <a:bodyPr vert="horz" wrap="square" lIns="0" tIns="9049" rIns="0" bIns="0" rtlCol="0">
            <a:spAutoFit/>
          </a:bodyPr>
          <a:lstStyle/>
          <a:p>
            <a:pPr marL="9525" marR="3810" indent="695801">
              <a:lnSpc>
                <a:spcPct val="150100"/>
              </a:lnSpc>
              <a:spcBef>
                <a:spcPts val="71"/>
              </a:spcBef>
            </a:pPr>
            <a:r>
              <a:rPr sz="2400" spc="-4" dirty="0">
                <a:solidFill>
                  <a:srgbClr val="004070"/>
                </a:solidFill>
                <a:latin typeface="Georgia"/>
                <a:cs typeface="Georgia"/>
              </a:rPr>
              <a:t>BIS </a:t>
            </a:r>
            <a:r>
              <a:rPr sz="2400" dirty="0">
                <a:solidFill>
                  <a:srgbClr val="004070"/>
                </a:solidFill>
                <a:latin typeface="Georgia"/>
                <a:cs typeface="Georgia"/>
              </a:rPr>
              <a:t> LOCATIONS</a:t>
            </a:r>
            <a:endParaRPr sz="2400" dirty="0">
              <a:latin typeface="Georgia"/>
              <a:cs typeface="Georgia"/>
            </a:endParaRPr>
          </a:p>
        </p:txBody>
      </p:sp>
      <p:sp>
        <p:nvSpPr>
          <p:cNvPr id="10" name="object 10"/>
          <p:cNvSpPr txBox="1"/>
          <p:nvPr/>
        </p:nvSpPr>
        <p:spPr>
          <a:xfrm>
            <a:off x="8128445" y="5837148"/>
            <a:ext cx="1005840" cy="89929"/>
          </a:xfrm>
          <a:prstGeom prst="rect">
            <a:avLst/>
          </a:prstGeom>
        </p:spPr>
        <p:txBody>
          <a:bodyPr vert="horz" wrap="square" lIns="0" tIns="9049" rIns="0" bIns="0" rtlCol="0">
            <a:spAutoFit/>
          </a:bodyPr>
          <a:lstStyle/>
          <a:p>
            <a:pPr marL="9525" defTabSz="685800">
              <a:spcBef>
                <a:spcPts val="71"/>
              </a:spcBef>
            </a:pPr>
            <a:r>
              <a:rPr sz="525" spc="-4" dirty="0">
                <a:solidFill>
                  <a:srgbClr val="004070"/>
                </a:solidFill>
                <a:latin typeface="Arial MT"/>
                <a:cs typeface="Arial MT"/>
              </a:rPr>
              <a:t>Not</a:t>
            </a:r>
            <a:r>
              <a:rPr sz="525" spc="-8" dirty="0">
                <a:solidFill>
                  <a:srgbClr val="004070"/>
                </a:solidFill>
                <a:latin typeface="Arial MT"/>
                <a:cs typeface="Arial MT"/>
              </a:rPr>
              <a:t> </a:t>
            </a:r>
            <a:r>
              <a:rPr sz="525" spc="-4" dirty="0">
                <a:solidFill>
                  <a:srgbClr val="004070"/>
                </a:solidFill>
                <a:latin typeface="Arial MT"/>
                <a:cs typeface="Arial MT"/>
              </a:rPr>
              <a:t>to</a:t>
            </a:r>
            <a:r>
              <a:rPr sz="525" spc="4" dirty="0">
                <a:solidFill>
                  <a:srgbClr val="004070"/>
                </a:solidFill>
                <a:latin typeface="Arial MT"/>
                <a:cs typeface="Arial MT"/>
              </a:rPr>
              <a:t> </a:t>
            </a:r>
            <a:r>
              <a:rPr sz="525" spc="-4" dirty="0">
                <a:solidFill>
                  <a:srgbClr val="004070"/>
                </a:solidFill>
                <a:latin typeface="Arial MT"/>
                <a:cs typeface="Arial MT"/>
              </a:rPr>
              <a:t>scale;</a:t>
            </a:r>
            <a:r>
              <a:rPr sz="525" spc="4" dirty="0">
                <a:solidFill>
                  <a:srgbClr val="004070"/>
                </a:solidFill>
                <a:latin typeface="Arial MT"/>
                <a:cs typeface="Arial MT"/>
              </a:rPr>
              <a:t> </a:t>
            </a:r>
            <a:r>
              <a:rPr sz="525" spc="-4" dirty="0">
                <a:solidFill>
                  <a:srgbClr val="004070"/>
                </a:solidFill>
                <a:latin typeface="Arial MT"/>
                <a:cs typeface="Arial MT"/>
              </a:rPr>
              <a:t>Representative</a:t>
            </a:r>
            <a:r>
              <a:rPr sz="525" spc="23" dirty="0">
                <a:solidFill>
                  <a:srgbClr val="004070"/>
                </a:solidFill>
                <a:latin typeface="Arial MT"/>
                <a:cs typeface="Arial MT"/>
              </a:rPr>
              <a:t> </a:t>
            </a:r>
            <a:r>
              <a:rPr sz="525" spc="-4" dirty="0">
                <a:solidFill>
                  <a:srgbClr val="004070"/>
                </a:solidFill>
                <a:latin typeface="Arial MT"/>
                <a:cs typeface="Arial MT"/>
              </a:rPr>
              <a:t>map</a:t>
            </a:r>
            <a:endParaRPr sz="525">
              <a:solidFill>
                <a:prstClr val="black"/>
              </a:solidFill>
              <a:latin typeface="Arial MT"/>
              <a:cs typeface="Arial MT"/>
            </a:endParaRPr>
          </a:p>
        </p:txBody>
      </p:sp>
      <p:pic>
        <p:nvPicPr>
          <p:cNvPr id="11" name="object 11"/>
          <p:cNvPicPr/>
          <p:nvPr/>
        </p:nvPicPr>
        <p:blipFill>
          <a:blip r:embed="rId3" cstate="print"/>
          <a:stretch>
            <a:fillRect/>
          </a:stretch>
        </p:blipFill>
        <p:spPr>
          <a:xfrm>
            <a:off x="2743200" y="228601"/>
            <a:ext cx="6400799" cy="55538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2895600"/>
            <a:ext cx="5791200" cy="1569660"/>
          </a:xfrm>
          <a:prstGeom prst="rect">
            <a:avLst/>
          </a:prstGeom>
        </p:spPr>
        <p:txBody>
          <a:bodyPr wrap="square">
            <a:spAutoFit/>
            <a:scene3d>
              <a:camera prst="orthographicFront"/>
              <a:lightRig rig="threePt" dir="t"/>
            </a:scene3d>
            <a:sp3d>
              <a:bevelB w="38100" h="38100"/>
            </a:sp3d>
          </a:bodyPr>
          <a:lstStyle/>
          <a:p>
            <a:pPr algn="ctr"/>
            <a:r>
              <a:rPr lang="hi-IN" sz="9600" b="1" dirty="0">
                <a:ln w="17780" cmpd="sng">
                  <a:solidFill>
                    <a:srgbClr val="7030A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धन्यवाद</a:t>
            </a:r>
            <a:endParaRPr lang="en-IN" sz="9600" dirty="0">
              <a:ln w="17780" cmpd="sng">
                <a:solidFill>
                  <a:srgbClr val="7030A0"/>
                </a:solidFill>
                <a:prstDash val="solid"/>
                <a:miter lim="800000"/>
              </a:ln>
              <a:effectLst/>
            </a:endParaRPr>
          </a:p>
        </p:txBody>
      </p:sp>
    </p:spTree>
    <p:extLst>
      <p:ext uri="{BB962C8B-B14F-4D97-AF65-F5344CB8AC3E}">
        <p14:creationId xmlns:p14="http://schemas.microsoft.com/office/powerpoint/2010/main" val="425213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B71-A43C-4ACC-BAD2-7A8768206AB3}"/>
              </a:ext>
            </a:extLst>
          </p:cNvPr>
          <p:cNvSpPr>
            <a:spLocks noGrp="1"/>
          </p:cNvSpPr>
          <p:nvPr>
            <p:ph type="title"/>
          </p:nvPr>
        </p:nvSpPr>
        <p:spPr>
          <a:xfrm>
            <a:off x="609598" y="609600"/>
            <a:ext cx="8153401" cy="838200"/>
          </a:xfrm>
        </p:spPr>
        <p:txBody>
          <a:bodyPr/>
          <a:lstStyle/>
          <a:p>
            <a:r>
              <a:rPr lang="en-IN" b="0" i="0" dirty="0">
                <a:solidFill>
                  <a:srgbClr val="374151"/>
                </a:solidFill>
                <a:effectLst/>
                <a:latin typeface="Söhne"/>
              </a:rPr>
              <a:t>    </a:t>
            </a:r>
            <a:r>
              <a:rPr lang="hi-IN" b="0" i="0" dirty="0">
                <a:solidFill>
                  <a:srgbClr val="374151"/>
                </a:solidFill>
                <a:effectLst/>
                <a:latin typeface="Söhne"/>
              </a:rPr>
              <a:t>भारतीय मानक ब्यूरो</a:t>
            </a:r>
            <a:r>
              <a:rPr lang="en-IN" b="0" i="0" dirty="0">
                <a:solidFill>
                  <a:srgbClr val="374151"/>
                </a:solidFill>
                <a:effectLst/>
                <a:latin typeface="Söhne"/>
              </a:rPr>
              <a:t> </a:t>
            </a:r>
            <a:r>
              <a:rPr lang="hi-IN" b="0" i="0" dirty="0">
                <a:solidFill>
                  <a:srgbClr val="374151"/>
                </a:solidFill>
                <a:effectLst/>
                <a:latin typeface="Söhne"/>
              </a:rPr>
              <a:t>संख्या में </a:t>
            </a:r>
            <a:endParaRPr lang="en-IN" dirty="0"/>
          </a:p>
        </p:txBody>
      </p:sp>
      <p:graphicFrame>
        <p:nvGraphicFramePr>
          <p:cNvPr id="3" name="Table 2">
            <a:extLst>
              <a:ext uri="{FF2B5EF4-FFF2-40B4-BE49-F238E27FC236}">
                <a16:creationId xmlns:a16="http://schemas.microsoft.com/office/drawing/2014/main" id="{256875F3-E994-1932-640F-C13025A57433}"/>
              </a:ext>
            </a:extLst>
          </p:cNvPr>
          <p:cNvGraphicFramePr>
            <a:graphicFrameLocks noGrp="1"/>
          </p:cNvGraphicFramePr>
          <p:nvPr>
            <p:extLst>
              <p:ext uri="{D42A27DB-BD31-4B8C-83A1-F6EECF244321}">
                <p14:modId xmlns:p14="http://schemas.microsoft.com/office/powerpoint/2010/main" val="1339990340"/>
              </p:ext>
            </p:extLst>
          </p:nvPr>
        </p:nvGraphicFramePr>
        <p:xfrm>
          <a:off x="381000" y="1854200"/>
          <a:ext cx="8839200" cy="420624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3003536029"/>
                    </a:ext>
                  </a:extLst>
                </a:gridCol>
              </a:tblGrid>
              <a:tr h="9270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Lato"/>
                          <a:cs typeface="Times New Roman" panose="02020603050405020304" pitchFamily="18" charset="0"/>
                          <a:sym typeface="Lato"/>
                        </a:rPr>
                        <a:t>22,000 </a:t>
                      </a:r>
                      <a:r>
                        <a:rPr lang="hi-IN" sz="2800" b="0" i="0" dirty="0">
                          <a:solidFill>
                            <a:schemeClr val="tx1"/>
                          </a:solidFill>
                          <a:effectLst/>
                          <a:latin typeface="Times New Roman" panose="02020603050405020304" pitchFamily="18" charset="0"/>
                        </a:rPr>
                        <a:t>भारतीय मानक प्रकाशित</a:t>
                      </a:r>
                      <a:r>
                        <a:rPr lang="en-US" sz="2800" b="0" i="0" dirty="0">
                          <a:solidFill>
                            <a:schemeClr val="tx1"/>
                          </a:solidFill>
                          <a:effectLst/>
                          <a:latin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hi-IN" sz="2800" b="0" i="0" dirty="0">
                          <a:solidFill>
                            <a:schemeClr val="tx1"/>
                          </a:solidFill>
                          <a:effectLst/>
                          <a:latin typeface="Times New Roman" panose="02020603050405020304" pitchFamily="18" charset="0"/>
                        </a:rPr>
                        <a:t>जो</a:t>
                      </a:r>
                      <a:r>
                        <a:rPr lang="en-US" sz="2800" b="0" i="0" dirty="0">
                          <a:solidFill>
                            <a:schemeClr val="tx1"/>
                          </a:solidFill>
                          <a:effectLst/>
                          <a:latin typeface="Times New Roman" panose="02020603050405020304" pitchFamily="18" charset="0"/>
                        </a:rPr>
                        <a:t> </a:t>
                      </a:r>
                      <a:r>
                        <a:rPr lang="hi-IN" sz="2800" b="0" i="0" dirty="0">
                          <a:solidFill>
                            <a:schemeClr val="tx1"/>
                          </a:solidFill>
                          <a:effectLst/>
                          <a:latin typeface="Times New Roman" panose="02020603050405020304" pitchFamily="18" charset="0"/>
                        </a:rPr>
                        <a:t>की विश्व में सबसे ज्यादा है </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Lato"/>
                        <a:cs typeface="Times New Roman" panose="02020603050405020304" pitchFamily="18" charset="0"/>
                        <a:sym typeface="Lato"/>
                      </a:endParaRPr>
                    </a:p>
                    <a:p>
                      <a:endParaRPr lang="en-I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26347909"/>
                  </a:ext>
                </a:extLst>
              </a:tr>
              <a:tr h="331736">
                <a:tc>
                  <a:txBody>
                    <a:bodyPr/>
                    <a:lstStyle/>
                    <a:p>
                      <a:r>
                        <a:rPr lang="hi-IN" sz="2800" dirty="0">
                          <a:solidFill>
                            <a:srgbClr val="7030A0"/>
                          </a:solidFill>
                          <a:latin typeface="Times New Roman" panose="02020603050405020304" pitchFamily="18" charset="0"/>
                        </a:rPr>
                        <a:t>1,100 प्रमाणित उत्पाद</a:t>
                      </a:r>
                    </a:p>
                    <a:p>
                      <a:endParaRPr lang="en-I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4064491"/>
                  </a:ext>
                </a:extLst>
              </a:tr>
              <a:tr h="331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i-IN" sz="2800" b="1" i="0" u="none" strike="noStrike" kern="1200" cap="none" spc="0" normalizeH="0" baseline="0" noProof="0" dirty="0">
                          <a:ln>
                            <a:noFill/>
                          </a:ln>
                          <a:solidFill>
                            <a:srgbClr val="3315E9"/>
                          </a:solidFill>
                          <a:effectLst/>
                          <a:uLnTx/>
                          <a:uFillTx/>
                          <a:latin typeface="Times New Roman" panose="02020603050405020304" pitchFamily="18" charset="0"/>
                          <a:ea typeface="맑은 고딕"/>
                          <a:cs typeface="Arial"/>
                          <a:sym typeface="Arial"/>
                        </a:rPr>
                        <a:t>550  उत्पाद अनिवार्य </a:t>
                      </a:r>
                      <a:r>
                        <a:rPr kumimoji="0" lang="en-US" sz="2800" b="1" i="0" u="none" strike="noStrike" kern="1200" cap="none" spc="0" normalizeH="0" baseline="0" noProof="0" dirty="0">
                          <a:ln>
                            <a:noFill/>
                          </a:ln>
                          <a:solidFill>
                            <a:srgbClr val="3315E9"/>
                          </a:solidFill>
                          <a:effectLst/>
                          <a:uLnTx/>
                          <a:uFillTx/>
                          <a:latin typeface="Times New Roman" panose="02020603050405020304" pitchFamily="18" charset="0"/>
                          <a:ea typeface="맑은 고딕"/>
                          <a:cs typeface="Times New Roman" panose="02020603050405020304" pitchFamily="18" charset="0"/>
                          <a:sym typeface="Arial"/>
                        </a:rPr>
                        <a:t> </a:t>
                      </a:r>
                      <a:r>
                        <a:rPr kumimoji="0" lang="hi-IN" sz="2800" b="1" i="0" u="none" strike="noStrike" kern="1200" cap="none" spc="0" normalizeH="0" baseline="0" noProof="0" dirty="0">
                          <a:ln>
                            <a:noFill/>
                          </a:ln>
                          <a:solidFill>
                            <a:srgbClr val="3315E9"/>
                          </a:solidFill>
                          <a:effectLst/>
                          <a:uLnTx/>
                          <a:uFillTx/>
                          <a:latin typeface="Times New Roman" panose="02020603050405020304" pitchFamily="18" charset="0"/>
                          <a:ea typeface="맑은 고딕"/>
                          <a:cs typeface="Arial"/>
                          <a:sym typeface="Arial"/>
                        </a:rPr>
                        <a:t>प्रमाणीकरण</a:t>
                      </a:r>
                      <a:r>
                        <a:rPr kumimoji="0" lang="en-IN" sz="2800" b="1" i="0" u="none" strike="noStrike" kern="1200" cap="none" spc="0" normalizeH="0" baseline="0" noProof="0" dirty="0">
                          <a:ln>
                            <a:noFill/>
                          </a:ln>
                          <a:solidFill>
                            <a:srgbClr val="3315E9"/>
                          </a:solidFill>
                          <a:effectLst/>
                          <a:uLnTx/>
                          <a:uFillTx/>
                          <a:latin typeface="Times New Roman" panose="02020603050405020304" pitchFamily="18" charset="0"/>
                          <a:ea typeface="맑은 고딕"/>
                          <a:cs typeface="Times New Roman" panose="02020603050405020304" pitchFamily="18" charset="0"/>
                          <a:sym typeface="Arial"/>
                        </a:rPr>
                        <a:t> </a:t>
                      </a:r>
                      <a:r>
                        <a:rPr kumimoji="0" lang="hi-IN" sz="2800" b="1" i="0" u="none" strike="noStrike" kern="1200" cap="none" spc="0" normalizeH="0" baseline="0" noProof="0" dirty="0">
                          <a:ln>
                            <a:noFill/>
                          </a:ln>
                          <a:solidFill>
                            <a:srgbClr val="3315E9"/>
                          </a:solidFill>
                          <a:effectLst/>
                          <a:uLnTx/>
                          <a:uFillTx/>
                          <a:latin typeface="Times New Roman" panose="02020603050405020304" pitchFamily="18" charset="0"/>
                          <a:ea typeface="맑은 고딕"/>
                          <a:cs typeface="Arial"/>
                          <a:sym typeface="Arial"/>
                        </a:rPr>
                        <a:t>मानव स्वास्थ्य और सुरक्षा</a:t>
                      </a:r>
                      <a:endParaRPr kumimoji="0" lang="en-US" sz="2800" b="1" i="0" u="none" strike="noStrike" kern="1200" cap="none" spc="0" normalizeH="0" baseline="0" noProof="0" dirty="0">
                        <a:ln>
                          <a:noFill/>
                        </a:ln>
                        <a:solidFill>
                          <a:srgbClr val="3315E9"/>
                        </a:solidFill>
                        <a:effectLst/>
                        <a:uLnTx/>
                        <a:uFillTx/>
                        <a:latin typeface="Times New Roman" panose="02020603050405020304" pitchFamily="18" charset="0"/>
                        <a:ea typeface="Lato"/>
                        <a:cs typeface="Times New Roman" panose="02020603050405020304" pitchFamily="18" charset="0"/>
                        <a:sym typeface="Lato"/>
                      </a:endParaRPr>
                    </a:p>
                    <a:p>
                      <a:endParaRPr lang="en-I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704030"/>
                  </a:ext>
                </a:extLst>
              </a:tr>
              <a:tr h="3317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20253"/>
                          </a:solidFill>
                          <a:effectLst/>
                          <a:uLnTx/>
                          <a:uFillTx/>
                          <a:latin typeface="Times New Roman" panose="02020603050405020304" pitchFamily="18" charset="0"/>
                          <a:ea typeface="Lato"/>
                          <a:cs typeface="Times New Roman" panose="02020603050405020304" pitchFamily="18" charset="0"/>
                          <a:sym typeface="Lato"/>
                        </a:rPr>
                        <a:t>43,000  </a:t>
                      </a:r>
                      <a:r>
                        <a:rPr kumimoji="0" lang="hi-IN" sz="2800" b="1" i="0" u="none" strike="noStrike" kern="1200" cap="none" spc="0" normalizeH="0" baseline="0" noProof="0" dirty="0">
                          <a:ln>
                            <a:noFill/>
                          </a:ln>
                          <a:solidFill>
                            <a:srgbClr val="F20253"/>
                          </a:solidFill>
                          <a:effectLst/>
                          <a:uLnTx/>
                          <a:uFillTx/>
                          <a:latin typeface="Times New Roman" panose="02020603050405020304" pitchFamily="18" charset="0"/>
                          <a:ea typeface="Lato"/>
                          <a:cs typeface="Lato"/>
                          <a:sym typeface="Lato"/>
                        </a:rPr>
                        <a:t>लाइसेंस दिये गए हैं जो कि विश्व में सबसे ज्यादा है</a:t>
                      </a:r>
                      <a:r>
                        <a:rPr kumimoji="0" lang="en-US" sz="2800" b="1" i="0" u="none" strike="noStrike" kern="1200" cap="none" spc="0" normalizeH="0" baseline="0" noProof="0" dirty="0">
                          <a:ln>
                            <a:noFill/>
                          </a:ln>
                          <a:solidFill>
                            <a:srgbClr val="F20253"/>
                          </a:solidFill>
                          <a:effectLst/>
                          <a:uLnTx/>
                          <a:uFillTx/>
                          <a:latin typeface="Times New Roman" panose="02020603050405020304" pitchFamily="18" charset="0"/>
                          <a:ea typeface="Lato"/>
                          <a:cs typeface="Times New Roman" panose="02020603050405020304" pitchFamily="18" charset="0"/>
                          <a:sym typeface="Lato"/>
                        </a:rPr>
                        <a:t>    </a:t>
                      </a:r>
                    </a:p>
                    <a:p>
                      <a:endParaRPr lang="en-I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212371"/>
                  </a:ext>
                </a:extLst>
              </a:tr>
            </a:tbl>
          </a:graphicData>
        </a:graphic>
      </p:graphicFrame>
    </p:spTree>
    <p:extLst>
      <p:ext uri="{BB962C8B-B14F-4D97-AF65-F5344CB8AC3E}">
        <p14:creationId xmlns:p14="http://schemas.microsoft.com/office/powerpoint/2010/main" val="368601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3600" b="1" dirty="0">
                <a:solidFill>
                  <a:schemeClr val="folHlink"/>
                </a:solidFill>
              </a:rPr>
              <a:t>भारतीय मानक ब्यूरो की गतिविधियां</a:t>
            </a:r>
            <a:endParaRPr lang="en-US" sz="3600" dirty="0"/>
          </a:p>
        </p:txBody>
      </p:sp>
      <p:sp>
        <p:nvSpPr>
          <p:cNvPr id="3" name="Content Placeholder 2"/>
          <p:cNvSpPr>
            <a:spLocks noGrp="1"/>
          </p:cNvSpPr>
          <p:nvPr>
            <p:ph idx="1"/>
          </p:nvPr>
        </p:nvSpPr>
        <p:spPr/>
        <p:txBody>
          <a:bodyPr>
            <a:normAutofit fontScale="62500" lnSpcReduction="20000"/>
          </a:bodyPr>
          <a:lstStyle/>
          <a:p>
            <a:pPr fontAlgn="base"/>
            <a:r>
              <a:rPr lang="hi-IN" sz="3800" dirty="0">
                <a:latin typeface="Times New Roman" panose="02020603050405020304" pitchFamily="18" charset="0"/>
              </a:rPr>
              <a:t>मानक निर्धारण</a:t>
            </a:r>
          </a:p>
          <a:p>
            <a:pPr fontAlgn="base"/>
            <a:r>
              <a:rPr lang="hi-IN" sz="3800" dirty="0">
                <a:latin typeface="Times New Roman" panose="02020603050405020304" pitchFamily="18" charset="0"/>
              </a:rPr>
              <a:t>उत्पानद प्रमाणन योजना</a:t>
            </a:r>
          </a:p>
          <a:p>
            <a:pPr fontAlgn="base"/>
            <a:r>
              <a:rPr lang="hi-IN" sz="3800" dirty="0">
                <a:latin typeface="Times New Roman" panose="02020603050405020304" pitchFamily="18" charset="0"/>
              </a:rPr>
              <a:t>अनिवार्य पंजीकरण योजना</a:t>
            </a:r>
          </a:p>
          <a:p>
            <a:pPr fontAlgn="base"/>
            <a:r>
              <a:rPr lang="hi-IN" sz="3800" dirty="0">
                <a:latin typeface="Times New Roman" panose="02020603050405020304" pitchFamily="18" charset="0"/>
              </a:rPr>
              <a:t>विदेशी निर्माता प्रमाणन योजना</a:t>
            </a:r>
          </a:p>
          <a:p>
            <a:pPr fontAlgn="base"/>
            <a:r>
              <a:rPr lang="hi-IN" sz="3800" dirty="0">
                <a:latin typeface="Times New Roman" panose="02020603050405020304" pitchFamily="18" charset="0"/>
              </a:rPr>
              <a:t>हॉलमार्किंग योजना</a:t>
            </a:r>
          </a:p>
          <a:p>
            <a:pPr fontAlgn="base"/>
            <a:r>
              <a:rPr lang="hi-IN" sz="3800" dirty="0">
                <a:latin typeface="Times New Roman" panose="02020603050405020304" pitchFamily="18" charset="0"/>
              </a:rPr>
              <a:t>प्रयोगशाला सेवाएं</a:t>
            </a:r>
          </a:p>
          <a:p>
            <a:pPr fontAlgn="base"/>
            <a:r>
              <a:rPr lang="hi-IN" sz="3800" dirty="0">
                <a:latin typeface="Times New Roman" panose="02020603050405020304" pitchFamily="18" charset="0"/>
              </a:rPr>
              <a:t>प्रयोगशाला मान्ययता योजना</a:t>
            </a:r>
          </a:p>
          <a:p>
            <a:pPr fontAlgn="base"/>
            <a:r>
              <a:rPr lang="hi-IN" sz="3800" dirty="0">
                <a:latin typeface="Times New Roman" panose="02020603050405020304" pitchFamily="18" charset="0"/>
              </a:rPr>
              <a:t>भारतीय मानकों की बिक्री</a:t>
            </a:r>
          </a:p>
          <a:p>
            <a:pPr fontAlgn="base"/>
            <a:r>
              <a:rPr lang="hi-IN" sz="3800" dirty="0">
                <a:latin typeface="Times New Roman" panose="02020603050405020304" pitchFamily="18" charset="0"/>
              </a:rPr>
              <a:t>उपभोक्ता मामले गतिविधियां</a:t>
            </a:r>
          </a:p>
          <a:p>
            <a:pPr fontAlgn="base"/>
            <a:r>
              <a:rPr lang="hi-IN" sz="3800" dirty="0">
                <a:latin typeface="Times New Roman" panose="02020603050405020304" pitchFamily="18" charset="0"/>
              </a:rPr>
              <a:t>प्रोत्सातहन गति‍विधियां</a:t>
            </a:r>
          </a:p>
          <a:p>
            <a:pPr fontAlgn="base"/>
            <a:r>
              <a:rPr lang="hi-IN" sz="3800" dirty="0">
                <a:latin typeface="Times New Roman" panose="02020603050405020304" pitchFamily="18" charset="0"/>
              </a:rPr>
              <a:t>राष्ट्रीय एवं अंतर्राष्ट्रीय स्तंर की प्रशिक्षण सेवाएं</a:t>
            </a:r>
          </a:p>
          <a:p>
            <a:pPr fontAlgn="base"/>
            <a:r>
              <a:rPr lang="hi-IN" sz="3800" dirty="0">
                <a:latin typeface="Times New Roman" panose="02020603050405020304" pitchFamily="18" charset="0"/>
              </a:rPr>
              <a:t>सूचना सेवाएं</a:t>
            </a:r>
          </a:p>
          <a:p>
            <a:endParaRPr lang="en-US" dirty="0"/>
          </a:p>
        </p:txBody>
      </p:sp>
      <p:pic>
        <p:nvPicPr>
          <p:cNvPr id="4" name="Picture 1" descr="C:\Users\Dell\Desktop\Consumer Awarness\national-emblem1.png"/>
          <p:cNvPicPr>
            <a:picLocks noChangeAspect="1" noChangeArrowheads="1"/>
          </p:cNvPicPr>
          <p:nvPr/>
        </p:nvPicPr>
        <p:blipFill>
          <a:blip r:embed="rId2" cstate="print"/>
          <a:srcRect/>
          <a:stretch>
            <a:fillRect/>
          </a:stretch>
        </p:blipFill>
        <p:spPr bwMode="auto">
          <a:xfrm>
            <a:off x="0" y="304800"/>
            <a:ext cx="914400" cy="1066800"/>
          </a:xfrm>
          <a:prstGeom prst="rect">
            <a:avLst/>
          </a:prstGeom>
          <a:noFill/>
        </p:spPr>
      </p:pic>
      <p:pic>
        <p:nvPicPr>
          <p:cNvPr id="5" name="Picture 4" descr="Animation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381000"/>
            <a:ext cx="8382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905000" y="2743200"/>
            <a:ext cx="5670709" cy="933428"/>
          </a:xfrm>
          <a:prstGeom prst="rect">
            <a:avLst/>
          </a:prstGeom>
        </p:spPr>
        <p:txBody>
          <a:bodyPr vert="horz" wrap="square" lIns="0" tIns="10001" rIns="0" bIns="0" rtlCol="0">
            <a:spAutoFit/>
          </a:bodyPr>
          <a:lstStyle/>
          <a:p>
            <a:pPr marL="9525">
              <a:spcBef>
                <a:spcPts val="79"/>
              </a:spcBef>
            </a:pPr>
            <a:r>
              <a:rPr lang="hi-IN" sz="6000" spc="-38" dirty="0">
                <a:solidFill>
                  <a:srgbClr val="0070C0"/>
                </a:solidFill>
              </a:rPr>
              <a:t>मानकीकरण</a:t>
            </a:r>
            <a:endParaRPr lang="en-IN" sz="6000"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A8E0-1FD9-56A5-C9E9-704E31E84B55}"/>
              </a:ext>
            </a:extLst>
          </p:cNvPr>
          <p:cNvSpPr>
            <a:spLocks noGrp="1"/>
          </p:cNvSpPr>
          <p:nvPr>
            <p:ph type="title"/>
          </p:nvPr>
        </p:nvSpPr>
        <p:spPr>
          <a:xfrm>
            <a:off x="609598" y="609600"/>
            <a:ext cx="8001001" cy="533400"/>
          </a:xfrm>
        </p:spPr>
        <p:txBody>
          <a:bodyPr>
            <a:normAutofit fontScale="90000"/>
          </a:bodyPr>
          <a:lstStyle/>
          <a:p>
            <a:pPr algn="ctr"/>
            <a:r>
              <a:rPr lang="hi-IN" sz="3600" spc="-38" dirty="0">
                <a:solidFill>
                  <a:srgbClr val="0070C0"/>
                </a:solidFill>
              </a:rPr>
              <a:t>मानकीकरण</a:t>
            </a:r>
            <a:endParaRPr lang="en-IN" dirty="0"/>
          </a:p>
        </p:txBody>
      </p:sp>
      <p:sp>
        <p:nvSpPr>
          <p:cNvPr id="3" name="TextBox 2">
            <a:extLst>
              <a:ext uri="{FF2B5EF4-FFF2-40B4-BE49-F238E27FC236}">
                <a16:creationId xmlns:a16="http://schemas.microsoft.com/office/drawing/2014/main" id="{9F68344E-E54F-27ED-BB60-999C5ABA4C38}"/>
              </a:ext>
            </a:extLst>
          </p:cNvPr>
          <p:cNvSpPr txBox="1"/>
          <p:nvPr/>
        </p:nvSpPr>
        <p:spPr>
          <a:xfrm>
            <a:off x="539574" y="1066800"/>
            <a:ext cx="8458200" cy="5909310"/>
          </a:xfrm>
          <a:prstGeom prst="rect">
            <a:avLst/>
          </a:prstGeom>
          <a:noFill/>
        </p:spPr>
        <p:txBody>
          <a:bodyPr wrap="square" rtlCol="0">
            <a:spAutoFit/>
          </a:bodyPr>
          <a:lstStyle/>
          <a:p>
            <a:pPr marL="285750" indent="-285750" algn="l">
              <a:buFont typeface="Wingdings" panose="05000000000000000000" pitchFamily="2" charset="2"/>
              <a:buChar char="Ø"/>
            </a:pPr>
            <a:r>
              <a:rPr lang="hi-IN" b="0" i="0" dirty="0">
                <a:solidFill>
                  <a:srgbClr val="374151"/>
                </a:solidFill>
                <a:effectLst/>
                <a:latin typeface="Söhne"/>
              </a:rPr>
              <a:t>मानक एक दस्तावेज़ होता है जो बार-बार होने वाली समस्याओं का समाधान प्रदान करता है। इनमें विशिष्ट विनिर्दिष्टियाँ, प्रक्रियाएँ और दिशानिर्देश हो सकते हैं ताकि उत्पादों, सेवाओं और प्रणालियों को सुरक्षित, स्थिर और विश्वसनीय बनाने के लिए सुनिश्चित किया जा सके</a:t>
            </a:r>
            <a:endParaRPr lang="en-IN" b="0" i="0" dirty="0">
              <a:solidFill>
                <a:srgbClr val="374151"/>
              </a:solidFill>
              <a:effectLst/>
              <a:latin typeface="Söhne"/>
            </a:endParaRPr>
          </a:p>
          <a:p>
            <a:pPr algn="l">
              <a:buFont typeface="+mj-lt"/>
              <a:buAutoNum type="arabicPeriod"/>
            </a:pPr>
            <a:r>
              <a:rPr lang="hi-IN" b="1" i="0" dirty="0">
                <a:solidFill>
                  <a:srgbClr val="374151"/>
                </a:solidFill>
                <a:effectLst/>
                <a:latin typeface="Söhne"/>
              </a:rPr>
              <a:t>व्यापार और वाणिज्य को सुगम बनाना:</a:t>
            </a:r>
            <a:r>
              <a:rPr lang="hi-IN" b="0" i="0" dirty="0">
                <a:solidFill>
                  <a:srgbClr val="374151"/>
                </a:solidFill>
                <a:effectLst/>
                <a:latin typeface="Söhne"/>
              </a:rPr>
              <a:t> मानक नियमों और विशेषिताओं को समन्वित करके वे विभिन्न क्षेत्रों और देशों के बीच व्यापार को सुगम बनाते हैं। वे विभिन्न सीमाओं को हमारी अन्तरराष्ट्रीय व्यापारिक रूप से सुगमता का संरचन देते हैं।</a:t>
            </a:r>
          </a:p>
          <a:p>
            <a:pPr algn="l">
              <a:buFont typeface="+mj-lt"/>
              <a:buAutoNum type="arabicPeriod"/>
            </a:pPr>
            <a:r>
              <a:rPr lang="hi-IN" b="1" i="0" dirty="0">
                <a:solidFill>
                  <a:srgbClr val="374151"/>
                </a:solidFill>
                <a:effectLst/>
                <a:latin typeface="Söhne"/>
              </a:rPr>
              <a:t>प्रक्रियाओं में सुधार और कुशलता:</a:t>
            </a:r>
            <a:r>
              <a:rPr lang="hi-IN" b="0" i="0" dirty="0">
                <a:solidFill>
                  <a:srgbClr val="374151"/>
                </a:solidFill>
                <a:effectLst/>
                <a:latin typeface="Söhne"/>
              </a:rPr>
              <a:t> मानक दिशानिर्देश और श्रेष्ठ प्रथाओं की मदद से प्रक्रियाओं को सुधारने में मदद करते हैं, जिससे वे अधिक कुशलता और लागत-प्रभावी बनते हैं।</a:t>
            </a:r>
          </a:p>
          <a:p>
            <a:pPr algn="l">
              <a:buFont typeface="+mj-lt"/>
              <a:buAutoNum type="arabicPeriod"/>
            </a:pPr>
            <a:r>
              <a:rPr lang="hi-IN" b="1" i="0" dirty="0">
                <a:solidFill>
                  <a:srgbClr val="374151"/>
                </a:solidFill>
                <a:effectLst/>
                <a:latin typeface="Söhne"/>
              </a:rPr>
              <a:t>गुणवत्ता मार्गदर्शन:</a:t>
            </a:r>
            <a:r>
              <a:rPr lang="hi-IN" b="0" i="0" dirty="0">
                <a:solidFill>
                  <a:srgbClr val="374151"/>
                </a:solidFill>
                <a:effectLst/>
                <a:latin typeface="Söhne"/>
              </a:rPr>
              <a:t> मानक गुणवत्ता और प्रदर्शन के लिए एक मानक स्थापित करते हैं, जिससे उत्पाद, सेवाएं और प्रणालियों को निर्दिष्ट मानकों के अनुसार संगत बनाया जा सकता है।</a:t>
            </a:r>
          </a:p>
          <a:p>
            <a:pPr algn="l">
              <a:buFont typeface="+mj-lt"/>
              <a:buAutoNum type="arabicPeriod"/>
            </a:pPr>
            <a:r>
              <a:rPr lang="hi-IN" b="1" i="0" dirty="0">
                <a:solidFill>
                  <a:srgbClr val="374151"/>
                </a:solidFill>
                <a:effectLst/>
                <a:latin typeface="Söhne"/>
              </a:rPr>
              <a:t>उत्पाद और सेवाओं के तुलनात्मक विश्लेषण को सरल बनाना:</a:t>
            </a:r>
            <a:r>
              <a:rPr lang="hi-IN" b="0" i="0" dirty="0">
                <a:solidFill>
                  <a:srgbClr val="374151"/>
                </a:solidFill>
                <a:effectLst/>
                <a:latin typeface="Söhne"/>
              </a:rPr>
              <a:t> एक सामान्य संरचना प्रदान करके, मानक उत्पादों और सेवाओं की तुलना को सरल बनाते हैं, जिससे उपभोक्ताओं को स्थापित मानकों के आधार पर विवेकपूर्ण चुनाव करने में मदद मिलती है।</a:t>
            </a:r>
          </a:p>
          <a:p>
            <a:pPr algn="l">
              <a:buFont typeface="+mj-lt"/>
              <a:buAutoNum type="arabicPeriod"/>
            </a:pPr>
            <a:r>
              <a:rPr lang="hi-IN" b="1" i="0" dirty="0">
                <a:solidFill>
                  <a:srgbClr val="374151"/>
                </a:solidFill>
                <a:effectLst/>
                <a:latin typeface="Söhne"/>
              </a:rPr>
              <a:t>स्वास्थ्य और सुरक्षा सुनिश्चित करना:</a:t>
            </a:r>
            <a:r>
              <a:rPr lang="hi-IN" b="0" i="0" dirty="0">
                <a:solidFill>
                  <a:srgbClr val="374151"/>
                </a:solidFill>
                <a:effectLst/>
                <a:latin typeface="Söhne"/>
              </a:rPr>
              <a:t> मानक में स्वास्थ्य और सुरक्षा मानक होते हैं, जो संभावित खतरों को कम करने और जोखिमों को कम करने में मदद करते हैं, उत्पादों या सेवाओं का उपयोग करने वाले व्यक्तियों की देखभाल के लिए।</a:t>
            </a:r>
          </a:p>
          <a:p>
            <a:pPr marL="285750" indent="-285750" algn="l">
              <a:buFont typeface="Wingdings" panose="05000000000000000000" pitchFamily="2" charset="2"/>
              <a:buChar char="Ø"/>
            </a:pPr>
            <a:endParaRPr lang="en-IN" dirty="0"/>
          </a:p>
        </p:txBody>
      </p:sp>
    </p:spTree>
    <p:extLst>
      <p:ext uri="{BB962C8B-B14F-4D97-AF65-F5344CB8AC3E}">
        <p14:creationId xmlns:p14="http://schemas.microsoft.com/office/powerpoint/2010/main" val="109629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733800" y="1371600"/>
            <a:ext cx="4800600" cy="4586513"/>
          </a:xfrm>
          <a:prstGeom prst="rect">
            <a:avLst/>
          </a:prstGeom>
          <a:noFill/>
          <a:ln w="9525">
            <a:noFill/>
            <a:miter lim="800000"/>
            <a:headEnd/>
            <a:tailEnd/>
          </a:ln>
          <a:effectLst/>
        </p:spPr>
        <p:txBody>
          <a:bodyPr lIns="92075" tIns="46038" rIns="92075" bIns="46038">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राष्ट्रीय तकनीकी समितियों के माध्यम से</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अनुभागीय समितियां- सभी शेयरधारकों का संकलन</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इंडस्ट्रीज</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सरकारी निकाय / नियामकों</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अनुसंधान संगठन</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वास्‍तविक उपयोगकर्ताओं</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उपभाक्‍ता संगठनों</a:t>
            </a:r>
          </a:p>
          <a:p>
            <a:pPr marL="1257300" marR="0" lvl="2"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विशेषज्ञों</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
                <a:srgbClr val="000000"/>
              </a:buClr>
              <a:buSzTx/>
              <a:buFont typeface="Wingdings" pitchFamily="2" charset="2"/>
              <a:buChar char="Ø"/>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आईएसओ/आईईसी मार्गदर्शक के अनुसार आम सहमत सिद्धांत</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90000"/>
              </a:lnSpc>
              <a:spcBef>
                <a:spcPts val="0"/>
              </a:spcBef>
              <a:spcAft>
                <a:spcPts val="0"/>
              </a:spcAft>
              <a:buClr>
                <a:srgbClr val="000000"/>
              </a:buClr>
              <a:buSzTx/>
              <a:buFont typeface="Wingdings" pitchFamily="2" charset="2"/>
              <a:buChar char="Ø"/>
              <a:tabLst/>
              <a:defRPr/>
            </a:pPr>
            <a:r>
              <a:rPr kumimoji="0" lang="hi-IN" sz="2000" b="0" i="0" u="none" strike="noStrike" kern="1200" cap="none" spc="0" normalizeH="0" baseline="0" noProof="0" dirty="0">
                <a:ln>
                  <a:noFill/>
                </a:ln>
                <a:solidFill>
                  <a:srgbClr val="0070C0"/>
                </a:solidFill>
                <a:effectLst/>
                <a:uLnTx/>
                <a:uFillTx/>
                <a:latin typeface="Times New Roman" panose="02020603050405020304" pitchFamily="18" charset="0"/>
                <a:cs typeface="Mangal" panose="02040503050203030202" pitchFamily="18" charset="0"/>
              </a:rPr>
              <a:t>अंतिम रूप देने से पहले सार्वजनिक टिप्पणियों के लिए व्यापक परिसंचरण के लिए भेजे गए दस्तावेज़</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a:p>
            <a:pPr marL="1257300" marR="0" lvl="2" indent="-342900" algn="just"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66"/>
              </a:solidFill>
              <a:effectLst/>
              <a:uLnTx/>
              <a:uFillTx/>
              <a:latin typeface="Calibri"/>
              <a:ea typeface="+mn-ea"/>
              <a:cs typeface="+mn-cs"/>
            </a:endParaRPr>
          </a:p>
        </p:txBody>
      </p:sp>
      <p:sp>
        <p:nvSpPr>
          <p:cNvPr id="9219" name="Rectangle 3"/>
          <p:cNvSpPr>
            <a:spLocks noChangeArrowheads="1"/>
          </p:cNvSpPr>
          <p:nvPr/>
        </p:nvSpPr>
        <p:spPr bwMode="auto">
          <a:xfrm>
            <a:off x="304800" y="533400"/>
            <a:ext cx="8839200" cy="61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hi-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rPr>
              <a:t>मानक कैसे निर्धारित होते हैं </a:t>
            </a:r>
            <a:r>
              <a:rPr kumimoji="0" lang="en-I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endParaRPr kumimoji="0" lang="en-US" sz="3200" b="1" i="0" u="none" strike="noStrike" kern="1200" cap="none" spc="0" normalizeH="0" baseline="0" noProof="0" dirty="0">
              <a:ln>
                <a:noFill/>
              </a:ln>
              <a:solidFill>
                <a:srgbClr val="000066"/>
              </a:solidFill>
              <a:effectLst/>
              <a:uLnTx/>
              <a:uFillTx/>
              <a:latin typeface="Calibri"/>
              <a:ea typeface="+mn-ea"/>
              <a:cs typeface="Times New Roman" pitchFamily="18" charset="0"/>
            </a:endParaRPr>
          </a:p>
        </p:txBody>
      </p:sp>
      <p:sp>
        <p:nvSpPr>
          <p:cNvPr id="9220" name="Text Box 4"/>
          <p:cNvSpPr txBox="1">
            <a:spLocks noChangeArrowheads="1"/>
          </p:cNvSpPr>
          <p:nvPr/>
        </p:nvSpPr>
        <p:spPr bwMode="auto">
          <a:xfrm>
            <a:off x="974725" y="6132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9221" name="Picture 5" descr="Meetings%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373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Line 6"/>
          <p:cNvSpPr>
            <a:spLocks noChangeShapeType="1"/>
          </p:cNvSpPr>
          <p:nvPr/>
        </p:nvSpPr>
        <p:spPr bwMode="auto">
          <a:xfrm>
            <a:off x="838200" y="1295400"/>
            <a:ext cx="7670800" cy="0"/>
          </a:xfrm>
          <a:prstGeom prst="line">
            <a:avLst/>
          </a:prstGeom>
          <a:noFill/>
          <a:ln w="76200" cmpd="tri">
            <a:solidFill>
              <a:srgbClr val="00008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black"/>
              </a:solidFill>
              <a:effectLst/>
              <a:uLnTx/>
              <a:uFillTx/>
              <a:latin typeface="Calibri"/>
              <a:ea typeface="+mn-ea"/>
              <a:cs typeface="+mn-cs"/>
            </a:endParaRPr>
          </a:p>
        </p:txBody>
      </p:sp>
      <p:pic>
        <p:nvPicPr>
          <p:cNvPr id="9223"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9906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081107"/>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tf78479028_win32 (1)">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2013</TotalTime>
  <Words>1638</Words>
  <Application>Microsoft Office PowerPoint</Application>
  <PresentationFormat>On-screen Show (4:3)</PresentationFormat>
  <Paragraphs>236</Paragraphs>
  <Slides>40</Slides>
  <Notes>2</Notes>
  <HiddenSlides>0</HiddenSlides>
  <MMClips>0</MMClips>
  <ScaleCrop>false</ScaleCrop>
  <HeadingPairs>
    <vt:vector size="8" baseType="variant">
      <vt:variant>
        <vt:lpstr>Fonts Used</vt:lpstr>
      </vt:variant>
      <vt:variant>
        <vt:i4>20</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66" baseType="lpstr">
      <vt:lpstr>맑은 고딕</vt:lpstr>
      <vt:lpstr>Albertus Medium</vt:lpstr>
      <vt:lpstr>Arial</vt:lpstr>
      <vt:lpstr>Arial MT</vt:lpstr>
      <vt:lpstr>Arial Rounded MT Bold</vt:lpstr>
      <vt:lpstr>Calibri</vt:lpstr>
      <vt:lpstr>Calibri Light</vt:lpstr>
      <vt:lpstr>Cambria Math</vt:lpstr>
      <vt:lpstr>Georgia</vt:lpstr>
      <vt:lpstr>Google Sans</vt:lpstr>
      <vt:lpstr>Lato</vt:lpstr>
      <vt:lpstr>Mangal</vt:lpstr>
      <vt:lpstr>Segoe UI</vt:lpstr>
      <vt:lpstr>Segoe UI Light</vt:lpstr>
      <vt:lpstr>Söhne</vt:lpstr>
      <vt:lpstr>Times New Roman</vt:lpstr>
      <vt:lpstr>Trebuchet MS</vt:lpstr>
      <vt:lpstr>Verdana</vt:lpstr>
      <vt:lpstr>Wingdings</vt:lpstr>
      <vt:lpstr>Wingdings 3</vt:lpstr>
      <vt:lpstr>Office Theme</vt:lpstr>
      <vt:lpstr>1_Office Theme</vt:lpstr>
      <vt:lpstr>2_Office Theme</vt:lpstr>
      <vt:lpstr>Facet</vt:lpstr>
      <vt:lpstr>tf78479028_win32 (1)</vt:lpstr>
      <vt:lpstr>Bitmap Image</vt:lpstr>
      <vt:lpstr>       भारतीय मानक ब्यूरो   ग्राम पंचायतों के लिए संवेदीकरण प्रशिक्षण कार्यक्रम       </vt:lpstr>
      <vt:lpstr>Bureau of Indian Standards (BIS)</vt:lpstr>
      <vt:lpstr>BIS – Journey so far</vt:lpstr>
      <vt:lpstr>BIS  LOCATIONS</vt:lpstr>
      <vt:lpstr>    भारतीय मानक ब्यूरो संख्या में </vt:lpstr>
      <vt:lpstr>भारतीय मानक ब्यूरो की गतिविधियां</vt:lpstr>
      <vt:lpstr>मानकीकरण</vt:lpstr>
      <vt:lpstr>मानकीकरण</vt:lpstr>
      <vt:lpstr>PowerPoint Presentation</vt:lpstr>
      <vt:lpstr>अनुरूपता मूल्यांकन</vt:lpstr>
      <vt:lpstr>PowerPoint Presentation</vt:lpstr>
      <vt:lpstr>उत्पाद प्रमाणन, आईएसआई मार्क,, सीओसी, एफएमसीएस</vt:lpstr>
      <vt:lpstr>      Mandatory Standards</vt:lpstr>
      <vt:lpstr>PowerPoint Presentation</vt:lpstr>
      <vt:lpstr>कुछ आईएसआई चिह्नित उत्पाद</vt:lpstr>
      <vt:lpstr>कृषि उत्पाद</vt:lpstr>
      <vt:lpstr>विभिन्न प्रकार के मानक चिन्ह</vt:lpstr>
      <vt:lpstr>बीआईएस प्रमाणन चिह्न</vt:lpstr>
      <vt:lpstr>PowerPoint Presentation</vt:lpstr>
      <vt:lpstr>PowerPoint Presentation</vt:lpstr>
      <vt:lpstr>PowerPoint Presentation</vt:lpstr>
      <vt:lpstr>PowerPoint Presentation</vt:lpstr>
      <vt:lpstr>PowerPoint Presentation</vt:lpstr>
      <vt:lpstr>PowerPoint Presentation</vt:lpstr>
      <vt:lpstr>हॉलमार्किंग के दायरे में आने वाले सोने के ग्रेड </vt:lpstr>
      <vt:lpstr>PowerPoint Presentation</vt:lpstr>
      <vt:lpstr>आभूषण के दुकान में क्या देखें?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भारतीय मानक ब्यूरो और उपभोक्ता संरक्षण </vt:lpstr>
      <vt:lpstr>"उपभोक्ता अधिकार" (Consumer Rights)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भारतीय मानक ब्यूरो - भारत के राष्ट्रीय मानक निकाय</dc:title>
  <dc:creator>V GOPINATH</dc:creator>
  <cp:lastModifiedBy>SUMIT</cp:lastModifiedBy>
  <cp:revision>65</cp:revision>
  <dcterms:created xsi:type="dcterms:W3CDTF">2006-08-16T00:00:00Z</dcterms:created>
  <dcterms:modified xsi:type="dcterms:W3CDTF">2023-12-28T13:49:33Z</dcterms:modified>
</cp:coreProperties>
</file>