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78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9F6755-2AE7-4650-A631-CBA7D79D7564}"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8E73E586-DA72-4AAD-A365-18F03DBEC321}">
      <dgm:prSet phldrT="[Text]"/>
      <dgm:spPr/>
      <dgm:t>
        <a:bodyPr/>
        <a:lstStyle/>
        <a:p>
          <a:r>
            <a:rPr lang="en-IN" b="1" i="0" u="none" strike="noStrike">
              <a:effectLst/>
            </a:rPr>
            <a:t>Importance of Participation</a:t>
          </a:r>
          <a:endParaRPr lang="en-US" dirty="0"/>
        </a:p>
      </dgm:t>
    </dgm:pt>
    <dgm:pt modelId="{849D06D8-1EF0-485F-BAE0-47DFC9EE70D1}" type="parTrans" cxnId="{C76C71C1-9982-4C8E-A2B1-6D6AEDE4BF11}">
      <dgm:prSet/>
      <dgm:spPr/>
      <dgm:t>
        <a:bodyPr/>
        <a:lstStyle/>
        <a:p>
          <a:endParaRPr lang="en-US"/>
        </a:p>
      </dgm:t>
    </dgm:pt>
    <dgm:pt modelId="{E7155D79-A743-4F73-B28B-E3E3DCF7B34D}" type="sibTrans" cxnId="{C76C71C1-9982-4C8E-A2B1-6D6AEDE4BF11}">
      <dgm:prSet/>
      <dgm:spPr/>
      <dgm:t>
        <a:bodyPr/>
        <a:lstStyle/>
        <a:p>
          <a:endParaRPr lang="en-US"/>
        </a:p>
      </dgm:t>
    </dgm:pt>
    <dgm:pt modelId="{DA0BBE1C-FC70-483F-8476-98651181B8AE}">
      <dgm:prSet phldrT="[Text]" custT="1"/>
      <dgm:spPr/>
      <dgm:t>
        <a:bodyPr/>
        <a:lstStyle/>
        <a:p>
          <a:pPr algn="l"/>
          <a:r>
            <a:rPr lang="en-IN" sz="2400" b="0" i="0" u="none" strike="noStrike" dirty="0">
              <a:effectLst/>
            </a:rPr>
            <a:t>Influence on international standards</a:t>
          </a:r>
          <a:endParaRPr lang="en-US" sz="2400" dirty="0"/>
        </a:p>
      </dgm:t>
    </dgm:pt>
    <dgm:pt modelId="{CA685FED-BF27-4CAE-8C51-6BA5D23F29AE}" type="parTrans" cxnId="{E6262CC8-C198-471B-A9AF-132819F905CF}">
      <dgm:prSet/>
      <dgm:spPr/>
      <dgm:t>
        <a:bodyPr/>
        <a:lstStyle/>
        <a:p>
          <a:endParaRPr lang="en-US"/>
        </a:p>
      </dgm:t>
    </dgm:pt>
    <dgm:pt modelId="{4FE5ED8A-72BD-4D53-B3CA-DA8F1B1BC168}" type="sibTrans" cxnId="{E6262CC8-C198-471B-A9AF-132819F905CF}">
      <dgm:prSet/>
      <dgm:spPr/>
      <dgm:t>
        <a:bodyPr/>
        <a:lstStyle/>
        <a:p>
          <a:endParaRPr lang="en-US"/>
        </a:p>
      </dgm:t>
    </dgm:pt>
    <dgm:pt modelId="{A1026522-906D-42D0-B4ED-42CE9178D363}">
      <dgm:prSet phldrT="[Text]"/>
      <dgm:spPr/>
      <dgm:t>
        <a:bodyPr/>
        <a:lstStyle/>
        <a:p>
          <a:r>
            <a:rPr lang="en-IN" b="1" i="0" u="none" strike="noStrike" dirty="0">
              <a:effectLst/>
            </a:rPr>
            <a:t>Leadership Positions</a:t>
          </a:r>
          <a:endParaRPr lang="en-US" dirty="0"/>
        </a:p>
      </dgm:t>
    </dgm:pt>
    <dgm:pt modelId="{5FFA925D-EEE7-46A4-B552-8927F994D6D3}" type="parTrans" cxnId="{DE0CC32C-D054-4360-9D42-5996A3BA5AC1}">
      <dgm:prSet/>
      <dgm:spPr/>
      <dgm:t>
        <a:bodyPr/>
        <a:lstStyle/>
        <a:p>
          <a:endParaRPr lang="en-US"/>
        </a:p>
      </dgm:t>
    </dgm:pt>
    <dgm:pt modelId="{FBAC2197-4350-4AE1-B80B-FDBEB96C2D80}" type="sibTrans" cxnId="{DE0CC32C-D054-4360-9D42-5996A3BA5AC1}">
      <dgm:prSet/>
      <dgm:spPr/>
      <dgm:t>
        <a:bodyPr/>
        <a:lstStyle/>
        <a:p>
          <a:endParaRPr lang="en-US"/>
        </a:p>
      </dgm:t>
    </dgm:pt>
    <dgm:pt modelId="{C7E95BCA-A476-484A-A464-E40AFF1725EC}">
      <dgm:prSet phldrT="[Text]" custT="1"/>
      <dgm:spPr/>
      <dgm:t>
        <a:bodyPr/>
        <a:lstStyle/>
        <a:p>
          <a:r>
            <a:rPr lang="en-IN" sz="2400" b="0" i="0" u="none" strike="noStrike" dirty="0">
              <a:effectLst/>
            </a:rPr>
            <a:t>Importance of harmonizing standards</a:t>
          </a:r>
          <a:endParaRPr lang="en-US" sz="2400" dirty="0"/>
        </a:p>
      </dgm:t>
    </dgm:pt>
    <dgm:pt modelId="{1C981223-06D7-4CB5-988A-4FC186A6C7CB}" type="parTrans" cxnId="{8A54B791-1076-48E8-B248-BEEC4930437D}">
      <dgm:prSet/>
      <dgm:spPr/>
      <dgm:t>
        <a:bodyPr/>
        <a:lstStyle/>
        <a:p>
          <a:endParaRPr lang="en-US"/>
        </a:p>
      </dgm:t>
    </dgm:pt>
    <dgm:pt modelId="{65D09718-BED6-4322-8C9B-80E2AA59483E}" type="sibTrans" cxnId="{8A54B791-1076-48E8-B248-BEEC4930437D}">
      <dgm:prSet/>
      <dgm:spPr/>
      <dgm:t>
        <a:bodyPr/>
        <a:lstStyle/>
        <a:p>
          <a:endParaRPr lang="en-US"/>
        </a:p>
      </dgm:t>
    </dgm:pt>
    <dgm:pt modelId="{F375CE53-8A7C-4BD2-862C-8EA82466DDA6}">
      <dgm:prSet phldrT="[Text]"/>
      <dgm:spPr/>
      <dgm:t>
        <a:bodyPr/>
        <a:lstStyle/>
        <a:p>
          <a:r>
            <a:rPr lang="en-IN" b="1" i="0" u="none" strike="noStrike">
              <a:effectLst/>
            </a:rPr>
            <a:t>Strategic Considerations</a:t>
          </a:r>
          <a:endParaRPr lang="en-US" dirty="0"/>
        </a:p>
      </dgm:t>
    </dgm:pt>
    <dgm:pt modelId="{07D1EC41-BD5E-430D-8C0C-58D6AA7C5825}" type="parTrans" cxnId="{8909BFBC-DB30-4B20-98F2-5073895B721A}">
      <dgm:prSet/>
      <dgm:spPr/>
      <dgm:t>
        <a:bodyPr/>
        <a:lstStyle/>
        <a:p>
          <a:endParaRPr lang="en-US"/>
        </a:p>
      </dgm:t>
    </dgm:pt>
    <dgm:pt modelId="{DABB6EC7-FF27-44CA-9867-F629059AD624}" type="sibTrans" cxnId="{8909BFBC-DB30-4B20-98F2-5073895B721A}">
      <dgm:prSet/>
      <dgm:spPr/>
      <dgm:t>
        <a:bodyPr/>
        <a:lstStyle/>
        <a:p>
          <a:endParaRPr lang="en-US"/>
        </a:p>
      </dgm:t>
    </dgm:pt>
    <dgm:pt modelId="{AD1FE45F-93F1-47CF-B910-2197EAEDC10D}">
      <dgm:prSet phldrT="[Text]" custT="1"/>
      <dgm:spPr/>
      <dgm:t>
        <a:bodyPr/>
        <a:lstStyle/>
        <a:p>
          <a:r>
            <a:rPr lang="en-IN" sz="2400" b="0" i="0" u="none" strike="noStrike" dirty="0">
              <a:effectLst/>
            </a:rPr>
            <a:t>Focus on areas of trade and technology</a:t>
          </a:r>
          <a:endParaRPr lang="en-US" sz="2400" dirty="0"/>
        </a:p>
      </dgm:t>
    </dgm:pt>
    <dgm:pt modelId="{0B2C3FA1-177F-41CD-94AF-FEFDFF5F0952}" type="parTrans" cxnId="{A9ADF71C-49B6-4D79-A5A6-ED913DD675AE}">
      <dgm:prSet/>
      <dgm:spPr/>
      <dgm:t>
        <a:bodyPr/>
        <a:lstStyle/>
        <a:p>
          <a:endParaRPr lang="en-US"/>
        </a:p>
      </dgm:t>
    </dgm:pt>
    <dgm:pt modelId="{B0C8CA9D-D26C-45B3-9997-59EECD540DE3}" type="sibTrans" cxnId="{A9ADF71C-49B6-4D79-A5A6-ED913DD675AE}">
      <dgm:prSet/>
      <dgm:spPr/>
      <dgm:t>
        <a:bodyPr/>
        <a:lstStyle/>
        <a:p>
          <a:endParaRPr lang="en-US"/>
        </a:p>
      </dgm:t>
    </dgm:pt>
    <dgm:pt modelId="{7B1C7E4B-F881-46C8-94F6-EDA29DF1FE84}">
      <dgm:prSet custT="1"/>
      <dgm:spPr/>
      <dgm:t>
        <a:bodyPr/>
        <a:lstStyle/>
        <a:p>
          <a:pPr algn="l"/>
          <a:r>
            <a:rPr lang="en-IN" sz="2400" b="0" i="0" u="none" strike="noStrike" dirty="0" smtClean="0">
              <a:effectLst/>
            </a:rPr>
            <a:t>Addressing national requirements</a:t>
          </a:r>
          <a:endParaRPr lang="en-IN" sz="2400" b="0" i="0" u="none" strike="noStrike" dirty="0">
            <a:effectLst/>
          </a:endParaRPr>
        </a:p>
      </dgm:t>
    </dgm:pt>
    <dgm:pt modelId="{34E85FB6-36B1-455D-8886-3976333BCA31}" type="parTrans" cxnId="{37A99D36-D849-48DD-8BA3-DEDA4E8DDF0B}">
      <dgm:prSet/>
      <dgm:spPr/>
      <dgm:t>
        <a:bodyPr/>
        <a:lstStyle/>
        <a:p>
          <a:endParaRPr lang="en-US"/>
        </a:p>
      </dgm:t>
    </dgm:pt>
    <dgm:pt modelId="{7CFF4B6C-CE15-4C6D-9D94-791C04DAE8E5}" type="sibTrans" cxnId="{37A99D36-D849-48DD-8BA3-DEDA4E8DDF0B}">
      <dgm:prSet/>
      <dgm:spPr/>
      <dgm:t>
        <a:bodyPr/>
        <a:lstStyle/>
        <a:p>
          <a:endParaRPr lang="en-US"/>
        </a:p>
      </dgm:t>
    </dgm:pt>
    <dgm:pt modelId="{FD1E4BF2-5E34-401F-B86C-AF43E732C3CB}">
      <dgm:prSet custT="1"/>
      <dgm:spPr/>
      <dgm:t>
        <a:bodyPr/>
        <a:lstStyle/>
        <a:p>
          <a:pPr algn="l"/>
          <a:r>
            <a:rPr lang="en-IN" sz="2400" b="0" i="0" u="none" strike="noStrike" dirty="0" smtClean="0">
              <a:effectLst/>
            </a:rPr>
            <a:t>Enhancing global competitiveness for Indian industries</a:t>
          </a:r>
          <a:endParaRPr lang="en-IN" sz="2400" b="0" i="0" u="none" strike="noStrike" dirty="0">
            <a:effectLst/>
          </a:endParaRPr>
        </a:p>
      </dgm:t>
    </dgm:pt>
    <dgm:pt modelId="{B31793A5-9E73-4928-A057-E160AFCB60D8}" type="parTrans" cxnId="{346424EE-9A95-48B7-9486-97A4B27469ED}">
      <dgm:prSet/>
      <dgm:spPr/>
      <dgm:t>
        <a:bodyPr/>
        <a:lstStyle/>
        <a:p>
          <a:endParaRPr lang="en-US"/>
        </a:p>
      </dgm:t>
    </dgm:pt>
    <dgm:pt modelId="{C4C5D9DE-31FC-4D18-A86E-26495152F85A}" type="sibTrans" cxnId="{346424EE-9A95-48B7-9486-97A4B27469ED}">
      <dgm:prSet/>
      <dgm:spPr/>
      <dgm:t>
        <a:bodyPr/>
        <a:lstStyle/>
        <a:p>
          <a:endParaRPr lang="en-US"/>
        </a:p>
      </dgm:t>
    </dgm:pt>
    <dgm:pt modelId="{AB17DB19-6647-489C-AFFB-9D63FCEF1A90}">
      <dgm:prSet custT="1"/>
      <dgm:spPr/>
      <dgm:t>
        <a:bodyPr/>
        <a:lstStyle/>
        <a:p>
          <a:r>
            <a:rPr lang="en-IN" sz="2400" b="0" i="0" u="none" strike="noStrike" dirty="0">
              <a:effectLst/>
            </a:rPr>
            <a:t>Benefits for Indian stakeholders</a:t>
          </a:r>
        </a:p>
      </dgm:t>
    </dgm:pt>
    <dgm:pt modelId="{4CB0ECCB-2338-4F4B-8C94-514995DA401E}" type="parTrans" cxnId="{7B25F891-30A7-47F5-877F-7BD056B5EE21}">
      <dgm:prSet/>
      <dgm:spPr/>
      <dgm:t>
        <a:bodyPr/>
        <a:lstStyle/>
        <a:p>
          <a:endParaRPr lang="en-US"/>
        </a:p>
      </dgm:t>
    </dgm:pt>
    <dgm:pt modelId="{0C8F0F51-87EC-4D1F-BE6B-695980CF4F91}" type="sibTrans" cxnId="{7B25F891-30A7-47F5-877F-7BD056B5EE21}">
      <dgm:prSet/>
      <dgm:spPr/>
      <dgm:t>
        <a:bodyPr/>
        <a:lstStyle/>
        <a:p>
          <a:endParaRPr lang="en-US"/>
        </a:p>
      </dgm:t>
    </dgm:pt>
    <dgm:pt modelId="{91782412-9F33-4C5A-AB1D-2C2F47A97A1D}">
      <dgm:prSet custT="1"/>
      <dgm:spPr/>
      <dgm:t>
        <a:bodyPr/>
        <a:lstStyle/>
        <a:p>
          <a:r>
            <a:rPr lang="en-IN" sz="2400" b="0" i="0" u="none" strike="noStrike" dirty="0">
              <a:effectLst/>
            </a:rPr>
            <a:t>Critical role of Indian experts in Working Groups</a:t>
          </a:r>
        </a:p>
      </dgm:t>
    </dgm:pt>
    <dgm:pt modelId="{73DE8A1D-7FE3-4AEF-B7A9-59087DAFC751}" type="parTrans" cxnId="{6FD09362-5F6E-4DDE-952D-2908E50F3D46}">
      <dgm:prSet/>
      <dgm:spPr/>
      <dgm:t>
        <a:bodyPr/>
        <a:lstStyle/>
        <a:p>
          <a:endParaRPr lang="en-US"/>
        </a:p>
      </dgm:t>
    </dgm:pt>
    <dgm:pt modelId="{D341332E-CBE5-4AB9-9663-7AE61A3F1FF0}" type="sibTrans" cxnId="{6FD09362-5F6E-4DDE-952D-2908E50F3D46}">
      <dgm:prSet/>
      <dgm:spPr/>
      <dgm:t>
        <a:bodyPr/>
        <a:lstStyle/>
        <a:p>
          <a:endParaRPr lang="en-US"/>
        </a:p>
      </dgm:t>
    </dgm:pt>
    <dgm:pt modelId="{7BD6F007-C60E-4708-AC52-405218405EA2}">
      <dgm:prSet custT="1"/>
      <dgm:spPr/>
      <dgm:t>
        <a:bodyPr/>
        <a:lstStyle/>
        <a:p>
          <a:r>
            <a:rPr lang="en-IN" sz="2400" b="0" i="0" u="none" strike="noStrike" dirty="0">
              <a:effectLst/>
            </a:rPr>
            <a:t>Identifying sectors for leadership</a:t>
          </a:r>
        </a:p>
      </dgm:t>
    </dgm:pt>
    <dgm:pt modelId="{603547A0-E0C5-446D-8100-60E39BD0B8FE}" type="parTrans" cxnId="{8EC97832-B352-460F-88A7-12456285420B}">
      <dgm:prSet/>
      <dgm:spPr/>
      <dgm:t>
        <a:bodyPr/>
        <a:lstStyle/>
        <a:p>
          <a:endParaRPr lang="en-US"/>
        </a:p>
      </dgm:t>
    </dgm:pt>
    <dgm:pt modelId="{4FE75514-64E0-4AA8-BD01-0B0727C536C2}" type="sibTrans" cxnId="{8EC97832-B352-460F-88A7-12456285420B}">
      <dgm:prSet/>
      <dgm:spPr/>
      <dgm:t>
        <a:bodyPr/>
        <a:lstStyle/>
        <a:p>
          <a:endParaRPr lang="en-US"/>
        </a:p>
      </dgm:t>
    </dgm:pt>
    <dgm:pt modelId="{EAF32979-FCA2-4C99-9DE9-9DCB5A7678B0}">
      <dgm:prSet custT="1"/>
      <dgm:spPr/>
      <dgm:t>
        <a:bodyPr/>
        <a:lstStyle/>
        <a:p>
          <a:r>
            <a:rPr lang="en-IN" sz="2400" b="0" i="0" u="none" strike="noStrike" dirty="0">
              <a:effectLst/>
            </a:rPr>
            <a:t>Leveraging India's influence on global standards</a:t>
          </a:r>
          <a:endParaRPr lang="en-IN" sz="2400" dirty="0"/>
        </a:p>
      </dgm:t>
    </dgm:pt>
    <dgm:pt modelId="{430266A7-3F45-4509-B8AF-0EF31F6DE77E}" type="parTrans" cxnId="{F07E692D-9742-40DC-84F2-62208B32AC83}">
      <dgm:prSet/>
      <dgm:spPr/>
      <dgm:t>
        <a:bodyPr/>
        <a:lstStyle/>
        <a:p>
          <a:endParaRPr lang="en-US"/>
        </a:p>
      </dgm:t>
    </dgm:pt>
    <dgm:pt modelId="{0F1E1305-9DD9-4A9F-B000-DF36CA3A7FFE}" type="sibTrans" cxnId="{F07E692D-9742-40DC-84F2-62208B32AC83}">
      <dgm:prSet/>
      <dgm:spPr/>
      <dgm:t>
        <a:bodyPr/>
        <a:lstStyle/>
        <a:p>
          <a:endParaRPr lang="en-US"/>
        </a:p>
      </dgm:t>
    </dgm:pt>
    <dgm:pt modelId="{029F60F8-E9D8-4455-ABA2-67FE61E9DCE0}" type="pres">
      <dgm:prSet presAssocID="{199F6755-2AE7-4650-A631-CBA7D79D7564}" presName="Name0" presStyleCnt="0">
        <dgm:presLayoutVars>
          <dgm:dir/>
          <dgm:animLvl val="lvl"/>
          <dgm:resizeHandles val="exact"/>
        </dgm:presLayoutVars>
      </dgm:prSet>
      <dgm:spPr/>
      <dgm:t>
        <a:bodyPr/>
        <a:lstStyle/>
        <a:p>
          <a:endParaRPr lang="en-US"/>
        </a:p>
      </dgm:t>
    </dgm:pt>
    <dgm:pt modelId="{E151B3F0-98A3-4477-8615-843F8D5194D3}" type="pres">
      <dgm:prSet presAssocID="{8E73E586-DA72-4AAD-A365-18F03DBEC321}" presName="composite" presStyleCnt="0"/>
      <dgm:spPr/>
    </dgm:pt>
    <dgm:pt modelId="{005DD29E-1C75-41A1-B794-42FAC4AC6FEE}" type="pres">
      <dgm:prSet presAssocID="{8E73E586-DA72-4AAD-A365-18F03DBEC321}" presName="parTx" presStyleLbl="alignNode1" presStyleIdx="0" presStyleCnt="3">
        <dgm:presLayoutVars>
          <dgm:chMax val="0"/>
          <dgm:chPref val="0"/>
          <dgm:bulletEnabled val="1"/>
        </dgm:presLayoutVars>
      </dgm:prSet>
      <dgm:spPr/>
      <dgm:t>
        <a:bodyPr/>
        <a:lstStyle/>
        <a:p>
          <a:endParaRPr lang="en-US"/>
        </a:p>
      </dgm:t>
    </dgm:pt>
    <dgm:pt modelId="{6078E484-5152-41B4-BA43-5A44363E4F51}" type="pres">
      <dgm:prSet presAssocID="{8E73E586-DA72-4AAD-A365-18F03DBEC321}" presName="desTx" presStyleLbl="alignAccFollowNode1" presStyleIdx="0" presStyleCnt="3">
        <dgm:presLayoutVars>
          <dgm:bulletEnabled val="1"/>
        </dgm:presLayoutVars>
      </dgm:prSet>
      <dgm:spPr/>
      <dgm:t>
        <a:bodyPr/>
        <a:lstStyle/>
        <a:p>
          <a:endParaRPr lang="en-US"/>
        </a:p>
      </dgm:t>
    </dgm:pt>
    <dgm:pt modelId="{3A5A1D0A-706A-454F-B0DC-2F5A3C7D5D89}" type="pres">
      <dgm:prSet presAssocID="{E7155D79-A743-4F73-B28B-E3E3DCF7B34D}" presName="space" presStyleCnt="0"/>
      <dgm:spPr/>
    </dgm:pt>
    <dgm:pt modelId="{ABD7D125-2617-48A4-9B4B-FB8C75F02402}" type="pres">
      <dgm:prSet presAssocID="{A1026522-906D-42D0-B4ED-42CE9178D363}" presName="composite" presStyleCnt="0"/>
      <dgm:spPr/>
    </dgm:pt>
    <dgm:pt modelId="{77D35F36-6C29-47DB-96D3-E7B8BB83E9BC}" type="pres">
      <dgm:prSet presAssocID="{A1026522-906D-42D0-B4ED-42CE9178D363}" presName="parTx" presStyleLbl="alignNode1" presStyleIdx="1" presStyleCnt="3">
        <dgm:presLayoutVars>
          <dgm:chMax val="0"/>
          <dgm:chPref val="0"/>
          <dgm:bulletEnabled val="1"/>
        </dgm:presLayoutVars>
      </dgm:prSet>
      <dgm:spPr/>
      <dgm:t>
        <a:bodyPr/>
        <a:lstStyle/>
        <a:p>
          <a:endParaRPr lang="en-US"/>
        </a:p>
      </dgm:t>
    </dgm:pt>
    <dgm:pt modelId="{1A3992FA-0E71-4F06-BA5C-92BDDA801AE0}" type="pres">
      <dgm:prSet presAssocID="{A1026522-906D-42D0-B4ED-42CE9178D363}" presName="desTx" presStyleLbl="alignAccFollowNode1" presStyleIdx="1" presStyleCnt="3">
        <dgm:presLayoutVars>
          <dgm:bulletEnabled val="1"/>
        </dgm:presLayoutVars>
      </dgm:prSet>
      <dgm:spPr/>
      <dgm:t>
        <a:bodyPr/>
        <a:lstStyle/>
        <a:p>
          <a:endParaRPr lang="en-US"/>
        </a:p>
      </dgm:t>
    </dgm:pt>
    <dgm:pt modelId="{836A769B-DAE4-4966-8A91-D01F7F3DB579}" type="pres">
      <dgm:prSet presAssocID="{FBAC2197-4350-4AE1-B80B-FDBEB96C2D80}" presName="space" presStyleCnt="0"/>
      <dgm:spPr/>
    </dgm:pt>
    <dgm:pt modelId="{DDC7046F-DC3E-4F92-AC77-97CE9E121426}" type="pres">
      <dgm:prSet presAssocID="{F375CE53-8A7C-4BD2-862C-8EA82466DDA6}" presName="composite" presStyleCnt="0"/>
      <dgm:spPr/>
    </dgm:pt>
    <dgm:pt modelId="{D12B3F34-DBC3-4373-B4FE-EA671743D030}" type="pres">
      <dgm:prSet presAssocID="{F375CE53-8A7C-4BD2-862C-8EA82466DDA6}" presName="parTx" presStyleLbl="alignNode1" presStyleIdx="2" presStyleCnt="3">
        <dgm:presLayoutVars>
          <dgm:chMax val="0"/>
          <dgm:chPref val="0"/>
          <dgm:bulletEnabled val="1"/>
        </dgm:presLayoutVars>
      </dgm:prSet>
      <dgm:spPr/>
      <dgm:t>
        <a:bodyPr/>
        <a:lstStyle/>
        <a:p>
          <a:endParaRPr lang="en-US"/>
        </a:p>
      </dgm:t>
    </dgm:pt>
    <dgm:pt modelId="{8C63EB86-17EC-4095-823B-E9B26E4B7B4D}" type="pres">
      <dgm:prSet presAssocID="{F375CE53-8A7C-4BD2-862C-8EA82466DDA6}" presName="desTx" presStyleLbl="alignAccFollowNode1" presStyleIdx="2" presStyleCnt="3">
        <dgm:presLayoutVars>
          <dgm:bulletEnabled val="1"/>
        </dgm:presLayoutVars>
      </dgm:prSet>
      <dgm:spPr/>
      <dgm:t>
        <a:bodyPr/>
        <a:lstStyle/>
        <a:p>
          <a:endParaRPr lang="en-US"/>
        </a:p>
      </dgm:t>
    </dgm:pt>
  </dgm:ptLst>
  <dgm:cxnLst>
    <dgm:cxn modelId="{8A54B791-1076-48E8-B248-BEEC4930437D}" srcId="{A1026522-906D-42D0-B4ED-42CE9178D363}" destId="{C7E95BCA-A476-484A-A464-E40AFF1725EC}" srcOrd="0" destOrd="0" parTransId="{1C981223-06D7-4CB5-988A-4FC186A6C7CB}" sibTransId="{65D09718-BED6-4322-8C9B-80E2AA59483E}"/>
    <dgm:cxn modelId="{6BDE5FCC-A1CF-4BA3-8AC2-D6437BC61A3F}" type="presOf" srcId="{DA0BBE1C-FC70-483F-8476-98651181B8AE}" destId="{6078E484-5152-41B4-BA43-5A44363E4F51}" srcOrd="0" destOrd="0" presId="urn:microsoft.com/office/officeart/2005/8/layout/hList1"/>
    <dgm:cxn modelId="{6FD09362-5F6E-4DDE-952D-2908E50F3D46}" srcId="{A1026522-906D-42D0-B4ED-42CE9178D363}" destId="{91782412-9F33-4C5A-AB1D-2C2F47A97A1D}" srcOrd="2" destOrd="0" parTransId="{73DE8A1D-7FE3-4AEF-B7A9-59087DAFC751}" sibTransId="{D341332E-CBE5-4AB9-9663-7AE61A3F1FF0}"/>
    <dgm:cxn modelId="{D534B842-6B74-4629-B14D-1D1FCCCE8708}" type="presOf" srcId="{EAF32979-FCA2-4C99-9DE9-9DCB5A7678B0}" destId="{8C63EB86-17EC-4095-823B-E9B26E4B7B4D}" srcOrd="0" destOrd="2" presId="urn:microsoft.com/office/officeart/2005/8/layout/hList1"/>
    <dgm:cxn modelId="{F07E692D-9742-40DC-84F2-62208B32AC83}" srcId="{F375CE53-8A7C-4BD2-862C-8EA82466DDA6}" destId="{EAF32979-FCA2-4C99-9DE9-9DCB5A7678B0}" srcOrd="2" destOrd="0" parTransId="{430266A7-3F45-4509-B8AF-0EF31F6DE77E}" sibTransId="{0F1E1305-9DD9-4A9F-B000-DF36CA3A7FFE}"/>
    <dgm:cxn modelId="{C76C71C1-9982-4C8E-A2B1-6D6AEDE4BF11}" srcId="{199F6755-2AE7-4650-A631-CBA7D79D7564}" destId="{8E73E586-DA72-4AAD-A365-18F03DBEC321}" srcOrd="0" destOrd="0" parTransId="{849D06D8-1EF0-485F-BAE0-47DFC9EE70D1}" sibTransId="{E7155D79-A743-4F73-B28B-E3E3DCF7B34D}"/>
    <dgm:cxn modelId="{B2E33622-B345-48B7-8CDA-D8922709E82E}" type="presOf" srcId="{7BD6F007-C60E-4708-AC52-405218405EA2}" destId="{8C63EB86-17EC-4095-823B-E9B26E4B7B4D}" srcOrd="0" destOrd="1" presId="urn:microsoft.com/office/officeart/2005/8/layout/hList1"/>
    <dgm:cxn modelId="{80F3BA87-672B-4DCF-9689-689C41DF6F63}" type="presOf" srcId="{AB17DB19-6647-489C-AFFB-9D63FCEF1A90}" destId="{1A3992FA-0E71-4F06-BA5C-92BDDA801AE0}" srcOrd="0" destOrd="1" presId="urn:microsoft.com/office/officeart/2005/8/layout/hList1"/>
    <dgm:cxn modelId="{E6262CC8-C198-471B-A9AF-132819F905CF}" srcId="{8E73E586-DA72-4AAD-A365-18F03DBEC321}" destId="{DA0BBE1C-FC70-483F-8476-98651181B8AE}" srcOrd="0" destOrd="0" parTransId="{CA685FED-BF27-4CAE-8C51-6BA5D23F29AE}" sibTransId="{4FE5ED8A-72BD-4D53-B3CA-DA8F1B1BC168}"/>
    <dgm:cxn modelId="{F2086591-9CCC-4346-900D-2D7A380DF1B9}" type="presOf" srcId="{7B1C7E4B-F881-46C8-94F6-EDA29DF1FE84}" destId="{6078E484-5152-41B4-BA43-5A44363E4F51}" srcOrd="0" destOrd="1" presId="urn:microsoft.com/office/officeart/2005/8/layout/hList1"/>
    <dgm:cxn modelId="{7B25F891-30A7-47F5-877F-7BD056B5EE21}" srcId="{A1026522-906D-42D0-B4ED-42CE9178D363}" destId="{AB17DB19-6647-489C-AFFB-9D63FCEF1A90}" srcOrd="1" destOrd="0" parTransId="{4CB0ECCB-2338-4F4B-8C94-514995DA401E}" sibTransId="{0C8F0F51-87EC-4D1F-BE6B-695980CF4F91}"/>
    <dgm:cxn modelId="{454200B0-9F0E-4E4B-9EF3-A188A0BDEB52}" type="presOf" srcId="{FD1E4BF2-5E34-401F-B86C-AF43E732C3CB}" destId="{6078E484-5152-41B4-BA43-5A44363E4F51}" srcOrd="0" destOrd="2" presId="urn:microsoft.com/office/officeart/2005/8/layout/hList1"/>
    <dgm:cxn modelId="{86908E43-7EDB-4386-B463-8F538E227B8C}" type="presOf" srcId="{C7E95BCA-A476-484A-A464-E40AFF1725EC}" destId="{1A3992FA-0E71-4F06-BA5C-92BDDA801AE0}" srcOrd="0" destOrd="0" presId="urn:microsoft.com/office/officeart/2005/8/layout/hList1"/>
    <dgm:cxn modelId="{37A99D36-D849-48DD-8BA3-DEDA4E8DDF0B}" srcId="{8E73E586-DA72-4AAD-A365-18F03DBEC321}" destId="{7B1C7E4B-F881-46C8-94F6-EDA29DF1FE84}" srcOrd="1" destOrd="0" parTransId="{34E85FB6-36B1-455D-8886-3976333BCA31}" sibTransId="{7CFF4B6C-CE15-4C6D-9D94-791C04DAE8E5}"/>
    <dgm:cxn modelId="{346424EE-9A95-48B7-9486-97A4B27469ED}" srcId="{8E73E586-DA72-4AAD-A365-18F03DBEC321}" destId="{FD1E4BF2-5E34-401F-B86C-AF43E732C3CB}" srcOrd="2" destOrd="0" parTransId="{B31793A5-9E73-4928-A057-E160AFCB60D8}" sibTransId="{C4C5D9DE-31FC-4D18-A86E-26495152F85A}"/>
    <dgm:cxn modelId="{E064B840-C55B-41D6-84CB-E1E6D3C5B423}" type="presOf" srcId="{A1026522-906D-42D0-B4ED-42CE9178D363}" destId="{77D35F36-6C29-47DB-96D3-E7B8BB83E9BC}" srcOrd="0" destOrd="0" presId="urn:microsoft.com/office/officeart/2005/8/layout/hList1"/>
    <dgm:cxn modelId="{5FA7A36B-827B-4CF9-9DFB-D77E8BBBB4DE}" type="presOf" srcId="{8E73E586-DA72-4AAD-A365-18F03DBEC321}" destId="{005DD29E-1C75-41A1-B794-42FAC4AC6FEE}" srcOrd="0" destOrd="0" presId="urn:microsoft.com/office/officeart/2005/8/layout/hList1"/>
    <dgm:cxn modelId="{DE0CC32C-D054-4360-9D42-5996A3BA5AC1}" srcId="{199F6755-2AE7-4650-A631-CBA7D79D7564}" destId="{A1026522-906D-42D0-B4ED-42CE9178D363}" srcOrd="1" destOrd="0" parTransId="{5FFA925D-EEE7-46A4-B552-8927F994D6D3}" sibTransId="{FBAC2197-4350-4AE1-B80B-FDBEB96C2D80}"/>
    <dgm:cxn modelId="{A9ADF71C-49B6-4D79-A5A6-ED913DD675AE}" srcId="{F375CE53-8A7C-4BD2-862C-8EA82466DDA6}" destId="{AD1FE45F-93F1-47CF-B910-2197EAEDC10D}" srcOrd="0" destOrd="0" parTransId="{0B2C3FA1-177F-41CD-94AF-FEFDFF5F0952}" sibTransId="{B0C8CA9D-D26C-45B3-9997-59EECD540DE3}"/>
    <dgm:cxn modelId="{6625767A-21EC-4560-AA56-1C3142BB7F08}" type="presOf" srcId="{AD1FE45F-93F1-47CF-B910-2197EAEDC10D}" destId="{8C63EB86-17EC-4095-823B-E9B26E4B7B4D}" srcOrd="0" destOrd="0" presId="urn:microsoft.com/office/officeart/2005/8/layout/hList1"/>
    <dgm:cxn modelId="{7D7C2994-E000-45FA-B282-06B5BE9B7E73}" type="presOf" srcId="{91782412-9F33-4C5A-AB1D-2C2F47A97A1D}" destId="{1A3992FA-0E71-4F06-BA5C-92BDDA801AE0}" srcOrd="0" destOrd="2" presId="urn:microsoft.com/office/officeart/2005/8/layout/hList1"/>
    <dgm:cxn modelId="{8909BFBC-DB30-4B20-98F2-5073895B721A}" srcId="{199F6755-2AE7-4650-A631-CBA7D79D7564}" destId="{F375CE53-8A7C-4BD2-862C-8EA82466DDA6}" srcOrd="2" destOrd="0" parTransId="{07D1EC41-BD5E-430D-8C0C-58D6AA7C5825}" sibTransId="{DABB6EC7-FF27-44CA-9867-F629059AD624}"/>
    <dgm:cxn modelId="{673AD7F1-9860-4DFD-B8ED-A634F4E15151}" type="presOf" srcId="{199F6755-2AE7-4650-A631-CBA7D79D7564}" destId="{029F60F8-E9D8-4455-ABA2-67FE61E9DCE0}" srcOrd="0" destOrd="0" presId="urn:microsoft.com/office/officeart/2005/8/layout/hList1"/>
    <dgm:cxn modelId="{48D4ACC2-3572-4F70-B545-B2B084256911}" type="presOf" srcId="{F375CE53-8A7C-4BD2-862C-8EA82466DDA6}" destId="{D12B3F34-DBC3-4373-B4FE-EA671743D030}" srcOrd="0" destOrd="0" presId="urn:microsoft.com/office/officeart/2005/8/layout/hList1"/>
    <dgm:cxn modelId="{8EC97832-B352-460F-88A7-12456285420B}" srcId="{F375CE53-8A7C-4BD2-862C-8EA82466DDA6}" destId="{7BD6F007-C60E-4708-AC52-405218405EA2}" srcOrd="1" destOrd="0" parTransId="{603547A0-E0C5-446D-8100-60E39BD0B8FE}" sibTransId="{4FE75514-64E0-4AA8-BD01-0B0727C536C2}"/>
    <dgm:cxn modelId="{59E8C0E3-279C-4920-AB18-2317454D9F5B}" type="presParOf" srcId="{029F60F8-E9D8-4455-ABA2-67FE61E9DCE0}" destId="{E151B3F0-98A3-4477-8615-843F8D5194D3}" srcOrd="0" destOrd="0" presId="urn:microsoft.com/office/officeart/2005/8/layout/hList1"/>
    <dgm:cxn modelId="{55413D93-191E-42C9-9363-4622FE1499C8}" type="presParOf" srcId="{E151B3F0-98A3-4477-8615-843F8D5194D3}" destId="{005DD29E-1C75-41A1-B794-42FAC4AC6FEE}" srcOrd="0" destOrd="0" presId="urn:microsoft.com/office/officeart/2005/8/layout/hList1"/>
    <dgm:cxn modelId="{A56B0212-112E-4F86-894E-935E8829F97C}" type="presParOf" srcId="{E151B3F0-98A3-4477-8615-843F8D5194D3}" destId="{6078E484-5152-41B4-BA43-5A44363E4F51}" srcOrd="1" destOrd="0" presId="urn:microsoft.com/office/officeart/2005/8/layout/hList1"/>
    <dgm:cxn modelId="{C9496025-7791-43E4-8C34-252E1008D83B}" type="presParOf" srcId="{029F60F8-E9D8-4455-ABA2-67FE61E9DCE0}" destId="{3A5A1D0A-706A-454F-B0DC-2F5A3C7D5D89}" srcOrd="1" destOrd="0" presId="urn:microsoft.com/office/officeart/2005/8/layout/hList1"/>
    <dgm:cxn modelId="{632B5F85-3FC4-4035-A8AB-0A7E8ED7FD56}" type="presParOf" srcId="{029F60F8-E9D8-4455-ABA2-67FE61E9DCE0}" destId="{ABD7D125-2617-48A4-9B4B-FB8C75F02402}" srcOrd="2" destOrd="0" presId="urn:microsoft.com/office/officeart/2005/8/layout/hList1"/>
    <dgm:cxn modelId="{8E20D2BA-7C52-4F57-A841-A0053773D584}" type="presParOf" srcId="{ABD7D125-2617-48A4-9B4B-FB8C75F02402}" destId="{77D35F36-6C29-47DB-96D3-E7B8BB83E9BC}" srcOrd="0" destOrd="0" presId="urn:microsoft.com/office/officeart/2005/8/layout/hList1"/>
    <dgm:cxn modelId="{60E57DC7-0333-4782-A509-BDD5872CD7EF}" type="presParOf" srcId="{ABD7D125-2617-48A4-9B4B-FB8C75F02402}" destId="{1A3992FA-0E71-4F06-BA5C-92BDDA801AE0}" srcOrd="1" destOrd="0" presId="urn:microsoft.com/office/officeart/2005/8/layout/hList1"/>
    <dgm:cxn modelId="{F1408F64-6593-4330-8E59-95896D46ABAF}" type="presParOf" srcId="{029F60F8-E9D8-4455-ABA2-67FE61E9DCE0}" destId="{836A769B-DAE4-4966-8A91-D01F7F3DB579}" srcOrd="3" destOrd="0" presId="urn:microsoft.com/office/officeart/2005/8/layout/hList1"/>
    <dgm:cxn modelId="{7F128017-ACA0-4EDF-A166-E6A60B5C8CE1}" type="presParOf" srcId="{029F60F8-E9D8-4455-ABA2-67FE61E9DCE0}" destId="{DDC7046F-DC3E-4F92-AC77-97CE9E121426}" srcOrd="4" destOrd="0" presId="urn:microsoft.com/office/officeart/2005/8/layout/hList1"/>
    <dgm:cxn modelId="{C1E9F9F2-40C2-411E-A5DF-28866A7036A6}" type="presParOf" srcId="{DDC7046F-DC3E-4F92-AC77-97CE9E121426}" destId="{D12B3F34-DBC3-4373-B4FE-EA671743D030}" srcOrd="0" destOrd="0" presId="urn:microsoft.com/office/officeart/2005/8/layout/hList1"/>
    <dgm:cxn modelId="{BAD478FA-86FA-41BA-8584-964E9BA7BCBE}" type="presParOf" srcId="{DDC7046F-DC3E-4F92-AC77-97CE9E121426}" destId="{8C63EB86-17EC-4095-823B-E9B26E4B7B4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80462C-33F4-4308-9EE6-648CDE0EA478}"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7181CCDF-58BF-4C97-BBD6-B4FC370E9170}">
      <dgm:prSet phldrT="[Text]"/>
      <dgm:spPr/>
      <dgm:t>
        <a:bodyPr/>
        <a:lstStyle/>
        <a:p>
          <a:r>
            <a:rPr lang="en-IN" dirty="0"/>
            <a:t>BIS Sectional Committees to identify priority areas</a:t>
          </a:r>
          <a:endParaRPr lang="en-US" dirty="0"/>
        </a:p>
      </dgm:t>
    </dgm:pt>
    <dgm:pt modelId="{962D177C-96F8-4085-B93A-F97B0C4E4BFC}" type="parTrans" cxnId="{82287A7D-BAF9-4788-B282-FEA5A1ABD66E}">
      <dgm:prSet/>
      <dgm:spPr/>
      <dgm:t>
        <a:bodyPr/>
        <a:lstStyle/>
        <a:p>
          <a:endParaRPr lang="en-US"/>
        </a:p>
      </dgm:t>
    </dgm:pt>
    <dgm:pt modelId="{24F86137-A4E4-4B3D-947A-D863D8267402}" type="sibTrans" cxnId="{82287A7D-BAF9-4788-B282-FEA5A1ABD66E}">
      <dgm:prSet/>
      <dgm:spPr/>
      <dgm:t>
        <a:bodyPr/>
        <a:lstStyle/>
        <a:p>
          <a:endParaRPr lang="en-US"/>
        </a:p>
      </dgm:t>
    </dgm:pt>
    <dgm:pt modelId="{3C6E25FA-525B-40F0-9A98-3F46388DFDDE}">
      <dgm:prSet phldrT="[Text]"/>
      <dgm:spPr/>
      <dgm:t>
        <a:bodyPr/>
        <a:lstStyle/>
        <a:p>
          <a:r>
            <a:rPr lang="en-IN" dirty="0"/>
            <a:t>Ensuring continuity in expert participation</a:t>
          </a:r>
          <a:endParaRPr lang="en-US" dirty="0"/>
        </a:p>
      </dgm:t>
    </dgm:pt>
    <dgm:pt modelId="{402091CD-D936-4A55-9FCA-320DC837A591}" type="parTrans" cxnId="{6043E58B-2A9C-4B62-8EBF-8B79A0ECE720}">
      <dgm:prSet/>
      <dgm:spPr/>
      <dgm:t>
        <a:bodyPr/>
        <a:lstStyle/>
        <a:p>
          <a:endParaRPr lang="en-US"/>
        </a:p>
      </dgm:t>
    </dgm:pt>
    <dgm:pt modelId="{716AEAA1-2180-46C4-A28B-C0FBF6C79B4D}" type="sibTrans" cxnId="{6043E58B-2A9C-4B62-8EBF-8B79A0ECE720}">
      <dgm:prSet/>
      <dgm:spPr/>
      <dgm:t>
        <a:bodyPr/>
        <a:lstStyle/>
        <a:p>
          <a:endParaRPr lang="en-US"/>
        </a:p>
      </dgm:t>
    </dgm:pt>
    <dgm:pt modelId="{A507012A-905A-46DF-8F94-CFD8FA005D47}">
      <dgm:prSet phldrT="[Text]"/>
      <dgm:spPr/>
      <dgm:t>
        <a:bodyPr/>
        <a:lstStyle/>
        <a:p>
          <a:r>
            <a:rPr lang="en-IN" dirty="0"/>
            <a:t>Grab opportunities to propose new standardization areas</a:t>
          </a:r>
          <a:endParaRPr lang="en-US" dirty="0"/>
        </a:p>
      </dgm:t>
    </dgm:pt>
    <dgm:pt modelId="{1EAD1995-9FAA-4309-99FE-94513E6C8567}" type="parTrans" cxnId="{428D3E70-B7B0-4D23-9146-02CA2B1E9A99}">
      <dgm:prSet/>
      <dgm:spPr/>
      <dgm:t>
        <a:bodyPr/>
        <a:lstStyle/>
        <a:p>
          <a:endParaRPr lang="en-US"/>
        </a:p>
      </dgm:t>
    </dgm:pt>
    <dgm:pt modelId="{463E8329-2C73-42E9-B8CF-AC41D7A844B1}" type="sibTrans" cxnId="{428D3E70-B7B0-4D23-9146-02CA2B1E9A99}">
      <dgm:prSet/>
      <dgm:spPr/>
      <dgm:t>
        <a:bodyPr/>
        <a:lstStyle/>
        <a:p>
          <a:endParaRPr lang="en-US"/>
        </a:p>
      </dgm:t>
    </dgm:pt>
    <dgm:pt modelId="{5D415DC5-ED8B-4F16-AE34-DFE7D7F6581F}">
      <dgm:prSet phldrT="[Text]"/>
      <dgm:spPr/>
      <dgm:t>
        <a:bodyPr/>
        <a:lstStyle/>
        <a:p>
          <a:r>
            <a:rPr lang="en-IN" dirty="0"/>
            <a:t>Establishing new technical committees</a:t>
          </a:r>
          <a:endParaRPr lang="en-US" dirty="0"/>
        </a:p>
      </dgm:t>
    </dgm:pt>
    <dgm:pt modelId="{AE9336DF-BD77-4E8A-A6D3-36F352B71B88}" type="parTrans" cxnId="{3AFD1CDD-0C17-44CB-AFE3-2ED4F0FADDF8}">
      <dgm:prSet/>
      <dgm:spPr/>
      <dgm:t>
        <a:bodyPr/>
        <a:lstStyle/>
        <a:p>
          <a:endParaRPr lang="en-US"/>
        </a:p>
      </dgm:t>
    </dgm:pt>
    <dgm:pt modelId="{9FB6B05D-ACFA-4556-8AE8-47A765EFBAD1}" type="sibTrans" cxnId="{3AFD1CDD-0C17-44CB-AFE3-2ED4F0FADDF8}">
      <dgm:prSet/>
      <dgm:spPr/>
      <dgm:t>
        <a:bodyPr/>
        <a:lstStyle/>
        <a:p>
          <a:endParaRPr lang="en-US"/>
        </a:p>
      </dgm:t>
    </dgm:pt>
    <dgm:pt modelId="{CEDB8B22-BC49-4642-B888-866ABBD7E71E}">
      <dgm:prSet phldrT="[Text]"/>
      <dgm:spPr/>
      <dgm:t>
        <a:bodyPr/>
        <a:lstStyle/>
        <a:p>
          <a:r>
            <a:rPr lang="en-IN" dirty="0"/>
            <a:t>Claiming secretariats of relevant committee</a:t>
          </a:r>
          <a:endParaRPr lang="en-US" dirty="0"/>
        </a:p>
      </dgm:t>
    </dgm:pt>
    <dgm:pt modelId="{4D2EF5C8-BF40-44DB-BE0A-42CD5B9F6078}" type="parTrans" cxnId="{6168649C-476A-4CA8-BE45-9B7398109A36}">
      <dgm:prSet/>
      <dgm:spPr/>
      <dgm:t>
        <a:bodyPr/>
        <a:lstStyle/>
        <a:p>
          <a:endParaRPr lang="en-US"/>
        </a:p>
      </dgm:t>
    </dgm:pt>
    <dgm:pt modelId="{7544C209-ADB3-4D0D-BE3F-F90E29474A44}" type="sibTrans" cxnId="{6168649C-476A-4CA8-BE45-9B7398109A36}">
      <dgm:prSet/>
      <dgm:spPr/>
      <dgm:t>
        <a:bodyPr/>
        <a:lstStyle/>
        <a:p>
          <a:endParaRPr lang="en-US"/>
        </a:p>
      </dgm:t>
    </dgm:pt>
    <dgm:pt modelId="{D5B6D959-3C10-4646-9583-36959EF9EC03}" type="pres">
      <dgm:prSet presAssocID="{D980462C-33F4-4308-9EE6-648CDE0EA478}" presName="diagram" presStyleCnt="0">
        <dgm:presLayoutVars>
          <dgm:dir/>
          <dgm:resizeHandles val="exact"/>
        </dgm:presLayoutVars>
      </dgm:prSet>
      <dgm:spPr/>
      <dgm:t>
        <a:bodyPr/>
        <a:lstStyle/>
        <a:p>
          <a:endParaRPr lang="en-US"/>
        </a:p>
      </dgm:t>
    </dgm:pt>
    <dgm:pt modelId="{FBFB8FBB-90B4-426E-BB74-B4A90BF32FEF}" type="pres">
      <dgm:prSet presAssocID="{7181CCDF-58BF-4C97-BBD6-B4FC370E9170}" presName="node" presStyleLbl="node1" presStyleIdx="0" presStyleCnt="5">
        <dgm:presLayoutVars>
          <dgm:bulletEnabled val="1"/>
        </dgm:presLayoutVars>
      </dgm:prSet>
      <dgm:spPr/>
      <dgm:t>
        <a:bodyPr/>
        <a:lstStyle/>
        <a:p>
          <a:endParaRPr lang="en-US"/>
        </a:p>
      </dgm:t>
    </dgm:pt>
    <dgm:pt modelId="{1C9296FF-B6E4-43D1-9CF1-308590D99869}" type="pres">
      <dgm:prSet presAssocID="{24F86137-A4E4-4B3D-947A-D863D8267402}" presName="sibTrans" presStyleCnt="0"/>
      <dgm:spPr/>
    </dgm:pt>
    <dgm:pt modelId="{3EB12983-54A4-4072-B22A-9CE70837D943}" type="pres">
      <dgm:prSet presAssocID="{3C6E25FA-525B-40F0-9A98-3F46388DFDDE}" presName="node" presStyleLbl="node1" presStyleIdx="1" presStyleCnt="5">
        <dgm:presLayoutVars>
          <dgm:bulletEnabled val="1"/>
        </dgm:presLayoutVars>
      </dgm:prSet>
      <dgm:spPr/>
      <dgm:t>
        <a:bodyPr/>
        <a:lstStyle/>
        <a:p>
          <a:endParaRPr lang="en-US"/>
        </a:p>
      </dgm:t>
    </dgm:pt>
    <dgm:pt modelId="{5A49C72E-37D4-4C7A-831A-C7250CEA1148}" type="pres">
      <dgm:prSet presAssocID="{716AEAA1-2180-46C4-A28B-C0FBF6C79B4D}" presName="sibTrans" presStyleCnt="0"/>
      <dgm:spPr/>
    </dgm:pt>
    <dgm:pt modelId="{300D3876-AF25-4100-AAC0-A02657E58B62}" type="pres">
      <dgm:prSet presAssocID="{A507012A-905A-46DF-8F94-CFD8FA005D47}" presName="node" presStyleLbl="node1" presStyleIdx="2" presStyleCnt="5">
        <dgm:presLayoutVars>
          <dgm:bulletEnabled val="1"/>
        </dgm:presLayoutVars>
      </dgm:prSet>
      <dgm:spPr/>
      <dgm:t>
        <a:bodyPr/>
        <a:lstStyle/>
        <a:p>
          <a:endParaRPr lang="en-US"/>
        </a:p>
      </dgm:t>
    </dgm:pt>
    <dgm:pt modelId="{FBAE236D-B245-4369-BD89-A1BB863F528B}" type="pres">
      <dgm:prSet presAssocID="{463E8329-2C73-42E9-B8CF-AC41D7A844B1}" presName="sibTrans" presStyleCnt="0"/>
      <dgm:spPr/>
    </dgm:pt>
    <dgm:pt modelId="{D7709B54-E170-4459-961F-376C0852D28C}" type="pres">
      <dgm:prSet presAssocID="{5D415DC5-ED8B-4F16-AE34-DFE7D7F6581F}" presName="node" presStyleLbl="node1" presStyleIdx="3" presStyleCnt="5">
        <dgm:presLayoutVars>
          <dgm:bulletEnabled val="1"/>
        </dgm:presLayoutVars>
      </dgm:prSet>
      <dgm:spPr/>
      <dgm:t>
        <a:bodyPr/>
        <a:lstStyle/>
        <a:p>
          <a:endParaRPr lang="en-US"/>
        </a:p>
      </dgm:t>
    </dgm:pt>
    <dgm:pt modelId="{1505D07A-DC68-424A-AA5E-8A71EE065E30}" type="pres">
      <dgm:prSet presAssocID="{9FB6B05D-ACFA-4556-8AE8-47A765EFBAD1}" presName="sibTrans" presStyleCnt="0"/>
      <dgm:spPr/>
    </dgm:pt>
    <dgm:pt modelId="{123F94BD-325B-4760-A8B9-9E2008FE8627}" type="pres">
      <dgm:prSet presAssocID="{CEDB8B22-BC49-4642-B888-866ABBD7E71E}" presName="node" presStyleLbl="node1" presStyleIdx="4" presStyleCnt="5">
        <dgm:presLayoutVars>
          <dgm:bulletEnabled val="1"/>
        </dgm:presLayoutVars>
      </dgm:prSet>
      <dgm:spPr/>
      <dgm:t>
        <a:bodyPr/>
        <a:lstStyle/>
        <a:p>
          <a:endParaRPr lang="en-US"/>
        </a:p>
      </dgm:t>
    </dgm:pt>
  </dgm:ptLst>
  <dgm:cxnLst>
    <dgm:cxn modelId="{45AF5CF8-0579-4816-98D9-B703C473CE17}" type="presOf" srcId="{5D415DC5-ED8B-4F16-AE34-DFE7D7F6581F}" destId="{D7709B54-E170-4459-961F-376C0852D28C}" srcOrd="0" destOrd="0" presId="urn:microsoft.com/office/officeart/2005/8/layout/default"/>
    <dgm:cxn modelId="{0E2C4801-5123-4CD5-8235-479C955F0244}" type="presOf" srcId="{A507012A-905A-46DF-8F94-CFD8FA005D47}" destId="{300D3876-AF25-4100-AAC0-A02657E58B62}" srcOrd="0" destOrd="0" presId="urn:microsoft.com/office/officeart/2005/8/layout/default"/>
    <dgm:cxn modelId="{39D0D234-3265-45B4-B8BF-C1A484658B1F}" type="presOf" srcId="{3C6E25FA-525B-40F0-9A98-3F46388DFDDE}" destId="{3EB12983-54A4-4072-B22A-9CE70837D943}" srcOrd="0" destOrd="0" presId="urn:microsoft.com/office/officeart/2005/8/layout/default"/>
    <dgm:cxn modelId="{428D3E70-B7B0-4D23-9146-02CA2B1E9A99}" srcId="{D980462C-33F4-4308-9EE6-648CDE0EA478}" destId="{A507012A-905A-46DF-8F94-CFD8FA005D47}" srcOrd="2" destOrd="0" parTransId="{1EAD1995-9FAA-4309-99FE-94513E6C8567}" sibTransId="{463E8329-2C73-42E9-B8CF-AC41D7A844B1}"/>
    <dgm:cxn modelId="{6043E58B-2A9C-4B62-8EBF-8B79A0ECE720}" srcId="{D980462C-33F4-4308-9EE6-648CDE0EA478}" destId="{3C6E25FA-525B-40F0-9A98-3F46388DFDDE}" srcOrd="1" destOrd="0" parTransId="{402091CD-D936-4A55-9FCA-320DC837A591}" sibTransId="{716AEAA1-2180-46C4-A28B-C0FBF6C79B4D}"/>
    <dgm:cxn modelId="{82287A7D-BAF9-4788-B282-FEA5A1ABD66E}" srcId="{D980462C-33F4-4308-9EE6-648CDE0EA478}" destId="{7181CCDF-58BF-4C97-BBD6-B4FC370E9170}" srcOrd="0" destOrd="0" parTransId="{962D177C-96F8-4085-B93A-F97B0C4E4BFC}" sibTransId="{24F86137-A4E4-4B3D-947A-D863D8267402}"/>
    <dgm:cxn modelId="{50F4CAC5-BE58-4C84-9FDD-A6838F32022B}" type="presOf" srcId="{D980462C-33F4-4308-9EE6-648CDE0EA478}" destId="{D5B6D959-3C10-4646-9583-36959EF9EC03}" srcOrd="0" destOrd="0" presId="urn:microsoft.com/office/officeart/2005/8/layout/default"/>
    <dgm:cxn modelId="{E7AB3125-D419-49DD-A17B-A61E99396DEB}" type="presOf" srcId="{CEDB8B22-BC49-4642-B888-866ABBD7E71E}" destId="{123F94BD-325B-4760-A8B9-9E2008FE8627}" srcOrd="0" destOrd="0" presId="urn:microsoft.com/office/officeart/2005/8/layout/default"/>
    <dgm:cxn modelId="{1CF07D3A-C0BE-43CB-8977-8586ACC70D0C}" type="presOf" srcId="{7181CCDF-58BF-4C97-BBD6-B4FC370E9170}" destId="{FBFB8FBB-90B4-426E-BB74-B4A90BF32FEF}" srcOrd="0" destOrd="0" presId="urn:microsoft.com/office/officeart/2005/8/layout/default"/>
    <dgm:cxn modelId="{6168649C-476A-4CA8-BE45-9B7398109A36}" srcId="{D980462C-33F4-4308-9EE6-648CDE0EA478}" destId="{CEDB8B22-BC49-4642-B888-866ABBD7E71E}" srcOrd="4" destOrd="0" parTransId="{4D2EF5C8-BF40-44DB-BE0A-42CD5B9F6078}" sibTransId="{7544C209-ADB3-4D0D-BE3F-F90E29474A44}"/>
    <dgm:cxn modelId="{3AFD1CDD-0C17-44CB-AFE3-2ED4F0FADDF8}" srcId="{D980462C-33F4-4308-9EE6-648CDE0EA478}" destId="{5D415DC5-ED8B-4F16-AE34-DFE7D7F6581F}" srcOrd="3" destOrd="0" parTransId="{AE9336DF-BD77-4E8A-A6D3-36F352B71B88}" sibTransId="{9FB6B05D-ACFA-4556-8AE8-47A765EFBAD1}"/>
    <dgm:cxn modelId="{8D3AF699-9B9F-40C0-A1EE-304292602468}" type="presParOf" srcId="{D5B6D959-3C10-4646-9583-36959EF9EC03}" destId="{FBFB8FBB-90B4-426E-BB74-B4A90BF32FEF}" srcOrd="0" destOrd="0" presId="urn:microsoft.com/office/officeart/2005/8/layout/default"/>
    <dgm:cxn modelId="{4AF1C489-159B-45FE-9F98-CDF6114E4AE8}" type="presParOf" srcId="{D5B6D959-3C10-4646-9583-36959EF9EC03}" destId="{1C9296FF-B6E4-43D1-9CF1-308590D99869}" srcOrd="1" destOrd="0" presId="urn:microsoft.com/office/officeart/2005/8/layout/default"/>
    <dgm:cxn modelId="{EF748FF2-7455-437F-ACE4-20194CEEC87A}" type="presParOf" srcId="{D5B6D959-3C10-4646-9583-36959EF9EC03}" destId="{3EB12983-54A4-4072-B22A-9CE70837D943}" srcOrd="2" destOrd="0" presId="urn:microsoft.com/office/officeart/2005/8/layout/default"/>
    <dgm:cxn modelId="{C803D4D7-9008-4270-B486-B9DFBBDD8ACE}" type="presParOf" srcId="{D5B6D959-3C10-4646-9583-36959EF9EC03}" destId="{5A49C72E-37D4-4C7A-831A-C7250CEA1148}" srcOrd="3" destOrd="0" presId="urn:microsoft.com/office/officeart/2005/8/layout/default"/>
    <dgm:cxn modelId="{662724ED-4510-40A1-B381-11B34A1AC121}" type="presParOf" srcId="{D5B6D959-3C10-4646-9583-36959EF9EC03}" destId="{300D3876-AF25-4100-AAC0-A02657E58B62}" srcOrd="4" destOrd="0" presId="urn:microsoft.com/office/officeart/2005/8/layout/default"/>
    <dgm:cxn modelId="{511D5CF7-8157-4060-BED4-49D8B80C0DFF}" type="presParOf" srcId="{D5B6D959-3C10-4646-9583-36959EF9EC03}" destId="{FBAE236D-B245-4369-BD89-A1BB863F528B}" srcOrd="5" destOrd="0" presId="urn:microsoft.com/office/officeart/2005/8/layout/default"/>
    <dgm:cxn modelId="{B674BF2F-D475-4946-8A35-827140AE3B4D}" type="presParOf" srcId="{D5B6D959-3C10-4646-9583-36959EF9EC03}" destId="{D7709B54-E170-4459-961F-376C0852D28C}" srcOrd="6" destOrd="0" presId="urn:microsoft.com/office/officeart/2005/8/layout/default"/>
    <dgm:cxn modelId="{E66747E7-ADB6-455C-B615-60A9928D17E5}" type="presParOf" srcId="{D5B6D959-3C10-4646-9583-36959EF9EC03}" destId="{1505D07A-DC68-424A-AA5E-8A71EE065E30}" srcOrd="7" destOrd="0" presId="urn:microsoft.com/office/officeart/2005/8/layout/default"/>
    <dgm:cxn modelId="{2CAC78A7-C7FC-4217-B975-2C3A418C8EAA}" type="presParOf" srcId="{D5B6D959-3C10-4646-9583-36959EF9EC03}" destId="{123F94BD-325B-4760-A8B9-9E2008FE862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E98223-18D7-418E-9DA3-12D6AC9ED888}"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8B53FAB6-D465-4526-B11B-1B7B9F6AF365}">
      <dgm:prSet phldrT="[Text]" custT="1"/>
      <dgm:spPr/>
      <dgm:t>
        <a:bodyPr/>
        <a:lstStyle/>
        <a:p>
          <a:r>
            <a:rPr lang="en-IN" sz="1800" dirty="0">
              <a:latin typeface="+mn-lt"/>
            </a:rPr>
            <a:t>Preliminary Stage (PWI)</a:t>
          </a:r>
          <a:endParaRPr lang="en-US" sz="1800" dirty="0">
            <a:latin typeface="+mn-lt"/>
          </a:endParaRPr>
        </a:p>
      </dgm:t>
    </dgm:pt>
    <dgm:pt modelId="{A76113D3-9626-4B40-8BD6-AF94A6AA5335}" type="parTrans" cxnId="{1C1C838F-29AD-4C0D-A418-AA9F2A5C01F4}">
      <dgm:prSet/>
      <dgm:spPr/>
      <dgm:t>
        <a:bodyPr/>
        <a:lstStyle/>
        <a:p>
          <a:endParaRPr lang="en-US" sz="1800">
            <a:latin typeface="+mn-lt"/>
          </a:endParaRPr>
        </a:p>
      </dgm:t>
    </dgm:pt>
    <dgm:pt modelId="{E196D1AF-7A2C-40DD-BA70-CA23CE5403F3}" type="sibTrans" cxnId="{1C1C838F-29AD-4C0D-A418-AA9F2A5C01F4}">
      <dgm:prSet custT="1"/>
      <dgm:spPr/>
      <dgm:t>
        <a:bodyPr/>
        <a:lstStyle/>
        <a:p>
          <a:endParaRPr lang="en-US" sz="1800">
            <a:latin typeface="+mn-lt"/>
          </a:endParaRPr>
        </a:p>
      </dgm:t>
    </dgm:pt>
    <dgm:pt modelId="{2DB91B47-BCFF-4520-80BF-0EC78246FD70}">
      <dgm:prSet phldrT="[Text]" custT="1"/>
      <dgm:spPr/>
      <dgm:t>
        <a:bodyPr/>
        <a:lstStyle/>
        <a:p>
          <a:r>
            <a:rPr lang="en-IN" sz="1800">
              <a:latin typeface="+mn-lt"/>
            </a:rPr>
            <a:t>Proposal Stage (NP)</a:t>
          </a:r>
          <a:endParaRPr lang="en-US" sz="1800" dirty="0">
            <a:latin typeface="+mn-lt"/>
          </a:endParaRPr>
        </a:p>
      </dgm:t>
    </dgm:pt>
    <dgm:pt modelId="{5294B575-5CA8-4111-85A6-BF1B9917E51B}" type="parTrans" cxnId="{B98FAF7F-E492-437D-906F-376E5F709267}">
      <dgm:prSet/>
      <dgm:spPr/>
      <dgm:t>
        <a:bodyPr/>
        <a:lstStyle/>
        <a:p>
          <a:endParaRPr lang="en-US" sz="1800">
            <a:latin typeface="+mn-lt"/>
          </a:endParaRPr>
        </a:p>
      </dgm:t>
    </dgm:pt>
    <dgm:pt modelId="{37D3C090-D268-419B-A37B-00E7B524B94E}" type="sibTrans" cxnId="{B98FAF7F-E492-437D-906F-376E5F709267}">
      <dgm:prSet custT="1"/>
      <dgm:spPr/>
      <dgm:t>
        <a:bodyPr/>
        <a:lstStyle/>
        <a:p>
          <a:endParaRPr lang="en-US" sz="1800">
            <a:latin typeface="+mn-lt"/>
          </a:endParaRPr>
        </a:p>
      </dgm:t>
    </dgm:pt>
    <dgm:pt modelId="{4A49A3DA-5DA1-4107-B47B-F339021BAB4A}">
      <dgm:prSet phldrT="[Text]" custT="1"/>
      <dgm:spPr/>
      <dgm:t>
        <a:bodyPr/>
        <a:lstStyle/>
        <a:p>
          <a:r>
            <a:rPr lang="en-IN" sz="1800">
              <a:latin typeface="+mn-lt"/>
            </a:rPr>
            <a:t>Enquiry Stage (DIS/CDV)</a:t>
          </a:r>
          <a:endParaRPr lang="en-US" sz="1800" dirty="0">
            <a:latin typeface="+mn-lt"/>
          </a:endParaRPr>
        </a:p>
      </dgm:t>
    </dgm:pt>
    <dgm:pt modelId="{98C6FC36-59D4-40EC-9307-705A04CB9270}" type="parTrans" cxnId="{4CE3E877-45AB-42B6-8EC2-0A76111F7233}">
      <dgm:prSet/>
      <dgm:spPr/>
      <dgm:t>
        <a:bodyPr/>
        <a:lstStyle/>
        <a:p>
          <a:endParaRPr lang="en-US" sz="1800">
            <a:latin typeface="+mn-lt"/>
          </a:endParaRPr>
        </a:p>
      </dgm:t>
    </dgm:pt>
    <dgm:pt modelId="{9EEDEDAC-F617-4F82-996B-7E3DB2A3AE92}" type="sibTrans" cxnId="{4CE3E877-45AB-42B6-8EC2-0A76111F7233}">
      <dgm:prSet custT="1"/>
      <dgm:spPr/>
      <dgm:t>
        <a:bodyPr/>
        <a:lstStyle/>
        <a:p>
          <a:endParaRPr lang="en-US" sz="1800">
            <a:latin typeface="+mn-lt"/>
          </a:endParaRPr>
        </a:p>
      </dgm:t>
    </dgm:pt>
    <dgm:pt modelId="{5E594D33-E74D-4C81-853A-540D622F4585}">
      <dgm:prSet custT="1"/>
      <dgm:spPr/>
      <dgm:t>
        <a:bodyPr/>
        <a:lstStyle/>
        <a:p>
          <a:r>
            <a:rPr lang="en-IN" sz="1800">
              <a:latin typeface="+mn-lt"/>
            </a:rPr>
            <a:t>Preparatory Stage (WD)</a:t>
          </a:r>
          <a:endParaRPr lang="en-IN" sz="1800" dirty="0">
            <a:latin typeface="+mn-lt"/>
          </a:endParaRPr>
        </a:p>
      </dgm:t>
    </dgm:pt>
    <dgm:pt modelId="{9599081C-4EEB-45CD-AB74-999F7D1968BD}" type="parTrans" cxnId="{69A7AFDF-C66A-43A3-951D-8B06968F3EE5}">
      <dgm:prSet/>
      <dgm:spPr/>
      <dgm:t>
        <a:bodyPr/>
        <a:lstStyle/>
        <a:p>
          <a:endParaRPr lang="en-US" sz="1800">
            <a:latin typeface="+mn-lt"/>
          </a:endParaRPr>
        </a:p>
      </dgm:t>
    </dgm:pt>
    <dgm:pt modelId="{C36B4CC3-034F-4E92-88A8-35C4D03D4B9C}" type="sibTrans" cxnId="{69A7AFDF-C66A-43A3-951D-8B06968F3EE5}">
      <dgm:prSet custT="1"/>
      <dgm:spPr/>
      <dgm:t>
        <a:bodyPr/>
        <a:lstStyle/>
        <a:p>
          <a:endParaRPr lang="en-US" sz="1800">
            <a:latin typeface="+mn-lt"/>
          </a:endParaRPr>
        </a:p>
      </dgm:t>
    </dgm:pt>
    <dgm:pt modelId="{5B4DF468-C2B3-486D-B5EC-652B0E7CBE9D}">
      <dgm:prSet custT="1"/>
      <dgm:spPr/>
      <dgm:t>
        <a:bodyPr/>
        <a:lstStyle/>
        <a:p>
          <a:r>
            <a:rPr lang="en-IN" sz="1800">
              <a:latin typeface="+mn-lt"/>
            </a:rPr>
            <a:t>Committee Stage (CD)</a:t>
          </a:r>
          <a:endParaRPr lang="en-IN" sz="1800" dirty="0">
            <a:latin typeface="+mn-lt"/>
          </a:endParaRPr>
        </a:p>
      </dgm:t>
    </dgm:pt>
    <dgm:pt modelId="{4E8C4D59-12F7-4B31-BE27-76CD5D230F54}" type="parTrans" cxnId="{09A97302-204E-4CD5-A50F-25A1FF3CE1DC}">
      <dgm:prSet/>
      <dgm:spPr/>
      <dgm:t>
        <a:bodyPr/>
        <a:lstStyle/>
        <a:p>
          <a:endParaRPr lang="en-US" sz="1800">
            <a:latin typeface="+mn-lt"/>
          </a:endParaRPr>
        </a:p>
      </dgm:t>
    </dgm:pt>
    <dgm:pt modelId="{4D5BAFD8-28D1-4CA2-8896-197099CCA6B9}" type="sibTrans" cxnId="{09A97302-204E-4CD5-A50F-25A1FF3CE1DC}">
      <dgm:prSet custT="1"/>
      <dgm:spPr/>
      <dgm:t>
        <a:bodyPr/>
        <a:lstStyle/>
        <a:p>
          <a:endParaRPr lang="en-US" sz="1800">
            <a:latin typeface="+mn-lt"/>
          </a:endParaRPr>
        </a:p>
      </dgm:t>
    </dgm:pt>
    <dgm:pt modelId="{D26E205A-04C3-4FC9-9240-CE565B916861}">
      <dgm:prSet custT="1"/>
      <dgm:spPr/>
      <dgm:t>
        <a:bodyPr/>
        <a:lstStyle/>
        <a:p>
          <a:r>
            <a:rPr lang="en-IN" sz="1800">
              <a:latin typeface="+mn-lt"/>
            </a:rPr>
            <a:t>Approval Stage (FDIS)</a:t>
          </a:r>
          <a:endParaRPr lang="en-IN" sz="1800" dirty="0">
            <a:latin typeface="+mn-lt"/>
          </a:endParaRPr>
        </a:p>
      </dgm:t>
    </dgm:pt>
    <dgm:pt modelId="{19C0B373-5B22-4176-9A82-0BB62DEBCF8E}" type="parTrans" cxnId="{67E10C66-3F25-4A22-BB09-89A39625DA0A}">
      <dgm:prSet/>
      <dgm:spPr/>
      <dgm:t>
        <a:bodyPr/>
        <a:lstStyle/>
        <a:p>
          <a:endParaRPr lang="en-US" sz="1800">
            <a:latin typeface="+mn-lt"/>
          </a:endParaRPr>
        </a:p>
      </dgm:t>
    </dgm:pt>
    <dgm:pt modelId="{62B82F16-35E4-4911-8F87-148F12238CF1}" type="sibTrans" cxnId="{67E10C66-3F25-4A22-BB09-89A39625DA0A}">
      <dgm:prSet custT="1"/>
      <dgm:spPr/>
      <dgm:t>
        <a:bodyPr/>
        <a:lstStyle/>
        <a:p>
          <a:endParaRPr lang="en-US" sz="1800">
            <a:latin typeface="+mn-lt"/>
          </a:endParaRPr>
        </a:p>
      </dgm:t>
    </dgm:pt>
    <dgm:pt modelId="{0DB12DBB-E31A-49AF-9C06-7EDEB6D28E29}">
      <dgm:prSet custT="1"/>
      <dgm:spPr/>
      <dgm:t>
        <a:bodyPr/>
        <a:lstStyle/>
        <a:p>
          <a:r>
            <a:rPr lang="en-IN" sz="1800" dirty="0">
              <a:latin typeface="+mn-lt"/>
            </a:rPr>
            <a:t>Publication Stage (ISO, IEC, or ISO/IEC)</a:t>
          </a:r>
        </a:p>
      </dgm:t>
    </dgm:pt>
    <dgm:pt modelId="{0E3E4FEA-7F8F-4B0D-A56E-739BD42D3FBA}" type="parTrans" cxnId="{826F76EB-138D-4414-AC3C-C89629A6B5C0}">
      <dgm:prSet/>
      <dgm:spPr/>
      <dgm:t>
        <a:bodyPr/>
        <a:lstStyle/>
        <a:p>
          <a:endParaRPr lang="en-US" sz="1800">
            <a:latin typeface="+mn-lt"/>
          </a:endParaRPr>
        </a:p>
      </dgm:t>
    </dgm:pt>
    <dgm:pt modelId="{061E4292-F2BB-4848-913B-87A5962FC001}" type="sibTrans" cxnId="{826F76EB-138D-4414-AC3C-C89629A6B5C0}">
      <dgm:prSet/>
      <dgm:spPr/>
      <dgm:t>
        <a:bodyPr/>
        <a:lstStyle/>
        <a:p>
          <a:endParaRPr lang="en-US" sz="1800">
            <a:latin typeface="+mn-lt"/>
          </a:endParaRPr>
        </a:p>
      </dgm:t>
    </dgm:pt>
    <dgm:pt modelId="{75201E54-99E8-4A9B-9671-B20AEB7605D1}" type="pres">
      <dgm:prSet presAssocID="{68E98223-18D7-418E-9DA3-12D6AC9ED888}" presName="linearFlow" presStyleCnt="0">
        <dgm:presLayoutVars>
          <dgm:resizeHandles val="exact"/>
        </dgm:presLayoutVars>
      </dgm:prSet>
      <dgm:spPr/>
      <dgm:t>
        <a:bodyPr/>
        <a:lstStyle/>
        <a:p>
          <a:endParaRPr lang="en-US"/>
        </a:p>
      </dgm:t>
    </dgm:pt>
    <dgm:pt modelId="{8EBBC398-2A57-4C31-AFC2-893381A0F9EB}" type="pres">
      <dgm:prSet presAssocID="{8B53FAB6-D465-4526-B11B-1B7B9F6AF365}" presName="node" presStyleLbl="node1" presStyleIdx="0" presStyleCnt="7">
        <dgm:presLayoutVars>
          <dgm:bulletEnabled val="1"/>
        </dgm:presLayoutVars>
      </dgm:prSet>
      <dgm:spPr/>
      <dgm:t>
        <a:bodyPr/>
        <a:lstStyle/>
        <a:p>
          <a:endParaRPr lang="en-US"/>
        </a:p>
      </dgm:t>
    </dgm:pt>
    <dgm:pt modelId="{18CC4182-5BF6-4140-8D9F-A3A6F963E1F9}" type="pres">
      <dgm:prSet presAssocID="{E196D1AF-7A2C-40DD-BA70-CA23CE5403F3}" presName="sibTrans" presStyleLbl="sibTrans2D1" presStyleIdx="0" presStyleCnt="6"/>
      <dgm:spPr/>
      <dgm:t>
        <a:bodyPr/>
        <a:lstStyle/>
        <a:p>
          <a:endParaRPr lang="en-US"/>
        </a:p>
      </dgm:t>
    </dgm:pt>
    <dgm:pt modelId="{B82A41AD-733A-41F4-841F-07A8A014A2D7}" type="pres">
      <dgm:prSet presAssocID="{E196D1AF-7A2C-40DD-BA70-CA23CE5403F3}" presName="connectorText" presStyleLbl="sibTrans2D1" presStyleIdx="0" presStyleCnt="6"/>
      <dgm:spPr/>
      <dgm:t>
        <a:bodyPr/>
        <a:lstStyle/>
        <a:p>
          <a:endParaRPr lang="en-US"/>
        </a:p>
      </dgm:t>
    </dgm:pt>
    <dgm:pt modelId="{80122D87-68A0-4BFA-94B4-84C630EC3F8E}" type="pres">
      <dgm:prSet presAssocID="{2DB91B47-BCFF-4520-80BF-0EC78246FD70}" presName="node" presStyleLbl="node1" presStyleIdx="1" presStyleCnt="7">
        <dgm:presLayoutVars>
          <dgm:bulletEnabled val="1"/>
        </dgm:presLayoutVars>
      </dgm:prSet>
      <dgm:spPr/>
      <dgm:t>
        <a:bodyPr/>
        <a:lstStyle/>
        <a:p>
          <a:endParaRPr lang="en-US"/>
        </a:p>
      </dgm:t>
    </dgm:pt>
    <dgm:pt modelId="{85DEF3B2-1055-4295-83F5-4DC5293C2FB2}" type="pres">
      <dgm:prSet presAssocID="{37D3C090-D268-419B-A37B-00E7B524B94E}" presName="sibTrans" presStyleLbl="sibTrans2D1" presStyleIdx="1" presStyleCnt="6"/>
      <dgm:spPr/>
      <dgm:t>
        <a:bodyPr/>
        <a:lstStyle/>
        <a:p>
          <a:endParaRPr lang="en-US"/>
        </a:p>
      </dgm:t>
    </dgm:pt>
    <dgm:pt modelId="{27653C82-04C6-4E28-AA3E-7635F78CCCA3}" type="pres">
      <dgm:prSet presAssocID="{37D3C090-D268-419B-A37B-00E7B524B94E}" presName="connectorText" presStyleLbl="sibTrans2D1" presStyleIdx="1" presStyleCnt="6"/>
      <dgm:spPr/>
      <dgm:t>
        <a:bodyPr/>
        <a:lstStyle/>
        <a:p>
          <a:endParaRPr lang="en-US"/>
        </a:p>
      </dgm:t>
    </dgm:pt>
    <dgm:pt modelId="{2E10134C-6AEE-48E3-BE5A-C2CAB1B378D3}" type="pres">
      <dgm:prSet presAssocID="{5E594D33-E74D-4C81-853A-540D622F4585}" presName="node" presStyleLbl="node1" presStyleIdx="2" presStyleCnt="7">
        <dgm:presLayoutVars>
          <dgm:bulletEnabled val="1"/>
        </dgm:presLayoutVars>
      </dgm:prSet>
      <dgm:spPr/>
      <dgm:t>
        <a:bodyPr/>
        <a:lstStyle/>
        <a:p>
          <a:endParaRPr lang="en-US"/>
        </a:p>
      </dgm:t>
    </dgm:pt>
    <dgm:pt modelId="{9F658472-022F-4C5F-98D6-406F33680A29}" type="pres">
      <dgm:prSet presAssocID="{C36B4CC3-034F-4E92-88A8-35C4D03D4B9C}" presName="sibTrans" presStyleLbl="sibTrans2D1" presStyleIdx="2" presStyleCnt="6"/>
      <dgm:spPr/>
      <dgm:t>
        <a:bodyPr/>
        <a:lstStyle/>
        <a:p>
          <a:endParaRPr lang="en-US"/>
        </a:p>
      </dgm:t>
    </dgm:pt>
    <dgm:pt modelId="{58946BB1-824C-4A43-AA79-E988D253C39B}" type="pres">
      <dgm:prSet presAssocID="{C36B4CC3-034F-4E92-88A8-35C4D03D4B9C}" presName="connectorText" presStyleLbl="sibTrans2D1" presStyleIdx="2" presStyleCnt="6"/>
      <dgm:spPr/>
      <dgm:t>
        <a:bodyPr/>
        <a:lstStyle/>
        <a:p>
          <a:endParaRPr lang="en-US"/>
        </a:p>
      </dgm:t>
    </dgm:pt>
    <dgm:pt modelId="{58F38B1F-425B-496C-9B87-19CB4FB2B92C}" type="pres">
      <dgm:prSet presAssocID="{5B4DF468-C2B3-486D-B5EC-652B0E7CBE9D}" presName="node" presStyleLbl="node1" presStyleIdx="3" presStyleCnt="7">
        <dgm:presLayoutVars>
          <dgm:bulletEnabled val="1"/>
        </dgm:presLayoutVars>
      </dgm:prSet>
      <dgm:spPr/>
      <dgm:t>
        <a:bodyPr/>
        <a:lstStyle/>
        <a:p>
          <a:endParaRPr lang="en-US"/>
        </a:p>
      </dgm:t>
    </dgm:pt>
    <dgm:pt modelId="{3170798C-ACA8-442F-9841-1C8D640FD1B0}" type="pres">
      <dgm:prSet presAssocID="{4D5BAFD8-28D1-4CA2-8896-197099CCA6B9}" presName="sibTrans" presStyleLbl="sibTrans2D1" presStyleIdx="3" presStyleCnt="6"/>
      <dgm:spPr/>
      <dgm:t>
        <a:bodyPr/>
        <a:lstStyle/>
        <a:p>
          <a:endParaRPr lang="en-US"/>
        </a:p>
      </dgm:t>
    </dgm:pt>
    <dgm:pt modelId="{4F050BD3-D201-4313-BD6B-80FB94692555}" type="pres">
      <dgm:prSet presAssocID="{4D5BAFD8-28D1-4CA2-8896-197099CCA6B9}" presName="connectorText" presStyleLbl="sibTrans2D1" presStyleIdx="3" presStyleCnt="6"/>
      <dgm:spPr/>
      <dgm:t>
        <a:bodyPr/>
        <a:lstStyle/>
        <a:p>
          <a:endParaRPr lang="en-US"/>
        </a:p>
      </dgm:t>
    </dgm:pt>
    <dgm:pt modelId="{945CF803-39AB-4F2C-831F-6ADC90F74F32}" type="pres">
      <dgm:prSet presAssocID="{4A49A3DA-5DA1-4107-B47B-F339021BAB4A}" presName="node" presStyleLbl="node1" presStyleIdx="4" presStyleCnt="7">
        <dgm:presLayoutVars>
          <dgm:bulletEnabled val="1"/>
        </dgm:presLayoutVars>
      </dgm:prSet>
      <dgm:spPr/>
      <dgm:t>
        <a:bodyPr/>
        <a:lstStyle/>
        <a:p>
          <a:endParaRPr lang="en-US"/>
        </a:p>
      </dgm:t>
    </dgm:pt>
    <dgm:pt modelId="{1733ABE1-5119-4247-93BC-34E517316809}" type="pres">
      <dgm:prSet presAssocID="{9EEDEDAC-F617-4F82-996B-7E3DB2A3AE92}" presName="sibTrans" presStyleLbl="sibTrans2D1" presStyleIdx="4" presStyleCnt="6"/>
      <dgm:spPr/>
      <dgm:t>
        <a:bodyPr/>
        <a:lstStyle/>
        <a:p>
          <a:endParaRPr lang="en-US"/>
        </a:p>
      </dgm:t>
    </dgm:pt>
    <dgm:pt modelId="{80A9A700-15A1-426D-B157-77F6D01419AD}" type="pres">
      <dgm:prSet presAssocID="{9EEDEDAC-F617-4F82-996B-7E3DB2A3AE92}" presName="connectorText" presStyleLbl="sibTrans2D1" presStyleIdx="4" presStyleCnt="6"/>
      <dgm:spPr/>
      <dgm:t>
        <a:bodyPr/>
        <a:lstStyle/>
        <a:p>
          <a:endParaRPr lang="en-US"/>
        </a:p>
      </dgm:t>
    </dgm:pt>
    <dgm:pt modelId="{EF44AB29-4512-497E-8033-6AEDF51CFEEC}" type="pres">
      <dgm:prSet presAssocID="{D26E205A-04C3-4FC9-9240-CE565B916861}" presName="node" presStyleLbl="node1" presStyleIdx="5" presStyleCnt="7">
        <dgm:presLayoutVars>
          <dgm:bulletEnabled val="1"/>
        </dgm:presLayoutVars>
      </dgm:prSet>
      <dgm:spPr/>
      <dgm:t>
        <a:bodyPr/>
        <a:lstStyle/>
        <a:p>
          <a:endParaRPr lang="en-US"/>
        </a:p>
      </dgm:t>
    </dgm:pt>
    <dgm:pt modelId="{FDF16663-39BC-4915-84B3-49BD9AD8B20F}" type="pres">
      <dgm:prSet presAssocID="{62B82F16-35E4-4911-8F87-148F12238CF1}" presName="sibTrans" presStyleLbl="sibTrans2D1" presStyleIdx="5" presStyleCnt="6"/>
      <dgm:spPr/>
      <dgm:t>
        <a:bodyPr/>
        <a:lstStyle/>
        <a:p>
          <a:endParaRPr lang="en-US"/>
        </a:p>
      </dgm:t>
    </dgm:pt>
    <dgm:pt modelId="{BD9B87D4-DC51-497A-B0E3-026D2AD198C1}" type="pres">
      <dgm:prSet presAssocID="{62B82F16-35E4-4911-8F87-148F12238CF1}" presName="connectorText" presStyleLbl="sibTrans2D1" presStyleIdx="5" presStyleCnt="6"/>
      <dgm:spPr/>
      <dgm:t>
        <a:bodyPr/>
        <a:lstStyle/>
        <a:p>
          <a:endParaRPr lang="en-US"/>
        </a:p>
      </dgm:t>
    </dgm:pt>
    <dgm:pt modelId="{C175BD7D-54C6-4AE9-A643-C3748D628F02}" type="pres">
      <dgm:prSet presAssocID="{0DB12DBB-E31A-49AF-9C06-7EDEB6D28E29}" presName="node" presStyleLbl="node1" presStyleIdx="6" presStyleCnt="7" custScaleX="123188">
        <dgm:presLayoutVars>
          <dgm:bulletEnabled val="1"/>
        </dgm:presLayoutVars>
      </dgm:prSet>
      <dgm:spPr/>
      <dgm:t>
        <a:bodyPr/>
        <a:lstStyle/>
        <a:p>
          <a:endParaRPr lang="en-US"/>
        </a:p>
      </dgm:t>
    </dgm:pt>
  </dgm:ptLst>
  <dgm:cxnLst>
    <dgm:cxn modelId="{1432848B-8BBB-49BC-AEE2-C42B0697BB54}" type="presOf" srcId="{62B82F16-35E4-4911-8F87-148F12238CF1}" destId="{BD9B87D4-DC51-497A-B0E3-026D2AD198C1}" srcOrd="1" destOrd="0" presId="urn:microsoft.com/office/officeart/2005/8/layout/process2"/>
    <dgm:cxn modelId="{69A7AFDF-C66A-43A3-951D-8B06968F3EE5}" srcId="{68E98223-18D7-418E-9DA3-12D6AC9ED888}" destId="{5E594D33-E74D-4C81-853A-540D622F4585}" srcOrd="2" destOrd="0" parTransId="{9599081C-4EEB-45CD-AB74-999F7D1968BD}" sibTransId="{C36B4CC3-034F-4E92-88A8-35C4D03D4B9C}"/>
    <dgm:cxn modelId="{826F76EB-138D-4414-AC3C-C89629A6B5C0}" srcId="{68E98223-18D7-418E-9DA3-12D6AC9ED888}" destId="{0DB12DBB-E31A-49AF-9C06-7EDEB6D28E29}" srcOrd="6" destOrd="0" parTransId="{0E3E4FEA-7F8F-4B0D-A56E-739BD42D3FBA}" sibTransId="{061E4292-F2BB-4848-913B-87A5962FC001}"/>
    <dgm:cxn modelId="{8A0409FE-0DCD-44B8-A74E-E2C2575C821B}" type="presOf" srcId="{37D3C090-D268-419B-A37B-00E7B524B94E}" destId="{27653C82-04C6-4E28-AA3E-7635F78CCCA3}" srcOrd="1" destOrd="0" presId="urn:microsoft.com/office/officeart/2005/8/layout/process2"/>
    <dgm:cxn modelId="{BA29BD4D-33B1-4BF8-B99C-3158C2E4F92B}" type="presOf" srcId="{0DB12DBB-E31A-49AF-9C06-7EDEB6D28E29}" destId="{C175BD7D-54C6-4AE9-A643-C3748D628F02}" srcOrd="0" destOrd="0" presId="urn:microsoft.com/office/officeart/2005/8/layout/process2"/>
    <dgm:cxn modelId="{4255D644-3BC3-412A-BBD4-566BBBFFA021}" type="presOf" srcId="{E196D1AF-7A2C-40DD-BA70-CA23CE5403F3}" destId="{18CC4182-5BF6-4140-8D9F-A3A6F963E1F9}" srcOrd="0" destOrd="0" presId="urn:microsoft.com/office/officeart/2005/8/layout/process2"/>
    <dgm:cxn modelId="{6FFFB6F3-831D-4726-906D-D7F7088EB893}" type="presOf" srcId="{62B82F16-35E4-4911-8F87-148F12238CF1}" destId="{FDF16663-39BC-4915-84B3-49BD9AD8B20F}" srcOrd="0" destOrd="0" presId="urn:microsoft.com/office/officeart/2005/8/layout/process2"/>
    <dgm:cxn modelId="{6F33F51B-5D89-40D4-8469-5A82CBCD24BB}" type="presOf" srcId="{37D3C090-D268-419B-A37B-00E7B524B94E}" destId="{85DEF3B2-1055-4295-83F5-4DC5293C2FB2}" srcOrd="0" destOrd="0" presId="urn:microsoft.com/office/officeart/2005/8/layout/process2"/>
    <dgm:cxn modelId="{80A473B8-090B-48C0-B5FF-05E9024B95F9}" type="presOf" srcId="{4A49A3DA-5DA1-4107-B47B-F339021BAB4A}" destId="{945CF803-39AB-4F2C-831F-6ADC90F74F32}" srcOrd="0" destOrd="0" presId="urn:microsoft.com/office/officeart/2005/8/layout/process2"/>
    <dgm:cxn modelId="{BCA19F79-AA86-4BEE-A677-16ECE3BAE496}" type="presOf" srcId="{D26E205A-04C3-4FC9-9240-CE565B916861}" destId="{EF44AB29-4512-497E-8033-6AEDF51CFEEC}" srcOrd="0" destOrd="0" presId="urn:microsoft.com/office/officeart/2005/8/layout/process2"/>
    <dgm:cxn modelId="{F1936AF2-62B0-4E50-9286-7E2B0B8F452E}" type="presOf" srcId="{9EEDEDAC-F617-4F82-996B-7E3DB2A3AE92}" destId="{80A9A700-15A1-426D-B157-77F6D01419AD}" srcOrd="1" destOrd="0" presId="urn:microsoft.com/office/officeart/2005/8/layout/process2"/>
    <dgm:cxn modelId="{443B047C-5135-4176-8A0B-7E10FBB2A3C8}" type="presOf" srcId="{4D5BAFD8-28D1-4CA2-8896-197099CCA6B9}" destId="{3170798C-ACA8-442F-9841-1C8D640FD1B0}" srcOrd="0" destOrd="0" presId="urn:microsoft.com/office/officeart/2005/8/layout/process2"/>
    <dgm:cxn modelId="{22316602-E6F5-4886-AD52-E20D1CF51AD1}" type="presOf" srcId="{E196D1AF-7A2C-40DD-BA70-CA23CE5403F3}" destId="{B82A41AD-733A-41F4-841F-07A8A014A2D7}" srcOrd="1" destOrd="0" presId="urn:microsoft.com/office/officeart/2005/8/layout/process2"/>
    <dgm:cxn modelId="{67E10C66-3F25-4A22-BB09-89A39625DA0A}" srcId="{68E98223-18D7-418E-9DA3-12D6AC9ED888}" destId="{D26E205A-04C3-4FC9-9240-CE565B916861}" srcOrd="5" destOrd="0" parTransId="{19C0B373-5B22-4176-9A82-0BB62DEBCF8E}" sibTransId="{62B82F16-35E4-4911-8F87-148F12238CF1}"/>
    <dgm:cxn modelId="{EE51C311-B1D9-4E7A-8DC9-ABAA2B239FC6}" type="presOf" srcId="{5E594D33-E74D-4C81-853A-540D622F4585}" destId="{2E10134C-6AEE-48E3-BE5A-C2CAB1B378D3}" srcOrd="0" destOrd="0" presId="urn:microsoft.com/office/officeart/2005/8/layout/process2"/>
    <dgm:cxn modelId="{FA7AF660-E5D6-47D9-9CA8-82F55856D21E}" type="presOf" srcId="{C36B4CC3-034F-4E92-88A8-35C4D03D4B9C}" destId="{9F658472-022F-4C5F-98D6-406F33680A29}" srcOrd="0" destOrd="0" presId="urn:microsoft.com/office/officeart/2005/8/layout/process2"/>
    <dgm:cxn modelId="{1C1C838F-29AD-4C0D-A418-AA9F2A5C01F4}" srcId="{68E98223-18D7-418E-9DA3-12D6AC9ED888}" destId="{8B53FAB6-D465-4526-B11B-1B7B9F6AF365}" srcOrd="0" destOrd="0" parTransId="{A76113D3-9626-4B40-8BD6-AF94A6AA5335}" sibTransId="{E196D1AF-7A2C-40DD-BA70-CA23CE5403F3}"/>
    <dgm:cxn modelId="{34B21FB6-E37C-4911-B4B7-7547A34EF276}" type="presOf" srcId="{5B4DF468-C2B3-486D-B5EC-652B0E7CBE9D}" destId="{58F38B1F-425B-496C-9B87-19CB4FB2B92C}" srcOrd="0" destOrd="0" presId="urn:microsoft.com/office/officeart/2005/8/layout/process2"/>
    <dgm:cxn modelId="{B98FAF7F-E492-437D-906F-376E5F709267}" srcId="{68E98223-18D7-418E-9DA3-12D6AC9ED888}" destId="{2DB91B47-BCFF-4520-80BF-0EC78246FD70}" srcOrd="1" destOrd="0" parTransId="{5294B575-5CA8-4111-85A6-BF1B9917E51B}" sibTransId="{37D3C090-D268-419B-A37B-00E7B524B94E}"/>
    <dgm:cxn modelId="{09A97302-204E-4CD5-A50F-25A1FF3CE1DC}" srcId="{68E98223-18D7-418E-9DA3-12D6AC9ED888}" destId="{5B4DF468-C2B3-486D-B5EC-652B0E7CBE9D}" srcOrd="3" destOrd="0" parTransId="{4E8C4D59-12F7-4B31-BE27-76CD5D230F54}" sibTransId="{4D5BAFD8-28D1-4CA2-8896-197099CCA6B9}"/>
    <dgm:cxn modelId="{353C450A-C0AE-452B-977F-68FA4F461BEB}" type="presOf" srcId="{4D5BAFD8-28D1-4CA2-8896-197099CCA6B9}" destId="{4F050BD3-D201-4313-BD6B-80FB94692555}" srcOrd="1" destOrd="0" presId="urn:microsoft.com/office/officeart/2005/8/layout/process2"/>
    <dgm:cxn modelId="{847BD09B-8EF0-4F28-9349-1844FF293706}" type="presOf" srcId="{8B53FAB6-D465-4526-B11B-1B7B9F6AF365}" destId="{8EBBC398-2A57-4C31-AFC2-893381A0F9EB}" srcOrd="0" destOrd="0" presId="urn:microsoft.com/office/officeart/2005/8/layout/process2"/>
    <dgm:cxn modelId="{9C3B2C96-D987-414D-9B71-817F2703A371}" type="presOf" srcId="{9EEDEDAC-F617-4F82-996B-7E3DB2A3AE92}" destId="{1733ABE1-5119-4247-93BC-34E517316809}" srcOrd="0" destOrd="0" presId="urn:microsoft.com/office/officeart/2005/8/layout/process2"/>
    <dgm:cxn modelId="{5FB8FCE0-A60F-4DE5-8D29-1C1D3226C4CA}" type="presOf" srcId="{2DB91B47-BCFF-4520-80BF-0EC78246FD70}" destId="{80122D87-68A0-4BFA-94B4-84C630EC3F8E}" srcOrd="0" destOrd="0" presId="urn:microsoft.com/office/officeart/2005/8/layout/process2"/>
    <dgm:cxn modelId="{2494FF75-34CE-4EB9-979F-234301ADFBB6}" type="presOf" srcId="{68E98223-18D7-418E-9DA3-12D6AC9ED888}" destId="{75201E54-99E8-4A9B-9671-B20AEB7605D1}" srcOrd="0" destOrd="0" presId="urn:microsoft.com/office/officeart/2005/8/layout/process2"/>
    <dgm:cxn modelId="{7D5C2ECD-6447-4C56-BCF7-9CFE3821D0DD}" type="presOf" srcId="{C36B4CC3-034F-4E92-88A8-35C4D03D4B9C}" destId="{58946BB1-824C-4A43-AA79-E988D253C39B}" srcOrd="1" destOrd="0" presId="urn:microsoft.com/office/officeart/2005/8/layout/process2"/>
    <dgm:cxn modelId="{4CE3E877-45AB-42B6-8EC2-0A76111F7233}" srcId="{68E98223-18D7-418E-9DA3-12D6AC9ED888}" destId="{4A49A3DA-5DA1-4107-B47B-F339021BAB4A}" srcOrd="4" destOrd="0" parTransId="{98C6FC36-59D4-40EC-9307-705A04CB9270}" sibTransId="{9EEDEDAC-F617-4F82-996B-7E3DB2A3AE92}"/>
    <dgm:cxn modelId="{97AA07D3-01D6-4982-9306-1E8A2C2A8751}" type="presParOf" srcId="{75201E54-99E8-4A9B-9671-B20AEB7605D1}" destId="{8EBBC398-2A57-4C31-AFC2-893381A0F9EB}" srcOrd="0" destOrd="0" presId="urn:microsoft.com/office/officeart/2005/8/layout/process2"/>
    <dgm:cxn modelId="{50A572D8-49FD-4171-B74F-F08A7DFD109F}" type="presParOf" srcId="{75201E54-99E8-4A9B-9671-B20AEB7605D1}" destId="{18CC4182-5BF6-4140-8D9F-A3A6F963E1F9}" srcOrd="1" destOrd="0" presId="urn:microsoft.com/office/officeart/2005/8/layout/process2"/>
    <dgm:cxn modelId="{6421A9D7-57DB-4B48-8B2D-23744DF3EACD}" type="presParOf" srcId="{18CC4182-5BF6-4140-8D9F-A3A6F963E1F9}" destId="{B82A41AD-733A-41F4-841F-07A8A014A2D7}" srcOrd="0" destOrd="0" presId="urn:microsoft.com/office/officeart/2005/8/layout/process2"/>
    <dgm:cxn modelId="{9B826D42-DF8C-4AFB-847F-26D2D09B4340}" type="presParOf" srcId="{75201E54-99E8-4A9B-9671-B20AEB7605D1}" destId="{80122D87-68A0-4BFA-94B4-84C630EC3F8E}" srcOrd="2" destOrd="0" presId="urn:microsoft.com/office/officeart/2005/8/layout/process2"/>
    <dgm:cxn modelId="{C49EBBF5-BE3C-45A1-81BA-9D77F82A58D6}" type="presParOf" srcId="{75201E54-99E8-4A9B-9671-B20AEB7605D1}" destId="{85DEF3B2-1055-4295-83F5-4DC5293C2FB2}" srcOrd="3" destOrd="0" presId="urn:microsoft.com/office/officeart/2005/8/layout/process2"/>
    <dgm:cxn modelId="{40C5A65C-B97C-4148-994A-AE8D78ED45A6}" type="presParOf" srcId="{85DEF3B2-1055-4295-83F5-4DC5293C2FB2}" destId="{27653C82-04C6-4E28-AA3E-7635F78CCCA3}" srcOrd="0" destOrd="0" presId="urn:microsoft.com/office/officeart/2005/8/layout/process2"/>
    <dgm:cxn modelId="{DCC5BC64-C050-44A9-A220-D4CBE880D3A0}" type="presParOf" srcId="{75201E54-99E8-4A9B-9671-B20AEB7605D1}" destId="{2E10134C-6AEE-48E3-BE5A-C2CAB1B378D3}" srcOrd="4" destOrd="0" presId="urn:microsoft.com/office/officeart/2005/8/layout/process2"/>
    <dgm:cxn modelId="{A0F371FD-CFE0-4F6C-8AA7-08E76FC9995D}" type="presParOf" srcId="{75201E54-99E8-4A9B-9671-B20AEB7605D1}" destId="{9F658472-022F-4C5F-98D6-406F33680A29}" srcOrd="5" destOrd="0" presId="urn:microsoft.com/office/officeart/2005/8/layout/process2"/>
    <dgm:cxn modelId="{3A73A13F-7F25-47AB-A567-3C38B1E899C0}" type="presParOf" srcId="{9F658472-022F-4C5F-98D6-406F33680A29}" destId="{58946BB1-824C-4A43-AA79-E988D253C39B}" srcOrd="0" destOrd="0" presId="urn:microsoft.com/office/officeart/2005/8/layout/process2"/>
    <dgm:cxn modelId="{C73966EB-23A2-46F8-9171-17B19ECF8635}" type="presParOf" srcId="{75201E54-99E8-4A9B-9671-B20AEB7605D1}" destId="{58F38B1F-425B-496C-9B87-19CB4FB2B92C}" srcOrd="6" destOrd="0" presId="urn:microsoft.com/office/officeart/2005/8/layout/process2"/>
    <dgm:cxn modelId="{FCE4842F-D6D8-4E21-BE43-8B9A8E74E5D3}" type="presParOf" srcId="{75201E54-99E8-4A9B-9671-B20AEB7605D1}" destId="{3170798C-ACA8-442F-9841-1C8D640FD1B0}" srcOrd="7" destOrd="0" presId="urn:microsoft.com/office/officeart/2005/8/layout/process2"/>
    <dgm:cxn modelId="{5C0A46CD-B195-467B-AA50-4219D4930181}" type="presParOf" srcId="{3170798C-ACA8-442F-9841-1C8D640FD1B0}" destId="{4F050BD3-D201-4313-BD6B-80FB94692555}" srcOrd="0" destOrd="0" presId="urn:microsoft.com/office/officeart/2005/8/layout/process2"/>
    <dgm:cxn modelId="{DF3F7BCD-F930-458C-96AF-AF7E85AB3910}" type="presParOf" srcId="{75201E54-99E8-4A9B-9671-B20AEB7605D1}" destId="{945CF803-39AB-4F2C-831F-6ADC90F74F32}" srcOrd="8" destOrd="0" presId="urn:microsoft.com/office/officeart/2005/8/layout/process2"/>
    <dgm:cxn modelId="{09CD6C63-284C-4DC2-8134-57A6633501D7}" type="presParOf" srcId="{75201E54-99E8-4A9B-9671-B20AEB7605D1}" destId="{1733ABE1-5119-4247-93BC-34E517316809}" srcOrd="9" destOrd="0" presId="urn:microsoft.com/office/officeart/2005/8/layout/process2"/>
    <dgm:cxn modelId="{1A936875-CF83-4B4D-8B4D-E2E0B7CC4CC0}" type="presParOf" srcId="{1733ABE1-5119-4247-93BC-34E517316809}" destId="{80A9A700-15A1-426D-B157-77F6D01419AD}" srcOrd="0" destOrd="0" presId="urn:microsoft.com/office/officeart/2005/8/layout/process2"/>
    <dgm:cxn modelId="{2BEFE210-80A5-46FD-9C4C-C7FB91893F48}" type="presParOf" srcId="{75201E54-99E8-4A9B-9671-B20AEB7605D1}" destId="{EF44AB29-4512-497E-8033-6AEDF51CFEEC}" srcOrd="10" destOrd="0" presId="urn:microsoft.com/office/officeart/2005/8/layout/process2"/>
    <dgm:cxn modelId="{6F4D8D19-48C1-446E-9DA3-42E597D9A4D0}" type="presParOf" srcId="{75201E54-99E8-4A9B-9671-B20AEB7605D1}" destId="{FDF16663-39BC-4915-84B3-49BD9AD8B20F}" srcOrd="11" destOrd="0" presId="urn:microsoft.com/office/officeart/2005/8/layout/process2"/>
    <dgm:cxn modelId="{256F7E10-3648-4960-9763-3EEF410B530E}" type="presParOf" srcId="{FDF16663-39BC-4915-84B3-49BD9AD8B20F}" destId="{BD9B87D4-DC51-497A-B0E3-026D2AD198C1}" srcOrd="0" destOrd="0" presId="urn:microsoft.com/office/officeart/2005/8/layout/process2"/>
    <dgm:cxn modelId="{5A102DA6-E721-403F-9FB7-84B721CE3509}" type="presParOf" srcId="{75201E54-99E8-4A9B-9671-B20AEB7605D1}" destId="{C175BD7D-54C6-4AE9-A643-C3748D628F02}"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9D7BA2-3C85-44A8-A465-B7F0EA8D0FFC}"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6ADD1E11-B9B1-4C23-AF5E-50B0895A5477}">
      <dgm:prSet phldrT="[Text]"/>
      <dgm:spPr/>
      <dgm:t>
        <a:bodyPr/>
        <a:lstStyle/>
        <a:p>
          <a:r>
            <a:rPr lang="en-IN" dirty="0" err="1"/>
            <a:t>Analyze</a:t>
          </a:r>
          <a:r>
            <a:rPr lang="en-IN" dirty="0"/>
            <a:t> and edit comments</a:t>
          </a:r>
          <a:endParaRPr lang="en-US" dirty="0"/>
        </a:p>
      </dgm:t>
    </dgm:pt>
    <dgm:pt modelId="{CECC8A7F-A4B4-4701-87DE-E5E0868A43AA}" type="parTrans" cxnId="{9F1CF4B6-93FE-4D9C-88F1-EAB415EEDCC5}">
      <dgm:prSet/>
      <dgm:spPr/>
      <dgm:t>
        <a:bodyPr/>
        <a:lstStyle/>
        <a:p>
          <a:endParaRPr lang="en-US"/>
        </a:p>
      </dgm:t>
    </dgm:pt>
    <dgm:pt modelId="{FC4EDC07-DC24-4798-8134-9969DA6A2B10}" type="sibTrans" cxnId="{9F1CF4B6-93FE-4D9C-88F1-EAB415EEDCC5}">
      <dgm:prSet/>
      <dgm:spPr/>
      <dgm:t>
        <a:bodyPr/>
        <a:lstStyle/>
        <a:p>
          <a:endParaRPr lang="en-US"/>
        </a:p>
      </dgm:t>
    </dgm:pt>
    <dgm:pt modelId="{A851B0B3-D093-4E51-ABC1-73F56FC2E018}">
      <dgm:prSet phldrT="[Text]"/>
      <dgm:spPr/>
      <dgm:t>
        <a:bodyPr/>
        <a:lstStyle/>
        <a:p>
          <a:r>
            <a:rPr lang="en-IN"/>
            <a:t>Approval from the Chairperson of the Sectional Committee (NMC)</a:t>
          </a:r>
          <a:endParaRPr lang="en-US" dirty="0"/>
        </a:p>
      </dgm:t>
    </dgm:pt>
    <dgm:pt modelId="{600DA6E4-1F4D-4F67-9329-B42CE97B4FA7}" type="parTrans" cxnId="{7B9CB2CD-06BF-4874-B2FF-47E29F1CFC6A}">
      <dgm:prSet/>
      <dgm:spPr/>
      <dgm:t>
        <a:bodyPr/>
        <a:lstStyle/>
        <a:p>
          <a:endParaRPr lang="en-US"/>
        </a:p>
      </dgm:t>
    </dgm:pt>
    <dgm:pt modelId="{3EBF4F32-7652-4317-8240-AA195393439C}" type="sibTrans" cxnId="{7B9CB2CD-06BF-4874-B2FF-47E29F1CFC6A}">
      <dgm:prSet/>
      <dgm:spPr/>
      <dgm:t>
        <a:bodyPr/>
        <a:lstStyle/>
        <a:p>
          <a:endParaRPr lang="en-US"/>
        </a:p>
      </dgm:t>
    </dgm:pt>
    <dgm:pt modelId="{773ABB39-1C48-4F18-975E-AB23F8C911FE}">
      <dgm:prSet phldrT="[Text]"/>
      <dgm:spPr/>
      <dgm:t>
        <a:bodyPr/>
        <a:lstStyle/>
        <a:p>
          <a:r>
            <a:rPr lang="en-IN" dirty="0"/>
            <a:t>Responsibility of the Head of Department to cast the ballot</a:t>
          </a:r>
          <a:endParaRPr lang="en-US" dirty="0"/>
        </a:p>
      </dgm:t>
    </dgm:pt>
    <dgm:pt modelId="{4740B47E-18F6-40BC-BF30-C610BB4A125D}" type="parTrans" cxnId="{2D710573-32B6-4ED7-8175-ACD2C7840632}">
      <dgm:prSet/>
      <dgm:spPr/>
      <dgm:t>
        <a:bodyPr/>
        <a:lstStyle/>
        <a:p>
          <a:endParaRPr lang="en-US"/>
        </a:p>
      </dgm:t>
    </dgm:pt>
    <dgm:pt modelId="{3BFBCB0C-994D-4D51-A077-5EE7BA0DE237}" type="sibTrans" cxnId="{2D710573-32B6-4ED7-8175-ACD2C7840632}">
      <dgm:prSet/>
      <dgm:spPr/>
      <dgm:t>
        <a:bodyPr/>
        <a:lstStyle/>
        <a:p>
          <a:endParaRPr lang="en-US"/>
        </a:p>
      </dgm:t>
    </dgm:pt>
    <dgm:pt modelId="{E7584DE7-DC3D-4F1B-AF56-3ED73CB55C53}">
      <dgm:prSet/>
      <dgm:spPr/>
      <dgm:t>
        <a:bodyPr/>
        <a:lstStyle/>
        <a:p>
          <a:r>
            <a:rPr lang="en-IN"/>
            <a:t>Ensure timely voting for Technical Committees</a:t>
          </a:r>
          <a:endParaRPr lang="en-IN" dirty="0"/>
        </a:p>
      </dgm:t>
    </dgm:pt>
    <dgm:pt modelId="{3D8C5A4C-D66B-4D6A-B021-09BB68F49249}" type="parTrans" cxnId="{4C049366-9580-49BE-A9B8-BFCE02D1BA0C}">
      <dgm:prSet/>
      <dgm:spPr/>
      <dgm:t>
        <a:bodyPr/>
        <a:lstStyle/>
        <a:p>
          <a:endParaRPr lang="en-US"/>
        </a:p>
      </dgm:t>
    </dgm:pt>
    <dgm:pt modelId="{159ED523-65C8-4FA9-BADA-5AA61FA1DC05}" type="sibTrans" cxnId="{4C049366-9580-49BE-A9B8-BFCE02D1BA0C}">
      <dgm:prSet/>
      <dgm:spPr/>
      <dgm:t>
        <a:bodyPr/>
        <a:lstStyle/>
        <a:p>
          <a:endParaRPr lang="en-US"/>
        </a:p>
      </dgm:t>
    </dgm:pt>
    <dgm:pt modelId="{171A85D3-A920-449D-99F7-1CB2B467FC85}" type="pres">
      <dgm:prSet presAssocID="{E69D7BA2-3C85-44A8-A465-B7F0EA8D0FFC}" presName="linearFlow" presStyleCnt="0">
        <dgm:presLayoutVars>
          <dgm:resizeHandles val="exact"/>
        </dgm:presLayoutVars>
      </dgm:prSet>
      <dgm:spPr/>
      <dgm:t>
        <a:bodyPr/>
        <a:lstStyle/>
        <a:p>
          <a:endParaRPr lang="en-US"/>
        </a:p>
      </dgm:t>
    </dgm:pt>
    <dgm:pt modelId="{A1A87700-4909-4A7F-B148-CE6A69B28320}" type="pres">
      <dgm:prSet presAssocID="{6ADD1E11-B9B1-4C23-AF5E-50B0895A5477}" presName="node" presStyleLbl="node1" presStyleIdx="0" presStyleCnt="4">
        <dgm:presLayoutVars>
          <dgm:bulletEnabled val="1"/>
        </dgm:presLayoutVars>
      </dgm:prSet>
      <dgm:spPr/>
      <dgm:t>
        <a:bodyPr/>
        <a:lstStyle/>
        <a:p>
          <a:endParaRPr lang="en-US"/>
        </a:p>
      </dgm:t>
    </dgm:pt>
    <dgm:pt modelId="{B0890F8F-619A-40FA-9FD8-189D3CEE4343}" type="pres">
      <dgm:prSet presAssocID="{FC4EDC07-DC24-4798-8134-9969DA6A2B10}" presName="sibTrans" presStyleLbl="sibTrans2D1" presStyleIdx="0" presStyleCnt="3"/>
      <dgm:spPr/>
      <dgm:t>
        <a:bodyPr/>
        <a:lstStyle/>
        <a:p>
          <a:endParaRPr lang="en-US"/>
        </a:p>
      </dgm:t>
    </dgm:pt>
    <dgm:pt modelId="{BD7664D0-9862-4121-8ED3-EAE3B9477E7F}" type="pres">
      <dgm:prSet presAssocID="{FC4EDC07-DC24-4798-8134-9969DA6A2B10}" presName="connectorText" presStyleLbl="sibTrans2D1" presStyleIdx="0" presStyleCnt="3"/>
      <dgm:spPr/>
      <dgm:t>
        <a:bodyPr/>
        <a:lstStyle/>
        <a:p>
          <a:endParaRPr lang="en-US"/>
        </a:p>
      </dgm:t>
    </dgm:pt>
    <dgm:pt modelId="{5550BDB5-57E8-4C57-B70E-F4C28F8AC2D0}" type="pres">
      <dgm:prSet presAssocID="{A851B0B3-D093-4E51-ABC1-73F56FC2E018}" presName="node" presStyleLbl="node1" presStyleIdx="1" presStyleCnt="4">
        <dgm:presLayoutVars>
          <dgm:bulletEnabled val="1"/>
        </dgm:presLayoutVars>
      </dgm:prSet>
      <dgm:spPr/>
      <dgm:t>
        <a:bodyPr/>
        <a:lstStyle/>
        <a:p>
          <a:endParaRPr lang="en-US"/>
        </a:p>
      </dgm:t>
    </dgm:pt>
    <dgm:pt modelId="{FAA5F7AB-A1FF-4AEF-9F95-3B3BA9B4FB41}" type="pres">
      <dgm:prSet presAssocID="{3EBF4F32-7652-4317-8240-AA195393439C}" presName="sibTrans" presStyleLbl="sibTrans2D1" presStyleIdx="1" presStyleCnt="3"/>
      <dgm:spPr/>
      <dgm:t>
        <a:bodyPr/>
        <a:lstStyle/>
        <a:p>
          <a:endParaRPr lang="en-US"/>
        </a:p>
      </dgm:t>
    </dgm:pt>
    <dgm:pt modelId="{A30C5DF3-351B-4BB2-8D46-4AC0F66A1A6F}" type="pres">
      <dgm:prSet presAssocID="{3EBF4F32-7652-4317-8240-AA195393439C}" presName="connectorText" presStyleLbl="sibTrans2D1" presStyleIdx="1" presStyleCnt="3"/>
      <dgm:spPr/>
      <dgm:t>
        <a:bodyPr/>
        <a:lstStyle/>
        <a:p>
          <a:endParaRPr lang="en-US"/>
        </a:p>
      </dgm:t>
    </dgm:pt>
    <dgm:pt modelId="{4D0F6D5A-0604-4952-80DE-6204D9B0B78B}" type="pres">
      <dgm:prSet presAssocID="{773ABB39-1C48-4F18-975E-AB23F8C911FE}" presName="node" presStyleLbl="node1" presStyleIdx="2" presStyleCnt="4">
        <dgm:presLayoutVars>
          <dgm:bulletEnabled val="1"/>
        </dgm:presLayoutVars>
      </dgm:prSet>
      <dgm:spPr/>
      <dgm:t>
        <a:bodyPr/>
        <a:lstStyle/>
        <a:p>
          <a:endParaRPr lang="en-US"/>
        </a:p>
      </dgm:t>
    </dgm:pt>
    <dgm:pt modelId="{299FC76D-5B89-4BBC-89AB-D5CC564BB105}" type="pres">
      <dgm:prSet presAssocID="{3BFBCB0C-994D-4D51-A077-5EE7BA0DE237}" presName="sibTrans" presStyleLbl="sibTrans2D1" presStyleIdx="2" presStyleCnt="3"/>
      <dgm:spPr/>
      <dgm:t>
        <a:bodyPr/>
        <a:lstStyle/>
        <a:p>
          <a:endParaRPr lang="en-US"/>
        </a:p>
      </dgm:t>
    </dgm:pt>
    <dgm:pt modelId="{E2817897-6208-4FB2-A770-F37B7E62E2C7}" type="pres">
      <dgm:prSet presAssocID="{3BFBCB0C-994D-4D51-A077-5EE7BA0DE237}" presName="connectorText" presStyleLbl="sibTrans2D1" presStyleIdx="2" presStyleCnt="3"/>
      <dgm:spPr/>
      <dgm:t>
        <a:bodyPr/>
        <a:lstStyle/>
        <a:p>
          <a:endParaRPr lang="en-US"/>
        </a:p>
      </dgm:t>
    </dgm:pt>
    <dgm:pt modelId="{A831F8C8-7DB3-415F-8317-F0743193510C}" type="pres">
      <dgm:prSet presAssocID="{E7584DE7-DC3D-4F1B-AF56-3ED73CB55C53}" presName="node" presStyleLbl="node1" presStyleIdx="3" presStyleCnt="4">
        <dgm:presLayoutVars>
          <dgm:bulletEnabled val="1"/>
        </dgm:presLayoutVars>
      </dgm:prSet>
      <dgm:spPr/>
      <dgm:t>
        <a:bodyPr/>
        <a:lstStyle/>
        <a:p>
          <a:endParaRPr lang="en-US"/>
        </a:p>
      </dgm:t>
    </dgm:pt>
  </dgm:ptLst>
  <dgm:cxnLst>
    <dgm:cxn modelId="{D606BD87-182D-494B-911F-C42665CB10F8}" type="presOf" srcId="{A851B0B3-D093-4E51-ABC1-73F56FC2E018}" destId="{5550BDB5-57E8-4C57-B70E-F4C28F8AC2D0}" srcOrd="0" destOrd="0" presId="urn:microsoft.com/office/officeart/2005/8/layout/process2"/>
    <dgm:cxn modelId="{7B9CB2CD-06BF-4874-B2FF-47E29F1CFC6A}" srcId="{E69D7BA2-3C85-44A8-A465-B7F0EA8D0FFC}" destId="{A851B0B3-D093-4E51-ABC1-73F56FC2E018}" srcOrd="1" destOrd="0" parTransId="{600DA6E4-1F4D-4F67-9329-B42CE97B4FA7}" sibTransId="{3EBF4F32-7652-4317-8240-AA195393439C}"/>
    <dgm:cxn modelId="{BFBEFDA6-C85C-4F63-96D4-875358C7AC99}" type="presOf" srcId="{3EBF4F32-7652-4317-8240-AA195393439C}" destId="{FAA5F7AB-A1FF-4AEF-9F95-3B3BA9B4FB41}" srcOrd="0" destOrd="0" presId="urn:microsoft.com/office/officeart/2005/8/layout/process2"/>
    <dgm:cxn modelId="{D0299256-1AD8-44A6-ADF9-F6BD43D46B07}" type="presOf" srcId="{773ABB39-1C48-4F18-975E-AB23F8C911FE}" destId="{4D0F6D5A-0604-4952-80DE-6204D9B0B78B}" srcOrd="0" destOrd="0" presId="urn:microsoft.com/office/officeart/2005/8/layout/process2"/>
    <dgm:cxn modelId="{B4074CCC-D847-4DCB-B4F0-F5771227EF21}" type="presOf" srcId="{E7584DE7-DC3D-4F1B-AF56-3ED73CB55C53}" destId="{A831F8C8-7DB3-415F-8317-F0743193510C}" srcOrd="0" destOrd="0" presId="urn:microsoft.com/office/officeart/2005/8/layout/process2"/>
    <dgm:cxn modelId="{761BD246-28EB-401E-879E-5DCE8BA4575E}" type="presOf" srcId="{E69D7BA2-3C85-44A8-A465-B7F0EA8D0FFC}" destId="{171A85D3-A920-449D-99F7-1CB2B467FC85}" srcOrd="0" destOrd="0" presId="urn:microsoft.com/office/officeart/2005/8/layout/process2"/>
    <dgm:cxn modelId="{53F7A69E-ECC2-4114-AB46-8F34865FBC16}" type="presOf" srcId="{FC4EDC07-DC24-4798-8134-9969DA6A2B10}" destId="{B0890F8F-619A-40FA-9FD8-189D3CEE4343}" srcOrd="0" destOrd="0" presId="urn:microsoft.com/office/officeart/2005/8/layout/process2"/>
    <dgm:cxn modelId="{268EA5AE-736F-4A91-99C8-428905965179}" type="presOf" srcId="{FC4EDC07-DC24-4798-8134-9969DA6A2B10}" destId="{BD7664D0-9862-4121-8ED3-EAE3B9477E7F}" srcOrd="1" destOrd="0" presId="urn:microsoft.com/office/officeart/2005/8/layout/process2"/>
    <dgm:cxn modelId="{83204CED-D8B3-46EE-8252-17D0ABCFA7DB}" type="presOf" srcId="{3BFBCB0C-994D-4D51-A077-5EE7BA0DE237}" destId="{E2817897-6208-4FB2-A770-F37B7E62E2C7}" srcOrd="1" destOrd="0" presId="urn:microsoft.com/office/officeart/2005/8/layout/process2"/>
    <dgm:cxn modelId="{2D710573-32B6-4ED7-8175-ACD2C7840632}" srcId="{E69D7BA2-3C85-44A8-A465-B7F0EA8D0FFC}" destId="{773ABB39-1C48-4F18-975E-AB23F8C911FE}" srcOrd="2" destOrd="0" parTransId="{4740B47E-18F6-40BC-BF30-C610BB4A125D}" sibTransId="{3BFBCB0C-994D-4D51-A077-5EE7BA0DE237}"/>
    <dgm:cxn modelId="{12B9CB0A-BFA5-472A-8E31-2C2DBB4B7561}" type="presOf" srcId="{3EBF4F32-7652-4317-8240-AA195393439C}" destId="{A30C5DF3-351B-4BB2-8D46-4AC0F66A1A6F}" srcOrd="1" destOrd="0" presId="urn:microsoft.com/office/officeart/2005/8/layout/process2"/>
    <dgm:cxn modelId="{42590279-5297-41FB-AB53-344F4C99EC6E}" type="presOf" srcId="{6ADD1E11-B9B1-4C23-AF5E-50B0895A5477}" destId="{A1A87700-4909-4A7F-B148-CE6A69B28320}" srcOrd="0" destOrd="0" presId="urn:microsoft.com/office/officeart/2005/8/layout/process2"/>
    <dgm:cxn modelId="{4C049366-9580-49BE-A9B8-BFCE02D1BA0C}" srcId="{E69D7BA2-3C85-44A8-A465-B7F0EA8D0FFC}" destId="{E7584DE7-DC3D-4F1B-AF56-3ED73CB55C53}" srcOrd="3" destOrd="0" parTransId="{3D8C5A4C-D66B-4D6A-B021-09BB68F49249}" sibTransId="{159ED523-65C8-4FA9-BADA-5AA61FA1DC05}"/>
    <dgm:cxn modelId="{BFBAD8B3-F4D2-4481-A8AC-0D06512745B9}" type="presOf" srcId="{3BFBCB0C-994D-4D51-A077-5EE7BA0DE237}" destId="{299FC76D-5B89-4BBC-89AB-D5CC564BB105}" srcOrd="0" destOrd="0" presId="urn:microsoft.com/office/officeart/2005/8/layout/process2"/>
    <dgm:cxn modelId="{9F1CF4B6-93FE-4D9C-88F1-EAB415EEDCC5}" srcId="{E69D7BA2-3C85-44A8-A465-B7F0EA8D0FFC}" destId="{6ADD1E11-B9B1-4C23-AF5E-50B0895A5477}" srcOrd="0" destOrd="0" parTransId="{CECC8A7F-A4B4-4701-87DE-E5E0868A43AA}" sibTransId="{FC4EDC07-DC24-4798-8134-9969DA6A2B10}"/>
    <dgm:cxn modelId="{B2BAF69B-88FF-46CF-BC46-52854FE2E7B7}" type="presParOf" srcId="{171A85D3-A920-449D-99F7-1CB2B467FC85}" destId="{A1A87700-4909-4A7F-B148-CE6A69B28320}" srcOrd="0" destOrd="0" presId="urn:microsoft.com/office/officeart/2005/8/layout/process2"/>
    <dgm:cxn modelId="{4CFDBAB0-299F-41EC-AF0E-FB4724DE6CC0}" type="presParOf" srcId="{171A85D3-A920-449D-99F7-1CB2B467FC85}" destId="{B0890F8F-619A-40FA-9FD8-189D3CEE4343}" srcOrd="1" destOrd="0" presId="urn:microsoft.com/office/officeart/2005/8/layout/process2"/>
    <dgm:cxn modelId="{7D357D11-851C-483B-BA55-471ED401AE31}" type="presParOf" srcId="{B0890F8F-619A-40FA-9FD8-189D3CEE4343}" destId="{BD7664D0-9862-4121-8ED3-EAE3B9477E7F}" srcOrd="0" destOrd="0" presId="urn:microsoft.com/office/officeart/2005/8/layout/process2"/>
    <dgm:cxn modelId="{397744EE-3239-4F14-B8DB-B2478BC5C3DB}" type="presParOf" srcId="{171A85D3-A920-449D-99F7-1CB2B467FC85}" destId="{5550BDB5-57E8-4C57-B70E-F4C28F8AC2D0}" srcOrd="2" destOrd="0" presId="urn:microsoft.com/office/officeart/2005/8/layout/process2"/>
    <dgm:cxn modelId="{A92CBD54-2716-4DCB-99E6-F82ACA76F7B5}" type="presParOf" srcId="{171A85D3-A920-449D-99F7-1CB2B467FC85}" destId="{FAA5F7AB-A1FF-4AEF-9F95-3B3BA9B4FB41}" srcOrd="3" destOrd="0" presId="urn:microsoft.com/office/officeart/2005/8/layout/process2"/>
    <dgm:cxn modelId="{1579AB34-2E9D-4017-B78F-AC51727EB445}" type="presParOf" srcId="{FAA5F7AB-A1FF-4AEF-9F95-3B3BA9B4FB41}" destId="{A30C5DF3-351B-4BB2-8D46-4AC0F66A1A6F}" srcOrd="0" destOrd="0" presId="urn:microsoft.com/office/officeart/2005/8/layout/process2"/>
    <dgm:cxn modelId="{BA4C6F78-C6F0-4BCA-8523-A27C8FD13A37}" type="presParOf" srcId="{171A85D3-A920-449D-99F7-1CB2B467FC85}" destId="{4D0F6D5A-0604-4952-80DE-6204D9B0B78B}" srcOrd="4" destOrd="0" presId="urn:microsoft.com/office/officeart/2005/8/layout/process2"/>
    <dgm:cxn modelId="{7BF8BBC9-32FB-4030-9406-6A283D090EDE}" type="presParOf" srcId="{171A85D3-A920-449D-99F7-1CB2B467FC85}" destId="{299FC76D-5B89-4BBC-89AB-D5CC564BB105}" srcOrd="5" destOrd="0" presId="urn:microsoft.com/office/officeart/2005/8/layout/process2"/>
    <dgm:cxn modelId="{7CAEF22F-F1C5-473D-9342-FDBF88EE43A5}" type="presParOf" srcId="{299FC76D-5B89-4BBC-89AB-D5CC564BB105}" destId="{E2817897-6208-4FB2-A770-F37B7E62E2C7}" srcOrd="0" destOrd="0" presId="urn:microsoft.com/office/officeart/2005/8/layout/process2"/>
    <dgm:cxn modelId="{7E46169C-6536-4668-96EB-93E67B9E4EEB}" type="presParOf" srcId="{171A85D3-A920-449D-99F7-1CB2B467FC85}" destId="{A831F8C8-7DB3-415F-8317-F0743193510C}"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DD29E-1C75-41A1-B794-42FAC4AC6FEE}">
      <dsp:nvSpPr>
        <dsp:cNvPr id="0" name=""/>
        <dsp:cNvSpPr/>
      </dsp:nvSpPr>
      <dsp:spPr>
        <a:xfrm>
          <a:off x="2944" y="46767"/>
          <a:ext cx="2870942" cy="112441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en-IN" sz="3100" b="1" i="0" u="none" strike="noStrike" kern="1200">
              <a:effectLst/>
            </a:rPr>
            <a:t>Importance of Participation</a:t>
          </a:r>
          <a:endParaRPr lang="en-US" sz="3100" kern="1200" dirty="0"/>
        </a:p>
      </dsp:txBody>
      <dsp:txXfrm>
        <a:off x="2944" y="46767"/>
        <a:ext cx="2870942" cy="1124416"/>
      </dsp:txXfrm>
    </dsp:sp>
    <dsp:sp modelId="{6078E484-5152-41B4-BA43-5A44363E4F51}">
      <dsp:nvSpPr>
        <dsp:cNvPr id="0" name=""/>
        <dsp:cNvSpPr/>
      </dsp:nvSpPr>
      <dsp:spPr>
        <a:xfrm>
          <a:off x="2944" y="1171183"/>
          <a:ext cx="2870942" cy="382927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IN" sz="2400" b="0" i="0" u="none" strike="noStrike" kern="1200" dirty="0">
              <a:effectLst/>
            </a:rPr>
            <a:t>Influence on international standards</a:t>
          </a:r>
          <a:endParaRPr lang="en-US" sz="2400" kern="1200" dirty="0"/>
        </a:p>
        <a:p>
          <a:pPr marL="228600" lvl="1" indent="-228600" algn="l" defTabSz="1066800">
            <a:lnSpc>
              <a:spcPct val="90000"/>
            </a:lnSpc>
            <a:spcBef>
              <a:spcPct val="0"/>
            </a:spcBef>
            <a:spcAft>
              <a:spcPct val="15000"/>
            </a:spcAft>
            <a:buChar char="••"/>
          </a:pPr>
          <a:r>
            <a:rPr lang="en-IN" sz="2400" b="0" i="0" u="none" strike="noStrike" kern="1200" dirty="0" smtClean="0">
              <a:effectLst/>
            </a:rPr>
            <a:t>Addressing national requirements</a:t>
          </a:r>
          <a:endParaRPr lang="en-IN" sz="2400" b="0" i="0" u="none" strike="noStrike" kern="1200" dirty="0">
            <a:effectLst/>
          </a:endParaRPr>
        </a:p>
        <a:p>
          <a:pPr marL="228600" lvl="1" indent="-228600" algn="l" defTabSz="1066800">
            <a:lnSpc>
              <a:spcPct val="90000"/>
            </a:lnSpc>
            <a:spcBef>
              <a:spcPct val="0"/>
            </a:spcBef>
            <a:spcAft>
              <a:spcPct val="15000"/>
            </a:spcAft>
            <a:buChar char="••"/>
          </a:pPr>
          <a:r>
            <a:rPr lang="en-IN" sz="2400" b="0" i="0" u="none" strike="noStrike" kern="1200" dirty="0" smtClean="0">
              <a:effectLst/>
            </a:rPr>
            <a:t>Enhancing global competitiveness for Indian industries</a:t>
          </a:r>
          <a:endParaRPr lang="en-IN" sz="2400" b="0" i="0" u="none" strike="noStrike" kern="1200" dirty="0">
            <a:effectLst/>
          </a:endParaRPr>
        </a:p>
      </dsp:txBody>
      <dsp:txXfrm>
        <a:off x="2944" y="1171183"/>
        <a:ext cx="2870942" cy="3829275"/>
      </dsp:txXfrm>
    </dsp:sp>
    <dsp:sp modelId="{77D35F36-6C29-47DB-96D3-E7B8BB83E9BC}">
      <dsp:nvSpPr>
        <dsp:cNvPr id="0" name=""/>
        <dsp:cNvSpPr/>
      </dsp:nvSpPr>
      <dsp:spPr>
        <a:xfrm>
          <a:off x="3275819" y="46767"/>
          <a:ext cx="2870942" cy="112441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en-IN" sz="3100" b="1" i="0" u="none" strike="noStrike" kern="1200" dirty="0">
              <a:effectLst/>
            </a:rPr>
            <a:t>Leadership Positions</a:t>
          </a:r>
          <a:endParaRPr lang="en-US" sz="3100" kern="1200" dirty="0"/>
        </a:p>
      </dsp:txBody>
      <dsp:txXfrm>
        <a:off x="3275819" y="46767"/>
        <a:ext cx="2870942" cy="1124416"/>
      </dsp:txXfrm>
    </dsp:sp>
    <dsp:sp modelId="{1A3992FA-0E71-4F06-BA5C-92BDDA801AE0}">
      <dsp:nvSpPr>
        <dsp:cNvPr id="0" name=""/>
        <dsp:cNvSpPr/>
      </dsp:nvSpPr>
      <dsp:spPr>
        <a:xfrm>
          <a:off x="3275819" y="1171183"/>
          <a:ext cx="2870942" cy="382927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IN" sz="2400" b="0" i="0" u="none" strike="noStrike" kern="1200" dirty="0">
              <a:effectLst/>
            </a:rPr>
            <a:t>Importance of harmonizing standards</a:t>
          </a:r>
          <a:endParaRPr lang="en-US" sz="2400" kern="1200" dirty="0"/>
        </a:p>
        <a:p>
          <a:pPr marL="228600" lvl="1" indent="-228600" algn="l" defTabSz="1066800">
            <a:lnSpc>
              <a:spcPct val="90000"/>
            </a:lnSpc>
            <a:spcBef>
              <a:spcPct val="0"/>
            </a:spcBef>
            <a:spcAft>
              <a:spcPct val="15000"/>
            </a:spcAft>
            <a:buChar char="••"/>
          </a:pPr>
          <a:r>
            <a:rPr lang="en-IN" sz="2400" b="0" i="0" u="none" strike="noStrike" kern="1200" dirty="0">
              <a:effectLst/>
            </a:rPr>
            <a:t>Benefits for Indian stakeholders</a:t>
          </a:r>
        </a:p>
        <a:p>
          <a:pPr marL="228600" lvl="1" indent="-228600" algn="l" defTabSz="1066800">
            <a:lnSpc>
              <a:spcPct val="90000"/>
            </a:lnSpc>
            <a:spcBef>
              <a:spcPct val="0"/>
            </a:spcBef>
            <a:spcAft>
              <a:spcPct val="15000"/>
            </a:spcAft>
            <a:buChar char="••"/>
          </a:pPr>
          <a:r>
            <a:rPr lang="en-IN" sz="2400" b="0" i="0" u="none" strike="noStrike" kern="1200" dirty="0">
              <a:effectLst/>
            </a:rPr>
            <a:t>Critical role of Indian experts in Working Groups</a:t>
          </a:r>
        </a:p>
      </dsp:txBody>
      <dsp:txXfrm>
        <a:off x="3275819" y="1171183"/>
        <a:ext cx="2870942" cy="3829275"/>
      </dsp:txXfrm>
    </dsp:sp>
    <dsp:sp modelId="{D12B3F34-DBC3-4373-B4FE-EA671743D030}">
      <dsp:nvSpPr>
        <dsp:cNvPr id="0" name=""/>
        <dsp:cNvSpPr/>
      </dsp:nvSpPr>
      <dsp:spPr>
        <a:xfrm>
          <a:off x="6548693" y="46767"/>
          <a:ext cx="2870942" cy="1124416"/>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en-IN" sz="3100" b="1" i="0" u="none" strike="noStrike" kern="1200">
              <a:effectLst/>
            </a:rPr>
            <a:t>Strategic Considerations</a:t>
          </a:r>
          <a:endParaRPr lang="en-US" sz="3100" kern="1200" dirty="0"/>
        </a:p>
      </dsp:txBody>
      <dsp:txXfrm>
        <a:off x="6548693" y="46767"/>
        <a:ext cx="2870942" cy="1124416"/>
      </dsp:txXfrm>
    </dsp:sp>
    <dsp:sp modelId="{8C63EB86-17EC-4095-823B-E9B26E4B7B4D}">
      <dsp:nvSpPr>
        <dsp:cNvPr id="0" name=""/>
        <dsp:cNvSpPr/>
      </dsp:nvSpPr>
      <dsp:spPr>
        <a:xfrm>
          <a:off x="6548693" y="1171183"/>
          <a:ext cx="2870942" cy="382927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IN" sz="2400" b="0" i="0" u="none" strike="noStrike" kern="1200" dirty="0">
              <a:effectLst/>
            </a:rPr>
            <a:t>Focus on areas of trade and technology</a:t>
          </a:r>
          <a:endParaRPr lang="en-US" sz="2400" kern="1200" dirty="0"/>
        </a:p>
        <a:p>
          <a:pPr marL="228600" lvl="1" indent="-228600" algn="l" defTabSz="1066800">
            <a:lnSpc>
              <a:spcPct val="90000"/>
            </a:lnSpc>
            <a:spcBef>
              <a:spcPct val="0"/>
            </a:spcBef>
            <a:spcAft>
              <a:spcPct val="15000"/>
            </a:spcAft>
            <a:buChar char="••"/>
          </a:pPr>
          <a:r>
            <a:rPr lang="en-IN" sz="2400" b="0" i="0" u="none" strike="noStrike" kern="1200" dirty="0">
              <a:effectLst/>
            </a:rPr>
            <a:t>Identifying sectors for leadership</a:t>
          </a:r>
        </a:p>
        <a:p>
          <a:pPr marL="228600" lvl="1" indent="-228600" algn="l" defTabSz="1066800">
            <a:lnSpc>
              <a:spcPct val="90000"/>
            </a:lnSpc>
            <a:spcBef>
              <a:spcPct val="0"/>
            </a:spcBef>
            <a:spcAft>
              <a:spcPct val="15000"/>
            </a:spcAft>
            <a:buChar char="••"/>
          </a:pPr>
          <a:r>
            <a:rPr lang="en-IN" sz="2400" b="0" i="0" u="none" strike="noStrike" kern="1200" dirty="0">
              <a:effectLst/>
            </a:rPr>
            <a:t>Leveraging India's influence on global standards</a:t>
          </a:r>
          <a:endParaRPr lang="en-IN" sz="2400" kern="1200" dirty="0"/>
        </a:p>
      </dsp:txBody>
      <dsp:txXfrm>
        <a:off x="6548693" y="1171183"/>
        <a:ext cx="2870942" cy="38292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FB8FBB-90B4-426E-BB74-B4A90BF32FEF}">
      <dsp:nvSpPr>
        <dsp:cNvPr id="0" name=""/>
        <dsp:cNvSpPr/>
      </dsp:nvSpPr>
      <dsp:spPr>
        <a:xfrm>
          <a:off x="0" y="140372"/>
          <a:ext cx="2952175" cy="17713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IN" sz="2700" kern="1200" dirty="0"/>
            <a:t>BIS Sectional Committees to identify priority areas</a:t>
          </a:r>
          <a:endParaRPr lang="en-US" sz="2700" kern="1200" dirty="0"/>
        </a:p>
      </dsp:txBody>
      <dsp:txXfrm>
        <a:off x="0" y="140372"/>
        <a:ext cx="2952175" cy="1771305"/>
      </dsp:txXfrm>
    </dsp:sp>
    <dsp:sp modelId="{3EB12983-54A4-4072-B22A-9CE70837D943}">
      <dsp:nvSpPr>
        <dsp:cNvPr id="0" name=""/>
        <dsp:cNvSpPr/>
      </dsp:nvSpPr>
      <dsp:spPr>
        <a:xfrm>
          <a:off x="3247393" y="140372"/>
          <a:ext cx="2952175" cy="1771305"/>
        </a:xfrm>
        <a:prstGeom prst="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IN" sz="2700" kern="1200" dirty="0"/>
            <a:t>Ensuring continuity in expert participation</a:t>
          </a:r>
          <a:endParaRPr lang="en-US" sz="2700" kern="1200" dirty="0"/>
        </a:p>
      </dsp:txBody>
      <dsp:txXfrm>
        <a:off x="3247393" y="140372"/>
        <a:ext cx="2952175" cy="1771305"/>
      </dsp:txXfrm>
    </dsp:sp>
    <dsp:sp modelId="{300D3876-AF25-4100-AAC0-A02657E58B62}">
      <dsp:nvSpPr>
        <dsp:cNvPr id="0" name=""/>
        <dsp:cNvSpPr/>
      </dsp:nvSpPr>
      <dsp:spPr>
        <a:xfrm>
          <a:off x="6494787" y="140372"/>
          <a:ext cx="2952175" cy="1771305"/>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IN" sz="2700" kern="1200" dirty="0"/>
            <a:t>Grab opportunities to propose new standardization areas</a:t>
          </a:r>
          <a:endParaRPr lang="en-US" sz="2700" kern="1200" dirty="0"/>
        </a:p>
      </dsp:txBody>
      <dsp:txXfrm>
        <a:off x="6494787" y="140372"/>
        <a:ext cx="2952175" cy="1771305"/>
      </dsp:txXfrm>
    </dsp:sp>
    <dsp:sp modelId="{D7709B54-E170-4459-961F-376C0852D28C}">
      <dsp:nvSpPr>
        <dsp:cNvPr id="0" name=""/>
        <dsp:cNvSpPr/>
      </dsp:nvSpPr>
      <dsp:spPr>
        <a:xfrm>
          <a:off x="1623696" y="2206895"/>
          <a:ext cx="2952175" cy="1771305"/>
        </a:xfrm>
        <a:prstGeom prst="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IN" sz="2700" kern="1200" dirty="0"/>
            <a:t>Establishing new technical committees</a:t>
          </a:r>
          <a:endParaRPr lang="en-US" sz="2700" kern="1200" dirty="0"/>
        </a:p>
      </dsp:txBody>
      <dsp:txXfrm>
        <a:off x="1623696" y="2206895"/>
        <a:ext cx="2952175" cy="1771305"/>
      </dsp:txXfrm>
    </dsp:sp>
    <dsp:sp modelId="{123F94BD-325B-4760-A8B9-9E2008FE8627}">
      <dsp:nvSpPr>
        <dsp:cNvPr id="0" name=""/>
        <dsp:cNvSpPr/>
      </dsp:nvSpPr>
      <dsp:spPr>
        <a:xfrm>
          <a:off x="4871090" y="2206895"/>
          <a:ext cx="2952175" cy="1771305"/>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IN" sz="2700" kern="1200" dirty="0"/>
            <a:t>Claiming secretariats of relevant committee</a:t>
          </a:r>
          <a:endParaRPr lang="en-US" sz="2700" kern="1200" dirty="0"/>
        </a:p>
      </dsp:txBody>
      <dsp:txXfrm>
        <a:off x="4871090" y="2206895"/>
        <a:ext cx="2952175" cy="17713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BC398-2A57-4C31-AFC2-893381A0F9EB}">
      <dsp:nvSpPr>
        <dsp:cNvPr id="0" name=""/>
        <dsp:cNvSpPr/>
      </dsp:nvSpPr>
      <dsp:spPr>
        <a:xfrm>
          <a:off x="2228827" y="3015"/>
          <a:ext cx="1974280" cy="49357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IN" sz="1800" kern="1200" dirty="0">
              <a:latin typeface="+mn-lt"/>
            </a:rPr>
            <a:t>Preliminary Stage (PWI)</a:t>
          </a:r>
          <a:endParaRPr lang="en-US" sz="1800" kern="1200" dirty="0">
            <a:latin typeface="+mn-lt"/>
          </a:endParaRPr>
        </a:p>
      </dsp:txBody>
      <dsp:txXfrm>
        <a:off x="2243283" y="17471"/>
        <a:ext cx="1945368" cy="464658"/>
      </dsp:txXfrm>
    </dsp:sp>
    <dsp:sp modelId="{18CC4182-5BF6-4140-8D9F-A3A6F963E1F9}">
      <dsp:nvSpPr>
        <dsp:cNvPr id="0" name=""/>
        <dsp:cNvSpPr/>
      </dsp:nvSpPr>
      <dsp:spPr>
        <a:xfrm rot="5400000">
          <a:off x="3123423" y="508924"/>
          <a:ext cx="185088" cy="22210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latin typeface="+mn-lt"/>
          </a:endParaRPr>
        </a:p>
      </dsp:txBody>
      <dsp:txXfrm rot="-5400000">
        <a:off x="3149335" y="527433"/>
        <a:ext cx="133264" cy="129562"/>
      </dsp:txXfrm>
    </dsp:sp>
    <dsp:sp modelId="{80122D87-68A0-4BFA-94B4-84C630EC3F8E}">
      <dsp:nvSpPr>
        <dsp:cNvPr id="0" name=""/>
        <dsp:cNvSpPr/>
      </dsp:nvSpPr>
      <dsp:spPr>
        <a:xfrm>
          <a:off x="2228827" y="743370"/>
          <a:ext cx="1974280" cy="49357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IN" sz="1800" kern="1200">
              <a:latin typeface="+mn-lt"/>
            </a:rPr>
            <a:t>Proposal Stage (NP)</a:t>
          </a:r>
          <a:endParaRPr lang="en-US" sz="1800" kern="1200" dirty="0">
            <a:latin typeface="+mn-lt"/>
          </a:endParaRPr>
        </a:p>
      </dsp:txBody>
      <dsp:txXfrm>
        <a:off x="2243283" y="757826"/>
        <a:ext cx="1945368" cy="464658"/>
      </dsp:txXfrm>
    </dsp:sp>
    <dsp:sp modelId="{85DEF3B2-1055-4295-83F5-4DC5293C2FB2}">
      <dsp:nvSpPr>
        <dsp:cNvPr id="0" name=""/>
        <dsp:cNvSpPr/>
      </dsp:nvSpPr>
      <dsp:spPr>
        <a:xfrm rot="5400000">
          <a:off x="3123423" y="1249280"/>
          <a:ext cx="185088" cy="22210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latin typeface="+mn-lt"/>
          </a:endParaRPr>
        </a:p>
      </dsp:txBody>
      <dsp:txXfrm rot="-5400000">
        <a:off x="3149335" y="1267789"/>
        <a:ext cx="133264" cy="129562"/>
      </dsp:txXfrm>
    </dsp:sp>
    <dsp:sp modelId="{2E10134C-6AEE-48E3-BE5A-C2CAB1B378D3}">
      <dsp:nvSpPr>
        <dsp:cNvPr id="0" name=""/>
        <dsp:cNvSpPr/>
      </dsp:nvSpPr>
      <dsp:spPr>
        <a:xfrm>
          <a:off x="2228827" y="1483725"/>
          <a:ext cx="1974280" cy="49357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IN" sz="1800" kern="1200">
              <a:latin typeface="+mn-lt"/>
            </a:rPr>
            <a:t>Preparatory Stage (WD)</a:t>
          </a:r>
          <a:endParaRPr lang="en-IN" sz="1800" kern="1200" dirty="0">
            <a:latin typeface="+mn-lt"/>
          </a:endParaRPr>
        </a:p>
      </dsp:txBody>
      <dsp:txXfrm>
        <a:off x="2243283" y="1498181"/>
        <a:ext cx="1945368" cy="464658"/>
      </dsp:txXfrm>
    </dsp:sp>
    <dsp:sp modelId="{9F658472-022F-4C5F-98D6-406F33680A29}">
      <dsp:nvSpPr>
        <dsp:cNvPr id="0" name=""/>
        <dsp:cNvSpPr/>
      </dsp:nvSpPr>
      <dsp:spPr>
        <a:xfrm rot="5400000">
          <a:off x="3123423" y="1989635"/>
          <a:ext cx="185088" cy="22210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latin typeface="+mn-lt"/>
          </a:endParaRPr>
        </a:p>
      </dsp:txBody>
      <dsp:txXfrm rot="-5400000">
        <a:off x="3149335" y="2008144"/>
        <a:ext cx="133264" cy="129562"/>
      </dsp:txXfrm>
    </dsp:sp>
    <dsp:sp modelId="{58F38B1F-425B-496C-9B87-19CB4FB2B92C}">
      <dsp:nvSpPr>
        <dsp:cNvPr id="0" name=""/>
        <dsp:cNvSpPr/>
      </dsp:nvSpPr>
      <dsp:spPr>
        <a:xfrm>
          <a:off x="2228827" y="2224080"/>
          <a:ext cx="1974280" cy="49357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IN" sz="1800" kern="1200">
              <a:latin typeface="+mn-lt"/>
            </a:rPr>
            <a:t>Committee Stage (CD)</a:t>
          </a:r>
          <a:endParaRPr lang="en-IN" sz="1800" kern="1200" dirty="0">
            <a:latin typeface="+mn-lt"/>
          </a:endParaRPr>
        </a:p>
      </dsp:txBody>
      <dsp:txXfrm>
        <a:off x="2243283" y="2238536"/>
        <a:ext cx="1945368" cy="464658"/>
      </dsp:txXfrm>
    </dsp:sp>
    <dsp:sp modelId="{3170798C-ACA8-442F-9841-1C8D640FD1B0}">
      <dsp:nvSpPr>
        <dsp:cNvPr id="0" name=""/>
        <dsp:cNvSpPr/>
      </dsp:nvSpPr>
      <dsp:spPr>
        <a:xfrm rot="5400000">
          <a:off x="3123423" y="2729990"/>
          <a:ext cx="185088" cy="22210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latin typeface="+mn-lt"/>
          </a:endParaRPr>
        </a:p>
      </dsp:txBody>
      <dsp:txXfrm rot="-5400000">
        <a:off x="3149335" y="2748499"/>
        <a:ext cx="133264" cy="129562"/>
      </dsp:txXfrm>
    </dsp:sp>
    <dsp:sp modelId="{945CF803-39AB-4F2C-831F-6ADC90F74F32}">
      <dsp:nvSpPr>
        <dsp:cNvPr id="0" name=""/>
        <dsp:cNvSpPr/>
      </dsp:nvSpPr>
      <dsp:spPr>
        <a:xfrm>
          <a:off x="2228827" y="2964436"/>
          <a:ext cx="1974280" cy="49357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IN" sz="1800" kern="1200">
              <a:latin typeface="+mn-lt"/>
            </a:rPr>
            <a:t>Enquiry Stage (DIS/CDV)</a:t>
          </a:r>
          <a:endParaRPr lang="en-US" sz="1800" kern="1200" dirty="0">
            <a:latin typeface="+mn-lt"/>
          </a:endParaRPr>
        </a:p>
      </dsp:txBody>
      <dsp:txXfrm>
        <a:off x="2243283" y="2978892"/>
        <a:ext cx="1945368" cy="464658"/>
      </dsp:txXfrm>
    </dsp:sp>
    <dsp:sp modelId="{1733ABE1-5119-4247-93BC-34E517316809}">
      <dsp:nvSpPr>
        <dsp:cNvPr id="0" name=""/>
        <dsp:cNvSpPr/>
      </dsp:nvSpPr>
      <dsp:spPr>
        <a:xfrm rot="5400000">
          <a:off x="3123423" y="3470345"/>
          <a:ext cx="185088" cy="222106"/>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latin typeface="+mn-lt"/>
          </a:endParaRPr>
        </a:p>
      </dsp:txBody>
      <dsp:txXfrm rot="-5400000">
        <a:off x="3149335" y="3488854"/>
        <a:ext cx="133264" cy="129562"/>
      </dsp:txXfrm>
    </dsp:sp>
    <dsp:sp modelId="{EF44AB29-4512-497E-8033-6AEDF51CFEEC}">
      <dsp:nvSpPr>
        <dsp:cNvPr id="0" name=""/>
        <dsp:cNvSpPr/>
      </dsp:nvSpPr>
      <dsp:spPr>
        <a:xfrm>
          <a:off x="2228827" y="3704791"/>
          <a:ext cx="1974280" cy="49357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IN" sz="1800" kern="1200">
              <a:latin typeface="+mn-lt"/>
            </a:rPr>
            <a:t>Approval Stage (FDIS)</a:t>
          </a:r>
          <a:endParaRPr lang="en-IN" sz="1800" kern="1200" dirty="0">
            <a:latin typeface="+mn-lt"/>
          </a:endParaRPr>
        </a:p>
      </dsp:txBody>
      <dsp:txXfrm>
        <a:off x="2243283" y="3719247"/>
        <a:ext cx="1945368" cy="464658"/>
      </dsp:txXfrm>
    </dsp:sp>
    <dsp:sp modelId="{FDF16663-39BC-4915-84B3-49BD9AD8B20F}">
      <dsp:nvSpPr>
        <dsp:cNvPr id="0" name=""/>
        <dsp:cNvSpPr/>
      </dsp:nvSpPr>
      <dsp:spPr>
        <a:xfrm rot="5400000">
          <a:off x="3123423" y="4210700"/>
          <a:ext cx="185088" cy="22210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latin typeface="+mn-lt"/>
          </a:endParaRPr>
        </a:p>
      </dsp:txBody>
      <dsp:txXfrm rot="-5400000">
        <a:off x="3149335" y="4229209"/>
        <a:ext cx="133264" cy="129562"/>
      </dsp:txXfrm>
    </dsp:sp>
    <dsp:sp modelId="{C175BD7D-54C6-4AE9-A643-C3748D628F02}">
      <dsp:nvSpPr>
        <dsp:cNvPr id="0" name=""/>
        <dsp:cNvSpPr/>
      </dsp:nvSpPr>
      <dsp:spPr>
        <a:xfrm>
          <a:off x="1999929" y="4445146"/>
          <a:ext cx="2432076" cy="49357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IN" sz="1800" kern="1200" dirty="0">
              <a:latin typeface="+mn-lt"/>
            </a:rPr>
            <a:t>Publication Stage (ISO, IEC, or ISO/IEC)</a:t>
          </a:r>
        </a:p>
      </dsp:txBody>
      <dsp:txXfrm>
        <a:off x="2014385" y="4459602"/>
        <a:ext cx="2403164" cy="4646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87700-4909-4A7F-B148-CE6A69B28320}">
      <dsp:nvSpPr>
        <dsp:cNvPr id="0" name=""/>
        <dsp:cNvSpPr/>
      </dsp:nvSpPr>
      <dsp:spPr>
        <a:xfrm>
          <a:off x="985717" y="2241"/>
          <a:ext cx="3334742" cy="83368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IN" sz="1800" kern="1200" dirty="0" err="1"/>
            <a:t>Analyze</a:t>
          </a:r>
          <a:r>
            <a:rPr lang="en-IN" sz="1800" kern="1200" dirty="0"/>
            <a:t> and edit comments</a:t>
          </a:r>
          <a:endParaRPr lang="en-US" sz="1800" kern="1200" dirty="0"/>
        </a:p>
      </dsp:txBody>
      <dsp:txXfrm>
        <a:off x="1010135" y="26659"/>
        <a:ext cx="3285906" cy="784849"/>
      </dsp:txXfrm>
    </dsp:sp>
    <dsp:sp modelId="{B0890F8F-619A-40FA-9FD8-189D3CEE4343}">
      <dsp:nvSpPr>
        <dsp:cNvPr id="0" name=""/>
        <dsp:cNvSpPr/>
      </dsp:nvSpPr>
      <dsp:spPr>
        <a:xfrm rot="5400000">
          <a:off x="2496772" y="856768"/>
          <a:ext cx="312632" cy="37515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2540541" y="888031"/>
        <a:ext cx="225094" cy="218842"/>
      </dsp:txXfrm>
    </dsp:sp>
    <dsp:sp modelId="{5550BDB5-57E8-4C57-B70E-F4C28F8AC2D0}">
      <dsp:nvSpPr>
        <dsp:cNvPr id="0" name=""/>
        <dsp:cNvSpPr/>
      </dsp:nvSpPr>
      <dsp:spPr>
        <a:xfrm>
          <a:off x="985717" y="1252769"/>
          <a:ext cx="3334742" cy="83368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IN" sz="1800" kern="1200"/>
            <a:t>Approval from the Chairperson of the Sectional Committee (NMC)</a:t>
          </a:r>
          <a:endParaRPr lang="en-US" sz="1800" kern="1200" dirty="0"/>
        </a:p>
      </dsp:txBody>
      <dsp:txXfrm>
        <a:off x="1010135" y="1277187"/>
        <a:ext cx="3285906" cy="784849"/>
      </dsp:txXfrm>
    </dsp:sp>
    <dsp:sp modelId="{FAA5F7AB-A1FF-4AEF-9F95-3B3BA9B4FB41}">
      <dsp:nvSpPr>
        <dsp:cNvPr id="0" name=""/>
        <dsp:cNvSpPr/>
      </dsp:nvSpPr>
      <dsp:spPr>
        <a:xfrm rot="5400000">
          <a:off x="2496772" y="2107297"/>
          <a:ext cx="312632" cy="37515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2540541" y="2138560"/>
        <a:ext cx="225094" cy="218842"/>
      </dsp:txXfrm>
    </dsp:sp>
    <dsp:sp modelId="{4D0F6D5A-0604-4952-80DE-6204D9B0B78B}">
      <dsp:nvSpPr>
        <dsp:cNvPr id="0" name=""/>
        <dsp:cNvSpPr/>
      </dsp:nvSpPr>
      <dsp:spPr>
        <a:xfrm>
          <a:off x="985717" y="2503297"/>
          <a:ext cx="3334742" cy="83368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IN" sz="1800" kern="1200" dirty="0"/>
            <a:t>Responsibility of the Head of Department to cast the ballot</a:t>
          </a:r>
          <a:endParaRPr lang="en-US" sz="1800" kern="1200" dirty="0"/>
        </a:p>
      </dsp:txBody>
      <dsp:txXfrm>
        <a:off x="1010135" y="2527715"/>
        <a:ext cx="3285906" cy="784849"/>
      </dsp:txXfrm>
    </dsp:sp>
    <dsp:sp modelId="{299FC76D-5B89-4BBC-89AB-D5CC564BB105}">
      <dsp:nvSpPr>
        <dsp:cNvPr id="0" name=""/>
        <dsp:cNvSpPr/>
      </dsp:nvSpPr>
      <dsp:spPr>
        <a:xfrm rot="5400000">
          <a:off x="2496772" y="3357825"/>
          <a:ext cx="312632" cy="37515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2540541" y="3389088"/>
        <a:ext cx="225094" cy="218842"/>
      </dsp:txXfrm>
    </dsp:sp>
    <dsp:sp modelId="{A831F8C8-7DB3-415F-8317-F0743193510C}">
      <dsp:nvSpPr>
        <dsp:cNvPr id="0" name=""/>
        <dsp:cNvSpPr/>
      </dsp:nvSpPr>
      <dsp:spPr>
        <a:xfrm>
          <a:off x="985717" y="3753826"/>
          <a:ext cx="3334742" cy="83368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IN" sz="1800" kern="1200"/>
            <a:t>Ensure timely voting for Technical Committees</a:t>
          </a:r>
          <a:endParaRPr lang="en-IN" sz="1800" kern="1200" dirty="0"/>
        </a:p>
      </dsp:txBody>
      <dsp:txXfrm>
        <a:off x="1010135" y="3778244"/>
        <a:ext cx="3285906" cy="78484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56F8D-3219-42D5-B6C9-044F062B3A95}" type="datetimeFigureOut">
              <a:rPr lang="en-IN" smtClean="0"/>
              <a:t>06-11-2024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3CE4CB-3956-428C-9C6C-F77E3FC96B6D}" type="slidenum">
              <a:rPr lang="en-IN" smtClean="0"/>
              <a:t>‹#›</a:t>
            </a:fld>
            <a:endParaRPr lang="en-IN"/>
          </a:p>
        </p:txBody>
      </p:sp>
    </p:spTree>
    <p:extLst>
      <p:ext uri="{BB962C8B-B14F-4D97-AF65-F5344CB8AC3E}">
        <p14:creationId xmlns:p14="http://schemas.microsoft.com/office/powerpoint/2010/main" val="1004968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354630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521607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6984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588916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4246386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4248178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997057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267650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767706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4121774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8947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3708257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2056201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618132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3156766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54150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2232644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160345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2424493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 name="Google Shape;137;p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8" name="Google Shape;138;p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27</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1721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8: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0" name="Google Shape;160;p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1" name="Google Shape;161;p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28</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6372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60: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7" name="Google Shape;1037;p6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38" name="Google Shape;1038;p6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29</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3311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682688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61: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8" name="Google Shape;1048;p6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49" name="Google Shape;1049;p6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30</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9302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62: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4" name="Google Shape;1064;p6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65" name="Google Shape;1065;p6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31</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32120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63: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7" name="Google Shape;1087;p6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88" name="Google Shape;1088;p6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32</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1797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64: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9" name="Google Shape;1099;p6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00" name="Google Shape;1100;p6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33</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6756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65: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8" name="Google Shape;1118;p6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19" name="Google Shape;1119;p6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34</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5452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p6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1" name="Google Shape;1141;p6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42" name="Google Shape;1142;p6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35</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54598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p67: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7" name="Google Shape;1157;p6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58" name="Google Shape;1158;p6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36</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0610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68: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3" name="Google Shape;1173;p6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74" name="Google Shape;1174;p6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37</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93380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69: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5" name="Google Shape;1185;p6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86" name="Google Shape;1186;p6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38</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349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2049582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2261470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141610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3580739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3484025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3322607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A994EC3E-A188-4BC8-BDB3-E489DC19172C}" type="datetimeFigureOut">
              <a:rPr lang="en-IN" smtClean="0"/>
              <a:t>06-11-2024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A314AD2-DDEF-409B-9AE0-BEF3CB2A2B74}" type="slidenum">
              <a:rPr lang="en-IN" smtClean="0"/>
              <a:t>‹#›</a:t>
            </a:fld>
            <a:endParaRPr lang="en-IN"/>
          </a:p>
        </p:txBody>
      </p:sp>
    </p:spTree>
    <p:extLst>
      <p:ext uri="{BB962C8B-B14F-4D97-AF65-F5344CB8AC3E}">
        <p14:creationId xmlns:p14="http://schemas.microsoft.com/office/powerpoint/2010/main" val="1864005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A994EC3E-A188-4BC8-BDB3-E489DC19172C}" type="datetimeFigureOut">
              <a:rPr lang="en-IN" smtClean="0"/>
              <a:t>06-11-2024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A314AD2-DDEF-409B-9AE0-BEF3CB2A2B74}" type="slidenum">
              <a:rPr lang="en-IN" smtClean="0"/>
              <a:t>‹#›</a:t>
            </a:fld>
            <a:endParaRPr lang="en-IN"/>
          </a:p>
        </p:txBody>
      </p:sp>
    </p:spTree>
    <p:extLst>
      <p:ext uri="{BB962C8B-B14F-4D97-AF65-F5344CB8AC3E}">
        <p14:creationId xmlns:p14="http://schemas.microsoft.com/office/powerpoint/2010/main" val="2313109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A994EC3E-A188-4BC8-BDB3-E489DC19172C}" type="datetimeFigureOut">
              <a:rPr lang="en-IN" smtClean="0"/>
              <a:t>06-11-2024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A314AD2-DDEF-409B-9AE0-BEF3CB2A2B74}" type="slidenum">
              <a:rPr lang="en-IN" smtClean="0"/>
              <a:t>‹#›</a:t>
            </a:fld>
            <a:endParaRPr lang="en-IN"/>
          </a:p>
        </p:txBody>
      </p:sp>
    </p:spTree>
    <p:extLst>
      <p:ext uri="{BB962C8B-B14F-4D97-AF65-F5344CB8AC3E}">
        <p14:creationId xmlns:p14="http://schemas.microsoft.com/office/powerpoint/2010/main" val="3450155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018848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367146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042036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71356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4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532426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5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666400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6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057735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7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269791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A994EC3E-A188-4BC8-BDB3-E489DC19172C}" type="datetimeFigureOut">
              <a:rPr lang="en-IN" smtClean="0"/>
              <a:t>06-11-2024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A314AD2-DDEF-409B-9AE0-BEF3CB2A2B74}" type="slidenum">
              <a:rPr lang="en-IN" smtClean="0"/>
              <a:t>‹#›</a:t>
            </a:fld>
            <a:endParaRPr lang="en-IN"/>
          </a:p>
        </p:txBody>
      </p:sp>
    </p:spTree>
    <p:extLst>
      <p:ext uri="{BB962C8B-B14F-4D97-AF65-F5344CB8AC3E}">
        <p14:creationId xmlns:p14="http://schemas.microsoft.com/office/powerpoint/2010/main" val="2592070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8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574469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9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496373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0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03604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1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781430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2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893447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3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016375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4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659731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5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316793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6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599060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7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052078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994EC3E-A188-4BC8-BDB3-E489DC19172C}" type="datetimeFigureOut">
              <a:rPr lang="en-IN" smtClean="0"/>
              <a:t>06-11-2024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A314AD2-DDEF-409B-9AE0-BEF3CB2A2B74}" type="slidenum">
              <a:rPr lang="en-IN" smtClean="0"/>
              <a:t>‹#›</a:t>
            </a:fld>
            <a:endParaRPr lang="en-IN"/>
          </a:p>
        </p:txBody>
      </p:sp>
    </p:spTree>
    <p:extLst>
      <p:ext uri="{BB962C8B-B14F-4D97-AF65-F5344CB8AC3E}">
        <p14:creationId xmlns:p14="http://schemas.microsoft.com/office/powerpoint/2010/main" val="3622599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8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417120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9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260781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0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128082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21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2041274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22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730043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3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06758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24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6946762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25_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4131852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lide 7 master">
  <p:cSld name="Slide 7 master">
    <p:spTree>
      <p:nvGrpSpPr>
        <p:cNvPr id="1" name="Shape 30"/>
        <p:cNvGrpSpPr/>
        <p:nvPr/>
      </p:nvGrpSpPr>
      <p:grpSpPr>
        <a:xfrm>
          <a:off x="0" y="0"/>
          <a:ext cx="0" cy="0"/>
          <a:chOff x="0" y="0"/>
          <a:chExt cx="0" cy="0"/>
        </a:xfrm>
      </p:grpSpPr>
      <p:pic>
        <p:nvPicPr>
          <p:cNvPr id="31" name="Google Shape;31;p95" descr="preencode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2" name="Google Shape;32;p95"/>
          <p:cNvSpPr/>
          <p:nvPr/>
        </p:nvSpPr>
        <p:spPr>
          <a:xfrm>
            <a:off x="0" y="0"/>
            <a:ext cx="12192000" cy="6858000"/>
          </a:xfrm>
          <a:prstGeom prst="rect">
            <a:avLst/>
          </a:prstGeom>
          <a:solidFill>
            <a:srgbClr val="FAFAFA">
              <a:alpha val="74901"/>
            </a:srgbClr>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pic>
        <p:nvPicPr>
          <p:cNvPr id="33" name="Google Shape;33;p95" descr="preencoded.png">
            <a:hlinkClick r:id="rId3"/>
          </p:cNvPr>
          <p:cNvPicPr preferRelativeResize="0"/>
          <p:nvPr/>
        </p:nvPicPr>
        <p:blipFill rotWithShape="1">
          <a:blip r:embed="rId4">
            <a:alphaModFix/>
          </a:blip>
          <a:srcRect/>
          <a:stretch/>
        </p:blipFill>
        <p:spPr>
          <a:xfrm>
            <a:off x="10699346" y="6457950"/>
            <a:ext cx="1435504" cy="342900"/>
          </a:xfrm>
          <a:prstGeom prst="rect">
            <a:avLst/>
          </a:prstGeom>
          <a:noFill/>
          <a:ln>
            <a:noFill/>
          </a:ln>
        </p:spPr>
      </p:pic>
    </p:spTree>
    <p:extLst>
      <p:ext uri="{BB962C8B-B14F-4D97-AF65-F5344CB8AC3E}">
        <p14:creationId xmlns:p14="http://schemas.microsoft.com/office/powerpoint/2010/main" val="26718565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lide 8 master">
  <p:cSld name="Slide 8 master">
    <p:spTree>
      <p:nvGrpSpPr>
        <p:cNvPr id="1" name="Shape 34"/>
        <p:cNvGrpSpPr/>
        <p:nvPr/>
      </p:nvGrpSpPr>
      <p:grpSpPr>
        <a:xfrm>
          <a:off x="0" y="0"/>
          <a:ext cx="0" cy="0"/>
          <a:chOff x="0" y="0"/>
          <a:chExt cx="0" cy="0"/>
        </a:xfrm>
      </p:grpSpPr>
      <p:pic>
        <p:nvPicPr>
          <p:cNvPr id="35" name="Google Shape;35;p96" descr="preencode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6" name="Google Shape;36;p96"/>
          <p:cNvSpPr/>
          <p:nvPr/>
        </p:nvSpPr>
        <p:spPr>
          <a:xfrm>
            <a:off x="0" y="0"/>
            <a:ext cx="12192000" cy="6858000"/>
          </a:xfrm>
          <a:prstGeom prst="rect">
            <a:avLst/>
          </a:prstGeom>
          <a:solidFill>
            <a:srgbClr val="FAFAFA">
              <a:alpha val="74901"/>
            </a:srgbClr>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pic>
        <p:nvPicPr>
          <p:cNvPr id="37" name="Google Shape;37;p96" descr="preencoded.png">
            <a:hlinkClick r:id="rId3"/>
          </p:cNvPr>
          <p:cNvPicPr preferRelativeResize="0"/>
          <p:nvPr/>
        </p:nvPicPr>
        <p:blipFill rotWithShape="1">
          <a:blip r:embed="rId4">
            <a:alphaModFix/>
          </a:blip>
          <a:srcRect/>
          <a:stretch/>
        </p:blipFill>
        <p:spPr>
          <a:xfrm>
            <a:off x="10699346" y="6457950"/>
            <a:ext cx="1435504" cy="342900"/>
          </a:xfrm>
          <a:prstGeom prst="rect">
            <a:avLst/>
          </a:prstGeom>
          <a:noFill/>
          <a:ln>
            <a:noFill/>
          </a:ln>
        </p:spPr>
      </p:pic>
    </p:spTree>
    <p:extLst>
      <p:ext uri="{BB962C8B-B14F-4D97-AF65-F5344CB8AC3E}">
        <p14:creationId xmlns:p14="http://schemas.microsoft.com/office/powerpoint/2010/main" val="2428251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A994EC3E-A188-4BC8-BDB3-E489DC19172C}" type="datetimeFigureOut">
              <a:rPr lang="en-IN" smtClean="0"/>
              <a:t>06-11-2024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A314AD2-DDEF-409B-9AE0-BEF3CB2A2B74}" type="slidenum">
              <a:rPr lang="en-IN" smtClean="0"/>
              <a:t>‹#›</a:t>
            </a:fld>
            <a:endParaRPr lang="en-IN"/>
          </a:p>
        </p:txBody>
      </p:sp>
    </p:spTree>
    <p:extLst>
      <p:ext uri="{BB962C8B-B14F-4D97-AF65-F5344CB8AC3E}">
        <p14:creationId xmlns:p14="http://schemas.microsoft.com/office/powerpoint/2010/main" val="31422472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lide 1 master">
  <p:cSld name="Slide 1 master">
    <p:spTree>
      <p:nvGrpSpPr>
        <p:cNvPr id="1" name="Shape 6"/>
        <p:cNvGrpSpPr/>
        <p:nvPr/>
      </p:nvGrpSpPr>
      <p:grpSpPr>
        <a:xfrm>
          <a:off x="0" y="0"/>
          <a:ext cx="0" cy="0"/>
          <a:chOff x="0" y="0"/>
          <a:chExt cx="0" cy="0"/>
        </a:xfrm>
      </p:grpSpPr>
      <p:pic>
        <p:nvPicPr>
          <p:cNvPr id="7" name="Google Shape;7;p89" descr="preencode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 name="Google Shape;8;p89"/>
          <p:cNvSpPr/>
          <p:nvPr/>
        </p:nvSpPr>
        <p:spPr>
          <a:xfrm>
            <a:off x="0" y="0"/>
            <a:ext cx="12192000" cy="6858000"/>
          </a:xfrm>
          <a:prstGeom prst="rect">
            <a:avLst/>
          </a:prstGeom>
          <a:solidFill>
            <a:srgbClr val="FAFAFA">
              <a:alpha val="74901"/>
            </a:srgbClr>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pic>
        <p:nvPicPr>
          <p:cNvPr id="9" name="Google Shape;9;p89" descr="preencoded.png">
            <a:hlinkClick r:id="rId3"/>
          </p:cNvPr>
          <p:cNvPicPr preferRelativeResize="0"/>
          <p:nvPr/>
        </p:nvPicPr>
        <p:blipFill rotWithShape="1">
          <a:blip r:embed="rId4">
            <a:alphaModFix/>
          </a:blip>
          <a:srcRect/>
          <a:stretch/>
        </p:blipFill>
        <p:spPr>
          <a:xfrm>
            <a:off x="10699346" y="6457950"/>
            <a:ext cx="1435504" cy="342900"/>
          </a:xfrm>
          <a:prstGeom prst="rect">
            <a:avLst/>
          </a:prstGeom>
          <a:noFill/>
          <a:ln>
            <a:noFill/>
          </a:ln>
        </p:spPr>
      </p:pic>
    </p:spTree>
    <p:extLst>
      <p:ext uri="{BB962C8B-B14F-4D97-AF65-F5344CB8AC3E}">
        <p14:creationId xmlns:p14="http://schemas.microsoft.com/office/powerpoint/2010/main" val="3027589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lide 2 master">
  <p:cSld name="Slide 2 master">
    <p:spTree>
      <p:nvGrpSpPr>
        <p:cNvPr id="1" name="Shape 10"/>
        <p:cNvGrpSpPr/>
        <p:nvPr/>
      </p:nvGrpSpPr>
      <p:grpSpPr>
        <a:xfrm>
          <a:off x="0" y="0"/>
          <a:ext cx="0" cy="0"/>
          <a:chOff x="0" y="0"/>
          <a:chExt cx="0" cy="0"/>
        </a:xfrm>
      </p:grpSpPr>
      <p:pic>
        <p:nvPicPr>
          <p:cNvPr id="11" name="Google Shape;11;p90" descr="preencode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 name="Google Shape;12;p90"/>
          <p:cNvSpPr/>
          <p:nvPr/>
        </p:nvSpPr>
        <p:spPr>
          <a:xfrm>
            <a:off x="0" y="0"/>
            <a:ext cx="12192000" cy="6858000"/>
          </a:xfrm>
          <a:prstGeom prst="rect">
            <a:avLst/>
          </a:prstGeom>
          <a:solidFill>
            <a:srgbClr val="FAFAFA">
              <a:alpha val="74901"/>
            </a:srgbClr>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pic>
        <p:nvPicPr>
          <p:cNvPr id="13" name="Google Shape;13;p90" descr="preencoded.png">
            <a:hlinkClick r:id="rId3"/>
          </p:cNvPr>
          <p:cNvPicPr preferRelativeResize="0"/>
          <p:nvPr/>
        </p:nvPicPr>
        <p:blipFill rotWithShape="1">
          <a:blip r:embed="rId4">
            <a:alphaModFix/>
          </a:blip>
          <a:srcRect/>
          <a:stretch/>
        </p:blipFill>
        <p:spPr>
          <a:xfrm>
            <a:off x="10699346" y="6457950"/>
            <a:ext cx="1435504" cy="342900"/>
          </a:xfrm>
          <a:prstGeom prst="rect">
            <a:avLst/>
          </a:prstGeom>
          <a:noFill/>
          <a:ln>
            <a:noFill/>
          </a:ln>
        </p:spPr>
      </p:pic>
    </p:spTree>
    <p:extLst>
      <p:ext uri="{BB962C8B-B14F-4D97-AF65-F5344CB8AC3E}">
        <p14:creationId xmlns:p14="http://schemas.microsoft.com/office/powerpoint/2010/main" val="23916307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lide 3 master">
  <p:cSld name="Slide 3 master">
    <p:spTree>
      <p:nvGrpSpPr>
        <p:cNvPr id="1" name="Shape 14"/>
        <p:cNvGrpSpPr/>
        <p:nvPr/>
      </p:nvGrpSpPr>
      <p:grpSpPr>
        <a:xfrm>
          <a:off x="0" y="0"/>
          <a:ext cx="0" cy="0"/>
          <a:chOff x="0" y="0"/>
          <a:chExt cx="0" cy="0"/>
        </a:xfrm>
      </p:grpSpPr>
      <p:pic>
        <p:nvPicPr>
          <p:cNvPr id="15" name="Google Shape;15;p91" descr="preencode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91"/>
          <p:cNvSpPr/>
          <p:nvPr/>
        </p:nvSpPr>
        <p:spPr>
          <a:xfrm>
            <a:off x="0" y="0"/>
            <a:ext cx="12192000" cy="6858000"/>
          </a:xfrm>
          <a:prstGeom prst="rect">
            <a:avLst/>
          </a:prstGeom>
          <a:solidFill>
            <a:srgbClr val="FAFAFA">
              <a:alpha val="74901"/>
            </a:srgbClr>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pic>
        <p:nvPicPr>
          <p:cNvPr id="17" name="Google Shape;17;p91" descr="preencoded.png">
            <a:hlinkClick r:id="rId3"/>
          </p:cNvPr>
          <p:cNvPicPr preferRelativeResize="0"/>
          <p:nvPr/>
        </p:nvPicPr>
        <p:blipFill rotWithShape="1">
          <a:blip r:embed="rId4">
            <a:alphaModFix/>
          </a:blip>
          <a:srcRect/>
          <a:stretch/>
        </p:blipFill>
        <p:spPr>
          <a:xfrm>
            <a:off x="10699346" y="6457950"/>
            <a:ext cx="1435504" cy="342900"/>
          </a:xfrm>
          <a:prstGeom prst="rect">
            <a:avLst/>
          </a:prstGeom>
          <a:noFill/>
          <a:ln>
            <a:noFill/>
          </a:ln>
        </p:spPr>
      </p:pic>
    </p:spTree>
    <p:extLst>
      <p:ext uri="{BB962C8B-B14F-4D97-AF65-F5344CB8AC3E}">
        <p14:creationId xmlns:p14="http://schemas.microsoft.com/office/powerpoint/2010/main" val="2382053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4 master">
  <p:cSld name="Slide 4 master">
    <p:spTree>
      <p:nvGrpSpPr>
        <p:cNvPr id="1" name="Shape 18"/>
        <p:cNvGrpSpPr/>
        <p:nvPr/>
      </p:nvGrpSpPr>
      <p:grpSpPr>
        <a:xfrm>
          <a:off x="0" y="0"/>
          <a:ext cx="0" cy="0"/>
          <a:chOff x="0" y="0"/>
          <a:chExt cx="0" cy="0"/>
        </a:xfrm>
      </p:grpSpPr>
      <p:pic>
        <p:nvPicPr>
          <p:cNvPr id="19" name="Google Shape;19;p92" descr="preencode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0" name="Google Shape;20;p92"/>
          <p:cNvSpPr/>
          <p:nvPr/>
        </p:nvSpPr>
        <p:spPr>
          <a:xfrm>
            <a:off x="0" y="0"/>
            <a:ext cx="12192000" cy="6858000"/>
          </a:xfrm>
          <a:prstGeom prst="rect">
            <a:avLst/>
          </a:prstGeom>
          <a:solidFill>
            <a:srgbClr val="FAFAFA">
              <a:alpha val="74901"/>
            </a:srgbClr>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pic>
        <p:nvPicPr>
          <p:cNvPr id="21" name="Google Shape;21;p92" descr="preencoded.png">
            <a:hlinkClick r:id="rId3"/>
          </p:cNvPr>
          <p:cNvPicPr preferRelativeResize="0"/>
          <p:nvPr/>
        </p:nvPicPr>
        <p:blipFill rotWithShape="1">
          <a:blip r:embed="rId4">
            <a:alphaModFix/>
          </a:blip>
          <a:srcRect/>
          <a:stretch/>
        </p:blipFill>
        <p:spPr>
          <a:xfrm>
            <a:off x="10699346" y="6457950"/>
            <a:ext cx="1435504" cy="342900"/>
          </a:xfrm>
          <a:prstGeom prst="rect">
            <a:avLst/>
          </a:prstGeom>
          <a:noFill/>
          <a:ln>
            <a:noFill/>
          </a:ln>
        </p:spPr>
      </p:pic>
    </p:spTree>
    <p:extLst>
      <p:ext uri="{BB962C8B-B14F-4D97-AF65-F5344CB8AC3E}">
        <p14:creationId xmlns:p14="http://schemas.microsoft.com/office/powerpoint/2010/main" val="38414722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5 master">
  <p:cSld name="Slide 5 master">
    <p:spTree>
      <p:nvGrpSpPr>
        <p:cNvPr id="1" name="Shape 22"/>
        <p:cNvGrpSpPr/>
        <p:nvPr/>
      </p:nvGrpSpPr>
      <p:grpSpPr>
        <a:xfrm>
          <a:off x="0" y="0"/>
          <a:ext cx="0" cy="0"/>
          <a:chOff x="0" y="0"/>
          <a:chExt cx="0" cy="0"/>
        </a:xfrm>
      </p:grpSpPr>
      <p:pic>
        <p:nvPicPr>
          <p:cNvPr id="23" name="Google Shape;23;p93" descr="preencode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4" name="Google Shape;24;p93"/>
          <p:cNvSpPr/>
          <p:nvPr/>
        </p:nvSpPr>
        <p:spPr>
          <a:xfrm>
            <a:off x="0" y="0"/>
            <a:ext cx="12192000" cy="6858000"/>
          </a:xfrm>
          <a:prstGeom prst="rect">
            <a:avLst/>
          </a:prstGeom>
          <a:solidFill>
            <a:srgbClr val="FAFAFA">
              <a:alpha val="74901"/>
            </a:srgbClr>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pic>
        <p:nvPicPr>
          <p:cNvPr id="25" name="Google Shape;25;p93" descr="preencoded.png">
            <a:hlinkClick r:id="rId3"/>
          </p:cNvPr>
          <p:cNvPicPr preferRelativeResize="0"/>
          <p:nvPr/>
        </p:nvPicPr>
        <p:blipFill rotWithShape="1">
          <a:blip r:embed="rId4">
            <a:alphaModFix/>
          </a:blip>
          <a:srcRect/>
          <a:stretch/>
        </p:blipFill>
        <p:spPr>
          <a:xfrm>
            <a:off x="10699346" y="6457950"/>
            <a:ext cx="1435504" cy="342900"/>
          </a:xfrm>
          <a:prstGeom prst="rect">
            <a:avLst/>
          </a:prstGeom>
          <a:noFill/>
          <a:ln>
            <a:noFill/>
          </a:ln>
        </p:spPr>
      </p:pic>
    </p:spTree>
    <p:extLst>
      <p:ext uri="{BB962C8B-B14F-4D97-AF65-F5344CB8AC3E}">
        <p14:creationId xmlns:p14="http://schemas.microsoft.com/office/powerpoint/2010/main" val="13683564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6 master">
  <p:cSld name="Slide 6 master">
    <p:spTree>
      <p:nvGrpSpPr>
        <p:cNvPr id="1" name="Shape 26"/>
        <p:cNvGrpSpPr/>
        <p:nvPr/>
      </p:nvGrpSpPr>
      <p:grpSpPr>
        <a:xfrm>
          <a:off x="0" y="0"/>
          <a:ext cx="0" cy="0"/>
          <a:chOff x="0" y="0"/>
          <a:chExt cx="0" cy="0"/>
        </a:xfrm>
      </p:grpSpPr>
      <p:pic>
        <p:nvPicPr>
          <p:cNvPr id="27" name="Google Shape;27;p94" descr="preencode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8" name="Google Shape;28;p94"/>
          <p:cNvSpPr/>
          <p:nvPr/>
        </p:nvSpPr>
        <p:spPr>
          <a:xfrm>
            <a:off x="0" y="0"/>
            <a:ext cx="12192000" cy="6858000"/>
          </a:xfrm>
          <a:prstGeom prst="rect">
            <a:avLst/>
          </a:prstGeom>
          <a:solidFill>
            <a:srgbClr val="FAFAFA">
              <a:alpha val="74901"/>
            </a:srgbClr>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pic>
        <p:nvPicPr>
          <p:cNvPr id="29" name="Google Shape;29;p94" descr="preencoded.png">
            <a:hlinkClick r:id="rId3"/>
          </p:cNvPr>
          <p:cNvPicPr preferRelativeResize="0"/>
          <p:nvPr/>
        </p:nvPicPr>
        <p:blipFill rotWithShape="1">
          <a:blip r:embed="rId4">
            <a:alphaModFix/>
          </a:blip>
          <a:srcRect/>
          <a:stretch/>
        </p:blipFill>
        <p:spPr>
          <a:xfrm>
            <a:off x="10699346" y="6457950"/>
            <a:ext cx="1435504" cy="342900"/>
          </a:xfrm>
          <a:prstGeom prst="rect">
            <a:avLst/>
          </a:prstGeom>
          <a:noFill/>
          <a:ln>
            <a:noFill/>
          </a:ln>
        </p:spPr>
      </p:pic>
    </p:spTree>
    <p:extLst>
      <p:ext uri="{BB962C8B-B14F-4D97-AF65-F5344CB8AC3E}">
        <p14:creationId xmlns:p14="http://schemas.microsoft.com/office/powerpoint/2010/main" val="1980269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lide 9 master">
  <p:cSld name="Slide 9 master">
    <p:spTree>
      <p:nvGrpSpPr>
        <p:cNvPr id="1" name="Shape 38"/>
        <p:cNvGrpSpPr/>
        <p:nvPr/>
      </p:nvGrpSpPr>
      <p:grpSpPr>
        <a:xfrm>
          <a:off x="0" y="0"/>
          <a:ext cx="0" cy="0"/>
          <a:chOff x="0" y="0"/>
          <a:chExt cx="0" cy="0"/>
        </a:xfrm>
      </p:grpSpPr>
      <p:pic>
        <p:nvPicPr>
          <p:cNvPr id="39" name="Google Shape;39;p97" descr="preencode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0" name="Google Shape;40;p97"/>
          <p:cNvSpPr/>
          <p:nvPr/>
        </p:nvSpPr>
        <p:spPr>
          <a:xfrm>
            <a:off x="0" y="0"/>
            <a:ext cx="12192000" cy="6858000"/>
          </a:xfrm>
          <a:prstGeom prst="rect">
            <a:avLst/>
          </a:prstGeom>
          <a:solidFill>
            <a:srgbClr val="FAFAFA">
              <a:alpha val="74901"/>
            </a:srgbClr>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pic>
        <p:nvPicPr>
          <p:cNvPr id="41" name="Google Shape;41;p97" descr="preencoded.png">
            <a:hlinkClick r:id="rId3"/>
          </p:cNvPr>
          <p:cNvPicPr preferRelativeResize="0"/>
          <p:nvPr/>
        </p:nvPicPr>
        <p:blipFill rotWithShape="1">
          <a:blip r:embed="rId4">
            <a:alphaModFix/>
          </a:blip>
          <a:srcRect/>
          <a:stretch/>
        </p:blipFill>
        <p:spPr>
          <a:xfrm>
            <a:off x="10699346" y="6457950"/>
            <a:ext cx="1435504" cy="342900"/>
          </a:xfrm>
          <a:prstGeom prst="rect">
            <a:avLst/>
          </a:prstGeom>
          <a:noFill/>
          <a:ln>
            <a:noFill/>
          </a:ln>
        </p:spPr>
      </p:pic>
    </p:spTree>
    <p:extLst>
      <p:ext uri="{BB962C8B-B14F-4D97-AF65-F5344CB8AC3E}">
        <p14:creationId xmlns:p14="http://schemas.microsoft.com/office/powerpoint/2010/main" val="34618648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lide 10 master">
  <p:cSld name="Slide 10 master">
    <p:spTree>
      <p:nvGrpSpPr>
        <p:cNvPr id="1" name="Shape 42"/>
        <p:cNvGrpSpPr/>
        <p:nvPr/>
      </p:nvGrpSpPr>
      <p:grpSpPr>
        <a:xfrm>
          <a:off x="0" y="0"/>
          <a:ext cx="0" cy="0"/>
          <a:chOff x="0" y="0"/>
          <a:chExt cx="0" cy="0"/>
        </a:xfrm>
      </p:grpSpPr>
      <p:pic>
        <p:nvPicPr>
          <p:cNvPr id="43" name="Google Shape;43;p98" descr="preencode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4" name="Google Shape;44;p98"/>
          <p:cNvSpPr/>
          <p:nvPr/>
        </p:nvSpPr>
        <p:spPr>
          <a:xfrm>
            <a:off x="0" y="0"/>
            <a:ext cx="12192000" cy="6858000"/>
          </a:xfrm>
          <a:prstGeom prst="rect">
            <a:avLst/>
          </a:prstGeom>
          <a:solidFill>
            <a:srgbClr val="FAFAFA">
              <a:alpha val="74901"/>
            </a:srgbClr>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pic>
        <p:nvPicPr>
          <p:cNvPr id="45" name="Google Shape;45;p98" descr="preencoded.png">
            <a:hlinkClick r:id="rId3"/>
          </p:cNvPr>
          <p:cNvPicPr preferRelativeResize="0"/>
          <p:nvPr/>
        </p:nvPicPr>
        <p:blipFill rotWithShape="1">
          <a:blip r:embed="rId4">
            <a:alphaModFix/>
          </a:blip>
          <a:srcRect/>
          <a:stretch/>
        </p:blipFill>
        <p:spPr>
          <a:xfrm>
            <a:off x="10699346" y="6457950"/>
            <a:ext cx="1435504" cy="342900"/>
          </a:xfrm>
          <a:prstGeom prst="rect">
            <a:avLst/>
          </a:prstGeom>
          <a:noFill/>
          <a:ln>
            <a:noFill/>
          </a:ln>
        </p:spPr>
      </p:pic>
    </p:spTree>
    <p:extLst>
      <p:ext uri="{BB962C8B-B14F-4D97-AF65-F5344CB8AC3E}">
        <p14:creationId xmlns:p14="http://schemas.microsoft.com/office/powerpoint/2010/main" val="800556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A994EC3E-A188-4BC8-BDB3-E489DC19172C}" type="datetimeFigureOut">
              <a:rPr lang="en-IN" smtClean="0"/>
              <a:t>06-11-2024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1A314AD2-DDEF-409B-9AE0-BEF3CB2A2B74}" type="slidenum">
              <a:rPr lang="en-IN" smtClean="0"/>
              <a:t>‹#›</a:t>
            </a:fld>
            <a:endParaRPr lang="en-IN"/>
          </a:p>
        </p:txBody>
      </p:sp>
    </p:spTree>
    <p:extLst>
      <p:ext uri="{BB962C8B-B14F-4D97-AF65-F5344CB8AC3E}">
        <p14:creationId xmlns:p14="http://schemas.microsoft.com/office/powerpoint/2010/main" val="156005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A994EC3E-A188-4BC8-BDB3-E489DC19172C}" type="datetimeFigureOut">
              <a:rPr lang="en-IN" smtClean="0"/>
              <a:t>06-11-2024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1A314AD2-DDEF-409B-9AE0-BEF3CB2A2B74}" type="slidenum">
              <a:rPr lang="en-IN" smtClean="0"/>
              <a:t>‹#›</a:t>
            </a:fld>
            <a:endParaRPr lang="en-IN"/>
          </a:p>
        </p:txBody>
      </p:sp>
    </p:spTree>
    <p:extLst>
      <p:ext uri="{BB962C8B-B14F-4D97-AF65-F5344CB8AC3E}">
        <p14:creationId xmlns:p14="http://schemas.microsoft.com/office/powerpoint/2010/main" val="3218522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94EC3E-A188-4BC8-BDB3-E489DC19172C}" type="datetimeFigureOut">
              <a:rPr lang="en-IN" smtClean="0"/>
              <a:t>06-11-2024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1A314AD2-DDEF-409B-9AE0-BEF3CB2A2B74}" type="slidenum">
              <a:rPr lang="en-IN" smtClean="0"/>
              <a:t>‹#›</a:t>
            </a:fld>
            <a:endParaRPr lang="en-IN"/>
          </a:p>
        </p:txBody>
      </p:sp>
    </p:spTree>
    <p:extLst>
      <p:ext uri="{BB962C8B-B14F-4D97-AF65-F5344CB8AC3E}">
        <p14:creationId xmlns:p14="http://schemas.microsoft.com/office/powerpoint/2010/main" val="2147143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994EC3E-A188-4BC8-BDB3-E489DC19172C}" type="datetimeFigureOut">
              <a:rPr lang="en-IN" smtClean="0"/>
              <a:t>06-11-2024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A314AD2-DDEF-409B-9AE0-BEF3CB2A2B74}" type="slidenum">
              <a:rPr lang="en-IN" smtClean="0"/>
              <a:t>‹#›</a:t>
            </a:fld>
            <a:endParaRPr lang="en-IN"/>
          </a:p>
        </p:txBody>
      </p:sp>
    </p:spTree>
    <p:extLst>
      <p:ext uri="{BB962C8B-B14F-4D97-AF65-F5344CB8AC3E}">
        <p14:creationId xmlns:p14="http://schemas.microsoft.com/office/powerpoint/2010/main" val="888622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994EC3E-A188-4BC8-BDB3-E489DC19172C}" type="datetimeFigureOut">
              <a:rPr lang="en-IN" smtClean="0"/>
              <a:t>06-11-2024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A314AD2-DDEF-409B-9AE0-BEF3CB2A2B74}" type="slidenum">
              <a:rPr lang="en-IN" smtClean="0"/>
              <a:t>‹#›</a:t>
            </a:fld>
            <a:endParaRPr lang="en-IN"/>
          </a:p>
        </p:txBody>
      </p:sp>
    </p:spTree>
    <p:extLst>
      <p:ext uri="{BB962C8B-B14F-4D97-AF65-F5344CB8AC3E}">
        <p14:creationId xmlns:p14="http://schemas.microsoft.com/office/powerpoint/2010/main" val="32465092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94EC3E-A188-4BC8-BDB3-E489DC19172C}" type="datetimeFigureOut">
              <a:rPr lang="en-IN" smtClean="0"/>
              <a:t>06-11-2024</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314AD2-DDEF-409B-9AE0-BEF3CB2A2B74}" type="slidenum">
              <a:rPr lang="en-IN" smtClean="0"/>
              <a:t>‹#›</a:t>
            </a:fld>
            <a:endParaRPr lang="en-IN"/>
          </a:p>
        </p:txBody>
      </p:sp>
    </p:spTree>
    <p:extLst>
      <p:ext uri="{BB962C8B-B14F-4D97-AF65-F5344CB8AC3E}">
        <p14:creationId xmlns:p14="http://schemas.microsoft.com/office/powerpoint/2010/main" val="4181263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3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4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3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46.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Free Photo anime style 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0"/>
          <p:cNvSpPr/>
          <p:nvPr/>
        </p:nvSpPr>
        <p:spPr>
          <a:xfrm>
            <a:off x="2076176" y="2619041"/>
            <a:ext cx="8370153" cy="1016525"/>
          </a:xfrm>
          <a:prstGeom prst="rect">
            <a:avLst/>
          </a:prstGeom>
          <a:noFill/>
          <a:ln/>
        </p:spPr>
        <p:txBody>
          <a:bodyPr wrap="square" lIns="0" tIns="0" rIns="0" bIns="0" rtlCol="0" anchor="t"/>
          <a:lstStyle/>
          <a:p>
            <a:pPr algn="ctr">
              <a:lnSpc>
                <a:spcPts val="6958"/>
              </a:lnSpc>
            </a:pPr>
            <a:r>
              <a:rPr lang="en-US" sz="5500" b="1" dirty="0">
                <a:solidFill>
                  <a:srgbClr val="FF0000"/>
                </a:solidFill>
                <a:latin typeface="Outfit Extra Bold" pitchFamily="34" charset="0"/>
                <a:ea typeface="Outfit Extra Bold" pitchFamily="34" charset="-122"/>
                <a:cs typeface="Outfit Extra Bold" pitchFamily="34" charset="-120"/>
              </a:rPr>
              <a:t>International Participation</a:t>
            </a:r>
          </a:p>
        </p:txBody>
      </p:sp>
      <p:sp>
        <p:nvSpPr>
          <p:cNvPr id="4" name="Text 1"/>
          <p:cNvSpPr/>
          <p:nvPr/>
        </p:nvSpPr>
        <p:spPr>
          <a:xfrm>
            <a:off x="5292031" y="3516412"/>
            <a:ext cx="6179939" cy="1316832"/>
          </a:xfrm>
          <a:prstGeom prst="rect">
            <a:avLst/>
          </a:prstGeom>
          <a:noFill/>
          <a:ln/>
        </p:spPr>
        <p:txBody>
          <a:bodyPr wrap="square" lIns="0" tIns="0" rIns="0" bIns="0" rtlCol="0" anchor="t"/>
          <a:lstStyle/>
          <a:p>
            <a:pPr>
              <a:lnSpc>
                <a:spcPts val="2583"/>
              </a:lnSpc>
            </a:pPr>
            <a:endParaRPr lang="en-US" sz="1583" dirty="0"/>
          </a:p>
        </p:txBody>
      </p:sp>
    </p:spTree>
    <p:extLst>
      <p:ext uri="{BB962C8B-B14F-4D97-AF65-F5344CB8AC3E}">
        <p14:creationId xmlns:p14="http://schemas.microsoft.com/office/powerpoint/2010/main" val="3322644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904381" y="717559"/>
            <a:ext cx="4695627" cy="586978"/>
          </a:xfrm>
          <a:prstGeom prst="rect">
            <a:avLst/>
          </a:prstGeom>
          <a:noFill/>
          <a:ln/>
        </p:spPr>
        <p:txBody>
          <a:bodyPr wrap="none" lIns="0" tIns="0" rIns="0" bIns="0" rtlCol="0" anchor="t"/>
          <a:lstStyle/>
          <a:p>
            <a:pPr algn="just">
              <a:lnSpc>
                <a:spcPct val="107000"/>
              </a:lnSpc>
              <a:spcAft>
                <a:spcPts val="667"/>
              </a:spcAft>
            </a:pPr>
            <a:r>
              <a:rPr lang="en-US" sz="3667" b="1" dirty="0">
                <a:solidFill>
                  <a:srgbClr val="231971"/>
                </a:solidFill>
                <a:latin typeface="Outfit Extra Bold" pitchFamily="34" charset="0"/>
              </a:rPr>
              <a:t>SARSO</a:t>
            </a:r>
          </a:p>
        </p:txBody>
      </p:sp>
      <p:sp>
        <p:nvSpPr>
          <p:cNvPr id="14" name="TextBox 13">
            <a:extLst>
              <a:ext uri="{FF2B5EF4-FFF2-40B4-BE49-F238E27FC236}">
                <a16:creationId xmlns:a16="http://schemas.microsoft.com/office/drawing/2014/main" id="{57B4B0F8-3D29-1FB0-4044-575E486EFF01}"/>
              </a:ext>
            </a:extLst>
          </p:cNvPr>
          <p:cNvSpPr txBox="1"/>
          <p:nvPr/>
        </p:nvSpPr>
        <p:spPr>
          <a:xfrm>
            <a:off x="3384648" y="1314917"/>
            <a:ext cx="8046066" cy="5477462"/>
          </a:xfrm>
          <a:prstGeom prst="rect">
            <a:avLst/>
          </a:prstGeom>
          <a:noFill/>
        </p:spPr>
        <p:txBody>
          <a:bodyPr wrap="square">
            <a:spAutoFit/>
          </a:bodyPr>
          <a:lstStyle/>
          <a:p>
            <a:pPr algn="just"/>
            <a:r>
              <a:rPr lang="en-IN" sz="2333" b="1" dirty="0">
                <a:solidFill>
                  <a:srgbClr val="000000"/>
                </a:solidFill>
              </a:rPr>
              <a:t>South Asian Regional Standards Organization (SARSO)</a:t>
            </a:r>
          </a:p>
          <a:p>
            <a:pPr algn="just"/>
            <a:endParaRPr lang="en-IN" sz="2333" b="1" dirty="0">
              <a:solidFill>
                <a:srgbClr val="000000"/>
              </a:solidFill>
            </a:endParaRPr>
          </a:p>
          <a:p>
            <a:pPr marL="380985" indent="-380985" algn="just">
              <a:buFont typeface="Arial" panose="020B0604020202020204" pitchFamily="34" charset="0"/>
              <a:buChar char="•"/>
            </a:pPr>
            <a:r>
              <a:rPr lang="en-IN" sz="2333" dirty="0">
                <a:solidFill>
                  <a:srgbClr val="000000"/>
                </a:solidFill>
              </a:rPr>
              <a:t>Established in 2011, operational in 2014, </a:t>
            </a:r>
            <a:r>
              <a:rPr lang="en-US" sz="2333" dirty="0">
                <a:solidFill>
                  <a:srgbClr val="000000"/>
                </a:solidFill>
              </a:rPr>
              <a:t>based in Dhaka, Bangladesh. </a:t>
            </a:r>
          </a:p>
          <a:p>
            <a:pPr algn="just"/>
            <a:endParaRPr lang="en-IN" sz="2333" dirty="0">
              <a:solidFill>
                <a:srgbClr val="000000"/>
              </a:solidFill>
            </a:endParaRPr>
          </a:p>
          <a:p>
            <a:pPr marL="380985" indent="-380985" algn="just">
              <a:buFont typeface="Arial" panose="020B0604020202020204" pitchFamily="34" charset="0"/>
              <a:buChar char="•"/>
            </a:pPr>
            <a:r>
              <a:rPr lang="en-IN" sz="2333" dirty="0">
                <a:solidFill>
                  <a:srgbClr val="000000"/>
                </a:solidFill>
              </a:rPr>
              <a:t>Goal: Coordinate and harmonize standards across South Asia</a:t>
            </a:r>
          </a:p>
          <a:p>
            <a:pPr algn="just"/>
            <a:endParaRPr lang="en-IN" sz="2333" dirty="0">
              <a:solidFill>
                <a:srgbClr val="000000"/>
              </a:solidFill>
            </a:endParaRPr>
          </a:p>
          <a:p>
            <a:pPr marL="380985" indent="-380985" algn="just">
              <a:buFont typeface="Arial" panose="020B0604020202020204" pitchFamily="34" charset="0"/>
              <a:buChar char="•"/>
            </a:pPr>
            <a:r>
              <a:rPr lang="en-IN" sz="2333" dirty="0">
                <a:solidFill>
                  <a:srgbClr val="000000"/>
                </a:solidFill>
              </a:rPr>
              <a:t>Members: 8 SAARC countries (Afghanistan, Bangladesh, Bhutan, India, Maldives, Nepal, Pakistan, Sri Lanka)</a:t>
            </a:r>
          </a:p>
          <a:p>
            <a:pPr lvl="0" algn="just"/>
            <a:endParaRPr lang="en-IN" sz="2333" dirty="0">
              <a:solidFill>
                <a:srgbClr val="000000"/>
              </a:solidFill>
            </a:endParaRPr>
          </a:p>
          <a:p>
            <a:pPr marL="380985" indent="-380985" algn="just">
              <a:buFont typeface="Arial" panose="020B0604020202020204" pitchFamily="34" charset="0"/>
              <a:buChar char="•"/>
            </a:pPr>
            <a:r>
              <a:rPr lang="en-US" sz="2333" dirty="0"/>
              <a:t>The six STCs are, STC 01: Food and Agricultural Products, STC 02: Electrical, Electronics, Telecom &amp; IT, STC 03: Building Materials, STC 04: Jute, Textile and Leather, STC 05: Chemicals and Chemical Products, STC 06: Conformity Assessment</a:t>
            </a:r>
          </a:p>
          <a:p>
            <a:pPr marL="380985" indent="-380985" algn="just">
              <a:buFont typeface="Arial" panose="020B0604020202020204" pitchFamily="34" charset="0"/>
              <a:buChar char="•"/>
            </a:pPr>
            <a:endParaRPr lang="en-IN" sz="2333" dirty="0"/>
          </a:p>
        </p:txBody>
      </p:sp>
      <p:pic>
        <p:nvPicPr>
          <p:cNvPr id="2" name="Picture 1"/>
          <p:cNvPicPr>
            <a:picLocks noChangeAspect="1"/>
          </p:cNvPicPr>
          <p:nvPr/>
        </p:nvPicPr>
        <p:blipFill>
          <a:blip r:embed="rId3"/>
          <a:stretch>
            <a:fillRect/>
          </a:stretch>
        </p:blipFill>
        <p:spPr>
          <a:xfrm>
            <a:off x="312891" y="1970493"/>
            <a:ext cx="2890787" cy="2886129"/>
          </a:xfrm>
          <a:prstGeom prst="rect">
            <a:avLst/>
          </a:prstGeom>
        </p:spPr>
      </p:pic>
      <p:sp>
        <p:nvSpPr>
          <p:cNvPr id="5" name="Rectangle 4"/>
          <p:cNvSpPr/>
          <p:nvPr/>
        </p:nvSpPr>
        <p:spPr>
          <a:xfrm>
            <a:off x="10725355" y="6448324"/>
            <a:ext cx="1466645" cy="319548"/>
          </a:xfrm>
          <a:prstGeom prst="rect">
            <a:avLst/>
          </a:prstGeom>
          <a:solidFill>
            <a:srgbClr val="CFCCEB"/>
          </a:solidFill>
          <a:ln>
            <a:solidFill>
              <a:srgbClr val="E1CCF0"/>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1500"/>
          </a:p>
        </p:txBody>
      </p:sp>
      <p:sp>
        <p:nvSpPr>
          <p:cNvPr id="6"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2572773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412767" y="930592"/>
            <a:ext cx="4695627" cy="586978"/>
          </a:xfrm>
          <a:prstGeom prst="rect">
            <a:avLst/>
          </a:prstGeom>
          <a:noFill/>
          <a:ln/>
        </p:spPr>
        <p:txBody>
          <a:bodyPr wrap="none" lIns="0" tIns="0" rIns="0" bIns="0" rtlCol="0" anchor="t"/>
          <a:lstStyle/>
          <a:p>
            <a:pPr algn="just">
              <a:lnSpc>
                <a:spcPct val="107000"/>
              </a:lnSpc>
              <a:spcAft>
                <a:spcPts val="667"/>
              </a:spcAft>
            </a:pPr>
            <a:endParaRPr lang="en-US" sz="3667" b="1" dirty="0">
              <a:solidFill>
                <a:srgbClr val="231971"/>
              </a:solidFill>
              <a:latin typeface="Outfit Extra Bold" pitchFamily="34" charset="0"/>
            </a:endParaRPr>
          </a:p>
        </p:txBody>
      </p:sp>
      <p:sp>
        <p:nvSpPr>
          <p:cNvPr id="4" name="TextBox 3">
            <a:extLst>
              <a:ext uri="{FF2B5EF4-FFF2-40B4-BE49-F238E27FC236}">
                <a16:creationId xmlns:a16="http://schemas.microsoft.com/office/drawing/2014/main" id="{6173F770-9A9B-2CD9-B2A9-F9941DDCCE5B}"/>
              </a:ext>
            </a:extLst>
          </p:cNvPr>
          <p:cNvSpPr txBox="1"/>
          <p:nvPr/>
        </p:nvSpPr>
        <p:spPr>
          <a:xfrm>
            <a:off x="1147097" y="940549"/>
            <a:ext cx="9802091" cy="1220975"/>
          </a:xfrm>
          <a:prstGeom prst="rect">
            <a:avLst/>
          </a:prstGeom>
          <a:noFill/>
        </p:spPr>
        <p:txBody>
          <a:bodyPr wrap="square">
            <a:spAutoFit/>
          </a:bodyPr>
          <a:lstStyle/>
          <a:p>
            <a:r>
              <a:rPr lang="en-US" sz="3667" b="1" dirty="0">
                <a:solidFill>
                  <a:srgbClr val="231971"/>
                </a:solidFill>
                <a:latin typeface="Outfit Extra Bold" pitchFamily="34" charset="0"/>
              </a:rPr>
              <a:t>Participation in ISO/IEC Level Standardization</a:t>
            </a:r>
          </a:p>
        </p:txBody>
      </p:sp>
      <p:pic>
        <p:nvPicPr>
          <p:cNvPr id="2" name="Picture 1"/>
          <p:cNvPicPr>
            <a:picLocks noChangeAspect="1"/>
          </p:cNvPicPr>
          <p:nvPr/>
        </p:nvPicPr>
        <p:blipFill>
          <a:blip r:embed="rId3"/>
          <a:stretch>
            <a:fillRect/>
          </a:stretch>
        </p:blipFill>
        <p:spPr>
          <a:xfrm>
            <a:off x="2335418" y="2334265"/>
            <a:ext cx="6619875" cy="3500438"/>
          </a:xfrm>
          <a:prstGeom prst="rect">
            <a:avLst/>
          </a:prstGeom>
        </p:spPr>
      </p:pic>
      <p:sp>
        <p:nvSpPr>
          <p:cNvPr id="5" name="Rectangle 4"/>
          <p:cNvSpPr/>
          <p:nvPr/>
        </p:nvSpPr>
        <p:spPr>
          <a:xfrm>
            <a:off x="10725355" y="6448324"/>
            <a:ext cx="1466645" cy="319548"/>
          </a:xfrm>
          <a:prstGeom prst="rect">
            <a:avLst/>
          </a:prstGeom>
          <a:solidFill>
            <a:srgbClr val="CFCCEB"/>
          </a:solidFill>
          <a:ln>
            <a:solidFill>
              <a:srgbClr val="E1CCF0"/>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1500"/>
          </a:p>
        </p:txBody>
      </p:sp>
      <p:sp>
        <p:nvSpPr>
          <p:cNvPr id="6"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354253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56897" y="930592"/>
            <a:ext cx="4695627" cy="586978"/>
          </a:xfrm>
          <a:prstGeom prst="rect">
            <a:avLst/>
          </a:prstGeom>
          <a:noFill/>
          <a:ln/>
        </p:spPr>
        <p:txBody>
          <a:bodyPr wrap="none" lIns="0" tIns="0" rIns="0" bIns="0" rtlCol="0" anchor="t"/>
          <a:lstStyle/>
          <a:p>
            <a:pPr algn="just">
              <a:lnSpc>
                <a:spcPct val="107000"/>
              </a:lnSpc>
              <a:spcAft>
                <a:spcPts val="667"/>
              </a:spcAft>
            </a:pPr>
            <a:r>
              <a:rPr lang="en-US" sz="3667" b="1" dirty="0">
                <a:solidFill>
                  <a:srgbClr val="231971"/>
                </a:solidFill>
                <a:latin typeface="Outfit Extra Bold" pitchFamily="34" charset="0"/>
              </a:rPr>
              <a:t>Introduction</a:t>
            </a:r>
          </a:p>
        </p:txBody>
      </p:sp>
      <p:sp>
        <p:nvSpPr>
          <p:cNvPr id="14" name="TextBox 13">
            <a:extLst>
              <a:ext uri="{FF2B5EF4-FFF2-40B4-BE49-F238E27FC236}">
                <a16:creationId xmlns:a16="http://schemas.microsoft.com/office/drawing/2014/main" id="{57B4B0F8-3D29-1FB0-4044-575E486EFF01}"/>
              </a:ext>
            </a:extLst>
          </p:cNvPr>
          <p:cNvSpPr txBox="1"/>
          <p:nvPr/>
        </p:nvSpPr>
        <p:spPr>
          <a:xfrm>
            <a:off x="1090576" y="1907097"/>
            <a:ext cx="9547687" cy="4041427"/>
          </a:xfrm>
          <a:prstGeom prst="rect">
            <a:avLst/>
          </a:prstGeom>
          <a:noFill/>
        </p:spPr>
        <p:txBody>
          <a:bodyPr wrap="square">
            <a:spAutoFit/>
          </a:bodyPr>
          <a:lstStyle/>
          <a:p>
            <a:pPr algn="just">
              <a:buFont typeface="Arial" panose="020B0604020202020204" pitchFamily="34" charset="0"/>
              <a:buChar char="•"/>
            </a:pPr>
            <a:r>
              <a:rPr lang="en-IN" sz="2333" dirty="0">
                <a:solidFill>
                  <a:srgbClr val="000000"/>
                </a:solidFill>
              </a:rPr>
              <a:t>National Standards Body: Bureau of Indian Standards (BIS)</a:t>
            </a:r>
          </a:p>
          <a:p>
            <a:pPr algn="just"/>
            <a:endParaRPr lang="en-IN" sz="2333" dirty="0">
              <a:solidFill>
                <a:srgbClr val="000000"/>
              </a:solidFill>
            </a:endParaRPr>
          </a:p>
          <a:p>
            <a:pPr algn="just">
              <a:buFont typeface="Arial" panose="020B0604020202020204" pitchFamily="34" charset="0"/>
              <a:buChar char="•"/>
            </a:pPr>
            <a:r>
              <a:rPr lang="en-IN" sz="2333" dirty="0">
                <a:solidFill>
                  <a:srgbClr val="000000"/>
                </a:solidFill>
              </a:rPr>
              <a:t>Representation in ISO and IEC</a:t>
            </a:r>
          </a:p>
          <a:p>
            <a:pPr algn="just"/>
            <a:endParaRPr lang="en-IN" sz="2333" dirty="0">
              <a:solidFill>
                <a:srgbClr val="000000"/>
              </a:solidFill>
            </a:endParaRPr>
          </a:p>
          <a:p>
            <a:pPr algn="just">
              <a:buFont typeface="Arial" panose="020B0604020202020204" pitchFamily="34" charset="0"/>
              <a:buChar char="•"/>
            </a:pPr>
            <a:r>
              <a:rPr lang="en-IN" sz="2333" dirty="0">
                <a:solidFill>
                  <a:srgbClr val="000000"/>
                </a:solidFill>
              </a:rPr>
              <a:t>Membership Types:</a:t>
            </a:r>
          </a:p>
          <a:p>
            <a:pPr algn="just"/>
            <a:endParaRPr lang="en-IN" sz="2333" dirty="0">
              <a:solidFill>
                <a:srgbClr val="000000"/>
              </a:solidFill>
            </a:endParaRPr>
          </a:p>
          <a:p>
            <a:pPr algn="just"/>
            <a:r>
              <a:rPr lang="en-IN" sz="2333" dirty="0">
                <a:solidFill>
                  <a:srgbClr val="000000"/>
                </a:solidFill>
              </a:rPr>
              <a:t>Participating Member (P-member)-Active involvement in committees</a:t>
            </a:r>
          </a:p>
          <a:p>
            <a:pPr algn="just"/>
            <a:r>
              <a:rPr lang="en-IN" sz="2333" dirty="0">
                <a:solidFill>
                  <a:srgbClr val="000000"/>
                </a:solidFill>
              </a:rPr>
              <a:t>Observer Member (O-member)-Limited participation</a:t>
            </a:r>
          </a:p>
          <a:p>
            <a:pPr algn="just"/>
            <a:endParaRPr lang="en-IN" sz="2333" b="1" dirty="0"/>
          </a:p>
          <a:p>
            <a:pPr algn="just"/>
            <a:endParaRPr lang="en-IN" sz="2333" b="1" dirty="0"/>
          </a:p>
          <a:p>
            <a:pPr algn="just"/>
            <a:endParaRPr lang="en-IN" sz="2333" dirty="0"/>
          </a:p>
        </p:txBody>
      </p:sp>
      <p:sp>
        <p:nvSpPr>
          <p:cNvPr id="4" name="Rectangle 3"/>
          <p:cNvSpPr/>
          <p:nvPr/>
        </p:nvSpPr>
        <p:spPr>
          <a:xfrm>
            <a:off x="10725355" y="6437933"/>
            <a:ext cx="1466645" cy="319548"/>
          </a:xfrm>
          <a:prstGeom prst="rect">
            <a:avLst/>
          </a:prstGeom>
          <a:solidFill>
            <a:srgbClr val="CFCCEB"/>
          </a:solidFill>
          <a:ln>
            <a:solidFill>
              <a:srgbClr val="E1CCF0"/>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1500"/>
          </a:p>
        </p:txBody>
      </p:sp>
      <p:sp>
        <p:nvSpPr>
          <p:cNvPr id="5"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2657234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953541" y="565575"/>
            <a:ext cx="9370329" cy="586978"/>
          </a:xfrm>
          <a:prstGeom prst="rect">
            <a:avLst/>
          </a:prstGeom>
          <a:noFill/>
          <a:ln/>
        </p:spPr>
        <p:txBody>
          <a:bodyPr wrap="none" lIns="0" tIns="0" rIns="0" bIns="0" rtlCol="0" anchor="t"/>
          <a:lstStyle/>
          <a:p>
            <a:pPr algn="just">
              <a:lnSpc>
                <a:spcPct val="107000"/>
              </a:lnSpc>
              <a:spcAft>
                <a:spcPts val="667"/>
              </a:spcAft>
            </a:pPr>
            <a:r>
              <a:rPr lang="en-US" sz="3667" b="1" dirty="0">
                <a:solidFill>
                  <a:srgbClr val="231971"/>
                </a:solidFill>
                <a:latin typeface="Outfit Extra Bold" pitchFamily="34" charset="0"/>
              </a:rPr>
              <a:t>Why Participation in ISO &amp; IEC is Important?</a:t>
            </a:r>
          </a:p>
        </p:txBody>
      </p:sp>
      <p:graphicFrame>
        <p:nvGraphicFramePr>
          <p:cNvPr id="4" name="Diagram 3"/>
          <p:cNvGraphicFramePr/>
          <p:nvPr>
            <p:extLst/>
          </p:nvPr>
        </p:nvGraphicFramePr>
        <p:xfrm>
          <a:off x="1016000" y="1152554"/>
          <a:ext cx="9422581" cy="50472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0725355" y="6448324"/>
            <a:ext cx="1466645" cy="319548"/>
          </a:xfrm>
          <a:prstGeom prst="rect">
            <a:avLst/>
          </a:prstGeom>
          <a:solidFill>
            <a:srgbClr val="CFCCEB"/>
          </a:solidFill>
          <a:ln>
            <a:solidFill>
              <a:srgbClr val="E1CCF0"/>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1500"/>
          </a:p>
        </p:txBody>
      </p:sp>
      <p:sp>
        <p:nvSpPr>
          <p:cNvPr id="6"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3623748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412767" y="930592"/>
            <a:ext cx="4695627" cy="586978"/>
          </a:xfrm>
          <a:prstGeom prst="rect">
            <a:avLst/>
          </a:prstGeom>
          <a:noFill/>
          <a:ln/>
        </p:spPr>
        <p:txBody>
          <a:bodyPr wrap="none" lIns="0" tIns="0" rIns="0" bIns="0" rtlCol="0" anchor="t"/>
          <a:lstStyle/>
          <a:p>
            <a:pPr algn="just">
              <a:lnSpc>
                <a:spcPct val="107000"/>
              </a:lnSpc>
              <a:spcAft>
                <a:spcPts val="667"/>
              </a:spcAft>
            </a:pPr>
            <a:r>
              <a:rPr lang="en-US" sz="3333" b="1" dirty="0">
                <a:solidFill>
                  <a:srgbClr val="231971"/>
                </a:solidFill>
                <a:latin typeface="Outfit Extra Bold" pitchFamily="34" charset="0"/>
              </a:rPr>
              <a:t>Priority Areas of Participation &amp;Proposing New Work Items</a:t>
            </a:r>
          </a:p>
        </p:txBody>
      </p:sp>
      <p:graphicFrame>
        <p:nvGraphicFramePr>
          <p:cNvPr id="2" name="Diagram 1"/>
          <p:cNvGraphicFramePr/>
          <p:nvPr>
            <p:extLst/>
          </p:nvPr>
        </p:nvGraphicFramePr>
        <p:xfrm>
          <a:off x="1165953" y="2019759"/>
          <a:ext cx="9446963" cy="4118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0725355" y="6448324"/>
            <a:ext cx="1466645" cy="319548"/>
          </a:xfrm>
          <a:prstGeom prst="rect">
            <a:avLst/>
          </a:prstGeom>
          <a:solidFill>
            <a:srgbClr val="CFCCEB"/>
          </a:solidFill>
          <a:ln>
            <a:solidFill>
              <a:srgbClr val="E1CCF0"/>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1500"/>
          </a:p>
        </p:txBody>
      </p:sp>
      <p:sp>
        <p:nvSpPr>
          <p:cNvPr id="5"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2123243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60251" y="935313"/>
            <a:ext cx="9181878" cy="586978"/>
          </a:xfrm>
          <a:prstGeom prst="rect">
            <a:avLst/>
          </a:prstGeom>
          <a:noFill/>
          <a:ln/>
        </p:spPr>
        <p:txBody>
          <a:bodyPr wrap="none" lIns="0" tIns="0" rIns="0" bIns="0" rtlCol="0" anchor="t"/>
          <a:lstStyle/>
          <a:p>
            <a:pPr algn="just">
              <a:lnSpc>
                <a:spcPct val="107000"/>
              </a:lnSpc>
              <a:spcAft>
                <a:spcPts val="667"/>
              </a:spcAft>
            </a:pPr>
            <a:r>
              <a:rPr lang="en-IN" sz="3333" b="1" dirty="0">
                <a:solidFill>
                  <a:srgbClr val="231971"/>
                </a:solidFill>
                <a:latin typeface="Outfit Extra Bold" pitchFamily="34" charset="0"/>
              </a:rPr>
              <a:t>Proposal for a New Field of Technical Activity</a:t>
            </a:r>
            <a:endParaRPr lang="en-US" sz="3333" b="1" dirty="0">
              <a:solidFill>
                <a:srgbClr val="231971"/>
              </a:solidFill>
              <a:latin typeface="Outfit Extra Bold" pitchFamily="34" charset="0"/>
            </a:endParaRPr>
          </a:p>
        </p:txBody>
      </p:sp>
      <p:sp>
        <p:nvSpPr>
          <p:cNvPr id="14" name="TextBox 13">
            <a:extLst>
              <a:ext uri="{FF2B5EF4-FFF2-40B4-BE49-F238E27FC236}">
                <a16:creationId xmlns:a16="http://schemas.microsoft.com/office/drawing/2014/main" id="{57B4B0F8-3D29-1FB0-4044-575E486EFF01}"/>
              </a:ext>
            </a:extLst>
          </p:cNvPr>
          <p:cNvSpPr txBox="1"/>
          <p:nvPr/>
        </p:nvSpPr>
        <p:spPr>
          <a:xfrm>
            <a:off x="688258" y="1907097"/>
            <a:ext cx="8645313" cy="4759444"/>
          </a:xfrm>
          <a:prstGeom prst="rect">
            <a:avLst/>
          </a:prstGeom>
          <a:noFill/>
        </p:spPr>
        <p:txBody>
          <a:bodyPr wrap="square">
            <a:spAutoFit/>
          </a:bodyPr>
          <a:lstStyle/>
          <a:p>
            <a:pPr algn="just"/>
            <a:r>
              <a:rPr lang="en-IN" sz="2333" b="1" dirty="0">
                <a:solidFill>
                  <a:srgbClr val="000000"/>
                </a:solidFill>
              </a:rPr>
              <a:t>ISO Form 1 Requirements</a:t>
            </a:r>
          </a:p>
          <a:p>
            <a:pPr algn="just"/>
            <a:endParaRPr lang="en-IN" sz="2333" b="1" dirty="0">
              <a:solidFill>
                <a:srgbClr val="000000"/>
              </a:solidFill>
            </a:endParaRPr>
          </a:p>
          <a:p>
            <a:pPr algn="just">
              <a:buFont typeface="Arial" panose="020B0604020202020204" pitchFamily="34" charset="0"/>
              <a:buChar char="•"/>
            </a:pPr>
            <a:r>
              <a:rPr lang="en-IN" sz="2333" dirty="0">
                <a:solidFill>
                  <a:srgbClr val="000000"/>
                </a:solidFill>
              </a:rPr>
              <a:t>Justification for the new field</a:t>
            </a:r>
          </a:p>
          <a:p>
            <a:pPr algn="just"/>
            <a:endParaRPr lang="en-IN" sz="2333" dirty="0">
              <a:solidFill>
                <a:srgbClr val="000000"/>
              </a:solidFill>
            </a:endParaRPr>
          </a:p>
          <a:p>
            <a:pPr algn="just">
              <a:buFont typeface="Arial" panose="020B0604020202020204" pitchFamily="34" charset="0"/>
              <a:buChar char="•"/>
            </a:pPr>
            <a:r>
              <a:rPr lang="en-IN" sz="2333" dirty="0">
                <a:solidFill>
                  <a:srgbClr val="000000"/>
                </a:solidFill>
              </a:rPr>
              <a:t>Precise definition of scope- </a:t>
            </a:r>
            <a:r>
              <a:rPr lang="en-IN" sz="2333" dirty="0"/>
              <a:t>Specific area of concern, avoid redundancy with existing activities</a:t>
            </a:r>
          </a:p>
          <a:p>
            <a:pPr algn="just"/>
            <a:endParaRPr lang="en-IN" sz="2333" dirty="0">
              <a:solidFill>
                <a:srgbClr val="000000"/>
              </a:solidFill>
            </a:endParaRPr>
          </a:p>
          <a:p>
            <a:pPr algn="just">
              <a:buFont typeface="Arial" panose="020B0604020202020204" pitchFamily="34" charset="0"/>
              <a:buChar char="•"/>
            </a:pPr>
            <a:r>
              <a:rPr lang="en-IN" sz="2333" dirty="0">
                <a:solidFill>
                  <a:srgbClr val="000000"/>
                </a:solidFill>
                <a:latin typeface="-webkit-standard"/>
              </a:rPr>
              <a:t>Avoid general aims and principles</a:t>
            </a:r>
          </a:p>
          <a:p>
            <a:pPr algn="just">
              <a:buFont typeface="Arial" panose="020B0604020202020204" pitchFamily="34" charset="0"/>
              <a:buChar char="•"/>
            </a:pPr>
            <a:endParaRPr lang="en-IN" sz="2333" dirty="0">
              <a:solidFill>
                <a:srgbClr val="000000"/>
              </a:solidFill>
              <a:latin typeface="-webkit-standard"/>
            </a:endParaRPr>
          </a:p>
          <a:p>
            <a:pPr algn="just">
              <a:buFont typeface="Arial" panose="020B0604020202020204" pitchFamily="34" charset="0"/>
              <a:buChar char="•"/>
            </a:pPr>
            <a:endParaRPr lang="en-IN" sz="2333" dirty="0">
              <a:solidFill>
                <a:srgbClr val="000000"/>
              </a:solidFill>
            </a:endParaRPr>
          </a:p>
          <a:p>
            <a:pPr algn="just"/>
            <a:r>
              <a:rPr lang="en-IN" sz="2333" dirty="0"/>
              <a:t/>
            </a:r>
            <a:br>
              <a:rPr lang="en-IN" sz="2333" dirty="0"/>
            </a:br>
            <a:endParaRPr lang="en-IN" sz="2333" dirty="0"/>
          </a:p>
          <a:p>
            <a:pPr algn="just"/>
            <a:endParaRPr lang="en-IN" sz="2333" dirty="0"/>
          </a:p>
        </p:txBody>
      </p:sp>
      <p:sp>
        <p:nvSpPr>
          <p:cNvPr id="2" name="AutoShape 2" descr="FORM 1: PROPOSAL FOR A NEW FIELD OF TECHNICAL ACTIVITY">
            <a:extLst>
              <a:ext uri="{FF2B5EF4-FFF2-40B4-BE49-F238E27FC236}">
                <a16:creationId xmlns:a16="http://schemas.microsoft.com/office/drawing/2014/main" id="{260E7828-9413-CFD0-46BD-0428551734B0}"/>
              </a:ext>
            </a:extLst>
          </p:cNvPr>
          <p:cNvSpPr>
            <a:spLocks noChangeAspect="1" noChangeArrowheads="1"/>
          </p:cNvSpPr>
          <p:nvPr/>
        </p:nvSpPr>
        <p:spPr bwMode="auto">
          <a:xfrm>
            <a:off x="5969000" y="3302000"/>
            <a:ext cx="254000" cy="25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n-US" sz="1500"/>
          </a:p>
        </p:txBody>
      </p:sp>
      <p:sp>
        <p:nvSpPr>
          <p:cNvPr id="5" name="Rectangle 4"/>
          <p:cNvSpPr/>
          <p:nvPr/>
        </p:nvSpPr>
        <p:spPr>
          <a:xfrm>
            <a:off x="10725355" y="6448324"/>
            <a:ext cx="1466645" cy="319548"/>
          </a:xfrm>
          <a:prstGeom prst="rect">
            <a:avLst/>
          </a:prstGeom>
          <a:solidFill>
            <a:srgbClr val="CFCCEB"/>
          </a:solidFill>
          <a:ln>
            <a:solidFill>
              <a:srgbClr val="E1CCF0"/>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1500"/>
          </a:p>
        </p:txBody>
      </p:sp>
      <p:sp>
        <p:nvSpPr>
          <p:cNvPr id="6"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2355073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412767" y="930592"/>
            <a:ext cx="4695627" cy="586978"/>
          </a:xfrm>
          <a:prstGeom prst="rect">
            <a:avLst/>
          </a:prstGeom>
          <a:noFill/>
          <a:ln/>
        </p:spPr>
        <p:txBody>
          <a:bodyPr wrap="none" lIns="0" tIns="0" rIns="0" bIns="0" rtlCol="0" anchor="t"/>
          <a:lstStyle/>
          <a:p>
            <a:pPr algn="just">
              <a:lnSpc>
                <a:spcPct val="107000"/>
              </a:lnSpc>
              <a:spcAft>
                <a:spcPts val="667"/>
              </a:spcAft>
            </a:pPr>
            <a:r>
              <a:rPr lang="en-IN" sz="3333" b="1" dirty="0">
                <a:solidFill>
                  <a:srgbClr val="231971"/>
                </a:solidFill>
                <a:latin typeface="Outfit Extra Bold" pitchFamily="34" charset="0"/>
              </a:rPr>
              <a:t>Proposal for a New Work Item (NWIP)</a:t>
            </a:r>
            <a:endParaRPr lang="en-US" sz="3333" b="1" dirty="0">
              <a:solidFill>
                <a:srgbClr val="231971"/>
              </a:solidFill>
              <a:latin typeface="Outfit Extra Bold" pitchFamily="34" charset="0"/>
            </a:endParaRPr>
          </a:p>
        </p:txBody>
      </p:sp>
      <p:sp>
        <p:nvSpPr>
          <p:cNvPr id="14" name="TextBox 13">
            <a:extLst>
              <a:ext uri="{FF2B5EF4-FFF2-40B4-BE49-F238E27FC236}">
                <a16:creationId xmlns:a16="http://schemas.microsoft.com/office/drawing/2014/main" id="{57B4B0F8-3D29-1FB0-4044-575E486EFF01}"/>
              </a:ext>
            </a:extLst>
          </p:cNvPr>
          <p:cNvSpPr txBox="1"/>
          <p:nvPr/>
        </p:nvSpPr>
        <p:spPr>
          <a:xfrm>
            <a:off x="934064" y="1907097"/>
            <a:ext cx="9392875" cy="4400435"/>
          </a:xfrm>
          <a:prstGeom prst="rect">
            <a:avLst/>
          </a:prstGeom>
          <a:noFill/>
        </p:spPr>
        <p:txBody>
          <a:bodyPr wrap="square">
            <a:spAutoFit/>
          </a:bodyPr>
          <a:lstStyle/>
          <a:p>
            <a:pPr algn="l"/>
            <a:r>
              <a:rPr lang="en-IN" sz="2333" b="1" dirty="0">
                <a:solidFill>
                  <a:srgbClr val="000000"/>
                </a:solidFill>
              </a:rPr>
              <a:t>ISO Form 4 Requirements</a:t>
            </a:r>
          </a:p>
          <a:p>
            <a:pPr lvl="1" algn="l"/>
            <a:endParaRPr lang="en-IN" sz="2333" b="1" dirty="0">
              <a:solidFill>
                <a:srgbClr val="000000"/>
              </a:solidFill>
            </a:endParaRPr>
          </a:p>
          <a:p>
            <a:pPr marL="761970" lvl="1" indent="-380985">
              <a:buFont typeface="Wingdings" pitchFamily="2" charset="2"/>
              <a:buChar char="Ø"/>
            </a:pPr>
            <a:r>
              <a:rPr lang="en-IN" sz="2333" dirty="0">
                <a:solidFill>
                  <a:srgbClr val="000000"/>
                </a:solidFill>
              </a:rPr>
              <a:t>Scope definition</a:t>
            </a:r>
          </a:p>
          <a:p>
            <a:pPr marL="761970" lvl="1" indent="-380985">
              <a:buFont typeface="Wingdings" pitchFamily="2" charset="2"/>
              <a:buChar char="Ø"/>
            </a:pPr>
            <a:r>
              <a:rPr lang="en-IN" sz="2333" dirty="0">
                <a:solidFill>
                  <a:srgbClr val="000000"/>
                </a:solidFill>
              </a:rPr>
              <a:t>Justification for societal need</a:t>
            </a:r>
          </a:p>
          <a:p>
            <a:pPr marL="761970" lvl="1" indent="-380985">
              <a:buFont typeface="Wingdings" pitchFamily="2" charset="2"/>
              <a:buChar char="Ø"/>
            </a:pPr>
            <a:r>
              <a:rPr lang="en-IN" sz="2333" dirty="0">
                <a:solidFill>
                  <a:srgbClr val="000000"/>
                </a:solidFill>
              </a:rPr>
              <a:t>Identification of supporting Sustainable Development Goals (SDGs)</a:t>
            </a:r>
          </a:p>
          <a:p>
            <a:pPr algn="l"/>
            <a:endParaRPr lang="en-IN" sz="2333" dirty="0">
              <a:solidFill>
                <a:srgbClr val="000000"/>
              </a:solidFill>
            </a:endParaRPr>
          </a:p>
          <a:p>
            <a:pPr algn="just"/>
            <a:r>
              <a:rPr lang="en-IN" sz="2333" b="1" dirty="0">
                <a:solidFill>
                  <a:srgbClr val="000000"/>
                </a:solidFill>
              </a:rPr>
              <a:t>Essential Elements of NWIP</a:t>
            </a:r>
          </a:p>
          <a:p>
            <a:pPr marL="761970" lvl="1" indent="-380985">
              <a:buFont typeface="Wingdings" pitchFamily="2" charset="2"/>
              <a:buChar char="Ø"/>
            </a:pPr>
            <a:r>
              <a:rPr lang="en-IN" sz="2333" dirty="0">
                <a:solidFill>
                  <a:srgbClr val="000000"/>
                </a:solidFill>
              </a:rPr>
              <a:t>Stakeholder Identification</a:t>
            </a:r>
          </a:p>
          <a:p>
            <a:pPr marL="761970" lvl="1" indent="-380985">
              <a:buFont typeface="Wingdings" pitchFamily="2" charset="2"/>
              <a:buChar char="Ø"/>
            </a:pPr>
            <a:r>
              <a:rPr lang="en-IN" sz="2333" dirty="0">
                <a:solidFill>
                  <a:srgbClr val="000000"/>
                </a:solidFill>
              </a:rPr>
              <a:t>Who will be impacted?</a:t>
            </a:r>
          </a:p>
          <a:p>
            <a:pPr marL="761970" lvl="1" indent="-380985">
              <a:buFont typeface="Wingdings" pitchFamily="2" charset="2"/>
              <a:buChar char="Ø"/>
            </a:pPr>
            <a:r>
              <a:rPr lang="en-IN" sz="2333" dirty="0">
                <a:solidFill>
                  <a:srgbClr val="000000"/>
                </a:solidFill>
              </a:rPr>
              <a:t>Importance of engagement</a:t>
            </a:r>
          </a:p>
          <a:p>
            <a:pPr marL="761970" lvl="1" indent="-380985">
              <a:buFont typeface="Wingdings" pitchFamily="2" charset="2"/>
              <a:buChar char="Ø"/>
            </a:pPr>
            <a:r>
              <a:rPr lang="en-IN" sz="2333" dirty="0">
                <a:solidFill>
                  <a:srgbClr val="000000"/>
                </a:solidFill>
              </a:rPr>
              <a:t>Project Leadership</a:t>
            </a:r>
          </a:p>
          <a:p>
            <a:pPr marL="761970" lvl="1" indent="-380985">
              <a:buFont typeface="Wingdings" pitchFamily="2" charset="2"/>
              <a:buChar char="Ø"/>
            </a:pPr>
            <a:r>
              <a:rPr lang="en-IN" sz="2333" dirty="0">
                <a:solidFill>
                  <a:srgbClr val="000000"/>
                </a:solidFill>
              </a:rPr>
              <a:t>Role of project leader in initiating work</a:t>
            </a:r>
            <a:endParaRPr lang="en-IN" sz="2333" dirty="0"/>
          </a:p>
        </p:txBody>
      </p:sp>
      <p:sp>
        <p:nvSpPr>
          <p:cNvPr id="4" name="Rectangle 3"/>
          <p:cNvSpPr/>
          <p:nvPr/>
        </p:nvSpPr>
        <p:spPr>
          <a:xfrm>
            <a:off x="10725355" y="6448324"/>
            <a:ext cx="1466645" cy="319548"/>
          </a:xfrm>
          <a:prstGeom prst="rect">
            <a:avLst/>
          </a:prstGeom>
          <a:solidFill>
            <a:srgbClr val="CFCCEB"/>
          </a:solidFill>
          <a:ln>
            <a:solidFill>
              <a:srgbClr val="E1CCF0"/>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1500"/>
          </a:p>
        </p:txBody>
      </p:sp>
      <p:sp>
        <p:nvSpPr>
          <p:cNvPr id="5"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2595658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25800" y="930592"/>
            <a:ext cx="4695627" cy="586978"/>
          </a:xfrm>
          <a:prstGeom prst="rect">
            <a:avLst/>
          </a:prstGeom>
          <a:noFill/>
          <a:ln/>
        </p:spPr>
        <p:txBody>
          <a:bodyPr wrap="none" lIns="0" tIns="0" rIns="0" bIns="0" rtlCol="0" anchor="t"/>
          <a:lstStyle/>
          <a:p>
            <a:pPr algn="just">
              <a:lnSpc>
                <a:spcPct val="107000"/>
              </a:lnSpc>
              <a:spcAft>
                <a:spcPts val="667"/>
              </a:spcAft>
            </a:pPr>
            <a:r>
              <a:rPr lang="en-IN" sz="3333" b="1" dirty="0">
                <a:solidFill>
                  <a:srgbClr val="231971"/>
                </a:solidFill>
                <a:latin typeface="Outfit Extra Bold" pitchFamily="34" charset="0"/>
              </a:rPr>
              <a:t>Acquiring ISO Secretariat </a:t>
            </a:r>
            <a:endParaRPr lang="en-US" sz="3333" b="1" dirty="0">
              <a:solidFill>
                <a:srgbClr val="231971"/>
              </a:solidFill>
              <a:latin typeface="Outfit Extra Bold" pitchFamily="34" charset="0"/>
            </a:endParaRPr>
          </a:p>
        </p:txBody>
      </p:sp>
      <p:sp>
        <p:nvSpPr>
          <p:cNvPr id="14" name="TextBox 13">
            <a:extLst>
              <a:ext uri="{FF2B5EF4-FFF2-40B4-BE49-F238E27FC236}">
                <a16:creationId xmlns:a16="http://schemas.microsoft.com/office/drawing/2014/main" id="{57B4B0F8-3D29-1FB0-4044-575E486EFF01}"/>
              </a:ext>
            </a:extLst>
          </p:cNvPr>
          <p:cNvSpPr txBox="1"/>
          <p:nvPr/>
        </p:nvSpPr>
        <p:spPr>
          <a:xfrm>
            <a:off x="625800" y="1552798"/>
            <a:ext cx="9379592" cy="5118452"/>
          </a:xfrm>
          <a:prstGeom prst="rect">
            <a:avLst/>
          </a:prstGeom>
          <a:noFill/>
        </p:spPr>
        <p:txBody>
          <a:bodyPr wrap="square">
            <a:spAutoFit/>
          </a:bodyPr>
          <a:lstStyle/>
          <a:p>
            <a:pPr algn="just"/>
            <a:r>
              <a:rPr lang="en-IN" sz="2333" b="1" dirty="0">
                <a:solidFill>
                  <a:srgbClr val="000000"/>
                </a:solidFill>
              </a:rPr>
              <a:t>Overview</a:t>
            </a:r>
          </a:p>
          <a:p>
            <a:pPr marL="380985" indent="-380985" algn="just">
              <a:buFont typeface="Wingdings" pitchFamily="2" charset="2"/>
              <a:buChar char="Ø"/>
            </a:pPr>
            <a:r>
              <a:rPr lang="en-IN" sz="2333" dirty="0">
                <a:solidFill>
                  <a:srgbClr val="000000"/>
                </a:solidFill>
              </a:rPr>
              <a:t>Allocation to national bodies/national committees</a:t>
            </a:r>
          </a:p>
          <a:p>
            <a:pPr marL="380985" indent="-380985" algn="just">
              <a:buFont typeface="Wingdings" pitchFamily="2" charset="2"/>
              <a:buChar char="Ø"/>
            </a:pPr>
            <a:r>
              <a:rPr lang="en-IN" sz="2333" dirty="0">
                <a:solidFill>
                  <a:srgbClr val="000000"/>
                </a:solidFill>
              </a:rPr>
              <a:t>Criteria for participation: </a:t>
            </a:r>
            <a:r>
              <a:rPr lang="en-US" sz="2333" dirty="0">
                <a:solidFill>
                  <a:srgbClr val="000000"/>
                </a:solidFill>
              </a:rPr>
              <a:t>a)	has indicated its intention to participate actively in the work of that Technical Committee b) has accepted that it will fulfill its responsibilities as secretariat and is in a position to ensure that adequate resources are available for secretariat work. Once the secretariat of a Technical Committee or has been allocated by ISO to the national body/national committee</a:t>
            </a:r>
            <a:r>
              <a:rPr lang="en-US" sz="2333" dirty="0" smtClean="0">
                <a:solidFill>
                  <a:srgbClr val="000000"/>
                </a:solidFill>
              </a:rPr>
              <a:t>.</a:t>
            </a:r>
          </a:p>
          <a:p>
            <a:pPr marL="380985" indent="-380985" algn="just">
              <a:buFont typeface="Wingdings" pitchFamily="2" charset="2"/>
              <a:buChar char="Ø"/>
            </a:pPr>
            <a:endParaRPr lang="en-IN" sz="2333" dirty="0">
              <a:solidFill>
                <a:srgbClr val="000000"/>
              </a:solidFill>
            </a:endParaRPr>
          </a:p>
          <a:p>
            <a:pPr algn="just"/>
            <a:r>
              <a:rPr lang="en-IN" sz="2333" b="1" dirty="0">
                <a:solidFill>
                  <a:srgbClr val="000000"/>
                </a:solidFill>
              </a:rPr>
              <a:t>Secretariat Responsibilities</a:t>
            </a:r>
          </a:p>
          <a:p>
            <a:pPr marL="380985" indent="-380985" algn="just">
              <a:buFont typeface="Wingdings" pitchFamily="2" charset="2"/>
              <a:buChar char="Ø"/>
            </a:pPr>
            <a:r>
              <a:rPr lang="en-IN" sz="2333" dirty="0">
                <a:solidFill>
                  <a:srgbClr val="000000"/>
                </a:solidFill>
              </a:rPr>
              <a:t>Launching CIB ballots</a:t>
            </a:r>
          </a:p>
          <a:p>
            <a:pPr marL="380985" indent="-380985" algn="just">
              <a:buFont typeface="Wingdings" pitchFamily="2" charset="2"/>
              <a:buChar char="Ø"/>
            </a:pPr>
            <a:r>
              <a:rPr lang="en-IN" sz="2333" dirty="0">
                <a:solidFill>
                  <a:srgbClr val="000000"/>
                </a:solidFill>
              </a:rPr>
              <a:t>Preparing meeting agendas and documents</a:t>
            </a:r>
          </a:p>
          <a:p>
            <a:pPr marL="380985" indent="-380985" algn="just">
              <a:buFont typeface="Wingdings" pitchFamily="2" charset="2"/>
              <a:buChar char="Ø"/>
            </a:pPr>
            <a:r>
              <a:rPr lang="en-IN" sz="2333" dirty="0">
                <a:solidFill>
                  <a:srgbClr val="000000"/>
                </a:solidFill>
              </a:rPr>
              <a:t>Recording discussions and decisions</a:t>
            </a:r>
          </a:p>
          <a:p>
            <a:pPr marL="380985" indent="-380985" algn="just">
              <a:buFont typeface="Wingdings" pitchFamily="2" charset="2"/>
              <a:buChar char="Ø"/>
            </a:pPr>
            <a:r>
              <a:rPr lang="en-IN" sz="2333" dirty="0">
                <a:solidFill>
                  <a:srgbClr val="000000"/>
                </a:solidFill>
              </a:rPr>
              <a:t>Maintaining timelines for projects</a:t>
            </a:r>
            <a:endParaRPr lang="en-IN" sz="2333" dirty="0"/>
          </a:p>
        </p:txBody>
      </p:sp>
      <p:sp>
        <p:nvSpPr>
          <p:cNvPr id="4" name="Rectangle 3"/>
          <p:cNvSpPr/>
          <p:nvPr/>
        </p:nvSpPr>
        <p:spPr>
          <a:xfrm>
            <a:off x="10725355" y="6448324"/>
            <a:ext cx="1466645" cy="319548"/>
          </a:xfrm>
          <a:prstGeom prst="rect">
            <a:avLst/>
          </a:prstGeom>
          <a:solidFill>
            <a:srgbClr val="CFCCEB"/>
          </a:solidFill>
          <a:ln>
            <a:solidFill>
              <a:srgbClr val="E1CCF0"/>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1500"/>
          </a:p>
        </p:txBody>
      </p:sp>
      <p:sp>
        <p:nvSpPr>
          <p:cNvPr id="5"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2325098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1483098" y="325485"/>
            <a:ext cx="7497031" cy="586978"/>
          </a:xfrm>
          <a:prstGeom prst="rect">
            <a:avLst/>
          </a:prstGeom>
          <a:noFill/>
          <a:ln/>
        </p:spPr>
        <p:txBody>
          <a:bodyPr wrap="none" lIns="0" tIns="0" rIns="0" bIns="0" rtlCol="0" anchor="t"/>
          <a:lstStyle/>
          <a:p>
            <a:pPr algn="just">
              <a:lnSpc>
                <a:spcPct val="107000"/>
              </a:lnSpc>
              <a:spcAft>
                <a:spcPts val="667"/>
              </a:spcAft>
            </a:pPr>
            <a:r>
              <a:rPr lang="en-IN" sz="3333" b="1" dirty="0">
                <a:solidFill>
                  <a:srgbClr val="231971"/>
                </a:solidFill>
                <a:latin typeface="Outfit Extra Bold" pitchFamily="34" charset="0"/>
              </a:rPr>
              <a:t>Processing of ISO/IEC Draft Standards</a:t>
            </a:r>
            <a:endParaRPr lang="en-US" sz="3333" b="1" dirty="0">
              <a:solidFill>
                <a:srgbClr val="231971"/>
              </a:solidFill>
              <a:latin typeface="Outfit Extra Bold" pitchFamily="34" charset="0"/>
            </a:endParaRPr>
          </a:p>
        </p:txBody>
      </p:sp>
      <p:sp>
        <p:nvSpPr>
          <p:cNvPr id="14" name="TextBox 13">
            <a:extLst>
              <a:ext uri="{FF2B5EF4-FFF2-40B4-BE49-F238E27FC236}">
                <a16:creationId xmlns:a16="http://schemas.microsoft.com/office/drawing/2014/main" id="{57B4B0F8-3D29-1FB0-4044-575E486EFF01}"/>
              </a:ext>
            </a:extLst>
          </p:cNvPr>
          <p:cNvSpPr txBox="1"/>
          <p:nvPr/>
        </p:nvSpPr>
        <p:spPr>
          <a:xfrm>
            <a:off x="3146323" y="1026884"/>
            <a:ext cx="5620774" cy="451342"/>
          </a:xfrm>
          <a:prstGeom prst="rect">
            <a:avLst/>
          </a:prstGeom>
          <a:noFill/>
        </p:spPr>
        <p:txBody>
          <a:bodyPr wrap="square">
            <a:spAutoFit/>
          </a:bodyPr>
          <a:lstStyle/>
          <a:p>
            <a:pPr algn="l"/>
            <a:r>
              <a:rPr lang="en-IN" sz="2333" dirty="0">
                <a:solidFill>
                  <a:srgbClr val="000000"/>
                </a:solidFill>
              </a:rPr>
              <a:t>Project Stages of ISO/IEC Standards</a:t>
            </a:r>
          </a:p>
        </p:txBody>
      </p:sp>
      <p:graphicFrame>
        <p:nvGraphicFramePr>
          <p:cNvPr id="4" name="Diagram 3"/>
          <p:cNvGraphicFramePr/>
          <p:nvPr>
            <p:extLst/>
          </p:nvPr>
        </p:nvGraphicFramePr>
        <p:xfrm>
          <a:off x="2217494" y="1693244"/>
          <a:ext cx="6431936" cy="49417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0725355" y="6448324"/>
            <a:ext cx="1466645" cy="319548"/>
          </a:xfrm>
          <a:prstGeom prst="rect">
            <a:avLst/>
          </a:prstGeom>
          <a:solidFill>
            <a:srgbClr val="CFCCEB"/>
          </a:solidFill>
          <a:ln>
            <a:solidFill>
              <a:srgbClr val="E1CCF0"/>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1500"/>
          </a:p>
        </p:txBody>
      </p:sp>
      <p:sp>
        <p:nvSpPr>
          <p:cNvPr id="6"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1478170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06388" y="318420"/>
            <a:ext cx="4695627" cy="586978"/>
          </a:xfrm>
          <a:prstGeom prst="rect">
            <a:avLst/>
          </a:prstGeom>
          <a:noFill/>
          <a:ln/>
        </p:spPr>
        <p:txBody>
          <a:bodyPr wrap="none" lIns="0" tIns="0" rIns="0" bIns="0" rtlCol="0" anchor="t"/>
          <a:lstStyle/>
          <a:p>
            <a:pPr algn="just">
              <a:lnSpc>
                <a:spcPct val="107000"/>
              </a:lnSpc>
              <a:spcAft>
                <a:spcPts val="667"/>
              </a:spcAft>
            </a:pPr>
            <a:r>
              <a:rPr lang="en-IN" sz="3333" b="1" dirty="0">
                <a:solidFill>
                  <a:srgbClr val="231971"/>
                </a:solidFill>
                <a:latin typeface="Outfit Extra Bold" pitchFamily="34" charset="0"/>
              </a:rPr>
              <a:t>Processing of ISO/IEC Draft Standards</a:t>
            </a:r>
            <a:endParaRPr lang="en-US" sz="3333" b="1" dirty="0">
              <a:solidFill>
                <a:srgbClr val="231971"/>
              </a:solidFill>
              <a:latin typeface="Outfit Extra Bold" pitchFamily="34" charset="0"/>
            </a:endParaRPr>
          </a:p>
        </p:txBody>
      </p:sp>
      <p:sp>
        <p:nvSpPr>
          <p:cNvPr id="14" name="TextBox 13">
            <a:extLst>
              <a:ext uri="{FF2B5EF4-FFF2-40B4-BE49-F238E27FC236}">
                <a16:creationId xmlns:a16="http://schemas.microsoft.com/office/drawing/2014/main" id="{57B4B0F8-3D29-1FB0-4044-575E486EFF01}"/>
              </a:ext>
            </a:extLst>
          </p:cNvPr>
          <p:cNvSpPr txBox="1"/>
          <p:nvPr/>
        </p:nvSpPr>
        <p:spPr>
          <a:xfrm>
            <a:off x="901290" y="1113479"/>
            <a:ext cx="9425649" cy="5477462"/>
          </a:xfrm>
          <a:prstGeom prst="rect">
            <a:avLst/>
          </a:prstGeom>
          <a:noFill/>
        </p:spPr>
        <p:txBody>
          <a:bodyPr wrap="square">
            <a:spAutoFit/>
          </a:bodyPr>
          <a:lstStyle/>
          <a:p>
            <a:pPr algn="just"/>
            <a:r>
              <a:rPr lang="en-IN" sz="2333" b="1" dirty="0">
                <a:solidFill>
                  <a:srgbClr val="000000"/>
                </a:solidFill>
              </a:rPr>
              <a:t>Voting Process</a:t>
            </a:r>
          </a:p>
          <a:p>
            <a:pPr algn="just"/>
            <a:endParaRPr lang="en-IN" sz="2333" dirty="0">
              <a:solidFill>
                <a:srgbClr val="000000"/>
              </a:solidFill>
            </a:endParaRPr>
          </a:p>
          <a:p>
            <a:pPr marL="380985" indent="-380985" algn="just">
              <a:buFont typeface="Wingdings" pitchFamily="2" charset="2"/>
              <a:buChar char="Ø"/>
            </a:pPr>
            <a:r>
              <a:rPr lang="en-IN" sz="2333" dirty="0">
                <a:solidFill>
                  <a:srgbClr val="000000"/>
                </a:solidFill>
              </a:rPr>
              <a:t>Participants: P-members and O-members</a:t>
            </a:r>
          </a:p>
          <a:p>
            <a:pPr marL="380985" indent="-380985" algn="just">
              <a:buFont typeface="Wingdings" pitchFamily="2" charset="2"/>
              <a:buChar char="Ø"/>
            </a:pPr>
            <a:endParaRPr lang="en-IN" sz="2333" dirty="0">
              <a:solidFill>
                <a:srgbClr val="000000"/>
              </a:solidFill>
            </a:endParaRPr>
          </a:p>
          <a:p>
            <a:pPr marL="380985" indent="-380985" algn="just">
              <a:buFont typeface="Wingdings" pitchFamily="2" charset="2"/>
              <a:buChar char="Ø"/>
            </a:pPr>
            <a:r>
              <a:rPr lang="en-IN" sz="2333" dirty="0">
                <a:solidFill>
                  <a:srgbClr val="000000"/>
                </a:solidFill>
              </a:rPr>
              <a:t>Expectation: Examination of documents in light of national work and trade interests</a:t>
            </a:r>
          </a:p>
          <a:p>
            <a:pPr algn="just"/>
            <a:r>
              <a:rPr lang="en-IN" sz="2333" dirty="0">
                <a:solidFill>
                  <a:srgbClr val="000000"/>
                </a:solidFill>
              </a:rPr>
              <a:t/>
            </a:r>
            <a:br>
              <a:rPr lang="en-IN" sz="2333" dirty="0">
                <a:solidFill>
                  <a:srgbClr val="000000"/>
                </a:solidFill>
              </a:rPr>
            </a:br>
            <a:r>
              <a:rPr lang="en-IN" sz="2333" b="1" dirty="0">
                <a:solidFill>
                  <a:srgbClr val="000000"/>
                </a:solidFill>
              </a:rPr>
              <a:t>Constitution of Special Panels</a:t>
            </a:r>
          </a:p>
          <a:p>
            <a:pPr algn="just"/>
            <a:endParaRPr lang="en-IN" sz="2333" b="1" dirty="0">
              <a:solidFill>
                <a:srgbClr val="000000"/>
              </a:solidFill>
            </a:endParaRPr>
          </a:p>
          <a:p>
            <a:pPr marL="380985" indent="-380985" algn="just">
              <a:buFont typeface="Wingdings" pitchFamily="2" charset="2"/>
              <a:buChar char="Ø"/>
            </a:pPr>
            <a:r>
              <a:rPr lang="en-IN" sz="2333" dirty="0">
                <a:solidFill>
                  <a:srgbClr val="000000"/>
                </a:solidFill>
              </a:rPr>
              <a:t>Purpose: Consultation on ISO/IEC draft documents and questions submitted for voting </a:t>
            </a:r>
          </a:p>
          <a:p>
            <a:pPr marL="380985" indent="-380985" algn="just">
              <a:buFont typeface="Wingdings" pitchFamily="2" charset="2"/>
              <a:buChar char="Ø"/>
            </a:pPr>
            <a:endParaRPr lang="en-IN" sz="2333" dirty="0">
              <a:solidFill>
                <a:srgbClr val="000000"/>
              </a:solidFill>
            </a:endParaRPr>
          </a:p>
          <a:p>
            <a:pPr marL="380985" indent="-380985" algn="just">
              <a:buFont typeface="Wingdings" pitchFamily="2" charset="2"/>
              <a:buChar char="Ø"/>
            </a:pPr>
            <a:r>
              <a:rPr lang="en-IN" sz="2333" dirty="0">
                <a:solidFill>
                  <a:srgbClr val="000000"/>
                </a:solidFill>
              </a:rPr>
              <a:t>Procedure: Circulation of relevant documents</a:t>
            </a:r>
          </a:p>
          <a:p>
            <a:pPr marL="380985" indent="-380985" algn="just">
              <a:buFont typeface="Wingdings" pitchFamily="2" charset="2"/>
              <a:buChar char="Ø"/>
            </a:pPr>
            <a:endParaRPr lang="en-IN" sz="2333" dirty="0">
              <a:solidFill>
                <a:srgbClr val="000000"/>
              </a:solidFill>
            </a:endParaRPr>
          </a:p>
          <a:p>
            <a:pPr marL="380985" indent="-380985" algn="just">
              <a:buFont typeface="Wingdings" pitchFamily="2" charset="2"/>
              <a:buChar char="Ø"/>
            </a:pPr>
            <a:r>
              <a:rPr lang="en-IN" sz="2333" dirty="0">
                <a:solidFill>
                  <a:srgbClr val="000000"/>
                </a:solidFill>
              </a:rPr>
              <a:t>Inclusion of experts/stakeholders</a:t>
            </a:r>
            <a:endParaRPr lang="en-IN" sz="2333" dirty="0"/>
          </a:p>
        </p:txBody>
      </p:sp>
      <p:sp>
        <p:nvSpPr>
          <p:cNvPr id="4" name="Rectangle 3"/>
          <p:cNvSpPr/>
          <p:nvPr/>
        </p:nvSpPr>
        <p:spPr>
          <a:xfrm>
            <a:off x="10725355" y="6448324"/>
            <a:ext cx="1466645" cy="319548"/>
          </a:xfrm>
          <a:prstGeom prst="rect">
            <a:avLst/>
          </a:prstGeom>
          <a:solidFill>
            <a:srgbClr val="CFCCEB"/>
          </a:solidFill>
          <a:ln>
            <a:solidFill>
              <a:srgbClr val="E1CCF0"/>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1500"/>
          </a:p>
        </p:txBody>
      </p:sp>
      <p:sp>
        <p:nvSpPr>
          <p:cNvPr id="5"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2209923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48087" y="649234"/>
            <a:ext cx="4695627" cy="586978"/>
          </a:xfrm>
          <a:prstGeom prst="rect">
            <a:avLst/>
          </a:prstGeom>
          <a:noFill/>
          <a:ln/>
        </p:spPr>
        <p:txBody>
          <a:bodyPr wrap="none" lIns="0" tIns="0" rIns="0" bIns="0" rtlCol="0" anchor="t"/>
          <a:lstStyle/>
          <a:p>
            <a:pPr algn="just">
              <a:lnSpc>
                <a:spcPct val="107000"/>
              </a:lnSpc>
              <a:spcAft>
                <a:spcPts val="667"/>
              </a:spcAft>
            </a:pPr>
            <a:r>
              <a:rPr lang="en-US" sz="3667" b="1" dirty="0">
                <a:solidFill>
                  <a:srgbClr val="231971"/>
                </a:solidFill>
                <a:latin typeface="Outfit Extra Bold" pitchFamily="34" charset="0"/>
              </a:rPr>
              <a:t>ISO</a:t>
            </a:r>
            <a:endParaRPr lang="en-IN" sz="3667" b="1" dirty="0">
              <a:solidFill>
                <a:srgbClr val="231971"/>
              </a:solidFill>
              <a:latin typeface="Outfit Extra Bold" pitchFamily="34" charset="0"/>
            </a:endParaRPr>
          </a:p>
        </p:txBody>
      </p:sp>
      <p:sp>
        <p:nvSpPr>
          <p:cNvPr id="14" name="TextBox 13">
            <a:extLst>
              <a:ext uri="{FF2B5EF4-FFF2-40B4-BE49-F238E27FC236}">
                <a16:creationId xmlns:a16="http://schemas.microsoft.com/office/drawing/2014/main" id="{57B4B0F8-3D29-1FB0-4044-575E486EFF01}"/>
              </a:ext>
            </a:extLst>
          </p:cNvPr>
          <p:cNvSpPr txBox="1"/>
          <p:nvPr/>
        </p:nvSpPr>
        <p:spPr>
          <a:xfrm>
            <a:off x="437975" y="1461006"/>
            <a:ext cx="6759612" cy="3323410"/>
          </a:xfrm>
          <a:prstGeom prst="rect">
            <a:avLst/>
          </a:prstGeom>
          <a:noFill/>
        </p:spPr>
        <p:txBody>
          <a:bodyPr wrap="square">
            <a:spAutoFit/>
          </a:bodyPr>
          <a:lstStyle/>
          <a:p>
            <a:pPr marL="380985" indent="-380985" algn="just">
              <a:buFont typeface="Wingdings" pitchFamily="2" charset="2"/>
              <a:buChar char="Ø"/>
            </a:pPr>
            <a:r>
              <a:rPr lang="en-IN" sz="2333" b="1" dirty="0">
                <a:solidFill>
                  <a:srgbClr val="000000"/>
                </a:solidFill>
              </a:rPr>
              <a:t>Overview</a:t>
            </a:r>
            <a:r>
              <a:rPr lang="en-IN" sz="2333" dirty="0">
                <a:solidFill>
                  <a:srgbClr val="000000"/>
                </a:solidFill>
              </a:rPr>
              <a:t>: </a:t>
            </a:r>
            <a:r>
              <a:rPr lang="en-US" sz="2333" dirty="0">
                <a:solidFill>
                  <a:srgbClr val="000000"/>
                </a:solidFill>
              </a:rPr>
              <a:t>The International Organization for Standardization (ISO) is a global, non-governmental organization dedicated to developing and publishing international standards. </a:t>
            </a:r>
          </a:p>
          <a:p>
            <a:pPr marL="380985" indent="-380985" algn="just">
              <a:buFont typeface="Wingdings" pitchFamily="2" charset="2"/>
              <a:buChar char="Ø"/>
            </a:pPr>
            <a:endParaRPr lang="en-IN" sz="2333" dirty="0">
              <a:solidFill>
                <a:srgbClr val="000000"/>
              </a:solidFill>
            </a:endParaRPr>
          </a:p>
          <a:p>
            <a:pPr marL="380985" indent="-380985">
              <a:buFont typeface="Wingdings" pitchFamily="2" charset="2"/>
              <a:buChar char="Ø"/>
            </a:pPr>
            <a:r>
              <a:rPr lang="en-IN" sz="2333" b="1" dirty="0">
                <a:solidFill>
                  <a:srgbClr val="000000"/>
                </a:solidFill>
              </a:rPr>
              <a:t>Founded in </a:t>
            </a:r>
            <a:r>
              <a:rPr lang="en-IN" sz="2333" dirty="0">
                <a:solidFill>
                  <a:srgbClr val="000000"/>
                </a:solidFill>
              </a:rPr>
              <a:t>1947, 25 founding member countries</a:t>
            </a:r>
          </a:p>
          <a:p>
            <a:pPr marL="380985" indent="-380985">
              <a:buFont typeface="Wingdings" pitchFamily="2" charset="2"/>
              <a:buChar char="Ø"/>
            </a:pPr>
            <a:endParaRPr lang="en-IN" sz="2333" dirty="0">
              <a:solidFill>
                <a:srgbClr val="000000"/>
              </a:solidFill>
            </a:endParaRPr>
          </a:p>
          <a:p>
            <a:pPr marL="380985" indent="-380985">
              <a:buFont typeface="Wingdings" pitchFamily="2" charset="2"/>
              <a:buChar char="Ø"/>
            </a:pPr>
            <a:r>
              <a:rPr lang="en-IN" sz="2333" b="1" dirty="0">
                <a:solidFill>
                  <a:srgbClr val="000000"/>
                </a:solidFill>
              </a:rPr>
              <a:t>Aim</a:t>
            </a:r>
            <a:r>
              <a:rPr lang="en-IN" sz="2333" dirty="0">
                <a:solidFill>
                  <a:srgbClr val="000000"/>
                </a:solidFill>
              </a:rPr>
              <a:t>: Develop and publish international standards</a:t>
            </a:r>
            <a:endParaRPr lang="en-IN" sz="2333" b="1" dirty="0"/>
          </a:p>
          <a:p>
            <a:pPr algn="just"/>
            <a:endParaRPr lang="en-IN" sz="2333" dirty="0"/>
          </a:p>
        </p:txBody>
      </p:sp>
      <p:pic>
        <p:nvPicPr>
          <p:cNvPr id="2" name="Picture 1"/>
          <p:cNvPicPr>
            <a:picLocks noChangeAspect="1"/>
          </p:cNvPicPr>
          <p:nvPr/>
        </p:nvPicPr>
        <p:blipFill>
          <a:blip r:embed="rId3"/>
          <a:stretch>
            <a:fillRect/>
          </a:stretch>
        </p:blipFill>
        <p:spPr>
          <a:xfrm>
            <a:off x="7354853" y="1461005"/>
            <a:ext cx="4634203" cy="4074367"/>
          </a:xfrm>
          <a:prstGeom prst="rect">
            <a:avLst/>
          </a:prstGeom>
        </p:spPr>
      </p:pic>
      <p:sp>
        <p:nvSpPr>
          <p:cNvPr id="5" name="Rectangle 4"/>
          <p:cNvSpPr/>
          <p:nvPr/>
        </p:nvSpPr>
        <p:spPr>
          <a:xfrm>
            <a:off x="10725355" y="6448324"/>
            <a:ext cx="1466645" cy="319548"/>
          </a:xfrm>
          <a:prstGeom prst="rect">
            <a:avLst/>
          </a:prstGeom>
          <a:solidFill>
            <a:srgbClr val="CFCCEB"/>
          </a:solidFill>
          <a:ln>
            <a:solidFill>
              <a:srgbClr val="E1CCF0"/>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1500"/>
          </a:p>
        </p:txBody>
      </p:sp>
      <p:sp>
        <p:nvSpPr>
          <p:cNvPr id="6"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2658628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06388" y="318420"/>
            <a:ext cx="4695627" cy="586978"/>
          </a:xfrm>
          <a:prstGeom prst="rect">
            <a:avLst/>
          </a:prstGeom>
          <a:noFill/>
          <a:ln/>
        </p:spPr>
        <p:txBody>
          <a:bodyPr wrap="none" lIns="0" tIns="0" rIns="0" bIns="0" rtlCol="0" anchor="t"/>
          <a:lstStyle/>
          <a:p>
            <a:pPr algn="just">
              <a:lnSpc>
                <a:spcPct val="107000"/>
              </a:lnSpc>
              <a:spcAft>
                <a:spcPts val="667"/>
              </a:spcAft>
            </a:pPr>
            <a:r>
              <a:rPr lang="en-IN" sz="3333" b="1" dirty="0">
                <a:solidFill>
                  <a:srgbClr val="231971"/>
                </a:solidFill>
                <a:latin typeface="Outfit Extra Bold" pitchFamily="34" charset="0"/>
              </a:rPr>
              <a:t>Processing of ISO/IEC Draft Standards</a:t>
            </a:r>
            <a:endParaRPr lang="en-US" sz="3333" b="1" dirty="0">
              <a:solidFill>
                <a:srgbClr val="231971"/>
              </a:solidFill>
              <a:latin typeface="Outfit Extra Bold" pitchFamily="34" charset="0"/>
            </a:endParaRPr>
          </a:p>
        </p:txBody>
      </p:sp>
      <p:sp>
        <p:nvSpPr>
          <p:cNvPr id="14" name="TextBox 13">
            <a:extLst>
              <a:ext uri="{FF2B5EF4-FFF2-40B4-BE49-F238E27FC236}">
                <a16:creationId xmlns:a16="http://schemas.microsoft.com/office/drawing/2014/main" id="{57B4B0F8-3D29-1FB0-4044-575E486EFF01}"/>
              </a:ext>
            </a:extLst>
          </p:cNvPr>
          <p:cNvSpPr txBox="1"/>
          <p:nvPr/>
        </p:nvSpPr>
        <p:spPr>
          <a:xfrm>
            <a:off x="711349" y="1113479"/>
            <a:ext cx="10216846" cy="5262979"/>
          </a:xfrm>
          <a:prstGeom prst="rect">
            <a:avLst/>
          </a:prstGeom>
          <a:noFill/>
        </p:spPr>
        <p:txBody>
          <a:bodyPr wrap="square">
            <a:spAutoFit/>
          </a:bodyPr>
          <a:lstStyle/>
          <a:p>
            <a:pPr algn="just"/>
            <a:r>
              <a:rPr lang="en-IN" sz="2400" b="1" dirty="0">
                <a:solidFill>
                  <a:srgbClr val="000000"/>
                </a:solidFill>
              </a:rPr>
              <a:t>Voting on New Work Item Proposals</a:t>
            </a:r>
          </a:p>
          <a:p>
            <a:pPr algn="just"/>
            <a:endParaRPr lang="en-IN" sz="2400" b="1" dirty="0">
              <a:solidFill>
                <a:srgbClr val="000000"/>
              </a:solidFill>
            </a:endParaRPr>
          </a:p>
          <a:p>
            <a:pPr marL="380985" indent="-380985" algn="just">
              <a:buFont typeface="Wingdings" pitchFamily="2" charset="2"/>
              <a:buChar char="Ø"/>
            </a:pPr>
            <a:r>
              <a:rPr lang="en-IN" sz="2400" dirty="0">
                <a:solidFill>
                  <a:srgbClr val="000000"/>
                </a:solidFill>
              </a:rPr>
              <a:t>Recommendation: Nominate experts for participation in standard development</a:t>
            </a:r>
          </a:p>
          <a:p>
            <a:pPr algn="just"/>
            <a:r>
              <a:rPr lang="en-IN" sz="2400" dirty="0">
                <a:solidFill>
                  <a:srgbClr val="000000"/>
                </a:solidFill>
              </a:rPr>
              <a:t/>
            </a:r>
            <a:br>
              <a:rPr lang="en-IN" sz="2400" dirty="0">
                <a:solidFill>
                  <a:srgbClr val="000000"/>
                </a:solidFill>
              </a:rPr>
            </a:br>
            <a:r>
              <a:rPr lang="en-IN" sz="2400" b="1" dirty="0">
                <a:solidFill>
                  <a:srgbClr val="000000"/>
                </a:solidFill>
              </a:rPr>
              <a:t>Analysis of Comments</a:t>
            </a:r>
          </a:p>
          <a:p>
            <a:pPr algn="just"/>
            <a:endParaRPr lang="en-IN" sz="2400" b="1" dirty="0">
              <a:solidFill>
                <a:srgbClr val="000000"/>
              </a:solidFill>
            </a:endParaRPr>
          </a:p>
          <a:p>
            <a:pPr marL="380985" indent="-380985" algn="just">
              <a:buFont typeface="Wingdings" pitchFamily="2" charset="2"/>
              <a:buChar char="Ø"/>
            </a:pPr>
            <a:r>
              <a:rPr lang="en-IN" sz="2400" dirty="0">
                <a:solidFill>
                  <a:srgbClr val="000000"/>
                </a:solidFill>
              </a:rPr>
              <a:t>Types of Observations:</a:t>
            </a:r>
          </a:p>
          <a:p>
            <a:pPr marL="619100" lvl="1" indent="-238115" algn="just">
              <a:buFont typeface="Arial" panose="020B0604020202020204" pitchFamily="34" charset="0"/>
              <a:buChar char="•"/>
            </a:pPr>
            <a:r>
              <a:rPr lang="en-IN" sz="2400" dirty="0">
                <a:solidFill>
                  <a:srgbClr val="000000"/>
                </a:solidFill>
              </a:rPr>
              <a:t>Approval of the document</a:t>
            </a:r>
          </a:p>
          <a:p>
            <a:pPr marL="619100" lvl="1" indent="-238115" algn="just">
              <a:buFont typeface="Arial" panose="020B0604020202020204" pitchFamily="34" charset="0"/>
              <a:buChar char="•"/>
            </a:pPr>
            <a:r>
              <a:rPr lang="en-IN" sz="2400" dirty="0">
                <a:solidFill>
                  <a:srgbClr val="000000"/>
                </a:solidFill>
              </a:rPr>
              <a:t>Approval with comments</a:t>
            </a:r>
          </a:p>
          <a:p>
            <a:pPr marL="619100" lvl="1" indent="-238115" algn="just">
              <a:buFont typeface="Arial" panose="020B0604020202020204" pitchFamily="34" charset="0"/>
              <a:buChar char="•"/>
            </a:pPr>
            <a:r>
              <a:rPr lang="en-IN" sz="2400" dirty="0">
                <a:solidFill>
                  <a:srgbClr val="000000"/>
                </a:solidFill>
              </a:rPr>
              <a:t>Disapproval with reasons</a:t>
            </a:r>
          </a:p>
          <a:p>
            <a:pPr marL="619100" lvl="1" indent="-238115" algn="just">
              <a:buFont typeface="Arial" panose="020B0604020202020204" pitchFamily="34" charset="0"/>
              <a:buChar char="•"/>
            </a:pPr>
            <a:r>
              <a:rPr lang="en-IN" sz="2400" dirty="0">
                <a:solidFill>
                  <a:srgbClr val="000000"/>
                </a:solidFill>
              </a:rPr>
              <a:t>Abstention from voting</a:t>
            </a:r>
          </a:p>
          <a:p>
            <a:pPr algn="just"/>
            <a:endParaRPr lang="en-IN" sz="2400" dirty="0">
              <a:solidFill>
                <a:srgbClr val="000000"/>
              </a:solidFill>
            </a:endParaRPr>
          </a:p>
          <a:p>
            <a:pPr algn="just"/>
            <a:endParaRPr lang="en-IN" sz="2400" dirty="0"/>
          </a:p>
        </p:txBody>
      </p:sp>
      <p:sp>
        <p:nvSpPr>
          <p:cNvPr id="4" name="Rectangle 3"/>
          <p:cNvSpPr/>
          <p:nvPr/>
        </p:nvSpPr>
        <p:spPr>
          <a:xfrm>
            <a:off x="10725355" y="6448324"/>
            <a:ext cx="1466645" cy="319548"/>
          </a:xfrm>
          <a:prstGeom prst="rect">
            <a:avLst/>
          </a:prstGeom>
          <a:solidFill>
            <a:srgbClr val="CFCCEB"/>
          </a:solidFill>
          <a:ln>
            <a:solidFill>
              <a:srgbClr val="E1CCF0"/>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1500"/>
          </a:p>
        </p:txBody>
      </p:sp>
      <p:sp>
        <p:nvSpPr>
          <p:cNvPr id="5"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3059228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2015678" y="271939"/>
            <a:ext cx="9111160" cy="586978"/>
          </a:xfrm>
          <a:prstGeom prst="rect">
            <a:avLst/>
          </a:prstGeom>
          <a:noFill/>
          <a:ln/>
        </p:spPr>
        <p:txBody>
          <a:bodyPr wrap="none" lIns="0" tIns="0" rIns="0" bIns="0" rtlCol="0" anchor="t"/>
          <a:lstStyle/>
          <a:p>
            <a:pPr algn="just">
              <a:lnSpc>
                <a:spcPct val="107000"/>
              </a:lnSpc>
              <a:spcAft>
                <a:spcPts val="667"/>
              </a:spcAft>
            </a:pPr>
            <a:r>
              <a:rPr lang="en-IN" sz="3333" b="1" dirty="0">
                <a:solidFill>
                  <a:srgbClr val="231971"/>
                </a:solidFill>
                <a:latin typeface="Outfit Extra Bold" pitchFamily="34" charset="0"/>
              </a:rPr>
              <a:t>Processing of ISO/IEC Draft Standards</a:t>
            </a:r>
            <a:endParaRPr lang="en-US" sz="3333" b="1" dirty="0">
              <a:solidFill>
                <a:srgbClr val="231971"/>
              </a:solidFill>
              <a:latin typeface="Outfit Extra Bold" pitchFamily="34" charset="0"/>
            </a:endParaRPr>
          </a:p>
        </p:txBody>
      </p:sp>
      <p:sp>
        <p:nvSpPr>
          <p:cNvPr id="14" name="TextBox 13">
            <a:extLst>
              <a:ext uri="{FF2B5EF4-FFF2-40B4-BE49-F238E27FC236}">
                <a16:creationId xmlns:a16="http://schemas.microsoft.com/office/drawing/2014/main" id="{57B4B0F8-3D29-1FB0-4044-575E486EFF01}"/>
              </a:ext>
            </a:extLst>
          </p:cNvPr>
          <p:cNvSpPr txBox="1"/>
          <p:nvPr/>
        </p:nvSpPr>
        <p:spPr>
          <a:xfrm>
            <a:off x="4867034" y="1047931"/>
            <a:ext cx="1982773" cy="451342"/>
          </a:xfrm>
          <a:prstGeom prst="rect">
            <a:avLst/>
          </a:prstGeom>
          <a:noFill/>
        </p:spPr>
        <p:txBody>
          <a:bodyPr wrap="square">
            <a:spAutoFit/>
          </a:bodyPr>
          <a:lstStyle/>
          <a:p>
            <a:pPr algn="l"/>
            <a:r>
              <a:rPr lang="en-IN" sz="2333" b="1" dirty="0">
                <a:solidFill>
                  <a:srgbClr val="000000"/>
                </a:solidFill>
              </a:rPr>
              <a:t>Ballot Process</a:t>
            </a:r>
            <a:endParaRPr lang="en-IN" sz="2333" dirty="0">
              <a:solidFill>
                <a:srgbClr val="000000"/>
              </a:solidFill>
            </a:endParaRPr>
          </a:p>
        </p:txBody>
      </p:sp>
      <p:graphicFrame>
        <p:nvGraphicFramePr>
          <p:cNvPr id="4" name="Diagram 3"/>
          <p:cNvGraphicFramePr/>
          <p:nvPr>
            <p:extLst/>
          </p:nvPr>
        </p:nvGraphicFramePr>
        <p:xfrm>
          <a:off x="3154516" y="1966450"/>
          <a:ext cx="5306178" cy="4589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0725355" y="6448324"/>
            <a:ext cx="1466645" cy="319548"/>
          </a:xfrm>
          <a:prstGeom prst="rect">
            <a:avLst/>
          </a:prstGeom>
          <a:solidFill>
            <a:srgbClr val="CFCCEB"/>
          </a:solidFill>
          <a:ln>
            <a:solidFill>
              <a:srgbClr val="E1CCF0"/>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1500"/>
          </a:p>
        </p:txBody>
      </p:sp>
      <p:sp>
        <p:nvSpPr>
          <p:cNvPr id="6"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3490099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2638125" y="330506"/>
            <a:ext cx="6671128" cy="586978"/>
          </a:xfrm>
          <a:prstGeom prst="rect">
            <a:avLst/>
          </a:prstGeom>
          <a:noFill/>
          <a:ln/>
        </p:spPr>
        <p:txBody>
          <a:bodyPr wrap="none" lIns="0" tIns="0" rIns="0" bIns="0" rtlCol="0" anchor="t"/>
          <a:lstStyle/>
          <a:p>
            <a:pPr algn="just">
              <a:lnSpc>
                <a:spcPct val="107000"/>
              </a:lnSpc>
              <a:spcAft>
                <a:spcPts val="667"/>
              </a:spcAft>
            </a:pPr>
            <a:r>
              <a:rPr lang="en-IN" sz="3333" b="1" dirty="0">
                <a:solidFill>
                  <a:srgbClr val="231971"/>
                </a:solidFill>
                <a:latin typeface="Outfit Extra Bold" pitchFamily="34" charset="0"/>
              </a:rPr>
              <a:t>Participation in ISO/IEC Meetings</a:t>
            </a:r>
            <a:endParaRPr lang="en-US" sz="3333" b="1" dirty="0">
              <a:solidFill>
                <a:srgbClr val="231971"/>
              </a:solidFill>
              <a:latin typeface="Outfit Extra Bold" pitchFamily="34" charset="0"/>
            </a:endParaRPr>
          </a:p>
        </p:txBody>
      </p:sp>
      <p:sp>
        <p:nvSpPr>
          <p:cNvPr id="14" name="TextBox 13">
            <a:extLst>
              <a:ext uri="{FF2B5EF4-FFF2-40B4-BE49-F238E27FC236}">
                <a16:creationId xmlns:a16="http://schemas.microsoft.com/office/drawing/2014/main" id="{57B4B0F8-3D29-1FB0-4044-575E486EFF01}"/>
              </a:ext>
            </a:extLst>
          </p:cNvPr>
          <p:cNvSpPr txBox="1"/>
          <p:nvPr/>
        </p:nvSpPr>
        <p:spPr>
          <a:xfrm>
            <a:off x="1389547" y="3495915"/>
            <a:ext cx="8286934" cy="2605393"/>
          </a:xfrm>
          <a:prstGeom prst="rect">
            <a:avLst/>
          </a:prstGeom>
          <a:noFill/>
        </p:spPr>
        <p:txBody>
          <a:bodyPr wrap="square">
            <a:spAutoFit/>
          </a:bodyPr>
          <a:lstStyle/>
          <a:p>
            <a:pPr algn="just"/>
            <a:r>
              <a:rPr lang="en-IN" sz="2333" b="1" dirty="0">
                <a:solidFill>
                  <a:srgbClr val="000000"/>
                </a:solidFill>
              </a:rPr>
              <a:t>General Expectations</a:t>
            </a:r>
          </a:p>
          <a:p>
            <a:pPr algn="just"/>
            <a:endParaRPr lang="en-IN" sz="2333" b="1" dirty="0">
              <a:solidFill>
                <a:srgbClr val="000000"/>
              </a:solidFill>
            </a:endParaRPr>
          </a:p>
          <a:p>
            <a:pPr marL="380985" indent="-380985" algn="just">
              <a:buFont typeface="Wingdings" pitchFamily="2" charset="2"/>
              <a:buChar char="Ø"/>
            </a:pPr>
            <a:r>
              <a:rPr lang="en-IN" sz="2333" dirty="0">
                <a:solidFill>
                  <a:srgbClr val="000000"/>
                </a:solidFill>
              </a:rPr>
              <a:t>Active involvement in Working Groups/Task Forces.</a:t>
            </a:r>
          </a:p>
          <a:p>
            <a:pPr marL="380985" indent="-380985" algn="just">
              <a:buFont typeface="Wingdings" pitchFamily="2" charset="2"/>
              <a:buChar char="Ø"/>
            </a:pPr>
            <a:endParaRPr lang="en-IN" sz="2333" dirty="0">
              <a:solidFill>
                <a:srgbClr val="000000"/>
              </a:solidFill>
            </a:endParaRPr>
          </a:p>
          <a:p>
            <a:pPr marL="380985" indent="-380985" algn="just">
              <a:buFont typeface="Wingdings" pitchFamily="2" charset="2"/>
              <a:buChar char="Ø"/>
            </a:pPr>
            <a:r>
              <a:rPr lang="en-IN" sz="2333" dirty="0">
                <a:solidFill>
                  <a:srgbClr val="000000"/>
                </a:solidFill>
              </a:rPr>
              <a:t>Individual contributions while reporting to the NMC</a:t>
            </a:r>
          </a:p>
          <a:p>
            <a:pPr marL="380985" indent="-380985" algn="just">
              <a:buFont typeface="Wingdings" pitchFamily="2" charset="2"/>
              <a:buChar char="Ø"/>
            </a:pPr>
            <a:endParaRPr lang="en-IN" sz="2333" dirty="0">
              <a:solidFill>
                <a:srgbClr val="000000"/>
              </a:solidFill>
            </a:endParaRPr>
          </a:p>
          <a:p>
            <a:pPr marL="380985" indent="-380985" algn="just">
              <a:buFont typeface="Wingdings" pitchFamily="2" charset="2"/>
              <a:buChar char="Ø"/>
            </a:pPr>
            <a:r>
              <a:rPr lang="en-IN" sz="2333" dirty="0">
                <a:solidFill>
                  <a:srgbClr val="000000"/>
                </a:solidFill>
              </a:rPr>
              <a:t>Importance of influencing international standards early on.</a:t>
            </a:r>
            <a:endParaRPr lang="en-IN" sz="2333" dirty="0"/>
          </a:p>
        </p:txBody>
      </p:sp>
      <p:sp>
        <p:nvSpPr>
          <p:cNvPr id="5" name="Rectangle 4"/>
          <p:cNvSpPr/>
          <p:nvPr/>
        </p:nvSpPr>
        <p:spPr>
          <a:xfrm>
            <a:off x="10725355" y="6448324"/>
            <a:ext cx="1466645" cy="319548"/>
          </a:xfrm>
          <a:prstGeom prst="rect">
            <a:avLst/>
          </a:prstGeom>
          <a:solidFill>
            <a:srgbClr val="CFCCEB"/>
          </a:solidFill>
          <a:ln>
            <a:solidFill>
              <a:srgbClr val="E1CCF0"/>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1500"/>
          </a:p>
        </p:txBody>
      </p:sp>
      <p:pic>
        <p:nvPicPr>
          <p:cNvPr id="4" name="Picture 3"/>
          <p:cNvPicPr>
            <a:picLocks noChangeAspect="1"/>
          </p:cNvPicPr>
          <p:nvPr/>
        </p:nvPicPr>
        <p:blipFill>
          <a:blip r:embed="rId3"/>
          <a:stretch>
            <a:fillRect/>
          </a:stretch>
        </p:blipFill>
        <p:spPr>
          <a:xfrm>
            <a:off x="9180" y="917484"/>
            <a:ext cx="12191999" cy="2301792"/>
          </a:xfrm>
          <a:prstGeom prst="rect">
            <a:avLst/>
          </a:prstGeom>
        </p:spPr>
      </p:pic>
      <p:sp>
        <p:nvSpPr>
          <p:cNvPr id="6"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471070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06388" y="318420"/>
            <a:ext cx="4695627" cy="586978"/>
          </a:xfrm>
          <a:prstGeom prst="rect">
            <a:avLst/>
          </a:prstGeom>
          <a:noFill/>
          <a:ln/>
        </p:spPr>
        <p:txBody>
          <a:bodyPr wrap="none" lIns="0" tIns="0" rIns="0" bIns="0" rtlCol="0" anchor="t"/>
          <a:lstStyle/>
          <a:p>
            <a:pPr algn="just">
              <a:lnSpc>
                <a:spcPct val="107000"/>
              </a:lnSpc>
              <a:spcAft>
                <a:spcPts val="667"/>
              </a:spcAft>
            </a:pPr>
            <a:r>
              <a:rPr lang="en-IN" sz="3333" b="1" dirty="0">
                <a:solidFill>
                  <a:srgbClr val="231971"/>
                </a:solidFill>
                <a:latin typeface="Outfit Extra Bold" pitchFamily="34" charset="0"/>
              </a:rPr>
              <a:t>Participation in ISO/IEC Meetings</a:t>
            </a:r>
            <a:endParaRPr lang="en-US" sz="3333" b="1" dirty="0">
              <a:solidFill>
                <a:srgbClr val="231971"/>
              </a:solidFill>
              <a:latin typeface="Outfit Extra Bold" pitchFamily="34" charset="0"/>
            </a:endParaRPr>
          </a:p>
        </p:txBody>
      </p:sp>
      <p:sp>
        <p:nvSpPr>
          <p:cNvPr id="14" name="TextBox 13">
            <a:extLst>
              <a:ext uri="{FF2B5EF4-FFF2-40B4-BE49-F238E27FC236}">
                <a16:creationId xmlns:a16="http://schemas.microsoft.com/office/drawing/2014/main" id="{57B4B0F8-3D29-1FB0-4044-575E486EFF01}"/>
              </a:ext>
            </a:extLst>
          </p:cNvPr>
          <p:cNvSpPr txBox="1"/>
          <p:nvPr/>
        </p:nvSpPr>
        <p:spPr>
          <a:xfrm>
            <a:off x="6715979" y="1586406"/>
            <a:ext cx="5351802" cy="4400435"/>
          </a:xfrm>
          <a:prstGeom prst="rect">
            <a:avLst/>
          </a:prstGeom>
          <a:noFill/>
        </p:spPr>
        <p:txBody>
          <a:bodyPr wrap="square">
            <a:spAutoFit/>
          </a:bodyPr>
          <a:lstStyle/>
          <a:p>
            <a:pPr algn="just"/>
            <a:r>
              <a:rPr lang="en-IN" sz="2333" b="1" dirty="0">
                <a:solidFill>
                  <a:srgbClr val="000000"/>
                </a:solidFill>
              </a:rPr>
              <a:t>Nominating Experts in Working Groups</a:t>
            </a:r>
          </a:p>
          <a:p>
            <a:pPr algn="just"/>
            <a:endParaRPr lang="en-IN" sz="2333" dirty="0">
              <a:solidFill>
                <a:srgbClr val="000000"/>
              </a:solidFill>
            </a:endParaRPr>
          </a:p>
          <a:p>
            <a:pPr marL="380985" indent="-380985" algn="just">
              <a:buFont typeface="Wingdings" pitchFamily="2" charset="2"/>
              <a:buChar char="Ø"/>
            </a:pPr>
            <a:r>
              <a:rPr lang="en-IN" sz="2333" dirty="0">
                <a:solidFill>
                  <a:srgbClr val="000000"/>
                </a:solidFill>
              </a:rPr>
              <a:t>Key considerations:</a:t>
            </a:r>
          </a:p>
          <a:p>
            <a:pPr algn="just"/>
            <a:endParaRPr lang="en-IN" sz="2333" dirty="0">
              <a:solidFill>
                <a:srgbClr val="000000"/>
              </a:solidFill>
            </a:endParaRPr>
          </a:p>
          <a:p>
            <a:pPr marL="619100" lvl="1" indent="-238115" algn="just">
              <a:buFont typeface="Arial" panose="020B0604020202020204" pitchFamily="34" charset="0"/>
              <a:buChar char="•"/>
            </a:pPr>
            <a:r>
              <a:rPr lang="en-IN" sz="2333" b="1" dirty="0">
                <a:solidFill>
                  <a:srgbClr val="000000"/>
                </a:solidFill>
              </a:rPr>
              <a:t>Knowledge and Expertise</a:t>
            </a:r>
          </a:p>
          <a:p>
            <a:pPr marL="619100" lvl="1" indent="-238115" algn="just">
              <a:buFont typeface="Arial" panose="020B0604020202020204" pitchFamily="34" charset="0"/>
              <a:buChar char="•"/>
            </a:pPr>
            <a:endParaRPr lang="en-IN" sz="2333" dirty="0">
              <a:solidFill>
                <a:srgbClr val="000000"/>
              </a:solidFill>
            </a:endParaRPr>
          </a:p>
          <a:p>
            <a:pPr marL="619100" lvl="1" indent="-238115" algn="just">
              <a:buFont typeface="Arial" panose="020B0604020202020204" pitchFamily="34" charset="0"/>
              <a:buChar char="•"/>
            </a:pPr>
            <a:r>
              <a:rPr lang="en-IN" sz="2333" b="1" dirty="0">
                <a:solidFill>
                  <a:srgbClr val="000000"/>
                </a:solidFill>
              </a:rPr>
              <a:t>Willingness and </a:t>
            </a:r>
            <a:r>
              <a:rPr lang="en-US" sz="2333" b="1" dirty="0">
                <a:solidFill>
                  <a:srgbClr val="000000"/>
                </a:solidFill>
              </a:rPr>
              <a:t>commitment </a:t>
            </a:r>
            <a:r>
              <a:rPr lang="en-US" sz="2333" dirty="0">
                <a:solidFill>
                  <a:srgbClr val="000000"/>
                </a:solidFill>
              </a:rPr>
              <a:t>to devote ample time for such purpose </a:t>
            </a:r>
            <a:endParaRPr lang="en-IN" sz="2333" dirty="0">
              <a:solidFill>
                <a:srgbClr val="000000"/>
              </a:solidFill>
            </a:endParaRPr>
          </a:p>
          <a:p>
            <a:pPr lvl="1" algn="just"/>
            <a:endParaRPr lang="en-IN" sz="2333" dirty="0">
              <a:solidFill>
                <a:srgbClr val="000000"/>
              </a:solidFill>
            </a:endParaRPr>
          </a:p>
          <a:p>
            <a:pPr marL="619100" lvl="1" indent="-238115" algn="just">
              <a:buFont typeface="Arial" panose="020B0604020202020204" pitchFamily="34" charset="0"/>
              <a:buChar char="•"/>
            </a:pPr>
            <a:r>
              <a:rPr lang="en-IN" sz="2333" b="1" dirty="0">
                <a:solidFill>
                  <a:srgbClr val="000000"/>
                </a:solidFill>
              </a:rPr>
              <a:t>Organizational support-</a:t>
            </a:r>
            <a:r>
              <a:rPr lang="en-US" sz="2333" dirty="0">
                <a:solidFill>
                  <a:srgbClr val="000000"/>
                </a:solidFill>
              </a:rPr>
              <a:t>to provide necessary resources for the same</a:t>
            </a:r>
            <a:endParaRPr lang="en-IN" sz="2333" dirty="0">
              <a:solidFill>
                <a:srgbClr val="000000"/>
              </a:solidFill>
            </a:endParaRPr>
          </a:p>
          <a:p>
            <a:pPr algn="just"/>
            <a:endParaRPr lang="en-IN" sz="2333" dirty="0"/>
          </a:p>
        </p:txBody>
      </p:sp>
      <p:sp>
        <p:nvSpPr>
          <p:cNvPr id="5" name="Rectangle 4"/>
          <p:cNvSpPr/>
          <p:nvPr/>
        </p:nvSpPr>
        <p:spPr>
          <a:xfrm>
            <a:off x="10725355" y="6448324"/>
            <a:ext cx="1466645" cy="319548"/>
          </a:xfrm>
          <a:prstGeom prst="rect">
            <a:avLst/>
          </a:prstGeom>
          <a:solidFill>
            <a:srgbClr val="CFCCEB"/>
          </a:solidFill>
          <a:ln>
            <a:solidFill>
              <a:srgbClr val="E1CCF0"/>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1500"/>
          </a:p>
        </p:txBody>
      </p:sp>
      <p:pic>
        <p:nvPicPr>
          <p:cNvPr id="2" name="Picture 1"/>
          <p:cNvPicPr>
            <a:picLocks noChangeAspect="1"/>
          </p:cNvPicPr>
          <p:nvPr/>
        </p:nvPicPr>
        <p:blipFill>
          <a:blip r:embed="rId3"/>
          <a:stretch>
            <a:fillRect/>
          </a:stretch>
        </p:blipFill>
        <p:spPr>
          <a:xfrm>
            <a:off x="307834" y="1448693"/>
            <a:ext cx="6408145" cy="4690106"/>
          </a:xfrm>
          <a:prstGeom prst="rect">
            <a:avLst/>
          </a:prstGeom>
        </p:spPr>
      </p:pic>
      <p:sp>
        <p:nvSpPr>
          <p:cNvPr id="6"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3382978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06388" y="318420"/>
            <a:ext cx="4695627" cy="586978"/>
          </a:xfrm>
          <a:prstGeom prst="rect">
            <a:avLst/>
          </a:prstGeom>
          <a:noFill/>
          <a:ln/>
        </p:spPr>
        <p:txBody>
          <a:bodyPr wrap="none" lIns="0" tIns="0" rIns="0" bIns="0" rtlCol="0" anchor="t"/>
          <a:lstStyle/>
          <a:p>
            <a:pPr algn="just">
              <a:lnSpc>
                <a:spcPct val="107000"/>
              </a:lnSpc>
              <a:spcAft>
                <a:spcPts val="667"/>
              </a:spcAft>
            </a:pPr>
            <a:r>
              <a:rPr lang="en-IN" sz="3333" b="1" dirty="0">
                <a:solidFill>
                  <a:srgbClr val="231971"/>
                </a:solidFill>
                <a:latin typeface="Outfit Extra Bold" pitchFamily="34" charset="0"/>
              </a:rPr>
              <a:t>Participation in ISO/IEC Meetings</a:t>
            </a:r>
            <a:endParaRPr lang="en-US" sz="3333" b="1" dirty="0">
              <a:solidFill>
                <a:srgbClr val="231971"/>
              </a:solidFill>
              <a:latin typeface="Outfit Extra Bold" pitchFamily="34" charset="0"/>
            </a:endParaRPr>
          </a:p>
        </p:txBody>
      </p:sp>
      <p:sp>
        <p:nvSpPr>
          <p:cNvPr id="14" name="TextBox 13">
            <a:extLst>
              <a:ext uri="{FF2B5EF4-FFF2-40B4-BE49-F238E27FC236}">
                <a16:creationId xmlns:a16="http://schemas.microsoft.com/office/drawing/2014/main" id="{57B4B0F8-3D29-1FB0-4044-575E486EFF01}"/>
              </a:ext>
            </a:extLst>
          </p:cNvPr>
          <p:cNvSpPr txBox="1"/>
          <p:nvPr/>
        </p:nvSpPr>
        <p:spPr>
          <a:xfrm>
            <a:off x="399324" y="1102749"/>
            <a:ext cx="10049848" cy="5118452"/>
          </a:xfrm>
          <a:prstGeom prst="rect">
            <a:avLst/>
          </a:prstGeom>
          <a:noFill/>
        </p:spPr>
        <p:txBody>
          <a:bodyPr wrap="square">
            <a:spAutoFit/>
          </a:bodyPr>
          <a:lstStyle/>
          <a:p>
            <a:pPr algn="just"/>
            <a:r>
              <a:rPr lang="en-IN" sz="2333" b="1" dirty="0">
                <a:solidFill>
                  <a:srgbClr val="000000"/>
                </a:solidFill>
              </a:rPr>
              <a:t>Selecting Delegates for ISO/IEC Meetings</a:t>
            </a:r>
          </a:p>
          <a:p>
            <a:pPr algn="just"/>
            <a:endParaRPr lang="en-IN" sz="2333" b="1" dirty="0">
              <a:solidFill>
                <a:srgbClr val="000000"/>
              </a:solidFill>
            </a:endParaRPr>
          </a:p>
          <a:p>
            <a:pPr marL="380985" indent="-380985" algn="just">
              <a:buFont typeface="Wingdings" pitchFamily="2" charset="2"/>
              <a:buChar char="Ø"/>
            </a:pPr>
            <a:r>
              <a:rPr lang="en-IN" sz="2333" dirty="0">
                <a:solidFill>
                  <a:srgbClr val="000000"/>
                </a:solidFill>
              </a:rPr>
              <a:t>Criteria for delegate selection:</a:t>
            </a:r>
          </a:p>
          <a:p>
            <a:pPr algn="just"/>
            <a:endParaRPr lang="en-IN" sz="2333" dirty="0">
              <a:solidFill>
                <a:srgbClr val="000000"/>
              </a:solidFill>
            </a:endParaRPr>
          </a:p>
          <a:p>
            <a:pPr marL="380985" indent="-380985" algn="just">
              <a:buFont typeface="Arial" panose="020B0604020202020204" pitchFamily="34" charset="0"/>
              <a:buChar char="•"/>
            </a:pPr>
            <a:r>
              <a:rPr lang="en-IN" sz="2333" dirty="0">
                <a:solidFill>
                  <a:srgbClr val="000000"/>
                </a:solidFill>
              </a:rPr>
              <a:t>Familiarity with the subject matter.</a:t>
            </a:r>
          </a:p>
          <a:p>
            <a:pPr marL="380985" indent="-380985" algn="just">
              <a:buFont typeface="Arial" panose="020B0604020202020204" pitchFamily="34" charset="0"/>
              <a:buChar char="•"/>
            </a:pPr>
            <a:endParaRPr lang="en-IN" sz="2333" dirty="0">
              <a:solidFill>
                <a:srgbClr val="000000"/>
              </a:solidFill>
            </a:endParaRPr>
          </a:p>
          <a:p>
            <a:pPr marL="380985" indent="-380985" algn="just">
              <a:buFont typeface="Arial" panose="020B0604020202020204" pitchFamily="34" charset="0"/>
              <a:buChar char="•"/>
            </a:pPr>
            <a:r>
              <a:rPr lang="en-IN" sz="2333" dirty="0">
                <a:solidFill>
                  <a:srgbClr val="000000"/>
                </a:solidFill>
              </a:rPr>
              <a:t>Understanding of meeting procedures.</a:t>
            </a:r>
          </a:p>
          <a:p>
            <a:pPr marL="380985" indent="-380985" algn="just">
              <a:buFont typeface="Arial" panose="020B0604020202020204" pitchFamily="34" charset="0"/>
              <a:buChar char="•"/>
            </a:pPr>
            <a:endParaRPr lang="en-IN" sz="2333" dirty="0">
              <a:solidFill>
                <a:srgbClr val="000000"/>
              </a:solidFill>
            </a:endParaRPr>
          </a:p>
          <a:p>
            <a:pPr marL="380985" indent="-380985" algn="just">
              <a:buFont typeface="Arial" panose="020B0604020202020204" pitchFamily="34" charset="0"/>
              <a:buChar char="•"/>
            </a:pPr>
            <a:r>
              <a:rPr lang="en-IN" sz="2333" dirty="0">
                <a:solidFill>
                  <a:srgbClr val="000000"/>
                </a:solidFill>
              </a:rPr>
              <a:t>Technical knowledge and experience.</a:t>
            </a:r>
          </a:p>
          <a:p>
            <a:pPr marL="380985" indent="-380985" algn="just">
              <a:buFont typeface="Arial" panose="020B0604020202020204" pitchFamily="34" charset="0"/>
              <a:buChar char="•"/>
            </a:pPr>
            <a:endParaRPr lang="en-IN" sz="2333" dirty="0">
              <a:solidFill>
                <a:srgbClr val="000000"/>
              </a:solidFill>
            </a:endParaRPr>
          </a:p>
          <a:p>
            <a:pPr marL="380985" indent="-380985" algn="just">
              <a:buFont typeface="Arial" panose="020B0604020202020204" pitchFamily="34" charset="0"/>
              <a:buChar char="•"/>
            </a:pPr>
            <a:r>
              <a:rPr lang="en-IN" sz="2333" dirty="0">
                <a:solidFill>
                  <a:srgbClr val="000000"/>
                </a:solidFill>
              </a:rPr>
              <a:t>Ability to represent Indian viewpoints.</a:t>
            </a:r>
          </a:p>
          <a:p>
            <a:pPr marL="380985" indent="-380985" algn="just">
              <a:buFont typeface="Arial" panose="020B0604020202020204" pitchFamily="34" charset="0"/>
              <a:buChar char="•"/>
            </a:pPr>
            <a:endParaRPr lang="en-IN" sz="2333" dirty="0">
              <a:solidFill>
                <a:srgbClr val="000000"/>
              </a:solidFill>
            </a:endParaRPr>
          </a:p>
          <a:p>
            <a:pPr marL="380985" indent="-380985" algn="just">
              <a:buFont typeface="Arial" panose="020B0604020202020204" pitchFamily="34" charset="0"/>
              <a:buChar char="•"/>
            </a:pPr>
            <a:r>
              <a:rPr lang="en-IN" sz="2333" dirty="0">
                <a:solidFill>
                  <a:srgbClr val="000000"/>
                </a:solidFill>
              </a:rPr>
              <a:t>Willingness to adhere to agreed briefs.</a:t>
            </a:r>
          </a:p>
          <a:p>
            <a:pPr algn="just"/>
            <a:endParaRPr lang="en-IN" sz="2333" dirty="0"/>
          </a:p>
        </p:txBody>
      </p:sp>
      <p:sp>
        <p:nvSpPr>
          <p:cNvPr id="5" name="Rectangle 4"/>
          <p:cNvSpPr/>
          <p:nvPr/>
        </p:nvSpPr>
        <p:spPr>
          <a:xfrm>
            <a:off x="10725355" y="6448324"/>
            <a:ext cx="1466645" cy="319548"/>
          </a:xfrm>
          <a:prstGeom prst="rect">
            <a:avLst/>
          </a:prstGeom>
          <a:solidFill>
            <a:srgbClr val="CFCCEB"/>
          </a:solidFill>
          <a:ln>
            <a:solidFill>
              <a:srgbClr val="E1CCF0"/>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1500"/>
          </a:p>
        </p:txBody>
      </p:sp>
      <p:pic>
        <p:nvPicPr>
          <p:cNvPr id="2" name="Picture 1"/>
          <p:cNvPicPr>
            <a:picLocks noChangeAspect="1"/>
          </p:cNvPicPr>
          <p:nvPr/>
        </p:nvPicPr>
        <p:blipFill>
          <a:blip r:embed="rId3"/>
          <a:stretch>
            <a:fillRect/>
          </a:stretch>
        </p:blipFill>
        <p:spPr>
          <a:xfrm>
            <a:off x="6454049" y="1102750"/>
            <a:ext cx="5223831" cy="4919804"/>
          </a:xfrm>
          <a:prstGeom prst="rect">
            <a:avLst/>
          </a:prstGeom>
        </p:spPr>
      </p:pic>
      <p:sp>
        <p:nvSpPr>
          <p:cNvPr id="6"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1011563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06388" y="318420"/>
            <a:ext cx="4695627" cy="586978"/>
          </a:xfrm>
          <a:prstGeom prst="rect">
            <a:avLst/>
          </a:prstGeom>
          <a:noFill/>
          <a:ln/>
        </p:spPr>
        <p:txBody>
          <a:bodyPr wrap="none" lIns="0" tIns="0" rIns="0" bIns="0" rtlCol="0" anchor="t"/>
          <a:lstStyle/>
          <a:p>
            <a:pPr algn="just">
              <a:lnSpc>
                <a:spcPct val="107000"/>
              </a:lnSpc>
              <a:spcAft>
                <a:spcPts val="667"/>
              </a:spcAft>
            </a:pPr>
            <a:r>
              <a:rPr lang="en-IN" sz="3333" b="1" dirty="0">
                <a:solidFill>
                  <a:srgbClr val="231971"/>
                </a:solidFill>
                <a:latin typeface="Outfit Extra Bold" pitchFamily="34" charset="0"/>
              </a:rPr>
              <a:t>Participation in ISO/IEC Meetings</a:t>
            </a:r>
            <a:endParaRPr lang="en-US" sz="3333" b="1" dirty="0">
              <a:solidFill>
                <a:srgbClr val="231971"/>
              </a:solidFill>
              <a:latin typeface="Outfit Extra Bold" pitchFamily="34" charset="0"/>
            </a:endParaRPr>
          </a:p>
        </p:txBody>
      </p:sp>
      <p:sp>
        <p:nvSpPr>
          <p:cNvPr id="14" name="TextBox 13">
            <a:extLst>
              <a:ext uri="{FF2B5EF4-FFF2-40B4-BE49-F238E27FC236}">
                <a16:creationId xmlns:a16="http://schemas.microsoft.com/office/drawing/2014/main" id="{57B4B0F8-3D29-1FB0-4044-575E486EFF01}"/>
              </a:ext>
            </a:extLst>
          </p:cNvPr>
          <p:cNvSpPr txBox="1"/>
          <p:nvPr/>
        </p:nvSpPr>
        <p:spPr>
          <a:xfrm>
            <a:off x="606389" y="1607988"/>
            <a:ext cx="5972831" cy="4400435"/>
          </a:xfrm>
          <a:prstGeom prst="rect">
            <a:avLst/>
          </a:prstGeom>
          <a:noFill/>
        </p:spPr>
        <p:txBody>
          <a:bodyPr wrap="square">
            <a:spAutoFit/>
          </a:bodyPr>
          <a:lstStyle/>
          <a:p>
            <a:pPr algn="just"/>
            <a:r>
              <a:rPr lang="en-IN" sz="2333" b="1" dirty="0">
                <a:solidFill>
                  <a:srgbClr val="000000"/>
                </a:solidFill>
              </a:rPr>
              <a:t>Briefing and Debriefing Meetings</a:t>
            </a:r>
          </a:p>
          <a:p>
            <a:pPr algn="just"/>
            <a:endParaRPr lang="en-IN" sz="2333" b="1" dirty="0">
              <a:solidFill>
                <a:srgbClr val="000000"/>
              </a:solidFill>
            </a:endParaRPr>
          </a:p>
          <a:p>
            <a:pPr marL="380985" indent="-380985" algn="just">
              <a:buFont typeface="Arial" panose="020B0604020202020204" pitchFamily="34" charset="0"/>
              <a:buChar char="•"/>
            </a:pPr>
            <a:r>
              <a:rPr lang="en-US" sz="2333" dirty="0">
                <a:solidFill>
                  <a:srgbClr val="000000"/>
                </a:solidFill>
              </a:rPr>
              <a:t>Briefing of and debriefing by the experts nominated to the meetings of ISO or IEC is compulsory</a:t>
            </a:r>
            <a:endParaRPr lang="en-IN" sz="2333" dirty="0">
              <a:solidFill>
                <a:srgbClr val="000000"/>
              </a:solidFill>
            </a:endParaRPr>
          </a:p>
          <a:p>
            <a:pPr marL="380985" indent="-380985" algn="just">
              <a:buFont typeface="Arial" panose="020B0604020202020204" pitchFamily="34" charset="0"/>
              <a:buChar char="•"/>
            </a:pPr>
            <a:endParaRPr lang="en-IN" sz="2333" dirty="0">
              <a:solidFill>
                <a:srgbClr val="000000"/>
              </a:solidFill>
            </a:endParaRPr>
          </a:p>
          <a:p>
            <a:pPr marL="380985" indent="-380985" algn="just">
              <a:buFont typeface="Arial" panose="020B0604020202020204" pitchFamily="34" charset="0"/>
              <a:buChar char="•"/>
            </a:pPr>
            <a:r>
              <a:rPr lang="en-US" sz="2333" dirty="0">
                <a:solidFill>
                  <a:srgbClr val="000000"/>
                </a:solidFill>
              </a:rPr>
              <a:t>This will ensure that our experts are fully prepared to represent the country’s interest</a:t>
            </a:r>
            <a:r>
              <a:rPr lang="en-IN" sz="2333" dirty="0">
                <a:solidFill>
                  <a:srgbClr val="000000"/>
                </a:solidFill>
              </a:rPr>
              <a:t>.</a:t>
            </a:r>
          </a:p>
          <a:p>
            <a:pPr marL="380985" indent="-380985" algn="just">
              <a:buFont typeface="Arial" panose="020B0604020202020204" pitchFamily="34" charset="0"/>
              <a:buChar char="•"/>
            </a:pPr>
            <a:endParaRPr lang="en-IN" sz="2333" dirty="0">
              <a:solidFill>
                <a:srgbClr val="000000"/>
              </a:solidFill>
            </a:endParaRPr>
          </a:p>
          <a:p>
            <a:pPr marL="380985" indent="-380985" algn="just">
              <a:buFont typeface="Arial" panose="020B0604020202020204" pitchFamily="34" charset="0"/>
              <a:buChar char="•"/>
            </a:pPr>
            <a:r>
              <a:rPr lang="en-IN" sz="2333" dirty="0">
                <a:solidFill>
                  <a:srgbClr val="000000"/>
                </a:solidFill>
              </a:rPr>
              <a:t>Helps in effective representation of India's interests.</a:t>
            </a:r>
          </a:p>
          <a:p>
            <a:pPr algn="just"/>
            <a:endParaRPr lang="en-IN" sz="2333" dirty="0"/>
          </a:p>
        </p:txBody>
      </p:sp>
      <p:pic>
        <p:nvPicPr>
          <p:cNvPr id="5122" name="Picture 2" descr="Article Review: Is there really more ...">
            <a:extLst>
              <a:ext uri="{FF2B5EF4-FFF2-40B4-BE49-F238E27FC236}">
                <a16:creationId xmlns:a16="http://schemas.microsoft.com/office/drawing/2014/main" id="{60D7C75D-8478-0BDB-54B2-5B00E4066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304" y="946812"/>
            <a:ext cx="4977848" cy="52180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725355" y="6448324"/>
            <a:ext cx="1466645" cy="319548"/>
          </a:xfrm>
          <a:prstGeom prst="rect">
            <a:avLst/>
          </a:prstGeom>
          <a:solidFill>
            <a:srgbClr val="CFCCEB"/>
          </a:solidFill>
          <a:ln>
            <a:solidFill>
              <a:srgbClr val="E1CCF0"/>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1500"/>
          </a:p>
        </p:txBody>
      </p:sp>
      <p:sp>
        <p:nvSpPr>
          <p:cNvPr id="6"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1749101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06388" y="318420"/>
            <a:ext cx="4695627" cy="586978"/>
          </a:xfrm>
          <a:prstGeom prst="rect">
            <a:avLst/>
          </a:prstGeom>
          <a:noFill/>
          <a:ln/>
        </p:spPr>
        <p:txBody>
          <a:bodyPr wrap="none" lIns="0" tIns="0" rIns="0" bIns="0" rtlCol="0" anchor="t"/>
          <a:lstStyle/>
          <a:p>
            <a:pPr algn="just">
              <a:lnSpc>
                <a:spcPct val="107000"/>
              </a:lnSpc>
              <a:spcAft>
                <a:spcPts val="667"/>
              </a:spcAft>
            </a:pPr>
            <a:r>
              <a:rPr lang="en-IN" sz="3333" b="1" dirty="0">
                <a:solidFill>
                  <a:srgbClr val="231971"/>
                </a:solidFill>
                <a:latin typeface="Outfit Extra Bold" pitchFamily="34" charset="0"/>
              </a:rPr>
              <a:t>Participation in ISO/IEC Meetings</a:t>
            </a:r>
            <a:endParaRPr lang="en-US" sz="3333" b="1" dirty="0">
              <a:solidFill>
                <a:srgbClr val="231971"/>
              </a:solidFill>
              <a:latin typeface="Outfit Extra Bold" pitchFamily="34" charset="0"/>
            </a:endParaRPr>
          </a:p>
        </p:txBody>
      </p:sp>
      <p:sp>
        <p:nvSpPr>
          <p:cNvPr id="14" name="TextBox 13">
            <a:extLst>
              <a:ext uri="{FF2B5EF4-FFF2-40B4-BE49-F238E27FC236}">
                <a16:creationId xmlns:a16="http://schemas.microsoft.com/office/drawing/2014/main" id="{57B4B0F8-3D29-1FB0-4044-575E486EFF01}"/>
              </a:ext>
            </a:extLst>
          </p:cNvPr>
          <p:cNvSpPr txBox="1"/>
          <p:nvPr/>
        </p:nvSpPr>
        <p:spPr>
          <a:xfrm>
            <a:off x="606388" y="1607988"/>
            <a:ext cx="6151251" cy="4400435"/>
          </a:xfrm>
          <a:prstGeom prst="rect">
            <a:avLst/>
          </a:prstGeom>
          <a:noFill/>
        </p:spPr>
        <p:txBody>
          <a:bodyPr wrap="square">
            <a:spAutoFit/>
          </a:bodyPr>
          <a:lstStyle/>
          <a:p>
            <a:pPr algn="just"/>
            <a:r>
              <a:rPr lang="en-IN" sz="2333" b="1" dirty="0">
                <a:solidFill>
                  <a:srgbClr val="000000"/>
                </a:solidFill>
              </a:rPr>
              <a:t>Key Discussion Items for Briefing and Debriefing Meetings</a:t>
            </a:r>
          </a:p>
          <a:p>
            <a:pPr algn="just"/>
            <a:endParaRPr lang="en-IN" sz="2333" b="1" dirty="0">
              <a:solidFill>
                <a:srgbClr val="000000"/>
              </a:solidFill>
            </a:endParaRPr>
          </a:p>
          <a:p>
            <a:pPr marL="380985" indent="-380985" algn="just">
              <a:buFont typeface="Arial" panose="020B0604020202020204" pitchFamily="34" charset="0"/>
              <a:buChar char="•"/>
            </a:pPr>
            <a:r>
              <a:rPr lang="en-IN" sz="2333" dirty="0">
                <a:solidFill>
                  <a:srgbClr val="000000"/>
                </a:solidFill>
              </a:rPr>
              <a:t>Expected contributions of the Indian delegation</a:t>
            </a:r>
          </a:p>
          <a:p>
            <a:pPr marL="380985" indent="-380985" algn="just">
              <a:buFont typeface="Arial" panose="020B0604020202020204" pitchFamily="34" charset="0"/>
              <a:buChar char="•"/>
            </a:pPr>
            <a:endParaRPr lang="en-IN" sz="2333" dirty="0">
              <a:solidFill>
                <a:srgbClr val="000000"/>
              </a:solidFill>
            </a:endParaRPr>
          </a:p>
          <a:p>
            <a:pPr marL="380985" indent="-380985" algn="just">
              <a:buFont typeface="Arial" panose="020B0604020202020204" pitchFamily="34" charset="0"/>
              <a:buChar char="•"/>
            </a:pPr>
            <a:r>
              <a:rPr lang="en-IN" sz="2333" dirty="0">
                <a:solidFill>
                  <a:srgbClr val="000000"/>
                </a:solidFill>
              </a:rPr>
              <a:t>Identification of subsequent issues.</a:t>
            </a:r>
          </a:p>
          <a:p>
            <a:pPr marL="380985" indent="-380985" algn="just">
              <a:buFont typeface="Arial" panose="020B0604020202020204" pitchFamily="34" charset="0"/>
              <a:buChar char="•"/>
            </a:pPr>
            <a:endParaRPr lang="en-IN" sz="2333" dirty="0">
              <a:solidFill>
                <a:srgbClr val="000000"/>
              </a:solidFill>
            </a:endParaRPr>
          </a:p>
          <a:p>
            <a:pPr marL="380985" indent="-380985" algn="just">
              <a:buFont typeface="Arial" panose="020B0604020202020204" pitchFamily="34" charset="0"/>
              <a:buChar char="•"/>
            </a:pPr>
            <a:r>
              <a:rPr lang="en-IN" sz="2333" dirty="0">
                <a:solidFill>
                  <a:srgbClr val="000000"/>
                </a:solidFill>
              </a:rPr>
              <a:t>Action points and important decisions.</a:t>
            </a:r>
          </a:p>
          <a:p>
            <a:pPr marL="380985" indent="-380985" algn="just">
              <a:buFont typeface="Arial" panose="020B0604020202020204" pitchFamily="34" charset="0"/>
              <a:buChar char="•"/>
            </a:pPr>
            <a:endParaRPr lang="en-IN" sz="2333" dirty="0">
              <a:solidFill>
                <a:srgbClr val="000000"/>
              </a:solidFill>
            </a:endParaRPr>
          </a:p>
          <a:p>
            <a:pPr marL="380985" indent="-380985" algn="just">
              <a:buFont typeface="Arial" panose="020B0604020202020204" pitchFamily="34" charset="0"/>
              <a:buChar char="•"/>
            </a:pPr>
            <a:r>
              <a:rPr lang="en-IN" sz="2333" dirty="0">
                <a:solidFill>
                  <a:srgbClr val="000000"/>
                </a:solidFill>
              </a:rPr>
              <a:t>Emphasis on the Indian viewpoint.</a:t>
            </a:r>
          </a:p>
          <a:p>
            <a:pPr algn="just"/>
            <a:endParaRPr lang="en-IN" sz="2333" dirty="0"/>
          </a:p>
        </p:txBody>
      </p:sp>
      <p:pic>
        <p:nvPicPr>
          <p:cNvPr id="6146" name="Picture 2" descr="ISO Certification in India">
            <a:extLst>
              <a:ext uri="{FF2B5EF4-FFF2-40B4-BE49-F238E27FC236}">
                <a16:creationId xmlns:a16="http://schemas.microsoft.com/office/drawing/2014/main" id="{95B96DC4-FFCC-D970-B122-25203472A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9414" y="1134717"/>
            <a:ext cx="5100328" cy="45885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725355" y="6448324"/>
            <a:ext cx="1466645" cy="319548"/>
          </a:xfrm>
          <a:prstGeom prst="rect">
            <a:avLst/>
          </a:prstGeom>
          <a:solidFill>
            <a:srgbClr val="CFCCEB"/>
          </a:solidFill>
          <a:ln>
            <a:solidFill>
              <a:srgbClr val="E1CCF0"/>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1500"/>
          </a:p>
        </p:txBody>
      </p:sp>
      <p:sp>
        <p:nvSpPr>
          <p:cNvPr id="6"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420057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7" descr="preencoded.png"/>
          <p:cNvPicPr preferRelativeResize="0"/>
          <p:nvPr/>
        </p:nvPicPr>
        <p:blipFill rotWithShape="1">
          <a:blip r:embed="rId3">
            <a:alphaModFix/>
          </a:blip>
          <a:srcRect/>
          <a:stretch/>
        </p:blipFill>
        <p:spPr>
          <a:xfrm>
            <a:off x="7620000" y="0"/>
            <a:ext cx="4572000" cy="6858000"/>
          </a:xfrm>
          <a:prstGeom prst="rect">
            <a:avLst/>
          </a:prstGeom>
          <a:noFill/>
          <a:ln>
            <a:noFill/>
          </a:ln>
        </p:spPr>
      </p:pic>
      <p:sp>
        <p:nvSpPr>
          <p:cNvPr id="141" name="Google Shape;141;p7"/>
          <p:cNvSpPr/>
          <p:nvPr/>
        </p:nvSpPr>
        <p:spPr>
          <a:xfrm>
            <a:off x="634802" y="542132"/>
            <a:ext cx="6350397" cy="1133673"/>
          </a:xfrm>
          <a:prstGeom prst="rect">
            <a:avLst/>
          </a:prstGeom>
          <a:noFill/>
          <a:ln>
            <a:noFill/>
          </a:ln>
        </p:spPr>
        <p:txBody>
          <a:bodyPr spcFirstLastPara="1" wrap="square" lIns="0" tIns="0" rIns="0" bIns="0" anchor="t" anchorCtr="0">
            <a:noAutofit/>
          </a:bodyPr>
          <a:lstStyle/>
          <a:p>
            <a:pPr>
              <a:lnSpc>
                <a:spcPct val="125882"/>
              </a:lnSpc>
              <a:buClr>
                <a:srgbClr val="231971"/>
              </a:buClr>
              <a:buSzPts val="4250"/>
            </a:pPr>
            <a:r>
              <a:rPr lang="en-US" sz="3542" b="1" dirty="0">
                <a:solidFill>
                  <a:srgbClr val="231971"/>
                </a:solidFill>
                <a:latin typeface="Outfit ExtraBold"/>
                <a:ea typeface="Outfit ExtraBold"/>
                <a:cs typeface="Outfit ExtraBold"/>
                <a:sym typeface="Outfit ExtraBold"/>
              </a:rPr>
              <a:t>WTO Good Practices of </a:t>
            </a:r>
            <a:r>
              <a:rPr lang="en-US" sz="3542" b="1" dirty="0" smtClean="0">
                <a:solidFill>
                  <a:srgbClr val="231971"/>
                </a:solidFill>
                <a:latin typeface="Outfit ExtraBold"/>
                <a:ea typeface="Outfit ExtraBold"/>
                <a:cs typeface="Outfit ExtraBold"/>
                <a:sym typeface="Outfit ExtraBold"/>
              </a:rPr>
              <a:t>Standardization (45)</a:t>
            </a:r>
            <a:endParaRPr sz="3542" dirty="0">
              <a:solidFill>
                <a:schemeClr val="dk1"/>
              </a:solidFill>
              <a:latin typeface="Calibri"/>
              <a:ea typeface="Calibri"/>
              <a:cs typeface="Calibri"/>
              <a:sym typeface="Calibri"/>
            </a:endParaRPr>
          </a:p>
        </p:txBody>
      </p:sp>
      <p:sp>
        <p:nvSpPr>
          <p:cNvPr id="142" name="Google Shape;142;p7"/>
          <p:cNvSpPr/>
          <p:nvPr/>
        </p:nvSpPr>
        <p:spPr>
          <a:xfrm>
            <a:off x="894159" y="1947863"/>
            <a:ext cx="25400" cy="4368006"/>
          </a:xfrm>
          <a:prstGeom prst="roundRect">
            <a:avLst>
              <a:gd name="adj" fmla="val 299953"/>
            </a:avLst>
          </a:prstGeom>
          <a:solidFill>
            <a:srgbClr val="BDB8DF"/>
          </a:solidFill>
          <a:ln>
            <a:noFill/>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43" name="Google Shape;143;p7"/>
          <p:cNvSpPr/>
          <p:nvPr/>
        </p:nvSpPr>
        <p:spPr>
          <a:xfrm>
            <a:off x="1085502" y="2343150"/>
            <a:ext cx="634802" cy="25400"/>
          </a:xfrm>
          <a:prstGeom prst="roundRect">
            <a:avLst>
              <a:gd name="adj" fmla="val 299953"/>
            </a:avLst>
          </a:prstGeom>
          <a:solidFill>
            <a:srgbClr val="BDB8DF"/>
          </a:solidFill>
          <a:ln>
            <a:noFill/>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44" name="Google Shape;144;p7"/>
          <p:cNvSpPr/>
          <p:nvPr/>
        </p:nvSpPr>
        <p:spPr>
          <a:xfrm>
            <a:off x="702816" y="2151856"/>
            <a:ext cx="408087" cy="408087"/>
          </a:xfrm>
          <a:prstGeom prst="roundRect">
            <a:avLst>
              <a:gd name="adj" fmla="val 18670"/>
            </a:avLst>
          </a:prstGeom>
          <a:solidFill>
            <a:srgbClr val="E9E6FA"/>
          </a:solidFill>
          <a:ln w="9525" cap="flat" cmpd="sng">
            <a:solidFill>
              <a:srgbClr val="BDB8DF"/>
            </a:solidFill>
            <a:prstDash val="solid"/>
            <a:round/>
            <a:headEnd type="none" w="sm" len="sm"/>
            <a:tailEnd type="none" w="sm" len="sm"/>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45" name="Google Shape;145;p7"/>
          <p:cNvSpPr/>
          <p:nvPr/>
        </p:nvSpPr>
        <p:spPr>
          <a:xfrm>
            <a:off x="853728" y="2219821"/>
            <a:ext cx="106164" cy="272058"/>
          </a:xfrm>
          <a:prstGeom prst="rect">
            <a:avLst/>
          </a:prstGeom>
          <a:noFill/>
          <a:ln>
            <a:noFill/>
          </a:ln>
        </p:spPr>
        <p:txBody>
          <a:bodyPr spcFirstLastPara="1" wrap="square" lIns="0" tIns="0" rIns="0" bIns="0" anchor="t" anchorCtr="0">
            <a:noAutofit/>
          </a:bodyPr>
          <a:lstStyle/>
          <a:p>
            <a:pPr algn="ctr">
              <a:buClr>
                <a:srgbClr val="2A2742"/>
              </a:buClr>
              <a:buSzPts val="2550"/>
            </a:pPr>
            <a:r>
              <a:rPr lang="en-US" sz="2125" b="1">
                <a:solidFill>
                  <a:srgbClr val="2A2742"/>
                </a:solidFill>
                <a:latin typeface="Outfit ExtraBold"/>
                <a:ea typeface="Outfit ExtraBold"/>
                <a:cs typeface="Outfit ExtraBold"/>
                <a:sym typeface="Outfit ExtraBold"/>
              </a:rPr>
              <a:t>1</a:t>
            </a:r>
            <a:endParaRPr sz="2125">
              <a:solidFill>
                <a:schemeClr val="dk1"/>
              </a:solidFill>
              <a:latin typeface="Calibri"/>
              <a:ea typeface="Calibri"/>
              <a:cs typeface="Calibri"/>
              <a:sym typeface="Calibri"/>
            </a:endParaRPr>
          </a:p>
        </p:txBody>
      </p:sp>
      <p:sp>
        <p:nvSpPr>
          <p:cNvPr id="146" name="Google Shape;146;p7"/>
          <p:cNvSpPr/>
          <p:nvPr/>
        </p:nvSpPr>
        <p:spPr>
          <a:xfrm>
            <a:off x="1904505" y="2129235"/>
            <a:ext cx="2267446" cy="283369"/>
          </a:xfrm>
          <a:prstGeom prst="rect">
            <a:avLst/>
          </a:prstGeom>
          <a:noFill/>
          <a:ln>
            <a:noFill/>
          </a:ln>
        </p:spPr>
        <p:txBody>
          <a:bodyPr spcFirstLastPara="1" wrap="square" lIns="0" tIns="0" rIns="0" bIns="0" anchor="t" anchorCtr="0">
            <a:noAutofit/>
          </a:bodyPr>
          <a:lstStyle/>
          <a:p>
            <a:pPr>
              <a:lnSpc>
                <a:spcPct val="126190"/>
              </a:lnSpc>
              <a:buClr>
                <a:srgbClr val="2A2742"/>
              </a:buClr>
              <a:buSzPts val="2100"/>
            </a:pPr>
            <a:r>
              <a:rPr lang="en-US" sz="1750" b="1">
                <a:solidFill>
                  <a:srgbClr val="2A2742"/>
                </a:solidFill>
                <a:latin typeface="Outfit ExtraBold"/>
                <a:ea typeface="Outfit ExtraBold"/>
                <a:cs typeface="Outfit ExtraBold"/>
                <a:sym typeface="Outfit ExtraBold"/>
              </a:rPr>
              <a:t>Transparency</a:t>
            </a:r>
            <a:endParaRPr sz="1750">
              <a:solidFill>
                <a:schemeClr val="dk1"/>
              </a:solidFill>
              <a:latin typeface="Calibri"/>
              <a:ea typeface="Calibri"/>
              <a:cs typeface="Calibri"/>
              <a:sym typeface="Calibri"/>
            </a:endParaRPr>
          </a:p>
        </p:txBody>
      </p:sp>
      <p:sp>
        <p:nvSpPr>
          <p:cNvPr id="147" name="Google Shape;147;p7"/>
          <p:cNvSpPr/>
          <p:nvPr/>
        </p:nvSpPr>
        <p:spPr>
          <a:xfrm>
            <a:off x="1904505" y="2521347"/>
            <a:ext cx="5080694" cy="580232"/>
          </a:xfrm>
          <a:prstGeom prst="rect">
            <a:avLst/>
          </a:prstGeom>
          <a:noFill/>
          <a:ln>
            <a:noFill/>
          </a:ln>
        </p:spPr>
        <p:txBody>
          <a:bodyPr spcFirstLastPara="1" wrap="square" lIns="0" tIns="0" rIns="0" bIns="0" anchor="t" anchorCtr="0">
            <a:noAutofit/>
          </a:bodyPr>
          <a:lstStyle/>
          <a:p>
            <a:pPr algn="just">
              <a:lnSpc>
                <a:spcPct val="158823"/>
              </a:lnSpc>
              <a:buClr>
                <a:srgbClr val="2A2742"/>
              </a:buClr>
              <a:buSzPts val="1700"/>
            </a:pPr>
            <a:r>
              <a:rPr lang="en-US" sz="1417" dirty="0">
                <a:solidFill>
                  <a:srgbClr val="2A2742"/>
                </a:solidFill>
                <a:latin typeface="Arimo"/>
                <a:ea typeface="Arimo"/>
                <a:cs typeface="Arimo"/>
                <a:sym typeface="Arimo"/>
              </a:rPr>
              <a:t>Ensuring easy access to information on standards development and providing opportunities for public comments.</a:t>
            </a:r>
            <a:endParaRPr sz="1417" dirty="0">
              <a:solidFill>
                <a:schemeClr val="dk1"/>
              </a:solidFill>
              <a:latin typeface="Calibri"/>
              <a:ea typeface="Calibri"/>
              <a:cs typeface="Calibri"/>
              <a:sym typeface="Calibri"/>
            </a:endParaRPr>
          </a:p>
        </p:txBody>
      </p:sp>
      <p:sp>
        <p:nvSpPr>
          <p:cNvPr id="148" name="Google Shape;148;p7"/>
          <p:cNvSpPr/>
          <p:nvPr/>
        </p:nvSpPr>
        <p:spPr>
          <a:xfrm>
            <a:off x="1085502" y="3859609"/>
            <a:ext cx="634802" cy="25400"/>
          </a:xfrm>
          <a:prstGeom prst="roundRect">
            <a:avLst>
              <a:gd name="adj" fmla="val 299953"/>
            </a:avLst>
          </a:prstGeom>
          <a:solidFill>
            <a:srgbClr val="BDB8DF"/>
          </a:solidFill>
          <a:ln>
            <a:noFill/>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49" name="Google Shape;149;p7"/>
          <p:cNvSpPr/>
          <p:nvPr/>
        </p:nvSpPr>
        <p:spPr>
          <a:xfrm>
            <a:off x="702816" y="3668316"/>
            <a:ext cx="408087" cy="408087"/>
          </a:xfrm>
          <a:prstGeom prst="roundRect">
            <a:avLst>
              <a:gd name="adj" fmla="val 18670"/>
            </a:avLst>
          </a:prstGeom>
          <a:solidFill>
            <a:srgbClr val="E9E6FA"/>
          </a:solidFill>
          <a:ln w="9525" cap="flat" cmpd="sng">
            <a:solidFill>
              <a:srgbClr val="BDB8DF"/>
            </a:solidFill>
            <a:prstDash val="solid"/>
            <a:round/>
            <a:headEnd type="none" w="sm" len="sm"/>
            <a:tailEnd type="none" w="sm" len="sm"/>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50" name="Google Shape;150;p7"/>
          <p:cNvSpPr/>
          <p:nvPr/>
        </p:nvSpPr>
        <p:spPr>
          <a:xfrm>
            <a:off x="828427" y="3736281"/>
            <a:ext cx="156766" cy="272058"/>
          </a:xfrm>
          <a:prstGeom prst="rect">
            <a:avLst/>
          </a:prstGeom>
          <a:noFill/>
          <a:ln>
            <a:noFill/>
          </a:ln>
        </p:spPr>
        <p:txBody>
          <a:bodyPr spcFirstLastPara="1" wrap="square" lIns="0" tIns="0" rIns="0" bIns="0" anchor="t" anchorCtr="0">
            <a:noAutofit/>
          </a:bodyPr>
          <a:lstStyle/>
          <a:p>
            <a:pPr algn="ctr">
              <a:buClr>
                <a:srgbClr val="2A2742"/>
              </a:buClr>
              <a:buSzPts val="2550"/>
            </a:pPr>
            <a:r>
              <a:rPr lang="en-US" sz="2125" b="1">
                <a:solidFill>
                  <a:srgbClr val="2A2742"/>
                </a:solidFill>
                <a:latin typeface="Outfit ExtraBold"/>
                <a:ea typeface="Outfit ExtraBold"/>
                <a:cs typeface="Outfit ExtraBold"/>
                <a:sym typeface="Outfit ExtraBold"/>
              </a:rPr>
              <a:t>2</a:t>
            </a:r>
            <a:endParaRPr sz="2125">
              <a:solidFill>
                <a:schemeClr val="dk1"/>
              </a:solidFill>
              <a:latin typeface="Calibri"/>
              <a:ea typeface="Calibri"/>
              <a:cs typeface="Calibri"/>
              <a:sym typeface="Calibri"/>
            </a:endParaRPr>
          </a:p>
        </p:txBody>
      </p:sp>
      <p:sp>
        <p:nvSpPr>
          <p:cNvPr id="151" name="Google Shape;151;p7"/>
          <p:cNvSpPr/>
          <p:nvPr/>
        </p:nvSpPr>
        <p:spPr>
          <a:xfrm>
            <a:off x="1904505" y="3645694"/>
            <a:ext cx="2267446" cy="283369"/>
          </a:xfrm>
          <a:prstGeom prst="rect">
            <a:avLst/>
          </a:prstGeom>
          <a:noFill/>
          <a:ln>
            <a:noFill/>
          </a:ln>
        </p:spPr>
        <p:txBody>
          <a:bodyPr spcFirstLastPara="1" wrap="square" lIns="0" tIns="0" rIns="0" bIns="0" anchor="t" anchorCtr="0">
            <a:noAutofit/>
          </a:bodyPr>
          <a:lstStyle/>
          <a:p>
            <a:pPr>
              <a:lnSpc>
                <a:spcPct val="126190"/>
              </a:lnSpc>
              <a:buClr>
                <a:srgbClr val="2A2742"/>
              </a:buClr>
              <a:buSzPts val="2100"/>
            </a:pPr>
            <a:r>
              <a:rPr lang="en-US" sz="1750" b="1">
                <a:solidFill>
                  <a:srgbClr val="2A2742"/>
                </a:solidFill>
                <a:latin typeface="Outfit ExtraBold"/>
                <a:ea typeface="Outfit ExtraBold"/>
                <a:cs typeface="Outfit ExtraBold"/>
                <a:sym typeface="Outfit ExtraBold"/>
              </a:rPr>
              <a:t>Openness</a:t>
            </a:r>
            <a:endParaRPr sz="1750">
              <a:solidFill>
                <a:schemeClr val="dk1"/>
              </a:solidFill>
              <a:latin typeface="Calibri"/>
              <a:ea typeface="Calibri"/>
              <a:cs typeface="Calibri"/>
              <a:sym typeface="Calibri"/>
            </a:endParaRPr>
          </a:p>
        </p:txBody>
      </p:sp>
      <p:sp>
        <p:nvSpPr>
          <p:cNvPr id="152" name="Google Shape;152;p7"/>
          <p:cNvSpPr/>
          <p:nvPr/>
        </p:nvSpPr>
        <p:spPr>
          <a:xfrm>
            <a:off x="1904505" y="4037807"/>
            <a:ext cx="5080694" cy="580232"/>
          </a:xfrm>
          <a:prstGeom prst="rect">
            <a:avLst/>
          </a:prstGeom>
          <a:noFill/>
          <a:ln>
            <a:noFill/>
          </a:ln>
        </p:spPr>
        <p:txBody>
          <a:bodyPr spcFirstLastPara="1" wrap="square" lIns="0" tIns="0" rIns="0" bIns="0" anchor="t" anchorCtr="0">
            <a:noAutofit/>
          </a:bodyPr>
          <a:lstStyle/>
          <a:p>
            <a:pPr algn="just">
              <a:lnSpc>
                <a:spcPct val="158823"/>
              </a:lnSpc>
              <a:buClr>
                <a:srgbClr val="2A2742"/>
              </a:buClr>
              <a:buSzPts val="1700"/>
            </a:pPr>
            <a:r>
              <a:rPr lang="en-US" sz="1417" dirty="0">
                <a:solidFill>
                  <a:srgbClr val="2A2742"/>
                </a:solidFill>
                <a:latin typeface="Arimo"/>
                <a:ea typeface="Arimo"/>
                <a:cs typeface="Arimo"/>
                <a:sym typeface="Arimo"/>
              </a:rPr>
              <a:t>Enabling non-discriminatory participation in the standards development process by all interested parties.</a:t>
            </a:r>
            <a:endParaRPr sz="1417" dirty="0">
              <a:solidFill>
                <a:schemeClr val="dk1"/>
              </a:solidFill>
              <a:latin typeface="Calibri"/>
              <a:ea typeface="Calibri"/>
              <a:cs typeface="Calibri"/>
              <a:sym typeface="Calibri"/>
            </a:endParaRPr>
          </a:p>
        </p:txBody>
      </p:sp>
      <p:sp>
        <p:nvSpPr>
          <p:cNvPr id="153" name="Google Shape;153;p7"/>
          <p:cNvSpPr/>
          <p:nvPr/>
        </p:nvSpPr>
        <p:spPr>
          <a:xfrm>
            <a:off x="1085502" y="5376069"/>
            <a:ext cx="634802" cy="25400"/>
          </a:xfrm>
          <a:prstGeom prst="roundRect">
            <a:avLst>
              <a:gd name="adj" fmla="val 299953"/>
            </a:avLst>
          </a:prstGeom>
          <a:solidFill>
            <a:srgbClr val="BDB8DF"/>
          </a:solidFill>
          <a:ln>
            <a:noFill/>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54" name="Google Shape;154;p7"/>
          <p:cNvSpPr/>
          <p:nvPr/>
        </p:nvSpPr>
        <p:spPr>
          <a:xfrm>
            <a:off x="702816" y="5184775"/>
            <a:ext cx="408087" cy="408087"/>
          </a:xfrm>
          <a:prstGeom prst="roundRect">
            <a:avLst>
              <a:gd name="adj" fmla="val 18670"/>
            </a:avLst>
          </a:prstGeom>
          <a:solidFill>
            <a:srgbClr val="E9E6FA"/>
          </a:solidFill>
          <a:ln w="9525" cap="flat" cmpd="sng">
            <a:solidFill>
              <a:srgbClr val="BDB8DF"/>
            </a:solidFill>
            <a:prstDash val="solid"/>
            <a:round/>
            <a:headEnd type="none" w="sm" len="sm"/>
            <a:tailEnd type="none" w="sm" len="sm"/>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55" name="Google Shape;155;p7"/>
          <p:cNvSpPr/>
          <p:nvPr/>
        </p:nvSpPr>
        <p:spPr>
          <a:xfrm>
            <a:off x="829420" y="5252740"/>
            <a:ext cx="154881" cy="272058"/>
          </a:xfrm>
          <a:prstGeom prst="rect">
            <a:avLst/>
          </a:prstGeom>
          <a:noFill/>
          <a:ln>
            <a:noFill/>
          </a:ln>
        </p:spPr>
        <p:txBody>
          <a:bodyPr spcFirstLastPara="1" wrap="square" lIns="0" tIns="0" rIns="0" bIns="0" anchor="t" anchorCtr="0">
            <a:noAutofit/>
          </a:bodyPr>
          <a:lstStyle/>
          <a:p>
            <a:pPr algn="ctr">
              <a:buClr>
                <a:srgbClr val="2A2742"/>
              </a:buClr>
              <a:buSzPts val="2550"/>
            </a:pPr>
            <a:r>
              <a:rPr lang="en-US" sz="2125" b="1">
                <a:solidFill>
                  <a:srgbClr val="2A2742"/>
                </a:solidFill>
                <a:latin typeface="Outfit ExtraBold"/>
                <a:ea typeface="Outfit ExtraBold"/>
                <a:cs typeface="Outfit ExtraBold"/>
                <a:sym typeface="Outfit ExtraBold"/>
              </a:rPr>
              <a:t>3</a:t>
            </a:r>
            <a:endParaRPr sz="2125">
              <a:solidFill>
                <a:schemeClr val="dk1"/>
              </a:solidFill>
              <a:latin typeface="Calibri"/>
              <a:ea typeface="Calibri"/>
              <a:cs typeface="Calibri"/>
              <a:sym typeface="Calibri"/>
            </a:endParaRPr>
          </a:p>
        </p:txBody>
      </p:sp>
      <p:sp>
        <p:nvSpPr>
          <p:cNvPr id="156" name="Google Shape;156;p7"/>
          <p:cNvSpPr/>
          <p:nvPr/>
        </p:nvSpPr>
        <p:spPr>
          <a:xfrm>
            <a:off x="1904505" y="5043090"/>
            <a:ext cx="2884884" cy="283369"/>
          </a:xfrm>
          <a:prstGeom prst="rect">
            <a:avLst/>
          </a:prstGeom>
          <a:noFill/>
          <a:ln>
            <a:noFill/>
          </a:ln>
        </p:spPr>
        <p:txBody>
          <a:bodyPr spcFirstLastPara="1" wrap="square" lIns="0" tIns="0" rIns="0" bIns="0" anchor="t" anchorCtr="0">
            <a:noAutofit/>
          </a:bodyPr>
          <a:lstStyle/>
          <a:p>
            <a:pPr>
              <a:lnSpc>
                <a:spcPct val="126190"/>
              </a:lnSpc>
              <a:buClr>
                <a:srgbClr val="2A2742"/>
              </a:buClr>
              <a:buSzPts val="2100"/>
            </a:pPr>
            <a:r>
              <a:rPr lang="en-US" sz="1750" b="1" dirty="0">
                <a:solidFill>
                  <a:srgbClr val="2A2742"/>
                </a:solidFill>
                <a:latin typeface="Outfit ExtraBold"/>
                <a:ea typeface="Outfit ExtraBold"/>
                <a:cs typeface="Outfit ExtraBold"/>
                <a:sym typeface="Outfit ExtraBold"/>
              </a:rPr>
              <a:t>Impartiality and Consensus</a:t>
            </a:r>
            <a:endParaRPr sz="1750" dirty="0">
              <a:solidFill>
                <a:schemeClr val="dk1"/>
              </a:solidFill>
              <a:latin typeface="Calibri"/>
              <a:ea typeface="Calibri"/>
              <a:cs typeface="Calibri"/>
              <a:sym typeface="Calibri"/>
            </a:endParaRPr>
          </a:p>
        </p:txBody>
      </p:sp>
      <p:sp>
        <p:nvSpPr>
          <p:cNvPr id="157" name="Google Shape;157;p7"/>
          <p:cNvSpPr/>
          <p:nvPr/>
        </p:nvSpPr>
        <p:spPr>
          <a:xfrm>
            <a:off x="1904505" y="5735637"/>
            <a:ext cx="5080694" cy="580232"/>
          </a:xfrm>
          <a:prstGeom prst="rect">
            <a:avLst/>
          </a:prstGeom>
          <a:noFill/>
          <a:ln>
            <a:noFill/>
          </a:ln>
        </p:spPr>
        <p:txBody>
          <a:bodyPr spcFirstLastPara="1" wrap="square" lIns="0" tIns="0" rIns="0" bIns="0" anchor="t" anchorCtr="0">
            <a:noAutofit/>
          </a:bodyPr>
          <a:lstStyle/>
          <a:p>
            <a:pPr algn="just">
              <a:lnSpc>
                <a:spcPct val="158823"/>
              </a:lnSpc>
              <a:buClr>
                <a:srgbClr val="2A2742"/>
              </a:buClr>
              <a:buSzPts val="1700"/>
            </a:pPr>
            <a:r>
              <a:rPr lang="en-US" sz="1417" dirty="0">
                <a:solidFill>
                  <a:srgbClr val="2A2742"/>
                </a:solidFill>
                <a:latin typeface="Arimo"/>
                <a:ea typeface="Arimo"/>
                <a:cs typeface="Arimo"/>
                <a:sym typeface="Arimo"/>
              </a:rPr>
              <a:t>Ensuring that the standards development process is impartial and based on consensus-building.</a:t>
            </a:r>
            <a:endParaRPr sz="1417"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4781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8" descr="preencoded.png"/>
          <p:cNvPicPr preferRelativeResize="0"/>
          <p:nvPr/>
        </p:nvPicPr>
        <p:blipFill rotWithShape="1">
          <a:blip r:embed="rId3">
            <a:alphaModFix/>
          </a:blip>
          <a:srcRect/>
          <a:stretch/>
        </p:blipFill>
        <p:spPr>
          <a:xfrm>
            <a:off x="7620000" y="0"/>
            <a:ext cx="4572000" cy="6858000"/>
          </a:xfrm>
          <a:prstGeom prst="rect">
            <a:avLst/>
          </a:prstGeom>
          <a:noFill/>
          <a:ln>
            <a:noFill/>
          </a:ln>
        </p:spPr>
      </p:pic>
      <p:sp>
        <p:nvSpPr>
          <p:cNvPr id="164" name="Google Shape;164;p8"/>
          <p:cNvSpPr/>
          <p:nvPr/>
        </p:nvSpPr>
        <p:spPr>
          <a:xfrm>
            <a:off x="1065548" y="327173"/>
            <a:ext cx="5688013" cy="553343"/>
          </a:xfrm>
          <a:prstGeom prst="rect">
            <a:avLst/>
          </a:prstGeom>
          <a:noFill/>
          <a:ln>
            <a:noFill/>
          </a:ln>
        </p:spPr>
        <p:txBody>
          <a:bodyPr spcFirstLastPara="1" wrap="square" lIns="0" tIns="0" rIns="0" bIns="0" anchor="t" anchorCtr="0">
            <a:noAutofit/>
          </a:bodyPr>
          <a:lstStyle/>
          <a:p>
            <a:pPr>
              <a:lnSpc>
                <a:spcPct val="125301"/>
              </a:lnSpc>
              <a:buClr>
                <a:srgbClr val="231971"/>
              </a:buClr>
              <a:buSzPts val="4150"/>
            </a:pPr>
            <a:r>
              <a:rPr lang="en-US" sz="3458" b="1" dirty="0">
                <a:solidFill>
                  <a:srgbClr val="231971"/>
                </a:solidFill>
                <a:latin typeface="Outfit ExtraBold"/>
                <a:ea typeface="Outfit ExtraBold"/>
                <a:cs typeface="Outfit ExtraBold"/>
                <a:sym typeface="Outfit ExtraBold"/>
              </a:rPr>
              <a:t>WTO Good </a:t>
            </a:r>
            <a:r>
              <a:rPr lang="en-US" sz="3458" b="1" dirty="0" smtClean="0">
                <a:solidFill>
                  <a:srgbClr val="231971"/>
                </a:solidFill>
                <a:latin typeface="Outfit ExtraBold"/>
                <a:ea typeface="Outfit ExtraBold"/>
                <a:cs typeface="Outfit ExtraBold"/>
                <a:sym typeface="Outfit ExtraBold"/>
              </a:rPr>
              <a:t>Practices (46) </a:t>
            </a:r>
            <a:r>
              <a:rPr lang="en-US" sz="3458" b="1" dirty="0">
                <a:solidFill>
                  <a:srgbClr val="231971"/>
                </a:solidFill>
                <a:latin typeface="Outfit ExtraBold"/>
                <a:ea typeface="Outfit ExtraBold"/>
                <a:cs typeface="Outfit ExtraBold"/>
                <a:sym typeface="Outfit ExtraBold"/>
              </a:rPr>
              <a:t>(cont</a:t>
            </a:r>
            <a:r>
              <a:rPr lang="en-US" sz="3458" b="1" dirty="0" smtClean="0">
                <a:solidFill>
                  <a:srgbClr val="231971"/>
                </a:solidFill>
                <a:latin typeface="Outfit ExtraBold"/>
                <a:ea typeface="Outfit ExtraBold"/>
                <a:cs typeface="Outfit ExtraBold"/>
                <a:sym typeface="Outfit ExtraBold"/>
              </a:rPr>
              <a:t>.)</a:t>
            </a:r>
            <a:endParaRPr sz="3458" dirty="0">
              <a:solidFill>
                <a:schemeClr val="dk1"/>
              </a:solidFill>
              <a:latin typeface="Calibri"/>
              <a:ea typeface="Calibri"/>
              <a:cs typeface="Calibri"/>
              <a:sym typeface="Calibri"/>
            </a:endParaRPr>
          </a:p>
        </p:txBody>
      </p:sp>
      <p:sp>
        <p:nvSpPr>
          <p:cNvPr id="165" name="Google Shape;165;p8"/>
          <p:cNvSpPr/>
          <p:nvPr/>
        </p:nvSpPr>
        <p:spPr>
          <a:xfrm>
            <a:off x="875903" y="1564482"/>
            <a:ext cx="19050" cy="4547989"/>
          </a:xfrm>
          <a:prstGeom prst="roundRect">
            <a:avLst>
              <a:gd name="adj" fmla="val 390462"/>
            </a:avLst>
          </a:prstGeom>
          <a:solidFill>
            <a:srgbClr val="BDB8DF"/>
          </a:solidFill>
          <a:ln>
            <a:noFill/>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66" name="Google Shape;166;p8"/>
          <p:cNvSpPr/>
          <p:nvPr/>
        </p:nvSpPr>
        <p:spPr>
          <a:xfrm>
            <a:off x="1065610" y="1953419"/>
            <a:ext cx="619819" cy="19050"/>
          </a:xfrm>
          <a:prstGeom prst="roundRect">
            <a:avLst>
              <a:gd name="adj" fmla="val 390462"/>
            </a:avLst>
          </a:prstGeom>
          <a:solidFill>
            <a:srgbClr val="BDB8DF"/>
          </a:solidFill>
          <a:ln>
            <a:noFill/>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67" name="Google Shape;167;p8"/>
          <p:cNvSpPr/>
          <p:nvPr/>
        </p:nvSpPr>
        <p:spPr>
          <a:xfrm>
            <a:off x="686197" y="1763713"/>
            <a:ext cx="398463" cy="398463"/>
          </a:xfrm>
          <a:prstGeom prst="roundRect">
            <a:avLst>
              <a:gd name="adj" fmla="val 18667"/>
            </a:avLst>
          </a:prstGeom>
          <a:solidFill>
            <a:srgbClr val="E9E6FA"/>
          </a:solidFill>
          <a:ln w="9525" cap="flat" cmpd="sng">
            <a:solidFill>
              <a:srgbClr val="BDB8DF"/>
            </a:solidFill>
            <a:prstDash val="solid"/>
            <a:round/>
            <a:headEnd type="none" w="sm" len="sm"/>
            <a:tailEnd type="none" w="sm" len="sm"/>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68" name="Google Shape;168;p8"/>
          <p:cNvSpPr/>
          <p:nvPr/>
        </p:nvSpPr>
        <p:spPr>
          <a:xfrm>
            <a:off x="833548" y="1830083"/>
            <a:ext cx="232000" cy="265750"/>
          </a:xfrm>
          <a:prstGeom prst="rect">
            <a:avLst/>
          </a:prstGeom>
          <a:noFill/>
          <a:ln>
            <a:noFill/>
          </a:ln>
        </p:spPr>
        <p:txBody>
          <a:bodyPr spcFirstLastPara="1" wrap="square" lIns="0" tIns="0" rIns="0" bIns="0" anchor="t" anchorCtr="0">
            <a:noAutofit/>
          </a:bodyPr>
          <a:lstStyle/>
          <a:p>
            <a:pPr algn="ctr">
              <a:buClr>
                <a:srgbClr val="2A2742"/>
              </a:buClr>
              <a:buSzPts val="2500"/>
            </a:pPr>
            <a:r>
              <a:rPr lang="en-US" sz="2083" b="1">
                <a:solidFill>
                  <a:srgbClr val="2A2742"/>
                </a:solidFill>
                <a:latin typeface="Outfit ExtraBold"/>
                <a:ea typeface="Outfit ExtraBold"/>
                <a:cs typeface="Outfit ExtraBold"/>
                <a:sym typeface="Outfit ExtraBold"/>
              </a:rPr>
              <a:t>4</a:t>
            </a:r>
            <a:endParaRPr sz="2083">
              <a:solidFill>
                <a:schemeClr val="dk1"/>
              </a:solidFill>
              <a:latin typeface="Calibri"/>
              <a:ea typeface="Calibri"/>
              <a:cs typeface="Calibri"/>
              <a:sym typeface="Calibri"/>
            </a:endParaRPr>
          </a:p>
        </p:txBody>
      </p:sp>
      <p:sp>
        <p:nvSpPr>
          <p:cNvPr id="169" name="Google Shape;169;p8"/>
          <p:cNvSpPr/>
          <p:nvPr/>
        </p:nvSpPr>
        <p:spPr>
          <a:xfrm>
            <a:off x="1859459" y="1741487"/>
            <a:ext cx="2950269" cy="276622"/>
          </a:xfrm>
          <a:prstGeom prst="rect">
            <a:avLst/>
          </a:prstGeom>
          <a:noFill/>
          <a:ln>
            <a:noFill/>
          </a:ln>
        </p:spPr>
        <p:txBody>
          <a:bodyPr spcFirstLastPara="1" wrap="square" lIns="0" tIns="0" rIns="0" bIns="0" anchor="t" anchorCtr="0">
            <a:noAutofit/>
          </a:bodyPr>
          <a:lstStyle/>
          <a:p>
            <a:pPr>
              <a:lnSpc>
                <a:spcPct val="126829"/>
              </a:lnSpc>
              <a:buClr>
                <a:srgbClr val="2A2742"/>
              </a:buClr>
              <a:buSzPts val="2050"/>
            </a:pPr>
            <a:r>
              <a:rPr lang="en-US" sz="1708" b="1" dirty="0">
                <a:solidFill>
                  <a:srgbClr val="2A2742"/>
                </a:solidFill>
                <a:latin typeface="Outfit ExtraBold"/>
                <a:ea typeface="Outfit ExtraBold"/>
                <a:cs typeface="Outfit ExtraBold"/>
                <a:sym typeface="Outfit ExtraBold"/>
              </a:rPr>
              <a:t>Effectiveness and Relevance</a:t>
            </a:r>
            <a:endParaRPr sz="1708" dirty="0">
              <a:solidFill>
                <a:schemeClr val="dk1"/>
              </a:solidFill>
              <a:latin typeface="Calibri"/>
              <a:ea typeface="Calibri"/>
              <a:cs typeface="Calibri"/>
              <a:sym typeface="Calibri"/>
            </a:endParaRPr>
          </a:p>
        </p:txBody>
      </p:sp>
      <p:sp>
        <p:nvSpPr>
          <p:cNvPr id="170" name="Google Shape;170;p8"/>
          <p:cNvSpPr/>
          <p:nvPr/>
        </p:nvSpPr>
        <p:spPr>
          <a:xfrm>
            <a:off x="1859458" y="2330771"/>
            <a:ext cx="5140722" cy="566738"/>
          </a:xfrm>
          <a:prstGeom prst="rect">
            <a:avLst/>
          </a:prstGeom>
          <a:noFill/>
          <a:ln>
            <a:noFill/>
          </a:ln>
        </p:spPr>
        <p:txBody>
          <a:bodyPr spcFirstLastPara="1" wrap="square" lIns="0" tIns="0" rIns="0" bIns="0" anchor="t" anchorCtr="0">
            <a:noAutofit/>
          </a:bodyPr>
          <a:lstStyle/>
          <a:p>
            <a:pPr algn="just">
              <a:lnSpc>
                <a:spcPct val="160606"/>
              </a:lnSpc>
              <a:buClr>
                <a:srgbClr val="2A2742"/>
              </a:buClr>
              <a:buSzPts val="1650"/>
            </a:pPr>
            <a:r>
              <a:rPr lang="en-US" sz="1375" dirty="0">
                <a:solidFill>
                  <a:srgbClr val="2A2742"/>
                </a:solidFill>
                <a:latin typeface="Arimo"/>
                <a:ea typeface="Arimo"/>
                <a:cs typeface="Arimo"/>
                <a:sym typeface="Arimo"/>
              </a:rPr>
              <a:t>Ensuring that standards are relevant, responsive to market needs, and do not create unnecessary trade barriers.</a:t>
            </a:r>
            <a:endParaRPr sz="1375" dirty="0">
              <a:solidFill>
                <a:schemeClr val="dk1"/>
              </a:solidFill>
              <a:latin typeface="Calibri"/>
              <a:ea typeface="Calibri"/>
              <a:cs typeface="Calibri"/>
              <a:sym typeface="Calibri"/>
            </a:endParaRPr>
          </a:p>
        </p:txBody>
      </p:sp>
      <p:sp>
        <p:nvSpPr>
          <p:cNvPr id="171" name="Google Shape;171;p8"/>
          <p:cNvSpPr/>
          <p:nvPr/>
        </p:nvSpPr>
        <p:spPr>
          <a:xfrm>
            <a:off x="1065610" y="3433961"/>
            <a:ext cx="619819" cy="19050"/>
          </a:xfrm>
          <a:prstGeom prst="roundRect">
            <a:avLst>
              <a:gd name="adj" fmla="val 390462"/>
            </a:avLst>
          </a:prstGeom>
          <a:solidFill>
            <a:srgbClr val="BDB8DF"/>
          </a:solidFill>
          <a:ln>
            <a:noFill/>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72" name="Google Shape;172;p8"/>
          <p:cNvSpPr/>
          <p:nvPr/>
        </p:nvSpPr>
        <p:spPr>
          <a:xfrm>
            <a:off x="686190" y="3244250"/>
            <a:ext cx="274750" cy="398500"/>
          </a:xfrm>
          <a:prstGeom prst="roundRect">
            <a:avLst>
              <a:gd name="adj" fmla="val 18667"/>
            </a:avLst>
          </a:prstGeom>
          <a:solidFill>
            <a:srgbClr val="E9E6FA"/>
          </a:solidFill>
          <a:ln w="9525" cap="flat" cmpd="sng">
            <a:solidFill>
              <a:srgbClr val="BDB8DF"/>
            </a:solidFill>
            <a:prstDash val="solid"/>
            <a:round/>
            <a:headEnd type="none" w="sm" len="sm"/>
            <a:tailEnd type="none" w="sm" len="sm"/>
          </a:ln>
        </p:spPr>
        <p:txBody>
          <a:bodyPr spcFirstLastPara="1" wrap="square" lIns="76188" tIns="38083" rIns="76188" bIns="38083" anchor="t" anchorCtr="0">
            <a:noAutofit/>
          </a:bodyPr>
          <a:lstStyle/>
          <a:p>
            <a:r>
              <a:rPr lang="en-US" sz="2083" b="1">
                <a:solidFill>
                  <a:schemeClr val="dk1"/>
                </a:solidFill>
                <a:latin typeface="Calibri"/>
                <a:ea typeface="Calibri"/>
                <a:cs typeface="Calibri"/>
                <a:sym typeface="Calibri"/>
              </a:rPr>
              <a:t>5</a:t>
            </a:r>
            <a:endParaRPr sz="2083" b="1">
              <a:solidFill>
                <a:schemeClr val="dk1"/>
              </a:solidFill>
              <a:latin typeface="Calibri"/>
              <a:ea typeface="Calibri"/>
              <a:cs typeface="Calibri"/>
              <a:sym typeface="Calibri"/>
            </a:endParaRPr>
          </a:p>
        </p:txBody>
      </p:sp>
      <p:sp>
        <p:nvSpPr>
          <p:cNvPr id="173" name="Google Shape;173;p8"/>
          <p:cNvSpPr/>
          <p:nvPr/>
        </p:nvSpPr>
        <p:spPr>
          <a:xfrm>
            <a:off x="1859459" y="3222030"/>
            <a:ext cx="2213768" cy="276622"/>
          </a:xfrm>
          <a:prstGeom prst="rect">
            <a:avLst/>
          </a:prstGeom>
          <a:noFill/>
          <a:ln>
            <a:noFill/>
          </a:ln>
        </p:spPr>
        <p:txBody>
          <a:bodyPr spcFirstLastPara="1" wrap="square" lIns="0" tIns="0" rIns="0" bIns="0" anchor="t" anchorCtr="0">
            <a:noAutofit/>
          </a:bodyPr>
          <a:lstStyle/>
          <a:p>
            <a:pPr>
              <a:lnSpc>
                <a:spcPct val="126829"/>
              </a:lnSpc>
              <a:buClr>
                <a:srgbClr val="2A2742"/>
              </a:buClr>
              <a:buSzPts val="2050"/>
            </a:pPr>
            <a:r>
              <a:rPr lang="en-US" sz="1708" b="1">
                <a:solidFill>
                  <a:srgbClr val="2A2742"/>
                </a:solidFill>
                <a:latin typeface="Outfit ExtraBold"/>
                <a:ea typeface="Outfit ExtraBold"/>
                <a:cs typeface="Outfit ExtraBold"/>
                <a:sym typeface="Outfit ExtraBold"/>
              </a:rPr>
              <a:t>Coherence</a:t>
            </a:r>
            <a:endParaRPr sz="1708">
              <a:solidFill>
                <a:schemeClr val="dk1"/>
              </a:solidFill>
              <a:latin typeface="Calibri"/>
              <a:ea typeface="Calibri"/>
              <a:cs typeface="Calibri"/>
              <a:sym typeface="Calibri"/>
            </a:endParaRPr>
          </a:p>
        </p:txBody>
      </p:sp>
      <p:sp>
        <p:nvSpPr>
          <p:cNvPr id="174" name="Google Shape;174;p8"/>
          <p:cNvSpPr/>
          <p:nvPr/>
        </p:nvSpPr>
        <p:spPr>
          <a:xfrm>
            <a:off x="1859458" y="3604816"/>
            <a:ext cx="5140722" cy="566738"/>
          </a:xfrm>
          <a:prstGeom prst="rect">
            <a:avLst/>
          </a:prstGeom>
          <a:noFill/>
          <a:ln>
            <a:noFill/>
          </a:ln>
        </p:spPr>
        <p:txBody>
          <a:bodyPr spcFirstLastPara="1" wrap="square" lIns="0" tIns="0" rIns="0" bIns="0" anchor="t" anchorCtr="0">
            <a:noAutofit/>
          </a:bodyPr>
          <a:lstStyle/>
          <a:p>
            <a:pPr algn="just">
              <a:lnSpc>
                <a:spcPct val="160606"/>
              </a:lnSpc>
              <a:buClr>
                <a:srgbClr val="2A2742"/>
              </a:buClr>
              <a:buSzPts val="1650"/>
            </a:pPr>
            <a:r>
              <a:rPr lang="en-US" sz="1375" dirty="0">
                <a:solidFill>
                  <a:srgbClr val="2A2742"/>
                </a:solidFill>
                <a:latin typeface="Arimo"/>
                <a:ea typeface="Arimo"/>
                <a:cs typeface="Arimo"/>
                <a:sym typeface="Arimo"/>
              </a:rPr>
              <a:t>Promoting coordination and cooperation among international standardizing bodies to avoid duplication and conflicts.</a:t>
            </a:r>
            <a:endParaRPr sz="1375" dirty="0">
              <a:solidFill>
                <a:schemeClr val="dk1"/>
              </a:solidFill>
              <a:latin typeface="Calibri"/>
              <a:ea typeface="Calibri"/>
              <a:cs typeface="Calibri"/>
              <a:sym typeface="Calibri"/>
            </a:endParaRPr>
          </a:p>
        </p:txBody>
      </p:sp>
      <p:sp>
        <p:nvSpPr>
          <p:cNvPr id="175" name="Google Shape;175;p8"/>
          <p:cNvSpPr/>
          <p:nvPr/>
        </p:nvSpPr>
        <p:spPr>
          <a:xfrm>
            <a:off x="1065610" y="4914503"/>
            <a:ext cx="619819" cy="19050"/>
          </a:xfrm>
          <a:prstGeom prst="roundRect">
            <a:avLst>
              <a:gd name="adj" fmla="val 390462"/>
            </a:avLst>
          </a:prstGeom>
          <a:solidFill>
            <a:srgbClr val="BDB8DF"/>
          </a:solidFill>
          <a:ln>
            <a:noFill/>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76" name="Google Shape;176;p8"/>
          <p:cNvSpPr/>
          <p:nvPr/>
        </p:nvSpPr>
        <p:spPr>
          <a:xfrm>
            <a:off x="686197" y="4724797"/>
            <a:ext cx="398463" cy="398463"/>
          </a:xfrm>
          <a:prstGeom prst="roundRect">
            <a:avLst>
              <a:gd name="adj" fmla="val 18667"/>
            </a:avLst>
          </a:prstGeom>
          <a:solidFill>
            <a:srgbClr val="E9E6FA"/>
          </a:solidFill>
          <a:ln w="9525" cap="flat" cmpd="sng">
            <a:solidFill>
              <a:srgbClr val="BDB8DF"/>
            </a:solidFill>
            <a:prstDash val="solid"/>
            <a:round/>
            <a:headEnd type="none" w="sm" len="sm"/>
            <a:tailEnd type="none" w="sm" len="sm"/>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77" name="Google Shape;177;p8"/>
          <p:cNvSpPr/>
          <p:nvPr/>
        </p:nvSpPr>
        <p:spPr>
          <a:xfrm>
            <a:off x="809824" y="4791174"/>
            <a:ext cx="151209" cy="265608"/>
          </a:xfrm>
          <a:prstGeom prst="rect">
            <a:avLst/>
          </a:prstGeom>
          <a:noFill/>
          <a:ln>
            <a:noFill/>
          </a:ln>
        </p:spPr>
        <p:txBody>
          <a:bodyPr spcFirstLastPara="1" wrap="square" lIns="0" tIns="0" rIns="0" bIns="0" anchor="t" anchorCtr="0">
            <a:noAutofit/>
          </a:bodyPr>
          <a:lstStyle/>
          <a:p>
            <a:pPr algn="ctr">
              <a:buClr>
                <a:srgbClr val="2A2742"/>
              </a:buClr>
              <a:buSzPts val="2500"/>
            </a:pPr>
            <a:r>
              <a:rPr lang="en-US" sz="2083" b="1">
                <a:solidFill>
                  <a:srgbClr val="2A2742"/>
                </a:solidFill>
                <a:latin typeface="Outfit ExtraBold"/>
                <a:ea typeface="Outfit ExtraBold"/>
                <a:cs typeface="Outfit ExtraBold"/>
                <a:sym typeface="Outfit ExtraBold"/>
              </a:rPr>
              <a:t>6</a:t>
            </a:r>
            <a:endParaRPr sz="2083">
              <a:solidFill>
                <a:schemeClr val="dk1"/>
              </a:solidFill>
              <a:latin typeface="Calibri"/>
              <a:ea typeface="Calibri"/>
              <a:cs typeface="Calibri"/>
              <a:sym typeface="Calibri"/>
            </a:endParaRPr>
          </a:p>
        </p:txBody>
      </p:sp>
      <p:sp>
        <p:nvSpPr>
          <p:cNvPr id="178" name="Google Shape;178;p8"/>
          <p:cNvSpPr/>
          <p:nvPr/>
        </p:nvSpPr>
        <p:spPr>
          <a:xfrm>
            <a:off x="1859459" y="4702572"/>
            <a:ext cx="2529979" cy="276622"/>
          </a:xfrm>
          <a:prstGeom prst="rect">
            <a:avLst/>
          </a:prstGeom>
          <a:noFill/>
          <a:ln>
            <a:noFill/>
          </a:ln>
        </p:spPr>
        <p:txBody>
          <a:bodyPr spcFirstLastPara="1" wrap="square" lIns="0" tIns="0" rIns="0" bIns="0" anchor="t" anchorCtr="0">
            <a:noAutofit/>
          </a:bodyPr>
          <a:lstStyle/>
          <a:p>
            <a:pPr>
              <a:lnSpc>
                <a:spcPct val="126829"/>
              </a:lnSpc>
              <a:buClr>
                <a:srgbClr val="2A2742"/>
              </a:buClr>
              <a:buSzPts val="2050"/>
            </a:pPr>
            <a:r>
              <a:rPr lang="en-US" sz="1708" b="1">
                <a:solidFill>
                  <a:srgbClr val="2A2742"/>
                </a:solidFill>
                <a:latin typeface="Outfit ExtraBold"/>
                <a:ea typeface="Outfit ExtraBold"/>
                <a:cs typeface="Outfit ExtraBold"/>
                <a:sym typeface="Outfit ExtraBold"/>
              </a:rPr>
              <a:t>Development Dimension</a:t>
            </a:r>
            <a:endParaRPr sz="1708">
              <a:solidFill>
                <a:schemeClr val="dk1"/>
              </a:solidFill>
              <a:latin typeface="Calibri"/>
              <a:ea typeface="Calibri"/>
              <a:cs typeface="Calibri"/>
              <a:sym typeface="Calibri"/>
            </a:endParaRPr>
          </a:p>
        </p:txBody>
      </p:sp>
      <p:sp>
        <p:nvSpPr>
          <p:cNvPr id="179" name="Google Shape;179;p8"/>
          <p:cNvSpPr/>
          <p:nvPr/>
        </p:nvSpPr>
        <p:spPr>
          <a:xfrm>
            <a:off x="1859458" y="5085357"/>
            <a:ext cx="5140722" cy="850107"/>
          </a:xfrm>
          <a:prstGeom prst="rect">
            <a:avLst/>
          </a:prstGeom>
          <a:noFill/>
          <a:ln>
            <a:noFill/>
          </a:ln>
        </p:spPr>
        <p:txBody>
          <a:bodyPr spcFirstLastPara="1" wrap="square" lIns="0" tIns="0" rIns="0" bIns="0" anchor="t" anchorCtr="0">
            <a:noAutofit/>
          </a:bodyPr>
          <a:lstStyle/>
          <a:p>
            <a:pPr algn="just">
              <a:lnSpc>
                <a:spcPct val="160606"/>
              </a:lnSpc>
              <a:buClr>
                <a:srgbClr val="2A2742"/>
              </a:buClr>
              <a:buSzPts val="1650"/>
            </a:pPr>
            <a:r>
              <a:rPr lang="en-US" sz="1375" dirty="0">
                <a:solidFill>
                  <a:srgbClr val="2A2742"/>
                </a:solidFill>
                <a:latin typeface="Arimo"/>
                <a:ea typeface="Arimo"/>
                <a:cs typeface="Arimo"/>
                <a:sym typeface="Arimo"/>
              </a:rPr>
              <a:t>Considering the constraints of developing countries and facilitating their participation in the standards development process.</a:t>
            </a:r>
            <a:endParaRPr sz="1375"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3615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1040" name="Google Shape;1040;p60" descr="preencoded.png"/>
          <p:cNvPicPr preferRelativeResize="0"/>
          <p:nvPr/>
        </p:nvPicPr>
        <p:blipFill rotWithShape="1">
          <a:blip r:embed="rId3">
            <a:alphaModFix/>
          </a:blip>
          <a:srcRect/>
          <a:stretch/>
        </p:blipFill>
        <p:spPr>
          <a:xfrm>
            <a:off x="0" y="0"/>
            <a:ext cx="4572000" cy="6858000"/>
          </a:xfrm>
          <a:prstGeom prst="rect">
            <a:avLst/>
          </a:prstGeom>
          <a:noFill/>
          <a:ln>
            <a:noFill/>
          </a:ln>
        </p:spPr>
      </p:pic>
      <p:sp>
        <p:nvSpPr>
          <p:cNvPr id="1041" name="Google Shape;1041;p60"/>
          <p:cNvSpPr/>
          <p:nvPr/>
        </p:nvSpPr>
        <p:spPr>
          <a:xfrm>
            <a:off x="5292030" y="716807"/>
            <a:ext cx="6179939" cy="2661643"/>
          </a:xfrm>
          <a:prstGeom prst="rect">
            <a:avLst/>
          </a:prstGeom>
          <a:noFill/>
          <a:ln>
            <a:noFill/>
          </a:ln>
        </p:spPr>
        <p:txBody>
          <a:bodyPr spcFirstLastPara="1" wrap="square" lIns="0" tIns="0" rIns="0" bIns="0" anchor="t" anchorCtr="0">
            <a:noAutofit/>
          </a:bodyPr>
          <a:lstStyle/>
          <a:p>
            <a:pPr>
              <a:buClr>
                <a:srgbClr val="231971"/>
              </a:buClr>
              <a:buSzPts val="6700"/>
            </a:pPr>
            <a:r>
              <a:rPr lang="en-US" sz="5583" b="1" dirty="0">
                <a:solidFill>
                  <a:srgbClr val="231971"/>
                </a:solidFill>
                <a:latin typeface="Outfit ExtraBold"/>
                <a:ea typeface="Outfit ExtraBold"/>
                <a:cs typeface="Outfit ExtraBold"/>
                <a:sym typeface="Outfit ExtraBold"/>
              </a:rPr>
              <a:t>Sustainability Framework for Standardization</a:t>
            </a:r>
            <a:endParaRPr sz="5583" dirty="0">
              <a:solidFill>
                <a:schemeClr val="dk1"/>
              </a:solidFill>
              <a:latin typeface="Calibri"/>
              <a:ea typeface="Calibri"/>
              <a:cs typeface="Calibri"/>
              <a:sym typeface="Calibri"/>
            </a:endParaRPr>
          </a:p>
        </p:txBody>
      </p:sp>
      <p:sp>
        <p:nvSpPr>
          <p:cNvPr id="1042" name="Google Shape;1042;p60"/>
          <p:cNvSpPr/>
          <p:nvPr/>
        </p:nvSpPr>
        <p:spPr>
          <a:xfrm>
            <a:off x="5292029" y="3592387"/>
            <a:ext cx="6179939" cy="1316832"/>
          </a:xfrm>
          <a:prstGeom prst="rect">
            <a:avLst/>
          </a:prstGeom>
          <a:noFill/>
          <a:ln>
            <a:noFill/>
          </a:ln>
        </p:spPr>
        <p:txBody>
          <a:bodyPr spcFirstLastPara="1" wrap="square" lIns="0" tIns="0" rIns="0" bIns="0" anchor="t" anchorCtr="0">
            <a:noAutofit/>
          </a:bodyPr>
          <a:lstStyle/>
          <a:p>
            <a:pPr algn="just">
              <a:lnSpc>
                <a:spcPct val="163157"/>
              </a:lnSpc>
              <a:buClr>
                <a:srgbClr val="2A2742"/>
              </a:buClr>
              <a:buSzPts val="1900"/>
            </a:pPr>
            <a:r>
              <a:rPr lang="en-US" sz="1583" dirty="0">
                <a:solidFill>
                  <a:srgbClr val="2A2742"/>
                </a:solidFill>
                <a:latin typeface="Arimo"/>
                <a:ea typeface="Arimo"/>
                <a:cs typeface="Arimo"/>
                <a:sym typeface="Arimo"/>
              </a:rPr>
              <a:t>This framework outlines how standards can be developed to address the three pillars of sustainability: environmental, social, and economic. It provides guidance on incorporating sustainability considerations into the standards development process.</a:t>
            </a:r>
            <a:endParaRPr sz="1583" dirty="0">
              <a:solidFill>
                <a:schemeClr val="dk1"/>
              </a:solidFill>
              <a:latin typeface="Calibri"/>
              <a:ea typeface="Calibri"/>
              <a:cs typeface="Calibri"/>
              <a:sym typeface="Calibri"/>
            </a:endParaRPr>
          </a:p>
        </p:txBody>
      </p:sp>
      <p:sp>
        <p:nvSpPr>
          <p:cNvPr id="8"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1731702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1013131" y="872864"/>
            <a:ext cx="4695627" cy="586978"/>
          </a:xfrm>
          <a:prstGeom prst="rect">
            <a:avLst/>
          </a:prstGeom>
          <a:noFill/>
          <a:ln/>
        </p:spPr>
        <p:txBody>
          <a:bodyPr wrap="none" lIns="0" tIns="0" rIns="0" bIns="0" rtlCol="0" anchor="t"/>
          <a:lstStyle/>
          <a:p>
            <a:pPr algn="just">
              <a:lnSpc>
                <a:spcPct val="107000"/>
              </a:lnSpc>
              <a:spcAft>
                <a:spcPts val="667"/>
              </a:spcAft>
            </a:pPr>
            <a:r>
              <a:rPr lang="en-US" sz="3667" b="1" dirty="0">
                <a:solidFill>
                  <a:srgbClr val="231971"/>
                </a:solidFill>
                <a:latin typeface="Outfit Extra Bold" pitchFamily="34" charset="0"/>
              </a:rPr>
              <a:t>ISO Membership</a:t>
            </a:r>
            <a:endParaRPr lang="en-IN" sz="3667" b="1" dirty="0">
              <a:solidFill>
                <a:srgbClr val="231971"/>
              </a:solidFill>
              <a:latin typeface="Outfit Extra Bold" pitchFamily="34" charset="0"/>
            </a:endParaRPr>
          </a:p>
        </p:txBody>
      </p:sp>
      <p:sp>
        <p:nvSpPr>
          <p:cNvPr id="14" name="TextBox 13">
            <a:extLst>
              <a:ext uri="{FF2B5EF4-FFF2-40B4-BE49-F238E27FC236}">
                <a16:creationId xmlns:a16="http://schemas.microsoft.com/office/drawing/2014/main" id="{57B4B0F8-3D29-1FB0-4044-575E486EFF01}"/>
              </a:ext>
            </a:extLst>
          </p:cNvPr>
          <p:cNvSpPr txBox="1"/>
          <p:nvPr/>
        </p:nvSpPr>
        <p:spPr>
          <a:xfrm>
            <a:off x="4266399" y="1823168"/>
            <a:ext cx="7630132" cy="4041427"/>
          </a:xfrm>
          <a:prstGeom prst="rect">
            <a:avLst/>
          </a:prstGeom>
          <a:noFill/>
        </p:spPr>
        <p:txBody>
          <a:bodyPr wrap="square">
            <a:spAutoFit/>
          </a:bodyPr>
          <a:lstStyle/>
          <a:p>
            <a:pPr marL="380985" indent="-380985" algn="just">
              <a:buFont typeface="Wingdings" pitchFamily="2" charset="2"/>
              <a:buChar char="Ø"/>
            </a:pPr>
            <a:r>
              <a:rPr lang="en-IN" sz="2333" dirty="0">
                <a:solidFill>
                  <a:srgbClr val="000000"/>
                </a:solidFill>
              </a:rPr>
              <a:t>Current Membership: 172 national standardization bodies</a:t>
            </a:r>
          </a:p>
          <a:p>
            <a:pPr algn="just"/>
            <a:endParaRPr lang="en-IN" sz="2333" dirty="0">
              <a:solidFill>
                <a:srgbClr val="000000"/>
              </a:solidFill>
            </a:endParaRPr>
          </a:p>
          <a:p>
            <a:pPr marL="380985" indent="-380985" algn="just">
              <a:buFont typeface="Wingdings" pitchFamily="2" charset="2"/>
              <a:buChar char="Ø"/>
            </a:pPr>
            <a:r>
              <a:rPr lang="en-IN" sz="2333" dirty="0">
                <a:solidFill>
                  <a:srgbClr val="000000"/>
                </a:solidFill>
              </a:rPr>
              <a:t>Bureau of Indian Standards (India) is key member </a:t>
            </a:r>
          </a:p>
          <a:p>
            <a:pPr marL="380985" indent="-380985" algn="just">
              <a:buFont typeface="Wingdings" pitchFamily="2" charset="2"/>
              <a:buChar char="Ø"/>
            </a:pPr>
            <a:endParaRPr lang="en-IN" sz="2333" dirty="0">
              <a:solidFill>
                <a:srgbClr val="000000"/>
              </a:solidFill>
            </a:endParaRPr>
          </a:p>
          <a:p>
            <a:pPr marL="380985" indent="-380985" algn="just">
              <a:buFont typeface="Wingdings" pitchFamily="2" charset="2"/>
              <a:buChar char="Ø"/>
            </a:pPr>
            <a:r>
              <a:rPr lang="en-IN" sz="2333" dirty="0">
                <a:solidFill>
                  <a:srgbClr val="000000"/>
                </a:solidFill>
              </a:rPr>
              <a:t>Categories of Membership:</a:t>
            </a:r>
          </a:p>
          <a:p>
            <a:pPr algn="just"/>
            <a:endParaRPr lang="en-IN" sz="2333" dirty="0">
              <a:solidFill>
                <a:srgbClr val="000000"/>
              </a:solidFill>
            </a:endParaRPr>
          </a:p>
          <a:p>
            <a:pPr marL="380985" indent="-380985" algn="just">
              <a:buFont typeface="Wingdings" pitchFamily="2" charset="2"/>
              <a:buChar char="§"/>
            </a:pPr>
            <a:r>
              <a:rPr lang="en-IN" sz="2333" dirty="0">
                <a:solidFill>
                  <a:srgbClr val="000000"/>
                </a:solidFill>
              </a:rPr>
              <a:t>Member Bodies</a:t>
            </a:r>
          </a:p>
          <a:p>
            <a:pPr marL="380985" indent="-380985" algn="just">
              <a:buFont typeface="Wingdings" pitchFamily="2" charset="2"/>
              <a:buChar char="§"/>
            </a:pPr>
            <a:r>
              <a:rPr lang="en-IN" sz="2333" dirty="0">
                <a:solidFill>
                  <a:srgbClr val="000000"/>
                </a:solidFill>
              </a:rPr>
              <a:t>Correspondent Members</a:t>
            </a:r>
          </a:p>
          <a:p>
            <a:pPr marL="380985" indent="-380985" algn="just">
              <a:buFont typeface="Wingdings" pitchFamily="2" charset="2"/>
              <a:buChar char="§"/>
            </a:pPr>
            <a:r>
              <a:rPr lang="en-IN" sz="2333" dirty="0">
                <a:solidFill>
                  <a:srgbClr val="000000"/>
                </a:solidFill>
              </a:rPr>
              <a:t>Subscriber Members</a:t>
            </a:r>
          </a:p>
          <a:p>
            <a:pPr marL="380985" indent="-380985" algn="just">
              <a:buFont typeface="Wingdings" pitchFamily="2" charset="2"/>
              <a:buChar char="§"/>
            </a:pPr>
            <a:r>
              <a:rPr lang="en-IN" sz="2333" dirty="0">
                <a:solidFill>
                  <a:srgbClr val="000000"/>
                </a:solidFill>
              </a:rPr>
              <a:t>International Organizations</a:t>
            </a:r>
          </a:p>
          <a:p>
            <a:pPr marL="380985" indent="-380985" algn="just">
              <a:buFont typeface="Wingdings" pitchFamily="2" charset="2"/>
              <a:buChar char="§"/>
            </a:pPr>
            <a:r>
              <a:rPr lang="en-IN" sz="2333" dirty="0">
                <a:solidFill>
                  <a:srgbClr val="000000"/>
                </a:solidFill>
              </a:rPr>
              <a:t>Liaison Organizations</a:t>
            </a:r>
            <a:endParaRPr lang="en-IN" sz="2333" dirty="0"/>
          </a:p>
        </p:txBody>
      </p:sp>
      <p:pic>
        <p:nvPicPr>
          <p:cNvPr id="2" name="Picture 1"/>
          <p:cNvPicPr>
            <a:picLocks noChangeAspect="1"/>
          </p:cNvPicPr>
          <p:nvPr/>
        </p:nvPicPr>
        <p:blipFill>
          <a:blip r:embed="rId3"/>
          <a:stretch>
            <a:fillRect/>
          </a:stretch>
        </p:blipFill>
        <p:spPr>
          <a:xfrm>
            <a:off x="347542" y="1925613"/>
            <a:ext cx="3918857" cy="3821853"/>
          </a:xfrm>
          <a:prstGeom prst="rect">
            <a:avLst/>
          </a:prstGeom>
        </p:spPr>
      </p:pic>
      <p:sp>
        <p:nvSpPr>
          <p:cNvPr id="5" name="Rectangle 4"/>
          <p:cNvSpPr/>
          <p:nvPr/>
        </p:nvSpPr>
        <p:spPr>
          <a:xfrm>
            <a:off x="10725355" y="6448324"/>
            <a:ext cx="1466645" cy="319548"/>
          </a:xfrm>
          <a:prstGeom prst="rect">
            <a:avLst/>
          </a:prstGeom>
          <a:solidFill>
            <a:srgbClr val="CFCCEB"/>
          </a:solidFill>
          <a:ln>
            <a:solidFill>
              <a:srgbClr val="E1CCF0"/>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1500"/>
          </a:p>
        </p:txBody>
      </p:sp>
      <p:sp>
        <p:nvSpPr>
          <p:cNvPr id="6"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3419732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pic>
        <p:nvPicPr>
          <p:cNvPr id="1051" name="Google Shape;1051;p61" descr="preencoded.png"/>
          <p:cNvPicPr preferRelativeResize="0"/>
          <p:nvPr/>
        </p:nvPicPr>
        <p:blipFill rotWithShape="1">
          <a:blip r:embed="rId3">
            <a:alphaModFix/>
          </a:blip>
          <a:srcRect/>
          <a:stretch/>
        </p:blipFill>
        <p:spPr>
          <a:xfrm>
            <a:off x="7620000" y="0"/>
            <a:ext cx="4572000" cy="6858000"/>
          </a:xfrm>
          <a:prstGeom prst="rect">
            <a:avLst/>
          </a:prstGeom>
          <a:noFill/>
          <a:ln>
            <a:noFill/>
          </a:ln>
        </p:spPr>
      </p:pic>
      <p:sp>
        <p:nvSpPr>
          <p:cNvPr id="1052" name="Google Shape;1052;p61"/>
          <p:cNvSpPr/>
          <p:nvPr/>
        </p:nvSpPr>
        <p:spPr>
          <a:xfrm>
            <a:off x="720031" y="931268"/>
            <a:ext cx="6179939" cy="828079"/>
          </a:xfrm>
          <a:prstGeom prst="rect">
            <a:avLst/>
          </a:prstGeom>
          <a:noFill/>
          <a:ln>
            <a:noFill/>
          </a:ln>
        </p:spPr>
        <p:txBody>
          <a:bodyPr spcFirstLastPara="1" wrap="square" lIns="0" tIns="0" rIns="0" bIns="0" anchor="t" anchorCtr="0">
            <a:noAutofit/>
          </a:bodyPr>
          <a:lstStyle/>
          <a:p>
            <a:pPr>
              <a:lnSpc>
                <a:spcPct val="124742"/>
              </a:lnSpc>
              <a:buClr>
                <a:srgbClr val="231971"/>
              </a:buClr>
              <a:buSzPts val="4850"/>
            </a:pPr>
            <a:r>
              <a:rPr lang="en-US" sz="4042" b="1" dirty="0">
                <a:solidFill>
                  <a:srgbClr val="231971"/>
                </a:solidFill>
                <a:latin typeface="Outfit ExtraBold"/>
                <a:ea typeface="Outfit ExtraBold"/>
                <a:cs typeface="Outfit ExtraBold"/>
                <a:sym typeface="Outfit ExtraBold"/>
              </a:rPr>
              <a:t>What is </a:t>
            </a:r>
            <a:r>
              <a:rPr lang="en-US" sz="4042" b="1" dirty="0" smtClean="0">
                <a:solidFill>
                  <a:srgbClr val="231971"/>
                </a:solidFill>
                <a:latin typeface="Outfit ExtraBold"/>
                <a:ea typeface="Outfit ExtraBold"/>
                <a:cs typeface="Outfit ExtraBold"/>
                <a:sym typeface="Outfit ExtraBold"/>
              </a:rPr>
              <a:t>Sustainability</a:t>
            </a:r>
            <a:r>
              <a:rPr lang="en-US" sz="4042" b="1" dirty="0">
                <a:solidFill>
                  <a:srgbClr val="231971"/>
                </a:solidFill>
                <a:latin typeface="Outfit ExtraBold"/>
                <a:ea typeface="Outfit ExtraBold"/>
                <a:cs typeface="Outfit ExtraBold"/>
                <a:sym typeface="Outfit ExtraBold"/>
              </a:rPr>
              <a:t>?</a:t>
            </a:r>
            <a:endParaRPr sz="4042" dirty="0">
              <a:solidFill>
                <a:schemeClr val="dk1"/>
              </a:solidFill>
              <a:latin typeface="Calibri"/>
              <a:ea typeface="Calibri"/>
              <a:cs typeface="Calibri"/>
              <a:sym typeface="Calibri"/>
            </a:endParaRPr>
          </a:p>
        </p:txBody>
      </p:sp>
      <p:sp>
        <p:nvSpPr>
          <p:cNvPr id="1053" name="Google Shape;1053;p61"/>
          <p:cNvSpPr/>
          <p:nvPr/>
        </p:nvSpPr>
        <p:spPr>
          <a:xfrm>
            <a:off x="720031" y="1882775"/>
            <a:ext cx="6179939" cy="1210866"/>
          </a:xfrm>
          <a:prstGeom prst="roundRect">
            <a:avLst>
              <a:gd name="adj" fmla="val 7136"/>
            </a:avLst>
          </a:prstGeom>
          <a:solidFill>
            <a:srgbClr val="E9E6FA"/>
          </a:solidFill>
          <a:ln w="15225" cap="flat" cmpd="sng">
            <a:solidFill>
              <a:srgbClr val="BDB8DF"/>
            </a:solidFill>
            <a:prstDash val="solid"/>
            <a:round/>
            <a:headEnd type="none" w="sm" len="sm"/>
            <a:tailEnd type="none" w="sm" len="sm"/>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054" name="Google Shape;1054;p61"/>
          <p:cNvSpPr/>
          <p:nvPr/>
        </p:nvSpPr>
        <p:spPr>
          <a:xfrm>
            <a:off x="938411" y="2101156"/>
            <a:ext cx="2571750" cy="321469"/>
          </a:xfrm>
          <a:prstGeom prst="rect">
            <a:avLst/>
          </a:prstGeom>
          <a:noFill/>
          <a:ln>
            <a:noFill/>
          </a:ln>
        </p:spPr>
        <p:txBody>
          <a:bodyPr spcFirstLastPara="1" wrap="square" lIns="0" tIns="0" rIns="0" bIns="0" anchor="t" anchorCtr="0">
            <a:noAutofit/>
          </a:bodyPr>
          <a:lstStyle/>
          <a:p>
            <a:pPr>
              <a:lnSpc>
                <a:spcPct val="125000"/>
              </a:lnSpc>
              <a:buClr>
                <a:srgbClr val="2A2742"/>
              </a:buClr>
              <a:buSzPts val="2400"/>
            </a:pPr>
            <a:r>
              <a:rPr lang="en-US" sz="2000" b="1">
                <a:solidFill>
                  <a:srgbClr val="2A2742"/>
                </a:solidFill>
                <a:latin typeface="Outfit ExtraBold"/>
                <a:ea typeface="Outfit ExtraBold"/>
                <a:cs typeface="Outfit ExtraBold"/>
                <a:sym typeface="Outfit ExtraBold"/>
              </a:rPr>
              <a:t>Environmental</a:t>
            </a:r>
            <a:endParaRPr sz="2000">
              <a:solidFill>
                <a:schemeClr val="dk1"/>
              </a:solidFill>
              <a:latin typeface="Calibri"/>
              <a:ea typeface="Calibri"/>
              <a:cs typeface="Calibri"/>
              <a:sym typeface="Calibri"/>
            </a:endParaRPr>
          </a:p>
        </p:txBody>
      </p:sp>
      <p:sp>
        <p:nvSpPr>
          <p:cNvPr id="1055" name="Google Shape;1055;p61"/>
          <p:cNvSpPr/>
          <p:nvPr/>
        </p:nvSpPr>
        <p:spPr>
          <a:xfrm>
            <a:off x="938411" y="2546053"/>
            <a:ext cx="5743178" cy="329208"/>
          </a:xfrm>
          <a:prstGeom prst="rect">
            <a:avLst/>
          </a:prstGeom>
          <a:noFill/>
          <a:ln>
            <a:noFill/>
          </a:ln>
        </p:spPr>
        <p:txBody>
          <a:bodyPr spcFirstLastPara="1" wrap="square" lIns="0" tIns="0" rIns="0" bIns="0" anchor="t" anchorCtr="0">
            <a:noAutofit/>
          </a:bodyPr>
          <a:lstStyle/>
          <a:p>
            <a:pPr algn="just">
              <a:lnSpc>
                <a:spcPct val="163157"/>
              </a:lnSpc>
              <a:buClr>
                <a:srgbClr val="2A2742"/>
              </a:buClr>
              <a:buSzPts val="1900"/>
            </a:pPr>
            <a:r>
              <a:rPr lang="en-US" sz="1583" dirty="0">
                <a:solidFill>
                  <a:srgbClr val="2A2742"/>
                </a:solidFill>
                <a:latin typeface="Arimo"/>
                <a:ea typeface="Arimo"/>
                <a:cs typeface="Arimo"/>
                <a:sym typeface="Arimo"/>
              </a:rPr>
              <a:t>Preserving natural environments and resources.</a:t>
            </a:r>
            <a:endParaRPr sz="1583" dirty="0">
              <a:solidFill>
                <a:schemeClr val="dk1"/>
              </a:solidFill>
              <a:latin typeface="Calibri"/>
              <a:ea typeface="Calibri"/>
              <a:cs typeface="Calibri"/>
              <a:sym typeface="Calibri"/>
            </a:endParaRPr>
          </a:p>
        </p:txBody>
      </p:sp>
      <p:sp>
        <p:nvSpPr>
          <p:cNvPr id="1056" name="Google Shape;1056;p61"/>
          <p:cNvSpPr/>
          <p:nvPr/>
        </p:nvSpPr>
        <p:spPr>
          <a:xfrm>
            <a:off x="720031" y="3299321"/>
            <a:ext cx="6179939" cy="1210866"/>
          </a:xfrm>
          <a:prstGeom prst="roundRect">
            <a:avLst>
              <a:gd name="adj" fmla="val 7136"/>
            </a:avLst>
          </a:prstGeom>
          <a:solidFill>
            <a:srgbClr val="E9E6FA"/>
          </a:solidFill>
          <a:ln w="15225" cap="flat" cmpd="sng">
            <a:solidFill>
              <a:srgbClr val="BDB8DF"/>
            </a:solidFill>
            <a:prstDash val="solid"/>
            <a:round/>
            <a:headEnd type="none" w="sm" len="sm"/>
            <a:tailEnd type="none" w="sm" len="sm"/>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057" name="Google Shape;1057;p61"/>
          <p:cNvSpPr/>
          <p:nvPr/>
        </p:nvSpPr>
        <p:spPr>
          <a:xfrm>
            <a:off x="938411" y="3517702"/>
            <a:ext cx="2571750" cy="321469"/>
          </a:xfrm>
          <a:prstGeom prst="rect">
            <a:avLst/>
          </a:prstGeom>
          <a:noFill/>
          <a:ln>
            <a:noFill/>
          </a:ln>
        </p:spPr>
        <p:txBody>
          <a:bodyPr spcFirstLastPara="1" wrap="square" lIns="0" tIns="0" rIns="0" bIns="0" anchor="t" anchorCtr="0">
            <a:noAutofit/>
          </a:bodyPr>
          <a:lstStyle/>
          <a:p>
            <a:pPr>
              <a:lnSpc>
                <a:spcPct val="125000"/>
              </a:lnSpc>
              <a:buClr>
                <a:srgbClr val="2A2742"/>
              </a:buClr>
              <a:buSzPts val="2400"/>
            </a:pPr>
            <a:r>
              <a:rPr lang="en-US" sz="2000" b="1">
                <a:solidFill>
                  <a:srgbClr val="2A2742"/>
                </a:solidFill>
                <a:latin typeface="Outfit ExtraBold"/>
                <a:ea typeface="Outfit ExtraBold"/>
                <a:cs typeface="Outfit ExtraBold"/>
                <a:sym typeface="Outfit ExtraBold"/>
              </a:rPr>
              <a:t>Social</a:t>
            </a:r>
            <a:endParaRPr sz="2000">
              <a:solidFill>
                <a:schemeClr val="dk1"/>
              </a:solidFill>
              <a:latin typeface="Calibri"/>
              <a:ea typeface="Calibri"/>
              <a:cs typeface="Calibri"/>
              <a:sym typeface="Calibri"/>
            </a:endParaRPr>
          </a:p>
        </p:txBody>
      </p:sp>
      <p:sp>
        <p:nvSpPr>
          <p:cNvPr id="1058" name="Google Shape;1058;p61"/>
          <p:cNvSpPr/>
          <p:nvPr/>
        </p:nvSpPr>
        <p:spPr>
          <a:xfrm>
            <a:off x="938411" y="3962599"/>
            <a:ext cx="5743178" cy="329208"/>
          </a:xfrm>
          <a:prstGeom prst="rect">
            <a:avLst/>
          </a:prstGeom>
          <a:noFill/>
          <a:ln>
            <a:noFill/>
          </a:ln>
        </p:spPr>
        <p:txBody>
          <a:bodyPr spcFirstLastPara="1" wrap="square" lIns="0" tIns="0" rIns="0" bIns="0" anchor="t" anchorCtr="0">
            <a:noAutofit/>
          </a:bodyPr>
          <a:lstStyle/>
          <a:p>
            <a:pPr algn="just">
              <a:lnSpc>
                <a:spcPct val="163157"/>
              </a:lnSpc>
              <a:buClr>
                <a:srgbClr val="2A2742"/>
              </a:buClr>
              <a:buSzPts val="1900"/>
            </a:pPr>
            <a:r>
              <a:rPr lang="en-US" sz="1583" dirty="0">
                <a:solidFill>
                  <a:srgbClr val="2A2742"/>
                </a:solidFill>
                <a:latin typeface="Arimo"/>
                <a:ea typeface="Arimo"/>
                <a:cs typeface="Arimo"/>
                <a:sym typeface="Arimo"/>
              </a:rPr>
              <a:t>Promoting equity, health, safety, and human rights.</a:t>
            </a:r>
            <a:endParaRPr sz="1583" dirty="0">
              <a:solidFill>
                <a:schemeClr val="dk1"/>
              </a:solidFill>
              <a:latin typeface="Calibri"/>
              <a:ea typeface="Calibri"/>
              <a:cs typeface="Calibri"/>
              <a:sym typeface="Calibri"/>
            </a:endParaRPr>
          </a:p>
        </p:txBody>
      </p:sp>
      <p:sp>
        <p:nvSpPr>
          <p:cNvPr id="1059" name="Google Shape;1059;p61"/>
          <p:cNvSpPr/>
          <p:nvPr/>
        </p:nvSpPr>
        <p:spPr>
          <a:xfrm>
            <a:off x="720031" y="4715868"/>
            <a:ext cx="6179939" cy="1210866"/>
          </a:xfrm>
          <a:prstGeom prst="roundRect">
            <a:avLst>
              <a:gd name="adj" fmla="val 7136"/>
            </a:avLst>
          </a:prstGeom>
          <a:solidFill>
            <a:srgbClr val="E9E6FA"/>
          </a:solidFill>
          <a:ln w="15225" cap="flat" cmpd="sng">
            <a:solidFill>
              <a:srgbClr val="BDB8DF"/>
            </a:solidFill>
            <a:prstDash val="solid"/>
            <a:round/>
            <a:headEnd type="none" w="sm" len="sm"/>
            <a:tailEnd type="none" w="sm" len="sm"/>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060" name="Google Shape;1060;p61"/>
          <p:cNvSpPr/>
          <p:nvPr/>
        </p:nvSpPr>
        <p:spPr>
          <a:xfrm>
            <a:off x="938411" y="4934248"/>
            <a:ext cx="2571750" cy="321469"/>
          </a:xfrm>
          <a:prstGeom prst="rect">
            <a:avLst/>
          </a:prstGeom>
          <a:noFill/>
          <a:ln>
            <a:noFill/>
          </a:ln>
        </p:spPr>
        <p:txBody>
          <a:bodyPr spcFirstLastPara="1" wrap="square" lIns="0" tIns="0" rIns="0" bIns="0" anchor="t" anchorCtr="0">
            <a:noAutofit/>
          </a:bodyPr>
          <a:lstStyle/>
          <a:p>
            <a:pPr>
              <a:lnSpc>
                <a:spcPct val="125000"/>
              </a:lnSpc>
              <a:buClr>
                <a:srgbClr val="2A2742"/>
              </a:buClr>
              <a:buSzPts val="2400"/>
            </a:pPr>
            <a:r>
              <a:rPr lang="en-US" sz="2000" b="1">
                <a:solidFill>
                  <a:srgbClr val="2A2742"/>
                </a:solidFill>
                <a:latin typeface="Outfit ExtraBold"/>
                <a:ea typeface="Outfit ExtraBold"/>
                <a:cs typeface="Outfit ExtraBold"/>
                <a:sym typeface="Outfit ExtraBold"/>
              </a:rPr>
              <a:t>Economic</a:t>
            </a:r>
            <a:endParaRPr sz="2000">
              <a:solidFill>
                <a:schemeClr val="dk1"/>
              </a:solidFill>
              <a:latin typeface="Calibri"/>
              <a:ea typeface="Calibri"/>
              <a:cs typeface="Calibri"/>
              <a:sym typeface="Calibri"/>
            </a:endParaRPr>
          </a:p>
        </p:txBody>
      </p:sp>
      <p:sp>
        <p:nvSpPr>
          <p:cNvPr id="1061" name="Google Shape;1061;p61"/>
          <p:cNvSpPr/>
          <p:nvPr/>
        </p:nvSpPr>
        <p:spPr>
          <a:xfrm>
            <a:off x="938411" y="5379144"/>
            <a:ext cx="5743178" cy="329208"/>
          </a:xfrm>
          <a:prstGeom prst="rect">
            <a:avLst/>
          </a:prstGeom>
          <a:noFill/>
          <a:ln>
            <a:noFill/>
          </a:ln>
        </p:spPr>
        <p:txBody>
          <a:bodyPr spcFirstLastPara="1" wrap="square" lIns="0" tIns="0" rIns="0" bIns="0" anchor="t" anchorCtr="0">
            <a:noAutofit/>
          </a:bodyPr>
          <a:lstStyle/>
          <a:p>
            <a:pPr algn="just">
              <a:lnSpc>
                <a:spcPct val="163157"/>
              </a:lnSpc>
              <a:buClr>
                <a:srgbClr val="2A2742"/>
              </a:buClr>
              <a:buSzPts val="1900"/>
            </a:pPr>
            <a:r>
              <a:rPr lang="en-US" sz="1583" dirty="0">
                <a:solidFill>
                  <a:srgbClr val="2A2742"/>
                </a:solidFill>
                <a:latin typeface="Arimo"/>
                <a:ea typeface="Arimo"/>
                <a:cs typeface="Arimo"/>
                <a:sym typeface="Arimo"/>
              </a:rPr>
              <a:t>Managing resources and growth responsibly.</a:t>
            </a:r>
            <a:endParaRPr sz="1583"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3103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1067" name="Google Shape;1067;p62" descr="preencoded.png"/>
          <p:cNvPicPr preferRelativeResize="0"/>
          <p:nvPr/>
        </p:nvPicPr>
        <p:blipFill rotWithShape="1">
          <a:blip r:embed="rId3">
            <a:alphaModFix/>
          </a:blip>
          <a:srcRect/>
          <a:stretch/>
        </p:blipFill>
        <p:spPr>
          <a:xfrm>
            <a:off x="7620000" y="0"/>
            <a:ext cx="4572000" cy="6858000"/>
          </a:xfrm>
          <a:prstGeom prst="rect">
            <a:avLst/>
          </a:prstGeom>
          <a:noFill/>
          <a:ln>
            <a:noFill/>
          </a:ln>
        </p:spPr>
      </p:pic>
      <p:sp>
        <p:nvSpPr>
          <p:cNvPr id="1068" name="Google Shape;1068;p62"/>
          <p:cNvSpPr/>
          <p:nvPr/>
        </p:nvSpPr>
        <p:spPr>
          <a:xfrm>
            <a:off x="650181" y="921932"/>
            <a:ext cx="6434968" cy="580529"/>
          </a:xfrm>
          <a:prstGeom prst="rect">
            <a:avLst/>
          </a:prstGeom>
          <a:noFill/>
          <a:ln>
            <a:noFill/>
          </a:ln>
        </p:spPr>
        <p:txBody>
          <a:bodyPr spcFirstLastPara="1" wrap="square" lIns="0" tIns="0" rIns="0" bIns="0" anchor="t" anchorCtr="0">
            <a:noAutofit/>
          </a:bodyPr>
          <a:lstStyle/>
          <a:p>
            <a:pPr>
              <a:lnSpc>
                <a:spcPct val="125287"/>
              </a:lnSpc>
              <a:buClr>
                <a:srgbClr val="231971"/>
              </a:buClr>
              <a:buSzPts val="4350"/>
            </a:pPr>
            <a:r>
              <a:rPr lang="en-US" sz="3625" b="1" dirty="0">
                <a:solidFill>
                  <a:srgbClr val="231971"/>
                </a:solidFill>
                <a:latin typeface="Outfit ExtraBold"/>
                <a:ea typeface="Outfit ExtraBold"/>
                <a:cs typeface="Outfit ExtraBold"/>
                <a:sym typeface="Outfit ExtraBold"/>
              </a:rPr>
              <a:t>Why Address Sustainability?</a:t>
            </a:r>
            <a:endParaRPr sz="3625" dirty="0">
              <a:solidFill>
                <a:schemeClr val="dk1"/>
              </a:solidFill>
              <a:latin typeface="Calibri"/>
              <a:ea typeface="Calibri"/>
              <a:cs typeface="Calibri"/>
              <a:sym typeface="Calibri"/>
            </a:endParaRPr>
          </a:p>
        </p:txBody>
      </p:sp>
      <p:sp>
        <p:nvSpPr>
          <p:cNvPr id="1069" name="Google Shape;1069;p62"/>
          <p:cNvSpPr/>
          <p:nvPr/>
        </p:nvSpPr>
        <p:spPr>
          <a:xfrm>
            <a:off x="650181" y="1973362"/>
            <a:ext cx="417909" cy="417909"/>
          </a:xfrm>
          <a:prstGeom prst="roundRect">
            <a:avLst>
              <a:gd name="adj" fmla="val 18670"/>
            </a:avLst>
          </a:prstGeom>
          <a:solidFill>
            <a:srgbClr val="E9E6FA"/>
          </a:solidFill>
          <a:ln w="9525" cap="flat" cmpd="sng">
            <a:solidFill>
              <a:srgbClr val="BDB8DF"/>
            </a:solidFill>
            <a:prstDash val="solid"/>
            <a:round/>
            <a:headEnd type="none" w="sm" len="sm"/>
            <a:tailEnd type="none" w="sm" len="sm"/>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070" name="Google Shape;1070;p62"/>
          <p:cNvSpPr/>
          <p:nvPr/>
        </p:nvSpPr>
        <p:spPr>
          <a:xfrm>
            <a:off x="804764" y="2042915"/>
            <a:ext cx="108744" cy="278706"/>
          </a:xfrm>
          <a:prstGeom prst="rect">
            <a:avLst/>
          </a:prstGeom>
          <a:noFill/>
          <a:ln>
            <a:noFill/>
          </a:ln>
        </p:spPr>
        <p:txBody>
          <a:bodyPr spcFirstLastPara="1" wrap="square" lIns="0" tIns="0" rIns="0" bIns="0" anchor="t" anchorCtr="0">
            <a:noAutofit/>
          </a:bodyPr>
          <a:lstStyle/>
          <a:p>
            <a:pPr algn="ctr">
              <a:buClr>
                <a:srgbClr val="2A2742"/>
              </a:buClr>
              <a:buSzPts val="2600"/>
            </a:pPr>
            <a:r>
              <a:rPr lang="en-US" sz="2167" b="1">
                <a:solidFill>
                  <a:srgbClr val="2A2742"/>
                </a:solidFill>
                <a:latin typeface="Outfit ExtraBold"/>
                <a:ea typeface="Outfit ExtraBold"/>
                <a:cs typeface="Outfit ExtraBold"/>
                <a:sym typeface="Outfit ExtraBold"/>
              </a:rPr>
              <a:t>1</a:t>
            </a:r>
            <a:endParaRPr sz="2167">
              <a:solidFill>
                <a:schemeClr val="dk1"/>
              </a:solidFill>
              <a:latin typeface="Calibri"/>
              <a:ea typeface="Calibri"/>
              <a:cs typeface="Calibri"/>
              <a:sym typeface="Calibri"/>
            </a:endParaRPr>
          </a:p>
        </p:txBody>
      </p:sp>
      <p:sp>
        <p:nvSpPr>
          <p:cNvPr id="1071" name="Google Shape;1071;p62"/>
          <p:cNvSpPr/>
          <p:nvPr/>
        </p:nvSpPr>
        <p:spPr>
          <a:xfrm>
            <a:off x="1253828" y="2031002"/>
            <a:ext cx="2411710" cy="290215"/>
          </a:xfrm>
          <a:prstGeom prst="rect">
            <a:avLst/>
          </a:prstGeom>
          <a:noFill/>
          <a:ln>
            <a:noFill/>
          </a:ln>
        </p:spPr>
        <p:txBody>
          <a:bodyPr spcFirstLastPara="1" wrap="square" lIns="0" tIns="0" rIns="0" bIns="0" anchor="t" anchorCtr="0">
            <a:noAutofit/>
          </a:bodyPr>
          <a:lstStyle/>
          <a:p>
            <a:pPr>
              <a:lnSpc>
                <a:spcPct val="125581"/>
              </a:lnSpc>
              <a:buClr>
                <a:srgbClr val="2A2742"/>
              </a:buClr>
              <a:buSzPts val="2150"/>
            </a:pPr>
            <a:r>
              <a:rPr lang="en-US" sz="1792" b="1" dirty="0">
                <a:solidFill>
                  <a:srgbClr val="2A2742"/>
                </a:solidFill>
                <a:latin typeface="Outfit ExtraBold"/>
                <a:ea typeface="Outfit ExtraBold"/>
                <a:cs typeface="Outfit ExtraBold"/>
                <a:sym typeface="Outfit ExtraBold"/>
              </a:rPr>
              <a:t>Environmental Impact</a:t>
            </a:r>
            <a:endParaRPr sz="1792" dirty="0">
              <a:solidFill>
                <a:schemeClr val="dk1"/>
              </a:solidFill>
              <a:latin typeface="Calibri"/>
              <a:ea typeface="Calibri"/>
              <a:cs typeface="Calibri"/>
              <a:sym typeface="Calibri"/>
            </a:endParaRPr>
          </a:p>
        </p:txBody>
      </p:sp>
      <p:sp>
        <p:nvSpPr>
          <p:cNvPr id="1072" name="Google Shape;1072;p62"/>
          <p:cNvSpPr/>
          <p:nvPr/>
        </p:nvSpPr>
        <p:spPr>
          <a:xfrm>
            <a:off x="1253828" y="2364469"/>
            <a:ext cx="5715993" cy="297160"/>
          </a:xfrm>
          <a:prstGeom prst="rect">
            <a:avLst/>
          </a:prstGeom>
          <a:noFill/>
          <a:ln>
            <a:noFill/>
          </a:ln>
        </p:spPr>
        <p:txBody>
          <a:bodyPr spcFirstLastPara="1" wrap="square" lIns="0" tIns="0" rIns="0" bIns="0" anchor="t" anchorCtr="0">
            <a:noAutofit/>
          </a:bodyPr>
          <a:lstStyle/>
          <a:p>
            <a:pPr>
              <a:lnSpc>
                <a:spcPct val="160000"/>
              </a:lnSpc>
              <a:buClr>
                <a:srgbClr val="2A2742"/>
              </a:buClr>
              <a:buSzPts val="1750"/>
            </a:pPr>
            <a:r>
              <a:rPr lang="en-US" sz="1458" dirty="0">
                <a:solidFill>
                  <a:srgbClr val="2A2742"/>
                </a:solidFill>
                <a:latin typeface="Arimo"/>
                <a:ea typeface="Arimo"/>
                <a:cs typeface="Arimo"/>
                <a:sym typeface="Arimo"/>
              </a:rPr>
              <a:t>Mitigate issues like climate change, pollution, and biodiversity loss.</a:t>
            </a:r>
            <a:endParaRPr sz="1458" dirty="0">
              <a:solidFill>
                <a:schemeClr val="dk1"/>
              </a:solidFill>
              <a:latin typeface="Calibri"/>
              <a:ea typeface="Calibri"/>
              <a:cs typeface="Calibri"/>
              <a:sym typeface="Calibri"/>
            </a:endParaRPr>
          </a:p>
        </p:txBody>
      </p:sp>
      <p:sp>
        <p:nvSpPr>
          <p:cNvPr id="1073" name="Google Shape;1073;p62"/>
          <p:cNvSpPr/>
          <p:nvPr/>
        </p:nvSpPr>
        <p:spPr>
          <a:xfrm>
            <a:off x="650181" y="3066852"/>
            <a:ext cx="417909" cy="417909"/>
          </a:xfrm>
          <a:prstGeom prst="roundRect">
            <a:avLst>
              <a:gd name="adj" fmla="val 18670"/>
            </a:avLst>
          </a:prstGeom>
          <a:solidFill>
            <a:srgbClr val="E9E6FA"/>
          </a:solidFill>
          <a:ln w="9525" cap="flat" cmpd="sng">
            <a:solidFill>
              <a:srgbClr val="BDB8DF"/>
            </a:solidFill>
            <a:prstDash val="solid"/>
            <a:round/>
            <a:headEnd type="none" w="sm" len="sm"/>
            <a:tailEnd type="none" w="sm" len="sm"/>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074" name="Google Shape;1074;p62"/>
          <p:cNvSpPr/>
          <p:nvPr/>
        </p:nvSpPr>
        <p:spPr>
          <a:xfrm>
            <a:off x="778868" y="3136405"/>
            <a:ext cx="160536" cy="278706"/>
          </a:xfrm>
          <a:prstGeom prst="rect">
            <a:avLst/>
          </a:prstGeom>
          <a:noFill/>
          <a:ln>
            <a:noFill/>
          </a:ln>
        </p:spPr>
        <p:txBody>
          <a:bodyPr spcFirstLastPara="1" wrap="square" lIns="0" tIns="0" rIns="0" bIns="0" anchor="t" anchorCtr="0">
            <a:noAutofit/>
          </a:bodyPr>
          <a:lstStyle/>
          <a:p>
            <a:pPr algn="ctr">
              <a:buClr>
                <a:srgbClr val="2A2742"/>
              </a:buClr>
              <a:buSzPts val="2600"/>
            </a:pPr>
            <a:r>
              <a:rPr lang="en-US" sz="2167" b="1">
                <a:solidFill>
                  <a:srgbClr val="2A2742"/>
                </a:solidFill>
                <a:latin typeface="Outfit ExtraBold"/>
                <a:ea typeface="Outfit ExtraBold"/>
                <a:cs typeface="Outfit ExtraBold"/>
                <a:sym typeface="Outfit ExtraBold"/>
              </a:rPr>
              <a:t>2</a:t>
            </a:r>
            <a:endParaRPr sz="2167">
              <a:solidFill>
                <a:schemeClr val="dk1"/>
              </a:solidFill>
              <a:latin typeface="Calibri"/>
              <a:ea typeface="Calibri"/>
              <a:cs typeface="Calibri"/>
              <a:sym typeface="Calibri"/>
            </a:endParaRPr>
          </a:p>
        </p:txBody>
      </p:sp>
      <p:sp>
        <p:nvSpPr>
          <p:cNvPr id="1075" name="Google Shape;1075;p62"/>
          <p:cNvSpPr/>
          <p:nvPr/>
        </p:nvSpPr>
        <p:spPr>
          <a:xfrm>
            <a:off x="1253828" y="3068381"/>
            <a:ext cx="2322116" cy="290215"/>
          </a:xfrm>
          <a:prstGeom prst="rect">
            <a:avLst/>
          </a:prstGeom>
          <a:noFill/>
          <a:ln>
            <a:noFill/>
          </a:ln>
        </p:spPr>
        <p:txBody>
          <a:bodyPr spcFirstLastPara="1" wrap="square" lIns="0" tIns="0" rIns="0" bIns="0" anchor="t" anchorCtr="0">
            <a:noAutofit/>
          </a:bodyPr>
          <a:lstStyle/>
          <a:p>
            <a:pPr>
              <a:lnSpc>
                <a:spcPct val="125581"/>
              </a:lnSpc>
              <a:buClr>
                <a:srgbClr val="2A2742"/>
              </a:buClr>
              <a:buSzPts val="2150"/>
            </a:pPr>
            <a:r>
              <a:rPr lang="en-US" sz="1792" b="1" dirty="0">
                <a:solidFill>
                  <a:srgbClr val="2A2742"/>
                </a:solidFill>
                <a:latin typeface="Outfit ExtraBold"/>
                <a:ea typeface="Outfit ExtraBold"/>
                <a:cs typeface="Outfit ExtraBold"/>
                <a:sym typeface="Outfit ExtraBold"/>
              </a:rPr>
              <a:t>Resource Scarcity</a:t>
            </a:r>
            <a:endParaRPr sz="1792" dirty="0">
              <a:solidFill>
                <a:schemeClr val="dk1"/>
              </a:solidFill>
              <a:latin typeface="Calibri"/>
              <a:ea typeface="Calibri"/>
              <a:cs typeface="Calibri"/>
              <a:sym typeface="Calibri"/>
            </a:endParaRPr>
          </a:p>
        </p:txBody>
      </p:sp>
      <p:sp>
        <p:nvSpPr>
          <p:cNvPr id="1076" name="Google Shape;1076;p62"/>
          <p:cNvSpPr/>
          <p:nvPr/>
        </p:nvSpPr>
        <p:spPr>
          <a:xfrm>
            <a:off x="1253828" y="3401848"/>
            <a:ext cx="5715993" cy="297160"/>
          </a:xfrm>
          <a:prstGeom prst="rect">
            <a:avLst/>
          </a:prstGeom>
          <a:noFill/>
          <a:ln>
            <a:noFill/>
          </a:ln>
        </p:spPr>
        <p:txBody>
          <a:bodyPr spcFirstLastPara="1" wrap="square" lIns="0" tIns="0" rIns="0" bIns="0" anchor="t" anchorCtr="0">
            <a:noAutofit/>
          </a:bodyPr>
          <a:lstStyle/>
          <a:p>
            <a:pPr>
              <a:lnSpc>
                <a:spcPct val="160000"/>
              </a:lnSpc>
              <a:buClr>
                <a:srgbClr val="2A2742"/>
              </a:buClr>
              <a:buSzPts val="1750"/>
            </a:pPr>
            <a:r>
              <a:rPr lang="en-US" sz="1458" dirty="0">
                <a:solidFill>
                  <a:srgbClr val="2A2742"/>
                </a:solidFill>
                <a:latin typeface="Arimo"/>
                <a:ea typeface="Arimo"/>
                <a:cs typeface="Arimo"/>
                <a:sym typeface="Arimo"/>
              </a:rPr>
              <a:t>Manage essential resources like water, land, and energy efficiently.</a:t>
            </a:r>
            <a:endParaRPr sz="1458" dirty="0">
              <a:solidFill>
                <a:schemeClr val="dk1"/>
              </a:solidFill>
              <a:latin typeface="Calibri"/>
              <a:ea typeface="Calibri"/>
              <a:cs typeface="Calibri"/>
              <a:sym typeface="Calibri"/>
            </a:endParaRPr>
          </a:p>
        </p:txBody>
      </p:sp>
      <p:sp>
        <p:nvSpPr>
          <p:cNvPr id="1077" name="Google Shape;1077;p62"/>
          <p:cNvSpPr/>
          <p:nvPr/>
        </p:nvSpPr>
        <p:spPr>
          <a:xfrm>
            <a:off x="650181" y="4160342"/>
            <a:ext cx="417909" cy="417909"/>
          </a:xfrm>
          <a:prstGeom prst="roundRect">
            <a:avLst>
              <a:gd name="adj" fmla="val 18670"/>
            </a:avLst>
          </a:prstGeom>
          <a:solidFill>
            <a:srgbClr val="E9E6FA"/>
          </a:solidFill>
          <a:ln w="9525" cap="flat" cmpd="sng">
            <a:solidFill>
              <a:srgbClr val="BDB8DF"/>
            </a:solidFill>
            <a:prstDash val="solid"/>
            <a:round/>
            <a:headEnd type="none" w="sm" len="sm"/>
            <a:tailEnd type="none" w="sm" len="sm"/>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078" name="Google Shape;1078;p62"/>
          <p:cNvSpPr/>
          <p:nvPr/>
        </p:nvSpPr>
        <p:spPr>
          <a:xfrm>
            <a:off x="779859" y="4229895"/>
            <a:ext cx="158552" cy="278706"/>
          </a:xfrm>
          <a:prstGeom prst="rect">
            <a:avLst/>
          </a:prstGeom>
          <a:noFill/>
          <a:ln>
            <a:noFill/>
          </a:ln>
        </p:spPr>
        <p:txBody>
          <a:bodyPr spcFirstLastPara="1" wrap="square" lIns="0" tIns="0" rIns="0" bIns="0" anchor="t" anchorCtr="0">
            <a:noAutofit/>
          </a:bodyPr>
          <a:lstStyle/>
          <a:p>
            <a:pPr algn="ctr">
              <a:buClr>
                <a:srgbClr val="2A2742"/>
              </a:buClr>
              <a:buSzPts val="2600"/>
            </a:pPr>
            <a:r>
              <a:rPr lang="en-US" sz="2167" b="1">
                <a:solidFill>
                  <a:srgbClr val="2A2742"/>
                </a:solidFill>
                <a:latin typeface="Outfit ExtraBold"/>
                <a:ea typeface="Outfit ExtraBold"/>
                <a:cs typeface="Outfit ExtraBold"/>
                <a:sym typeface="Outfit ExtraBold"/>
              </a:rPr>
              <a:t>3</a:t>
            </a:r>
            <a:endParaRPr sz="2167">
              <a:solidFill>
                <a:schemeClr val="dk1"/>
              </a:solidFill>
              <a:latin typeface="Calibri"/>
              <a:ea typeface="Calibri"/>
              <a:cs typeface="Calibri"/>
              <a:sym typeface="Calibri"/>
            </a:endParaRPr>
          </a:p>
        </p:txBody>
      </p:sp>
      <p:sp>
        <p:nvSpPr>
          <p:cNvPr id="1079" name="Google Shape;1079;p62"/>
          <p:cNvSpPr/>
          <p:nvPr/>
        </p:nvSpPr>
        <p:spPr>
          <a:xfrm>
            <a:off x="1253828" y="4175133"/>
            <a:ext cx="2322116" cy="290215"/>
          </a:xfrm>
          <a:prstGeom prst="rect">
            <a:avLst/>
          </a:prstGeom>
          <a:noFill/>
          <a:ln>
            <a:noFill/>
          </a:ln>
        </p:spPr>
        <p:txBody>
          <a:bodyPr spcFirstLastPara="1" wrap="square" lIns="0" tIns="0" rIns="0" bIns="0" anchor="t" anchorCtr="0">
            <a:noAutofit/>
          </a:bodyPr>
          <a:lstStyle/>
          <a:p>
            <a:pPr>
              <a:lnSpc>
                <a:spcPct val="125581"/>
              </a:lnSpc>
              <a:buClr>
                <a:srgbClr val="2A2742"/>
              </a:buClr>
              <a:buSzPts val="2150"/>
            </a:pPr>
            <a:r>
              <a:rPr lang="en-US" sz="1792" b="1" dirty="0">
                <a:solidFill>
                  <a:srgbClr val="2A2742"/>
                </a:solidFill>
                <a:latin typeface="Outfit ExtraBold"/>
                <a:ea typeface="Outfit ExtraBold"/>
                <a:cs typeface="Outfit ExtraBold"/>
                <a:sym typeface="Outfit ExtraBold"/>
              </a:rPr>
              <a:t>Economic Stability</a:t>
            </a:r>
            <a:endParaRPr sz="1792" dirty="0">
              <a:solidFill>
                <a:schemeClr val="dk1"/>
              </a:solidFill>
              <a:latin typeface="Calibri"/>
              <a:ea typeface="Calibri"/>
              <a:cs typeface="Calibri"/>
              <a:sym typeface="Calibri"/>
            </a:endParaRPr>
          </a:p>
        </p:txBody>
      </p:sp>
      <p:sp>
        <p:nvSpPr>
          <p:cNvPr id="1080" name="Google Shape;1080;p62"/>
          <p:cNvSpPr/>
          <p:nvPr/>
        </p:nvSpPr>
        <p:spPr>
          <a:xfrm>
            <a:off x="1253828" y="4508600"/>
            <a:ext cx="5715993" cy="297160"/>
          </a:xfrm>
          <a:prstGeom prst="rect">
            <a:avLst/>
          </a:prstGeom>
          <a:noFill/>
          <a:ln>
            <a:noFill/>
          </a:ln>
        </p:spPr>
        <p:txBody>
          <a:bodyPr spcFirstLastPara="1" wrap="square" lIns="0" tIns="0" rIns="0" bIns="0" anchor="t" anchorCtr="0">
            <a:noAutofit/>
          </a:bodyPr>
          <a:lstStyle/>
          <a:p>
            <a:pPr>
              <a:lnSpc>
                <a:spcPct val="160000"/>
              </a:lnSpc>
              <a:buClr>
                <a:srgbClr val="2A2742"/>
              </a:buClr>
              <a:buSzPts val="1750"/>
            </a:pPr>
            <a:r>
              <a:rPr lang="en-US" sz="1458" dirty="0">
                <a:solidFill>
                  <a:srgbClr val="2A2742"/>
                </a:solidFill>
                <a:latin typeface="Arimo"/>
                <a:ea typeface="Arimo"/>
                <a:cs typeface="Arimo"/>
                <a:sym typeface="Arimo"/>
              </a:rPr>
              <a:t>Promote innovation, efficiency, and resilience in industries.</a:t>
            </a:r>
            <a:endParaRPr sz="1458" dirty="0">
              <a:solidFill>
                <a:schemeClr val="dk1"/>
              </a:solidFill>
              <a:latin typeface="Calibri"/>
              <a:ea typeface="Calibri"/>
              <a:cs typeface="Calibri"/>
              <a:sym typeface="Calibri"/>
            </a:endParaRPr>
          </a:p>
        </p:txBody>
      </p:sp>
      <p:sp>
        <p:nvSpPr>
          <p:cNvPr id="1081" name="Google Shape;1081;p62"/>
          <p:cNvSpPr/>
          <p:nvPr/>
        </p:nvSpPr>
        <p:spPr>
          <a:xfrm>
            <a:off x="650181" y="5253831"/>
            <a:ext cx="417909" cy="417909"/>
          </a:xfrm>
          <a:prstGeom prst="roundRect">
            <a:avLst>
              <a:gd name="adj" fmla="val 18670"/>
            </a:avLst>
          </a:prstGeom>
          <a:solidFill>
            <a:srgbClr val="E9E6FA"/>
          </a:solidFill>
          <a:ln w="9525" cap="flat" cmpd="sng">
            <a:solidFill>
              <a:srgbClr val="BDB8DF"/>
            </a:solidFill>
            <a:prstDash val="solid"/>
            <a:round/>
            <a:headEnd type="none" w="sm" len="sm"/>
            <a:tailEnd type="none" w="sm" len="sm"/>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082" name="Google Shape;1082;p62"/>
          <p:cNvSpPr/>
          <p:nvPr/>
        </p:nvSpPr>
        <p:spPr>
          <a:xfrm>
            <a:off x="773708" y="5323384"/>
            <a:ext cx="170855" cy="278706"/>
          </a:xfrm>
          <a:prstGeom prst="rect">
            <a:avLst/>
          </a:prstGeom>
          <a:noFill/>
          <a:ln>
            <a:noFill/>
          </a:ln>
        </p:spPr>
        <p:txBody>
          <a:bodyPr spcFirstLastPara="1" wrap="square" lIns="0" tIns="0" rIns="0" bIns="0" anchor="t" anchorCtr="0">
            <a:noAutofit/>
          </a:bodyPr>
          <a:lstStyle/>
          <a:p>
            <a:pPr algn="ctr">
              <a:buClr>
                <a:srgbClr val="2A2742"/>
              </a:buClr>
              <a:buSzPts val="2600"/>
            </a:pPr>
            <a:r>
              <a:rPr lang="en-US" sz="2167" b="1">
                <a:solidFill>
                  <a:srgbClr val="2A2742"/>
                </a:solidFill>
                <a:latin typeface="Outfit ExtraBold"/>
                <a:ea typeface="Outfit ExtraBold"/>
                <a:cs typeface="Outfit ExtraBold"/>
                <a:sym typeface="Outfit ExtraBold"/>
              </a:rPr>
              <a:t>4</a:t>
            </a:r>
            <a:endParaRPr sz="2167">
              <a:solidFill>
                <a:schemeClr val="dk1"/>
              </a:solidFill>
              <a:latin typeface="Calibri"/>
              <a:ea typeface="Calibri"/>
              <a:cs typeface="Calibri"/>
              <a:sym typeface="Calibri"/>
            </a:endParaRPr>
          </a:p>
        </p:txBody>
      </p:sp>
      <p:sp>
        <p:nvSpPr>
          <p:cNvPr id="1083" name="Google Shape;1083;p62"/>
          <p:cNvSpPr/>
          <p:nvPr/>
        </p:nvSpPr>
        <p:spPr>
          <a:xfrm>
            <a:off x="1253828" y="5268623"/>
            <a:ext cx="2492790" cy="290215"/>
          </a:xfrm>
          <a:prstGeom prst="rect">
            <a:avLst/>
          </a:prstGeom>
          <a:noFill/>
          <a:ln>
            <a:noFill/>
          </a:ln>
        </p:spPr>
        <p:txBody>
          <a:bodyPr spcFirstLastPara="1" wrap="square" lIns="0" tIns="0" rIns="0" bIns="0" anchor="t" anchorCtr="0">
            <a:noAutofit/>
          </a:bodyPr>
          <a:lstStyle/>
          <a:p>
            <a:pPr>
              <a:lnSpc>
                <a:spcPct val="125581"/>
              </a:lnSpc>
              <a:buClr>
                <a:srgbClr val="2A2742"/>
              </a:buClr>
              <a:buSzPts val="2150"/>
            </a:pPr>
            <a:r>
              <a:rPr lang="en-US" sz="1792" b="1" dirty="0">
                <a:solidFill>
                  <a:srgbClr val="2A2742"/>
                </a:solidFill>
                <a:latin typeface="Outfit ExtraBold"/>
                <a:ea typeface="Outfit ExtraBold"/>
                <a:cs typeface="Outfit ExtraBold"/>
                <a:sym typeface="Outfit ExtraBold"/>
              </a:rPr>
              <a:t>Global Responsibility</a:t>
            </a:r>
            <a:endParaRPr sz="1792" dirty="0">
              <a:solidFill>
                <a:schemeClr val="dk1"/>
              </a:solidFill>
              <a:latin typeface="Calibri"/>
              <a:ea typeface="Calibri"/>
              <a:cs typeface="Calibri"/>
              <a:sym typeface="Calibri"/>
            </a:endParaRPr>
          </a:p>
        </p:txBody>
      </p:sp>
      <p:sp>
        <p:nvSpPr>
          <p:cNvPr id="1084" name="Google Shape;1084;p62"/>
          <p:cNvSpPr/>
          <p:nvPr/>
        </p:nvSpPr>
        <p:spPr>
          <a:xfrm>
            <a:off x="1253828" y="5602090"/>
            <a:ext cx="5715993" cy="297160"/>
          </a:xfrm>
          <a:prstGeom prst="rect">
            <a:avLst/>
          </a:prstGeom>
          <a:noFill/>
          <a:ln>
            <a:noFill/>
          </a:ln>
        </p:spPr>
        <p:txBody>
          <a:bodyPr spcFirstLastPara="1" wrap="square" lIns="0" tIns="0" rIns="0" bIns="0" anchor="t" anchorCtr="0">
            <a:noAutofit/>
          </a:bodyPr>
          <a:lstStyle/>
          <a:p>
            <a:pPr>
              <a:lnSpc>
                <a:spcPct val="160000"/>
              </a:lnSpc>
              <a:buClr>
                <a:srgbClr val="2A2742"/>
              </a:buClr>
              <a:buSzPts val="1750"/>
            </a:pPr>
            <a:r>
              <a:rPr lang="en-US" sz="1458" dirty="0">
                <a:solidFill>
                  <a:srgbClr val="2A2742"/>
                </a:solidFill>
                <a:latin typeface="Arimo"/>
                <a:ea typeface="Arimo"/>
                <a:cs typeface="Arimo"/>
                <a:sym typeface="Arimo"/>
              </a:rPr>
              <a:t>Address international challenges through collective action.</a:t>
            </a:r>
            <a:endParaRPr sz="1458"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9016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63"/>
          <p:cNvSpPr/>
          <p:nvPr/>
        </p:nvSpPr>
        <p:spPr>
          <a:xfrm>
            <a:off x="552082" y="275679"/>
            <a:ext cx="8968255" cy="642938"/>
          </a:xfrm>
          <a:prstGeom prst="rect">
            <a:avLst/>
          </a:prstGeom>
          <a:noFill/>
          <a:ln>
            <a:noFill/>
          </a:ln>
        </p:spPr>
        <p:txBody>
          <a:bodyPr spcFirstLastPara="1" wrap="square" lIns="0" tIns="0" rIns="0" bIns="0" anchor="t" anchorCtr="0">
            <a:noAutofit/>
          </a:bodyPr>
          <a:lstStyle/>
          <a:p>
            <a:pPr>
              <a:lnSpc>
                <a:spcPct val="124742"/>
              </a:lnSpc>
              <a:buClr>
                <a:srgbClr val="231971"/>
              </a:buClr>
              <a:buSzPts val="4850"/>
            </a:pPr>
            <a:r>
              <a:rPr lang="en-US" sz="4042" b="1" dirty="0">
                <a:solidFill>
                  <a:srgbClr val="231971"/>
                </a:solidFill>
                <a:latin typeface="Outfit ExtraBold"/>
                <a:ea typeface="Outfit ExtraBold"/>
                <a:cs typeface="Outfit ExtraBold"/>
                <a:sym typeface="Outfit ExtraBold"/>
              </a:rPr>
              <a:t>ISO Guidelines for Sustainability</a:t>
            </a:r>
            <a:endParaRPr sz="4042" dirty="0">
              <a:solidFill>
                <a:schemeClr val="dk1"/>
              </a:solidFill>
              <a:latin typeface="Calibri"/>
              <a:ea typeface="Calibri"/>
              <a:cs typeface="Calibri"/>
              <a:sym typeface="Calibri"/>
            </a:endParaRPr>
          </a:p>
        </p:txBody>
      </p:sp>
      <p:sp>
        <p:nvSpPr>
          <p:cNvPr id="1091" name="Google Shape;1091;p63"/>
          <p:cNvSpPr/>
          <p:nvPr/>
        </p:nvSpPr>
        <p:spPr>
          <a:xfrm>
            <a:off x="1058664" y="1511557"/>
            <a:ext cx="2571750" cy="321469"/>
          </a:xfrm>
          <a:prstGeom prst="rect">
            <a:avLst/>
          </a:prstGeom>
          <a:noFill/>
          <a:ln>
            <a:noFill/>
          </a:ln>
        </p:spPr>
        <p:txBody>
          <a:bodyPr spcFirstLastPara="1" wrap="square" lIns="0" tIns="0" rIns="0" bIns="0" anchor="t" anchorCtr="0">
            <a:noAutofit/>
          </a:bodyPr>
          <a:lstStyle/>
          <a:p>
            <a:pPr>
              <a:lnSpc>
                <a:spcPct val="125000"/>
              </a:lnSpc>
              <a:buClr>
                <a:srgbClr val="231971"/>
              </a:buClr>
              <a:buSzPts val="2400"/>
            </a:pPr>
            <a:r>
              <a:rPr lang="en-US" sz="2000" b="1" dirty="0">
                <a:solidFill>
                  <a:srgbClr val="231971"/>
                </a:solidFill>
                <a:latin typeface="Outfit ExtraBold"/>
                <a:ea typeface="Outfit ExtraBold"/>
                <a:cs typeface="Outfit ExtraBold"/>
                <a:sym typeface="Outfit ExtraBold"/>
              </a:rPr>
              <a:t>ISO Guide 82</a:t>
            </a:r>
            <a:endParaRPr sz="2000" dirty="0">
              <a:solidFill>
                <a:schemeClr val="dk1"/>
              </a:solidFill>
              <a:latin typeface="Calibri"/>
              <a:ea typeface="Calibri"/>
              <a:cs typeface="Calibri"/>
              <a:sym typeface="Calibri"/>
            </a:endParaRPr>
          </a:p>
        </p:txBody>
      </p:sp>
      <p:sp>
        <p:nvSpPr>
          <p:cNvPr id="1092" name="Google Shape;1092;p63"/>
          <p:cNvSpPr/>
          <p:nvPr/>
        </p:nvSpPr>
        <p:spPr>
          <a:xfrm>
            <a:off x="1111746" y="1984159"/>
            <a:ext cx="5544091" cy="987623"/>
          </a:xfrm>
          <a:prstGeom prst="rect">
            <a:avLst/>
          </a:prstGeom>
          <a:noFill/>
          <a:ln>
            <a:noFill/>
          </a:ln>
        </p:spPr>
        <p:txBody>
          <a:bodyPr spcFirstLastPara="1" wrap="square" lIns="0" tIns="0" rIns="0" bIns="0" anchor="t" anchorCtr="0">
            <a:noAutofit/>
          </a:bodyPr>
          <a:lstStyle/>
          <a:p>
            <a:pPr algn="just">
              <a:lnSpc>
                <a:spcPct val="163157"/>
              </a:lnSpc>
              <a:buClr>
                <a:srgbClr val="2A2742"/>
              </a:buClr>
              <a:buSzPts val="1900"/>
            </a:pPr>
            <a:r>
              <a:rPr lang="en-US" sz="1583" dirty="0">
                <a:solidFill>
                  <a:srgbClr val="2A2742"/>
                </a:solidFill>
                <a:latin typeface="Arimo"/>
                <a:ea typeface="Arimo"/>
                <a:cs typeface="Arimo"/>
                <a:sym typeface="Arimo"/>
              </a:rPr>
              <a:t>Provides guidance on addressing sustainability in standards development.</a:t>
            </a:r>
            <a:endParaRPr sz="1583" dirty="0">
              <a:solidFill>
                <a:schemeClr val="dk1"/>
              </a:solidFill>
              <a:latin typeface="Calibri"/>
              <a:ea typeface="Calibri"/>
              <a:cs typeface="Calibri"/>
              <a:sym typeface="Calibri"/>
            </a:endParaRPr>
          </a:p>
        </p:txBody>
      </p:sp>
      <p:sp>
        <p:nvSpPr>
          <p:cNvPr id="1093" name="Google Shape;1093;p63"/>
          <p:cNvSpPr/>
          <p:nvPr/>
        </p:nvSpPr>
        <p:spPr>
          <a:xfrm>
            <a:off x="1058664" y="3122915"/>
            <a:ext cx="2571750" cy="321469"/>
          </a:xfrm>
          <a:prstGeom prst="rect">
            <a:avLst/>
          </a:prstGeom>
          <a:noFill/>
          <a:ln>
            <a:noFill/>
          </a:ln>
        </p:spPr>
        <p:txBody>
          <a:bodyPr spcFirstLastPara="1" wrap="square" lIns="0" tIns="0" rIns="0" bIns="0" anchor="t" anchorCtr="0">
            <a:noAutofit/>
          </a:bodyPr>
          <a:lstStyle/>
          <a:p>
            <a:pPr>
              <a:lnSpc>
                <a:spcPct val="125000"/>
              </a:lnSpc>
              <a:buClr>
                <a:srgbClr val="231971"/>
              </a:buClr>
              <a:buSzPts val="2400"/>
            </a:pPr>
            <a:r>
              <a:rPr lang="en-US" sz="2000" b="1" dirty="0">
                <a:solidFill>
                  <a:srgbClr val="231971"/>
                </a:solidFill>
                <a:latin typeface="Outfit ExtraBold"/>
                <a:ea typeface="Outfit ExtraBold"/>
                <a:cs typeface="Outfit ExtraBold"/>
                <a:sym typeface="Outfit ExtraBold"/>
              </a:rPr>
              <a:t>ISO Guide 84</a:t>
            </a:r>
            <a:endParaRPr sz="2000" dirty="0">
              <a:solidFill>
                <a:schemeClr val="dk1"/>
              </a:solidFill>
              <a:latin typeface="Calibri"/>
              <a:ea typeface="Calibri"/>
              <a:cs typeface="Calibri"/>
              <a:sym typeface="Calibri"/>
            </a:endParaRPr>
          </a:p>
        </p:txBody>
      </p:sp>
      <p:sp>
        <p:nvSpPr>
          <p:cNvPr id="1094" name="Google Shape;1094;p63"/>
          <p:cNvSpPr/>
          <p:nvPr/>
        </p:nvSpPr>
        <p:spPr>
          <a:xfrm>
            <a:off x="1058664" y="3650932"/>
            <a:ext cx="5597173" cy="987623"/>
          </a:xfrm>
          <a:prstGeom prst="rect">
            <a:avLst/>
          </a:prstGeom>
          <a:noFill/>
          <a:ln>
            <a:noFill/>
          </a:ln>
        </p:spPr>
        <p:txBody>
          <a:bodyPr spcFirstLastPara="1" wrap="square" lIns="0" tIns="0" rIns="0" bIns="0" anchor="t" anchorCtr="0">
            <a:noAutofit/>
          </a:bodyPr>
          <a:lstStyle/>
          <a:p>
            <a:pPr algn="just">
              <a:lnSpc>
                <a:spcPct val="163157"/>
              </a:lnSpc>
              <a:buClr>
                <a:srgbClr val="2A2742"/>
              </a:buClr>
              <a:buSzPts val="1900"/>
            </a:pPr>
            <a:r>
              <a:rPr lang="en-US" sz="1583" dirty="0">
                <a:solidFill>
                  <a:srgbClr val="2A2742"/>
                </a:solidFill>
                <a:latin typeface="Arimo"/>
                <a:ea typeface="Arimo"/>
                <a:cs typeface="Arimo"/>
                <a:sym typeface="Arimo"/>
              </a:rPr>
              <a:t>Outlines a framework for addressing climate change in standards.</a:t>
            </a:r>
            <a:endParaRPr sz="1583" dirty="0">
              <a:solidFill>
                <a:schemeClr val="dk1"/>
              </a:solidFill>
              <a:latin typeface="Calibri"/>
              <a:ea typeface="Calibri"/>
              <a:cs typeface="Calibri"/>
              <a:sym typeface="Calibri"/>
            </a:endParaRPr>
          </a:p>
        </p:txBody>
      </p:sp>
      <p:sp>
        <p:nvSpPr>
          <p:cNvPr id="1095" name="Google Shape;1095;p63"/>
          <p:cNvSpPr/>
          <p:nvPr/>
        </p:nvSpPr>
        <p:spPr>
          <a:xfrm>
            <a:off x="1058664" y="4845104"/>
            <a:ext cx="2571750" cy="321469"/>
          </a:xfrm>
          <a:prstGeom prst="rect">
            <a:avLst/>
          </a:prstGeom>
          <a:noFill/>
          <a:ln>
            <a:noFill/>
          </a:ln>
        </p:spPr>
        <p:txBody>
          <a:bodyPr spcFirstLastPara="1" wrap="square" lIns="0" tIns="0" rIns="0" bIns="0" anchor="t" anchorCtr="0">
            <a:noAutofit/>
          </a:bodyPr>
          <a:lstStyle/>
          <a:p>
            <a:pPr>
              <a:lnSpc>
                <a:spcPct val="125000"/>
              </a:lnSpc>
              <a:buClr>
                <a:srgbClr val="231971"/>
              </a:buClr>
              <a:buSzPts val="2400"/>
            </a:pPr>
            <a:r>
              <a:rPr lang="en-US" sz="2000" b="1" dirty="0">
                <a:solidFill>
                  <a:srgbClr val="231971"/>
                </a:solidFill>
                <a:latin typeface="Outfit ExtraBold"/>
                <a:ea typeface="Outfit ExtraBold"/>
                <a:cs typeface="Outfit ExtraBold"/>
                <a:sym typeface="Outfit ExtraBold"/>
              </a:rPr>
              <a:t>Key Approaches</a:t>
            </a:r>
            <a:endParaRPr sz="2000" dirty="0">
              <a:solidFill>
                <a:schemeClr val="dk1"/>
              </a:solidFill>
              <a:latin typeface="Calibri"/>
              <a:ea typeface="Calibri"/>
              <a:cs typeface="Calibri"/>
              <a:sym typeface="Calibri"/>
            </a:endParaRPr>
          </a:p>
        </p:txBody>
      </p:sp>
      <p:sp>
        <p:nvSpPr>
          <p:cNvPr id="1096" name="Google Shape;1096;p63"/>
          <p:cNvSpPr/>
          <p:nvPr/>
        </p:nvSpPr>
        <p:spPr>
          <a:xfrm>
            <a:off x="1058664" y="5373121"/>
            <a:ext cx="5597173" cy="987623"/>
          </a:xfrm>
          <a:prstGeom prst="rect">
            <a:avLst/>
          </a:prstGeom>
          <a:noFill/>
          <a:ln>
            <a:noFill/>
          </a:ln>
        </p:spPr>
        <p:txBody>
          <a:bodyPr spcFirstLastPara="1" wrap="square" lIns="0" tIns="0" rIns="0" bIns="0" anchor="t" anchorCtr="0">
            <a:noAutofit/>
          </a:bodyPr>
          <a:lstStyle/>
          <a:p>
            <a:pPr algn="just">
              <a:lnSpc>
                <a:spcPct val="163157"/>
              </a:lnSpc>
              <a:buClr>
                <a:srgbClr val="2A2742"/>
              </a:buClr>
              <a:buSzPts val="1900"/>
            </a:pPr>
            <a:r>
              <a:rPr lang="en-US" sz="1583" dirty="0">
                <a:solidFill>
                  <a:srgbClr val="2A2742"/>
                </a:solidFill>
                <a:latin typeface="Arimo"/>
                <a:ea typeface="Arimo"/>
                <a:cs typeface="Arimo"/>
                <a:sym typeface="Arimo"/>
              </a:rPr>
              <a:t>Systemic, precautionary, life cycle, risk-based, and stakeholder-focused.</a:t>
            </a:r>
            <a:endParaRPr sz="1583"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7075714" y="1653183"/>
            <a:ext cx="4758613" cy="4318409"/>
          </a:xfrm>
          <a:prstGeom prst="rect">
            <a:avLst/>
          </a:prstGeom>
        </p:spPr>
      </p:pic>
      <p:sp>
        <p:nvSpPr>
          <p:cNvPr id="10"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2801804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pic>
        <p:nvPicPr>
          <p:cNvPr id="1102" name="Google Shape;1102;p64" descr="preencoded.png"/>
          <p:cNvPicPr preferRelativeResize="0"/>
          <p:nvPr/>
        </p:nvPicPr>
        <p:blipFill rotWithShape="1">
          <a:blip r:embed="rId3">
            <a:alphaModFix/>
          </a:blip>
          <a:srcRect/>
          <a:stretch/>
        </p:blipFill>
        <p:spPr>
          <a:xfrm>
            <a:off x="7620000" y="0"/>
            <a:ext cx="4572000" cy="6858000"/>
          </a:xfrm>
          <a:prstGeom prst="rect">
            <a:avLst/>
          </a:prstGeom>
          <a:noFill/>
          <a:ln>
            <a:noFill/>
          </a:ln>
        </p:spPr>
      </p:pic>
      <p:sp>
        <p:nvSpPr>
          <p:cNvPr id="1103" name="Google Shape;1103;p64"/>
          <p:cNvSpPr/>
          <p:nvPr/>
        </p:nvSpPr>
        <p:spPr>
          <a:xfrm>
            <a:off x="467914" y="286096"/>
            <a:ext cx="6512747" cy="417810"/>
          </a:xfrm>
          <a:prstGeom prst="rect">
            <a:avLst/>
          </a:prstGeom>
          <a:noFill/>
          <a:ln>
            <a:noFill/>
          </a:ln>
        </p:spPr>
        <p:txBody>
          <a:bodyPr spcFirstLastPara="1" wrap="square" lIns="0" tIns="0" rIns="0" bIns="0" anchor="t" anchorCtr="0">
            <a:noAutofit/>
          </a:bodyPr>
          <a:lstStyle/>
          <a:p>
            <a:pPr>
              <a:lnSpc>
                <a:spcPct val="123809"/>
              </a:lnSpc>
              <a:buClr>
                <a:srgbClr val="231971"/>
              </a:buClr>
              <a:buSzPts val="3150"/>
            </a:pPr>
            <a:r>
              <a:rPr lang="en-US" sz="2800" b="1" dirty="0">
                <a:solidFill>
                  <a:srgbClr val="231971"/>
                </a:solidFill>
                <a:latin typeface="Outfit ExtraBold"/>
                <a:ea typeface="Outfit ExtraBold"/>
                <a:cs typeface="Outfit ExtraBold"/>
                <a:sym typeface="Outfit ExtraBold"/>
              </a:rPr>
              <a:t>Consultative Groups on Sustainability</a:t>
            </a:r>
            <a:endParaRPr sz="2800" dirty="0">
              <a:solidFill>
                <a:schemeClr val="dk1"/>
              </a:solidFill>
              <a:latin typeface="Calibri"/>
              <a:ea typeface="Calibri"/>
              <a:cs typeface="Calibri"/>
              <a:sym typeface="Calibri"/>
            </a:endParaRPr>
          </a:p>
        </p:txBody>
      </p:sp>
      <p:pic>
        <p:nvPicPr>
          <p:cNvPr id="1104" name="Google Shape;1104;p64" descr="preencoded.png"/>
          <p:cNvPicPr preferRelativeResize="0"/>
          <p:nvPr/>
        </p:nvPicPr>
        <p:blipFill rotWithShape="1">
          <a:blip r:embed="rId4">
            <a:alphaModFix/>
          </a:blip>
          <a:srcRect/>
          <a:stretch/>
        </p:blipFill>
        <p:spPr>
          <a:xfrm>
            <a:off x="467915" y="1082774"/>
            <a:ext cx="491089" cy="446188"/>
          </a:xfrm>
          <a:prstGeom prst="rect">
            <a:avLst/>
          </a:prstGeom>
          <a:noFill/>
          <a:ln>
            <a:noFill/>
          </a:ln>
        </p:spPr>
      </p:pic>
      <p:sp>
        <p:nvSpPr>
          <p:cNvPr id="1105" name="Google Shape;1105;p64"/>
          <p:cNvSpPr/>
          <p:nvPr/>
        </p:nvSpPr>
        <p:spPr>
          <a:xfrm>
            <a:off x="467915" y="1662609"/>
            <a:ext cx="1918445" cy="186386"/>
          </a:xfrm>
          <a:prstGeom prst="rect">
            <a:avLst/>
          </a:prstGeom>
          <a:noFill/>
          <a:ln>
            <a:noFill/>
          </a:ln>
        </p:spPr>
        <p:txBody>
          <a:bodyPr spcFirstLastPara="1" wrap="square" lIns="0" tIns="0" rIns="0" bIns="0" anchor="t" anchorCtr="0">
            <a:noAutofit/>
          </a:bodyPr>
          <a:lstStyle/>
          <a:p>
            <a:pPr>
              <a:lnSpc>
                <a:spcPct val="125806"/>
              </a:lnSpc>
              <a:buClr>
                <a:srgbClr val="2A2742"/>
              </a:buClr>
              <a:buSzPts val="1550"/>
            </a:pPr>
            <a:r>
              <a:rPr lang="en-US" b="1" dirty="0">
                <a:solidFill>
                  <a:srgbClr val="2A2742"/>
                </a:solidFill>
                <a:latin typeface="Outfit ExtraBold"/>
                <a:ea typeface="Outfit ExtraBold"/>
                <a:cs typeface="Outfit ExtraBold"/>
                <a:sym typeface="Outfit ExtraBold"/>
              </a:rPr>
              <a:t>Chemical Sector</a:t>
            </a:r>
            <a:endParaRPr dirty="0">
              <a:solidFill>
                <a:schemeClr val="dk1"/>
              </a:solidFill>
              <a:latin typeface="Calibri"/>
              <a:ea typeface="Calibri"/>
              <a:cs typeface="Calibri"/>
              <a:sym typeface="Calibri"/>
            </a:endParaRPr>
          </a:p>
        </p:txBody>
      </p:sp>
      <p:sp>
        <p:nvSpPr>
          <p:cNvPr id="1106" name="Google Shape;1106;p64"/>
          <p:cNvSpPr/>
          <p:nvPr/>
        </p:nvSpPr>
        <p:spPr>
          <a:xfrm>
            <a:off x="467916" y="1951731"/>
            <a:ext cx="6684169" cy="270771"/>
          </a:xfrm>
          <a:prstGeom prst="rect">
            <a:avLst/>
          </a:prstGeom>
          <a:noFill/>
          <a:ln>
            <a:noFill/>
          </a:ln>
        </p:spPr>
        <p:txBody>
          <a:bodyPr spcFirstLastPara="1" wrap="square" lIns="0" tIns="0" rIns="0" bIns="0" anchor="t" anchorCtr="0">
            <a:noAutofit/>
          </a:bodyPr>
          <a:lstStyle/>
          <a:p>
            <a:pPr algn="just">
              <a:lnSpc>
                <a:spcPct val="160000"/>
              </a:lnSpc>
              <a:buClr>
                <a:srgbClr val="2A2742"/>
              </a:buClr>
              <a:buSzPts val="1250"/>
            </a:pPr>
            <a:r>
              <a:rPr lang="en-US" sz="1400" dirty="0">
                <a:solidFill>
                  <a:srgbClr val="2A2742"/>
                </a:solidFill>
                <a:latin typeface="Arimo"/>
                <a:ea typeface="Arimo"/>
                <a:cs typeface="Arimo"/>
                <a:sym typeface="Arimo"/>
              </a:rPr>
              <a:t>Experts advising on sustainability in chemical standards.</a:t>
            </a:r>
            <a:endParaRPr sz="1400" dirty="0">
              <a:solidFill>
                <a:schemeClr val="dk1"/>
              </a:solidFill>
              <a:latin typeface="Calibri"/>
              <a:ea typeface="Calibri"/>
              <a:cs typeface="Calibri"/>
              <a:sym typeface="Calibri"/>
            </a:endParaRPr>
          </a:p>
        </p:txBody>
      </p:sp>
      <p:pic>
        <p:nvPicPr>
          <p:cNvPr id="1107" name="Google Shape;1107;p64" descr="preencoded.png"/>
          <p:cNvPicPr preferRelativeResize="0"/>
          <p:nvPr/>
        </p:nvPicPr>
        <p:blipFill rotWithShape="1">
          <a:blip r:embed="rId5">
            <a:alphaModFix/>
          </a:blip>
          <a:srcRect/>
          <a:stretch/>
        </p:blipFill>
        <p:spPr>
          <a:xfrm>
            <a:off x="467916" y="2454773"/>
            <a:ext cx="491088" cy="446185"/>
          </a:xfrm>
          <a:prstGeom prst="rect">
            <a:avLst/>
          </a:prstGeom>
          <a:noFill/>
          <a:ln>
            <a:noFill/>
          </a:ln>
        </p:spPr>
      </p:pic>
      <p:sp>
        <p:nvSpPr>
          <p:cNvPr id="1108" name="Google Shape;1108;p64"/>
          <p:cNvSpPr/>
          <p:nvPr/>
        </p:nvSpPr>
        <p:spPr>
          <a:xfrm>
            <a:off x="467916" y="3034606"/>
            <a:ext cx="2966660" cy="289124"/>
          </a:xfrm>
          <a:prstGeom prst="rect">
            <a:avLst/>
          </a:prstGeom>
          <a:noFill/>
          <a:ln>
            <a:noFill/>
          </a:ln>
        </p:spPr>
        <p:txBody>
          <a:bodyPr spcFirstLastPara="1" wrap="square" lIns="0" tIns="0" rIns="0" bIns="0" anchor="t" anchorCtr="0">
            <a:noAutofit/>
          </a:bodyPr>
          <a:lstStyle/>
          <a:p>
            <a:pPr>
              <a:lnSpc>
                <a:spcPct val="125806"/>
              </a:lnSpc>
              <a:buClr>
                <a:srgbClr val="2A2742"/>
              </a:buClr>
              <a:buSzPts val="1550"/>
            </a:pPr>
            <a:r>
              <a:rPr lang="en-US" b="1" dirty="0">
                <a:solidFill>
                  <a:srgbClr val="2A2742"/>
                </a:solidFill>
                <a:latin typeface="Outfit ExtraBold"/>
                <a:ea typeface="Outfit ExtraBold"/>
                <a:cs typeface="Outfit ExtraBold"/>
                <a:sym typeface="Outfit ExtraBold"/>
              </a:rPr>
              <a:t>Civil Engineering &amp; Water</a:t>
            </a:r>
            <a:endParaRPr dirty="0">
              <a:solidFill>
                <a:schemeClr val="dk1"/>
              </a:solidFill>
              <a:latin typeface="Calibri"/>
              <a:ea typeface="Calibri"/>
              <a:cs typeface="Calibri"/>
              <a:sym typeface="Calibri"/>
            </a:endParaRPr>
          </a:p>
        </p:txBody>
      </p:sp>
      <p:sp>
        <p:nvSpPr>
          <p:cNvPr id="1109" name="Google Shape;1109;p64"/>
          <p:cNvSpPr/>
          <p:nvPr/>
        </p:nvSpPr>
        <p:spPr>
          <a:xfrm>
            <a:off x="467916" y="3323730"/>
            <a:ext cx="6684169" cy="213916"/>
          </a:xfrm>
          <a:prstGeom prst="rect">
            <a:avLst/>
          </a:prstGeom>
          <a:noFill/>
          <a:ln>
            <a:noFill/>
          </a:ln>
        </p:spPr>
        <p:txBody>
          <a:bodyPr spcFirstLastPara="1" wrap="square" lIns="0" tIns="0" rIns="0" bIns="0" anchor="t" anchorCtr="0">
            <a:noAutofit/>
          </a:bodyPr>
          <a:lstStyle/>
          <a:p>
            <a:pPr>
              <a:lnSpc>
                <a:spcPct val="160000"/>
              </a:lnSpc>
              <a:buClr>
                <a:srgbClr val="2A2742"/>
              </a:buClr>
              <a:buSzPts val="1250"/>
            </a:pPr>
            <a:r>
              <a:rPr lang="en-US" sz="1400" dirty="0">
                <a:solidFill>
                  <a:srgbClr val="2A2742"/>
                </a:solidFill>
                <a:latin typeface="Arimo"/>
                <a:ea typeface="Arimo"/>
                <a:cs typeface="Arimo"/>
                <a:sym typeface="Arimo"/>
              </a:rPr>
              <a:t>Experts advising on sustainability in construction and water standards.</a:t>
            </a:r>
            <a:endParaRPr sz="1400" dirty="0">
              <a:solidFill>
                <a:schemeClr val="dk1"/>
              </a:solidFill>
              <a:latin typeface="Calibri"/>
              <a:ea typeface="Calibri"/>
              <a:cs typeface="Calibri"/>
              <a:sym typeface="Calibri"/>
            </a:endParaRPr>
          </a:p>
        </p:txBody>
      </p:sp>
      <p:pic>
        <p:nvPicPr>
          <p:cNvPr id="1110" name="Google Shape;1110;p64" descr="preencoded.png"/>
          <p:cNvPicPr preferRelativeResize="0"/>
          <p:nvPr/>
        </p:nvPicPr>
        <p:blipFill rotWithShape="1">
          <a:blip r:embed="rId6">
            <a:alphaModFix/>
          </a:blip>
          <a:srcRect/>
          <a:stretch/>
        </p:blipFill>
        <p:spPr>
          <a:xfrm>
            <a:off x="467916" y="3769915"/>
            <a:ext cx="491088" cy="601662"/>
          </a:xfrm>
          <a:prstGeom prst="rect">
            <a:avLst/>
          </a:prstGeom>
          <a:noFill/>
          <a:ln>
            <a:noFill/>
          </a:ln>
        </p:spPr>
      </p:pic>
      <p:sp>
        <p:nvSpPr>
          <p:cNvPr id="1111" name="Google Shape;1111;p64"/>
          <p:cNvSpPr/>
          <p:nvPr/>
        </p:nvSpPr>
        <p:spPr>
          <a:xfrm>
            <a:off x="467915" y="4406603"/>
            <a:ext cx="2397947" cy="289123"/>
          </a:xfrm>
          <a:prstGeom prst="rect">
            <a:avLst/>
          </a:prstGeom>
          <a:noFill/>
          <a:ln>
            <a:noFill/>
          </a:ln>
        </p:spPr>
        <p:txBody>
          <a:bodyPr spcFirstLastPara="1" wrap="square" lIns="0" tIns="0" rIns="0" bIns="0" anchor="t" anchorCtr="0">
            <a:noAutofit/>
          </a:bodyPr>
          <a:lstStyle/>
          <a:p>
            <a:pPr>
              <a:lnSpc>
                <a:spcPct val="125806"/>
              </a:lnSpc>
              <a:buClr>
                <a:srgbClr val="2A2742"/>
              </a:buClr>
              <a:buSzPts val="1550"/>
            </a:pPr>
            <a:r>
              <a:rPr lang="en-US" b="1" dirty="0">
                <a:solidFill>
                  <a:srgbClr val="2A2742"/>
                </a:solidFill>
                <a:latin typeface="Outfit ExtraBold"/>
                <a:ea typeface="Outfit ExtraBold"/>
                <a:cs typeface="Outfit ExtraBold"/>
                <a:sym typeface="Outfit ExtraBold"/>
              </a:rPr>
              <a:t>Electrotechnical &amp; IT</a:t>
            </a:r>
            <a:endParaRPr dirty="0">
              <a:solidFill>
                <a:schemeClr val="dk1"/>
              </a:solidFill>
              <a:latin typeface="Calibri"/>
              <a:ea typeface="Calibri"/>
              <a:cs typeface="Calibri"/>
              <a:sym typeface="Calibri"/>
            </a:endParaRPr>
          </a:p>
        </p:txBody>
      </p:sp>
      <p:sp>
        <p:nvSpPr>
          <p:cNvPr id="1112" name="Google Shape;1112;p64"/>
          <p:cNvSpPr/>
          <p:nvPr/>
        </p:nvSpPr>
        <p:spPr>
          <a:xfrm>
            <a:off x="467916" y="4695725"/>
            <a:ext cx="6684169" cy="312539"/>
          </a:xfrm>
          <a:prstGeom prst="rect">
            <a:avLst/>
          </a:prstGeom>
          <a:noFill/>
          <a:ln>
            <a:noFill/>
          </a:ln>
        </p:spPr>
        <p:txBody>
          <a:bodyPr spcFirstLastPara="1" wrap="square" lIns="0" tIns="0" rIns="0" bIns="0" anchor="t" anchorCtr="0">
            <a:noAutofit/>
          </a:bodyPr>
          <a:lstStyle/>
          <a:p>
            <a:pPr algn="just">
              <a:lnSpc>
                <a:spcPct val="160000"/>
              </a:lnSpc>
              <a:buClr>
                <a:srgbClr val="2A2742"/>
              </a:buClr>
              <a:buSzPts val="1250"/>
            </a:pPr>
            <a:r>
              <a:rPr lang="en-US" sz="1400" dirty="0">
                <a:solidFill>
                  <a:srgbClr val="2A2742"/>
                </a:solidFill>
                <a:latin typeface="Arimo"/>
                <a:ea typeface="Arimo"/>
                <a:cs typeface="Arimo"/>
                <a:sym typeface="Arimo"/>
              </a:rPr>
              <a:t>Experts advising on sustainability in electronics and IT standards.</a:t>
            </a:r>
            <a:endParaRPr sz="1400" dirty="0">
              <a:solidFill>
                <a:schemeClr val="dk1"/>
              </a:solidFill>
              <a:latin typeface="Calibri"/>
              <a:ea typeface="Calibri"/>
              <a:cs typeface="Calibri"/>
              <a:sym typeface="Calibri"/>
            </a:endParaRPr>
          </a:p>
        </p:txBody>
      </p:sp>
      <p:pic>
        <p:nvPicPr>
          <p:cNvPr id="1113" name="Google Shape;1113;p64" descr="preencoded.png"/>
          <p:cNvPicPr preferRelativeResize="0"/>
          <p:nvPr/>
        </p:nvPicPr>
        <p:blipFill rotWithShape="1">
          <a:blip r:embed="rId7">
            <a:alphaModFix/>
          </a:blip>
          <a:srcRect/>
          <a:stretch/>
        </p:blipFill>
        <p:spPr>
          <a:xfrm>
            <a:off x="467915" y="5214541"/>
            <a:ext cx="491088" cy="503040"/>
          </a:xfrm>
          <a:prstGeom prst="rect">
            <a:avLst/>
          </a:prstGeom>
          <a:noFill/>
          <a:ln>
            <a:noFill/>
          </a:ln>
        </p:spPr>
      </p:pic>
      <p:sp>
        <p:nvSpPr>
          <p:cNvPr id="1114" name="Google Shape;1114;p64"/>
          <p:cNvSpPr/>
          <p:nvPr/>
        </p:nvSpPr>
        <p:spPr>
          <a:xfrm>
            <a:off x="467914" y="5819380"/>
            <a:ext cx="2308739" cy="275874"/>
          </a:xfrm>
          <a:prstGeom prst="rect">
            <a:avLst/>
          </a:prstGeom>
          <a:noFill/>
          <a:ln>
            <a:noFill/>
          </a:ln>
        </p:spPr>
        <p:txBody>
          <a:bodyPr spcFirstLastPara="1" wrap="square" lIns="0" tIns="0" rIns="0" bIns="0" anchor="t" anchorCtr="0">
            <a:noAutofit/>
          </a:bodyPr>
          <a:lstStyle/>
          <a:p>
            <a:pPr>
              <a:lnSpc>
                <a:spcPct val="125806"/>
              </a:lnSpc>
              <a:buClr>
                <a:srgbClr val="2A2742"/>
              </a:buClr>
              <a:buSzPts val="1550"/>
            </a:pPr>
            <a:r>
              <a:rPr lang="en-US" b="1" dirty="0">
                <a:solidFill>
                  <a:srgbClr val="2A2742"/>
                </a:solidFill>
                <a:latin typeface="Outfit ExtraBold"/>
                <a:ea typeface="Outfit ExtraBold"/>
                <a:cs typeface="Outfit ExtraBold"/>
                <a:sym typeface="Outfit ExtraBold"/>
              </a:rPr>
              <a:t>Food &amp; Agriculture</a:t>
            </a:r>
            <a:endParaRPr dirty="0">
              <a:solidFill>
                <a:schemeClr val="dk1"/>
              </a:solidFill>
              <a:latin typeface="Calibri"/>
              <a:ea typeface="Calibri"/>
              <a:cs typeface="Calibri"/>
              <a:sym typeface="Calibri"/>
            </a:endParaRPr>
          </a:p>
        </p:txBody>
      </p:sp>
      <p:sp>
        <p:nvSpPr>
          <p:cNvPr id="1115" name="Google Shape;1115;p64"/>
          <p:cNvSpPr/>
          <p:nvPr/>
        </p:nvSpPr>
        <p:spPr>
          <a:xfrm>
            <a:off x="467916" y="6127009"/>
            <a:ext cx="6684169" cy="213916"/>
          </a:xfrm>
          <a:prstGeom prst="rect">
            <a:avLst/>
          </a:prstGeom>
          <a:noFill/>
          <a:ln>
            <a:noFill/>
          </a:ln>
        </p:spPr>
        <p:txBody>
          <a:bodyPr spcFirstLastPara="1" wrap="square" lIns="0" tIns="0" rIns="0" bIns="0" anchor="t" anchorCtr="0">
            <a:noAutofit/>
          </a:bodyPr>
          <a:lstStyle/>
          <a:p>
            <a:pPr algn="just">
              <a:lnSpc>
                <a:spcPct val="160000"/>
              </a:lnSpc>
              <a:buClr>
                <a:srgbClr val="2A2742"/>
              </a:buClr>
              <a:buSzPts val="1250"/>
            </a:pPr>
            <a:r>
              <a:rPr lang="en-US" sz="1400" dirty="0">
                <a:solidFill>
                  <a:srgbClr val="2A2742"/>
                </a:solidFill>
                <a:latin typeface="Arimo"/>
                <a:ea typeface="Arimo"/>
                <a:cs typeface="Arimo"/>
                <a:sym typeface="Arimo"/>
              </a:rPr>
              <a:t>Experts advising on sustainability in food and agriculture standards.</a:t>
            </a:r>
            <a:endParaRPr sz="1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8903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pic>
        <p:nvPicPr>
          <p:cNvPr id="1121" name="Google Shape;1121;p65" descr="preencoded.png"/>
          <p:cNvPicPr preferRelativeResize="0"/>
          <p:nvPr/>
        </p:nvPicPr>
        <p:blipFill rotWithShape="1">
          <a:blip r:embed="rId3">
            <a:alphaModFix/>
          </a:blip>
          <a:srcRect/>
          <a:stretch/>
        </p:blipFill>
        <p:spPr>
          <a:xfrm>
            <a:off x="0" y="0"/>
            <a:ext cx="4572000" cy="6858000"/>
          </a:xfrm>
          <a:prstGeom prst="rect">
            <a:avLst/>
          </a:prstGeom>
          <a:noFill/>
          <a:ln>
            <a:noFill/>
          </a:ln>
        </p:spPr>
      </p:pic>
      <p:sp>
        <p:nvSpPr>
          <p:cNvPr id="1122" name="Google Shape;1122;p65"/>
          <p:cNvSpPr/>
          <p:nvPr/>
        </p:nvSpPr>
        <p:spPr>
          <a:xfrm>
            <a:off x="5214839" y="332135"/>
            <a:ext cx="6334323" cy="1147961"/>
          </a:xfrm>
          <a:prstGeom prst="rect">
            <a:avLst/>
          </a:prstGeom>
          <a:noFill/>
          <a:ln>
            <a:noFill/>
          </a:ln>
        </p:spPr>
        <p:txBody>
          <a:bodyPr spcFirstLastPara="1" wrap="square" lIns="0" tIns="0" rIns="0" bIns="0" anchor="t" anchorCtr="0">
            <a:noAutofit/>
          </a:bodyPr>
          <a:lstStyle/>
          <a:p>
            <a:pPr>
              <a:lnSpc>
                <a:spcPct val="125581"/>
              </a:lnSpc>
              <a:buClr>
                <a:srgbClr val="231971"/>
              </a:buClr>
              <a:buSzPts val="4300"/>
            </a:pPr>
            <a:r>
              <a:rPr lang="en-US" sz="3583" b="1" dirty="0">
                <a:solidFill>
                  <a:srgbClr val="231971"/>
                </a:solidFill>
                <a:latin typeface="Outfit ExtraBold"/>
                <a:ea typeface="Outfit ExtraBold"/>
                <a:cs typeface="Outfit ExtraBold"/>
                <a:sym typeface="Outfit ExtraBold"/>
              </a:rPr>
              <a:t>Addressing Sustainability in Standards</a:t>
            </a:r>
            <a:endParaRPr sz="3583" dirty="0">
              <a:solidFill>
                <a:schemeClr val="dk1"/>
              </a:solidFill>
              <a:latin typeface="Calibri"/>
              <a:ea typeface="Calibri"/>
              <a:cs typeface="Calibri"/>
              <a:sym typeface="Calibri"/>
            </a:endParaRPr>
          </a:p>
        </p:txBody>
      </p:sp>
      <p:sp>
        <p:nvSpPr>
          <p:cNvPr id="1123" name="Google Shape;1123;p65"/>
          <p:cNvSpPr/>
          <p:nvPr/>
        </p:nvSpPr>
        <p:spPr>
          <a:xfrm>
            <a:off x="5477669" y="1929110"/>
            <a:ext cx="25400" cy="4423172"/>
          </a:xfrm>
          <a:prstGeom prst="roundRect">
            <a:avLst>
              <a:gd name="adj" fmla="val 303741"/>
            </a:avLst>
          </a:prstGeom>
          <a:solidFill>
            <a:srgbClr val="BDB8DF"/>
          </a:solidFill>
          <a:ln>
            <a:noFill/>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124" name="Google Shape;1124;p65"/>
          <p:cNvSpPr/>
          <p:nvPr/>
        </p:nvSpPr>
        <p:spPr>
          <a:xfrm>
            <a:off x="5671592" y="2329557"/>
            <a:ext cx="642838" cy="25400"/>
          </a:xfrm>
          <a:prstGeom prst="roundRect">
            <a:avLst>
              <a:gd name="adj" fmla="val 303741"/>
            </a:avLst>
          </a:prstGeom>
          <a:solidFill>
            <a:srgbClr val="BDB8DF"/>
          </a:solidFill>
          <a:ln>
            <a:noFill/>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125" name="Google Shape;1125;p65"/>
          <p:cNvSpPr/>
          <p:nvPr/>
        </p:nvSpPr>
        <p:spPr>
          <a:xfrm>
            <a:off x="5283746" y="2135684"/>
            <a:ext cx="413246" cy="413246"/>
          </a:xfrm>
          <a:prstGeom prst="roundRect">
            <a:avLst>
              <a:gd name="adj" fmla="val 18669"/>
            </a:avLst>
          </a:prstGeom>
          <a:solidFill>
            <a:srgbClr val="E9E6FA"/>
          </a:solidFill>
          <a:ln w="9525" cap="flat" cmpd="sng">
            <a:solidFill>
              <a:srgbClr val="BDB8DF"/>
            </a:solidFill>
            <a:prstDash val="solid"/>
            <a:round/>
            <a:headEnd type="none" w="sm" len="sm"/>
            <a:tailEnd type="none" w="sm" len="sm"/>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126" name="Google Shape;1126;p65"/>
          <p:cNvSpPr/>
          <p:nvPr/>
        </p:nvSpPr>
        <p:spPr>
          <a:xfrm>
            <a:off x="5436642" y="2204542"/>
            <a:ext cx="107454" cy="275531"/>
          </a:xfrm>
          <a:prstGeom prst="rect">
            <a:avLst/>
          </a:prstGeom>
          <a:noFill/>
          <a:ln>
            <a:noFill/>
          </a:ln>
        </p:spPr>
        <p:txBody>
          <a:bodyPr spcFirstLastPara="1" wrap="square" lIns="0" tIns="0" rIns="0" bIns="0" anchor="t" anchorCtr="0">
            <a:noAutofit/>
          </a:bodyPr>
          <a:lstStyle/>
          <a:p>
            <a:pPr algn="ctr">
              <a:buClr>
                <a:srgbClr val="2A2742"/>
              </a:buClr>
              <a:buSzPts val="2600"/>
            </a:pPr>
            <a:r>
              <a:rPr lang="en-US" sz="2167" b="1">
                <a:solidFill>
                  <a:srgbClr val="2A2742"/>
                </a:solidFill>
                <a:latin typeface="Outfit ExtraBold"/>
                <a:ea typeface="Outfit ExtraBold"/>
                <a:cs typeface="Outfit ExtraBold"/>
                <a:sym typeface="Outfit ExtraBold"/>
              </a:rPr>
              <a:t>1</a:t>
            </a:r>
            <a:endParaRPr sz="2167">
              <a:solidFill>
                <a:schemeClr val="dk1"/>
              </a:solidFill>
              <a:latin typeface="Calibri"/>
              <a:ea typeface="Calibri"/>
              <a:cs typeface="Calibri"/>
              <a:sym typeface="Calibri"/>
            </a:endParaRPr>
          </a:p>
        </p:txBody>
      </p:sp>
      <p:sp>
        <p:nvSpPr>
          <p:cNvPr id="1127" name="Google Shape;1127;p65"/>
          <p:cNvSpPr/>
          <p:nvPr/>
        </p:nvSpPr>
        <p:spPr>
          <a:xfrm>
            <a:off x="6500615" y="2112765"/>
            <a:ext cx="2300486" cy="286941"/>
          </a:xfrm>
          <a:prstGeom prst="rect">
            <a:avLst/>
          </a:prstGeom>
          <a:noFill/>
          <a:ln>
            <a:noFill/>
          </a:ln>
        </p:spPr>
        <p:txBody>
          <a:bodyPr spcFirstLastPara="1" wrap="square" lIns="0" tIns="0" rIns="0" bIns="0" anchor="t" anchorCtr="0">
            <a:noAutofit/>
          </a:bodyPr>
          <a:lstStyle/>
          <a:p>
            <a:pPr>
              <a:lnSpc>
                <a:spcPct val="125581"/>
              </a:lnSpc>
              <a:buClr>
                <a:srgbClr val="2A2742"/>
              </a:buClr>
              <a:buSzPts val="2150"/>
            </a:pPr>
            <a:r>
              <a:rPr lang="en-US" sz="1792" b="1">
                <a:solidFill>
                  <a:srgbClr val="2A2742"/>
                </a:solidFill>
                <a:latin typeface="Outfit ExtraBold"/>
                <a:ea typeface="Outfit ExtraBold"/>
                <a:cs typeface="Outfit ExtraBold"/>
                <a:sym typeface="Outfit ExtraBold"/>
              </a:rPr>
              <a:t>Horizontal Standards</a:t>
            </a:r>
            <a:endParaRPr sz="1792">
              <a:solidFill>
                <a:schemeClr val="dk1"/>
              </a:solidFill>
              <a:latin typeface="Calibri"/>
              <a:ea typeface="Calibri"/>
              <a:cs typeface="Calibri"/>
              <a:sym typeface="Calibri"/>
            </a:endParaRPr>
          </a:p>
        </p:txBody>
      </p:sp>
      <p:sp>
        <p:nvSpPr>
          <p:cNvPr id="1128" name="Google Shape;1128;p65"/>
          <p:cNvSpPr/>
          <p:nvPr/>
        </p:nvSpPr>
        <p:spPr>
          <a:xfrm>
            <a:off x="6500614" y="2509838"/>
            <a:ext cx="5048548" cy="587573"/>
          </a:xfrm>
          <a:prstGeom prst="rect">
            <a:avLst/>
          </a:prstGeom>
          <a:noFill/>
          <a:ln>
            <a:noFill/>
          </a:ln>
        </p:spPr>
        <p:txBody>
          <a:bodyPr spcFirstLastPara="1" wrap="square" lIns="0" tIns="0" rIns="0" bIns="0" anchor="t" anchorCtr="0">
            <a:noAutofit/>
          </a:bodyPr>
          <a:lstStyle/>
          <a:p>
            <a:pPr algn="just">
              <a:lnSpc>
                <a:spcPct val="161764"/>
              </a:lnSpc>
              <a:buClr>
                <a:srgbClr val="2A2742"/>
              </a:buClr>
              <a:buSzPts val="1700"/>
            </a:pPr>
            <a:r>
              <a:rPr lang="en-US" sz="1600" dirty="0">
                <a:solidFill>
                  <a:srgbClr val="2A2742"/>
                </a:solidFill>
                <a:latin typeface="Arimo"/>
                <a:ea typeface="Arimo"/>
                <a:cs typeface="Arimo"/>
                <a:sym typeface="Arimo"/>
              </a:rPr>
              <a:t>Develop standards for sustainable materials, manufacturing, packaging, and waste management.</a:t>
            </a:r>
            <a:endParaRPr sz="1600" dirty="0">
              <a:solidFill>
                <a:schemeClr val="dk1"/>
              </a:solidFill>
              <a:latin typeface="Calibri"/>
              <a:ea typeface="Calibri"/>
              <a:cs typeface="Calibri"/>
              <a:sym typeface="Calibri"/>
            </a:endParaRPr>
          </a:p>
        </p:txBody>
      </p:sp>
      <p:sp>
        <p:nvSpPr>
          <p:cNvPr id="1129" name="Google Shape;1129;p65"/>
          <p:cNvSpPr/>
          <p:nvPr/>
        </p:nvSpPr>
        <p:spPr>
          <a:xfrm>
            <a:off x="5671592" y="3865166"/>
            <a:ext cx="642838" cy="25400"/>
          </a:xfrm>
          <a:prstGeom prst="roundRect">
            <a:avLst>
              <a:gd name="adj" fmla="val 303741"/>
            </a:avLst>
          </a:prstGeom>
          <a:solidFill>
            <a:srgbClr val="BDB8DF"/>
          </a:solidFill>
          <a:ln>
            <a:noFill/>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130" name="Google Shape;1130;p65"/>
          <p:cNvSpPr/>
          <p:nvPr/>
        </p:nvSpPr>
        <p:spPr>
          <a:xfrm>
            <a:off x="5283746" y="3671293"/>
            <a:ext cx="413246" cy="413246"/>
          </a:xfrm>
          <a:prstGeom prst="roundRect">
            <a:avLst>
              <a:gd name="adj" fmla="val 18669"/>
            </a:avLst>
          </a:prstGeom>
          <a:solidFill>
            <a:srgbClr val="E9E6FA"/>
          </a:solidFill>
          <a:ln w="9525" cap="flat" cmpd="sng">
            <a:solidFill>
              <a:srgbClr val="BDB8DF"/>
            </a:solidFill>
            <a:prstDash val="solid"/>
            <a:round/>
            <a:headEnd type="none" w="sm" len="sm"/>
            <a:tailEnd type="none" w="sm" len="sm"/>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131" name="Google Shape;1131;p65"/>
          <p:cNvSpPr/>
          <p:nvPr/>
        </p:nvSpPr>
        <p:spPr>
          <a:xfrm>
            <a:off x="5411044" y="3740150"/>
            <a:ext cx="158651" cy="275531"/>
          </a:xfrm>
          <a:prstGeom prst="rect">
            <a:avLst/>
          </a:prstGeom>
          <a:noFill/>
          <a:ln>
            <a:noFill/>
          </a:ln>
        </p:spPr>
        <p:txBody>
          <a:bodyPr spcFirstLastPara="1" wrap="square" lIns="0" tIns="0" rIns="0" bIns="0" anchor="t" anchorCtr="0">
            <a:noAutofit/>
          </a:bodyPr>
          <a:lstStyle/>
          <a:p>
            <a:pPr algn="ctr">
              <a:buClr>
                <a:srgbClr val="2A2742"/>
              </a:buClr>
              <a:buSzPts val="2600"/>
            </a:pPr>
            <a:r>
              <a:rPr lang="en-US" sz="2167" b="1">
                <a:solidFill>
                  <a:srgbClr val="2A2742"/>
                </a:solidFill>
                <a:latin typeface="Outfit ExtraBold"/>
                <a:ea typeface="Outfit ExtraBold"/>
                <a:cs typeface="Outfit ExtraBold"/>
                <a:sym typeface="Outfit ExtraBold"/>
              </a:rPr>
              <a:t>2</a:t>
            </a:r>
            <a:endParaRPr sz="2167">
              <a:solidFill>
                <a:schemeClr val="dk1"/>
              </a:solidFill>
              <a:latin typeface="Calibri"/>
              <a:ea typeface="Calibri"/>
              <a:cs typeface="Calibri"/>
              <a:sym typeface="Calibri"/>
            </a:endParaRPr>
          </a:p>
        </p:txBody>
      </p:sp>
      <p:sp>
        <p:nvSpPr>
          <p:cNvPr id="1132" name="Google Shape;1132;p65"/>
          <p:cNvSpPr/>
          <p:nvPr/>
        </p:nvSpPr>
        <p:spPr>
          <a:xfrm>
            <a:off x="6500614" y="3648373"/>
            <a:ext cx="2296120" cy="286941"/>
          </a:xfrm>
          <a:prstGeom prst="rect">
            <a:avLst/>
          </a:prstGeom>
          <a:noFill/>
          <a:ln>
            <a:noFill/>
          </a:ln>
        </p:spPr>
        <p:txBody>
          <a:bodyPr spcFirstLastPara="1" wrap="square" lIns="0" tIns="0" rIns="0" bIns="0" anchor="t" anchorCtr="0">
            <a:noAutofit/>
          </a:bodyPr>
          <a:lstStyle/>
          <a:p>
            <a:pPr>
              <a:lnSpc>
                <a:spcPct val="125581"/>
              </a:lnSpc>
              <a:buClr>
                <a:srgbClr val="2A2742"/>
              </a:buClr>
              <a:buSzPts val="2150"/>
            </a:pPr>
            <a:r>
              <a:rPr lang="en-US" sz="1792" b="1">
                <a:solidFill>
                  <a:srgbClr val="2A2742"/>
                </a:solidFill>
                <a:latin typeface="Outfit ExtraBold"/>
                <a:ea typeface="Outfit ExtraBold"/>
                <a:cs typeface="Outfit ExtraBold"/>
                <a:sym typeface="Outfit ExtraBold"/>
              </a:rPr>
              <a:t>Life Cycle Analysis</a:t>
            </a:r>
            <a:endParaRPr sz="1792">
              <a:solidFill>
                <a:schemeClr val="dk1"/>
              </a:solidFill>
              <a:latin typeface="Calibri"/>
              <a:ea typeface="Calibri"/>
              <a:cs typeface="Calibri"/>
              <a:sym typeface="Calibri"/>
            </a:endParaRPr>
          </a:p>
        </p:txBody>
      </p:sp>
      <p:sp>
        <p:nvSpPr>
          <p:cNvPr id="1133" name="Google Shape;1133;p65"/>
          <p:cNvSpPr/>
          <p:nvPr/>
        </p:nvSpPr>
        <p:spPr>
          <a:xfrm>
            <a:off x="6500614" y="4045446"/>
            <a:ext cx="5048548" cy="587573"/>
          </a:xfrm>
          <a:prstGeom prst="rect">
            <a:avLst/>
          </a:prstGeom>
          <a:noFill/>
          <a:ln>
            <a:noFill/>
          </a:ln>
        </p:spPr>
        <p:txBody>
          <a:bodyPr spcFirstLastPara="1" wrap="square" lIns="0" tIns="0" rIns="0" bIns="0" anchor="t" anchorCtr="0">
            <a:noAutofit/>
          </a:bodyPr>
          <a:lstStyle/>
          <a:p>
            <a:pPr algn="just">
              <a:lnSpc>
                <a:spcPct val="161764"/>
              </a:lnSpc>
              <a:buClr>
                <a:srgbClr val="2A2742"/>
              </a:buClr>
              <a:buSzPts val="1700"/>
            </a:pPr>
            <a:r>
              <a:rPr lang="en-US" sz="1600" dirty="0">
                <a:solidFill>
                  <a:srgbClr val="2A2742"/>
                </a:solidFill>
                <a:latin typeface="Arimo"/>
                <a:ea typeface="Arimo"/>
                <a:cs typeface="Arimo"/>
                <a:sym typeface="Arimo"/>
              </a:rPr>
              <a:t>Assess environmental impact across the entire product/process lifecycle.</a:t>
            </a:r>
            <a:endParaRPr sz="1600" dirty="0">
              <a:solidFill>
                <a:schemeClr val="dk1"/>
              </a:solidFill>
              <a:latin typeface="Calibri"/>
              <a:ea typeface="Calibri"/>
              <a:cs typeface="Calibri"/>
              <a:sym typeface="Calibri"/>
            </a:endParaRPr>
          </a:p>
        </p:txBody>
      </p:sp>
      <p:sp>
        <p:nvSpPr>
          <p:cNvPr id="1134" name="Google Shape;1134;p65"/>
          <p:cNvSpPr/>
          <p:nvPr/>
        </p:nvSpPr>
        <p:spPr>
          <a:xfrm>
            <a:off x="5671592" y="5400774"/>
            <a:ext cx="642838" cy="25400"/>
          </a:xfrm>
          <a:prstGeom prst="roundRect">
            <a:avLst>
              <a:gd name="adj" fmla="val 303741"/>
            </a:avLst>
          </a:prstGeom>
          <a:solidFill>
            <a:srgbClr val="BDB8DF"/>
          </a:solidFill>
          <a:ln>
            <a:noFill/>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135" name="Google Shape;1135;p65"/>
          <p:cNvSpPr/>
          <p:nvPr/>
        </p:nvSpPr>
        <p:spPr>
          <a:xfrm>
            <a:off x="5283746" y="5206901"/>
            <a:ext cx="413246" cy="413246"/>
          </a:xfrm>
          <a:prstGeom prst="roundRect">
            <a:avLst>
              <a:gd name="adj" fmla="val 18669"/>
            </a:avLst>
          </a:prstGeom>
          <a:solidFill>
            <a:srgbClr val="E9E6FA"/>
          </a:solidFill>
          <a:ln w="9525" cap="flat" cmpd="sng">
            <a:solidFill>
              <a:srgbClr val="BDB8DF"/>
            </a:solidFill>
            <a:prstDash val="solid"/>
            <a:round/>
            <a:headEnd type="none" w="sm" len="sm"/>
            <a:tailEnd type="none" w="sm" len="sm"/>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136" name="Google Shape;1136;p65"/>
          <p:cNvSpPr/>
          <p:nvPr/>
        </p:nvSpPr>
        <p:spPr>
          <a:xfrm>
            <a:off x="5411937" y="5275759"/>
            <a:ext cx="156766" cy="275531"/>
          </a:xfrm>
          <a:prstGeom prst="rect">
            <a:avLst/>
          </a:prstGeom>
          <a:noFill/>
          <a:ln>
            <a:noFill/>
          </a:ln>
        </p:spPr>
        <p:txBody>
          <a:bodyPr spcFirstLastPara="1" wrap="square" lIns="0" tIns="0" rIns="0" bIns="0" anchor="t" anchorCtr="0">
            <a:noAutofit/>
          </a:bodyPr>
          <a:lstStyle/>
          <a:p>
            <a:pPr algn="ctr">
              <a:buClr>
                <a:srgbClr val="2A2742"/>
              </a:buClr>
              <a:buSzPts val="2600"/>
            </a:pPr>
            <a:r>
              <a:rPr lang="en-US" sz="2167" b="1">
                <a:solidFill>
                  <a:srgbClr val="2A2742"/>
                </a:solidFill>
                <a:latin typeface="Outfit ExtraBold"/>
                <a:ea typeface="Outfit ExtraBold"/>
                <a:cs typeface="Outfit ExtraBold"/>
                <a:sym typeface="Outfit ExtraBold"/>
              </a:rPr>
              <a:t>3</a:t>
            </a:r>
            <a:endParaRPr sz="2167">
              <a:solidFill>
                <a:schemeClr val="dk1"/>
              </a:solidFill>
              <a:latin typeface="Calibri"/>
              <a:ea typeface="Calibri"/>
              <a:cs typeface="Calibri"/>
              <a:sym typeface="Calibri"/>
            </a:endParaRPr>
          </a:p>
        </p:txBody>
      </p:sp>
      <p:sp>
        <p:nvSpPr>
          <p:cNvPr id="1137" name="Google Shape;1137;p65"/>
          <p:cNvSpPr/>
          <p:nvPr/>
        </p:nvSpPr>
        <p:spPr>
          <a:xfrm>
            <a:off x="6500614" y="5183981"/>
            <a:ext cx="2296120" cy="286941"/>
          </a:xfrm>
          <a:prstGeom prst="rect">
            <a:avLst/>
          </a:prstGeom>
          <a:noFill/>
          <a:ln>
            <a:noFill/>
          </a:ln>
        </p:spPr>
        <p:txBody>
          <a:bodyPr spcFirstLastPara="1" wrap="square" lIns="0" tIns="0" rIns="0" bIns="0" anchor="t" anchorCtr="0">
            <a:noAutofit/>
          </a:bodyPr>
          <a:lstStyle/>
          <a:p>
            <a:pPr>
              <a:lnSpc>
                <a:spcPct val="125581"/>
              </a:lnSpc>
              <a:buClr>
                <a:srgbClr val="2A2742"/>
              </a:buClr>
              <a:buSzPts val="2150"/>
            </a:pPr>
            <a:r>
              <a:rPr lang="en-US" sz="1792" b="1">
                <a:solidFill>
                  <a:srgbClr val="2A2742"/>
                </a:solidFill>
                <a:latin typeface="Outfit ExtraBold"/>
                <a:ea typeface="Outfit ExtraBold"/>
                <a:cs typeface="Outfit ExtraBold"/>
                <a:sym typeface="Outfit ExtraBold"/>
              </a:rPr>
              <a:t>Health &amp; Safety</a:t>
            </a:r>
            <a:endParaRPr sz="1792">
              <a:solidFill>
                <a:schemeClr val="dk1"/>
              </a:solidFill>
              <a:latin typeface="Calibri"/>
              <a:ea typeface="Calibri"/>
              <a:cs typeface="Calibri"/>
              <a:sym typeface="Calibri"/>
            </a:endParaRPr>
          </a:p>
        </p:txBody>
      </p:sp>
      <p:sp>
        <p:nvSpPr>
          <p:cNvPr id="1138" name="Google Shape;1138;p65"/>
          <p:cNvSpPr/>
          <p:nvPr/>
        </p:nvSpPr>
        <p:spPr>
          <a:xfrm>
            <a:off x="6500614" y="5581055"/>
            <a:ext cx="5048548" cy="587573"/>
          </a:xfrm>
          <a:prstGeom prst="rect">
            <a:avLst/>
          </a:prstGeom>
          <a:noFill/>
          <a:ln>
            <a:noFill/>
          </a:ln>
        </p:spPr>
        <p:txBody>
          <a:bodyPr spcFirstLastPara="1" wrap="square" lIns="0" tIns="0" rIns="0" bIns="0" anchor="t" anchorCtr="0">
            <a:noAutofit/>
          </a:bodyPr>
          <a:lstStyle/>
          <a:p>
            <a:pPr algn="just">
              <a:lnSpc>
                <a:spcPct val="161764"/>
              </a:lnSpc>
              <a:buClr>
                <a:srgbClr val="2A2742"/>
              </a:buClr>
              <a:buSzPts val="1700"/>
            </a:pPr>
            <a:r>
              <a:rPr lang="en-US" sz="1600" dirty="0">
                <a:solidFill>
                  <a:srgbClr val="2A2742"/>
                </a:solidFill>
                <a:latin typeface="Arimo"/>
                <a:ea typeface="Arimo"/>
                <a:cs typeface="Arimo"/>
                <a:sym typeface="Arimo"/>
              </a:rPr>
              <a:t>Address worker conditions and product/process safety considerations.</a:t>
            </a:r>
            <a:endParaRPr sz="1600" dirty="0">
              <a:solidFill>
                <a:schemeClr val="dk1"/>
              </a:solidFill>
              <a:latin typeface="Calibri"/>
              <a:ea typeface="Calibri"/>
              <a:cs typeface="Calibri"/>
              <a:sym typeface="Calibri"/>
            </a:endParaRPr>
          </a:p>
        </p:txBody>
      </p:sp>
      <p:sp>
        <p:nvSpPr>
          <p:cNvPr id="20"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2835453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pic>
        <p:nvPicPr>
          <p:cNvPr id="1144" name="Google Shape;1144;p66" descr="preencoded.png"/>
          <p:cNvPicPr preferRelativeResize="0"/>
          <p:nvPr/>
        </p:nvPicPr>
        <p:blipFill rotWithShape="1">
          <a:blip r:embed="rId3">
            <a:alphaModFix/>
          </a:blip>
          <a:srcRect/>
          <a:stretch/>
        </p:blipFill>
        <p:spPr>
          <a:xfrm>
            <a:off x="0" y="0"/>
            <a:ext cx="4572000" cy="6858993"/>
          </a:xfrm>
          <a:prstGeom prst="rect">
            <a:avLst/>
          </a:prstGeom>
          <a:noFill/>
          <a:ln>
            <a:noFill/>
          </a:ln>
        </p:spPr>
      </p:pic>
      <p:sp>
        <p:nvSpPr>
          <p:cNvPr id="1145" name="Google Shape;1145;p66"/>
          <p:cNvSpPr/>
          <p:nvPr/>
        </p:nvSpPr>
        <p:spPr>
          <a:xfrm>
            <a:off x="5216426" y="296664"/>
            <a:ext cx="6331148" cy="1150938"/>
          </a:xfrm>
          <a:prstGeom prst="rect">
            <a:avLst/>
          </a:prstGeom>
          <a:noFill/>
          <a:ln>
            <a:noFill/>
          </a:ln>
        </p:spPr>
        <p:txBody>
          <a:bodyPr spcFirstLastPara="1" wrap="square" lIns="0" tIns="0" rIns="0" bIns="0" anchor="t" anchorCtr="0">
            <a:noAutofit/>
          </a:bodyPr>
          <a:lstStyle/>
          <a:p>
            <a:pPr>
              <a:lnSpc>
                <a:spcPct val="125581"/>
              </a:lnSpc>
              <a:buClr>
                <a:srgbClr val="231971"/>
              </a:buClr>
              <a:buSzPts val="4300"/>
            </a:pPr>
            <a:r>
              <a:rPr lang="en-US" sz="3583" b="1" dirty="0">
                <a:solidFill>
                  <a:srgbClr val="231971"/>
                </a:solidFill>
                <a:latin typeface="Outfit ExtraBold"/>
                <a:ea typeface="Outfit ExtraBold"/>
                <a:cs typeface="Outfit ExtraBold"/>
                <a:sym typeface="Outfit ExtraBold"/>
              </a:rPr>
              <a:t>Sustainable Practices in Standards</a:t>
            </a:r>
            <a:endParaRPr sz="3583" dirty="0">
              <a:solidFill>
                <a:schemeClr val="dk1"/>
              </a:solidFill>
              <a:latin typeface="Calibri"/>
              <a:ea typeface="Calibri"/>
              <a:cs typeface="Calibri"/>
              <a:sym typeface="Calibri"/>
            </a:endParaRPr>
          </a:p>
        </p:txBody>
      </p:sp>
      <p:pic>
        <p:nvPicPr>
          <p:cNvPr id="1146" name="Google Shape;1146;p66" descr="preencoded.png"/>
          <p:cNvPicPr preferRelativeResize="0"/>
          <p:nvPr/>
        </p:nvPicPr>
        <p:blipFill rotWithShape="1">
          <a:blip r:embed="rId4">
            <a:alphaModFix/>
          </a:blip>
          <a:srcRect/>
          <a:stretch/>
        </p:blipFill>
        <p:spPr>
          <a:xfrm>
            <a:off x="5216426" y="1933377"/>
            <a:ext cx="920651" cy="1473101"/>
          </a:xfrm>
          <a:prstGeom prst="rect">
            <a:avLst/>
          </a:prstGeom>
          <a:noFill/>
          <a:ln>
            <a:noFill/>
          </a:ln>
        </p:spPr>
      </p:pic>
      <p:sp>
        <p:nvSpPr>
          <p:cNvPr id="1147" name="Google Shape;1147;p66"/>
          <p:cNvSpPr/>
          <p:nvPr/>
        </p:nvSpPr>
        <p:spPr>
          <a:xfrm>
            <a:off x="6413203" y="2117428"/>
            <a:ext cx="2301776" cy="287734"/>
          </a:xfrm>
          <a:prstGeom prst="rect">
            <a:avLst/>
          </a:prstGeom>
          <a:noFill/>
          <a:ln>
            <a:noFill/>
          </a:ln>
        </p:spPr>
        <p:txBody>
          <a:bodyPr spcFirstLastPara="1" wrap="square" lIns="0" tIns="0" rIns="0" bIns="0" anchor="t" anchorCtr="0">
            <a:noAutofit/>
          </a:bodyPr>
          <a:lstStyle/>
          <a:p>
            <a:pPr>
              <a:lnSpc>
                <a:spcPct val="125581"/>
              </a:lnSpc>
              <a:buClr>
                <a:srgbClr val="2A2742"/>
              </a:buClr>
              <a:buSzPts val="2150"/>
            </a:pPr>
            <a:r>
              <a:rPr lang="en-US" sz="1792" b="1">
                <a:solidFill>
                  <a:srgbClr val="2A2742"/>
                </a:solidFill>
                <a:latin typeface="Outfit ExtraBold"/>
                <a:ea typeface="Outfit ExtraBold"/>
                <a:cs typeface="Outfit ExtraBold"/>
                <a:sym typeface="Outfit ExtraBold"/>
              </a:rPr>
              <a:t>Sustainable Varieties</a:t>
            </a:r>
            <a:endParaRPr sz="1792">
              <a:solidFill>
                <a:schemeClr val="dk1"/>
              </a:solidFill>
              <a:latin typeface="Calibri"/>
              <a:ea typeface="Calibri"/>
              <a:cs typeface="Calibri"/>
              <a:sym typeface="Calibri"/>
            </a:endParaRPr>
          </a:p>
        </p:txBody>
      </p:sp>
      <p:sp>
        <p:nvSpPr>
          <p:cNvPr id="1148" name="Google Shape;1148;p66"/>
          <p:cNvSpPr/>
          <p:nvPr/>
        </p:nvSpPr>
        <p:spPr>
          <a:xfrm>
            <a:off x="6413202" y="2515593"/>
            <a:ext cx="5134372" cy="589161"/>
          </a:xfrm>
          <a:prstGeom prst="rect">
            <a:avLst/>
          </a:prstGeom>
          <a:noFill/>
          <a:ln>
            <a:noFill/>
          </a:ln>
        </p:spPr>
        <p:txBody>
          <a:bodyPr spcFirstLastPara="1" wrap="square" lIns="0" tIns="0" rIns="0" bIns="0" anchor="t" anchorCtr="0">
            <a:noAutofit/>
          </a:bodyPr>
          <a:lstStyle/>
          <a:p>
            <a:pPr algn="just">
              <a:lnSpc>
                <a:spcPct val="161764"/>
              </a:lnSpc>
              <a:buClr>
                <a:srgbClr val="2A2742"/>
              </a:buClr>
              <a:buSzPts val="1700"/>
            </a:pPr>
            <a:r>
              <a:rPr lang="en-US" sz="1600" dirty="0">
                <a:solidFill>
                  <a:srgbClr val="2A2742"/>
                </a:solidFill>
                <a:latin typeface="Arimo"/>
                <a:ea typeface="Arimo"/>
                <a:cs typeface="Arimo"/>
                <a:sym typeface="Arimo"/>
              </a:rPr>
              <a:t>Include sustainable product/process options that match conventional performance.</a:t>
            </a:r>
            <a:endParaRPr sz="1600" dirty="0">
              <a:solidFill>
                <a:schemeClr val="dk1"/>
              </a:solidFill>
              <a:latin typeface="Calibri"/>
              <a:ea typeface="Calibri"/>
              <a:cs typeface="Calibri"/>
              <a:sym typeface="Calibri"/>
            </a:endParaRPr>
          </a:p>
        </p:txBody>
      </p:sp>
      <p:pic>
        <p:nvPicPr>
          <p:cNvPr id="1149" name="Google Shape;1149;p66" descr="preencoded.png"/>
          <p:cNvPicPr preferRelativeResize="0"/>
          <p:nvPr/>
        </p:nvPicPr>
        <p:blipFill rotWithShape="1">
          <a:blip r:embed="rId5">
            <a:alphaModFix/>
          </a:blip>
          <a:srcRect/>
          <a:stretch/>
        </p:blipFill>
        <p:spPr>
          <a:xfrm>
            <a:off x="5216426" y="3406478"/>
            <a:ext cx="920651" cy="1473101"/>
          </a:xfrm>
          <a:prstGeom prst="rect">
            <a:avLst/>
          </a:prstGeom>
          <a:noFill/>
          <a:ln>
            <a:noFill/>
          </a:ln>
        </p:spPr>
      </p:pic>
      <p:sp>
        <p:nvSpPr>
          <p:cNvPr id="1150" name="Google Shape;1150;p66"/>
          <p:cNvSpPr/>
          <p:nvPr/>
        </p:nvSpPr>
        <p:spPr>
          <a:xfrm>
            <a:off x="6413203" y="3590529"/>
            <a:ext cx="2301776" cy="287734"/>
          </a:xfrm>
          <a:prstGeom prst="rect">
            <a:avLst/>
          </a:prstGeom>
          <a:noFill/>
          <a:ln>
            <a:noFill/>
          </a:ln>
        </p:spPr>
        <p:txBody>
          <a:bodyPr spcFirstLastPara="1" wrap="square" lIns="0" tIns="0" rIns="0" bIns="0" anchor="t" anchorCtr="0">
            <a:noAutofit/>
          </a:bodyPr>
          <a:lstStyle/>
          <a:p>
            <a:pPr>
              <a:lnSpc>
                <a:spcPct val="125581"/>
              </a:lnSpc>
              <a:buClr>
                <a:srgbClr val="2A2742"/>
              </a:buClr>
              <a:buSzPts val="2150"/>
            </a:pPr>
            <a:r>
              <a:rPr lang="en-US" sz="1792" b="1">
                <a:solidFill>
                  <a:srgbClr val="2A2742"/>
                </a:solidFill>
                <a:latin typeface="Outfit ExtraBold"/>
                <a:ea typeface="Outfit ExtraBold"/>
                <a:cs typeface="Outfit ExtraBold"/>
                <a:sym typeface="Outfit ExtraBold"/>
              </a:rPr>
              <a:t>Recycled Materials</a:t>
            </a:r>
            <a:endParaRPr sz="1792">
              <a:solidFill>
                <a:schemeClr val="dk1"/>
              </a:solidFill>
              <a:latin typeface="Calibri"/>
              <a:ea typeface="Calibri"/>
              <a:cs typeface="Calibri"/>
              <a:sym typeface="Calibri"/>
            </a:endParaRPr>
          </a:p>
        </p:txBody>
      </p:sp>
      <p:sp>
        <p:nvSpPr>
          <p:cNvPr id="1151" name="Google Shape;1151;p66"/>
          <p:cNvSpPr/>
          <p:nvPr/>
        </p:nvSpPr>
        <p:spPr>
          <a:xfrm>
            <a:off x="6413202" y="3988694"/>
            <a:ext cx="5134372" cy="589161"/>
          </a:xfrm>
          <a:prstGeom prst="rect">
            <a:avLst/>
          </a:prstGeom>
          <a:noFill/>
          <a:ln>
            <a:noFill/>
          </a:ln>
        </p:spPr>
        <p:txBody>
          <a:bodyPr spcFirstLastPara="1" wrap="square" lIns="0" tIns="0" rIns="0" bIns="0" anchor="t" anchorCtr="0">
            <a:noAutofit/>
          </a:bodyPr>
          <a:lstStyle/>
          <a:p>
            <a:pPr algn="just">
              <a:lnSpc>
                <a:spcPct val="161764"/>
              </a:lnSpc>
              <a:buClr>
                <a:srgbClr val="2A2742"/>
              </a:buClr>
              <a:buSzPts val="1700"/>
            </a:pPr>
            <a:r>
              <a:rPr lang="en-US" sz="1600" dirty="0">
                <a:solidFill>
                  <a:srgbClr val="2A2742"/>
                </a:solidFill>
                <a:latin typeface="Arimo"/>
                <a:ea typeface="Arimo"/>
                <a:cs typeface="Arimo"/>
                <a:sym typeface="Arimo"/>
              </a:rPr>
              <a:t>Specify the use of recycled materials in technical requirements.</a:t>
            </a:r>
            <a:endParaRPr sz="1600" dirty="0">
              <a:solidFill>
                <a:schemeClr val="dk1"/>
              </a:solidFill>
              <a:latin typeface="Calibri"/>
              <a:ea typeface="Calibri"/>
              <a:cs typeface="Calibri"/>
              <a:sym typeface="Calibri"/>
            </a:endParaRPr>
          </a:p>
        </p:txBody>
      </p:sp>
      <p:pic>
        <p:nvPicPr>
          <p:cNvPr id="1152" name="Google Shape;1152;p66" descr="preencoded.png"/>
          <p:cNvPicPr preferRelativeResize="0"/>
          <p:nvPr/>
        </p:nvPicPr>
        <p:blipFill rotWithShape="1">
          <a:blip r:embed="rId6">
            <a:alphaModFix/>
          </a:blip>
          <a:srcRect/>
          <a:stretch/>
        </p:blipFill>
        <p:spPr>
          <a:xfrm>
            <a:off x="5216426" y="4879579"/>
            <a:ext cx="920651" cy="1473101"/>
          </a:xfrm>
          <a:prstGeom prst="rect">
            <a:avLst/>
          </a:prstGeom>
          <a:noFill/>
          <a:ln>
            <a:noFill/>
          </a:ln>
        </p:spPr>
      </p:pic>
      <p:sp>
        <p:nvSpPr>
          <p:cNvPr id="1153" name="Google Shape;1153;p66"/>
          <p:cNvSpPr/>
          <p:nvPr/>
        </p:nvSpPr>
        <p:spPr>
          <a:xfrm>
            <a:off x="6413203" y="5063630"/>
            <a:ext cx="2301776" cy="287734"/>
          </a:xfrm>
          <a:prstGeom prst="rect">
            <a:avLst/>
          </a:prstGeom>
          <a:noFill/>
          <a:ln>
            <a:noFill/>
          </a:ln>
        </p:spPr>
        <p:txBody>
          <a:bodyPr spcFirstLastPara="1" wrap="square" lIns="0" tIns="0" rIns="0" bIns="0" anchor="t" anchorCtr="0">
            <a:noAutofit/>
          </a:bodyPr>
          <a:lstStyle/>
          <a:p>
            <a:pPr>
              <a:lnSpc>
                <a:spcPct val="125581"/>
              </a:lnSpc>
              <a:buClr>
                <a:srgbClr val="2A2742"/>
              </a:buClr>
              <a:buSzPts val="2150"/>
            </a:pPr>
            <a:r>
              <a:rPr lang="en-US" sz="1792" b="1">
                <a:solidFill>
                  <a:srgbClr val="2A2742"/>
                </a:solidFill>
                <a:latin typeface="Outfit ExtraBold"/>
                <a:ea typeface="Outfit ExtraBold"/>
                <a:cs typeface="Outfit ExtraBold"/>
                <a:sym typeface="Outfit ExtraBold"/>
              </a:rPr>
              <a:t>Sustainable Testing</a:t>
            </a:r>
            <a:endParaRPr sz="1792">
              <a:solidFill>
                <a:schemeClr val="dk1"/>
              </a:solidFill>
              <a:latin typeface="Calibri"/>
              <a:ea typeface="Calibri"/>
              <a:cs typeface="Calibri"/>
              <a:sym typeface="Calibri"/>
            </a:endParaRPr>
          </a:p>
        </p:txBody>
      </p:sp>
      <p:sp>
        <p:nvSpPr>
          <p:cNvPr id="1154" name="Google Shape;1154;p66"/>
          <p:cNvSpPr/>
          <p:nvPr/>
        </p:nvSpPr>
        <p:spPr>
          <a:xfrm>
            <a:off x="6413202" y="5461795"/>
            <a:ext cx="5134372" cy="294581"/>
          </a:xfrm>
          <a:prstGeom prst="rect">
            <a:avLst/>
          </a:prstGeom>
          <a:noFill/>
          <a:ln>
            <a:noFill/>
          </a:ln>
        </p:spPr>
        <p:txBody>
          <a:bodyPr spcFirstLastPara="1" wrap="square" lIns="0" tIns="0" rIns="0" bIns="0" anchor="t" anchorCtr="0">
            <a:noAutofit/>
          </a:bodyPr>
          <a:lstStyle/>
          <a:p>
            <a:pPr algn="just">
              <a:lnSpc>
                <a:spcPct val="161764"/>
              </a:lnSpc>
              <a:buClr>
                <a:srgbClr val="2A2742"/>
              </a:buClr>
              <a:buSzPts val="1700"/>
            </a:pPr>
            <a:r>
              <a:rPr lang="en-US" sz="1600" dirty="0">
                <a:solidFill>
                  <a:srgbClr val="2A2742"/>
                </a:solidFill>
                <a:latin typeface="Arimo"/>
                <a:ea typeface="Arimo"/>
                <a:cs typeface="Arimo"/>
                <a:sym typeface="Arimo"/>
              </a:rPr>
              <a:t>Prescribe eco-friendly test methods wherever possible.</a:t>
            </a:r>
            <a:endParaRPr sz="1600" dirty="0">
              <a:solidFill>
                <a:schemeClr val="dk1"/>
              </a:solidFill>
              <a:latin typeface="Calibri"/>
              <a:ea typeface="Calibri"/>
              <a:cs typeface="Calibri"/>
              <a:sym typeface="Calibri"/>
            </a:endParaRPr>
          </a:p>
        </p:txBody>
      </p:sp>
      <p:sp>
        <p:nvSpPr>
          <p:cNvPr id="13"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2849785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pic>
        <p:nvPicPr>
          <p:cNvPr id="1160" name="Google Shape;1160;p67" descr="preencoded.png"/>
          <p:cNvPicPr preferRelativeResize="0"/>
          <p:nvPr/>
        </p:nvPicPr>
        <p:blipFill rotWithShape="1">
          <a:blip r:embed="rId3">
            <a:alphaModFix/>
          </a:blip>
          <a:srcRect/>
          <a:stretch/>
        </p:blipFill>
        <p:spPr>
          <a:xfrm>
            <a:off x="0" y="0"/>
            <a:ext cx="4572000" cy="6858000"/>
          </a:xfrm>
          <a:prstGeom prst="rect">
            <a:avLst/>
          </a:prstGeom>
          <a:noFill/>
          <a:ln>
            <a:noFill/>
          </a:ln>
        </p:spPr>
      </p:pic>
      <p:sp>
        <p:nvSpPr>
          <p:cNvPr id="1161" name="Google Shape;1161;p67"/>
          <p:cNvSpPr/>
          <p:nvPr/>
        </p:nvSpPr>
        <p:spPr>
          <a:xfrm>
            <a:off x="5266332" y="562075"/>
            <a:ext cx="4959747" cy="619919"/>
          </a:xfrm>
          <a:prstGeom prst="rect">
            <a:avLst/>
          </a:prstGeom>
          <a:noFill/>
          <a:ln>
            <a:noFill/>
          </a:ln>
        </p:spPr>
        <p:txBody>
          <a:bodyPr spcFirstLastPara="1" wrap="square" lIns="0" tIns="0" rIns="0" bIns="0" anchor="t" anchorCtr="0">
            <a:noAutofit/>
          </a:bodyPr>
          <a:lstStyle/>
          <a:p>
            <a:pPr>
              <a:lnSpc>
                <a:spcPct val="125806"/>
              </a:lnSpc>
              <a:buClr>
                <a:srgbClr val="231971"/>
              </a:buClr>
              <a:buSzPts val="4650"/>
            </a:pPr>
            <a:r>
              <a:rPr lang="en-US" sz="3875" b="1">
                <a:solidFill>
                  <a:srgbClr val="231971"/>
                </a:solidFill>
                <a:latin typeface="Outfit ExtraBold"/>
                <a:ea typeface="Outfit ExtraBold"/>
                <a:cs typeface="Outfit ExtraBold"/>
                <a:sym typeface="Outfit ExtraBold"/>
              </a:rPr>
              <a:t>Phased Approach</a:t>
            </a:r>
            <a:endParaRPr sz="3875">
              <a:solidFill>
                <a:schemeClr val="dk1"/>
              </a:solidFill>
              <a:latin typeface="Calibri"/>
              <a:ea typeface="Calibri"/>
              <a:cs typeface="Calibri"/>
              <a:sym typeface="Calibri"/>
            </a:endParaRPr>
          </a:p>
        </p:txBody>
      </p:sp>
      <p:sp>
        <p:nvSpPr>
          <p:cNvPr id="1162" name="Google Shape;1162;p67"/>
          <p:cNvSpPr/>
          <p:nvPr/>
        </p:nvSpPr>
        <p:spPr>
          <a:xfrm>
            <a:off x="5266333" y="1479550"/>
            <a:ext cx="6231334" cy="1473200"/>
          </a:xfrm>
          <a:prstGeom prst="roundRect">
            <a:avLst>
              <a:gd name="adj" fmla="val 5656"/>
            </a:avLst>
          </a:prstGeom>
          <a:solidFill>
            <a:srgbClr val="E9E6FA"/>
          </a:solidFill>
          <a:ln w="9525" cap="flat" cmpd="sng">
            <a:solidFill>
              <a:srgbClr val="BDB8DF"/>
            </a:solidFill>
            <a:prstDash val="solid"/>
            <a:round/>
            <a:headEnd type="none" w="sm" len="sm"/>
            <a:tailEnd type="none" w="sm" len="sm"/>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163" name="Google Shape;1163;p67"/>
          <p:cNvSpPr/>
          <p:nvPr/>
        </p:nvSpPr>
        <p:spPr>
          <a:xfrm>
            <a:off x="5471021" y="1684238"/>
            <a:ext cx="2479873" cy="309860"/>
          </a:xfrm>
          <a:prstGeom prst="rect">
            <a:avLst/>
          </a:prstGeom>
          <a:noFill/>
          <a:ln>
            <a:noFill/>
          </a:ln>
        </p:spPr>
        <p:txBody>
          <a:bodyPr spcFirstLastPara="1" wrap="square" lIns="0" tIns="0" rIns="0" bIns="0" anchor="t" anchorCtr="0">
            <a:noAutofit/>
          </a:bodyPr>
          <a:lstStyle/>
          <a:p>
            <a:pPr>
              <a:lnSpc>
                <a:spcPct val="126086"/>
              </a:lnSpc>
              <a:buClr>
                <a:srgbClr val="2A2742"/>
              </a:buClr>
              <a:buSzPts val="2300"/>
            </a:pPr>
            <a:r>
              <a:rPr lang="en-US" sz="1917" b="1">
                <a:solidFill>
                  <a:srgbClr val="2A2742"/>
                </a:solidFill>
                <a:latin typeface="Outfit ExtraBold"/>
                <a:ea typeface="Outfit ExtraBold"/>
                <a:cs typeface="Outfit ExtraBold"/>
                <a:sym typeface="Outfit ExtraBold"/>
              </a:rPr>
              <a:t>High Impact First</a:t>
            </a:r>
            <a:endParaRPr sz="1917">
              <a:solidFill>
                <a:schemeClr val="dk1"/>
              </a:solidFill>
              <a:latin typeface="Calibri"/>
              <a:ea typeface="Calibri"/>
              <a:cs typeface="Calibri"/>
              <a:sym typeface="Calibri"/>
            </a:endParaRPr>
          </a:p>
        </p:txBody>
      </p:sp>
      <p:sp>
        <p:nvSpPr>
          <p:cNvPr id="1164" name="Google Shape;1164;p67"/>
          <p:cNvSpPr/>
          <p:nvPr/>
        </p:nvSpPr>
        <p:spPr>
          <a:xfrm>
            <a:off x="5471021" y="2113062"/>
            <a:ext cx="5821958" cy="635000"/>
          </a:xfrm>
          <a:prstGeom prst="rect">
            <a:avLst/>
          </a:prstGeom>
          <a:noFill/>
          <a:ln>
            <a:noFill/>
          </a:ln>
        </p:spPr>
        <p:txBody>
          <a:bodyPr spcFirstLastPara="1" wrap="square" lIns="0" tIns="0" rIns="0" bIns="0" anchor="t" anchorCtr="0">
            <a:noAutofit/>
          </a:bodyPr>
          <a:lstStyle/>
          <a:p>
            <a:pPr algn="just">
              <a:lnSpc>
                <a:spcPct val="159459"/>
              </a:lnSpc>
              <a:buClr>
                <a:srgbClr val="2A2742"/>
              </a:buClr>
              <a:buSzPts val="1850"/>
            </a:pPr>
            <a:r>
              <a:rPr lang="en-US" sz="1542" dirty="0">
                <a:solidFill>
                  <a:srgbClr val="2A2742"/>
                </a:solidFill>
                <a:latin typeface="Arimo"/>
                <a:ea typeface="Arimo"/>
                <a:cs typeface="Arimo"/>
                <a:sym typeface="Arimo"/>
              </a:rPr>
              <a:t>Address standards with the greatest sustainability impact in the first phase.</a:t>
            </a:r>
            <a:endParaRPr sz="1542" dirty="0">
              <a:solidFill>
                <a:schemeClr val="dk1"/>
              </a:solidFill>
              <a:latin typeface="Calibri"/>
              <a:ea typeface="Calibri"/>
              <a:cs typeface="Calibri"/>
              <a:sym typeface="Calibri"/>
            </a:endParaRPr>
          </a:p>
        </p:txBody>
      </p:sp>
      <p:sp>
        <p:nvSpPr>
          <p:cNvPr id="1165" name="Google Shape;1165;p67"/>
          <p:cNvSpPr/>
          <p:nvPr/>
        </p:nvSpPr>
        <p:spPr>
          <a:xfrm>
            <a:off x="5266333" y="3151088"/>
            <a:ext cx="6231334" cy="1473200"/>
          </a:xfrm>
          <a:prstGeom prst="roundRect">
            <a:avLst>
              <a:gd name="adj" fmla="val 5656"/>
            </a:avLst>
          </a:prstGeom>
          <a:solidFill>
            <a:srgbClr val="E9E6FA"/>
          </a:solidFill>
          <a:ln w="9525" cap="flat" cmpd="sng">
            <a:solidFill>
              <a:srgbClr val="BDB8DF"/>
            </a:solidFill>
            <a:prstDash val="solid"/>
            <a:round/>
            <a:headEnd type="none" w="sm" len="sm"/>
            <a:tailEnd type="none" w="sm" len="sm"/>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166" name="Google Shape;1166;p67"/>
          <p:cNvSpPr/>
          <p:nvPr/>
        </p:nvSpPr>
        <p:spPr>
          <a:xfrm>
            <a:off x="5471021" y="3355777"/>
            <a:ext cx="2479873" cy="309860"/>
          </a:xfrm>
          <a:prstGeom prst="rect">
            <a:avLst/>
          </a:prstGeom>
          <a:noFill/>
          <a:ln>
            <a:noFill/>
          </a:ln>
        </p:spPr>
        <p:txBody>
          <a:bodyPr spcFirstLastPara="1" wrap="square" lIns="0" tIns="0" rIns="0" bIns="0" anchor="t" anchorCtr="0">
            <a:noAutofit/>
          </a:bodyPr>
          <a:lstStyle/>
          <a:p>
            <a:pPr>
              <a:lnSpc>
                <a:spcPct val="126086"/>
              </a:lnSpc>
              <a:buClr>
                <a:srgbClr val="2A2742"/>
              </a:buClr>
              <a:buSzPts val="2300"/>
            </a:pPr>
            <a:r>
              <a:rPr lang="en-US" sz="1917" b="1">
                <a:solidFill>
                  <a:srgbClr val="2A2742"/>
                </a:solidFill>
                <a:latin typeface="Outfit ExtraBold"/>
                <a:ea typeface="Outfit ExtraBold"/>
                <a:cs typeface="Outfit ExtraBold"/>
                <a:sym typeface="Outfit ExtraBold"/>
              </a:rPr>
              <a:t>Medium &amp; Low Next</a:t>
            </a:r>
            <a:endParaRPr sz="1917">
              <a:solidFill>
                <a:schemeClr val="dk1"/>
              </a:solidFill>
              <a:latin typeface="Calibri"/>
              <a:ea typeface="Calibri"/>
              <a:cs typeface="Calibri"/>
              <a:sym typeface="Calibri"/>
            </a:endParaRPr>
          </a:p>
        </p:txBody>
      </p:sp>
      <p:sp>
        <p:nvSpPr>
          <p:cNvPr id="1167" name="Google Shape;1167;p67"/>
          <p:cNvSpPr/>
          <p:nvPr/>
        </p:nvSpPr>
        <p:spPr>
          <a:xfrm>
            <a:off x="5471021" y="3784600"/>
            <a:ext cx="5821958" cy="635000"/>
          </a:xfrm>
          <a:prstGeom prst="rect">
            <a:avLst/>
          </a:prstGeom>
          <a:noFill/>
          <a:ln>
            <a:noFill/>
          </a:ln>
        </p:spPr>
        <p:txBody>
          <a:bodyPr spcFirstLastPara="1" wrap="square" lIns="0" tIns="0" rIns="0" bIns="0" anchor="t" anchorCtr="0">
            <a:noAutofit/>
          </a:bodyPr>
          <a:lstStyle/>
          <a:p>
            <a:pPr algn="just">
              <a:lnSpc>
                <a:spcPct val="159459"/>
              </a:lnSpc>
              <a:buClr>
                <a:srgbClr val="2A2742"/>
              </a:buClr>
              <a:buSzPts val="1850"/>
            </a:pPr>
            <a:r>
              <a:rPr lang="en-US" sz="1542" dirty="0">
                <a:solidFill>
                  <a:srgbClr val="2A2742"/>
                </a:solidFill>
                <a:latin typeface="Arimo"/>
                <a:ea typeface="Arimo"/>
                <a:cs typeface="Arimo"/>
                <a:sym typeface="Arimo"/>
              </a:rPr>
              <a:t>Address standards with medium and low sustainability impact in subsequent phases.</a:t>
            </a:r>
            <a:endParaRPr sz="1542" dirty="0">
              <a:solidFill>
                <a:schemeClr val="dk1"/>
              </a:solidFill>
              <a:latin typeface="Calibri"/>
              <a:ea typeface="Calibri"/>
              <a:cs typeface="Calibri"/>
              <a:sym typeface="Calibri"/>
            </a:endParaRPr>
          </a:p>
        </p:txBody>
      </p:sp>
      <p:sp>
        <p:nvSpPr>
          <p:cNvPr id="1168" name="Google Shape;1168;p67"/>
          <p:cNvSpPr/>
          <p:nvPr/>
        </p:nvSpPr>
        <p:spPr>
          <a:xfrm>
            <a:off x="5266333" y="4822627"/>
            <a:ext cx="6231334" cy="1473200"/>
          </a:xfrm>
          <a:prstGeom prst="roundRect">
            <a:avLst>
              <a:gd name="adj" fmla="val 5656"/>
            </a:avLst>
          </a:prstGeom>
          <a:solidFill>
            <a:srgbClr val="E9E6FA"/>
          </a:solidFill>
          <a:ln w="9525" cap="flat" cmpd="sng">
            <a:solidFill>
              <a:srgbClr val="BDB8DF"/>
            </a:solidFill>
            <a:prstDash val="solid"/>
            <a:round/>
            <a:headEnd type="none" w="sm" len="sm"/>
            <a:tailEnd type="none" w="sm" len="sm"/>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169" name="Google Shape;1169;p67"/>
          <p:cNvSpPr/>
          <p:nvPr/>
        </p:nvSpPr>
        <p:spPr>
          <a:xfrm>
            <a:off x="5471021" y="5027315"/>
            <a:ext cx="2479873" cy="309860"/>
          </a:xfrm>
          <a:prstGeom prst="rect">
            <a:avLst/>
          </a:prstGeom>
          <a:noFill/>
          <a:ln>
            <a:noFill/>
          </a:ln>
        </p:spPr>
        <p:txBody>
          <a:bodyPr spcFirstLastPara="1" wrap="square" lIns="0" tIns="0" rIns="0" bIns="0" anchor="t" anchorCtr="0">
            <a:noAutofit/>
          </a:bodyPr>
          <a:lstStyle/>
          <a:p>
            <a:pPr>
              <a:lnSpc>
                <a:spcPct val="126086"/>
              </a:lnSpc>
              <a:buClr>
                <a:srgbClr val="2A2742"/>
              </a:buClr>
              <a:buSzPts val="2300"/>
            </a:pPr>
            <a:r>
              <a:rPr lang="en-US" sz="1917" b="1">
                <a:solidFill>
                  <a:srgbClr val="2A2742"/>
                </a:solidFill>
                <a:latin typeface="Outfit ExtraBold"/>
                <a:ea typeface="Outfit ExtraBold"/>
                <a:cs typeface="Outfit ExtraBold"/>
                <a:sym typeface="Outfit ExtraBold"/>
              </a:rPr>
              <a:t>Ongoing Process</a:t>
            </a:r>
            <a:endParaRPr sz="1917">
              <a:solidFill>
                <a:schemeClr val="dk1"/>
              </a:solidFill>
              <a:latin typeface="Calibri"/>
              <a:ea typeface="Calibri"/>
              <a:cs typeface="Calibri"/>
              <a:sym typeface="Calibri"/>
            </a:endParaRPr>
          </a:p>
        </p:txBody>
      </p:sp>
      <p:sp>
        <p:nvSpPr>
          <p:cNvPr id="1170" name="Google Shape;1170;p67"/>
          <p:cNvSpPr/>
          <p:nvPr/>
        </p:nvSpPr>
        <p:spPr>
          <a:xfrm>
            <a:off x="5471021" y="5456138"/>
            <a:ext cx="5821958" cy="635000"/>
          </a:xfrm>
          <a:prstGeom prst="rect">
            <a:avLst/>
          </a:prstGeom>
          <a:noFill/>
          <a:ln>
            <a:noFill/>
          </a:ln>
        </p:spPr>
        <p:txBody>
          <a:bodyPr spcFirstLastPara="1" wrap="square" lIns="0" tIns="0" rIns="0" bIns="0" anchor="t" anchorCtr="0">
            <a:noAutofit/>
          </a:bodyPr>
          <a:lstStyle/>
          <a:p>
            <a:pPr algn="just">
              <a:lnSpc>
                <a:spcPct val="159459"/>
              </a:lnSpc>
              <a:buClr>
                <a:srgbClr val="2A2742"/>
              </a:buClr>
              <a:buSzPts val="1850"/>
            </a:pPr>
            <a:r>
              <a:rPr lang="en-US" sz="1542" dirty="0">
                <a:solidFill>
                  <a:srgbClr val="2A2742"/>
                </a:solidFill>
                <a:latin typeface="Arimo"/>
                <a:ea typeface="Arimo"/>
                <a:cs typeface="Arimo"/>
                <a:sym typeface="Arimo"/>
              </a:rPr>
              <a:t>Continuously review and update standards to address evolving sustainability needs.</a:t>
            </a:r>
            <a:endParaRPr sz="1542" dirty="0">
              <a:solidFill>
                <a:schemeClr val="dk1"/>
              </a:solidFill>
              <a:latin typeface="Calibri"/>
              <a:ea typeface="Calibri"/>
              <a:cs typeface="Calibri"/>
              <a:sym typeface="Calibri"/>
            </a:endParaRPr>
          </a:p>
        </p:txBody>
      </p:sp>
      <p:sp>
        <p:nvSpPr>
          <p:cNvPr id="13"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3457730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68"/>
          <p:cNvSpPr/>
          <p:nvPr/>
        </p:nvSpPr>
        <p:spPr>
          <a:xfrm>
            <a:off x="720031" y="607914"/>
            <a:ext cx="6119813" cy="642938"/>
          </a:xfrm>
          <a:prstGeom prst="rect">
            <a:avLst/>
          </a:prstGeom>
          <a:noFill/>
          <a:ln>
            <a:noFill/>
          </a:ln>
        </p:spPr>
        <p:txBody>
          <a:bodyPr spcFirstLastPara="1" wrap="square" lIns="0" tIns="0" rIns="0" bIns="0" anchor="t" anchorCtr="0">
            <a:noAutofit/>
          </a:bodyPr>
          <a:lstStyle/>
          <a:p>
            <a:pPr>
              <a:lnSpc>
                <a:spcPct val="124742"/>
              </a:lnSpc>
              <a:buClr>
                <a:srgbClr val="231971"/>
              </a:buClr>
              <a:buSzPts val="4850"/>
            </a:pPr>
            <a:r>
              <a:rPr lang="en-US" sz="4042" b="1">
                <a:solidFill>
                  <a:srgbClr val="231971"/>
                </a:solidFill>
                <a:latin typeface="Outfit ExtraBold"/>
                <a:ea typeface="Outfit ExtraBold"/>
                <a:cs typeface="Outfit ExtraBold"/>
                <a:sym typeface="Outfit ExtraBold"/>
              </a:rPr>
              <a:t>Stakeholder Engagement</a:t>
            </a:r>
            <a:endParaRPr sz="4042">
              <a:solidFill>
                <a:schemeClr val="dk1"/>
              </a:solidFill>
              <a:latin typeface="Calibri"/>
              <a:ea typeface="Calibri"/>
              <a:cs typeface="Calibri"/>
              <a:sym typeface="Calibri"/>
            </a:endParaRPr>
          </a:p>
        </p:txBody>
      </p:sp>
      <p:pic>
        <p:nvPicPr>
          <p:cNvPr id="1177" name="Google Shape;1177;p68" descr="preencoded.png"/>
          <p:cNvPicPr preferRelativeResize="0"/>
          <p:nvPr/>
        </p:nvPicPr>
        <p:blipFill rotWithShape="1">
          <a:blip r:embed="rId3">
            <a:alphaModFix/>
          </a:blip>
          <a:srcRect/>
          <a:stretch/>
        </p:blipFill>
        <p:spPr>
          <a:xfrm>
            <a:off x="720031" y="1662311"/>
            <a:ext cx="5221684" cy="3227189"/>
          </a:xfrm>
          <a:prstGeom prst="rect">
            <a:avLst/>
          </a:prstGeom>
          <a:noFill/>
          <a:ln>
            <a:noFill/>
          </a:ln>
        </p:spPr>
      </p:pic>
      <p:sp>
        <p:nvSpPr>
          <p:cNvPr id="1178" name="Google Shape;1178;p68"/>
          <p:cNvSpPr/>
          <p:nvPr/>
        </p:nvSpPr>
        <p:spPr>
          <a:xfrm>
            <a:off x="720031" y="5146676"/>
            <a:ext cx="2881908" cy="321469"/>
          </a:xfrm>
          <a:prstGeom prst="rect">
            <a:avLst/>
          </a:prstGeom>
          <a:noFill/>
          <a:ln>
            <a:noFill/>
          </a:ln>
        </p:spPr>
        <p:txBody>
          <a:bodyPr spcFirstLastPara="1" wrap="square" lIns="0" tIns="0" rIns="0" bIns="0" anchor="t" anchorCtr="0">
            <a:noAutofit/>
          </a:bodyPr>
          <a:lstStyle/>
          <a:p>
            <a:pPr>
              <a:lnSpc>
                <a:spcPct val="125000"/>
              </a:lnSpc>
              <a:buClr>
                <a:srgbClr val="2A2742"/>
              </a:buClr>
              <a:buSzPts val="2400"/>
            </a:pPr>
            <a:r>
              <a:rPr lang="en-US" sz="2000" b="1">
                <a:solidFill>
                  <a:srgbClr val="2A2742"/>
                </a:solidFill>
                <a:latin typeface="Outfit ExtraBold"/>
                <a:ea typeface="Outfit ExtraBold"/>
                <a:cs typeface="Outfit ExtraBold"/>
                <a:sym typeface="Outfit ExtraBold"/>
              </a:rPr>
              <a:t>Collaborative Approach</a:t>
            </a:r>
            <a:endParaRPr sz="2000">
              <a:solidFill>
                <a:schemeClr val="dk1"/>
              </a:solidFill>
              <a:latin typeface="Calibri"/>
              <a:ea typeface="Calibri"/>
              <a:cs typeface="Calibri"/>
              <a:sym typeface="Calibri"/>
            </a:endParaRPr>
          </a:p>
        </p:txBody>
      </p:sp>
      <p:sp>
        <p:nvSpPr>
          <p:cNvPr id="1179" name="Google Shape;1179;p68"/>
          <p:cNvSpPr/>
          <p:nvPr/>
        </p:nvSpPr>
        <p:spPr>
          <a:xfrm>
            <a:off x="720031" y="5591572"/>
            <a:ext cx="5221684" cy="658416"/>
          </a:xfrm>
          <a:prstGeom prst="rect">
            <a:avLst/>
          </a:prstGeom>
          <a:noFill/>
          <a:ln>
            <a:noFill/>
          </a:ln>
        </p:spPr>
        <p:txBody>
          <a:bodyPr spcFirstLastPara="1" wrap="square" lIns="0" tIns="0" rIns="0" bIns="0" anchor="t" anchorCtr="0">
            <a:noAutofit/>
          </a:bodyPr>
          <a:lstStyle/>
          <a:p>
            <a:pPr algn="just">
              <a:lnSpc>
                <a:spcPct val="163157"/>
              </a:lnSpc>
              <a:buClr>
                <a:srgbClr val="2A2742"/>
              </a:buClr>
              <a:buSzPts val="1900"/>
            </a:pPr>
            <a:r>
              <a:rPr lang="en-US" sz="1583" dirty="0">
                <a:solidFill>
                  <a:srgbClr val="2A2742"/>
                </a:solidFill>
                <a:latin typeface="Arimo"/>
                <a:ea typeface="Arimo"/>
                <a:cs typeface="Arimo"/>
                <a:sym typeface="Arimo"/>
              </a:rPr>
              <a:t>Engage a wide range of stakeholders to ensure standards address their needs.</a:t>
            </a:r>
            <a:endParaRPr sz="1583" dirty="0">
              <a:solidFill>
                <a:schemeClr val="dk1"/>
              </a:solidFill>
              <a:latin typeface="Calibri"/>
              <a:ea typeface="Calibri"/>
              <a:cs typeface="Calibri"/>
              <a:sym typeface="Calibri"/>
            </a:endParaRPr>
          </a:p>
        </p:txBody>
      </p:sp>
      <p:pic>
        <p:nvPicPr>
          <p:cNvPr id="1180" name="Google Shape;1180;p68" descr="preencoded.png"/>
          <p:cNvPicPr preferRelativeResize="0"/>
          <p:nvPr/>
        </p:nvPicPr>
        <p:blipFill rotWithShape="1">
          <a:blip r:embed="rId4">
            <a:alphaModFix/>
          </a:blip>
          <a:srcRect/>
          <a:stretch/>
        </p:blipFill>
        <p:spPr>
          <a:xfrm>
            <a:off x="6250286" y="1662311"/>
            <a:ext cx="5221684" cy="3227189"/>
          </a:xfrm>
          <a:prstGeom prst="rect">
            <a:avLst/>
          </a:prstGeom>
          <a:noFill/>
          <a:ln>
            <a:noFill/>
          </a:ln>
        </p:spPr>
      </p:pic>
      <p:sp>
        <p:nvSpPr>
          <p:cNvPr id="1181" name="Google Shape;1181;p68"/>
          <p:cNvSpPr/>
          <p:nvPr/>
        </p:nvSpPr>
        <p:spPr>
          <a:xfrm>
            <a:off x="6250285" y="5146676"/>
            <a:ext cx="2571750" cy="321469"/>
          </a:xfrm>
          <a:prstGeom prst="rect">
            <a:avLst/>
          </a:prstGeom>
          <a:noFill/>
          <a:ln>
            <a:noFill/>
          </a:ln>
        </p:spPr>
        <p:txBody>
          <a:bodyPr spcFirstLastPara="1" wrap="square" lIns="0" tIns="0" rIns="0" bIns="0" anchor="t" anchorCtr="0">
            <a:noAutofit/>
          </a:bodyPr>
          <a:lstStyle/>
          <a:p>
            <a:pPr>
              <a:lnSpc>
                <a:spcPct val="125000"/>
              </a:lnSpc>
              <a:buClr>
                <a:srgbClr val="2A2742"/>
              </a:buClr>
              <a:buSzPts val="2400"/>
            </a:pPr>
            <a:r>
              <a:rPr lang="en-US" sz="2000" b="1">
                <a:solidFill>
                  <a:srgbClr val="2A2742"/>
                </a:solidFill>
                <a:latin typeface="Outfit ExtraBold"/>
                <a:ea typeface="Outfit ExtraBold"/>
                <a:cs typeface="Outfit ExtraBold"/>
                <a:sym typeface="Outfit ExtraBold"/>
              </a:rPr>
              <a:t>Iterative Process</a:t>
            </a:r>
            <a:endParaRPr sz="2000">
              <a:solidFill>
                <a:schemeClr val="dk1"/>
              </a:solidFill>
              <a:latin typeface="Calibri"/>
              <a:ea typeface="Calibri"/>
              <a:cs typeface="Calibri"/>
              <a:sym typeface="Calibri"/>
            </a:endParaRPr>
          </a:p>
        </p:txBody>
      </p:sp>
      <p:sp>
        <p:nvSpPr>
          <p:cNvPr id="1182" name="Google Shape;1182;p68"/>
          <p:cNvSpPr/>
          <p:nvPr/>
        </p:nvSpPr>
        <p:spPr>
          <a:xfrm>
            <a:off x="6250286" y="5591572"/>
            <a:ext cx="5221684" cy="658416"/>
          </a:xfrm>
          <a:prstGeom prst="rect">
            <a:avLst/>
          </a:prstGeom>
          <a:noFill/>
          <a:ln>
            <a:noFill/>
          </a:ln>
        </p:spPr>
        <p:txBody>
          <a:bodyPr spcFirstLastPara="1" wrap="square" lIns="0" tIns="0" rIns="0" bIns="0" anchor="t" anchorCtr="0">
            <a:noAutofit/>
          </a:bodyPr>
          <a:lstStyle/>
          <a:p>
            <a:pPr algn="just">
              <a:lnSpc>
                <a:spcPct val="163157"/>
              </a:lnSpc>
              <a:buClr>
                <a:srgbClr val="2A2742"/>
              </a:buClr>
              <a:buSzPts val="1900"/>
            </a:pPr>
            <a:r>
              <a:rPr lang="en-US" sz="1583" dirty="0">
                <a:solidFill>
                  <a:srgbClr val="2A2742"/>
                </a:solidFill>
                <a:latin typeface="Arimo"/>
                <a:ea typeface="Arimo"/>
                <a:cs typeface="Arimo"/>
                <a:sym typeface="Arimo"/>
              </a:rPr>
              <a:t>Incorporate stakeholder feedback throughout the standards development lifecycle.</a:t>
            </a:r>
            <a:endParaRPr sz="1583" dirty="0">
              <a:solidFill>
                <a:schemeClr val="dk1"/>
              </a:solidFill>
              <a:latin typeface="Calibri"/>
              <a:ea typeface="Calibri"/>
              <a:cs typeface="Calibri"/>
              <a:sym typeface="Calibri"/>
            </a:endParaRPr>
          </a:p>
        </p:txBody>
      </p:sp>
      <p:sp>
        <p:nvSpPr>
          <p:cNvPr id="9"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4069569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pic>
        <p:nvPicPr>
          <p:cNvPr id="1188" name="Google Shape;1188;p69" descr="preencoded.png"/>
          <p:cNvPicPr preferRelativeResize="0"/>
          <p:nvPr/>
        </p:nvPicPr>
        <p:blipFill rotWithShape="1">
          <a:blip r:embed="rId3">
            <a:alphaModFix/>
          </a:blip>
          <a:srcRect/>
          <a:stretch/>
        </p:blipFill>
        <p:spPr>
          <a:xfrm>
            <a:off x="0" y="0"/>
            <a:ext cx="4572000" cy="6858000"/>
          </a:xfrm>
          <a:prstGeom prst="rect">
            <a:avLst/>
          </a:prstGeom>
          <a:noFill/>
          <a:ln>
            <a:noFill/>
          </a:ln>
        </p:spPr>
      </p:pic>
      <p:sp>
        <p:nvSpPr>
          <p:cNvPr id="1189" name="Google Shape;1189;p69"/>
          <p:cNvSpPr/>
          <p:nvPr/>
        </p:nvSpPr>
        <p:spPr>
          <a:xfrm>
            <a:off x="5292031" y="745530"/>
            <a:ext cx="5143500" cy="642938"/>
          </a:xfrm>
          <a:prstGeom prst="rect">
            <a:avLst/>
          </a:prstGeom>
          <a:noFill/>
          <a:ln>
            <a:noFill/>
          </a:ln>
        </p:spPr>
        <p:txBody>
          <a:bodyPr spcFirstLastPara="1" wrap="square" lIns="0" tIns="0" rIns="0" bIns="0" anchor="t" anchorCtr="0">
            <a:noAutofit/>
          </a:bodyPr>
          <a:lstStyle/>
          <a:p>
            <a:pPr>
              <a:lnSpc>
                <a:spcPct val="124742"/>
              </a:lnSpc>
              <a:buClr>
                <a:srgbClr val="231971"/>
              </a:buClr>
              <a:buSzPts val="4850"/>
            </a:pPr>
            <a:r>
              <a:rPr lang="en-US" sz="4042" b="1">
                <a:solidFill>
                  <a:srgbClr val="231971"/>
                </a:solidFill>
                <a:latin typeface="Outfit ExtraBold"/>
                <a:ea typeface="Outfit ExtraBold"/>
                <a:cs typeface="Outfit ExtraBold"/>
                <a:sym typeface="Outfit ExtraBold"/>
              </a:rPr>
              <a:t>Conclusion</a:t>
            </a:r>
            <a:endParaRPr sz="4042">
              <a:solidFill>
                <a:schemeClr val="dk1"/>
              </a:solidFill>
              <a:latin typeface="Calibri"/>
              <a:ea typeface="Calibri"/>
              <a:cs typeface="Calibri"/>
              <a:sym typeface="Calibri"/>
            </a:endParaRPr>
          </a:p>
        </p:txBody>
      </p:sp>
      <p:sp>
        <p:nvSpPr>
          <p:cNvPr id="1190" name="Google Shape;1190;p69"/>
          <p:cNvSpPr/>
          <p:nvPr/>
        </p:nvSpPr>
        <p:spPr>
          <a:xfrm>
            <a:off x="5292031" y="1928416"/>
            <a:ext cx="462856" cy="462856"/>
          </a:xfrm>
          <a:prstGeom prst="roundRect">
            <a:avLst>
              <a:gd name="adj" fmla="val 18669"/>
            </a:avLst>
          </a:prstGeom>
          <a:solidFill>
            <a:srgbClr val="E9E6FA"/>
          </a:solidFill>
          <a:ln w="15225" cap="flat" cmpd="sng">
            <a:solidFill>
              <a:srgbClr val="BDB8DF"/>
            </a:solidFill>
            <a:prstDash val="solid"/>
            <a:round/>
            <a:headEnd type="none" w="sm" len="sm"/>
            <a:tailEnd type="none" w="sm" len="sm"/>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191" name="Google Shape;1191;p69"/>
          <p:cNvSpPr/>
          <p:nvPr/>
        </p:nvSpPr>
        <p:spPr>
          <a:xfrm>
            <a:off x="5463282" y="2005508"/>
            <a:ext cx="120353" cy="308570"/>
          </a:xfrm>
          <a:prstGeom prst="rect">
            <a:avLst/>
          </a:prstGeom>
          <a:noFill/>
          <a:ln>
            <a:noFill/>
          </a:ln>
        </p:spPr>
        <p:txBody>
          <a:bodyPr spcFirstLastPara="1" wrap="square" lIns="0" tIns="0" rIns="0" bIns="0" anchor="t" anchorCtr="0">
            <a:noAutofit/>
          </a:bodyPr>
          <a:lstStyle/>
          <a:p>
            <a:pPr algn="ctr">
              <a:buClr>
                <a:srgbClr val="2A2742"/>
              </a:buClr>
              <a:buSzPts val="2900"/>
            </a:pPr>
            <a:r>
              <a:rPr lang="en-US" sz="2417" b="1">
                <a:solidFill>
                  <a:srgbClr val="2A2742"/>
                </a:solidFill>
                <a:latin typeface="Outfit ExtraBold"/>
                <a:ea typeface="Outfit ExtraBold"/>
                <a:cs typeface="Outfit ExtraBold"/>
                <a:sym typeface="Outfit ExtraBold"/>
              </a:rPr>
              <a:t>1</a:t>
            </a:r>
            <a:endParaRPr sz="2417">
              <a:solidFill>
                <a:schemeClr val="dk1"/>
              </a:solidFill>
              <a:latin typeface="Calibri"/>
              <a:ea typeface="Calibri"/>
              <a:cs typeface="Calibri"/>
              <a:sym typeface="Calibri"/>
            </a:endParaRPr>
          </a:p>
        </p:txBody>
      </p:sp>
      <p:sp>
        <p:nvSpPr>
          <p:cNvPr id="1192" name="Google Shape;1192;p69"/>
          <p:cNvSpPr/>
          <p:nvPr/>
        </p:nvSpPr>
        <p:spPr>
          <a:xfrm>
            <a:off x="5960567" y="1928416"/>
            <a:ext cx="3384155" cy="321469"/>
          </a:xfrm>
          <a:prstGeom prst="rect">
            <a:avLst/>
          </a:prstGeom>
          <a:noFill/>
          <a:ln>
            <a:noFill/>
          </a:ln>
        </p:spPr>
        <p:txBody>
          <a:bodyPr spcFirstLastPara="1" wrap="square" lIns="0" tIns="0" rIns="0" bIns="0" anchor="t" anchorCtr="0">
            <a:noAutofit/>
          </a:bodyPr>
          <a:lstStyle/>
          <a:p>
            <a:pPr>
              <a:lnSpc>
                <a:spcPct val="125000"/>
              </a:lnSpc>
              <a:buClr>
                <a:srgbClr val="2A2742"/>
              </a:buClr>
              <a:buSzPts val="2400"/>
            </a:pPr>
            <a:r>
              <a:rPr lang="en-US" sz="2000" b="1" dirty="0">
                <a:solidFill>
                  <a:srgbClr val="2A2742"/>
                </a:solidFill>
                <a:latin typeface="Outfit ExtraBold"/>
                <a:ea typeface="Outfit ExtraBold"/>
                <a:cs typeface="Outfit ExtraBold"/>
                <a:sym typeface="Outfit ExtraBold"/>
              </a:rPr>
              <a:t>Comprehensive Framework</a:t>
            </a:r>
            <a:endParaRPr sz="2000" dirty="0">
              <a:solidFill>
                <a:schemeClr val="dk1"/>
              </a:solidFill>
              <a:latin typeface="Calibri"/>
              <a:ea typeface="Calibri"/>
              <a:cs typeface="Calibri"/>
              <a:sym typeface="Calibri"/>
            </a:endParaRPr>
          </a:p>
        </p:txBody>
      </p:sp>
      <p:sp>
        <p:nvSpPr>
          <p:cNvPr id="1193" name="Google Shape;1193;p69"/>
          <p:cNvSpPr/>
          <p:nvPr/>
        </p:nvSpPr>
        <p:spPr>
          <a:xfrm>
            <a:off x="5960567" y="2373313"/>
            <a:ext cx="5511403" cy="658416"/>
          </a:xfrm>
          <a:prstGeom prst="rect">
            <a:avLst/>
          </a:prstGeom>
          <a:noFill/>
          <a:ln>
            <a:noFill/>
          </a:ln>
        </p:spPr>
        <p:txBody>
          <a:bodyPr spcFirstLastPara="1" wrap="square" lIns="0" tIns="0" rIns="0" bIns="0" anchor="t" anchorCtr="0">
            <a:noAutofit/>
          </a:bodyPr>
          <a:lstStyle/>
          <a:p>
            <a:pPr algn="just">
              <a:lnSpc>
                <a:spcPct val="163157"/>
              </a:lnSpc>
              <a:buClr>
                <a:srgbClr val="2A2742"/>
              </a:buClr>
              <a:buSzPts val="1900"/>
            </a:pPr>
            <a:r>
              <a:rPr lang="en-US" sz="1583" dirty="0">
                <a:solidFill>
                  <a:srgbClr val="2A2742"/>
                </a:solidFill>
                <a:latin typeface="Arimo"/>
                <a:ea typeface="Arimo"/>
                <a:cs typeface="Arimo"/>
                <a:sym typeface="Arimo"/>
              </a:rPr>
              <a:t>This framework provides a holistic approach to addressing sustainability in standards.</a:t>
            </a:r>
            <a:endParaRPr sz="1583" dirty="0">
              <a:solidFill>
                <a:schemeClr val="dk1"/>
              </a:solidFill>
              <a:latin typeface="Calibri"/>
              <a:ea typeface="Calibri"/>
              <a:cs typeface="Calibri"/>
              <a:sym typeface="Calibri"/>
            </a:endParaRPr>
          </a:p>
        </p:txBody>
      </p:sp>
      <p:sp>
        <p:nvSpPr>
          <p:cNvPr id="1194" name="Google Shape;1194;p69"/>
          <p:cNvSpPr/>
          <p:nvPr/>
        </p:nvSpPr>
        <p:spPr>
          <a:xfrm>
            <a:off x="5292031" y="3468787"/>
            <a:ext cx="462856" cy="462856"/>
          </a:xfrm>
          <a:prstGeom prst="roundRect">
            <a:avLst>
              <a:gd name="adj" fmla="val 18669"/>
            </a:avLst>
          </a:prstGeom>
          <a:solidFill>
            <a:srgbClr val="E9E6FA"/>
          </a:solidFill>
          <a:ln w="15225" cap="flat" cmpd="sng">
            <a:solidFill>
              <a:srgbClr val="BDB8DF"/>
            </a:solidFill>
            <a:prstDash val="solid"/>
            <a:round/>
            <a:headEnd type="none" w="sm" len="sm"/>
            <a:tailEnd type="none" w="sm" len="sm"/>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195" name="Google Shape;1195;p69"/>
          <p:cNvSpPr/>
          <p:nvPr/>
        </p:nvSpPr>
        <p:spPr>
          <a:xfrm>
            <a:off x="5434508" y="3545880"/>
            <a:ext cx="177800" cy="308570"/>
          </a:xfrm>
          <a:prstGeom prst="rect">
            <a:avLst/>
          </a:prstGeom>
          <a:noFill/>
          <a:ln>
            <a:noFill/>
          </a:ln>
        </p:spPr>
        <p:txBody>
          <a:bodyPr spcFirstLastPara="1" wrap="square" lIns="0" tIns="0" rIns="0" bIns="0" anchor="t" anchorCtr="0">
            <a:noAutofit/>
          </a:bodyPr>
          <a:lstStyle/>
          <a:p>
            <a:pPr algn="ctr">
              <a:buClr>
                <a:srgbClr val="2A2742"/>
              </a:buClr>
              <a:buSzPts val="2900"/>
            </a:pPr>
            <a:r>
              <a:rPr lang="en-US" sz="2417" b="1">
                <a:solidFill>
                  <a:srgbClr val="2A2742"/>
                </a:solidFill>
                <a:latin typeface="Outfit ExtraBold"/>
                <a:ea typeface="Outfit ExtraBold"/>
                <a:cs typeface="Outfit ExtraBold"/>
                <a:sym typeface="Outfit ExtraBold"/>
              </a:rPr>
              <a:t>2</a:t>
            </a:r>
            <a:endParaRPr sz="2417">
              <a:solidFill>
                <a:schemeClr val="dk1"/>
              </a:solidFill>
              <a:latin typeface="Calibri"/>
              <a:ea typeface="Calibri"/>
              <a:cs typeface="Calibri"/>
              <a:sym typeface="Calibri"/>
            </a:endParaRPr>
          </a:p>
        </p:txBody>
      </p:sp>
      <p:sp>
        <p:nvSpPr>
          <p:cNvPr id="1196" name="Google Shape;1196;p69"/>
          <p:cNvSpPr/>
          <p:nvPr/>
        </p:nvSpPr>
        <p:spPr>
          <a:xfrm>
            <a:off x="5960567" y="3468787"/>
            <a:ext cx="2571750" cy="321469"/>
          </a:xfrm>
          <a:prstGeom prst="rect">
            <a:avLst/>
          </a:prstGeom>
          <a:noFill/>
          <a:ln>
            <a:noFill/>
          </a:ln>
        </p:spPr>
        <p:txBody>
          <a:bodyPr spcFirstLastPara="1" wrap="square" lIns="0" tIns="0" rIns="0" bIns="0" anchor="t" anchorCtr="0">
            <a:noAutofit/>
          </a:bodyPr>
          <a:lstStyle/>
          <a:p>
            <a:pPr>
              <a:lnSpc>
                <a:spcPct val="125000"/>
              </a:lnSpc>
              <a:buClr>
                <a:srgbClr val="2A2742"/>
              </a:buClr>
              <a:buSzPts val="2400"/>
            </a:pPr>
            <a:r>
              <a:rPr lang="en-US" sz="2000" b="1">
                <a:solidFill>
                  <a:srgbClr val="2A2742"/>
                </a:solidFill>
                <a:latin typeface="Outfit ExtraBold"/>
                <a:ea typeface="Outfit ExtraBold"/>
                <a:cs typeface="Outfit ExtraBold"/>
                <a:sym typeface="Outfit ExtraBold"/>
              </a:rPr>
              <a:t>Collaborative Effort</a:t>
            </a:r>
            <a:endParaRPr sz="2000">
              <a:solidFill>
                <a:schemeClr val="dk1"/>
              </a:solidFill>
              <a:latin typeface="Calibri"/>
              <a:ea typeface="Calibri"/>
              <a:cs typeface="Calibri"/>
              <a:sym typeface="Calibri"/>
            </a:endParaRPr>
          </a:p>
        </p:txBody>
      </p:sp>
      <p:sp>
        <p:nvSpPr>
          <p:cNvPr id="1197" name="Google Shape;1197;p69"/>
          <p:cNvSpPr/>
          <p:nvPr/>
        </p:nvSpPr>
        <p:spPr>
          <a:xfrm>
            <a:off x="5960567" y="3913684"/>
            <a:ext cx="5511403" cy="658416"/>
          </a:xfrm>
          <a:prstGeom prst="rect">
            <a:avLst/>
          </a:prstGeom>
          <a:noFill/>
          <a:ln>
            <a:noFill/>
          </a:ln>
        </p:spPr>
        <p:txBody>
          <a:bodyPr spcFirstLastPara="1" wrap="square" lIns="0" tIns="0" rIns="0" bIns="0" anchor="t" anchorCtr="0">
            <a:noAutofit/>
          </a:bodyPr>
          <a:lstStyle/>
          <a:p>
            <a:pPr algn="just">
              <a:lnSpc>
                <a:spcPct val="163157"/>
              </a:lnSpc>
              <a:buClr>
                <a:srgbClr val="2A2742"/>
              </a:buClr>
              <a:buSzPts val="1900"/>
            </a:pPr>
            <a:r>
              <a:rPr lang="en-US" sz="1583" dirty="0">
                <a:solidFill>
                  <a:srgbClr val="2A2742"/>
                </a:solidFill>
                <a:latin typeface="Arimo"/>
                <a:ea typeface="Arimo"/>
                <a:cs typeface="Arimo"/>
                <a:sym typeface="Arimo"/>
              </a:rPr>
              <a:t>Successful implementation requires the engagement of diverse stakeholders.</a:t>
            </a:r>
            <a:endParaRPr sz="1583" dirty="0">
              <a:solidFill>
                <a:schemeClr val="dk1"/>
              </a:solidFill>
              <a:latin typeface="Calibri"/>
              <a:ea typeface="Calibri"/>
              <a:cs typeface="Calibri"/>
              <a:sym typeface="Calibri"/>
            </a:endParaRPr>
          </a:p>
        </p:txBody>
      </p:sp>
      <p:sp>
        <p:nvSpPr>
          <p:cNvPr id="1198" name="Google Shape;1198;p69"/>
          <p:cNvSpPr/>
          <p:nvPr/>
        </p:nvSpPr>
        <p:spPr>
          <a:xfrm>
            <a:off x="5292031" y="5009158"/>
            <a:ext cx="462856" cy="462856"/>
          </a:xfrm>
          <a:prstGeom prst="roundRect">
            <a:avLst>
              <a:gd name="adj" fmla="val 18669"/>
            </a:avLst>
          </a:prstGeom>
          <a:solidFill>
            <a:srgbClr val="E9E6FA"/>
          </a:solidFill>
          <a:ln w="15225" cap="flat" cmpd="sng">
            <a:solidFill>
              <a:srgbClr val="BDB8DF"/>
            </a:solidFill>
            <a:prstDash val="solid"/>
            <a:round/>
            <a:headEnd type="none" w="sm" len="sm"/>
            <a:tailEnd type="none" w="sm" len="sm"/>
          </a:ln>
        </p:spPr>
        <p:txBody>
          <a:bodyPr spcFirstLastPara="1" wrap="square" lIns="76188" tIns="38083" rIns="76188" bIns="38083" anchor="t" anchorCtr="0">
            <a:noAutofit/>
          </a:bodyPr>
          <a:lstStyle/>
          <a:p>
            <a:endParaRPr sz="1500">
              <a:solidFill>
                <a:schemeClr val="dk1"/>
              </a:solidFill>
              <a:latin typeface="Calibri"/>
              <a:ea typeface="Calibri"/>
              <a:cs typeface="Calibri"/>
              <a:sym typeface="Calibri"/>
            </a:endParaRPr>
          </a:p>
        </p:txBody>
      </p:sp>
      <p:sp>
        <p:nvSpPr>
          <p:cNvPr id="1199" name="Google Shape;1199;p69"/>
          <p:cNvSpPr/>
          <p:nvPr/>
        </p:nvSpPr>
        <p:spPr>
          <a:xfrm>
            <a:off x="5435600" y="5086251"/>
            <a:ext cx="175618" cy="308570"/>
          </a:xfrm>
          <a:prstGeom prst="rect">
            <a:avLst/>
          </a:prstGeom>
          <a:noFill/>
          <a:ln>
            <a:noFill/>
          </a:ln>
        </p:spPr>
        <p:txBody>
          <a:bodyPr spcFirstLastPara="1" wrap="square" lIns="0" tIns="0" rIns="0" bIns="0" anchor="t" anchorCtr="0">
            <a:noAutofit/>
          </a:bodyPr>
          <a:lstStyle/>
          <a:p>
            <a:pPr algn="ctr">
              <a:buClr>
                <a:srgbClr val="2A2742"/>
              </a:buClr>
              <a:buSzPts val="2900"/>
            </a:pPr>
            <a:r>
              <a:rPr lang="en-US" sz="2417" b="1">
                <a:solidFill>
                  <a:srgbClr val="2A2742"/>
                </a:solidFill>
                <a:latin typeface="Outfit ExtraBold"/>
                <a:ea typeface="Outfit ExtraBold"/>
                <a:cs typeface="Outfit ExtraBold"/>
                <a:sym typeface="Outfit ExtraBold"/>
              </a:rPr>
              <a:t>3</a:t>
            </a:r>
            <a:endParaRPr sz="2417">
              <a:solidFill>
                <a:schemeClr val="dk1"/>
              </a:solidFill>
              <a:latin typeface="Calibri"/>
              <a:ea typeface="Calibri"/>
              <a:cs typeface="Calibri"/>
              <a:sym typeface="Calibri"/>
            </a:endParaRPr>
          </a:p>
        </p:txBody>
      </p:sp>
      <p:sp>
        <p:nvSpPr>
          <p:cNvPr id="1200" name="Google Shape;1200;p69"/>
          <p:cNvSpPr/>
          <p:nvPr/>
        </p:nvSpPr>
        <p:spPr>
          <a:xfrm>
            <a:off x="5960566" y="5009158"/>
            <a:ext cx="3094223" cy="321469"/>
          </a:xfrm>
          <a:prstGeom prst="rect">
            <a:avLst/>
          </a:prstGeom>
          <a:noFill/>
          <a:ln>
            <a:noFill/>
          </a:ln>
        </p:spPr>
        <p:txBody>
          <a:bodyPr spcFirstLastPara="1" wrap="square" lIns="0" tIns="0" rIns="0" bIns="0" anchor="t" anchorCtr="0">
            <a:noAutofit/>
          </a:bodyPr>
          <a:lstStyle/>
          <a:p>
            <a:pPr>
              <a:lnSpc>
                <a:spcPct val="125000"/>
              </a:lnSpc>
              <a:buClr>
                <a:srgbClr val="2A2742"/>
              </a:buClr>
              <a:buSzPts val="2400"/>
            </a:pPr>
            <a:r>
              <a:rPr lang="en-US" sz="2000" b="1" dirty="0">
                <a:solidFill>
                  <a:srgbClr val="2A2742"/>
                </a:solidFill>
                <a:latin typeface="Outfit ExtraBold"/>
                <a:ea typeface="Outfit ExtraBold"/>
                <a:cs typeface="Outfit ExtraBold"/>
                <a:sym typeface="Outfit ExtraBold"/>
              </a:rPr>
              <a:t>Continuous Improvement</a:t>
            </a:r>
            <a:endParaRPr sz="2000" dirty="0">
              <a:solidFill>
                <a:schemeClr val="dk1"/>
              </a:solidFill>
              <a:latin typeface="Calibri"/>
              <a:ea typeface="Calibri"/>
              <a:cs typeface="Calibri"/>
              <a:sym typeface="Calibri"/>
            </a:endParaRPr>
          </a:p>
        </p:txBody>
      </p:sp>
      <p:sp>
        <p:nvSpPr>
          <p:cNvPr id="1201" name="Google Shape;1201;p69"/>
          <p:cNvSpPr/>
          <p:nvPr/>
        </p:nvSpPr>
        <p:spPr>
          <a:xfrm>
            <a:off x="5960567" y="5454055"/>
            <a:ext cx="5511403" cy="658416"/>
          </a:xfrm>
          <a:prstGeom prst="rect">
            <a:avLst/>
          </a:prstGeom>
          <a:noFill/>
          <a:ln>
            <a:noFill/>
          </a:ln>
        </p:spPr>
        <p:txBody>
          <a:bodyPr spcFirstLastPara="1" wrap="square" lIns="0" tIns="0" rIns="0" bIns="0" anchor="t" anchorCtr="0">
            <a:noAutofit/>
          </a:bodyPr>
          <a:lstStyle/>
          <a:p>
            <a:pPr algn="just">
              <a:lnSpc>
                <a:spcPct val="163157"/>
              </a:lnSpc>
              <a:buClr>
                <a:srgbClr val="2A2742"/>
              </a:buClr>
              <a:buSzPts val="1900"/>
            </a:pPr>
            <a:r>
              <a:rPr lang="en-US" sz="1583" dirty="0">
                <a:solidFill>
                  <a:srgbClr val="2A2742"/>
                </a:solidFill>
                <a:latin typeface="Arimo"/>
                <a:ea typeface="Arimo"/>
                <a:cs typeface="Arimo"/>
                <a:sym typeface="Arimo"/>
              </a:rPr>
              <a:t>Standards must evolve to keep pace with changing sustainability needs.</a:t>
            </a:r>
            <a:endParaRPr sz="1583" dirty="0">
              <a:solidFill>
                <a:schemeClr val="dk1"/>
              </a:solidFill>
              <a:latin typeface="Calibri"/>
              <a:ea typeface="Calibri"/>
              <a:cs typeface="Calibri"/>
              <a:sym typeface="Calibri"/>
            </a:endParaRPr>
          </a:p>
        </p:txBody>
      </p:sp>
      <p:sp>
        <p:nvSpPr>
          <p:cNvPr id="16"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206636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1013131" y="872864"/>
            <a:ext cx="4695627" cy="586978"/>
          </a:xfrm>
          <a:prstGeom prst="rect">
            <a:avLst/>
          </a:prstGeom>
          <a:noFill/>
          <a:ln/>
        </p:spPr>
        <p:txBody>
          <a:bodyPr wrap="none" lIns="0" tIns="0" rIns="0" bIns="0" rtlCol="0" anchor="t"/>
          <a:lstStyle/>
          <a:p>
            <a:pPr algn="just">
              <a:lnSpc>
                <a:spcPct val="107000"/>
              </a:lnSpc>
              <a:spcAft>
                <a:spcPts val="667"/>
              </a:spcAft>
            </a:pPr>
            <a:r>
              <a:rPr lang="en-US" sz="3667" b="1" dirty="0">
                <a:solidFill>
                  <a:srgbClr val="231971"/>
                </a:solidFill>
                <a:latin typeface="Outfit Extra Bold" pitchFamily="34" charset="0"/>
              </a:rPr>
              <a:t>Structure of ISO</a:t>
            </a:r>
            <a:endParaRPr lang="en-IN" sz="3667" b="1" dirty="0">
              <a:solidFill>
                <a:srgbClr val="231971"/>
              </a:solidFill>
              <a:latin typeface="Outfit Extra Bold" pitchFamily="34" charset="0"/>
            </a:endParaRPr>
          </a:p>
        </p:txBody>
      </p:sp>
      <p:sp>
        <p:nvSpPr>
          <p:cNvPr id="14" name="TextBox 13">
            <a:extLst>
              <a:ext uri="{FF2B5EF4-FFF2-40B4-BE49-F238E27FC236}">
                <a16:creationId xmlns:a16="http://schemas.microsoft.com/office/drawing/2014/main" id="{57B4B0F8-3D29-1FB0-4044-575E486EFF01}"/>
              </a:ext>
            </a:extLst>
          </p:cNvPr>
          <p:cNvSpPr txBox="1"/>
          <p:nvPr/>
        </p:nvSpPr>
        <p:spPr>
          <a:xfrm>
            <a:off x="611909" y="1947576"/>
            <a:ext cx="4826000" cy="4759444"/>
          </a:xfrm>
          <a:prstGeom prst="rect">
            <a:avLst/>
          </a:prstGeom>
          <a:noFill/>
        </p:spPr>
        <p:txBody>
          <a:bodyPr wrap="square">
            <a:spAutoFit/>
          </a:bodyPr>
          <a:lstStyle/>
          <a:p>
            <a:pPr marL="380985" indent="-380985" algn="just">
              <a:buFont typeface="Wingdings" pitchFamily="2" charset="2"/>
              <a:buChar char="Ø"/>
            </a:pPr>
            <a:r>
              <a:rPr lang="en-IN" sz="2333" b="1" dirty="0">
                <a:solidFill>
                  <a:srgbClr val="000000"/>
                </a:solidFill>
              </a:rPr>
              <a:t>General Assembly</a:t>
            </a:r>
            <a:r>
              <a:rPr lang="en-IN" sz="2333" dirty="0">
                <a:solidFill>
                  <a:srgbClr val="000000"/>
                </a:solidFill>
              </a:rPr>
              <a:t>: Ultimate authority</a:t>
            </a:r>
          </a:p>
          <a:p>
            <a:pPr marL="380985" indent="-380985" algn="just">
              <a:buFont typeface="Wingdings" pitchFamily="2" charset="2"/>
              <a:buChar char="Ø"/>
            </a:pPr>
            <a:endParaRPr lang="en-IN" sz="2333" dirty="0">
              <a:solidFill>
                <a:srgbClr val="000000"/>
              </a:solidFill>
            </a:endParaRPr>
          </a:p>
          <a:p>
            <a:pPr marL="380985" indent="-380985" algn="just">
              <a:buFont typeface="Wingdings" pitchFamily="2" charset="2"/>
              <a:buChar char="Ø"/>
            </a:pPr>
            <a:r>
              <a:rPr lang="en-IN" sz="2333" b="1" dirty="0">
                <a:solidFill>
                  <a:srgbClr val="000000"/>
                </a:solidFill>
              </a:rPr>
              <a:t>ISO Council</a:t>
            </a:r>
            <a:r>
              <a:rPr lang="en-IN" sz="2333" dirty="0">
                <a:solidFill>
                  <a:srgbClr val="000000"/>
                </a:solidFill>
              </a:rPr>
              <a:t>: Core governance body</a:t>
            </a:r>
          </a:p>
          <a:p>
            <a:pPr marL="380985" indent="-380985" algn="just">
              <a:buFont typeface="Wingdings" pitchFamily="2" charset="2"/>
              <a:buChar char="Ø"/>
            </a:pPr>
            <a:endParaRPr lang="en-IN" sz="2333" dirty="0">
              <a:solidFill>
                <a:srgbClr val="000000"/>
              </a:solidFill>
            </a:endParaRPr>
          </a:p>
          <a:p>
            <a:pPr marL="380985" indent="-380985" algn="just">
              <a:buFont typeface="Wingdings" pitchFamily="2" charset="2"/>
              <a:buChar char="Ø"/>
            </a:pPr>
            <a:r>
              <a:rPr lang="en-IN" sz="2333" b="1" dirty="0">
                <a:solidFill>
                  <a:srgbClr val="000000"/>
                </a:solidFill>
              </a:rPr>
              <a:t>Technical Management Board (TMB)</a:t>
            </a:r>
            <a:r>
              <a:rPr lang="en-IN" sz="2333" dirty="0">
                <a:solidFill>
                  <a:srgbClr val="000000"/>
                </a:solidFill>
              </a:rPr>
              <a:t>: Oversees technical work</a:t>
            </a:r>
          </a:p>
          <a:p>
            <a:pPr marL="380985" indent="-380985" algn="just">
              <a:buFont typeface="Arial" panose="020B0604020202020204" pitchFamily="34" charset="0"/>
              <a:buChar char="•"/>
            </a:pPr>
            <a:endParaRPr lang="en-IN" sz="2333" dirty="0"/>
          </a:p>
          <a:p>
            <a:pPr marL="380985" indent="-380985" algn="just">
              <a:buFont typeface="Arial" panose="020B0604020202020204" pitchFamily="34" charset="0"/>
              <a:buChar char="•"/>
            </a:pPr>
            <a:endParaRPr lang="en-IN" sz="2333" dirty="0"/>
          </a:p>
          <a:p>
            <a:pPr algn="just"/>
            <a:endParaRPr lang="en-IN" sz="2333" b="1" dirty="0"/>
          </a:p>
          <a:p>
            <a:pPr algn="just"/>
            <a:endParaRPr lang="en-IN" sz="2333" b="1" dirty="0"/>
          </a:p>
          <a:p>
            <a:pPr algn="just"/>
            <a:endParaRPr lang="en-IN" sz="2333" b="1" dirty="0"/>
          </a:p>
          <a:p>
            <a:pPr algn="just"/>
            <a:endParaRPr lang="en-IN" sz="2333" dirty="0"/>
          </a:p>
        </p:txBody>
      </p:sp>
      <p:pic>
        <p:nvPicPr>
          <p:cNvPr id="2" name="Picture 1">
            <a:extLst>
              <a:ext uri="{FF2B5EF4-FFF2-40B4-BE49-F238E27FC236}">
                <a16:creationId xmlns:a16="http://schemas.microsoft.com/office/drawing/2014/main" id="{A10F291D-29D1-48E4-9881-7709DFC48A37}"/>
              </a:ext>
            </a:extLst>
          </p:cNvPr>
          <p:cNvPicPr>
            <a:picLocks noChangeAspect="1"/>
          </p:cNvPicPr>
          <p:nvPr/>
        </p:nvPicPr>
        <p:blipFill>
          <a:blip r:embed="rId3"/>
          <a:stretch>
            <a:fillRect/>
          </a:stretch>
        </p:blipFill>
        <p:spPr>
          <a:xfrm>
            <a:off x="5437909" y="1143000"/>
            <a:ext cx="6350000" cy="4906818"/>
          </a:xfrm>
          <a:prstGeom prst="rect">
            <a:avLst/>
          </a:prstGeom>
        </p:spPr>
      </p:pic>
      <p:sp>
        <p:nvSpPr>
          <p:cNvPr id="5" name="Rectangle 4"/>
          <p:cNvSpPr/>
          <p:nvPr/>
        </p:nvSpPr>
        <p:spPr>
          <a:xfrm>
            <a:off x="10725355" y="6448324"/>
            <a:ext cx="1466645" cy="319548"/>
          </a:xfrm>
          <a:prstGeom prst="rect">
            <a:avLst/>
          </a:prstGeom>
          <a:solidFill>
            <a:srgbClr val="CFCCEB"/>
          </a:solidFill>
          <a:ln>
            <a:solidFill>
              <a:srgbClr val="E1CCF0"/>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1500"/>
          </a:p>
        </p:txBody>
      </p:sp>
      <p:sp>
        <p:nvSpPr>
          <p:cNvPr id="6"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785651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1013131" y="872864"/>
            <a:ext cx="4695627" cy="586978"/>
          </a:xfrm>
          <a:prstGeom prst="rect">
            <a:avLst/>
          </a:prstGeom>
          <a:noFill/>
          <a:ln/>
        </p:spPr>
        <p:txBody>
          <a:bodyPr wrap="none" lIns="0" tIns="0" rIns="0" bIns="0" rtlCol="0" anchor="t"/>
          <a:lstStyle/>
          <a:p>
            <a:pPr algn="just">
              <a:lnSpc>
                <a:spcPct val="107000"/>
              </a:lnSpc>
              <a:spcAft>
                <a:spcPts val="667"/>
              </a:spcAft>
            </a:pPr>
            <a:r>
              <a:rPr lang="en-US" sz="3667" b="1" dirty="0">
                <a:solidFill>
                  <a:srgbClr val="231971"/>
                </a:solidFill>
                <a:latin typeface="Outfit Extra Bold" pitchFamily="34" charset="0"/>
              </a:rPr>
              <a:t>ISO Deliverables</a:t>
            </a:r>
            <a:endParaRPr lang="en-IN" sz="3667" b="1" dirty="0">
              <a:solidFill>
                <a:srgbClr val="231971"/>
              </a:solidFill>
              <a:latin typeface="Outfit Extra Bold" pitchFamily="34" charset="0"/>
            </a:endParaRPr>
          </a:p>
        </p:txBody>
      </p:sp>
      <p:sp>
        <p:nvSpPr>
          <p:cNvPr id="14" name="TextBox 13">
            <a:extLst>
              <a:ext uri="{FF2B5EF4-FFF2-40B4-BE49-F238E27FC236}">
                <a16:creationId xmlns:a16="http://schemas.microsoft.com/office/drawing/2014/main" id="{57B4B0F8-3D29-1FB0-4044-575E486EFF01}"/>
              </a:ext>
            </a:extLst>
          </p:cNvPr>
          <p:cNvSpPr txBox="1"/>
          <p:nvPr/>
        </p:nvSpPr>
        <p:spPr>
          <a:xfrm>
            <a:off x="1013131" y="1743226"/>
            <a:ext cx="5914908" cy="3323410"/>
          </a:xfrm>
          <a:prstGeom prst="rect">
            <a:avLst/>
          </a:prstGeom>
          <a:noFill/>
        </p:spPr>
        <p:txBody>
          <a:bodyPr wrap="square">
            <a:spAutoFit/>
          </a:bodyPr>
          <a:lstStyle/>
          <a:p>
            <a:pPr algn="just"/>
            <a:r>
              <a:rPr lang="en-IN" sz="2333" dirty="0">
                <a:solidFill>
                  <a:srgbClr val="000000"/>
                </a:solidFill>
              </a:rPr>
              <a:t>Types of ISO publications:</a:t>
            </a:r>
          </a:p>
          <a:p>
            <a:pPr algn="just"/>
            <a:endParaRPr lang="en-IN" sz="2333" dirty="0">
              <a:solidFill>
                <a:srgbClr val="000000"/>
              </a:solidFill>
            </a:endParaRPr>
          </a:p>
          <a:p>
            <a:pPr marL="619100" lvl="1" indent="-238115" algn="just">
              <a:buFont typeface="Arial" panose="020B0604020202020204" pitchFamily="34" charset="0"/>
              <a:buChar char="•"/>
            </a:pPr>
            <a:r>
              <a:rPr lang="en-IN" sz="2333" dirty="0">
                <a:solidFill>
                  <a:srgbClr val="000000"/>
                </a:solidFill>
              </a:rPr>
              <a:t>International Standards</a:t>
            </a:r>
          </a:p>
          <a:p>
            <a:pPr marL="619100" lvl="1" indent="-238115" algn="just">
              <a:buFont typeface="Arial" panose="020B0604020202020204" pitchFamily="34" charset="0"/>
              <a:buChar char="•"/>
            </a:pPr>
            <a:r>
              <a:rPr lang="en-IN" sz="2333" dirty="0">
                <a:solidFill>
                  <a:srgbClr val="000000"/>
                </a:solidFill>
              </a:rPr>
              <a:t>Technical Specifications</a:t>
            </a:r>
          </a:p>
          <a:p>
            <a:pPr marL="619100" lvl="1" indent="-238115" algn="just">
              <a:buFont typeface="Arial" panose="020B0604020202020204" pitchFamily="34" charset="0"/>
              <a:buChar char="•"/>
            </a:pPr>
            <a:r>
              <a:rPr lang="en-IN" sz="2333" dirty="0">
                <a:solidFill>
                  <a:srgbClr val="000000"/>
                </a:solidFill>
              </a:rPr>
              <a:t>Technical Reports</a:t>
            </a:r>
          </a:p>
          <a:p>
            <a:pPr marL="619100" lvl="1" indent="-238115" algn="just">
              <a:buFont typeface="Arial" panose="020B0604020202020204" pitchFamily="34" charset="0"/>
              <a:buChar char="•"/>
            </a:pPr>
            <a:r>
              <a:rPr lang="en-IN" sz="2333" dirty="0">
                <a:solidFill>
                  <a:srgbClr val="000000"/>
                </a:solidFill>
              </a:rPr>
              <a:t>Publicly Available Specifications</a:t>
            </a:r>
          </a:p>
          <a:p>
            <a:pPr marL="619100" lvl="1" indent="-238115" algn="just">
              <a:buFont typeface="Arial" panose="020B0604020202020204" pitchFamily="34" charset="0"/>
              <a:buChar char="•"/>
            </a:pPr>
            <a:r>
              <a:rPr lang="en-IN" sz="2333" dirty="0">
                <a:solidFill>
                  <a:srgbClr val="000000"/>
                </a:solidFill>
              </a:rPr>
              <a:t>International Workshop Agreements (IWA)</a:t>
            </a:r>
          </a:p>
          <a:p>
            <a:pPr marL="619100" lvl="1" indent="-238115" algn="just">
              <a:buFont typeface="Arial" panose="020B0604020202020204" pitchFamily="34" charset="0"/>
              <a:buChar char="•"/>
            </a:pPr>
            <a:r>
              <a:rPr lang="en-IN" sz="2333" dirty="0">
                <a:solidFill>
                  <a:srgbClr val="000000"/>
                </a:solidFill>
              </a:rPr>
              <a:t>Guides</a:t>
            </a:r>
            <a:endParaRPr lang="en-IN" sz="2333" dirty="0"/>
          </a:p>
        </p:txBody>
      </p:sp>
      <p:pic>
        <p:nvPicPr>
          <p:cNvPr id="2" name="Picture 1"/>
          <p:cNvPicPr>
            <a:picLocks noChangeAspect="1"/>
          </p:cNvPicPr>
          <p:nvPr/>
        </p:nvPicPr>
        <p:blipFill>
          <a:blip r:embed="rId3"/>
          <a:stretch>
            <a:fillRect/>
          </a:stretch>
        </p:blipFill>
        <p:spPr>
          <a:xfrm>
            <a:off x="7128388" y="1351936"/>
            <a:ext cx="3555999" cy="3826387"/>
          </a:xfrm>
          <a:prstGeom prst="rect">
            <a:avLst/>
          </a:prstGeom>
        </p:spPr>
      </p:pic>
      <p:sp>
        <p:nvSpPr>
          <p:cNvPr id="5" name="Rectangle 4"/>
          <p:cNvSpPr/>
          <p:nvPr/>
        </p:nvSpPr>
        <p:spPr>
          <a:xfrm>
            <a:off x="10725355" y="6448324"/>
            <a:ext cx="1466645" cy="319548"/>
          </a:xfrm>
          <a:prstGeom prst="rect">
            <a:avLst/>
          </a:prstGeom>
          <a:solidFill>
            <a:srgbClr val="CFCCEB"/>
          </a:solidFill>
          <a:ln>
            <a:solidFill>
              <a:srgbClr val="E1CCF0"/>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1500"/>
          </a:p>
        </p:txBody>
      </p:sp>
      <p:sp>
        <p:nvSpPr>
          <p:cNvPr id="6"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3556364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1013131" y="872864"/>
            <a:ext cx="4695627" cy="586978"/>
          </a:xfrm>
          <a:prstGeom prst="rect">
            <a:avLst/>
          </a:prstGeom>
          <a:noFill/>
          <a:ln/>
        </p:spPr>
        <p:txBody>
          <a:bodyPr wrap="none" lIns="0" tIns="0" rIns="0" bIns="0" rtlCol="0" anchor="t"/>
          <a:lstStyle/>
          <a:p>
            <a:pPr algn="just">
              <a:lnSpc>
                <a:spcPct val="107000"/>
              </a:lnSpc>
              <a:spcAft>
                <a:spcPts val="667"/>
              </a:spcAft>
            </a:pPr>
            <a:r>
              <a:rPr lang="en-US" sz="3667" b="1" dirty="0">
                <a:solidFill>
                  <a:srgbClr val="231971"/>
                </a:solidFill>
                <a:latin typeface="Outfit Extra Bold" pitchFamily="34" charset="0"/>
              </a:rPr>
              <a:t>IEC</a:t>
            </a:r>
            <a:endParaRPr lang="en-IN" sz="3667" b="1" dirty="0">
              <a:solidFill>
                <a:srgbClr val="231971"/>
              </a:solidFill>
              <a:latin typeface="Outfit Extra Bold" pitchFamily="34" charset="0"/>
            </a:endParaRPr>
          </a:p>
        </p:txBody>
      </p:sp>
      <p:sp>
        <p:nvSpPr>
          <p:cNvPr id="14" name="TextBox 13">
            <a:extLst>
              <a:ext uri="{FF2B5EF4-FFF2-40B4-BE49-F238E27FC236}">
                <a16:creationId xmlns:a16="http://schemas.microsoft.com/office/drawing/2014/main" id="{57B4B0F8-3D29-1FB0-4044-575E486EFF01}"/>
              </a:ext>
            </a:extLst>
          </p:cNvPr>
          <p:cNvSpPr txBox="1"/>
          <p:nvPr/>
        </p:nvSpPr>
        <p:spPr>
          <a:xfrm>
            <a:off x="4170516" y="2128323"/>
            <a:ext cx="7374194" cy="3682418"/>
          </a:xfrm>
          <a:prstGeom prst="rect">
            <a:avLst/>
          </a:prstGeom>
          <a:noFill/>
        </p:spPr>
        <p:txBody>
          <a:bodyPr wrap="square">
            <a:spAutoFit/>
          </a:bodyPr>
          <a:lstStyle/>
          <a:p>
            <a:pPr algn="just"/>
            <a:r>
              <a:rPr lang="en-IN" sz="2333" b="1" dirty="0">
                <a:solidFill>
                  <a:srgbClr val="000000"/>
                </a:solidFill>
              </a:rPr>
              <a:t>Overview</a:t>
            </a:r>
            <a:r>
              <a:rPr lang="en-IN" sz="2333" dirty="0">
                <a:solidFill>
                  <a:srgbClr val="000000"/>
                </a:solidFill>
              </a:rPr>
              <a:t>: International Electrotechnical Commission (IEC)</a:t>
            </a:r>
            <a:r>
              <a:rPr lang="en-US" sz="2333" dirty="0">
                <a:solidFill>
                  <a:srgbClr val="000000"/>
                </a:solidFill>
              </a:rPr>
              <a:t> is a global organization that develops and publishes international standards for electrical, electronic, and related technologies. IEC's primary mission is to ensure that these technologies are safe, reliable, and efficient, and that they facilitate international trade and interoperability.</a:t>
            </a:r>
            <a:endParaRPr lang="en-IN" sz="2333" dirty="0">
              <a:solidFill>
                <a:srgbClr val="000000"/>
              </a:solidFill>
            </a:endParaRPr>
          </a:p>
          <a:p>
            <a:pPr algn="just"/>
            <a:endParaRPr lang="en-IN" sz="2333" dirty="0">
              <a:solidFill>
                <a:srgbClr val="000000"/>
              </a:solidFill>
            </a:endParaRPr>
          </a:p>
          <a:p>
            <a:pPr algn="just">
              <a:buFont typeface="Arial" panose="020B0604020202020204" pitchFamily="34" charset="0"/>
              <a:buChar char="•"/>
            </a:pPr>
            <a:r>
              <a:rPr lang="en-IN" sz="2333" dirty="0">
                <a:solidFill>
                  <a:srgbClr val="000000"/>
                </a:solidFill>
              </a:rPr>
              <a:t>Founded in 1906</a:t>
            </a:r>
          </a:p>
          <a:p>
            <a:pPr algn="just"/>
            <a:endParaRPr lang="en-IN" sz="2333" dirty="0">
              <a:solidFill>
                <a:srgbClr val="000000"/>
              </a:solidFill>
            </a:endParaRPr>
          </a:p>
          <a:p>
            <a:pPr algn="just"/>
            <a:endParaRPr lang="en-IN" sz="2333" dirty="0"/>
          </a:p>
        </p:txBody>
      </p:sp>
      <p:pic>
        <p:nvPicPr>
          <p:cNvPr id="4" name="Picture 3"/>
          <p:cNvPicPr>
            <a:picLocks noChangeAspect="1"/>
          </p:cNvPicPr>
          <p:nvPr/>
        </p:nvPicPr>
        <p:blipFill>
          <a:blip r:embed="rId3"/>
          <a:stretch>
            <a:fillRect/>
          </a:stretch>
        </p:blipFill>
        <p:spPr>
          <a:xfrm>
            <a:off x="491613" y="1823832"/>
            <a:ext cx="3457678" cy="3428232"/>
          </a:xfrm>
          <a:prstGeom prst="rect">
            <a:avLst/>
          </a:prstGeom>
        </p:spPr>
      </p:pic>
      <p:sp>
        <p:nvSpPr>
          <p:cNvPr id="5" name="Rectangle 4"/>
          <p:cNvSpPr/>
          <p:nvPr/>
        </p:nvSpPr>
        <p:spPr>
          <a:xfrm>
            <a:off x="10725355" y="6448324"/>
            <a:ext cx="1466645" cy="319548"/>
          </a:xfrm>
          <a:prstGeom prst="rect">
            <a:avLst/>
          </a:prstGeom>
          <a:solidFill>
            <a:srgbClr val="CFCCEB"/>
          </a:solidFill>
          <a:ln>
            <a:solidFill>
              <a:srgbClr val="E1CCF0"/>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1500"/>
          </a:p>
        </p:txBody>
      </p:sp>
      <p:sp>
        <p:nvSpPr>
          <p:cNvPr id="6"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3141227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1013131" y="872864"/>
            <a:ext cx="4695627" cy="586978"/>
          </a:xfrm>
          <a:prstGeom prst="rect">
            <a:avLst/>
          </a:prstGeom>
          <a:noFill/>
          <a:ln/>
        </p:spPr>
        <p:txBody>
          <a:bodyPr wrap="none" lIns="0" tIns="0" rIns="0" bIns="0" rtlCol="0" anchor="t"/>
          <a:lstStyle/>
          <a:p>
            <a:pPr algn="just">
              <a:lnSpc>
                <a:spcPct val="107000"/>
              </a:lnSpc>
              <a:spcAft>
                <a:spcPts val="667"/>
              </a:spcAft>
            </a:pPr>
            <a:r>
              <a:rPr lang="en-US" sz="3667" b="1" dirty="0">
                <a:solidFill>
                  <a:srgbClr val="231971"/>
                </a:solidFill>
                <a:latin typeface="Outfit Extra Bold" pitchFamily="34" charset="0"/>
              </a:rPr>
              <a:t>IEC Management Structure</a:t>
            </a:r>
            <a:endParaRPr lang="en-IN" sz="3667" b="1" dirty="0">
              <a:solidFill>
                <a:srgbClr val="231971"/>
              </a:solidFill>
              <a:latin typeface="Outfit Extra Bold" pitchFamily="34" charset="0"/>
            </a:endParaRPr>
          </a:p>
        </p:txBody>
      </p:sp>
      <p:sp>
        <p:nvSpPr>
          <p:cNvPr id="14" name="TextBox 13">
            <a:extLst>
              <a:ext uri="{FF2B5EF4-FFF2-40B4-BE49-F238E27FC236}">
                <a16:creationId xmlns:a16="http://schemas.microsoft.com/office/drawing/2014/main" id="{57B4B0F8-3D29-1FB0-4044-575E486EFF01}"/>
              </a:ext>
            </a:extLst>
          </p:cNvPr>
          <p:cNvSpPr txBox="1"/>
          <p:nvPr/>
        </p:nvSpPr>
        <p:spPr>
          <a:xfrm>
            <a:off x="1090576" y="1907097"/>
            <a:ext cx="5005424" cy="4759444"/>
          </a:xfrm>
          <a:prstGeom prst="rect">
            <a:avLst/>
          </a:prstGeom>
          <a:noFill/>
        </p:spPr>
        <p:txBody>
          <a:bodyPr wrap="square">
            <a:spAutoFit/>
          </a:bodyPr>
          <a:lstStyle/>
          <a:p>
            <a:pPr algn="just">
              <a:buFont typeface="Arial" panose="020B0604020202020204" pitchFamily="34" charset="0"/>
              <a:buChar char="•"/>
            </a:pPr>
            <a:r>
              <a:rPr lang="en-IN" sz="2333" b="1" dirty="0">
                <a:solidFill>
                  <a:srgbClr val="000000"/>
                </a:solidFill>
              </a:rPr>
              <a:t>General Assembly (GA)</a:t>
            </a:r>
            <a:r>
              <a:rPr lang="en-IN" sz="2333" dirty="0">
                <a:solidFill>
                  <a:srgbClr val="000000"/>
                </a:solidFill>
              </a:rPr>
              <a:t>: Supreme governing body</a:t>
            </a:r>
          </a:p>
          <a:p>
            <a:pPr algn="just"/>
            <a:endParaRPr lang="en-IN" sz="2333" dirty="0">
              <a:solidFill>
                <a:srgbClr val="000000"/>
              </a:solidFill>
            </a:endParaRPr>
          </a:p>
          <a:p>
            <a:pPr algn="just">
              <a:buFont typeface="Arial" panose="020B0604020202020204" pitchFamily="34" charset="0"/>
              <a:buChar char="•"/>
            </a:pPr>
            <a:r>
              <a:rPr lang="en-IN" sz="2333" b="1" dirty="0">
                <a:solidFill>
                  <a:srgbClr val="000000"/>
                </a:solidFill>
              </a:rPr>
              <a:t>IEC Board (IB)</a:t>
            </a:r>
            <a:r>
              <a:rPr lang="en-IN" sz="2333" dirty="0">
                <a:solidFill>
                  <a:srgbClr val="000000"/>
                </a:solidFill>
              </a:rPr>
              <a:t>: Core executive body</a:t>
            </a:r>
          </a:p>
          <a:p>
            <a:pPr algn="just"/>
            <a:endParaRPr lang="en-IN" sz="2333" dirty="0">
              <a:solidFill>
                <a:srgbClr val="000000"/>
              </a:solidFill>
            </a:endParaRPr>
          </a:p>
          <a:p>
            <a:pPr algn="just">
              <a:buFont typeface="Arial" panose="020B0604020202020204" pitchFamily="34" charset="0"/>
              <a:buChar char="•"/>
            </a:pPr>
            <a:r>
              <a:rPr lang="en-IN" sz="2333" b="1" dirty="0">
                <a:solidFill>
                  <a:srgbClr val="000000"/>
                </a:solidFill>
              </a:rPr>
              <a:t>Standardization Management Board (SMB)</a:t>
            </a:r>
            <a:r>
              <a:rPr lang="en-IN" sz="2333" dirty="0">
                <a:solidFill>
                  <a:srgbClr val="000000"/>
                </a:solidFill>
              </a:rPr>
              <a:t>: Manages standards work</a:t>
            </a:r>
          </a:p>
          <a:p>
            <a:pPr marL="380985" indent="-380985" algn="just">
              <a:buFont typeface="Arial" panose="020B0604020202020204" pitchFamily="34" charset="0"/>
              <a:buChar char="•"/>
            </a:pPr>
            <a:endParaRPr lang="en-IN" sz="2333" dirty="0"/>
          </a:p>
          <a:p>
            <a:pPr marL="380985" indent="-380985" algn="just">
              <a:buFont typeface="Arial" panose="020B0604020202020204" pitchFamily="34" charset="0"/>
              <a:buChar char="•"/>
            </a:pPr>
            <a:endParaRPr lang="en-IN" sz="2333" dirty="0"/>
          </a:p>
          <a:p>
            <a:pPr algn="just"/>
            <a:endParaRPr lang="en-IN" sz="2333" b="1" dirty="0"/>
          </a:p>
          <a:p>
            <a:pPr algn="just"/>
            <a:endParaRPr lang="en-IN" sz="2333" b="1" dirty="0"/>
          </a:p>
          <a:p>
            <a:pPr algn="just"/>
            <a:endParaRPr lang="en-IN" sz="2333" b="1" dirty="0"/>
          </a:p>
          <a:p>
            <a:pPr algn="just"/>
            <a:endParaRPr lang="en-IN" sz="2333" dirty="0"/>
          </a:p>
        </p:txBody>
      </p:sp>
      <p:pic>
        <p:nvPicPr>
          <p:cNvPr id="2" name="Picture 1">
            <a:extLst>
              <a:ext uri="{FF2B5EF4-FFF2-40B4-BE49-F238E27FC236}">
                <a16:creationId xmlns:a16="http://schemas.microsoft.com/office/drawing/2014/main" id="{B99F04CA-E33E-38D4-05A4-6117FEBF74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637" y="1459843"/>
            <a:ext cx="5807363" cy="5347348"/>
          </a:xfrm>
          <a:prstGeom prst="rect">
            <a:avLst/>
          </a:prstGeom>
        </p:spPr>
      </p:pic>
    </p:spTree>
    <p:extLst>
      <p:ext uri="{BB962C8B-B14F-4D97-AF65-F5344CB8AC3E}">
        <p14:creationId xmlns:p14="http://schemas.microsoft.com/office/powerpoint/2010/main" val="2860732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1013131" y="872864"/>
            <a:ext cx="4695627" cy="586978"/>
          </a:xfrm>
          <a:prstGeom prst="rect">
            <a:avLst/>
          </a:prstGeom>
          <a:noFill/>
          <a:ln/>
        </p:spPr>
        <p:txBody>
          <a:bodyPr wrap="none" lIns="0" tIns="0" rIns="0" bIns="0" rtlCol="0" anchor="t"/>
          <a:lstStyle/>
          <a:p>
            <a:pPr algn="just">
              <a:lnSpc>
                <a:spcPct val="107000"/>
              </a:lnSpc>
              <a:spcAft>
                <a:spcPts val="667"/>
              </a:spcAft>
            </a:pPr>
            <a:r>
              <a:rPr lang="en-US" sz="3667" b="1" dirty="0">
                <a:solidFill>
                  <a:srgbClr val="231971"/>
                </a:solidFill>
                <a:latin typeface="Outfit Extra Bold" pitchFamily="34" charset="0"/>
              </a:rPr>
              <a:t>ITU</a:t>
            </a:r>
            <a:endParaRPr lang="en-IN" sz="3667" b="1" dirty="0">
              <a:solidFill>
                <a:srgbClr val="231971"/>
              </a:solidFill>
              <a:latin typeface="Outfit Extra Bold" pitchFamily="34" charset="0"/>
            </a:endParaRPr>
          </a:p>
        </p:txBody>
      </p:sp>
      <p:sp>
        <p:nvSpPr>
          <p:cNvPr id="14" name="TextBox 13">
            <a:extLst>
              <a:ext uri="{FF2B5EF4-FFF2-40B4-BE49-F238E27FC236}">
                <a16:creationId xmlns:a16="http://schemas.microsoft.com/office/drawing/2014/main" id="{57B4B0F8-3D29-1FB0-4044-575E486EFF01}"/>
              </a:ext>
            </a:extLst>
          </p:cNvPr>
          <p:cNvSpPr txBox="1"/>
          <p:nvPr/>
        </p:nvSpPr>
        <p:spPr>
          <a:xfrm>
            <a:off x="4361146" y="2090383"/>
            <a:ext cx="7628194" cy="3323410"/>
          </a:xfrm>
          <a:prstGeom prst="rect">
            <a:avLst/>
          </a:prstGeom>
          <a:noFill/>
        </p:spPr>
        <p:txBody>
          <a:bodyPr wrap="square">
            <a:spAutoFit/>
          </a:bodyPr>
          <a:lstStyle/>
          <a:p>
            <a:pPr algn="just">
              <a:buFont typeface="Arial" panose="020B0604020202020204" pitchFamily="34" charset="0"/>
              <a:buChar char="•"/>
            </a:pPr>
            <a:r>
              <a:rPr lang="en-IN" sz="2333" b="1" dirty="0">
                <a:solidFill>
                  <a:srgbClr val="000000"/>
                </a:solidFill>
              </a:rPr>
              <a:t>Overview</a:t>
            </a:r>
            <a:r>
              <a:rPr lang="en-IN" sz="2333" dirty="0">
                <a:solidFill>
                  <a:srgbClr val="000000"/>
                </a:solidFill>
              </a:rPr>
              <a:t>: International Telecommunication Union (ITU)</a:t>
            </a:r>
            <a:r>
              <a:rPr lang="en-US" sz="2333" dirty="0">
                <a:solidFill>
                  <a:srgbClr val="000000"/>
                </a:solidFill>
              </a:rPr>
              <a:t> responsible for issues related to information and communication technologies (ICT). ITU plays a crucial role in global telecommunication standardization, promoting international cooperation, and ensuring the efficient use of the world's telecommunication resources. </a:t>
            </a:r>
            <a:endParaRPr lang="en-IN" sz="2333" dirty="0">
              <a:solidFill>
                <a:srgbClr val="000000"/>
              </a:solidFill>
            </a:endParaRPr>
          </a:p>
          <a:p>
            <a:pPr algn="just"/>
            <a:endParaRPr lang="en-IN" sz="2333" dirty="0">
              <a:solidFill>
                <a:srgbClr val="000000"/>
              </a:solidFill>
            </a:endParaRPr>
          </a:p>
          <a:p>
            <a:pPr algn="just">
              <a:buFont typeface="Arial" panose="020B0604020202020204" pitchFamily="34" charset="0"/>
              <a:buChar char="•"/>
            </a:pPr>
            <a:r>
              <a:rPr lang="en-IN" sz="2333" dirty="0">
                <a:solidFill>
                  <a:srgbClr val="000000"/>
                </a:solidFill>
              </a:rPr>
              <a:t>Member representation: Department of Telecommunication, Government of India</a:t>
            </a:r>
            <a:endParaRPr lang="en-IN" sz="2333" dirty="0"/>
          </a:p>
        </p:txBody>
      </p:sp>
      <p:pic>
        <p:nvPicPr>
          <p:cNvPr id="2" name="Picture 1"/>
          <p:cNvPicPr>
            <a:picLocks noChangeAspect="1"/>
          </p:cNvPicPr>
          <p:nvPr/>
        </p:nvPicPr>
        <p:blipFill>
          <a:blip r:embed="rId3"/>
          <a:stretch>
            <a:fillRect/>
          </a:stretch>
        </p:blipFill>
        <p:spPr>
          <a:xfrm>
            <a:off x="325822" y="1833690"/>
            <a:ext cx="3690938" cy="3960813"/>
          </a:xfrm>
          <a:prstGeom prst="rect">
            <a:avLst/>
          </a:prstGeom>
        </p:spPr>
      </p:pic>
      <p:sp>
        <p:nvSpPr>
          <p:cNvPr id="5" name="Rectangle 4"/>
          <p:cNvSpPr/>
          <p:nvPr/>
        </p:nvSpPr>
        <p:spPr>
          <a:xfrm>
            <a:off x="10725355" y="6448324"/>
            <a:ext cx="1466645" cy="319548"/>
          </a:xfrm>
          <a:prstGeom prst="rect">
            <a:avLst/>
          </a:prstGeom>
          <a:solidFill>
            <a:srgbClr val="CFCCEB"/>
          </a:solidFill>
          <a:ln>
            <a:solidFill>
              <a:srgbClr val="E1CCF0"/>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1500"/>
          </a:p>
        </p:txBody>
      </p:sp>
      <p:sp>
        <p:nvSpPr>
          <p:cNvPr id="6"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2587266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1013131" y="872864"/>
            <a:ext cx="4695627" cy="586978"/>
          </a:xfrm>
          <a:prstGeom prst="rect">
            <a:avLst/>
          </a:prstGeom>
          <a:noFill/>
          <a:ln/>
        </p:spPr>
        <p:txBody>
          <a:bodyPr wrap="none" lIns="0" tIns="0" rIns="0" bIns="0" rtlCol="0" anchor="t"/>
          <a:lstStyle/>
          <a:p>
            <a:pPr algn="just">
              <a:lnSpc>
                <a:spcPct val="107000"/>
              </a:lnSpc>
              <a:spcAft>
                <a:spcPts val="667"/>
              </a:spcAft>
            </a:pPr>
            <a:r>
              <a:rPr lang="en-US" sz="3667" b="1" dirty="0">
                <a:solidFill>
                  <a:srgbClr val="231971"/>
                </a:solidFill>
                <a:latin typeface="Outfit Extra Bold" pitchFamily="34" charset="0"/>
              </a:rPr>
              <a:t>Regional Standardization Bodies</a:t>
            </a:r>
          </a:p>
        </p:txBody>
      </p:sp>
      <p:sp>
        <p:nvSpPr>
          <p:cNvPr id="14" name="TextBox 13">
            <a:extLst>
              <a:ext uri="{FF2B5EF4-FFF2-40B4-BE49-F238E27FC236}">
                <a16:creationId xmlns:a16="http://schemas.microsoft.com/office/drawing/2014/main" id="{57B4B0F8-3D29-1FB0-4044-575E486EFF01}"/>
              </a:ext>
            </a:extLst>
          </p:cNvPr>
          <p:cNvSpPr txBox="1"/>
          <p:nvPr/>
        </p:nvSpPr>
        <p:spPr>
          <a:xfrm>
            <a:off x="786581" y="1907097"/>
            <a:ext cx="6300838" cy="6195479"/>
          </a:xfrm>
          <a:prstGeom prst="rect">
            <a:avLst/>
          </a:prstGeom>
          <a:noFill/>
        </p:spPr>
        <p:txBody>
          <a:bodyPr wrap="square">
            <a:spAutoFit/>
          </a:bodyPr>
          <a:lstStyle/>
          <a:p>
            <a:pPr marL="380985" indent="-380985" algn="just">
              <a:buFont typeface="Arial" panose="020B0604020202020204" pitchFamily="34" charset="0"/>
              <a:buChar char="•"/>
            </a:pPr>
            <a:r>
              <a:rPr lang="en-IN" sz="2333" b="1" dirty="0">
                <a:solidFill>
                  <a:srgbClr val="000000"/>
                </a:solidFill>
              </a:rPr>
              <a:t>Pacific Area Standards Congress (PASC):</a:t>
            </a:r>
            <a:r>
              <a:rPr lang="en-US" sz="2333" dirty="0">
                <a:solidFill>
                  <a:srgbClr val="000000"/>
                </a:solidFill>
              </a:rPr>
              <a:t>PASC is a voluntary organization of 25 Pacific Rim National Standards Bodies, established to enhance regional participation in international standardization for economic, societal, and environmental advancement.</a:t>
            </a:r>
            <a:endParaRPr lang="en-IN" sz="2333" dirty="0">
              <a:solidFill>
                <a:srgbClr val="000000"/>
              </a:solidFill>
            </a:endParaRPr>
          </a:p>
          <a:p>
            <a:pPr marL="380985" indent="-380985" algn="just">
              <a:buFont typeface="Arial" panose="020B0604020202020204" pitchFamily="34" charset="0"/>
              <a:buChar char="•"/>
            </a:pPr>
            <a:r>
              <a:rPr lang="en-US" sz="2333" dirty="0">
                <a:solidFill>
                  <a:srgbClr val="000000"/>
                </a:solidFill>
              </a:rPr>
              <a:t>Founded in 1972, PASC supports the Asia-Pacific region's international engagement, essential for trade, technology, and market access</a:t>
            </a:r>
            <a:endParaRPr lang="en-IN" sz="2333" dirty="0">
              <a:solidFill>
                <a:srgbClr val="000000"/>
              </a:solidFill>
            </a:endParaRPr>
          </a:p>
          <a:p>
            <a:pPr marL="380985" indent="-380985" algn="just">
              <a:buFont typeface="Arial" panose="020B0604020202020204" pitchFamily="34" charset="0"/>
              <a:buChar char="•"/>
            </a:pPr>
            <a:r>
              <a:rPr lang="en-IN" sz="2333" dirty="0">
                <a:solidFill>
                  <a:srgbClr val="000000"/>
                </a:solidFill>
              </a:rPr>
              <a:t>Focus on communication, capacity building, trade facilitation, and policy governance</a:t>
            </a:r>
          </a:p>
          <a:p>
            <a:pPr marL="380985" indent="-380985" algn="just">
              <a:buFont typeface="Arial" panose="020B0604020202020204" pitchFamily="34" charset="0"/>
              <a:buChar char="•"/>
            </a:pPr>
            <a:endParaRPr lang="en-IN" sz="2333" dirty="0"/>
          </a:p>
          <a:p>
            <a:pPr algn="just"/>
            <a:endParaRPr lang="en-IN" sz="2333" b="1" dirty="0"/>
          </a:p>
          <a:p>
            <a:pPr algn="just"/>
            <a:endParaRPr lang="en-IN" sz="2333" b="1" dirty="0"/>
          </a:p>
          <a:p>
            <a:pPr algn="just"/>
            <a:endParaRPr lang="en-IN" sz="2333" b="1" dirty="0"/>
          </a:p>
          <a:p>
            <a:pPr algn="just"/>
            <a:endParaRPr lang="en-IN" sz="2333" dirty="0"/>
          </a:p>
        </p:txBody>
      </p:sp>
      <p:pic>
        <p:nvPicPr>
          <p:cNvPr id="2" name="Picture 1"/>
          <p:cNvPicPr>
            <a:picLocks noChangeAspect="1"/>
          </p:cNvPicPr>
          <p:nvPr/>
        </p:nvPicPr>
        <p:blipFill>
          <a:blip r:embed="rId3"/>
          <a:stretch>
            <a:fillRect/>
          </a:stretch>
        </p:blipFill>
        <p:spPr>
          <a:xfrm>
            <a:off x="7685548" y="2007419"/>
            <a:ext cx="3318388" cy="2900517"/>
          </a:xfrm>
          <a:prstGeom prst="rect">
            <a:avLst/>
          </a:prstGeom>
        </p:spPr>
      </p:pic>
      <p:sp>
        <p:nvSpPr>
          <p:cNvPr id="5" name="Rectangle 4"/>
          <p:cNvSpPr/>
          <p:nvPr/>
        </p:nvSpPr>
        <p:spPr>
          <a:xfrm>
            <a:off x="10725355" y="6448324"/>
            <a:ext cx="1466645" cy="319548"/>
          </a:xfrm>
          <a:prstGeom prst="rect">
            <a:avLst/>
          </a:prstGeom>
          <a:solidFill>
            <a:srgbClr val="CFCCEB"/>
          </a:solidFill>
          <a:ln>
            <a:solidFill>
              <a:srgbClr val="E1CCF0"/>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1500"/>
          </a:p>
        </p:txBody>
      </p:sp>
      <p:sp>
        <p:nvSpPr>
          <p:cNvPr id="6" name="TextBox 5"/>
          <p:cNvSpPr txBox="1"/>
          <p:nvPr/>
        </p:nvSpPr>
        <p:spPr>
          <a:xfrm>
            <a:off x="10271760" y="6439989"/>
            <a:ext cx="1920240" cy="418011"/>
          </a:xfrm>
          <a:prstGeom prst="rect">
            <a:avLst/>
          </a:prstGeom>
          <a:solidFill>
            <a:srgbClr val="C0BED8"/>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spTree>
    <p:extLst>
      <p:ext uri="{BB962C8B-B14F-4D97-AF65-F5344CB8AC3E}">
        <p14:creationId xmlns:p14="http://schemas.microsoft.com/office/powerpoint/2010/main" val="17358638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1579</Words>
  <Application>Microsoft Office PowerPoint</Application>
  <PresentationFormat>Widescreen</PresentationFormat>
  <Paragraphs>361</Paragraphs>
  <Slides>38</Slides>
  <Notes>38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Arimo</vt:lpstr>
      <vt:lpstr>Calibri</vt:lpstr>
      <vt:lpstr>Calibri Light</vt:lpstr>
      <vt:lpstr>Outfit Extra Bold</vt:lpstr>
      <vt:lpstr>Outfit ExtraBold</vt:lpstr>
      <vt:lpstr>-webkit-standard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HP1</dc:creator>
  <cp:lastModifiedBy>HP1</cp:lastModifiedBy>
  <cp:revision>1</cp:revision>
  <dcterms:created xsi:type="dcterms:W3CDTF">2024-11-06T05:52:49Z</dcterms:created>
  <dcterms:modified xsi:type="dcterms:W3CDTF">2024-11-06T05:53:38Z</dcterms:modified>
</cp:coreProperties>
</file>