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352" r:id="rId23"/>
    <p:sldId id="353" r:id="rId24"/>
    <p:sldId id="354" r:id="rId25"/>
    <p:sldId id="355" r:id="rId26"/>
    <p:sldId id="356" r:id="rId27"/>
    <p:sldId id="357" r:id="rId28"/>
    <p:sldId id="358" r:id="rId29"/>
    <p:sldId id="359" r:id="rId30"/>
    <p:sldId id="360" r:id="rId31"/>
    <p:sldId id="361" r:id="rId32"/>
  </p:sldIdLst>
  <p:sldSz cx="14630400" cy="8229600"/>
  <p:notesSz cx="8229600" cy="14630400"/>
  <p:embeddedFontLst>
    <p:embeddedFont>
      <p:font typeface="Outfit ExtraBold" panose="020B0604020202020204" charset="0"/>
      <p:bold r:id="rId34"/>
    </p:embeddedFont>
    <p:embeddedFont>
      <p:font typeface="Calibri" panose="020F0502020204030204" pitchFamily="34" charset="0"/>
      <p:regular r:id="rId35"/>
      <p:bold r:id="rId36"/>
      <p:italic r:id="rId37"/>
      <p:boldItalic r:id="rId38"/>
    </p:embeddedFont>
    <p:embeddedFont>
      <p:font typeface="Arimo" panose="020B0604020202020204" charset="0"/>
      <p:regular r:id="rId39"/>
      <p:bold r:id="rId40"/>
      <p:italic r:id="rId41"/>
      <p:boldItalic r:id="rId42"/>
    </p:embeddedFont>
    <p:embeddedFont>
      <p:font typeface="Outfit" panose="020B0604020202020204" charset="0"/>
      <p:regular r:id="rId43"/>
      <p:bold r:id="rId44"/>
    </p:embeddedFont>
    <p:embeddedFont>
      <p:font typeface="Arimo Medium" panose="020B0604020202020204"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13" roundtripDataSignature="AMtx7mi7LWgNa7FdgOq5BN2TBTqYDEBRV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BED8"/>
    <a:srgbClr val="CAC8DE"/>
    <a:srgbClr val="E1E0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D035D48-4FFA-4539-840D-6A60429BDB98}">
  <a:tblStyle styleId="{5D035D48-4FFA-4539-840D-6A60429BDB98}"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45" autoAdjust="0"/>
    <p:restoredTop sz="94660"/>
  </p:normalViewPr>
  <p:slideViewPr>
    <p:cSldViewPr snapToGrid="0">
      <p:cViewPr varScale="1">
        <p:scale>
          <a:sx n="68" d="100"/>
          <a:sy n="68" d="100"/>
        </p:scale>
        <p:origin x="95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117"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115"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113" Type="http://customschemas.google.com/relationships/presentationmetadata" Target="meta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371850" y="1097275"/>
            <a:ext cx="548665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7444065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1: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 name="Google Shape;49;p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0" name="Google Shape;50;p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1</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9689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1: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4" name="Google Shape;214;p1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15" name="Google Shape;215;p1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10</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1661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2: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3" name="Google Shape;223;p1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24" name="Google Shape;224;p1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11</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6225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3: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5" name="Google Shape;235;p1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36" name="Google Shape;236;p1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12</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85781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4: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8" name="Google Shape;258;p1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59" name="Google Shape;259;p1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13</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2722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309b08c8b46_1_25: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1" name="Google Shape;281;g309b08c8b46_1_2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82" name="Google Shape;282;g309b08c8b46_1_2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14</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8380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309b08c8b46_1_1: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8" name="Google Shape;288;g309b08c8b46_1_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89" name="Google Shape;289;g309b08c8b46_1_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15</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97681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09b08c8b46_1_70: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5" name="Google Shape;295;g309b08c8b46_1_7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96" name="Google Shape;296;g309b08c8b46_1_7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16</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54572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309b08c8b46_1_76: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2" name="Google Shape;302;g309b08c8b46_1_7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03" name="Google Shape;303;g309b08c8b46_1_7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17</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7261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5: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9" name="Google Shape;309;p1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10" name="Google Shape;310;p1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18</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1958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09b08c8b46_1_36: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5" name="Google Shape;325;g309b08c8b46_1_3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26" name="Google Shape;326;g309b08c8b46_1_3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19</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06985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308dff2854b_0_0: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 name="Google Shape;57;g308dff2854b_0_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8" name="Google Shape;58;g308dff2854b_0_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2</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510378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09b08c8b46_1_96: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6" name="Google Shape;336;g309b08c8b46_1_9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37" name="Google Shape;337;g309b08c8b46_1_9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20</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41235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309b08c8b46_1_88: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3" name="Google Shape;343;g309b08c8b46_1_8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44" name="Google Shape;344;g309b08c8b46_1_8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21</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64769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0: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6" name="Google Shape;416;p2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17" name="Google Shape;417;p2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22</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977555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21: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3" name="Google Shape;423;p2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24" name="Google Shape;424;p2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23</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52731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22: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8" name="Google Shape;438;p2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39" name="Google Shape;439;p2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24</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213950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23: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0" name="Google Shape;460;p2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61" name="Google Shape;461;p2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25</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825799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24: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2" name="Google Shape;472;p2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73" name="Google Shape;473;p2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26</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279367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25: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1" name="Google Shape;491;p2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92" name="Google Shape;492;p2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27</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7952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26: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7" name="Google Shape;507;p2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08" name="Google Shape;508;p2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28</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774575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27: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3" name="Google Shape;523;p2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24" name="Google Shape;524;p2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29</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40172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2: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5" name="Google Shape;65;p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6" name="Google Shape;66;p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3</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01703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28: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6" name="Google Shape;546;p2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47" name="Google Shape;547;p2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30</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277462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29: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2" name="Google Shape;562;p2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63" name="Google Shape;563;p2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31</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8622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3: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0" name="Google Shape;80;p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1" name="Google Shape;81;p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4</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86177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4: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2" name="Google Shape;92;p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3" name="Google Shape;93;p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5</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55972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5: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4" name="Google Shape;104;p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5" name="Google Shape;105;p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6</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0153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6: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4" name="Google Shape;114;p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5" name="Google Shape;115;p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7</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58287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9: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2" name="Google Shape;182;p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83" name="Google Shape;183;p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8</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85358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0: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8" name="Google Shape;198;p1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99" name="Google Shape;199;p1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9</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48785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1 master">
  <p:cSld name="Slide 1 master">
    <p:spTree>
      <p:nvGrpSpPr>
        <p:cNvPr id="1" name="Shape 6"/>
        <p:cNvGrpSpPr/>
        <p:nvPr/>
      </p:nvGrpSpPr>
      <p:grpSpPr>
        <a:xfrm>
          <a:off x="0" y="0"/>
          <a:ext cx="0" cy="0"/>
          <a:chOff x="0" y="0"/>
          <a:chExt cx="0" cy="0"/>
        </a:xfrm>
      </p:grpSpPr>
      <p:pic>
        <p:nvPicPr>
          <p:cNvPr id="7" name="Google Shape;7;p89"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8" name="Google Shape;8;p89"/>
          <p:cNvSpPr/>
          <p:nvPr/>
        </p:nvSpPr>
        <p:spPr>
          <a:xfrm>
            <a:off x="0" y="0"/>
            <a:ext cx="14630400" cy="8229600"/>
          </a:xfrm>
          <a:prstGeom prst="rect">
            <a:avLst/>
          </a:prstGeom>
          <a:solidFill>
            <a:srgbClr val="FAFAFA">
              <a:alpha val="7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Google Shape;9;p89" descr="preencoded.png">
            <a:hlinkClick r:id="rId3"/>
          </p:cNvPr>
          <p:cNvPicPr preferRelativeResize="0"/>
          <p:nvPr/>
        </p:nvPicPr>
        <p:blipFill rotWithShape="1">
          <a:blip r:embed="rId4">
            <a:alphaModFix/>
          </a:blip>
          <a:srcRect/>
          <a:stretch/>
        </p:blipFill>
        <p:spPr>
          <a:xfrm>
            <a:off x="12839215" y="7749540"/>
            <a:ext cx="1722605" cy="4114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lide 10 master">
  <p:cSld name="Slide 10 master">
    <p:spTree>
      <p:nvGrpSpPr>
        <p:cNvPr id="1" name="Shape 42"/>
        <p:cNvGrpSpPr/>
        <p:nvPr/>
      </p:nvGrpSpPr>
      <p:grpSpPr>
        <a:xfrm>
          <a:off x="0" y="0"/>
          <a:ext cx="0" cy="0"/>
          <a:chOff x="0" y="0"/>
          <a:chExt cx="0" cy="0"/>
        </a:xfrm>
      </p:grpSpPr>
      <p:pic>
        <p:nvPicPr>
          <p:cNvPr id="43" name="Google Shape;43;p98"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44" name="Google Shape;44;p98"/>
          <p:cNvSpPr/>
          <p:nvPr/>
        </p:nvSpPr>
        <p:spPr>
          <a:xfrm>
            <a:off x="0" y="0"/>
            <a:ext cx="14630400" cy="8229600"/>
          </a:xfrm>
          <a:prstGeom prst="rect">
            <a:avLst/>
          </a:prstGeom>
          <a:solidFill>
            <a:srgbClr val="FAFAFA">
              <a:alpha val="7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 name="Google Shape;45;p98" descr="preencoded.png">
            <a:hlinkClick r:id="rId3"/>
          </p:cNvPr>
          <p:cNvPicPr preferRelativeResize="0"/>
          <p:nvPr/>
        </p:nvPicPr>
        <p:blipFill rotWithShape="1">
          <a:blip r:embed="rId4">
            <a:alphaModFix/>
          </a:blip>
          <a:srcRect/>
          <a:stretch/>
        </p:blipFill>
        <p:spPr>
          <a:xfrm>
            <a:off x="12839215" y="7749540"/>
            <a:ext cx="1722605" cy="4114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46"/>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2 master">
  <p:cSld name="Slide 2 master">
    <p:spTree>
      <p:nvGrpSpPr>
        <p:cNvPr id="1" name="Shape 10"/>
        <p:cNvGrpSpPr/>
        <p:nvPr/>
      </p:nvGrpSpPr>
      <p:grpSpPr>
        <a:xfrm>
          <a:off x="0" y="0"/>
          <a:ext cx="0" cy="0"/>
          <a:chOff x="0" y="0"/>
          <a:chExt cx="0" cy="0"/>
        </a:xfrm>
      </p:grpSpPr>
      <p:pic>
        <p:nvPicPr>
          <p:cNvPr id="11" name="Google Shape;11;p90"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12" name="Google Shape;12;p90"/>
          <p:cNvSpPr/>
          <p:nvPr/>
        </p:nvSpPr>
        <p:spPr>
          <a:xfrm>
            <a:off x="0" y="0"/>
            <a:ext cx="14630400" cy="8229600"/>
          </a:xfrm>
          <a:prstGeom prst="rect">
            <a:avLst/>
          </a:prstGeom>
          <a:solidFill>
            <a:srgbClr val="FAFAFA">
              <a:alpha val="7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Google Shape;13;p90" descr="preencoded.png">
            <a:hlinkClick r:id="rId3"/>
          </p:cNvPr>
          <p:cNvPicPr preferRelativeResize="0"/>
          <p:nvPr/>
        </p:nvPicPr>
        <p:blipFill rotWithShape="1">
          <a:blip r:embed="rId4">
            <a:alphaModFix/>
          </a:blip>
          <a:srcRect/>
          <a:stretch/>
        </p:blipFill>
        <p:spPr>
          <a:xfrm>
            <a:off x="12839215" y="7749540"/>
            <a:ext cx="1722605" cy="4114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3 master">
  <p:cSld name="Slide 3 master">
    <p:spTree>
      <p:nvGrpSpPr>
        <p:cNvPr id="1" name="Shape 14"/>
        <p:cNvGrpSpPr/>
        <p:nvPr/>
      </p:nvGrpSpPr>
      <p:grpSpPr>
        <a:xfrm>
          <a:off x="0" y="0"/>
          <a:ext cx="0" cy="0"/>
          <a:chOff x="0" y="0"/>
          <a:chExt cx="0" cy="0"/>
        </a:xfrm>
      </p:grpSpPr>
      <p:pic>
        <p:nvPicPr>
          <p:cNvPr id="15" name="Google Shape;15;p91"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16" name="Google Shape;16;p91"/>
          <p:cNvSpPr/>
          <p:nvPr/>
        </p:nvSpPr>
        <p:spPr>
          <a:xfrm>
            <a:off x="0" y="0"/>
            <a:ext cx="14630400" cy="8229600"/>
          </a:xfrm>
          <a:prstGeom prst="rect">
            <a:avLst/>
          </a:prstGeom>
          <a:solidFill>
            <a:srgbClr val="FAFAFA">
              <a:alpha val="7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 name="Google Shape;17;p91" descr="preencoded.png">
            <a:hlinkClick r:id="rId3"/>
          </p:cNvPr>
          <p:cNvPicPr preferRelativeResize="0"/>
          <p:nvPr/>
        </p:nvPicPr>
        <p:blipFill rotWithShape="1">
          <a:blip r:embed="rId4">
            <a:alphaModFix/>
          </a:blip>
          <a:srcRect/>
          <a:stretch/>
        </p:blipFill>
        <p:spPr>
          <a:xfrm>
            <a:off x="12839215" y="7749540"/>
            <a:ext cx="1722605" cy="4114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4 master">
  <p:cSld name="Slide 4 master">
    <p:spTree>
      <p:nvGrpSpPr>
        <p:cNvPr id="1" name="Shape 18"/>
        <p:cNvGrpSpPr/>
        <p:nvPr/>
      </p:nvGrpSpPr>
      <p:grpSpPr>
        <a:xfrm>
          <a:off x="0" y="0"/>
          <a:ext cx="0" cy="0"/>
          <a:chOff x="0" y="0"/>
          <a:chExt cx="0" cy="0"/>
        </a:xfrm>
      </p:grpSpPr>
      <p:pic>
        <p:nvPicPr>
          <p:cNvPr id="19" name="Google Shape;19;p92"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20" name="Google Shape;20;p92"/>
          <p:cNvSpPr/>
          <p:nvPr/>
        </p:nvSpPr>
        <p:spPr>
          <a:xfrm>
            <a:off x="0" y="0"/>
            <a:ext cx="14630400" cy="8229600"/>
          </a:xfrm>
          <a:prstGeom prst="rect">
            <a:avLst/>
          </a:prstGeom>
          <a:solidFill>
            <a:srgbClr val="FAFAFA">
              <a:alpha val="7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 name="Google Shape;21;p92" descr="preencoded.png">
            <a:hlinkClick r:id="rId3"/>
          </p:cNvPr>
          <p:cNvPicPr preferRelativeResize="0"/>
          <p:nvPr/>
        </p:nvPicPr>
        <p:blipFill rotWithShape="1">
          <a:blip r:embed="rId4">
            <a:alphaModFix/>
          </a:blip>
          <a:srcRect/>
          <a:stretch/>
        </p:blipFill>
        <p:spPr>
          <a:xfrm>
            <a:off x="12839215" y="7749540"/>
            <a:ext cx="1722605" cy="4114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lide 5 master">
  <p:cSld name="Slide 5 master">
    <p:spTree>
      <p:nvGrpSpPr>
        <p:cNvPr id="1" name="Shape 22"/>
        <p:cNvGrpSpPr/>
        <p:nvPr/>
      </p:nvGrpSpPr>
      <p:grpSpPr>
        <a:xfrm>
          <a:off x="0" y="0"/>
          <a:ext cx="0" cy="0"/>
          <a:chOff x="0" y="0"/>
          <a:chExt cx="0" cy="0"/>
        </a:xfrm>
      </p:grpSpPr>
      <p:pic>
        <p:nvPicPr>
          <p:cNvPr id="23" name="Google Shape;23;p93"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24" name="Google Shape;24;p93"/>
          <p:cNvSpPr/>
          <p:nvPr/>
        </p:nvSpPr>
        <p:spPr>
          <a:xfrm>
            <a:off x="0" y="0"/>
            <a:ext cx="14630400" cy="8229600"/>
          </a:xfrm>
          <a:prstGeom prst="rect">
            <a:avLst/>
          </a:prstGeom>
          <a:solidFill>
            <a:srgbClr val="FAFAFA">
              <a:alpha val="7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Google Shape;25;p93" descr="preencoded.png">
            <a:hlinkClick r:id="rId3"/>
          </p:cNvPr>
          <p:cNvPicPr preferRelativeResize="0"/>
          <p:nvPr/>
        </p:nvPicPr>
        <p:blipFill rotWithShape="1">
          <a:blip r:embed="rId4">
            <a:alphaModFix/>
          </a:blip>
          <a:srcRect/>
          <a:stretch/>
        </p:blipFill>
        <p:spPr>
          <a:xfrm>
            <a:off x="12839215" y="7749540"/>
            <a:ext cx="1722605" cy="4114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lide 6 master">
  <p:cSld name="Slide 6 master">
    <p:spTree>
      <p:nvGrpSpPr>
        <p:cNvPr id="1" name="Shape 26"/>
        <p:cNvGrpSpPr/>
        <p:nvPr/>
      </p:nvGrpSpPr>
      <p:grpSpPr>
        <a:xfrm>
          <a:off x="0" y="0"/>
          <a:ext cx="0" cy="0"/>
          <a:chOff x="0" y="0"/>
          <a:chExt cx="0" cy="0"/>
        </a:xfrm>
      </p:grpSpPr>
      <p:pic>
        <p:nvPicPr>
          <p:cNvPr id="27" name="Google Shape;27;p94"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28" name="Google Shape;28;p94"/>
          <p:cNvSpPr/>
          <p:nvPr/>
        </p:nvSpPr>
        <p:spPr>
          <a:xfrm>
            <a:off x="0" y="0"/>
            <a:ext cx="14630400" cy="8229600"/>
          </a:xfrm>
          <a:prstGeom prst="rect">
            <a:avLst/>
          </a:prstGeom>
          <a:solidFill>
            <a:srgbClr val="FAFAFA">
              <a:alpha val="7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 name="Google Shape;29;p94" descr="preencoded.png">
            <a:hlinkClick r:id="rId3"/>
          </p:cNvPr>
          <p:cNvPicPr preferRelativeResize="0"/>
          <p:nvPr/>
        </p:nvPicPr>
        <p:blipFill rotWithShape="1">
          <a:blip r:embed="rId4">
            <a:alphaModFix/>
          </a:blip>
          <a:srcRect/>
          <a:stretch/>
        </p:blipFill>
        <p:spPr>
          <a:xfrm>
            <a:off x="12839215" y="7749540"/>
            <a:ext cx="1722605" cy="4114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lide 7 master">
  <p:cSld name="Slide 7 master">
    <p:spTree>
      <p:nvGrpSpPr>
        <p:cNvPr id="1" name="Shape 30"/>
        <p:cNvGrpSpPr/>
        <p:nvPr/>
      </p:nvGrpSpPr>
      <p:grpSpPr>
        <a:xfrm>
          <a:off x="0" y="0"/>
          <a:ext cx="0" cy="0"/>
          <a:chOff x="0" y="0"/>
          <a:chExt cx="0" cy="0"/>
        </a:xfrm>
      </p:grpSpPr>
      <p:pic>
        <p:nvPicPr>
          <p:cNvPr id="31" name="Google Shape;31;p95"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32" name="Google Shape;32;p95"/>
          <p:cNvSpPr/>
          <p:nvPr/>
        </p:nvSpPr>
        <p:spPr>
          <a:xfrm>
            <a:off x="0" y="0"/>
            <a:ext cx="14630400" cy="8229600"/>
          </a:xfrm>
          <a:prstGeom prst="rect">
            <a:avLst/>
          </a:prstGeom>
          <a:solidFill>
            <a:srgbClr val="FAFAFA">
              <a:alpha val="7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 name="Google Shape;33;p95" descr="preencoded.png">
            <a:hlinkClick r:id="rId3"/>
          </p:cNvPr>
          <p:cNvPicPr preferRelativeResize="0"/>
          <p:nvPr/>
        </p:nvPicPr>
        <p:blipFill rotWithShape="1">
          <a:blip r:embed="rId4">
            <a:alphaModFix/>
          </a:blip>
          <a:srcRect/>
          <a:stretch/>
        </p:blipFill>
        <p:spPr>
          <a:xfrm>
            <a:off x="12839215" y="7749540"/>
            <a:ext cx="1722605" cy="4114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lide 8 master">
  <p:cSld name="Slide 8 master">
    <p:spTree>
      <p:nvGrpSpPr>
        <p:cNvPr id="1" name="Shape 34"/>
        <p:cNvGrpSpPr/>
        <p:nvPr/>
      </p:nvGrpSpPr>
      <p:grpSpPr>
        <a:xfrm>
          <a:off x="0" y="0"/>
          <a:ext cx="0" cy="0"/>
          <a:chOff x="0" y="0"/>
          <a:chExt cx="0" cy="0"/>
        </a:xfrm>
      </p:grpSpPr>
      <p:pic>
        <p:nvPicPr>
          <p:cNvPr id="35" name="Google Shape;35;p96"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36" name="Google Shape;36;p96"/>
          <p:cNvSpPr/>
          <p:nvPr/>
        </p:nvSpPr>
        <p:spPr>
          <a:xfrm>
            <a:off x="0" y="0"/>
            <a:ext cx="14630400" cy="8229600"/>
          </a:xfrm>
          <a:prstGeom prst="rect">
            <a:avLst/>
          </a:prstGeom>
          <a:solidFill>
            <a:srgbClr val="FAFAFA">
              <a:alpha val="7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 name="Google Shape;37;p96" descr="preencoded.png">
            <a:hlinkClick r:id="rId3"/>
          </p:cNvPr>
          <p:cNvPicPr preferRelativeResize="0"/>
          <p:nvPr/>
        </p:nvPicPr>
        <p:blipFill rotWithShape="1">
          <a:blip r:embed="rId4">
            <a:alphaModFix/>
          </a:blip>
          <a:srcRect/>
          <a:stretch/>
        </p:blipFill>
        <p:spPr>
          <a:xfrm>
            <a:off x="12839215" y="7749540"/>
            <a:ext cx="1722605" cy="4114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lide 9 master">
  <p:cSld name="Slide 9 master">
    <p:spTree>
      <p:nvGrpSpPr>
        <p:cNvPr id="1" name="Shape 38"/>
        <p:cNvGrpSpPr/>
        <p:nvPr/>
      </p:nvGrpSpPr>
      <p:grpSpPr>
        <a:xfrm>
          <a:off x="0" y="0"/>
          <a:ext cx="0" cy="0"/>
          <a:chOff x="0" y="0"/>
          <a:chExt cx="0" cy="0"/>
        </a:xfrm>
      </p:grpSpPr>
      <p:pic>
        <p:nvPicPr>
          <p:cNvPr id="39" name="Google Shape;39;p97"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40" name="Google Shape;40;p97"/>
          <p:cNvSpPr/>
          <p:nvPr/>
        </p:nvSpPr>
        <p:spPr>
          <a:xfrm>
            <a:off x="0" y="0"/>
            <a:ext cx="14630400" cy="8229600"/>
          </a:xfrm>
          <a:prstGeom prst="rect">
            <a:avLst/>
          </a:prstGeom>
          <a:solidFill>
            <a:srgbClr val="FAFAFA">
              <a:alpha val="7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 name="Google Shape;41;p97" descr="preencoded.png">
            <a:hlinkClick r:id="rId3"/>
          </p:cNvPr>
          <p:cNvPicPr preferRelativeResize="0"/>
          <p:nvPr/>
        </p:nvPicPr>
        <p:blipFill rotWithShape="1">
          <a:blip r:embed="rId4">
            <a:alphaModFix/>
          </a:blip>
          <a:srcRect/>
          <a:stretch/>
        </p:blipFill>
        <p:spPr>
          <a:xfrm>
            <a:off x="12839215" y="7749540"/>
            <a:ext cx="1722605" cy="4114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10.xml"/><Relationship Id="rId5" Type="http://schemas.openxmlformats.org/officeDocument/2006/relationships/image" Target="../media/image40.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pic>
        <p:nvPicPr>
          <p:cNvPr id="52" name="Google Shape;52;p1" descr="preencoded.png"/>
          <p:cNvPicPr preferRelativeResize="0"/>
          <p:nvPr/>
        </p:nvPicPr>
        <p:blipFill rotWithShape="1">
          <a:blip r:embed="rId3">
            <a:alphaModFix/>
          </a:blip>
          <a:srcRect/>
          <a:stretch/>
        </p:blipFill>
        <p:spPr>
          <a:xfrm>
            <a:off x="0" y="0"/>
            <a:ext cx="5486400" cy="8229600"/>
          </a:xfrm>
          <a:prstGeom prst="rect">
            <a:avLst/>
          </a:prstGeom>
          <a:noFill/>
          <a:ln>
            <a:noFill/>
          </a:ln>
        </p:spPr>
      </p:pic>
      <p:sp>
        <p:nvSpPr>
          <p:cNvPr id="53" name="Google Shape;53;p1"/>
          <p:cNvSpPr/>
          <p:nvPr/>
        </p:nvSpPr>
        <p:spPr>
          <a:xfrm>
            <a:off x="6547842" y="1985486"/>
            <a:ext cx="7415927" cy="2129314"/>
          </a:xfrm>
          <a:prstGeom prst="rect">
            <a:avLst/>
          </a:prstGeom>
          <a:noFill/>
          <a:ln>
            <a:noFill/>
          </a:ln>
        </p:spPr>
        <p:txBody>
          <a:bodyPr spcFirstLastPara="1" wrap="square" lIns="0" tIns="0" rIns="0" bIns="0" anchor="t" anchorCtr="0">
            <a:noAutofit/>
          </a:bodyPr>
          <a:lstStyle/>
          <a:p>
            <a:pPr marL="0" marR="0" lvl="0" indent="0" algn="l" rtl="0">
              <a:lnSpc>
                <a:spcPct val="124626"/>
              </a:lnSpc>
              <a:spcBef>
                <a:spcPts val="0"/>
              </a:spcBef>
              <a:spcAft>
                <a:spcPts val="0"/>
              </a:spcAft>
              <a:buClr>
                <a:srgbClr val="231971"/>
              </a:buClr>
              <a:buSzPts val="6700"/>
              <a:buFont typeface="Outfit ExtraBold"/>
              <a:buNone/>
            </a:pPr>
            <a:r>
              <a:rPr lang="en-US" sz="6700" b="1" i="0" u="none" strike="noStrike" cap="none">
                <a:solidFill>
                  <a:srgbClr val="231971"/>
                </a:solidFill>
                <a:latin typeface="Outfit ExtraBold"/>
                <a:ea typeface="Outfit ExtraBold"/>
                <a:cs typeface="Outfit ExtraBold"/>
                <a:sym typeface="Outfit ExtraBold"/>
              </a:rPr>
              <a:t>Basic Concepts of Standardization</a:t>
            </a:r>
            <a:endParaRPr sz="6700" b="0" i="0" u="none" strike="noStrike" cap="none">
              <a:solidFill>
                <a:schemeClr val="dk1"/>
              </a:solidFill>
              <a:latin typeface="Calibri"/>
              <a:ea typeface="Calibri"/>
              <a:cs typeface="Calibri"/>
              <a:sym typeface="Calibri"/>
            </a:endParaRPr>
          </a:p>
        </p:txBody>
      </p:sp>
      <p:sp>
        <p:nvSpPr>
          <p:cNvPr id="54" name="Google Shape;54;p1"/>
          <p:cNvSpPr/>
          <p:nvPr/>
        </p:nvSpPr>
        <p:spPr>
          <a:xfrm>
            <a:off x="6480096" y="6244709"/>
            <a:ext cx="135493" cy="97512"/>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FFFF"/>
              </a:buClr>
              <a:buSzPts val="750"/>
              <a:buFont typeface="Arimo Medium"/>
              <a:buNone/>
            </a:pPr>
            <a:r>
              <a:rPr lang="en-US" sz="750">
                <a:solidFill>
                  <a:srgbClr val="FFFFFF"/>
                </a:solidFill>
                <a:latin typeface="Arimo Medium"/>
                <a:ea typeface="Arimo Medium"/>
                <a:cs typeface="Arimo Medium"/>
                <a:sym typeface="Arimo Medium"/>
              </a:rPr>
              <a:t>SD</a:t>
            </a:r>
            <a:endParaRPr sz="750">
              <a:solidFill>
                <a:schemeClr val="dk1"/>
              </a:solidFill>
              <a:latin typeface="Calibri"/>
              <a:ea typeface="Calibri"/>
              <a:cs typeface="Calibri"/>
              <a:sym typeface="Calibri"/>
            </a:endParaRPr>
          </a:p>
        </p:txBody>
      </p:sp>
      <p:sp>
        <p:nvSpPr>
          <p:cNvPr id="10" name="TextBox 9"/>
          <p:cNvSpPr txBox="1"/>
          <p:nvPr/>
        </p:nvSpPr>
        <p:spPr>
          <a:xfrm>
            <a:off x="12710160" y="7707086"/>
            <a:ext cx="1920240" cy="418011"/>
          </a:xfrm>
          <a:prstGeom prst="rect">
            <a:avLst/>
          </a:prstGeom>
          <a:solidFill>
            <a:srgbClr val="C0BED8"/>
          </a:solidFill>
        </p:spPr>
        <p:txBody>
          <a:bodyPr wrap="square" rtlCol="0">
            <a:spAutoFit/>
          </a:bodyPr>
          <a:lstStyle/>
          <a:p>
            <a:endParaRPr lang="en-IN"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1"/>
          <p:cNvSpPr/>
          <p:nvPr/>
        </p:nvSpPr>
        <p:spPr>
          <a:xfrm>
            <a:off x="6254353" y="586958"/>
            <a:ext cx="7415927" cy="2129314"/>
          </a:xfrm>
          <a:prstGeom prst="rect">
            <a:avLst/>
          </a:prstGeom>
          <a:noFill/>
          <a:ln>
            <a:noFill/>
          </a:ln>
        </p:spPr>
        <p:txBody>
          <a:bodyPr spcFirstLastPara="1" wrap="square" lIns="0" tIns="0" rIns="0" bIns="0" anchor="t" anchorCtr="0">
            <a:noAutofit/>
          </a:bodyPr>
          <a:lstStyle/>
          <a:p>
            <a:pPr marL="0" marR="0" lvl="0" indent="0" algn="l" rtl="0">
              <a:lnSpc>
                <a:spcPct val="124626"/>
              </a:lnSpc>
              <a:spcBef>
                <a:spcPts val="0"/>
              </a:spcBef>
              <a:spcAft>
                <a:spcPts val="0"/>
              </a:spcAft>
              <a:buClr>
                <a:srgbClr val="231971"/>
              </a:buClr>
              <a:buSzPts val="6700"/>
              <a:buFont typeface="Outfit ExtraBold"/>
              <a:buNone/>
            </a:pPr>
            <a:r>
              <a:rPr lang="en-US" sz="6700" b="1" dirty="0">
                <a:solidFill>
                  <a:srgbClr val="231971"/>
                </a:solidFill>
                <a:latin typeface="Outfit ExtraBold"/>
                <a:ea typeface="Outfit ExtraBold"/>
                <a:cs typeface="Outfit ExtraBold"/>
                <a:sym typeface="Outfit ExtraBold"/>
              </a:rPr>
              <a:t>Standardization in India</a:t>
            </a:r>
            <a:endParaRPr sz="6700" dirty="0">
              <a:solidFill>
                <a:schemeClr val="dk1"/>
              </a:solidFill>
              <a:latin typeface="Calibri"/>
              <a:ea typeface="Calibri"/>
              <a:cs typeface="Calibri"/>
              <a:sym typeface="Calibri"/>
            </a:endParaRPr>
          </a:p>
        </p:txBody>
      </p:sp>
      <p:sp>
        <p:nvSpPr>
          <p:cNvPr id="218" name="Google Shape;218;p11"/>
          <p:cNvSpPr/>
          <p:nvPr/>
        </p:nvSpPr>
        <p:spPr>
          <a:xfrm>
            <a:off x="6254353" y="3187182"/>
            <a:ext cx="7531985" cy="1580198"/>
          </a:xfrm>
          <a:prstGeom prst="rect">
            <a:avLst/>
          </a:prstGeom>
          <a:noFill/>
          <a:ln>
            <a:noFill/>
          </a:ln>
        </p:spPr>
        <p:txBody>
          <a:bodyPr spcFirstLastPara="1" wrap="square" lIns="0" tIns="0" rIns="0" bIns="0" anchor="t" anchorCtr="0">
            <a:noAutofit/>
          </a:bodyPr>
          <a:lstStyle/>
          <a:p>
            <a:pPr marL="0" marR="0" lvl="0" indent="0" algn="just" rtl="0">
              <a:lnSpc>
                <a:spcPct val="163157"/>
              </a:lnSpc>
              <a:spcBef>
                <a:spcPts val="0"/>
              </a:spcBef>
              <a:spcAft>
                <a:spcPts val="0"/>
              </a:spcAft>
              <a:buClr>
                <a:srgbClr val="2A2742"/>
              </a:buClr>
              <a:buSzPts val="1900"/>
              <a:buFont typeface="Arimo"/>
              <a:buNone/>
            </a:pPr>
            <a:r>
              <a:rPr lang="en-US" sz="1900" dirty="0">
                <a:solidFill>
                  <a:srgbClr val="2A2742"/>
                </a:solidFill>
                <a:latin typeface="Arimo"/>
                <a:ea typeface="Arimo"/>
                <a:cs typeface="Arimo"/>
                <a:sym typeface="Arimo"/>
              </a:rPr>
              <a:t>I</a:t>
            </a:r>
            <a:r>
              <a:rPr lang="en-US" sz="2200" dirty="0">
                <a:solidFill>
                  <a:srgbClr val="2A2742"/>
                </a:solidFill>
                <a:latin typeface="Arimo"/>
                <a:ea typeface="Arimo"/>
                <a:cs typeface="Arimo"/>
                <a:sym typeface="Arimo"/>
              </a:rPr>
              <a:t>ndia's national standards body, the Bureau of Indian Standards (BIS), plays a crucial role in developing and promoting standards across various sectors to support the country's economic and technological growth.</a:t>
            </a:r>
            <a:endParaRPr sz="2200" dirty="0">
              <a:solidFill>
                <a:schemeClr val="dk1"/>
              </a:solidFill>
              <a:latin typeface="Calibri"/>
              <a:ea typeface="Calibri"/>
              <a:cs typeface="Calibri"/>
              <a:sym typeface="Calibri"/>
            </a:endParaRPr>
          </a:p>
        </p:txBody>
      </p:sp>
      <p:sp>
        <p:nvSpPr>
          <p:cNvPr id="219" name="Google Shape;219;p11"/>
          <p:cNvSpPr/>
          <p:nvPr/>
        </p:nvSpPr>
        <p:spPr>
          <a:xfrm>
            <a:off x="6480096" y="6244709"/>
            <a:ext cx="135493" cy="97512"/>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FFFF"/>
              </a:buClr>
              <a:buSzPts val="750"/>
              <a:buFont typeface="Arimo Medium"/>
              <a:buNone/>
            </a:pPr>
            <a:r>
              <a:rPr lang="en-US" sz="750">
                <a:solidFill>
                  <a:srgbClr val="FFFFFF"/>
                </a:solidFill>
                <a:latin typeface="Arimo Medium"/>
                <a:ea typeface="Arimo Medium"/>
                <a:cs typeface="Arimo Medium"/>
                <a:sym typeface="Arimo Medium"/>
              </a:rPr>
              <a:t>SD</a:t>
            </a:r>
            <a:endParaRPr sz="750">
              <a:solidFill>
                <a:schemeClr val="dk1"/>
              </a:solidFill>
              <a:latin typeface="Calibri"/>
              <a:ea typeface="Calibri"/>
              <a:cs typeface="Calibri"/>
              <a:sym typeface="Calibri"/>
            </a:endParaRPr>
          </a:p>
        </p:txBody>
      </p:sp>
      <p:pic>
        <p:nvPicPr>
          <p:cNvPr id="220" name="Google Shape;220;p11"/>
          <p:cNvPicPr preferRelativeResize="0"/>
          <p:nvPr/>
        </p:nvPicPr>
        <p:blipFill rotWithShape="1">
          <a:blip r:embed="rId3">
            <a:alphaModFix/>
          </a:blip>
          <a:srcRect/>
          <a:stretch/>
        </p:blipFill>
        <p:spPr>
          <a:xfrm>
            <a:off x="180109" y="152400"/>
            <a:ext cx="5915891" cy="7979688"/>
          </a:xfrm>
          <a:prstGeom prst="rect">
            <a:avLst/>
          </a:prstGeom>
          <a:noFill/>
          <a:ln>
            <a:noFill/>
          </a:ln>
        </p:spPr>
      </p:pic>
      <p:sp>
        <p:nvSpPr>
          <p:cNvPr id="6" name="TextBox 5"/>
          <p:cNvSpPr txBox="1"/>
          <p:nvPr/>
        </p:nvSpPr>
        <p:spPr>
          <a:xfrm>
            <a:off x="12710160" y="7707086"/>
            <a:ext cx="1920240" cy="418011"/>
          </a:xfrm>
          <a:prstGeom prst="rect">
            <a:avLst/>
          </a:prstGeom>
          <a:solidFill>
            <a:srgbClr val="C0BED8"/>
          </a:solidFill>
        </p:spPr>
        <p:txBody>
          <a:bodyPr wrap="square" rtlCol="0">
            <a:spAutoFit/>
          </a:bodyPr>
          <a:lstStyle/>
          <a:p>
            <a:endParaRPr lang="en-IN"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2"/>
          <p:cNvSpPr/>
          <p:nvPr/>
        </p:nvSpPr>
        <p:spPr>
          <a:xfrm>
            <a:off x="864037" y="1194413"/>
            <a:ext cx="9899100" cy="771600"/>
          </a:xfrm>
          <a:prstGeom prst="rect">
            <a:avLst/>
          </a:prstGeom>
          <a:noFill/>
          <a:ln>
            <a:noFill/>
          </a:ln>
        </p:spPr>
        <p:txBody>
          <a:bodyPr spcFirstLastPara="1" wrap="square" lIns="0" tIns="0" rIns="0" bIns="0" anchor="t" anchorCtr="0">
            <a:noAutofit/>
          </a:bodyPr>
          <a:lstStyle/>
          <a:p>
            <a:pPr marL="0" marR="0" lvl="0" indent="0" algn="l" rtl="0">
              <a:lnSpc>
                <a:spcPct val="124742"/>
              </a:lnSpc>
              <a:spcBef>
                <a:spcPts val="0"/>
              </a:spcBef>
              <a:spcAft>
                <a:spcPts val="0"/>
              </a:spcAft>
              <a:buClr>
                <a:srgbClr val="231971"/>
              </a:buClr>
              <a:buSzPts val="4850"/>
              <a:buFont typeface="Outfit ExtraBold"/>
              <a:buNone/>
            </a:pPr>
            <a:r>
              <a:rPr lang="en-US" sz="4850" b="1">
                <a:solidFill>
                  <a:srgbClr val="231971"/>
                </a:solidFill>
                <a:latin typeface="Outfit ExtraBold"/>
                <a:ea typeface="Outfit ExtraBold"/>
                <a:cs typeface="Outfit ExtraBold"/>
                <a:sym typeface="Outfit ExtraBold"/>
              </a:rPr>
              <a:t>BIS - The National Standards Body</a:t>
            </a:r>
            <a:endParaRPr sz="4850">
              <a:solidFill>
                <a:schemeClr val="dk1"/>
              </a:solidFill>
              <a:latin typeface="Calibri"/>
              <a:ea typeface="Calibri"/>
              <a:cs typeface="Calibri"/>
              <a:sym typeface="Calibri"/>
            </a:endParaRPr>
          </a:p>
        </p:txBody>
      </p:sp>
      <p:sp>
        <p:nvSpPr>
          <p:cNvPr id="227" name="Google Shape;227;p12"/>
          <p:cNvSpPr/>
          <p:nvPr/>
        </p:nvSpPr>
        <p:spPr>
          <a:xfrm>
            <a:off x="864037" y="3591639"/>
            <a:ext cx="3086100" cy="385763"/>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31971"/>
              </a:buClr>
              <a:buSzPts val="2400"/>
              <a:buFont typeface="Outfit ExtraBold"/>
              <a:buNone/>
            </a:pPr>
            <a:r>
              <a:rPr lang="en-US" sz="2400" b="1">
                <a:solidFill>
                  <a:srgbClr val="231971"/>
                </a:solidFill>
                <a:latin typeface="Outfit ExtraBold"/>
                <a:ea typeface="Outfit ExtraBold"/>
                <a:cs typeface="Outfit ExtraBold"/>
                <a:sym typeface="Outfit ExtraBold"/>
              </a:rPr>
              <a:t>Mandate</a:t>
            </a:r>
            <a:endParaRPr sz="2400">
              <a:solidFill>
                <a:schemeClr val="dk1"/>
              </a:solidFill>
              <a:latin typeface="Calibri"/>
              <a:ea typeface="Calibri"/>
              <a:cs typeface="Calibri"/>
              <a:sym typeface="Calibri"/>
            </a:endParaRPr>
          </a:p>
        </p:txBody>
      </p:sp>
      <p:sp>
        <p:nvSpPr>
          <p:cNvPr id="228" name="Google Shape;228;p12"/>
          <p:cNvSpPr/>
          <p:nvPr/>
        </p:nvSpPr>
        <p:spPr>
          <a:xfrm>
            <a:off x="864037" y="4224218"/>
            <a:ext cx="3898821" cy="1580198"/>
          </a:xfrm>
          <a:prstGeom prst="rect">
            <a:avLst/>
          </a:prstGeom>
          <a:noFill/>
          <a:ln>
            <a:noFill/>
          </a:ln>
        </p:spPr>
        <p:txBody>
          <a:bodyPr spcFirstLastPara="1" wrap="square" lIns="0" tIns="0" rIns="0" bIns="0" anchor="t" anchorCtr="0">
            <a:noAutofit/>
          </a:bodyPr>
          <a:lstStyle/>
          <a:p>
            <a:pPr marL="0" marR="0" lvl="0" indent="0" algn="just" rtl="0">
              <a:lnSpc>
                <a:spcPct val="163157"/>
              </a:lnSpc>
              <a:spcBef>
                <a:spcPts val="0"/>
              </a:spcBef>
              <a:spcAft>
                <a:spcPts val="0"/>
              </a:spcAft>
              <a:buClr>
                <a:srgbClr val="2A2742"/>
              </a:buClr>
              <a:buSzPts val="1900"/>
              <a:buFont typeface="Arimo"/>
              <a:buNone/>
            </a:pPr>
            <a:r>
              <a:rPr lang="en-US" sz="1900" dirty="0">
                <a:solidFill>
                  <a:srgbClr val="2A2742"/>
                </a:solidFill>
                <a:latin typeface="Arimo"/>
                <a:ea typeface="Arimo"/>
                <a:cs typeface="Arimo"/>
                <a:sym typeface="Arimo"/>
              </a:rPr>
              <a:t>BIS is responsible for the development and implementation of standards for products, services, and systems in India.</a:t>
            </a:r>
            <a:endParaRPr sz="1900" dirty="0">
              <a:solidFill>
                <a:schemeClr val="dk1"/>
              </a:solidFill>
              <a:latin typeface="Calibri"/>
              <a:ea typeface="Calibri"/>
              <a:cs typeface="Calibri"/>
              <a:sym typeface="Calibri"/>
            </a:endParaRPr>
          </a:p>
        </p:txBody>
      </p:sp>
      <p:sp>
        <p:nvSpPr>
          <p:cNvPr id="229" name="Google Shape;229;p12"/>
          <p:cNvSpPr/>
          <p:nvPr/>
        </p:nvSpPr>
        <p:spPr>
          <a:xfrm>
            <a:off x="5372695" y="3591639"/>
            <a:ext cx="3740348" cy="385763"/>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31971"/>
              </a:buClr>
              <a:buSzPts val="2400"/>
              <a:buFont typeface="Outfit ExtraBold"/>
              <a:buNone/>
            </a:pPr>
            <a:r>
              <a:rPr lang="en-US" sz="2400" b="1">
                <a:solidFill>
                  <a:srgbClr val="231971"/>
                </a:solidFill>
                <a:latin typeface="Outfit ExtraBold"/>
                <a:ea typeface="Outfit ExtraBold"/>
                <a:cs typeface="Outfit ExtraBold"/>
                <a:sym typeface="Outfit ExtraBold"/>
              </a:rPr>
              <a:t>Stakeholder Participation</a:t>
            </a:r>
            <a:endParaRPr sz="2400">
              <a:solidFill>
                <a:schemeClr val="dk1"/>
              </a:solidFill>
              <a:latin typeface="Calibri"/>
              <a:ea typeface="Calibri"/>
              <a:cs typeface="Calibri"/>
              <a:sym typeface="Calibri"/>
            </a:endParaRPr>
          </a:p>
        </p:txBody>
      </p:sp>
      <p:sp>
        <p:nvSpPr>
          <p:cNvPr id="230" name="Google Shape;230;p12"/>
          <p:cNvSpPr/>
          <p:nvPr/>
        </p:nvSpPr>
        <p:spPr>
          <a:xfrm>
            <a:off x="5372695" y="4224218"/>
            <a:ext cx="3898821" cy="1580198"/>
          </a:xfrm>
          <a:prstGeom prst="rect">
            <a:avLst/>
          </a:prstGeom>
          <a:noFill/>
          <a:ln>
            <a:noFill/>
          </a:ln>
        </p:spPr>
        <p:txBody>
          <a:bodyPr spcFirstLastPara="1" wrap="square" lIns="0" tIns="0" rIns="0" bIns="0" anchor="t" anchorCtr="0">
            <a:noAutofit/>
          </a:bodyPr>
          <a:lstStyle/>
          <a:p>
            <a:pPr marL="0" marR="0" lvl="0" indent="0" algn="just" rtl="0">
              <a:lnSpc>
                <a:spcPct val="163157"/>
              </a:lnSpc>
              <a:spcBef>
                <a:spcPts val="0"/>
              </a:spcBef>
              <a:spcAft>
                <a:spcPts val="0"/>
              </a:spcAft>
              <a:buClr>
                <a:srgbClr val="2A2742"/>
              </a:buClr>
              <a:buSzPts val="1900"/>
              <a:buFont typeface="Arimo"/>
              <a:buNone/>
            </a:pPr>
            <a:r>
              <a:rPr lang="en-US" sz="1900" dirty="0">
                <a:solidFill>
                  <a:srgbClr val="2A2742"/>
                </a:solidFill>
                <a:latin typeface="Arimo"/>
                <a:ea typeface="Arimo"/>
                <a:cs typeface="Arimo"/>
                <a:sym typeface="Arimo"/>
              </a:rPr>
              <a:t>BIS technical committees bring together stakeholders to develop standards that consider national interests and diverse viewpoints.</a:t>
            </a:r>
            <a:endParaRPr sz="1900" dirty="0">
              <a:solidFill>
                <a:schemeClr val="dk1"/>
              </a:solidFill>
              <a:latin typeface="Calibri"/>
              <a:ea typeface="Calibri"/>
              <a:cs typeface="Calibri"/>
              <a:sym typeface="Calibri"/>
            </a:endParaRPr>
          </a:p>
        </p:txBody>
      </p:sp>
      <p:sp>
        <p:nvSpPr>
          <p:cNvPr id="231" name="Google Shape;231;p12"/>
          <p:cNvSpPr/>
          <p:nvPr/>
        </p:nvSpPr>
        <p:spPr>
          <a:xfrm>
            <a:off x="9881354" y="3591639"/>
            <a:ext cx="4017526" cy="771525"/>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31971"/>
              </a:buClr>
              <a:buSzPts val="2400"/>
              <a:buFont typeface="Outfit ExtraBold"/>
              <a:buNone/>
            </a:pPr>
            <a:r>
              <a:rPr lang="en-US" sz="2400" b="1" dirty="0">
                <a:solidFill>
                  <a:srgbClr val="231971"/>
                </a:solidFill>
                <a:latin typeface="Outfit ExtraBold"/>
                <a:ea typeface="Outfit ExtraBold"/>
                <a:cs typeface="Outfit ExtraBold"/>
                <a:sym typeface="Outfit ExtraBold"/>
              </a:rPr>
              <a:t>Consensus-based Approach</a:t>
            </a:r>
            <a:endParaRPr sz="2400" dirty="0">
              <a:solidFill>
                <a:schemeClr val="dk1"/>
              </a:solidFill>
              <a:latin typeface="Calibri"/>
              <a:ea typeface="Calibri"/>
              <a:cs typeface="Calibri"/>
              <a:sym typeface="Calibri"/>
            </a:endParaRPr>
          </a:p>
        </p:txBody>
      </p:sp>
      <p:sp>
        <p:nvSpPr>
          <p:cNvPr id="232" name="Google Shape;232;p12"/>
          <p:cNvSpPr/>
          <p:nvPr/>
        </p:nvSpPr>
        <p:spPr>
          <a:xfrm>
            <a:off x="9881353" y="4224218"/>
            <a:ext cx="3898821" cy="1185148"/>
          </a:xfrm>
          <a:prstGeom prst="rect">
            <a:avLst/>
          </a:prstGeom>
          <a:noFill/>
          <a:ln>
            <a:noFill/>
          </a:ln>
        </p:spPr>
        <p:txBody>
          <a:bodyPr spcFirstLastPara="1" wrap="square" lIns="0" tIns="0" rIns="0" bIns="0" anchor="t" anchorCtr="0">
            <a:noAutofit/>
          </a:bodyPr>
          <a:lstStyle/>
          <a:p>
            <a:pPr marL="0" marR="0" lvl="0" indent="0" algn="just" rtl="0">
              <a:lnSpc>
                <a:spcPct val="163157"/>
              </a:lnSpc>
              <a:spcBef>
                <a:spcPts val="0"/>
              </a:spcBef>
              <a:spcAft>
                <a:spcPts val="0"/>
              </a:spcAft>
              <a:buClr>
                <a:srgbClr val="2A2742"/>
              </a:buClr>
              <a:buSzPts val="1900"/>
              <a:buFont typeface="Arimo"/>
              <a:buNone/>
            </a:pPr>
            <a:r>
              <a:rPr lang="en-US" sz="1900" dirty="0">
                <a:solidFill>
                  <a:srgbClr val="2A2742"/>
                </a:solidFill>
                <a:latin typeface="Arimo"/>
                <a:ea typeface="Arimo"/>
                <a:cs typeface="Arimo"/>
                <a:sym typeface="Arimo"/>
              </a:rPr>
              <a:t>Decisions in BIS technical committees are reached through a process of consensus.</a:t>
            </a:r>
            <a:endParaRPr sz="1900" dirty="0">
              <a:solidFill>
                <a:schemeClr val="dk1"/>
              </a:solidFill>
              <a:latin typeface="Calibri"/>
              <a:ea typeface="Calibri"/>
              <a:cs typeface="Calibri"/>
              <a:sym typeface="Calibri"/>
            </a:endParaRPr>
          </a:p>
        </p:txBody>
      </p:sp>
      <p:sp>
        <p:nvSpPr>
          <p:cNvPr id="9" name="TextBox 8"/>
          <p:cNvSpPr txBox="1"/>
          <p:nvPr/>
        </p:nvSpPr>
        <p:spPr>
          <a:xfrm>
            <a:off x="12710160" y="7707086"/>
            <a:ext cx="1920240" cy="418011"/>
          </a:xfrm>
          <a:prstGeom prst="rect">
            <a:avLst/>
          </a:prstGeom>
          <a:solidFill>
            <a:srgbClr val="C0BED8"/>
          </a:solidFill>
        </p:spPr>
        <p:txBody>
          <a:bodyPr wrap="square" rtlCol="0">
            <a:spAutoFit/>
          </a:bodyPr>
          <a:lstStyle/>
          <a:p>
            <a:endParaRPr lang="en-IN"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3"/>
          <p:cNvSpPr/>
          <p:nvPr/>
        </p:nvSpPr>
        <p:spPr>
          <a:xfrm>
            <a:off x="6329787" y="150275"/>
            <a:ext cx="7507800" cy="680100"/>
          </a:xfrm>
          <a:prstGeom prst="rect">
            <a:avLst/>
          </a:prstGeom>
          <a:noFill/>
          <a:ln>
            <a:noFill/>
          </a:ln>
        </p:spPr>
        <p:txBody>
          <a:bodyPr spcFirstLastPara="1" wrap="square" lIns="0" tIns="0" rIns="0" bIns="0" anchor="t" anchorCtr="0">
            <a:noAutofit/>
          </a:bodyPr>
          <a:lstStyle/>
          <a:p>
            <a:pPr marL="0" marR="0" lvl="0" indent="0" algn="l" rtl="0">
              <a:lnSpc>
                <a:spcPct val="125882"/>
              </a:lnSpc>
              <a:spcBef>
                <a:spcPts val="0"/>
              </a:spcBef>
              <a:spcAft>
                <a:spcPts val="0"/>
              </a:spcAft>
              <a:buClr>
                <a:srgbClr val="231971"/>
              </a:buClr>
              <a:buSzPts val="4250"/>
              <a:buFont typeface="Outfit ExtraBold"/>
              <a:buNone/>
            </a:pPr>
            <a:r>
              <a:rPr lang="en-US" sz="4250" b="1">
                <a:solidFill>
                  <a:srgbClr val="231971"/>
                </a:solidFill>
                <a:latin typeface="Outfit ExtraBold"/>
                <a:ea typeface="Outfit ExtraBold"/>
                <a:cs typeface="Outfit ExtraBold"/>
                <a:sym typeface="Outfit ExtraBold"/>
              </a:rPr>
              <a:t>History and Legal Framework</a:t>
            </a:r>
            <a:endParaRPr sz="4250">
              <a:solidFill>
                <a:schemeClr val="dk1"/>
              </a:solidFill>
              <a:latin typeface="Calibri"/>
              <a:ea typeface="Calibri"/>
              <a:cs typeface="Calibri"/>
              <a:sym typeface="Calibri"/>
            </a:endParaRPr>
          </a:p>
        </p:txBody>
      </p:sp>
      <p:sp>
        <p:nvSpPr>
          <p:cNvPr id="239" name="Google Shape;239;p13"/>
          <p:cNvSpPr/>
          <p:nvPr/>
        </p:nvSpPr>
        <p:spPr>
          <a:xfrm>
            <a:off x="6559391" y="1997273"/>
            <a:ext cx="30480" cy="5241607"/>
          </a:xfrm>
          <a:prstGeom prst="roundRect">
            <a:avLst>
              <a:gd name="adj" fmla="val 299953"/>
            </a:avLst>
          </a:prstGeom>
          <a:solidFill>
            <a:srgbClr val="BDB8D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0" name="Google Shape;240;p13"/>
          <p:cNvSpPr/>
          <p:nvPr/>
        </p:nvSpPr>
        <p:spPr>
          <a:xfrm>
            <a:off x="6789003" y="2471618"/>
            <a:ext cx="761762" cy="30480"/>
          </a:xfrm>
          <a:prstGeom prst="roundRect">
            <a:avLst>
              <a:gd name="adj" fmla="val 299953"/>
            </a:avLst>
          </a:prstGeom>
          <a:solidFill>
            <a:srgbClr val="BDB8D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1" name="Google Shape;241;p13"/>
          <p:cNvSpPr/>
          <p:nvPr/>
        </p:nvSpPr>
        <p:spPr>
          <a:xfrm>
            <a:off x="6329779" y="2242066"/>
            <a:ext cx="489704" cy="489704"/>
          </a:xfrm>
          <a:prstGeom prst="roundRect">
            <a:avLst>
              <a:gd name="adj" fmla="val 18670"/>
            </a:avLst>
          </a:prstGeom>
          <a:solidFill>
            <a:srgbClr val="E9E6FA"/>
          </a:solidFill>
          <a:ln w="9525" cap="flat" cmpd="sng">
            <a:solidFill>
              <a:srgbClr val="BDB8D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2" name="Google Shape;242;p13"/>
          <p:cNvSpPr/>
          <p:nvPr/>
        </p:nvSpPr>
        <p:spPr>
          <a:xfrm>
            <a:off x="6510873" y="2323624"/>
            <a:ext cx="127397" cy="326469"/>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A2742"/>
              </a:buClr>
              <a:buSzPts val="2550"/>
              <a:buFont typeface="Outfit ExtraBold"/>
              <a:buNone/>
            </a:pPr>
            <a:r>
              <a:rPr lang="en-US" sz="2550" b="1">
                <a:solidFill>
                  <a:srgbClr val="2A2742"/>
                </a:solidFill>
                <a:latin typeface="Outfit ExtraBold"/>
                <a:ea typeface="Outfit ExtraBold"/>
                <a:cs typeface="Outfit ExtraBold"/>
                <a:sym typeface="Outfit ExtraBold"/>
              </a:rPr>
              <a:t>1</a:t>
            </a:r>
            <a:endParaRPr sz="2550">
              <a:solidFill>
                <a:schemeClr val="dk1"/>
              </a:solidFill>
              <a:latin typeface="Calibri"/>
              <a:ea typeface="Calibri"/>
              <a:cs typeface="Calibri"/>
              <a:sym typeface="Calibri"/>
            </a:endParaRPr>
          </a:p>
        </p:txBody>
      </p:sp>
      <p:sp>
        <p:nvSpPr>
          <p:cNvPr id="243" name="Google Shape;243;p13"/>
          <p:cNvSpPr/>
          <p:nvPr/>
        </p:nvSpPr>
        <p:spPr>
          <a:xfrm>
            <a:off x="7771805" y="2214920"/>
            <a:ext cx="2720935" cy="340043"/>
          </a:xfrm>
          <a:prstGeom prst="rect">
            <a:avLst/>
          </a:prstGeom>
          <a:noFill/>
          <a:ln>
            <a:noFill/>
          </a:ln>
        </p:spPr>
        <p:txBody>
          <a:bodyPr spcFirstLastPara="1" wrap="square" lIns="0" tIns="0" rIns="0" bIns="0" anchor="t" anchorCtr="0">
            <a:noAutofit/>
          </a:bodyPr>
          <a:lstStyle/>
          <a:p>
            <a:pPr marL="0" marR="0" lvl="0" indent="0" algn="l" rtl="0">
              <a:lnSpc>
                <a:spcPct val="126190"/>
              </a:lnSpc>
              <a:spcBef>
                <a:spcPts val="0"/>
              </a:spcBef>
              <a:spcAft>
                <a:spcPts val="0"/>
              </a:spcAft>
              <a:buClr>
                <a:srgbClr val="2A2742"/>
              </a:buClr>
              <a:buSzPts val="2100"/>
              <a:buFont typeface="Outfit ExtraBold"/>
              <a:buNone/>
            </a:pPr>
            <a:r>
              <a:rPr lang="en-US" sz="2100" b="1">
                <a:solidFill>
                  <a:srgbClr val="2A2742"/>
                </a:solidFill>
                <a:latin typeface="Outfit ExtraBold"/>
                <a:ea typeface="Outfit ExtraBold"/>
                <a:cs typeface="Outfit ExtraBold"/>
                <a:sym typeface="Outfit ExtraBold"/>
              </a:rPr>
              <a:t>1947</a:t>
            </a:r>
            <a:endParaRPr sz="2100">
              <a:solidFill>
                <a:schemeClr val="dk1"/>
              </a:solidFill>
              <a:latin typeface="Calibri"/>
              <a:ea typeface="Calibri"/>
              <a:cs typeface="Calibri"/>
              <a:sym typeface="Calibri"/>
            </a:endParaRPr>
          </a:p>
        </p:txBody>
      </p:sp>
      <p:sp>
        <p:nvSpPr>
          <p:cNvPr id="244" name="Google Shape;244;p13"/>
          <p:cNvSpPr/>
          <p:nvPr/>
        </p:nvSpPr>
        <p:spPr>
          <a:xfrm>
            <a:off x="7771805" y="2685455"/>
            <a:ext cx="6096833" cy="696278"/>
          </a:xfrm>
          <a:prstGeom prst="rect">
            <a:avLst/>
          </a:prstGeom>
          <a:noFill/>
          <a:ln>
            <a:noFill/>
          </a:ln>
        </p:spPr>
        <p:txBody>
          <a:bodyPr spcFirstLastPara="1" wrap="square" lIns="0" tIns="0" rIns="0" bIns="0" anchor="t" anchorCtr="0">
            <a:noAutofit/>
          </a:bodyPr>
          <a:lstStyle/>
          <a:p>
            <a:pPr marL="0" marR="0" lvl="0" indent="0" algn="just" rtl="0">
              <a:lnSpc>
                <a:spcPct val="158823"/>
              </a:lnSpc>
              <a:spcBef>
                <a:spcPts val="0"/>
              </a:spcBef>
              <a:spcAft>
                <a:spcPts val="0"/>
              </a:spcAft>
              <a:buClr>
                <a:srgbClr val="2A2742"/>
              </a:buClr>
              <a:buSzPts val="1700"/>
              <a:buFont typeface="Arimo"/>
              <a:buNone/>
            </a:pPr>
            <a:r>
              <a:rPr lang="en-US" sz="1700" dirty="0">
                <a:solidFill>
                  <a:srgbClr val="2A2742"/>
                </a:solidFill>
                <a:latin typeface="Arimo"/>
                <a:ea typeface="Arimo"/>
                <a:cs typeface="Arimo"/>
                <a:sym typeface="Arimo"/>
              </a:rPr>
              <a:t>Establishment of the Indian Standards Institution (ISI), the predecessor to the Bureau of Indian Standards (BIS).</a:t>
            </a:r>
            <a:endParaRPr sz="1700" dirty="0">
              <a:solidFill>
                <a:schemeClr val="dk1"/>
              </a:solidFill>
              <a:latin typeface="Calibri"/>
              <a:ea typeface="Calibri"/>
              <a:cs typeface="Calibri"/>
              <a:sym typeface="Calibri"/>
            </a:endParaRPr>
          </a:p>
        </p:txBody>
      </p:sp>
      <p:sp>
        <p:nvSpPr>
          <p:cNvPr id="245" name="Google Shape;245;p13"/>
          <p:cNvSpPr/>
          <p:nvPr/>
        </p:nvSpPr>
        <p:spPr>
          <a:xfrm>
            <a:off x="6789003" y="4291370"/>
            <a:ext cx="761762" cy="30480"/>
          </a:xfrm>
          <a:prstGeom prst="roundRect">
            <a:avLst>
              <a:gd name="adj" fmla="val 299953"/>
            </a:avLst>
          </a:prstGeom>
          <a:solidFill>
            <a:srgbClr val="BDB8D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 name="Google Shape;246;p13"/>
          <p:cNvSpPr/>
          <p:nvPr/>
        </p:nvSpPr>
        <p:spPr>
          <a:xfrm>
            <a:off x="6329779" y="4061817"/>
            <a:ext cx="489704" cy="489704"/>
          </a:xfrm>
          <a:prstGeom prst="roundRect">
            <a:avLst>
              <a:gd name="adj" fmla="val 18670"/>
            </a:avLst>
          </a:prstGeom>
          <a:solidFill>
            <a:srgbClr val="E9E6FA"/>
          </a:solidFill>
          <a:ln w="9525" cap="flat" cmpd="sng">
            <a:solidFill>
              <a:srgbClr val="BDB8D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 name="Google Shape;247;p13"/>
          <p:cNvSpPr/>
          <p:nvPr/>
        </p:nvSpPr>
        <p:spPr>
          <a:xfrm>
            <a:off x="6480512" y="4143375"/>
            <a:ext cx="188119" cy="326469"/>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A2742"/>
              </a:buClr>
              <a:buSzPts val="2550"/>
              <a:buFont typeface="Outfit ExtraBold"/>
              <a:buNone/>
            </a:pPr>
            <a:r>
              <a:rPr lang="en-US" sz="2550" b="1">
                <a:solidFill>
                  <a:srgbClr val="2A2742"/>
                </a:solidFill>
                <a:latin typeface="Outfit ExtraBold"/>
                <a:ea typeface="Outfit ExtraBold"/>
                <a:cs typeface="Outfit ExtraBold"/>
                <a:sym typeface="Outfit ExtraBold"/>
              </a:rPr>
              <a:t>2</a:t>
            </a:r>
            <a:endParaRPr sz="2550">
              <a:solidFill>
                <a:schemeClr val="dk1"/>
              </a:solidFill>
              <a:latin typeface="Calibri"/>
              <a:ea typeface="Calibri"/>
              <a:cs typeface="Calibri"/>
              <a:sym typeface="Calibri"/>
            </a:endParaRPr>
          </a:p>
        </p:txBody>
      </p:sp>
      <p:sp>
        <p:nvSpPr>
          <p:cNvPr id="248" name="Google Shape;248;p13"/>
          <p:cNvSpPr/>
          <p:nvPr/>
        </p:nvSpPr>
        <p:spPr>
          <a:xfrm>
            <a:off x="7771805" y="3773448"/>
            <a:ext cx="2720935" cy="340043"/>
          </a:xfrm>
          <a:prstGeom prst="rect">
            <a:avLst/>
          </a:prstGeom>
          <a:noFill/>
          <a:ln>
            <a:noFill/>
          </a:ln>
        </p:spPr>
        <p:txBody>
          <a:bodyPr spcFirstLastPara="1" wrap="square" lIns="0" tIns="0" rIns="0" bIns="0" anchor="t" anchorCtr="0">
            <a:noAutofit/>
          </a:bodyPr>
          <a:lstStyle/>
          <a:p>
            <a:pPr marL="0" marR="0" lvl="0" indent="0" algn="l" rtl="0">
              <a:lnSpc>
                <a:spcPct val="126190"/>
              </a:lnSpc>
              <a:spcBef>
                <a:spcPts val="0"/>
              </a:spcBef>
              <a:spcAft>
                <a:spcPts val="0"/>
              </a:spcAft>
              <a:buClr>
                <a:srgbClr val="2A2742"/>
              </a:buClr>
              <a:buSzPts val="2100"/>
              <a:buFont typeface="Outfit ExtraBold"/>
              <a:buNone/>
            </a:pPr>
            <a:r>
              <a:rPr lang="en-US" sz="2100" b="1">
                <a:solidFill>
                  <a:srgbClr val="2A2742"/>
                </a:solidFill>
                <a:latin typeface="Outfit ExtraBold"/>
                <a:ea typeface="Outfit ExtraBold"/>
                <a:cs typeface="Outfit ExtraBold"/>
                <a:sym typeface="Outfit ExtraBold"/>
              </a:rPr>
              <a:t>1986</a:t>
            </a:r>
            <a:endParaRPr sz="2100">
              <a:solidFill>
                <a:schemeClr val="dk1"/>
              </a:solidFill>
              <a:latin typeface="Calibri"/>
              <a:ea typeface="Calibri"/>
              <a:cs typeface="Calibri"/>
              <a:sym typeface="Calibri"/>
            </a:endParaRPr>
          </a:p>
        </p:txBody>
      </p:sp>
      <p:sp>
        <p:nvSpPr>
          <p:cNvPr id="249" name="Google Shape;249;p13"/>
          <p:cNvSpPr/>
          <p:nvPr/>
        </p:nvSpPr>
        <p:spPr>
          <a:xfrm>
            <a:off x="7771805" y="4505206"/>
            <a:ext cx="6096833" cy="696278"/>
          </a:xfrm>
          <a:prstGeom prst="rect">
            <a:avLst/>
          </a:prstGeom>
          <a:noFill/>
          <a:ln>
            <a:noFill/>
          </a:ln>
        </p:spPr>
        <p:txBody>
          <a:bodyPr spcFirstLastPara="1" wrap="square" lIns="0" tIns="0" rIns="0" bIns="0" anchor="t" anchorCtr="0">
            <a:noAutofit/>
          </a:bodyPr>
          <a:lstStyle/>
          <a:p>
            <a:pPr marL="0" marR="0" lvl="0" indent="0" algn="just" rtl="0">
              <a:lnSpc>
                <a:spcPct val="158823"/>
              </a:lnSpc>
              <a:spcBef>
                <a:spcPts val="0"/>
              </a:spcBef>
              <a:spcAft>
                <a:spcPts val="0"/>
              </a:spcAft>
              <a:buClr>
                <a:srgbClr val="2A2742"/>
              </a:buClr>
              <a:buSzPts val="1700"/>
              <a:buFont typeface="Arimo"/>
              <a:buNone/>
            </a:pPr>
            <a:r>
              <a:rPr lang="en-US" sz="1700" dirty="0">
                <a:solidFill>
                  <a:srgbClr val="2A2742"/>
                </a:solidFill>
                <a:latin typeface="Arimo"/>
                <a:ea typeface="Arimo"/>
                <a:cs typeface="Arimo"/>
                <a:sym typeface="Arimo"/>
              </a:rPr>
              <a:t>The BIS Act of 1986 positions BIS as the National Standards Body for India.</a:t>
            </a:r>
            <a:endParaRPr sz="1700" dirty="0">
              <a:solidFill>
                <a:schemeClr val="dk1"/>
              </a:solidFill>
              <a:latin typeface="Calibri"/>
              <a:ea typeface="Calibri"/>
              <a:cs typeface="Calibri"/>
              <a:sym typeface="Calibri"/>
            </a:endParaRPr>
          </a:p>
        </p:txBody>
      </p:sp>
      <p:sp>
        <p:nvSpPr>
          <p:cNvPr id="250" name="Google Shape;250;p13"/>
          <p:cNvSpPr/>
          <p:nvPr/>
        </p:nvSpPr>
        <p:spPr>
          <a:xfrm>
            <a:off x="6789003" y="6111121"/>
            <a:ext cx="761762" cy="30480"/>
          </a:xfrm>
          <a:prstGeom prst="roundRect">
            <a:avLst>
              <a:gd name="adj" fmla="val 299953"/>
            </a:avLst>
          </a:prstGeom>
          <a:solidFill>
            <a:srgbClr val="BDB8D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 name="Google Shape;251;p13"/>
          <p:cNvSpPr/>
          <p:nvPr/>
        </p:nvSpPr>
        <p:spPr>
          <a:xfrm>
            <a:off x="6329779" y="5881568"/>
            <a:ext cx="489704" cy="489704"/>
          </a:xfrm>
          <a:prstGeom prst="roundRect">
            <a:avLst>
              <a:gd name="adj" fmla="val 18670"/>
            </a:avLst>
          </a:prstGeom>
          <a:solidFill>
            <a:srgbClr val="E9E6FA"/>
          </a:solidFill>
          <a:ln w="9525" cap="flat" cmpd="sng">
            <a:solidFill>
              <a:srgbClr val="BDB8D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 name="Google Shape;252;p13"/>
          <p:cNvSpPr/>
          <p:nvPr/>
        </p:nvSpPr>
        <p:spPr>
          <a:xfrm>
            <a:off x="6481703" y="5963126"/>
            <a:ext cx="185857" cy="326469"/>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A2742"/>
              </a:buClr>
              <a:buSzPts val="2550"/>
              <a:buFont typeface="Outfit ExtraBold"/>
              <a:buNone/>
            </a:pPr>
            <a:r>
              <a:rPr lang="en-US" sz="2550" b="1">
                <a:solidFill>
                  <a:srgbClr val="2A2742"/>
                </a:solidFill>
                <a:latin typeface="Outfit ExtraBold"/>
                <a:ea typeface="Outfit ExtraBold"/>
                <a:cs typeface="Outfit ExtraBold"/>
                <a:sym typeface="Outfit ExtraBold"/>
              </a:rPr>
              <a:t>3</a:t>
            </a:r>
            <a:endParaRPr sz="2550">
              <a:solidFill>
                <a:schemeClr val="dk1"/>
              </a:solidFill>
              <a:latin typeface="Calibri"/>
              <a:ea typeface="Calibri"/>
              <a:cs typeface="Calibri"/>
              <a:sym typeface="Calibri"/>
            </a:endParaRPr>
          </a:p>
        </p:txBody>
      </p:sp>
      <p:sp>
        <p:nvSpPr>
          <p:cNvPr id="253" name="Google Shape;253;p13"/>
          <p:cNvSpPr/>
          <p:nvPr/>
        </p:nvSpPr>
        <p:spPr>
          <a:xfrm>
            <a:off x="7771805" y="5854422"/>
            <a:ext cx="2720935" cy="340043"/>
          </a:xfrm>
          <a:prstGeom prst="rect">
            <a:avLst/>
          </a:prstGeom>
          <a:noFill/>
          <a:ln>
            <a:noFill/>
          </a:ln>
        </p:spPr>
        <p:txBody>
          <a:bodyPr spcFirstLastPara="1" wrap="square" lIns="0" tIns="0" rIns="0" bIns="0" anchor="t" anchorCtr="0">
            <a:noAutofit/>
          </a:bodyPr>
          <a:lstStyle/>
          <a:p>
            <a:pPr marL="0" marR="0" lvl="0" indent="0" algn="l" rtl="0">
              <a:lnSpc>
                <a:spcPct val="126190"/>
              </a:lnSpc>
              <a:spcBef>
                <a:spcPts val="0"/>
              </a:spcBef>
              <a:spcAft>
                <a:spcPts val="0"/>
              </a:spcAft>
              <a:buClr>
                <a:srgbClr val="2A2742"/>
              </a:buClr>
              <a:buSzPts val="2100"/>
              <a:buFont typeface="Outfit ExtraBold"/>
              <a:buNone/>
            </a:pPr>
            <a:r>
              <a:rPr lang="en-US" sz="2100" b="1">
                <a:solidFill>
                  <a:srgbClr val="2A2742"/>
                </a:solidFill>
                <a:latin typeface="Outfit ExtraBold"/>
                <a:ea typeface="Outfit ExtraBold"/>
                <a:cs typeface="Outfit ExtraBold"/>
                <a:sym typeface="Outfit ExtraBold"/>
              </a:rPr>
              <a:t>2016</a:t>
            </a:r>
            <a:endParaRPr sz="2100">
              <a:solidFill>
                <a:schemeClr val="dk1"/>
              </a:solidFill>
              <a:latin typeface="Calibri"/>
              <a:ea typeface="Calibri"/>
              <a:cs typeface="Calibri"/>
              <a:sym typeface="Calibri"/>
            </a:endParaRPr>
          </a:p>
        </p:txBody>
      </p:sp>
      <p:sp>
        <p:nvSpPr>
          <p:cNvPr id="254" name="Google Shape;254;p13"/>
          <p:cNvSpPr/>
          <p:nvPr/>
        </p:nvSpPr>
        <p:spPr>
          <a:xfrm>
            <a:off x="7771805" y="6324957"/>
            <a:ext cx="6096833" cy="696278"/>
          </a:xfrm>
          <a:prstGeom prst="rect">
            <a:avLst/>
          </a:prstGeom>
          <a:noFill/>
          <a:ln>
            <a:noFill/>
          </a:ln>
        </p:spPr>
        <p:txBody>
          <a:bodyPr spcFirstLastPara="1" wrap="square" lIns="0" tIns="0" rIns="0" bIns="0" anchor="t" anchorCtr="0">
            <a:noAutofit/>
          </a:bodyPr>
          <a:lstStyle/>
          <a:p>
            <a:pPr marL="0" marR="0" lvl="0" indent="0" algn="just" rtl="0">
              <a:lnSpc>
                <a:spcPct val="158823"/>
              </a:lnSpc>
              <a:spcBef>
                <a:spcPts val="0"/>
              </a:spcBef>
              <a:spcAft>
                <a:spcPts val="0"/>
              </a:spcAft>
              <a:buClr>
                <a:srgbClr val="2A2742"/>
              </a:buClr>
              <a:buSzPts val="1700"/>
              <a:buFont typeface="Arimo"/>
              <a:buNone/>
            </a:pPr>
            <a:r>
              <a:rPr lang="en-US" sz="1700" dirty="0">
                <a:solidFill>
                  <a:srgbClr val="2A2742"/>
                </a:solidFill>
                <a:latin typeface="Arimo"/>
                <a:ea typeface="Arimo"/>
                <a:cs typeface="Arimo"/>
                <a:sym typeface="Arimo"/>
              </a:rPr>
              <a:t>The BIS Act of 2016 further strengthens BIS's role and responsibilities as the National Standards Body.</a:t>
            </a:r>
            <a:endParaRPr sz="1700" dirty="0">
              <a:solidFill>
                <a:schemeClr val="dk1"/>
              </a:solidFill>
              <a:latin typeface="Calibri"/>
              <a:ea typeface="Calibri"/>
              <a:cs typeface="Calibri"/>
              <a:sym typeface="Calibri"/>
            </a:endParaRPr>
          </a:p>
        </p:txBody>
      </p:sp>
      <p:pic>
        <p:nvPicPr>
          <p:cNvPr id="255" name="Google Shape;255;p13"/>
          <p:cNvPicPr preferRelativeResize="0"/>
          <p:nvPr/>
        </p:nvPicPr>
        <p:blipFill rotWithShape="1">
          <a:blip r:embed="rId3">
            <a:alphaModFix/>
          </a:blip>
          <a:srcRect/>
          <a:stretch/>
        </p:blipFill>
        <p:spPr>
          <a:xfrm>
            <a:off x="19050" y="28575"/>
            <a:ext cx="6077189" cy="8229600"/>
          </a:xfrm>
          <a:prstGeom prst="rect">
            <a:avLst/>
          </a:prstGeom>
          <a:noFill/>
          <a:ln>
            <a:noFill/>
          </a:ln>
        </p:spPr>
      </p:pic>
      <p:sp>
        <p:nvSpPr>
          <p:cNvPr id="20" name="TextBox 19"/>
          <p:cNvSpPr txBox="1"/>
          <p:nvPr/>
        </p:nvSpPr>
        <p:spPr>
          <a:xfrm>
            <a:off x="12710160" y="7707086"/>
            <a:ext cx="1920240" cy="418011"/>
          </a:xfrm>
          <a:prstGeom prst="rect">
            <a:avLst/>
          </a:prstGeom>
          <a:solidFill>
            <a:srgbClr val="C0BED8"/>
          </a:solidFill>
        </p:spPr>
        <p:txBody>
          <a:bodyPr wrap="square" rtlCol="0">
            <a:spAutoFit/>
          </a:bodyPr>
          <a:lstStyle/>
          <a:p>
            <a:endParaRPr lang="en-IN"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4"/>
          <p:cNvSpPr/>
          <p:nvPr/>
        </p:nvSpPr>
        <p:spPr>
          <a:xfrm>
            <a:off x="743069" y="560606"/>
            <a:ext cx="6783146" cy="663416"/>
          </a:xfrm>
          <a:prstGeom prst="rect">
            <a:avLst/>
          </a:prstGeom>
          <a:noFill/>
          <a:ln>
            <a:noFill/>
          </a:ln>
        </p:spPr>
        <p:txBody>
          <a:bodyPr spcFirstLastPara="1" wrap="square" lIns="0" tIns="0" rIns="0" bIns="0" anchor="t" anchorCtr="0">
            <a:noAutofit/>
          </a:bodyPr>
          <a:lstStyle/>
          <a:p>
            <a:pPr marL="0" marR="0" lvl="0" indent="0" algn="l" rtl="0">
              <a:lnSpc>
                <a:spcPct val="125301"/>
              </a:lnSpc>
              <a:spcBef>
                <a:spcPts val="0"/>
              </a:spcBef>
              <a:spcAft>
                <a:spcPts val="0"/>
              </a:spcAft>
              <a:buClr>
                <a:srgbClr val="231971"/>
              </a:buClr>
              <a:buSzPts val="4150"/>
              <a:buFont typeface="Outfit ExtraBold"/>
              <a:buNone/>
            </a:pPr>
            <a:r>
              <a:rPr lang="en-US" sz="4150" b="1" dirty="0">
                <a:solidFill>
                  <a:srgbClr val="231971"/>
                </a:solidFill>
                <a:latin typeface="Outfit ExtraBold"/>
                <a:ea typeface="Outfit ExtraBold"/>
                <a:cs typeface="Outfit ExtraBold"/>
                <a:sym typeface="Outfit ExtraBold"/>
              </a:rPr>
              <a:t>Governing Structure of BIS</a:t>
            </a:r>
            <a:endParaRPr sz="4150" dirty="0">
              <a:solidFill>
                <a:schemeClr val="dk1"/>
              </a:solidFill>
              <a:latin typeface="Calibri"/>
              <a:ea typeface="Calibri"/>
              <a:cs typeface="Calibri"/>
              <a:sym typeface="Calibri"/>
            </a:endParaRPr>
          </a:p>
        </p:txBody>
      </p:sp>
      <p:sp>
        <p:nvSpPr>
          <p:cNvPr id="262" name="Google Shape;262;p14"/>
          <p:cNvSpPr/>
          <p:nvPr/>
        </p:nvSpPr>
        <p:spPr>
          <a:xfrm>
            <a:off x="743069" y="2111573"/>
            <a:ext cx="477679" cy="477679"/>
          </a:xfrm>
          <a:prstGeom prst="roundRect">
            <a:avLst>
              <a:gd name="adj" fmla="val 18669"/>
            </a:avLst>
          </a:prstGeom>
          <a:solidFill>
            <a:srgbClr val="E9E6FA"/>
          </a:solidFill>
          <a:ln w="9525" cap="flat" cmpd="sng">
            <a:solidFill>
              <a:srgbClr val="BDB8D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3" name="Google Shape;263;p14"/>
          <p:cNvSpPr/>
          <p:nvPr/>
        </p:nvSpPr>
        <p:spPr>
          <a:xfrm>
            <a:off x="919758" y="2191107"/>
            <a:ext cx="124182" cy="318492"/>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A2742"/>
              </a:buClr>
              <a:buSzPts val="2500"/>
              <a:buFont typeface="Outfit ExtraBold"/>
              <a:buNone/>
            </a:pPr>
            <a:r>
              <a:rPr lang="en-US" sz="2500" b="1">
                <a:solidFill>
                  <a:srgbClr val="2A2742"/>
                </a:solidFill>
                <a:latin typeface="Outfit ExtraBold"/>
                <a:ea typeface="Outfit ExtraBold"/>
                <a:cs typeface="Outfit ExtraBold"/>
                <a:sym typeface="Outfit ExtraBold"/>
              </a:rPr>
              <a:t>1</a:t>
            </a:r>
            <a:endParaRPr sz="2500">
              <a:solidFill>
                <a:schemeClr val="dk1"/>
              </a:solidFill>
              <a:latin typeface="Calibri"/>
              <a:ea typeface="Calibri"/>
              <a:cs typeface="Calibri"/>
              <a:sym typeface="Calibri"/>
            </a:endParaRPr>
          </a:p>
        </p:txBody>
      </p:sp>
      <p:sp>
        <p:nvSpPr>
          <p:cNvPr id="264" name="Google Shape;264;p14"/>
          <p:cNvSpPr/>
          <p:nvPr/>
        </p:nvSpPr>
        <p:spPr>
          <a:xfrm>
            <a:off x="1433036" y="2111573"/>
            <a:ext cx="2654141" cy="331708"/>
          </a:xfrm>
          <a:prstGeom prst="rect">
            <a:avLst/>
          </a:prstGeom>
          <a:noFill/>
          <a:ln>
            <a:noFill/>
          </a:ln>
        </p:spPr>
        <p:txBody>
          <a:bodyPr spcFirstLastPara="1" wrap="square" lIns="0" tIns="0" rIns="0" bIns="0" anchor="t" anchorCtr="0">
            <a:noAutofit/>
          </a:bodyPr>
          <a:lstStyle/>
          <a:p>
            <a:pPr marL="0" marR="0" lvl="0" indent="0" algn="l" rtl="0">
              <a:lnSpc>
                <a:spcPct val="126829"/>
              </a:lnSpc>
              <a:spcBef>
                <a:spcPts val="0"/>
              </a:spcBef>
              <a:spcAft>
                <a:spcPts val="0"/>
              </a:spcAft>
              <a:buClr>
                <a:srgbClr val="2A2742"/>
              </a:buClr>
              <a:buSzPts val="2050"/>
              <a:buFont typeface="Outfit ExtraBold"/>
              <a:buNone/>
            </a:pPr>
            <a:r>
              <a:rPr lang="en-US" sz="2050" b="1">
                <a:solidFill>
                  <a:srgbClr val="2A2742"/>
                </a:solidFill>
                <a:latin typeface="Outfit ExtraBold"/>
                <a:ea typeface="Outfit ExtraBold"/>
                <a:cs typeface="Outfit ExtraBold"/>
                <a:sym typeface="Outfit ExtraBold"/>
              </a:rPr>
              <a:t>Governing Council</a:t>
            </a:r>
            <a:endParaRPr sz="2050">
              <a:solidFill>
                <a:schemeClr val="dk1"/>
              </a:solidFill>
              <a:latin typeface="Calibri"/>
              <a:ea typeface="Calibri"/>
              <a:cs typeface="Calibri"/>
              <a:sym typeface="Calibri"/>
            </a:endParaRPr>
          </a:p>
        </p:txBody>
      </p:sp>
      <p:sp>
        <p:nvSpPr>
          <p:cNvPr id="265" name="Google Shape;265;p14"/>
          <p:cNvSpPr/>
          <p:nvPr/>
        </p:nvSpPr>
        <p:spPr>
          <a:xfrm>
            <a:off x="1433036" y="2570678"/>
            <a:ext cx="6967895" cy="339566"/>
          </a:xfrm>
          <a:prstGeom prst="rect">
            <a:avLst/>
          </a:prstGeom>
          <a:noFill/>
          <a:ln>
            <a:noFill/>
          </a:ln>
        </p:spPr>
        <p:txBody>
          <a:bodyPr spcFirstLastPara="1" wrap="square" lIns="0" tIns="0" rIns="0" bIns="0" anchor="t" anchorCtr="0">
            <a:noAutofit/>
          </a:bodyPr>
          <a:lstStyle/>
          <a:p>
            <a:pPr marL="0" marR="0" lvl="0" indent="0" algn="l" rtl="0">
              <a:lnSpc>
                <a:spcPct val="160606"/>
              </a:lnSpc>
              <a:spcBef>
                <a:spcPts val="0"/>
              </a:spcBef>
              <a:spcAft>
                <a:spcPts val="0"/>
              </a:spcAft>
              <a:buClr>
                <a:srgbClr val="2A2742"/>
              </a:buClr>
              <a:buSzPts val="1650"/>
              <a:buFont typeface="Arimo"/>
              <a:buNone/>
            </a:pPr>
            <a:r>
              <a:rPr lang="en-US" sz="1650">
                <a:solidFill>
                  <a:srgbClr val="2A2742"/>
                </a:solidFill>
                <a:latin typeface="Arimo"/>
                <a:ea typeface="Arimo"/>
                <a:cs typeface="Arimo"/>
                <a:sym typeface="Arimo"/>
              </a:rPr>
              <a:t>Oversees the powers and duties of BIS as defined in the BIS Act of 2016.</a:t>
            </a:r>
            <a:endParaRPr sz="1650">
              <a:solidFill>
                <a:schemeClr val="dk1"/>
              </a:solidFill>
              <a:latin typeface="Calibri"/>
              <a:ea typeface="Calibri"/>
              <a:cs typeface="Calibri"/>
              <a:sym typeface="Calibri"/>
            </a:endParaRPr>
          </a:p>
        </p:txBody>
      </p:sp>
      <p:sp>
        <p:nvSpPr>
          <p:cNvPr id="266" name="Google Shape;266;p14"/>
          <p:cNvSpPr/>
          <p:nvPr/>
        </p:nvSpPr>
        <p:spPr>
          <a:xfrm>
            <a:off x="743069" y="3361373"/>
            <a:ext cx="477679" cy="477679"/>
          </a:xfrm>
          <a:prstGeom prst="roundRect">
            <a:avLst>
              <a:gd name="adj" fmla="val 18669"/>
            </a:avLst>
          </a:prstGeom>
          <a:solidFill>
            <a:srgbClr val="E9E6FA"/>
          </a:solidFill>
          <a:ln w="9525" cap="flat" cmpd="sng">
            <a:solidFill>
              <a:srgbClr val="BDB8D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7" name="Google Shape;267;p14"/>
          <p:cNvSpPr/>
          <p:nvPr/>
        </p:nvSpPr>
        <p:spPr>
          <a:xfrm>
            <a:off x="890111" y="3440906"/>
            <a:ext cx="183475" cy="318492"/>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A2742"/>
              </a:buClr>
              <a:buSzPts val="2500"/>
              <a:buFont typeface="Outfit ExtraBold"/>
              <a:buNone/>
            </a:pPr>
            <a:r>
              <a:rPr lang="en-US" sz="2500" b="1">
                <a:solidFill>
                  <a:srgbClr val="2A2742"/>
                </a:solidFill>
                <a:latin typeface="Outfit ExtraBold"/>
                <a:ea typeface="Outfit ExtraBold"/>
                <a:cs typeface="Outfit ExtraBold"/>
                <a:sym typeface="Outfit ExtraBold"/>
              </a:rPr>
              <a:t>2</a:t>
            </a:r>
            <a:endParaRPr sz="2500">
              <a:solidFill>
                <a:schemeClr val="dk1"/>
              </a:solidFill>
              <a:latin typeface="Calibri"/>
              <a:ea typeface="Calibri"/>
              <a:cs typeface="Calibri"/>
              <a:sym typeface="Calibri"/>
            </a:endParaRPr>
          </a:p>
        </p:txBody>
      </p:sp>
      <p:sp>
        <p:nvSpPr>
          <p:cNvPr id="268" name="Google Shape;268;p14"/>
          <p:cNvSpPr/>
          <p:nvPr/>
        </p:nvSpPr>
        <p:spPr>
          <a:xfrm>
            <a:off x="1433036" y="3361373"/>
            <a:ext cx="3877985" cy="331708"/>
          </a:xfrm>
          <a:prstGeom prst="rect">
            <a:avLst/>
          </a:prstGeom>
          <a:noFill/>
          <a:ln>
            <a:noFill/>
          </a:ln>
        </p:spPr>
        <p:txBody>
          <a:bodyPr spcFirstLastPara="1" wrap="square" lIns="0" tIns="0" rIns="0" bIns="0" anchor="t" anchorCtr="0">
            <a:noAutofit/>
          </a:bodyPr>
          <a:lstStyle/>
          <a:p>
            <a:pPr marL="0" marR="0" lvl="0" indent="0" algn="l" rtl="0">
              <a:lnSpc>
                <a:spcPct val="126829"/>
              </a:lnSpc>
              <a:spcBef>
                <a:spcPts val="0"/>
              </a:spcBef>
              <a:spcAft>
                <a:spcPts val="0"/>
              </a:spcAft>
              <a:buClr>
                <a:srgbClr val="2A2742"/>
              </a:buClr>
              <a:buSzPts val="2050"/>
              <a:buFont typeface="Outfit ExtraBold"/>
              <a:buNone/>
            </a:pPr>
            <a:r>
              <a:rPr lang="en-US" sz="2050" b="1">
                <a:solidFill>
                  <a:srgbClr val="2A2742"/>
                </a:solidFill>
                <a:latin typeface="Outfit ExtraBold"/>
                <a:ea typeface="Outfit ExtraBold"/>
                <a:cs typeface="Outfit ExtraBold"/>
                <a:sym typeface="Outfit ExtraBold"/>
              </a:rPr>
              <a:t>Standards Advisory Committee</a:t>
            </a:r>
            <a:endParaRPr sz="2050">
              <a:solidFill>
                <a:schemeClr val="dk1"/>
              </a:solidFill>
              <a:latin typeface="Calibri"/>
              <a:ea typeface="Calibri"/>
              <a:cs typeface="Calibri"/>
              <a:sym typeface="Calibri"/>
            </a:endParaRPr>
          </a:p>
        </p:txBody>
      </p:sp>
      <p:sp>
        <p:nvSpPr>
          <p:cNvPr id="269" name="Google Shape;269;p14"/>
          <p:cNvSpPr/>
          <p:nvPr/>
        </p:nvSpPr>
        <p:spPr>
          <a:xfrm>
            <a:off x="1433036" y="3820478"/>
            <a:ext cx="6967895" cy="679133"/>
          </a:xfrm>
          <a:prstGeom prst="rect">
            <a:avLst/>
          </a:prstGeom>
          <a:noFill/>
          <a:ln>
            <a:noFill/>
          </a:ln>
        </p:spPr>
        <p:txBody>
          <a:bodyPr spcFirstLastPara="1" wrap="square" lIns="0" tIns="0" rIns="0" bIns="0" anchor="t" anchorCtr="0">
            <a:noAutofit/>
          </a:bodyPr>
          <a:lstStyle/>
          <a:p>
            <a:pPr marL="0" marR="0" lvl="0" indent="0" algn="l" rtl="0">
              <a:lnSpc>
                <a:spcPct val="160606"/>
              </a:lnSpc>
              <a:spcBef>
                <a:spcPts val="0"/>
              </a:spcBef>
              <a:spcAft>
                <a:spcPts val="0"/>
              </a:spcAft>
              <a:buClr>
                <a:srgbClr val="2A2742"/>
              </a:buClr>
              <a:buSzPts val="1650"/>
              <a:buFont typeface="Arimo"/>
              <a:buNone/>
            </a:pPr>
            <a:r>
              <a:rPr lang="en-US" sz="1650">
                <a:solidFill>
                  <a:srgbClr val="2A2742"/>
                </a:solidFill>
                <a:latin typeface="Arimo"/>
                <a:ea typeface="Arimo"/>
                <a:cs typeface="Arimo"/>
                <a:sym typeface="Arimo"/>
              </a:rPr>
              <a:t>Advises on policy matters related to standards development and promotion.</a:t>
            </a:r>
            <a:endParaRPr sz="1650">
              <a:solidFill>
                <a:schemeClr val="dk1"/>
              </a:solidFill>
              <a:latin typeface="Calibri"/>
              <a:ea typeface="Calibri"/>
              <a:cs typeface="Calibri"/>
              <a:sym typeface="Calibri"/>
            </a:endParaRPr>
          </a:p>
        </p:txBody>
      </p:sp>
      <p:sp>
        <p:nvSpPr>
          <p:cNvPr id="270" name="Google Shape;270;p14"/>
          <p:cNvSpPr/>
          <p:nvPr/>
        </p:nvSpPr>
        <p:spPr>
          <a:xfrm>
            <a:off x="743069" y="4950738"/>
            <a:ext cx="477679" cy="477679"/>
          </a:xfrm>
          <a:prstGeom prst="roundRect">
            <a:avLst>
              <a:gd name="adj" fmla="val 18669"/>
            </a:avLst>
          </a:prstGeom>
          <a:solidFill>
            <a:srgbClr val="E9E6FA"/>
          </a:solidFill>
          <a:ln w="9525" cap="flat" cmpd="sng">
            <a:solidFill>
              <a:srgbClr val="BDB8D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1" name="Google Shape;271;p14"/>
          <p:cNvSpPr/>
          <p:nvPr/>
        </p:nvSpPr>
        <p:spPr>
          <a:xfrm>
            <a:off x="891302" y="5030272"/>
            <a:ext cx="181213" cy="318492"/>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A2742"/>
              </a:buClr>
              <a:buSzPts val="2500"/>
              <a:buFont typeface="Outfit ExtraBold"/>
              <a:buNone/>
            </a:pPr>
            <a:r>
              <a:rPr lang="en-US" sz="2500" b="1">
                <a:solidFill>
                  <a:srgbClr val="2A2742"/>
                </a:solidFill>
                <a:latin typeface="Outfit ExtraBold"/>
                <a:ea typeface="Outfit ExtraBold"/>
                <a:cs typeface="Outfit ExtraBold"/>
                <a:sym typeface="Outfit ExtraBold"/>
              </a:rPr>
              <a:t>3</a:t>
            </a:r>
            <a:endParaRPr sz="2500">
              <a:solidFill>
                <a:schemeClr val="dk1"/>
              </a:solidFill>
              <a:latin typeface="Calibri"/>
              <a:ea typeface="Calibri"/>
              <a:cs typeface="Calibri"/>
              <a:sym typeface="Calibri"/>
            </a:endParaRPr>
          </a:p>
        </p:txBody>
      </p:sp>
      <p:sp>
        <p:nvSpPr>
          <p:cNvPr id="272" name="Google Shape;272;p14"/>
          <p:cNvSpPr/>
          <p:nvPr/>
        </p:nvSpPr>
        <p:spPr>
          <a:xfrm>
            <a:off x="1433036" y="4950738"/>
            <a:ext cx="2654141" cy="331708"/>
          </a:xfrm>
          <a:prstGeom prst="rect">
            <a:avLst/>
          </a:prstGeom>
          <a:noFill/>
          <a:ln>
            <a:noFill/>
          </a:ln>
        </p:spPr>
        <p:txBody>
          <a:bodyPr spcFirstLastPara="1" wrap="square" lIns="0" tIns="0" rIns="0" bIns="0" anchor="t" anchorCtr="0">
            <a:noAutofit/>
          </a:bodyPr>
          <a:lstStyle/>
          <a:p>
            <a:pPr marL="0" marR="0" lvl="0" indent="0" algn="l" rtl="0">
              <a:lnSpc>
                <a:spcPct val="126829"/>
              </a:lnSpc>
              <a:spcBef>
                <a:spcPts val="0"/>
              </a:spcBef>
              <a:spcAft>
                <a:spcPts val="0"/>
              </a:spcAft>
              <a:buClr>
                <a:srgbClr val="2A2742"/>
              </a:buClr>
              <a:buSzPts val="2050"/>
              <a:buFont typeface="Outfit ExtraBold"/>
              <a:buNone/>
            </a:pPr>
            <a:r>
              <a:rPr lang="en-US" sz="2050" b="1">
                <a:solidFill>
                  <a:srgbClr val="2A2742"/>
                </a:solidFill>
                <a:latin typeface="Outfit ExtraBold"/>
                <a:ea typeface="Outfit ExtraBold"/>
                <a:cs typeface="Outfit ExtraBold"/>
                <a:sym typeface="Outfit ExtraBold"/>
              </a:rPr>
              <a:t>Division Councils</a:t>
            </a:r>
            <a:endParaRPr sz="2050">
              <a:solidFill>
                <a:schemeClr val="dk1"/>
              </a:solidFill>
              <a:latin typeface="Calibri"/>
              <a:ea typeface="Calibri"/>
              <a:cs typeface="Calibri"/>
              <a:sym typeface="Calibri"/>
            </a:endParaRPr>
          </a:p>
        </p:txBody>
      </p:sp>
      <p:sp>
        <p:nvSpPr>
          <p:cNvPr id="273" name="Google Shape;273;p14"/>
          <p:cNvSpPr/>
          <p:nvPr/>
        </p:nvSpPr>
        <p:spPr>
          <a:xfrm>
            <a:off x="1433036" y="5409843"/>
            <a:ext cx="6967895" cy="339566"/>
          </a:xfrm>
          <a:prstGeom prst="rect">
            <a:avLst/>
          </a:prstGeom>
          <a:noFill/>
          <a:ln>
            <a:noFill/>
          </a:ln>
        </p:spPr>
        <p:txBody>
          <a:bodyPr spcFirstLastPara="1" wrap="square" lIns="0" tIns="0" rIns="0" bIns="0" anchor="t" anchorCtr="0">
            <a:noAutofit/>
          </a:bodyPr>
          <a:lstStyle/>
          <a:p>
            <a:pPr marL="0" marR="0" lvl="0" indent="0" rtl="0">
              <a:lnSpc>
                <a:spcPct val="160606"/>
              </a:lnSpc>
              <a:spcBef>
                <a:spcPts val="0"/>
              </a:spcBef>
              <a:spcAft>
                <a:spcPts val="0"/>
              </a:spcAft>
              <a:buClr>
                <a:srgbClr val="2A2742"/>
              </a:buClr>
              <a:buSzPts val="1650"/>
              <a:buFont typeface="Arimo"/>
              <a:buNone/>
            </a:pPr>
            <a:r>
              <a:rPr lang="en-US" sz="1650" dirty="0">
                <a:solidFill>
                  <a:srgbClr val="2A2742"/>
                </a:solidFill>
                <a:latin typeface="Arimo"/>
                <a:ea typeface="Arimo"/>
                <a:cs typeface="Arimo"/>
                <a:sym typeface="Arimo"/>
              </a:rPr>
              <a:t>Advise on the subject areas to be taken up for formulation of standards in their respective areas keeping in view the national needs and priorities</a:t>
            </a:r>
            <a:endParaRPr sz="1650" dirty="0">
              <a:solidFill>
                <a:schemeClr val="dk1"/>
              </a:solidFill>
              <a:latin typeface="Calibri"/>
              <a:ea typeface="Calibri"/>
              <a:cs typeface="Calibri"/>
              <a:sym typeface="Calibri"/>
            </a:endParaRPr>
          </a:p>
        </p:txBody>
      </p:sp>
      <p:sp>
        <p:nvSpPr>
          <p:cNvPr id="274" name="Google Shape;274;p14"/>
          <p:cNvSpPr/>
          <p:nvPr/>
        </p:nvSpPr>
        <p:spPr>
          <a:xfrm>
            <a:off x="743069" y="6376834"/>
            <a:ext cx="477679" cy="477679"/>
          </a:xfrm>
          <a:prstGeom prst="roundRect">
            <a:avLst>
              <a:gd name="adj" fmla="val 18669"/>
            </a:avLst>
          </a:prstGeom>
          <a:solidFill>
            <a:srgbClr val="E9E6FA"/>
          </a:solidFill>
          <a:ln w="9525" cap="flat" cmpd="sng">
            <a:solidFill>
              <a:srgbClr val="BDB8D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5" name="Google Shape;275;p14"/>
          <p:cNvSpPr/>
          <p:nvPr/>
        </p:nvSpPr>
        <p:spPr>
          <a:xfrm>
            <a:off x="901288" y="6456427"/>
            <a:ext cx="195263" cy="318492"/>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A2742"/>
              </a:buClr>
              <a:buSzPts val="2500"/>
              <a:buFont typeface="Outfit ExtraBold"/>
              <a:buNone/>
            </a:pPr>
            <a:r>
              <a:rPr lang="en-US" sz="2500" b="1" dirty="0">
                <a:solidFill>
                  <a:srgbClr val="2A2742"/>
                </a:solidFill>
                <a:latin typeface="Outfit ExtraBold"/>
                <a:ea typeface="Outfit ExtraBold"/>
                <a:cs typeface="Outfit ExtraBold"/>
                <a:sym typeface="Outfit ExtraBold"/>
              </a:rPr>
              <a:t>4</a:t>
            </a:r>
            <a:endParaRPr sz="2500" dirty="0">
              <a:solidFill>
                <a:schemeClr val="dk1"/>
              </a:solidFill>
              <a:latin typeface="Calibri"/>
              <a:ea typeface="Calibri"/>
              <a:cs typeface="Calibri"/>
              <a:sym typeface="Calibri"/>
            </a:endParaRPr>
          </a:p>
        </p:txBody>
      </p:sp>
      <p:sp>
        <p:nvSpPr>
          <p:cNvPr id="276" name="Google Shape;276;p14"/>
          <p:cNvSpPr/>
          <p:nvPr/>
        </p:nvSpPr>
        <p:spPr>
          <a:xfrm>
            <a:off x="1453152" y="6376834"/>
            <a:ext cx="2716292" cy="331708"/>
          </a:xfrm>
          <a:prstGeom prst="rect">
            <a:avLst/>
          </a:prstGeom>
          <a:noFill/>
          <a:ln>
            <a:noFill/>
          </a:ln>
        </p:spPr>
        <p:txBody>
          <a:bodyPr spcFirstLastPara="1" wrap="square" lIns="0" tIns="0" rIns="0" bIns="0" anchor="t" anchorCtr="0">
            <a:noAutofit/>
          </a:bodyPr>
          <a:lstStyle/>
          <a:p>
            <a:pPr marL="0" marR="0" lvl="0" indent="0" algn="l" rtl="0">
              <a:lnSpc>
                <a:spcPct val="126829"/>
              </a:lnSpc>
              <a:spcBef>
                <a:spcPts val="0"/>
              </a:spcBef>
              <a:spcAft>
                <a:spcPts val="0"/>
              </a:spcAft>
              <a:buClr>
                <a:srgbClr val="2A2742"/>
              </a:buClr>
              <a:buSzPts val="2050"/>
              <a:buFont typeface="Outfit ExtraBold"/>
              <a:buNone/>
            </a:pPr>
            <a:r>
              <a:rPr lang="en-US" sz="2050" b="1" dirty="0">
                <a:solidFill>
                  <a:srgbClr val="2A2742"/>
                </a:solidFill>
                <a:latin typeface="Outfit ExtraBold"/>
                <a:ea typeface="Outfit ExtraBold"/>
                <a:cs typeface="Outfit ExtraBold"/>
                <a:sym typeface="Outfit ExtraBold"/>
              </a:rPr>
              <a:t>Sectional Committees</a:t>
            </a:r>
            <a:endParaRPr sz="2050" dirty="0">
              <a:solidFill>
                <a:schemeClr val="dk1"/>
              </a:solidFill>
              <a:latin typeface="Calibri"/>
              <a:ea typeface="Calibri"/>
              <a:cs typeface="Calibri"/>
              <a:sym typeface="Calibri"/>
            </a:endParaRPr>
          </a:p>
        </p:txBody>
      </p:sp>
      <p:sp>
        <p:nvSpPr>
          <p:cNvPr id="277" name="Google Shape;277;p14"/>
          <p:cNvSpPr/>
          <p:nvPr/>
        </p:nvSpPr>
        <p:spPr>
          <a:xfrm>
            <a:off x="1433030" y="6843797"/>
            <a:ext cx="6967895" cy="679133"/>
          </a:xfrm>
          <a:prstGeom prst="rect">
            <a:avLst/>
          </a:prstGeom>
          <a:noFill/>
          <a:ln>
            <a:noFill/>
          </a:ln>
        </p:spPr>
        <p:txBody>
          <a:bodyPr spcFirstLastPara="1" wrap="square" lIns="0" tIns="0" rIns="0" bIns="0" anchor="t" anchorCtr="0">
            <a:noAutofit/>
          </a:bodyPr>
          <a:lstStyle/>
          <a:p>
            <a:pPr marL="0" marR="0" lvl="0" indent="0" algn="l" rtl="0">
              <a:lnSpc>
                <a:spcPct val="160606"/>
              </a:lnSpc>
              <a:spcBef>
                <a:spcPts val="0"/>
              </a:spcBef>
              <a:spcAft>
                <a:spcPts val="0"/>
              </a:spcAft>
              <a:buClr>
                <a:srgbClr val="2A2742"/>
              </a:buClr>
              <a:buSzPts val="1650"/>
              <a:buFont typeface="Arimo"/>
              <a:buNone/>
            </a:pPr>
            <a:r>
              <a:rPr lang="en-US" sz="1650" dirty="0">
                <a:solidFill>
                  <a:srgbClr val="2A2742"/>
                </a:solidFill>
                <a:latin typeface="Arimo"/>
                <a:ea typeface="Arimo"/>
                <a:cs typeface="Arimo"/>
                <a:sym typeface="Arimo"/>
              </a:rPr>
              <a:t>Responsible for the technical work of standards development and revision.</a:t>
            </a:r>
            <a:endParaRPr sz="1650" dirty="0">
              <a:solidFill>
                <a:schemeClr val="dk1"/>
              </a:solidFill>
              <a:latin typeface="Calibri"/>
              <a:ea typeface="Calibri"/>
              <a:cs typeface="Calibri"/>
              <a:sym typeface="Calibri"/>
            </a:endParaRPr>
          </a:p>
        </p:txBody>
      </p:sp>
      <p:pic>
        <p:nvPicPr>
          <p:cNvPr id="278" name="Google Shape;278;p14"/>
          <p:cNvPicPr preferRelativeResize="0"/>
          <p:nvPr/>
        </p:nvPicPr>
        <p:blipFill>
          <a:blip r:embed="rId3">
            <a:alphaModFix/>
          </a:blip>
          <a:stretch>
            <a:fillRect/>
          </a:stretch>
        </p:blipFill>
        <p:spPr>
          <a:xfrm>
            <a:off x="8400925" y="766275"/>
            <a:ext cx="5924676" cy="6572500"/>
          </a:xfrm>
          <a:prstGeom prst="rect">
            <a:avLst/>
          </a:prstGeom>
          <a:noFill/>
          <a:ln>
            <a:noFill/>
          </a:ln>
        </p:spPr>
      </p:pic>
      <p:sp>
        <p:nvSpPr>
          <p:cNvPr id="20" name="TextBox 19"/>
          <p:cNvSpPr txBox="1"/>
          <p:nvPr/>
        </p:nvSpPr>
        <p:spPr>
          <a:xfrm>
            <a:off x="12710160" y="7707086"/>
            <a:ext cx="1920240" cy="418011"/>
          </a:xfrm>
          <a:prstGeom prst="rect">
            <a:avLst/>
          </a:prstGeom>
          <a:solidFill>
            <a:srgbClr val="C0BED8"/>
          </a:solidFill>
        </p:spPr>
        <p:txBody>
          <a:bodyPr wrap="square" rtlCol="0">
            <a:spAutoFit/>
          </a:bodyPr>
          <a:lstStyle/>
          <a:p>
            <a:endParaRPr lang="en-IN"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g309b08c8b46_1_25"/>
          <p:cNvSpPr/>
          <p:nvPr/>
        </p:nvSpPr>
        <p:spPr>
          <a:xfrm>
            <a:off x="1326901" y="1066875"/>
            <a:ext cx="7426200" cy="663300"/>
          </a:xfrm>
          <a:prstGeom prst="rect">
            <a:avLst/>
          </a:prstGeom>
          <a:noFill/>
          <a:ln>
            <a:noFill/>
          </a:ln>
        </p:spPr>
        <p:txBody>
          <a:bodyPr spcFirstLastPara="1" wrap="square" lIns="0" tIns="0" rIns="0" bIns="0" anchor="t" anchorCtr="0">
            <a:noAutofit/>
          </a:bodyPr>
          <a:lstStyle/>
          <a:p>
            <a:pPr marL="0" marR="0" lvl="0" indent="0" algn="l" rtl="0">
              <a:lnSpc>
                <a:spcPct val="125301"/>
              </a:lnSpc>
              <a:spcBef>
                <a:spcPts val="0"/>
              </a:spcBef>
              <a:spcAft>
                <a:spcPts val="0"/>
              </a:spcAft>
              <a:buClr>
                <a:srgbClr val="231971"/>
              </a:buClr>
              <a:buSzPts val="4150"/>
              <a:buFont typeface="Outfit ExtraBold"/>
              <a:buNone/>
            </a:pPr>
            <a:r>
              <a:rPr lang="en-US" sz="4150" b="1">
                <a:solidFill>
                  <a:srgbClr val="231971"/>
                </a:solidFill>
                <a:latin typeface="Outfit ExtraBold"/>
                <a:ea typeface="Outfit ExtraBold"/>
                <a:cs typeface="Outfit ExtraBold"/>
                <a:sym typeface="Outfit ExtraBold"/>
              </a:rPr>
              <a:t>Functions of Division Council</a:t>
            </a:r>
            <a:endParaRPr sz="4150">
              <a:solidFill>
                <a:schemeClr val="dk1"/>
              </a:solidFill>
              <a:latin typeface="Calibri"/>
              <a:ea typeface="Calibri"/>
              <a:cs typeface="Calibri"/>
              <a:sym typeface="Calibri"/>
            </a:endParaRPr>
          </a:p>
        </p:txBody>
      </p:sp>
      <p:sp>
        <p:nvSpPr>
          <p:cNvPr id="285" name="Google Shape;285;g309b08c8b46_1_25"/>
          <p:cNvSpPr/>
          <p:nvPr/>
        </p:nvSpPr>
        <p:spPr>
          <a:xfrm>
            <a:off x="1433000" y="2111575"/>
            <a:ext cx="11171652" cy="5308800"/>
          </a:xfrm>
          <a:prstGeom prst="rect">
            <a:avLst/>
          </a:prstGeom>
          <a:noFill/>
          <a:ln>
            <a:noFill/>
          </a:ln>
        </p:spPr>
        <p:txBody>
          <a:bodyPr spcFirstLastPara="1" wrap="square" lIns="0" tIns="0" rIns="0" bIns="0" anchor="t" anchorCtr="0">
            <a:noAutofit/>
          </a:bodyPr>
          <a:lstStyle/>
          <a:p>
            <a:pPr marL="457200" lvl="0" indent="-358775" algn="just" rtl="0">
              <a:lnSpc>
                <a:spcPct val="126829"/>
              </a:lnSpc>
              <a:spcBef>
                <a:spcPts val="0"/>
              </a:spcBef>
              <a:spcAft>
                <a:spcPts val="0"/>
              </a:spcAft>
              <a:buClr>
                <a:srgbClr val="2A2742"/>
              </a:buClr>
              <a:buSzPts val="2050"/>
              <a:buFont typeface="Outfit"/>
              <a:buChar char="●"/>
            </a:pPr>
            <a:r>
              <a:rPr lang="en-US" sz="2000" dirty="0">
                <a:solidFill>
                  <a:srgbClr val="2A2742"/>
                </a:solidFill>
                <a:latin typeface="Times New Roman" panose="02020603050405020304" pitchFamily="18" charset="0"/>
                <a:ea typeface="Outfit"/>
                <a:cs typeface="Times New Roman" panose="02020603050405020304" pitchFamily="18" charset="0"/>
                <a:sym typeface="Outfit"/>
              </a:rPr>
              <a:t>Advise on the subject areas to be taken up for formulation of Indian Standards in their respective areas keeping in view the national needs and priorities;</a:t>
            </a:r>
            <a:endParaRPr sz="2000" dirty="0">
              <a:solidFill>
                <a:srgbClr val="2A2742"/>
              </a:solidFill>
              <a:latin typeface="Times New Roman" panose="02020603050405020304" pitchFamily="18" charset="0"/>
              <a:ea typeface="Outfit"/>
              <a:cs typeface="Times New Roman" panose="02020603050405020304" pitchFamily="18" charset="0"/>
              <a:sym typeface="Outfit"/>
            </a:endParaRPr>
          </a:p>
          <a:p>
            <a:pPr marL="457200" lvl="0" indent="-346075" algn="just" rtl="0">
              <a:lnSpc>
                <a:spcPct val="126829"/>
              </a:lnSpc>
              <a:spcBef>
                <a:spcPts val="0"/>
              </a:spcBef>
              <a:spcAft>
                <a:spcPts val="0"/>
              </a:spcAft>
              <a:buClr>
                <a:srgbClr val="2A2742"/>
              </a:buClr>
              <a:buSzPts val="1850"/>
              <a:buFont typeface="Outfit"/>
              <a:buChar char="●"/>
            </a:pPr>
            <a:r>
              <a:rPr lang="en-US" sz="2000" dirty="0">
                <a:solidFill>
                  <a:srgbClr val="2A2742"/>
                </a:solidFill>
                <a:latin typeface="Times New Roman" panose="02020603050405020304" pitchFamily="18" charset="0"/>
                <a:ea typeface="Outfit"/>
                <a:cs typeface="Times New Roman" panose="02020603050405020304" pitchFamily="18" charset="0"/>
                <a:sym typeface="Outfit"/>
              </a:rPr>
              <a:t>Approve proposals for work and determine the priority to be assigned to the work;</a:t>
            </a:r>
            <a:endParaRPr sz="2000" dirty="0">
              <a:solidFill>
                <a:srgbClr val="2A2742"/>
              </a:solidFill>
              <a:latin typeface="Times New Roman" panose="02020603050405020304" pitchFamily="18" charset="0"/>
              <a:ea typeface="Outfit"/>
              <a:cs typeface="Times New Roman" panose="02020603050405020304" pitchFamily="18" charset="0"/>
              <a:sym typeface="Outfit"/>
            </a:endParaRPr>
          </a:p>
          <a:p>
            <a:pPr marL="457200" lvl="0" indent="-346075" algn="just" rtl="0">
              <a:lnSpc>
                <a:spcPct val="126829"/>
              </a:lnSpc>
              <a:spcBef>
                <a:spcPts val="0"/>
              </a:spcBef>
              <a:spcAft>
                <a:spcPts val="0"/>
              </a:spcAft>
              <a:buClr>
                <a:srgbClr val="2A2742"/>
              </a:buClr>
              <a:buSzPts val="1850"/>
              <a:buFont typeface="Outfit"/>
              <a:buChar char="●"/>
            </a:pPr>
            <a:r>
              <a:rPr lang="en-US" sz="2000" dirty="0">
                <a:solidFill>
                  <a:srgbClr val="2A2742"/>
                </a:solidFill>
                <a:latin typeface="Times New Roman" panose="02020603050405020304" pitchFamily="18" charset="0"/>
                <a:ea typeface="Outfit"/>
                <a:cs typeface="Times New Roman" panose="02020603050405020304" pitchFamily="18" charset="0"/>
                <a:sym typeface="Outfit"/>
              </a:rPr>
              <a:t>Direct the sectional committees concerned to undertake the work of formulation of standards;</a:t>
            </a:r>
            <a:endParaRPr sz="2000" dirty="0">
              <a:solidFill>
                <a:srgbClr val="2A2742"/>
              </a:solidFill>
              <a:latin typeface="Times New Roman" panose="02020603050405020304" pitchFamily="18" charset="0"/>
              <a:ea typeface="Outfit"/>
              <a:cs typeface="Times New Roman" panose="02020603050405020304" pitchFamily="18" charset="0"/>
              <a:sym typeface="Outfit"/>
            </a:endParaRPr>
          </a:p>
          <a:p>
            <a:pPr marL="457200" lvl="0" indent="-346075" algn="just" rtl="0">
              <a:lnSpc>
                <a:spcPct val="126829"/>
              </a:lnSpc>
              <a:spcBef>
                <a:spcPts val="0"/>
              </a:spcBef>
              <a:spcAft>
                <a:spcPts val="0"/>
              </a:spcAft>
              <a:buClr>
                <a:srgbClr val="2A2742"/>
              </a:buClr>
              <a:buSzPts val="1850"/>
              <a:buFont typeface="Outfit"/>
              <a:buChar char="●"/>
            </a:pPr>
            <a:r>
              <a:rPr lang="en-US" sz="2000" dirty="0">
                <a:solidFill>
                  <a:srgbClr val="2A2742"/>
                </a:solidFill>
                <a:latin typeface="Times New Roman" panose="02020603050405020304" pitchFamily="18" charset="0"/>
                <a:ea typeface="Outfit"/>
                <a:cs typeface="Times New Roman" panose="02020603050405020304" pitchFamily="18" charset="0"/>
                <a:sym typeface="Outfit"/>
              </a:rPr>
              <a:t>Advise on matters relating to research and development needed for the establishment of Indian Standards or their revisions </a:t>
            </a:r>
            <a:endParaRPr sz="2000" dirty="0">
              <a:solidFill>
                <a:srgbClr val="2A2742"/>
              </a:solidFill>
              <a:latin typeface="Times New Roman" panose="02020603050405020304" pitchFamily="18" charset="0"/>
              <a:ea typeface="Outfit"/>
              <a:cs typeface="Times New Roman" panose="02020603050405020304" pitchFamily="18" charset="0"/>
              <a:sym typeface="Outfit"/>
            </a:endParaRPr>
          </a:p>
          <a:p>
            <a:pPr marL="457200" lvl="0" indent="-346075" algn="just" rtl="0">
              <a:lnSpc>
                <a:spcPct val="126829"/>
              </a:lnSpc>
              <a:spcBef>
                <a:spcPts val="0"/>
              </a:spcBef>
              <a:spcAft>
                <a:spcPts val="0"/>
              </a:spcAft>
              <a:buClr>
                <a:srgbClr val="2A2742"/>
              </a:buClr>
              <a:buSzPts val="1850"/>
              <a:buFont typeface="Outfit"/>
              <a:buChar char="●"/>
            </a:pPr>
            <a:r>
              <a:rPr lang="en-US" sz="2000" dirty="0">
                <a:solidFill>
                  <a:srgbClr val="2A2742"/>
                </a:solidFill>
                <a:latin typeface="Times New Roman" panose="02020603050405020304" pitchFamily="18" charset="0"/>
                <a:ea typeface="Outfit"/>
                <a:cs typeface="Times New Roman" panose="02020603050405020304" pitchFamily="18" charset="0"/>
                <a:sym typeface="Outfit"/>
              </a:rPr>
              <a:t>Study the work of international organisations and their committees in standards formulation related to the area of work of the Division Council and recommend on the extent and manner of participation in standardisation activities at the international level;</a:t>
            </a:r>
            <a:endParaRPr sz="2000" dirty="0">
              <a:solidFill>
                <a:srgbClr val="2A2742"/>
              </a:solidFill>
              <a:latin typeface="Times New Roman" panose="02020603050405020304" pitchFamily="18" charset="0"/>
              <a:ea typeface="Outfit"/>
              <a:cs typeface="Times New Roman" panose="02020603050405020304" pitchFamily="18" charset="0"/>
              <a:sym typeface="Outfit"/>
            </a:endParaRPr>
          </a:p>
          <a:p>
            <a:pPr marL="457200" lvl="0" indent="-346075" algn="just" rtl="0">
              <a:lnSpc>
                <a:spcPct val="126829"/>
              </a:lnSpc>
              <a:spcBef>
                <a:spcPts val="0"/>
              </a:spcBef>
              <a:spcAft>
                <a:spcPts val="0"/>
              </a:spcAft>
              <a:buClr>
                <a:srgbClr val="2A2742"/>
              </a:buClr>
              <a:buSzPts val="1850"/>
              <a:buFont typeface="Outfit"/>
              <a:buChar char="●"/>
            </a:pPr>
            <a:r>
              <a:rPr lang="en-US" sz="2000" dirty="0">
                <a:solidFill>
                  <a:srgbClr val="2A2742"/>
                </a:solidFill>
                <a:latin typeface="Times New Roman" panose="02020603050405020304" pitchFamily="18" charset="0"/>
                <a:ea typeface="Outfit"/>
                <a:cs typeface="Times New Roman" panose="02020603050405020304" pitchFamily="18" charset="0"/>
                <a:sym typeface="Outfit"/>
              </a:rPr>
              <a:t>Advise on implementation of established standards and promotion of Indian Standards;</a:t>
            </a:r>
            <a:endParaRPr sz="2000" dirty="0">
              <a:solidFill>
                <a:srgbClr val="2A2742"/>
              </a:solidFill>
              <a:latin typeface="Times New Roman" panose="02020603050405020304" pitchFamily="18" charset="0"/>
              <a:ea typeface="Outfit"/>
              <a:cs typeface="Times New Roman" panose="02020603050405020304" pitchFamily="18" charset="0"/>
              <a:sym typeface="Outfit"/>
            </a:endParaRPr>
          </a:p>
          <a:p>
            <a:pPr marL="457200" lvl="0" indent="-346075" algn="just" rtl="0">
              <a:lnSpc>
                <a:spcPct val="126829"/>
              </a:lnSpc>
              <a:spcBef>
                <a:spcPts val="0"/>
              </a:spcBef>
              <a:spcAft>
                <a:spcPts val="0"/>
              </a:spcAft>
              <a:buClr>
                <a:srgbClr val="2A2742"/>
              </a:buClr>
              <a:buSzPts val="1850"/>
              <a:buFont typeface="Outfit"/>
              <a:buChar char="●"/>
            </a:pPr>
            <a:r>
              <a:rPr lang="en-US" sz="2000" dirty="0">
                <a:solidFill>
                  <a:srgbClr val="2A2742"/>
                </a:solidFill>
                <a:latin typeface="Times New Roman" panose="02020603050405020304" pitchFamily="18" charset="0"/>
                <a:ea typeface="Outfit"/>
                <a:cs typeface="Times New Roman" panose="02020603050405020304" pitchFamily="18" charset="0"/>
                <a:sym typeface="Outfit"/>
              </a:rPr>
              <a:t>Receive and deal with activity reports and to make recommendations thereon to the Governing Council concerning matters in which the decision of the Governing Council is necessary.</a:t>
            </a:r>
            <a:endParaRPr sz="2000" dirty="0">
              <a:solidFill>
                <a:srgbClr val="2A2742"/>
              </a:solidFill>
              <a:latin typeface="Times New Roman" panose="02020603050405020304" pitchFamily="18" charset="0"/>
              <a:ea typeface="Outfit"/>
              <a:cs typeface="Times New Roman" panose="02020603050405020304" pitchFamily="18" charset="0"/>
              <a:sym typeface="Outfit"/>
            </a:endParaRPr>
          </a:p>
          <a:p>
            <a:pPr marL="0" lvl="0" indent="0" algn="just" rtl="0">
              <a:lnSpc>
                <a:spcPct val="126829"/>
              </a:lnSpc>
              <a:spcBef>
                <a:spcPts val="0"/>
              </a:spcBef>
              <a:spcAft>
                <a:spcPts val="0"/>
              </a:spcAft>
              <a:buNone/>
            </a:pPr>
            <a:endParaRPr sz="2000" dirty="0">
              <a:solidFill>
                <a:srgbClr val="2A2742"/>
              </a:solidFill>
              <a:latin typeface="Times New Roman" panose="02020603050405020304" pitchFamily="18" charset="0"/>
              <a:ea typeface="Outfit"/>
              <a:cs typeface="Times New Roman" panose="02020603050405020304" pitchFamily="18" charset="0"/>
              <a:sym typeface="Outfit"/>
            </a:endParaRPr>
          </a:p>
          <a:p>
            <a:pPr marL="0" lvl="0" indent="0" algn="just" rtl="0">
              <a:lnSpc>
                <a:spcPct val="126829"/>
              </a:lnSpc>
              <a:spcBef>
                <a:spcPts val="0"/>
              </a:spcBef>
              <a:spcAft>
                <a:spcPts val="0"/>
              </a:spcAft>
              <a:buNone/>
            </a:pPr>
            <a:endParaRPr sz="2000" dirty="0">
              <a:solidFill>
                <a:srgbClr val="2A2742"/>
              </a:solidFill>
              <a:latin typeface="Times New Roman" panose="02020603050405020304" pitchFamily="18" charset="0"/>
              <a:ea typeface="Outfit"/>
              <a:cs typeface="Times New Roman" panose="02020603050405020304" pitchFamily="18" charset="0"/>
              <a:sym typeface="Outfit"/>
            </a:endParaRPr>
          </a:p>
          <a:p>
            <a:pPr marL="0" lvl="0" indent="0" algn="just" rtl="0">
              <a:lnSpc>
                <a:spcPct val="126829"/>
              </a:lnSpc>
              <a:spcBef>
                <a:spcPts val="0"/>
              </a:spcBef>
              <a:spcAft>
                <a:spcPts val="0"/>
              </a:spcAft>
              <a:buClr>
                <a:schemeClr val="dk1"/>
              </a:buClr>
              <a:buSzPts val="1100"/>
              <a:buFont typeface="Arial"/>
              <a:buNone/>
            </a:pPr>
            <a:endParaRPr sz="2000" b="1" dirty="0">
              <a:solidFill>
                <a:srgbClr val="2A2742"/>
              </a:solidFill>
              <a:latin typeface="Times New Roman" panose="02020603050405020304" pitchFamily="18" charset="0"/>
              <a:ea typeface="Outfit ExtraBold"/>
              <a:cs typeface="Times New Roman" panose="02020603050405020304" pitchFamily="18" charset="0"/>
              <a:sym typeface="Outfit ExtraBold"/>
            </a:endParaRPr>
          </a:p>
          <a:p>
            <a:pPr marL="0" marR="0" lvl="0" indent="0" algn="just" rtl="0">
              <a:lnSpc>
                <a:spcPct val="126829"/>
              </a:lnSpc>
              <a:spcBef>
                <a:spcPts val="0"/>
              </a:spcBef>
              <a:spcAft>
                <a:spcPts val="0"/>
              </a:spcAft>
              <a:buClr>
                <a:srgbClr val="2A2742"/>
              </a:buClr>
              <a:buSzPts val="2050"/>
              <a:buFont typeface="Outfit ExtraBold"/>
              <a:buNone/>
            </a:pPr>
            <a:endParaRPr sz="2000" b="1" dirty="0">
              <a:solidFill>
                <a:srgbClr val="2A2742"/>
              </a:solidFill>
              <a:latin typeface="Times New Roman" panose="02020603050405020304" pitchFamily="18" charset="0"/>
              <a:ea typeface="Outfit ExtraBold"/>
              <a:cs typeface="Times New Roman" panose="02020603050405020304" pitchFamily="18" charset="0"/>
              <a:sym typeface="Outfit ExtraBold"/>
            </a:endParaRPr>
          </a:p>
        </p:txBody>
      </p:sp>
      <p:sp>
        <p:nvSpPr>
          <p:cNvPr id="4" name="TextBox 3"/>
          <p:cNvSpPr txBox="1"/>
          <p:nvPr/>
        </p:nvSpPr>
        <p:spPr>
          <a:xfrm>
            <a:off x="12710160" y="7707086"/>
            <a:ext cx="1920240" cy="418011"/>
          </a:xfrm>
          <a:prstGeom prst="rect">
            <a:avLst/>
          </a:prstGeom>
          <a:solidFill>
            <a:srgbClr val="C0BED8"/>
          </a:solidFill>
        </p:spPr>
        <p:txBody>
          <a:bodyPr wrap="square" rtlCol="0">
            <a:spAutoFit/>
          </a:bodyPr>
          <a:lstStyle/>
          <a:p>
            <a:endParaRPr lang="en-IN"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g309b08c8b46_1_1"/>
          <p:cNvSpPr/>
          <p:nvPr/>
        </p:nvSpPr>
        <p:spPr>
          <a:xfrm>
            <a:off x="1326900" y="1066875"/>
            <a:ext cx="9268200" cy="663300"/>
          </a:xfrm>
          <a:prstGeom prst="rect">
            <a:avLst/>
          </a:prstGeom>
          <a:noFill/>
          <a:ln>
            <a:noFill/>
          </a:ln>
        </p:spPr>
        <p:txBody>
          <a:bodyPr spcFirstLastPara="1" wrap="square" lIns="0" tIns="0" rIns="0" bIns="0" anchor="t" anchorCtr="0">
            <a:noAutofit/>
          </a:bodyPr>
          <a:lstStyle/>
          <a:p>
            <a:pPr marL="0" marR="0" lvl="0" indent="0" algn="l" rtl="0">
              <a:lnSpc>
                <a:spcPct val="125301"/>
              </a:lnSpc>
              <a:spcBef>
                <a:spcPts val="0"/>
              </a:spcBef>
              <a:spcAft>
                <a:spcPts val="0"/>
              </a:spcAft>
              <a:buClr>
                <a:srgbClr val="231971"/>
              </a:buClr>
              <a:buSzPts val="4150"/>
              <a:buFont typeface="Outfit ExtraBold"/>
              <a:buNone/>
            </a:pPr>
            <a:r>
              <a:rPr lang="en-US" sz="4150" b="1">
                <a:solidFill>
                  <a:srgbClr val="231971"/>
                </a:solidFill>
                <a:latin typeface="Outfit ExtraBold"/>
                <a:ea typeface="Outfit ExtraBold"/>
                <a:cs typeface="Outfit ExtraBold"/>
                <a:sym typeface="Outfit ExtraBold"/>
              </a:rPr>
              <a:t>Functions of Sectional Committees</a:t>
            </a:r>
            <a:endParaRPr sz="4150">
              <a:solidFill>
                <a:schemeClr val="dk1"/>
              </a:solidFill>
              <a:latin typeface="Calibri"/>
              <a:ea typeface="Calibri"/>
              <a:cs typeface="Calibri"/>
              <a:sym typeface="Calibri"/>
            </a:endParaRPr>
          </a:p>
        </p:txBody>
      </p:sp>
      <p:sp>
        <p:nvSpPr>
          <p:cNvPr id="292" name="Google Shape;292;g309b08c8b46_1_1"/>
          <p:cNvSpPr/>
          <p:nvPr/>
        </p:nvSpPr>
        <p:spPr>
          <a:xfrm>
            <a:off x="1433000" y="2111575"/>
            <a:ext cx="10834028" cy="5308800"/>
          </a:xfrm>
          <a:prstGeom prst="rect">
            <a:avLst/>
          </a:prstGeom>
          <a:noFill/>
          <a:ln>
            <a:noFill/>
          </a:ln>
        </p:spPr>
        <p:txBody>
          <a:bodyPr spcFirstLastPara="1" wrap="square" lIns="0" tIns="0" rIns="0" bIns="0" anchor="t" anchorCtr="0">
            <a:noAutofit/>
          </a:bodyPr>
          <a:lstStyle/>
          <a:p>
            <a:pPr marL="457200" lvl="0" indent="-358775" algn="just" rtl="0">
              <a:lnSpc>
                <a:spcPct val="126829"/>
              </a:lnSpc>
              <a:spcBef>
                <a:spcPts val="0"/>
              </a:spcBef>
              <a:spcAft>
                <a:spcPts val="0"/>
              </a:spcAft>
              <a:buClr>
                <a:srgbClr val="2A2742"/>
              </a:buClr>
              <a:buSzPts val="2050"/>
              <a:buFont typeface="Outfit"/>
              <a:buChar char="●"/>
            </a:pPr>
            <a:r>
              <a:rPr lang="en-US" sz="2000" dirty="0">
                <a:solidFill>
                  <a:srgbClr val="2A2742"/>
                </a:solidFill>
                <a:latin typeface="Times New Roman" panose="02020603050405020304" pitchFamily="18" charset="0"/>
                <a:ea typeface="Outfit"/>
                <a:cs typeface="Times New Roman" panose="02020603050405020304" pitchFamily="18" charset="0"/>
                <a:sym typeface="Outfit"/>
              </a:rPr>
              <a:t>Decide on the NWIPs and to assign their priorities</a:t>
            </a:r>
            <a:endParaRPr sz="2000" dirty="0">
              <a:solidFill>
                <a:srgbClr val="2A2742"/>
              </a:solidFill>
              <a:latin typeface="Times New Roman" panose="02020603050405020304" pitchFamily="18" charset="0"/>
              <a:ea typeface="Outfit"/>
              <a:cs typeface="Times New Roman" panose="02020603050405020304" pitchFamily="18" charset="0"/>
              <a:sym typeface="Outfit"/>
            </a:endParaRPr>
          </a:p>
          <a:p>
            <a:pPr marL="457200" lvl="0" indent="-358775" algn="just" rtl="0">
              <a:lnSpc>
                <a:spcPct val="126829"/>
              </a:lnSpc>
              <a:spcBef>
                <a:spcPts val="0"/>
              </a:spcBef>
              <a:spcAft>
                <a:spcPts val="0"/>
              </a:spcAft>
              <a:buClr>
                <a:srgbClr val="2A2742"/>
              </a:buClr>
              <a:buSzPts val="2050"/>
              <a:buFont typeface="Outfit"/>
              <a:buChar char="●"/>
            </a:pPr>
            <a:r>
              <a:rPr lang="en-US" sz="2000" dirty="0">
                <a:solidFill>
                  <a:srgbClr val="2A2742"/>
                </a:solidFill>
                <a:latin typeface="Times New Roman" panose="02020603050405020304" pitchFamily="18" charset="0"/>
                <a:ea typeface="Outfit"/>
                <a:cs typeface="Times New Roman" panose="02020603050405020304" pitchFamily="18" charset="0"/>
                <a:sym typeface="Outfit"/>
              </a:rPr>
              <a:t>Take up the review/revision/amendments of the existing standards based on the latest technological advancements</a:t>
            </a:r>
            <a:endParaRPr sz="2000" dirty="0">
              <a:solidFill>
                <a:srgbClr val="2A2742"/>
              </a:solidFill>
              <a:latin typeface="Times New Roman" panose="02020603050405020304" pitchFamily="18" charset="0"/>
              <a:ea typeface="Outfit"/>
              <a:cs typeface="Times New Roman" panose="02020603050405020304" pitchFamily="18" charset="0"/>
              <a:sym typeface="Outfit"/>
            </a:endParaRPr>
          </a:p>
          <a:p>
            <a:pPr marL="457200" lvl="0" indent="-358775" algn="just" rtl="0">
              <a:lnSpc>
                <a:spcPct val="126829"/>
              </a:lnSpc>
              <a:spcBef>
                <a:spcPts val="0"/>
              </a:spcBef>
              <a:spcAft>
                <a:spcPts val="0"/>
              </a:spcAft>
              <a:buClr>
                <a:srgbClr val="2A2742"/>
              </a:buClr>
              <a:buSzPts val="2050"/>
              <a:buFont typeface="Outfit"/>
              <a:buChar char="●"/>
            </a:pPr>
            <a:r>
              <a:rPr lang="en-US" sz="2000" dirty="0">
                <a:solidFill>
                  <a:srgbClr val="2A2742"/>
                </a:solidFill>
                <a:latin typeface="Times New Roman" panose="02020603050405020304" pitchFamily="18" charset="0"/>
                <a:ea typeface="Outfit"/>
                <a:cs typeface="Times New Roman" panose="02020603050405020304" pitchFamily="18" charset="0"/>
                <a:sym typeface="Outfit"/>
              </a:rPr>
              <a:t>Provide clarification on the technical issues relevant to POW of the committee</a:t>
            </a:r>
            <a:endParaRPr sz="2000" dirty="0">
              <a:solidFill>
                <a:srgbClr val="2A2742"/>
              </a:solidFill>
              <a:latin typeface="Times New Roman" panose="02020603050405020304" pitchFamily="18" charset="0"/>
              <a:ea typeface="Outfit"/>
              <a:cs typeface="Times New Roman" panose="02020603050405020304" pitchFamily="18" charset="0"/>
              <a:sym typeface="Outfit"/>
            </a:endParaRPr>
          </a:p>
          <a:p>
            <a:pPr marL="457200" lvl="0" indent="-358775" algn="just" rtl="0">
              <a:lnSpc>
                <a:spcPct val="126829"/>
              </a:lnSpc>
              <a:spcBef>
                <a:spcPts val="0"/>
              </a:spcBef>
              <a:spcAft>
                <a:spcPts val="0"/>
              </a:spcAft>
              <a:buClr>
                <a:srgbClr val="2A2742"/>
              </a:buClr>
              <a:buSzPts val="2050"/>
              <a:buFont typeface="Outfit"/>
              <a:buChar char="●"/>
            </a:pPr>
            <a:r>
              <a:rPr lang="en-US" sz="2000" dirty="0">
                <a:solidFill>
                  <a:srgbClr val="2A2742"/>
                </a:solidFill>
                <a:latin typeface="Times New Roman" panose="02020603050405020304" pitchFamily="18" charset="0"/>
                <a:ea typeface="Outfit"/>
                <a:cs typeface="Times New Roman" panose="02020603050405020304" pitchFamily="18" charset="0"/>
                <a:sym typeface="Outfit"/>
              </a:rPr>
              <a:t>Constitute sub-committees/Panel/Working group and appoint their Conveners</a:t>
            </a:r>
            <a:endParaRPr sz="2000" dirty="0">
              <a:solidFill>
                <a:srgbClr val="2A2742"/>
              </a:solidFill>
              <a:latin typeface="Times New Roman" panose="02020603050405020304" pitchFamily="18" charset="0"/>
              <a:ea typeface="Outfit"/>
              <a:cs typeface="Times New Roman" panose="02020603050405020304" pitchFamily="18" charset="0"/>
              <a:sym typeface="Outfit"/>
            </a:endParaRPr>
          </a:p>
          <a:p>
            <a:pPr marL="457200" lvl="0" indent="-358775" algn="just" rtl="0">
              <a:lnSpc>
                <a:spcPct val="126829"/>
              </a:lnSpc>
              <a:spcBef>
                <a:spcPts val="0"/>
              </a:spcBef>
              <a:spcAft>
                <a:spcPts val="0"/>
              </a:spcAft>
              <a:buClr>
                <a:srgbClr val="2A2742"/>
              </a:buClr>
              <a:buSzPts val="2050"/>
              <a:buFont typeface="Outfit"/>
              <a:buChar char="●"/>
            </a:pPr>
            <a:r>
              <a:rPr lang="en-US" sz="2000" dirty="0">
                <a:solidFill>
                  <a:srgbClr val="2A2742"/>
                </a:solidFill>
                <a:latin typeface="Times New Roman" panose="02020603050405020304" pitchFamily="18" charset="0"/>
                <a:ea typeface="Outfit"/>
                <a:cs typeface="Times New Roman" panose="02020603050405020304" pitchFamily="18" charset="0"/>
                <a:sym typeface="Outfit"/>
              </a:rPr>
              <a:t>Review the progress of work of sub-committees/Panel/Working group under its domain</a:t>
            </a:r>
            <a:endParaRPr sz="2000" dirty="0">
              <a:solidFill>
                <a:srgbClr val="2A2742"/>
              </a:solidFill>
              <a:latin typeface="Times New Roman" panose="02020603050405020304" pitchFamily="18" charset="0"/>
              <a:ea typeface="Outfit"/>
              <a:cs typeface="Times New Roman" panose="02020603050405020304" pitchFamily="18" charset="0"/>
              <a:sym typeface="Outfit"/>
            </a:endParaRPr>
          </a:p>
          <a:p>
            <a:pPr marL="457200" lvl="0" indent="-358775" algn="just" rtl="0">
              <a:lnSpc>
                <a:spcPct val="126829"/>
              </a:lnSpc>
              <a:spcBef>
                <a:spcPts val="0"/>
              </a:spcBef>
              <a:spcAft>
                <a:spcPts val="0"/>
              </a:spcAft>
              <a:buClr>
                <a:srgbClr val="2A2742"/>
              </a:buClr>
              <a:buSzPts val="2050"/>
              <a:buFont typeface="Outfit"/>
              <a:buChar char="●"/>
            </a:pPr>
            <a:r>
              <a:rPr lang="en-US" sz="2000" dirty="0">
                <a:solidFill>
                  <a:srgbClr val="2A2742"/>
                </a:solidFill>
                <a:latin typeface="Times New Roman" panose="02020603050405020304" pitchFamily="18" charset="0"/>
                <a:ea typeface="Outfit"/>
                <a:cs typeface="Times New Roman" panose="02020603050405020304" pitchFamily="18" charset="0"/>
                <a:sym typeface="Outfit"/>
              </a:rPr>
              <a:t>Undertake any R &amp; D work, technical study for establishment/ revision of standards</a:t>
            </a:r>
            <a:endParaRPr sz="2000" dirty="0">
              <a:solidFill>
                <a:srgbClr val="2A2742"/>
              </a:solidFill>
              <a:latin typeface="Times New Roman" panose="02020603050405020304" pitchFamily="18" charset="0"/>
              <a:ea typeface="Outfit"/>
              <a:cs typeface="Times New Roman" panose="02020603050405020304" pitchFamily="18" charset="0"/>
              <a:sym typeface="Outfit"/>
            </a:endParaRPr>
          </a:p>
          <a:p>
            <a:pPr marL="457200" lvl="0" indent="-358775" algn="just" rtl="0">
              <a:lnSpc>
                <a:spcPct val="126829"/>
              </a:lnSpc>
              <a:spcBef>
                <a:spcPts val="0"/>
              </a:spcBef>
              <a:spcAft>
                <a:spcPts val="0"/>
              </a:spcAft>
              <a:buClr>
                <a:srgbClr val="2A2742"/>
              </a:buClr>
              <a:buSzPts val="2050"/>
              <a:buFont typeface="Outfit"/>
              <a:buChar char="●"/>
            </a:pPr>
            <a:r>
              <a:rPr lang="en-US" sz="2000" dirty="0">
                <a:solidFill>
                  <a:srgbClr val="2A2742"/>
                </a:solidFill>
                <a:latin typeface="Times New Roman" panose="02020603050405020304" pitchFamily="18" charset="0"/>
                <a:ea typeface="Outfit"/>
                <a:cs typeface="Times New Roman" panose="02020603050405020304" pitchFamily="18" charset="0"/>
                <a:sym typeface="Outfit"/>
              </a:rPr>
              <a:t>Deliberate on the NWIP/CD/DIS/FDIS drafts emanating from international/regional standardization bodies (ISO/IEC/SAARC)</a:t>
            </a:r>
            <a:endParaRPr sz="2000" dirty="0">
              <a:solidFill>
                <a:srgbClr val="2A2742"/>
              </a:solidFill>
              <a:latin typeface="Times New Roman" panose="02020603050405020304" pitchFamily="18" charset="0"/>
              <a:ea typeface="Outfit"/>
              <a:cs typeface="Times New Roman" panose="02020603050405020304" pitchFamily="18" charset="0"/>
              <a:sym typeface="Outfit"/>
            </a:endParaRPr>
          </a:p>
          <a:p>
            <a:pPr marL="457200" lvl="0" indent="-358775" algn="just" rtl="0">
              <a:lnSpc>
                <a:spcPct val="126829"/>
              </a:lnSpc>
              <a:spcBef>
                <a:spcPts val="0"/>
              </a:spcBef>
              <a:spcAft>
                <a:spcPts val="0"/>
              </a:spcAft>
              <a:buClr>
                <a:srgbClr val="2A2742"/>
              </a:buClr>
              <a:buSzPts val="2050"/>
              <a:buFont typeface="Outfit"/>
              <a:buChar char="●"/>
            </a:pPr>
            <a:r>
              <a:rPr lang="en-US" sz="2000" dirty="0">
                <a:solidFill>
                  <a:srgbClr val="2A2742"/>
                </a:solidFill>
                <a:latin typeface="Times New Roman" panose="02020603050405020304" pitchFamily="18" charset="0"/>
                <a:ea typeface="Outfit"/>
                <a:cs typeface="Times New Roman" panose="02020603050405020304" pitchFamily="18" charset="0"/>
                <a:sym typeface="Outfit"/>
              </a:rPr>
              <a:t>Decide on the participation of Indian Delegation for participation in international/regional standardization meetings.</a:t>
            </a:r>
            <a:endParaRPr sz="2000" dirty="0">
              <a:solidFill>
                <a:srgbClr val="2A2742"/>
              </a:solidFill>
              <a:latin typeface="Times New Roman" panose="02020603050405020304" pitchFamily="18" charset="0"/>
              <a:ea typeface="Outfit"/>
              <a:cs typeface="Times New Roman" panose="02020603050405020304" pitchFamily="18" charset="0"/>
              <a:sym typeface="Outfit"/>
            </a:endParaRPr>
          </a:p>
          <a:p>
            <a:pPr marL="457200" lvl="0" indent="-358775" algn="just" rtl="0">
              <a:lnSpc>
                <a:spcPct val="126829"/>
              </a:lnSpc>
              <a:spcBef>
                <a:spcPts val="0"/>
              </a:spcBef>
              <a:spcAft>
                <a:spcPts val="0"/>
              </a:spcAft>
              <a:buClr>
                <a:srgbClr val="2A2742"/>
              </a:buClr>
              <a:buSzPts val="2050"/>
              <a:buFont typeface="Outfit"/>
              <a:buChar char="●"/>
            </a:pPr>
            <a:r>
              <a:rPr lang="en-US" sz="2000" dirty="0">
                <a:solidFill>
                  <a:srgbClr val="2A2742"/>
                </a:solidFill>
                <a:latin typeface="Times New Roman" panose="02020603050405020304" pitchFamily="18" charset="0"/>
                <a:ea typeface="Outfit"/>
                <a:cs typeface="Times New Roman" panose="02020603050405020304" pitchFamily="18" charset="0"/>
                <a:sym typeface="Outfit"/>
              </a:rPr>
              <a:t>Decide on India’s point of view on different documents emanating from ISO/IEC/SAARC etc.</a:t>
            </a:r>
            <a:endParaRPr sz="2000" dirty="0">
              <a:solidFill>
                <a:srgbClr val="2A2742"/>
              </a:solidFill>
              <a:latin typeface="Times New Roman" panose="02020603050405020304" pitchFamily="18" charset="0"/>
              <a:ea typeface="Outfit"/>
              <a:cs typeface="Times New Roman" panose="02020603050405020304" pitchFamily="18" charset="0"/>
              <a:sym typeface="Outfit"/>
            </a:endParaRPr>
          </a:p>
          <a:p>
            <a:pPr marL="0" lvl="0" indent="0" algn="just" rtl="0">
              <a:lnSpc>
                <a:spcPct val="126829"/>
              </a:lnSpc>
              <a:spcBef>
                <a:spcPts val="0"/>
              </a:spcBef>
              <a:spcAft>
                <a:spcPts val="0"/>
              </a:spcAft>
              <a:buNone/>
            </a:pPr>
            <a:endParaRPr sz="2000" dirty="0">
              <a:solidFill>
                <a:srgbClr val="2A2742"/>
              </a:solidFill>
              <a:latin typeface="Times New Roman" panose="02020603050405020304" pitchFamily="18" charset="0"/>
              <a:ea typeface="Outfit"/>
              <a:cs typeface="Times New Roman" panose="02020603050405020304" pitchFamily="18" charset="0"/>
              <a:sym typeface="Outfit"/>
            </a:endParaRPr>
          </a:p>
          <a:p>
            <a:pPr marL="457200" lvl="0" indent="0" algn="just" rtl="0">
              <a:lnSpc>
                <a:spcPct val="126829"/>
              </a:lnSpc>
              <a:spcBef>
                <a:spcPts val="0"/>
              </a:spcBef>
              <a:spcAft>
                <a:spcPts val="0"/>
              </a:spcAft>
              <a:buNone/>
            </a:pPr>
            <a:endParaRPr sz="2000" dirty="0">
              <a:solidFill>
                <a:srgbClr val="2A2742"/>
              </a:solidFill>
              <a:latin typeface="Times New Roman" panose="02020603050405020304" pitchFamily="18" charset="0"/>
              <a:ea typeface="Outfit"/>
              <a:cs typeface="Times New Roman" panose="02020603050405020304" pitchFamily="18" charset="0"/>
              <a:sym typeface="Outfit"/>
            </a:endParaRPr>
          </a:p>
          <a:p>
            <a:pPr marL="457200" lvl="0" indent="0" algn="just" rtl="0">
              <a:lnSpc>
                <a:spcPct val="126829"/>
              </a:lnSpc>
              <a:spcBef>
                <a:spcPts val="0"/>
              </a:spcBef>
              <a:spcAft>
                <a:spcPts val="0"/>
              </a:spcAft>
              <a:buNone/>
            </a:pPr>
            <a:endParaRPr sz="2000" dirty="0">
              <a:solidFill>
                <a:srgbClr val="2A2742"/>
              </a:solidFill>
              <a:latin typeface="Times New Roman" panose="02020603050405020304" pitchFamily="18" charset="0"/>
              <a:ea typeface="Outfit"/>
              <a:cs typeface="Times New Roman" panose="02020603050405020304" pitchFamily="18" charset="0"/>
              <a:sym typeface="Outfit"/>
            </a:endParaRPr>
          </a:p>
          <a:p>
            <a:pPr marL="457200" lvl="0" indent="0" algn="just" rtl="0">
              <a:lnSpc>
                <a:spcPct val="126829"/>
              </a:lnSpc>
              <a:spcBef>
                <a:spcPts val="0"/>
              </a:spcBef>
              <a:spcAft>
                <a:spcPts val="0"/>
              </a:spcAft>
              <a:buNone/>
            </a:pPr>
            <a:endParaRPr sz="2000" dirty="0">
              <a:solidFill>
                <a:srgbClr val="2A2742"/>
              </a:solidFill>
              <a:latin typeface="Times New Roman" panose="02020603050405020304" pitchFamily="18" charset="0"/>
              <a:ea typeface="Outfit"/>
              <a:cs typeface="Times New Roman" panose="02020603050405020304" pitchFamily="18" charset="0"/>
              <a:sym typeface="Outfit"/>
            </a:endParaRPr>
          </a:p>
          <a:p>
            <a:pPr marL="0" lvl="0" indent="0" algn="just" rtl="0">
              <a:lnSpc>
                <a:spcPct val="126829"/>
              </a:lnSpc>
              <a:spcBef>
                <a:spcPts val="0"/>
              </a:spcBef>
              <a:spcAft>
                <a:spcPts val="0"/>
              </a:spcAft>
              <a:buClr>
                <a:schemeClr val="dk1"/>
              </a:buClr>
              <a:buSzPts val="1100"/>
              <a:buFont typeface="Arial"/>
              <a:buNone/>
            </a:pPr>
            <a:endParaRPr sz="2000" b="1" dirty="0">
              <a:solidFill>
                <a:srgbClr val="2A2742"/>
              </a:solidFill>
              <a:latin typeface="Times New Roman" panose="02020603050405020304" pitchFamily="18" charset="0"/>
              <a:ea typeface="Outfit ExtraBold"/>
              <a:cs typeface="Times New Roman" panose="02020603050405020304" pitchFamily="18" charset="0"/>
              <a:sym typeface="Outfit ExtraBold"/>
            </a:endParaRPr>
          </a:p>
          <a:p>
            <a:pPr marL="0" marR="0" lvl="0" indent="0" algn="just" rtl="0">
              <a:lnSpc>
                <a:spcPct val="126829"/>
              </a:lnSpc>
              <a:spcBef>
                <a:spcPts val="0"/>
              </a:spcBef>
              <a:spcAft>
                <a:spcPts val="0"/>
              </a:spcAft>
              <a:buClr>
                <a:srgbClr val="2A2742"/>
              </a:buClr>
              <a:buSzPts val="2050"/>
              <a:buFont typeface="Outfit ExtraBold"/>
              <a:buNone/>
            </a:pPr>
            <a:endParaRPr sz="2000" b="1" dirty="0">
              <a:solidFill>
                <a:srgbClr val="2A2742"/>
              </a:solidFill>
              <a:latin typeface="Times New Roman" panose="02020603050405020304" pitchFamily="18" charset="0"/>
              <a:ea typeface="Outfit ExtraBold"/>
              <a:cs typeface="Times New Roman" panose="02020603050405020304" pitchFamily="18" charset="0"/>
              <a:sym typeface="Outfit ExtraBold"/>
            </a:endParaRPr>
          </a:p>
        </p:txBody>
      </p:sp>
      <p:sp>
        <p:nvSpPr>
          <p:cNvPr id="4" name="TextBox 3"/>
          <p:cNvSpPr txBox="1"/>
          <p:nvPr/>
        </p:nvSpPr>
        <p:spPr>
          <a:xfrm>
            <a:off x="12710160" y="7707086"/>
            <a:ext cx="1920240" cy="418011"/>
          </a:xfrm>
          <a:prstGeom prst="rect">
            <a:avLst/>
          </a:prstGeom>
          <a:solidFill>
            <a:srgbClr val="C0BED8"/>
          </a:solidFill>
        </p:spPr>
        <p:txBody>
          <a:bodyPr wrap="square" rtlCol="0">
            <a:spAutoFit/>
          </a:bodyPr>
          <a:lstStyle/>
          <a:p>
            <a:endParaRPr lang="en-IN"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g309b08c8b46_1_70"/>
          <p:cNvSpPr/>
          <p:nvPr/>
        </p:nvSpPr>
        <p:spPr>
          <a:xfrm>
            <a:off x="723436" y="422751"/>
            <a:ext cx="7597500" cy="1381200"/>
          </a:xfrm>
          <a:prstGeom prst="rect">
            <a:avLst/>
          </a:prstGeom>
          <a:noFill/>
          <a:ln>
            <a:noFill/>
          </a:ln>
        </p:spPr>
        <p:txBody>
          <a:bodyPr spcFirstLastPara="1" wrap="square" lIns="0" tIns="0" rIns="0" bIns="0" anchor="t" anchorCtr="0">
            <a:noAutofit/>
          </a:bodyPr>
          <a:lstStyle/>
          <a:p>
            <a:pPr marL="0" lvl="0" indent="0" algn="l" rtl="0">
              <a:lnSpc>
                <a:spcPct val="125581"/>
              </a:lnSpc>
              <a:spcBef>
                <a:spcPts val="0"/>
              </a:spcBef>
              <a:spcAft>
                <a:spcPts val="0"/>
              </a:spcAft>
              <a:buClr>
                <a:schemeClr val="dk1"/>
              </a:buClr>
              <a:buSzPts val="1100"/>
              <a:buFont typeface="Arial"/>
              <a:buNone/>
            </a:pPr>
            <a:r>
              <a:rPr lang="en-US" sz="3400" b="1" dirty="0">
                <a:solidFill>
                  <a:srgbClr val="231971"/>
                </a:solidFill>
                <a:latin typeface="Outfit ExtraBold"/>
                <a:ea typeface="Outfit ExtraBold"/>
                <a:cs typeface="Outfit ExtraBold"/>
                <a:sym typeface="Outfit ExtraBold"/>
              </a:rPr>
              <a:t>Standards development in BIS – Technical Committee Structure of BIS</a:t>
            </a:r>
            <a:endParaRPr sz="3400" b="1" dirty="0">
              <a:solidFill>
                <a:srgbClr val="231971"/>
              </a:solidFill>
              <a:latin typeface="Outfit ExtraBold"/>
              <a:ea typeface="Outfit ExtraBold"/>
              <a:cs typeface="Outfit ExtraBold"/>
              <a:sym typeface="Outfit ExtraBold"/>
            </a:endParaRPr>
          </a:p>
          <a:p>
            <a:pPr marL="0" lvl="0" indent="0" algn="l" rtl="0">
              <a:lnSpc>
                <a:spcPct val="125581"/>
              </a:lnSpc>
              <a:spcBef>
                <a:spcPts val="0"/>
              </a:spcBef>
              <a:spcAft>
                <a:spcPts val="0"/>
              </a:spcAft>
              <a:buClr>
                <a:schemeClr val="dk1"/>
              </a:buClr>
              <a:buSzPts val="1100"/>
              <a:buFont typeface="Arial"/>
              <a:buNone/>
            </a:pPr>
            <a:endParaRPr sz="4300" b="1" dirty="0">
              <a:solidFill>
                <a:srgbClr val="231971"/>
              </a:solidFill>
              <a:latin typeface="Outfit ExtraBold"/>
              <a:ea typeface="Outfit ExtraBold"/>
              <a:cs typeface="Outfit ExtraBold"/>
              <a:sym typeface="Outfit ExtraBold"/>
            </a:endParaRPr>
          </a:p>
          <a:p>
            <a:pPr marL="0" marR="0" lvl="0" indent="0" algn="l" rtl="0">
              <a:lnSpc>
                <a:spcPct val="125581"/>
              </a:lnSpc>
              <a:spcBef>
                <a:spcPts val="0"/>
              </a:spcBef>
              <a:spcAft>
                <a:spcPts val="0"/>
              </a:spcAft>
              <a:buClr>
                <a:srgbClr val="231971"/>
              </a:buClr>
              <a:buSzPts val="4300"/>
              <a:buFont typeface="Outfit ExtraBold"/>
              <a:buNone/>
            </a:pPr>
            <a:endParaRPr sz="4300" b="1" dirty="0">
              <a:solidFill>
                <a:srgbClr val="231971"/>
              </a:solidFill>
              <a:latin typeface="Outfit ExtraBold"/>
              <a:ea typeface="Outfit ExtraBold"/>
              <a:cs typeface="Outfit ExtraBold"/>
              <a:sym typeface="Outfit ExtraBold"/>
            </a:endParaRPr>
          </a:p>
        </p:txBody>
      </p:sp>
      <p:pic>
        <p:nvPicPr>
          <p:cNvPr id="299" name="Google Shape;299;g309b08c8b46_1_70"/>
          <p:cNvPicPr preferRelativeResize="0"/>
          <p:nvPr/>
        </p:nvPicPr>
        <p:blipFill>
          <a:blip r:embed="rId3">
            <a:alphaModFix/>
          </a:blip>
          <a:stretch>
            <a:fillRect/>
          </a:stretch>
        </p:blipFill>
        <p:spPr>
          <a:xfrm>
            <a:off x="152400" y="1859526"/>
            <a:ext cx="14325601" cy="5274172"/>
          </a:xfrm>
          <a:prstGeom prst="rect">
            <a:avLst/>
          </a:prstGeom>
          <a:noFill/>
          <a:ln>
            <a:noFill/>
          </a:ln>
        </p:spPr>
      </p:pic>
      <p:sp>
        <p:nvSpPr>
          <p:cNvPr id="4" name="TextBox 3"/>
          <p:cNvSpPr txBox="1"/>
          <p:nvPr/>
        </p:nvSpPr>
        <p:spPr>
          <a:xfrm>
            <a:off x="12710160" y="7707086"/>
            <a:ext cx="1920240" cy="418011"/>
          </a:xfrm>
          <a:prstGeom prst="rect">
            <a:avLst/>
          </a:prstGeom>
          <a:solidFill>
            <a:srgbClr val="C0BED8"/>
          </a:solidFill>
        </p:spPr>
        <p:txBody>
          <a:bodyPr wrap="square" rtlCol="0">
            <a:spAutoFit/>
          </a:bodyPr>
          <a:lstStyle/>
          <a:p>
            <a:endParaRPr lang="en-IN"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g309b08c8b46_1_76"/>
          <p:cNvSpPr/>
          <p:nvPr/>
        </p:nvSpPr>
        <p:spPr>
          <a:xfrm>
            <a:off x="714622" y="325925"/>
            <a:ext cx="9713100" cy="1381200"/>
          </a:xfrm>
          <a:prstGeom prst="rect">
            <a:avLst/>
          </a:prstGeom>
          <a:noFill/>
          <a:ln>
            <a:noFill/>
          </a:ln>
        </p:spPr>
        <p:txBody>
          <a:bodyPr spcFirstLastPara="1" wrap="square" lIns="0" tIns="0" rIns="0" bIns="0" anchor="t" anchorCtr="0">
            <a:noAutofit/>
          </a:bodyPr>
          <a:lstStyle/>
          <a:p>
            <a:pPr marL="0" lvl="0" indent="0" algn="l" rtl="0">
              <a:lnSpc>
                <a:spcPct val="125581"/>
              </a:lnSpc>
              <a:spcBef>
                <a:spcPts val="0"/>
              </a:spcBef>
              <a:spcAft>
                <a:spcPts val="0"/>
              </a:spcAft>
              <a:buClr>
                <a:schemeClr val="dk1"/>
              </a:buClr>
              <a:buSzPts val="1100"/>
              <a:buFont typeface="Arial"/>
              <a:buNone/>
            </a:pPr>
            <a:r>
              <a:rPr lang="en-US" sz="4300" b="1">
                <a:solidFill>
                  <a:srgbClr val="231971"/>
                </a:solidFill>
                <a:latin typeface="Outfit ExtraBold"/>
                <a:ea typeface="Outfit ExtraBold"/>
                <a:cs typeface="Outfit ExtraBold"/>
                <a:sym typeface="Outfit ExtraBold"/>
              </a:rPr>
              <a:t>Standardization areas/sectors of BIS</a:t>
            </a:r>
            <a:endParaRPr sz="4300" b="1">
              <a:solidFill>
                <a:srgbClr val="231971"/>
              </a:solidFill>
              <a:latin typeface="Outfit ExtraBold"/>
              <a:ea typeface="Outfit ExtraBold"/>
              <a:cs typeface="Outfit ExtraBold"/>
              <a:sym typeface="Outfit ExtraBold"/>
            </a:endParaRPr>
          </a:p>
          <a:p>
            <a:pPr marL="0" lvl="0" indent="0" algn="l" rtl="0">
              <a:lnSpc>
                <a:spcPct val="125581"/>
              </a:lnSpc>
              <a:spcBef>
                <a:spcPts val="0"/>
              </a:spcBef>
              <a:spcAft>
                <a:spcPts val="0"/>
              </a:spcAft>
              <a:buClr>
                <a:schemeClr val="dk1"/>
              </a:buClr>
              <a:buSzPts val="1100"/>
              <a:buFont typeface="Arial"/>
              <a:buNone/>
            </a:pPr>
            <a:endParaRPr sz="4300" b="1">
              <a:solidFill>
                <a:srgbClr val="231971"/>
              </a:solidFill>
              <a:latin typeface="Outfit ExtraBold"/>
              <a:ea typeface="Outfit ExtraBold"/>
              <a:cs typeface="Outfit ExtraBold"/>
              <a:sym typeface="Outfit ExtraBold"/>
            </a:endParaRPr>
          </a:p>
          <a:p>
            <a:pPr marL="0" marR="0" lvl="0" indent="0" algn="l" rtl="0">
              <a:lnSpc>
                <a:spcPct val="125581"/>
              </a:lnSpc>
              <a:spcBef>
                <a:spcPts val="0"/>
              </a:spcBef>
              <a:spcAft>
                <a:spcPts val="0"/>
              </a:spcAft>
              <a:buClr>
                <a:srgbClr val="231971"/>
              </a:buClr>
              <a:buSzPts val="4300"/>
              <a:buFont typeface="Outfit ExtraBold"/>
              <a:buNone/>
            </a:pPr>
            <a:endParaRPr sz="4300" b="1">
              <a:solidFill>
                <a:srgbClr val="231971"/>
              </a:solidFill>
              <a:latin typeface="Outfit ExtraBold"/>
              <a:ea typeface="Outfit ExtraBold"/>
              <a:cs typeface="Outfit ExtraBold"/>
              <a:sym typeface="Outfit ExtraBold"/>
            </a:endParaRPr>
          </a:p>
        </p:txBody>
      </p:sp>
      <p:pic>
        <p:nvPicPr>
          <p:cNvPr id="306" name="Google Shape;306;g309b08c8b46_1_76"/>
          <p:cNvPicPr preferRelativeResize="0"/>
          <p:nvPr/>
        </p:nvPicPr>
        <p:blipFill>
          <a:blip r:embed="rId3">
            <a:alphaModFix/>
          </a:blip>
          <a:stretch>
            <a:fillRect/>
          </a:stretch>
        </p:blipFill>
        <p:spPr>
          <a:xfrm>
            <a:off x="714622" y="1384663"/>
            <a:ext cx="13610979" cy="6070630"/>
          </a:xfrm>
          <a:prstGeom prst="rect">
            <a:avLst/>
          </a:prstGeom>
          <a:noFill/>
          <a:ln>
            <a:noFill/>
          </a:ln>
        </p:spPr>
      </p:pic>
      <p:sp>
        <p:nvSpPr>
          <p:cNvPr id="4" name="TextBox 3"/>
          <p:cNvSpPr txBox="1"/>
          <p:nvPr/>
        </p:nvSpPr>
        <p:spPr>
          <a:xfrm>
            <a:off x="12710160" y="7707086"/>
            <a:ext cx="1920240" cy="418011"/>
          </a:xfrm>
          <a:prstGeom prst="rect">
            <a:avLst/>
          </a:prstGeom>
          <a:solidFill>
            <a:srgbClr val="C0BED8"/>
          </a:solidFill>
        </p:spPr>
        <p:txBody>
          <a:bodyPr wrap="square" rtlCol="0">
            <a:spAutoFit/>
          </a:bodyPr>
          <a:lstStyle/>
          <a:p>
            <a:endParaRPr lang="en-IN"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15"/>
          <p:cNvSpPr/>
          <p:nvPr/>
        </p:nvSpPr>
        <p:spPr>
          <a:xfrm>
            <a:off x="6259711" y="607576"/>
            <a:ext cx="7597378" cy="1381125"/>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231971"/>
              </a:buClr>
              <a:buSzPts val="4300"/>
              <a:buFont typeface="Outfit ExtraBold"/>
              <a:buNone/>
            </a:pPr>
            <a:r>
              <a:rPr lang="en-US" sz="4300" b="1">
                <a:solidFill>
                  <a:srgbClr val="231971"/>
                </a:solidFill>
                <a:latin typeface="Outfit ExtraBold"/>
                <a:ea typeface="Outfit ExtraBold"/>
                <a:cs typeface="Outfit ExtraBold"/>
                <a:sym typeface="Outfit ExtraBold"/>
              </a:rPr>
              <a:t>Standards Formulation Process</a:t>
            </a:r>
            <a:endParaRPr sz="4300">
              <a:solidFill>
                <a:schemeClr val="dk1"/>
              </a:solidFill>
              <a:latin typeface="Calibri"/>
              <a:ea typeface="Calibri"/>
              <a:cs typeface="Calibri"/>
              <a:sym typeface="Calibri"/>
            </a:endParaRPr>
          </a:p>
        </p:txBody>
      </p:sp>
      <p:pic>
        <p:nvPicPr>
          <p:cNvPr id="313" name="Google Shape;313;p15" descr="preencoded.png"/>
          <p:cNvPicPr preferRelativeResize="0"/>
          <p:nvPr/>
        </p:nvPicPr>
        <p:blipFill rotWithShape="1">
          <a:blip r:embed="rId3">
            <a:alphaModFix/>
          </a:blip>
          <a:srcRect/>
          <a:stretch/>
        </p:blipFill>
        <p:spPr>
          <a:xfrm>
            <a:off x="6259711" y="2320052"/>
            <a:ext cx="1104781" cy="1767721"/>
          </a:xfrm>
          <a:prstGeom prst="rect">
            <a:avLst/>
          </a:prstGeom>
          <a:noFill/>
          <a:ln>
            <a:noFill/>
          </a:ln>
        </p:spPr>
      </p:pic>
      <p:sp>
        <p:nvSpPr>
          <p:cNvPr id="314" name="Google Shape;314;p15"/>
          <p:cNvSpPr/>
          <p:nvPr/>
        </p:nvSpPr>
        <p:spPr>
          <a:xfrm>
            <a:off x="7695843" y="2540913"/>
            <a:ext cx="2762131" cy="345281"/>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2A2742"/>
              </a:buClr>
              <a:buSzPts val="2150"/>
              <a:buFont typeface="Outfit ExtraBold"/>
              <a:buNone/>
            </a:pPr>
            <a:r>
              <a:rPr lang="en-US" sz="2150" b="1">
                <a:solidFill>
                  <a:srgbClr val="2A2742"/>
                </a:solidFill>
                <a:latin typeface="Outfit ExtraBold"/>
                <a:ea typeface="Outfit ExtraBold"/>
                <a:cs typeface="Outfit ExtraBold"/>
                <a:sym typeface="Outfit ExtraBold"/>
              </a:rPr>
              <a:t>Identification</a:t>
            </a:r>
            <a:endParaRPr sz="2150">
              <a:solidFill>
                <a:schemeClr val="dk1"/>
              </a:solidFill>
              <a:latin typeface="Calibri"/>
              <a:ea typeface="Calibri"/>
              <a:cs typeface="Calibri"/>
              <a:sym typeface="Calibri"/>
            </a:endParaRPr>
          </a:p>
        </p:txBody>
      </p:sp>
      <p:sp>
        <p:nvSpPr>
          <p:cNvPr id="315" name="Google Shape;315;p15"/>
          <p:cNvSpPr/>
          <p:nvPr/>
        </p:nvSpPr>
        <p:spPr>
          <a:xfrm>
            <a:off x="7695843" y="3018711"/>
            <a:ext cx="6161246" cy="706993"/>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2A2742"/>
              </a:buClr>
              <a:buSzPts val="1700"/>
              <a:buFont typeface="Arimo"/>
              <a:buNone/>
            </a:pPr>
            <a:r>
              <a:rPr lang="en-US" sz="1700">
                <a:solidFill>
                  <a:srgbClr val="2A2742"/>
                </a:solidFill>
                <a:latin typeface="Arimo"/>
                <a:ea typeface="Arimo"/>
                <a:cs typeface="Arimo"/>
                <a:sym typeface="Arimo"/>
              </a:rPr>
              <a:t>Identifying the need for new or revision of standards based on national priorities.</a:t>
            </a:r>
            <a:endParaRPr sz="1700">
              <a:solidFill>
                <a:schemeClr val="dk1"/>
              </a:solidFill>
              <a:latin typeface="Calibri"/>
              <a:ea typeface="Calibri"/>
              <a:cs typeface="Calibri"/>
              <a:sym typeface="Calibri"/>
            </a:endParaRPr>
          </a:p>
        </p:txBody>
      </p:sp>
      <p:pic>
        <p:nvPicPr>
          <p:cNvPr id="316" name="Google Shape;316;p15" descr="preencoded.png"/>
          <p:cNvPicPr preferRelativeResize="0"/>
          <p:nvPr/>
        </p:nvPicPr>
        <p:blipFill rotWithShape="1">
          <a:blip r:embed="rId4">
            <a:alphaModFix/>
          </a:blip>
          <a:srcRect/>
          <a:stretch/>
        </p:blipFill>
        <p:spPr>
          <a:xfrm>
            <a:off x="6259711" y="4087773"/>
            <a:ext cx="1104781" cy="1767721"/>
          </a:xfrm>
          <a:prstGeom prst="rect">
            <a:avLst/>
          </a:prstGeom>
          <a:noFill/>
          <a:ln>
            <a:noFill/>
          </a:ln>
        </p:spPr>
      </p:pic>
      <p:sp>
        <p:nvSpPr>
          <p:cNvPr id="317" name="Google Shape;317;p15"/>
          <p:cNvSpPr/>
          <p:nvPr/>
        </p:nvSpPr>
        <p:spPr>
          <a:xfrm>
            <a:off x="7695843" y="4308634"/>
            <a:ext cx="2762131" cy="345281"/>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2A2742"/>
              </a:buClr>
              <a:buSzPts val="2150"/>
              <a:buFont typeface="Outfit ExtraBold"/>
              <a:buNone/>
            </a:pPr>
            <a:r>
              <a:rPr lang="en-US" sz="2150" b="1">
                <a:solidFill>
                  <a:srgbClr val="2A2742"/>
                </a:solidFill>
                <a:latin typeface="Outfit ExtraBold"/>
                <a:ea typeface="Outfit ExtraBold"/>
                <a:cs typeface="Outfit ExtraBold"/>
                <a:sym typeface="Outfit ExtraBold"/>
              </a:rPr>
              <a:t>Development</a:t>
            </a:r>
            <a:endParaRPr sz="2150">
              <a:solidFill>
                <a:schemeClr val="dk1"/>
              </a:solidFill>
              <a:latin typeface="Calibri"/>
              <a:ea typeface="Calibri"/>
              <a:cs typeface="Calibri"/>
              <a:sym typeface="Calibri"/>
            </a:endParaRPr>
          </a:p>
        </p:txBody>
      </p:sp>
      <p:sp>
        <p:nvSpPr>
          <p:cNvPr id="318" name="Google Shape;318;p15"/>
          <p:cNvSpPr/>
          <p:nvPr/>
        </p:nvSpPr>
        <p:spPr>
          <a:xfrm>
            <a:off x="7695843" y="4786432"/>
            <a:ext cx="6161246" cy="706993"/>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2A2742"/>
              </a:buClr>
              <a:buSzPts val="1700"/>
              <a:buFont typeface="Arimo"/>
              <a:buNone/>
            </a:pPr>
            <a:r>
              <a:rPr lang="en-US" sz="1700">
                <a:solidFill>
                  <a:srgbClr val="2A2742"/>
                </a:solidFill>
                <a:latin typeface="Arimo"/>
                <a:ea typeface="Arimo"/>
                <a:cs typeface="Arimo"/>
                <a:sym typeface="Arimo"/>
              </a:rPr>
              <a:t>Formulating standards through a consultative process involving stakeholders.</a:t>
            </a:r>
            <a:endParaRPr sz="1700">
              <a:solidFill>
                <a:schemeClr val="dk1"/>
              </a:solidFill>
              <a:latin typeface="Calibri"/>
              <a:ea typeface="Calibri"/>
              <a:cs typeface="Calibri"/>
              <a:sym typeface="Calibri"/>
            </a:endParaRPr>
          </a:p>
        </p:txBody>
      </p:sp>
      <p:pic>
        <p:nvPicPr>
          <p:cNvPr id="319" name="Google Shape;319;p15" descr="preencoded.png"/>
          <p:cNvPicPr preferRelativeResize="0"/>
          <p:nvPr/>
        </p:nvPicPr>
        <p:blipFill rotWithShape="1">
          <a:blip r:embed="rId5">
            <a:alphaModFix/>
          </a:blip>
          <a:srcRect/>
          <a:stretch/>
        </p:blipFill>
        <p:spPr>
          <a:xfrm>
            <a:off x="6259711" y="5855494"/>
            <a:ext cx="1104781" cy="1767721"/>
          </a:xfrm>
          <a:prstGeom prst="rect">
            <a:avLst/>
          </a:prstGeom>
          <a:noFill/>
          <a:ln>
            <a:noFill/>
          </a:ln>
        </p:spPr>
      </p:pic>
      <p:sp>
        <p:nvSpPr>
          <p:cNvPr id="320" name="Google Shape;320;p15"/>
          <p:cNvSpPr/>
          <p:nvPr/>
        </p:nvSpPr>
        <p:spPr>
          <a:xfrm>
            <a:off x="7695843" y="6076355"/>
            <a:ext cx="2762131" cy="345281"/>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2A2742"/>
              </a:buClr>
              <a:buSzPts val="2150"/>
              <a:buFont typeface="Outfit ExtraBold"/>
              <a:buNone/>
            </a:pPr>
            <a:r>
              <a:rPr lang="en-US" sz="2150" b="1">
                <a:solidFill>
                  <a:srgbClr val="2A2742"/>
                </a:solidFill>
                <a:latin typeface="Outfit ExtraBold"/>
                <a:ea typeface="Outfit ExtraBold"/>
                <a:cs typeface="Outfit ExtraBold"/>
                <a:sym typeface="Outfit ExtraBold"/>
              </a:rPr>
              <a:t>Notification</a:t>
            </a:r>
            <a:endParaRPr sz="2150">
              <a:solidFill>
                <a:schemeClr val="dk1"/>
              </a:solidFill>
              <a:latin typeface="Calibri"/>
              <a:ea typeface="Calibri"/>
              <a:cs typeface="Calibri"/>
              <a:sym typeface="Calibri"/>
            </a:endParaRPr>
          </a:p>
        </p:txBody>
      </p:sp>
      <p:sp>
        <p:nvSpPr>
          <p:cNvPr id="321" name="Google Shape;321;p15"/>
          <p:cNvSpPr/>
          <p:nvPr/>
        </p:nvSpPr>
        <p:spPr>
          <a:xfrm>
            <a:off x="7695843" y="6554153"/>
            <a:ext cx="6161246" cy="706993"/>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2A2742"/>
              </a:buClr>
              <a:buSzPts val="1700"/>
              <a:buFont typeface="Arimo"/>
              <a:buNone/>
            </a:pPr>
            <a:r>
              <a:rPr lang="en-US" sz="1700">
                <a:solidFill>
                  <a:srgbClr val="2A2742"/>
                </a:solidFill>
                <a:latin typeface="Arimo"/>
                <a:ea typeface="Arimo"/>
                <a:cs typeface="Arimo"/>
                <a:sym typeface="Arimo"/>
              </a:rPr>
              <a:t>Indian Standards are notified and remain valid until withdrawn by BIS.</a:t>
            </a:r>
            <a:endParaRPr sz="1700">
              <a:solidFill>
                <a:schemeClr val="dk1"/>
              </a:solidFill>
              <a:latin typeface="Calibri"/>
              <a:ea typeface="Calibri"/>
              <a:cs typeface="Calibri"/>
              <a:sym typeface="Calibri"/>
            </a:endParaRPr>
          </a:p>
        </p:txBody>
      </p:sp>
      <p:pic>
        <p:nvPicPr>
          <p:cNvPr id="322" name="Google Shape;322;p15"/>
          <p:cNvPicPr preferRelativeResize="0"/>
          <p:nvPr/>
        </p:nvPicPr>
        <p:blipFill>
          <a:blip r:embed="rId6">
            <a:alphaModFix/>
          </a:blip>
          <a:stretch>
            <a:fillRect/>
          </a:stretch>
        </p:blipFill>
        <p:spPr>
          <a:xfrm>
            <a:off x="143600" y="909350"/>
            <a:ext cx="6116100" cy="5789274"/>
          </a:xfrm>
          <a:prstGeom prst="rect">
            <a:avLst/>
          </a:prstGeom>
          <a:noFill/>
          <a:ln>
            <a:noFill/>
          </a:ln>
        </p:spPr>
      </p:pic>
      <p:sp>
        <p:nvSpPr>
          <p:cNvPr id="13" name="TextBox 12"/>
          <p:cNvSpPr txBox="1"/>
          <p:nvPr/>
        </p:nvSpPr>
        <p:spPr>
          <a:xfrm>
            <a:off x="12710160" y="7707086"/>
            <a:ext cx="1920240" cy="418011"/>
          </a:xfrm>
          <a:prstGeom prst="rect">
            <a:avLst/>
          </a:prstGeom>
          <a:solidFill>
            <a:srgbClr val="C0BED8"/>
          </a:solidFill>
        </p:spPr>
        <p:txBody>
          <a:bodyPr wrap="square" rtlCol="0">
            <a:spAutoFit/>
          </a:bodyPr>
          <a:lstStyle/>
          <a:p>
            <a:endParaRPr lang="en-IN"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g309b08c8b46_1_36"/>
          <p:cNvSpPr/>
          <p:nvPr/>
        </p:nvSpPr>
        <p:spPr>
          <a:xfrm>
            <a:off x="6259711" y="607576"/>
            <a:ext cx="7597500" cy="1381200"/>
          </a:xfrm>
          <a:prstGeom prst="rect">
            <a:avLst/>
          </a:prstGeom>
          <a:noFill/>
          <a:ln>
            <a:noFill/>
          </a:ln>
        </p:spPr>
        <p:txBody>
          <a:bodyPr spcFirstLastPara="1" wrap="square" lIns="0" tIns="0" rIns="0" bIns="0" anchor="t" anchorCtr="0">
            <a:noAutofit/>
          </a:bodyPr>
          <a:lstStyle/>
          <a:p>
            <a:pPr marL="0" lvl="0" indent="0" algn="l" rtl="0">
              <a:lnSpc>
                <a:spcPct val="125581"/>
              </a:lnSpc>
              <a:spcBef>
                <a:spcPts val="0"/>
              </a:spcBef>
              <a:spcAft>
                <a:spcPts val="0"/>
              </a:spcAft>
              <a:buClr>
                <a:schemeClr val="dk1"/>
              </a:buClr>
              <a:buSzPts val="1100"/>
              <a:buFont typeface="Arial"/>
              <a:buNone/>
            </a:pPr>
            <a:r>
              <a:rPr lang="en-US" sz="4300" b="1">
                <a:solidFill>
                  <a:srgbClr val="231971"/>
                </a:solidFill>
                <a:latin typeface="Outfit ExtraBold"/>
                <a:ea typeface="Outfit ExtraBold"/>
                <a:cs typeface="Outfit ExtraBold"/>
                <a:sym typeface="Outfit ExtraBold"/>
              </a:rPr>
              <a:t>How are standards written?</a:t>
            </a:r>
            <a:endParaRPr sz="4300" b="1">
              <a:solidFill>
                <a:srgbClr val="231971"/>
              </a:solidFill>
              <a:latin typeface="Outfit ExtraBold"/>
              <a:ea typeface="Outfit ExtraBold"/>
              <a:cs typeface="Outfit ExtraBold"/>
              <a:sym typeface="Outfit ExtraBold"/>
            </a:endParaRPr>
          </a:p>
          <a:p>
            <a:pPr marL="0" lvl="0" indent="0" algn="l" rtl="0">
              <a:lnSpc>
                <a:spcPct val="125581"/>
              </a:lnSpc>
              <a:spcBef>
                <a:spcPts val="0"/>
              </a:spcBef>
              <a:spcAft>
                <a:spcPts val="0"/>
              </a:spcAft>
              <a:buClr>
                <a:schemeClr val="dk1"/>
              </a:buClr>
              <a:buSzPts val="1100"/>
              <a:buFont typeface="Arial"/>
              <a:buNone/>
            </a:pPr>
            <a:endParaRPr sz="4300" b="1">
              <a:solidFill>
                <a:srgbClr val="231971"/>
              </a:solidFill>
              <a:latin typeface="Outfit ExtraBold"/>
              <a:ea typeface="Outfit ExtraBold"/>
              <a:cs typeface="Outfit ExtraBold"/>
              <a:sym typeface="Outfit ExtraBold"/>
            </a:endParaRPr>
          </a:p>
          <a:p>
            <a:pPr marL="0" marR="0" lvl="0" indent="0" algn="l" rtl="0">
              <a:lnSpc>
                <a:spcPct val="125581"/>
              </a:lnSpc>
              <a:spcBef>
                <a:spcPts val="0"/>
              </a:spcBef>
              <a:spcAft>
                <a:spcPts val="0"/>
              </a:spcAft>
              <a:buClr>
                <a:srgbClr val="231971"/>
              </a:buClr>
              <a:buSzPts val="4300"/>
              <a:buFont typeface="Outfit ExtraBold"/>
              <a:buNone/>
            </a:pPr>
            <a:endParaRPr sz="4300" b="1">
              <a:solidFill>
                <a:srgbClr val="231971"/>
              </a:solidFill>
              <a:latin typeface="Outfit ExtraBold"/>
              <a:ea typeface="Outfit ExtraBold"/>
              <a:cs typeface="Outfit ExtraBold"/>
              <a:sym typeface="Outfit ExtraBold"/>
            </a:endParaRPr>
          </a:p>
        </p:txBody>
      </p:sp>
      <p:pic>
        <p:nvPicPr>
          <p:cNvPr id="329" name="Google Shape;329;g309b08c8b46_1_36"/>
          <p:cNvPicPr preferRelativeResize="0"/>
          <p:nvPr/>
        </p:nvPicPr>
        <p:blipFill>
          <a:blip r:embed="rId3">
            <a:alphaModFix/>
          </a:blip>
          <a:stretch>
            <a:fillRect/>
          </a:stretch>
        </p:blipFill>
        <p:spPr>
          <a:xfrm>
            <a:off x="170000" y="1488575"/>
            <a:ext cx="6464324" cy="5245250"/>
          </a:xfrm>
          <a:prstGeom prst="rect">
            <a:avLst/>
          </a:prstGeom>
          <a:noFill/>
          <a:ln>
            <a:noFill/>
          </a:ln>
        </p:spPr>
      </p:pic>
      <p:pic>
        <p:nvPicPr>
          <p:cNvPr id="330" name="Google Shape;330;g309b08c8b46_1_36"/>
          <p:cNvPicPr preferRelativeResize="0"/>
          <p:nvPr/>
        </p:nvPicPr>
        <p:blipFill>
          <a:blip r:embed="rId4">
            <a:alphaModFix/>
          </a:blip>
          <a:stretch>
            <a:fillRect/>
          </a:stretch>
        </p:blipFill>
        <p:spPr>
          <a:xfrm>
            <a:off x="6786724" y="2089588"/>
            <a:ext cx="7648575" cy="1514475"/>
          </a:xfrm>
          <a:prstGeom prst="rect">
            <a:avLst/>
          </a:prstGeom>
          <a:noFill/>
          <a:ln>
            <a:noFill/>
          </a:ln>
        </p:spPr>
      </p:pic>
      <p:pic>
        <p:nvPicPr>
          <p:cNvPr id="331" name="Google Shape;331;g309b08c8b46_1_36"/>
          <p:cNvPicPr preferRelativeResize="0"/>
          <p:nvPr/>
        </p:nvPicPr>
        <p:blipFill>
          <a:blip r:embed="rId5">
            <a:alphaModFix/>
          </a:blip>
          <a:stretch>
            <a:fillRect/>
          </a:stretch>
        </p:blipFill>
        <p:spPr>
          <a:xfrm>
            <a:off x="6786724" y="3808051"/>
            <a:ext cx="7691277" cy="1286837"/>
          </a:xfrm>
          <a:prstGeom prst="rect">
            <a:avLst/>
          </a:prstGeom>
          <a:noFill/>
          <a:ln>
            <a:noFill/>
          </a:ln>
        </p:spPr>
      </p:pic>
      <p:pic>
        <p:nvPicPr>
          <p:cNvPr id="332" name="Google Shape;332;g309b08c8b46_1_36"/>
          <p:cNvPicPr preferRelativeResize="0"/>
          <p:nvPr/>
        </p:nvPicPr>
        <p:blipFill>
          <a:blip r:embed="rId6">
            <a:alphaModFix/>
          </a:blip>
          <a:stretch>
            <a:fillRect/>
          </a:stretch>
        </p:blipFill>
        <p:spPr>
          <a:xfrm>
            <a:off x="6929712" y="5219350"/>
            <a:ext cx="7405300" cy="1205675"/>
          </a:xfrm>
          <a:prstGeom prst="rect">
            <a:avLst/>
          </a:prstGeom>
          <a:noFill/>
          <a:ln>
            <a:noFill/>
          </a:ln>
        </p:spPr>
      </p:pic>
      <p:pic>
        <p:nvPicPr>
          <p:cNvPr id="333" name="Google Shape;333;g309b08c8b46_1_36"/>
          <p:cNvPicPr preferRelativeResize="0"/>
          <p:nvPr/>
        </p:nvPicPr>
        <p:blipFill>
          <a:blip r:embed="rId7">
            <a:alphaModFix/>
          </a:blip>
          <a:stretch>
            <a:fillRect/>
          </a:stretch>
        </p:blipFill>
        <p:spPr>
          <a:xfrm>
            <a:off x="6634324" y="6544557"/>
            <a:ext cx="6947602" cy="996911"/>
          </a:xfrm>
          <a:prstGeom prst="rect">
            <a:avLst/>
          </a:prstGeom>
          <a:noFill/>
          <a:ln>
            <a:noFill/>
          </a:ln>
        </p:spPr>
      </p:pic>
      <p:sp>
        <p:nvSpPr>
          <p:cNvPr id="8" name="TextBox 7"/>
          <p:cNvSpPr txBox="1"/>
          <p:nvPr/>
        </p:nvSpPr>
        <p:spPr>
          <a:xfrm>
            <a:off x="12710160" y="7707086"/>
            <a:ext cx="1920240" cy="418011"/>
          </a:xfrm>
          <a:prstGeom prst="rect">
            <a:avLst/>
          </a:prstGeom>
          <a:solidFill>
            <a:srgbClr val="C0BED8"/>
          </a:solidFill>
        </p:spPr>
        <p:txBody>
          <a:bodyPr wrap="square" rtlCol="0">
            <a:spAutoFit/>
          </a:bodyPr>
          <a:lstStyle/>
          <a:p>
            <a:endParaRPr lang="en-IN"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g308dff2854b_0_0"/>
          <p:cNvSpPr/>
          <p:nvPr/>
        </p:nvSpPr>
        <p:spPr>
          <a:xfrm>
            <a:off x="372427" y="1372100"/>
            <a:ext cx="7166700" cy="3623100"/>
          </a:xfrm>
          <a:prstGeom prst="rect">
            <a:avLst/>
          </a:prstGeom>
          <a:noFill/>
          <a:ln>
            <a:noFill/>
          </a:ln>
        </p:spPr>
        <p:txBody>
          <a:bodyPr spcFirstLastPara="1" wrap="square" lIns="0" tIns="0" rIns="0" bIns="0" anchor="t" anchorCtr="0">
            <a:noAutofit/>
          </a:bodyPr>
          <a:lstStyle/>
          <a:p>
            <a:pPr marL="0" marR="0" lvl="0" indent="0" algn="just" rtl="0">
              <a:lnSpc>
                <a:spcPct val="163157"/>
              </a:lnSpc>
              <a:spcBef>
                <a:spcPts val="0"/>
              </a:spcBef>
              <a:spcAft>
                <a:spcPts val="0"/>
              </a:spcAft>
              <a:buClr>
                <a:srgbClr val="2A2742"/>
              </a:buClr>
              <a:buSzPts val="1900"/>
              <a:buFont typeface="Arimo"/>
              <a:buNone/>
            </a:pPr>
            <a:r>
              <a:rPr lang="en-US" sz="2900" b="1" dirty="0">
                <a:solidFill>
                  <a:srgbClr val="2A2742"/>
                </a:solidFill>
                <a:latin typeface="Arimo"/>
                <a:ea typeface="Arimo"/>
                <a:cs typeface="Arimo"/>
                <a:sym typeface="Arimo"/>
              </a:rPr>
              <a:t>Why Standardization?</a:t>
            </a:r>
            <a:endParaRPr sz="1900" dirty="0">
              <a:solidFill>
                <a:srgbClr val="2A2742"/>
              </a:solidFill>
              <a:latin typeface="Arimo"/>
              <a:ea typeface="Arimo"/>
              <a:cs typeface="Arimo"/>
              <a:sym typeface="Arimo"/>
            </a:endParaRPr>
          </a:p>
          <a:p>
            <a:pPr marL="0" marR="0" lvl="0" indent="0" algn="just" rtl="0">
              <a:lnSpc>
                <a:spcPct val="163157"/>
              </a:lnSpc>
              <a:spcBef>
                <a:spcPts val="0"/>
              </a:spcBef>
              <a:spcAft>
                <a:spcPts val="0"/>
              </a:spcAft>
              <a:buClr>
                <a:srgbClr val="2A2742"/>
              </a:buClr>
              <a:buSzPts val="1900"/>
              <a:buFont typeface="Arimo"/>
              <a:buNone/>
            </a:pPr>
            <a:r>
              <a:rPr lang="en-US" sz="2200" b="0" i="0" u="none" strike="noStrike" cap="none" dirty="0">
                <a:solidFill>
                  <a:srgbClr val="2A2742"/>
                </a:solidFill>
                <a:latin typeface="Arimo"/>
                <a:ea typeface="Arimo"/>
                <a:cs typeface="Arimo"/>
                <a:sym typeface="Arimo"/>
              </a:rPr>
              <a:t>Standardization is the foundation of modern civilization, ensuring consistency, reliability, and quality across products, services and processes. </a:t>
            </a:r>
            <a:endParaRPr sz="2200" b="0" i="0" u="none" strike="noStrike" cap="none" dirty="0">
              <a:solidFill>
                <a:srgbClr val="2A2742"/>
              </a:solidFill>
              <a:latin typeface="Arimo"/>
              <a:ea typeface="Arimo"/>
              <a:cs typeface="Arimo"/>
              <a:sym typeface="Arimo"/>
            </a:endParaRPr>
          </a:p>
          <a:p>
            <a:pPr marL="0" marR="0" lvl="0" indent="0" algn="just" rtl="0">
              <a:lnSpc>
                <a:spcPct val="163157"/>
              </a:lnSpc>
              <a:spcBef>
                <a:spcPts val="0"/>
              </a:spcBef>
              <a:spcAft>
                <a:spcPts val="0"/>
              </a:spcAft>
              <a:buClr>
                <a:srgbClr val="2A2742"/>
              </a:buClr>
              <a:buSzPts val="1900"/>
              <a:buFont typeface="Arimo"/>
              <a:buNone/>
            </a:pPr>
            <a:endParaRPr sz="2200" dirty="0">
              <a:solidFill>
                <a:srgbClr val="2A2742"/>
              </a:solidFill>
              <a:latin typeface="Arimo"/>
              <a:ea typeface="Arimo"/>
              <a:cs typeface="Arimo"/>
              <a:sym typeface="Arimo"/>
            </a:endParaRPr>
          </a:p>
          <a:p>
            <a:pPr marL="0" marR="0" lvl="0" indent="0" algn="just" rtl="0">
              <a:lnSpc>
                <a:spcPct val="163157"/>
              </a:lnSpc>
              <a:spcBef>
                <a:spcPts val="0"/>
              </a:spcBef>
              <a:spcAft>
                <a:spcPts val="0"/>
              </a:spcAft>
              <a:buClr>
                <a:srgbClr val="2A2742"/>
              </a:buClr>
              <a:buSzPts val="1900"/>
              <a:buFont typeface="Arimo"/>
              <a:buNone/>
            </a:pPr>
            <a:r>
              <a:rPr lang="en-US" sz="2200" b="0" i="0" u="none" strike="noStrike" cap="none" dirty="0">
                <a:solidFill>
                  <a:srgbClr val="2A2742"/>
                </a:solidFill>
                <a:latin typeface="Arimo"/>
                <a:ea typeface="Arimo"/>
                <a:cs typeface="Arimo"/>
                <a:sym typeface="Arimo"/>
              </a:rPr>
              <a:t>It enables</a:t>
            </a:r>
            <a:r>
              <a:rPr lang="en-US" sz="2200" dirty="0">
                <a:solidFill>
                  <a:srgbClr val="2A2742"/>
                </a:solidFill>
                <a:latin typeface="Arimo"/>
                <a:ea typeface="Arimo"/>
                <a:cs typeface="Arimo"/>
                <a:sym typeface="Arimo"/>
              </a:rPr>
              <a:t> </a:t>
            </a:r>
            <a:r>
              <a:rPr lang="en-US" sz="2200" b="0" i="0" u="none" strike="noStrike" cap="none" dirty="0">
                <a:solidFill>
                  <a:srgbClr val="2A2742"/>
                </a:solidFill>
                <a:latin typeface="Arimo"/>
                <a:ea typeface="Arimo"/>
                <a:cs typeface="Arimo"/>
                <a:sym typeface="Arimo"/>
              </a:rPr>
              <a:t>global coordination, facilitates trade, and drives </a:t>
            </a:r>
            <a:endParaRPr sz="2200" b="0" i="0" u="none" strike="noStrike" cap="none" dirty="0">
              <a:solidFill>
                <a:srgbClr val="2A2742"/>
              </a:solidFill>
              <a:latin typeface="Arimo"/>
              <a:ea typeface="Arimo"/>
              <a:cs typeface="Arimo"/>
              <a:sym typeface="Arimo"/>
            </a:endParaRPr>
          </a:p>
          <a:p>
            <a:pPr marL="0" marR="0" lvl="0" indent="0" algn="just" rtl="0">
              <a:lnSpc>
                <a:spcPct val="163157"/>
              </a:lnSpc>
              <a:spcBef>
                <a:spcPts val="0"/>
              </a:spcBef>
              <a:spcAft>
                <a:spcPts val="0"/>
              </a:spcAft>
              <a:buClr>
                <a:srgbClr val="2A2742"/>
              </a:buClr>
              <a:buSzPts val="1900"/>
              <a:buFont typeface="Arimo"/>
              <a:buNone/>
            </a:pPr>
            <a:r>
              <a:rPr lang="en-US" sz="2200" b="0" i="0" u="none" strike="noStrike" cap="none" dirty="0">
                <a:solidFill>
                  <a:srgbClr val="2A2742"/>
                </a:solidFill>
                <a:latin typeface="Arimo"/>
                <a:ea typeface="Arimo"/>
                <a:cs typeface="Arimo"/>
                <a:sym typeface="Arimo"/>
              </a:rPr>
              <a:t>technological innovation.</a:t>
            </a:r>
            <a:endParaRPr sz="2200" b="0" i="0" u="none" strike="noStrike" cap="none" dirty="0">
              <a:solidFill>
                <a:schemeClr val="dk1"/>
              </a:solidFill>
              <a:latin typeface="Calibri"/>
              <a:ea typeface="Calibri"/>
              <a:cs typeface="Calibri"/>
              <a:sym typeface="Calibri"/>
            </a:endParaRPr>
          </a:p>
        </p:txBody>
      </p:sp>
      <p:sp>
        <p:nvSpPr>
          <p:cNvPr id="61" name="Google Shape;61;g308dff2854b_0_0"/>
          <p:cNvSpPr/>
          <p:nvPr/>
        </p:nvSpPr>
        <p:spPr>
          <a:xfrm>
            <a:off x="6480096" y="6244709"/>
            <a:ext cx="135600" cy="975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FFFF"/>
              </a:buClr>
              <a:buSzPts val="750"/>
              <a:buFont typeface="Arimo Medium"/>
              <a:buNone/>
            </a:pPr>
            <a:r>
              <a:rPr lang="en-US" sz="750">
                <a:solidFill>
                  <a:srgbClr val="FFFFFF"/>
                </a:solidFill>
                <a:latin typeface="Arimo Medium"/>
                <a:ea typeface="Arimo Medium"/>
                <a:cs typeface="Arimo Medium"/>
                <a:sym typeface="Arimo Medium"/>
              </a:rPr>
              <a:t>SD</a:t>
            </a:r>
            <a:endParaRPr sz="750">
              <a:solidFill>
                <a:schemeClr val="dk1"/>
              </a:solidFill>
              <a:latin typeface="Calibri"/>
              <a:ea typeface="Calibri"/>
              <a:cs typeface="Calibri"/>
              <a:sym typeface="Calibri"/>
            </a:endParaRPr>
          </a:p>
        </p:txBody>
      </p:sp>
      <p:pic>
        <p:nvPicPr>
          <p:cNvPr id="62" name="Google Shape;62;g308dff2854b_0_0"/>
          <p:cNvPicPr preferRelativeResize="0"/>
          <p:nvPr/>
        </p:nvPicPr>
        <p:blipFill>
          <a:blip r:embed="rId3">
            <a:alphaModFix/>
          </a:blip>
          <a:stretch>
            <a:fillRect/>
          </a:stretch>
        </p:blipFill>
        <p:spPr>
          <a:xfrm>
            <a:off x="7928175" y="1100725"/>
            <a:ext cx="6574874" cy="5571501"/>
          </a:xfrm>
          <a:prstGeom prst="rect">
            <a:avLst/>
          </a:prstGeom>
          <a:noFill/>
          <a:ln>
            <a:noFill/>
          </a:ln>
        </p:spPr>
      </p:pic>
      <p:sp>
        <p:nvSpPr>
          <p:cNvPr id="2" name="TextBox 1"/>
          <p:cNvSpPr txBox="1"/>
          <p:nvPr/>
        </p:nvSpPr>
        <p:spPr>
          <a:xfrm>
            <a:off x="12710160" y="7707086"/>
            <a:ext cx="1920240" cy="418011"/>
          </a:xfrm>
          <a:prstGeom prst="rect">
            <a:avLst/>
          </a:prstGeom>
          <a:solidFill>
            <a:srgbClr val="C0BED8"/>
          </a:solidFill>
        </p:spPr>
        <p:txBody>
          <a:bodyPr wrap="square" rtlCol="0">
            <a:spAutoFit/>
          </a:bodyPr>
          <a:lstStyle/>
          <a:p>
            <a:endParaRPr lang="en-IN"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g309b08c8b46_1_96"/>
          <p:cNvSpPr/>
          <p:nvPr/>
        </p:nvSpPr>
        <p:spPr>
          <a:xfrm>
            <a:off x="714625" y="325925"/>
            <a:ext cx="10197300" cy="686700"/>
          </a:xfrm>
          <a:prstGeom prst="rect">
            <a:avLst/>
          </a:prstGeom>
          <a:noFill/>
          <a:ln>
            <a:noFill/>
          </a:ln>
        </p:spPr>
        <p:txBody>
          <a:bodyPr spcFirstLastPara="1" wrap="square" lIns="0" tIns="0" rIns="0" bIns="0" anchor="t" anchorCtr="0">
            <a:noAutofit/>
          </a:bodyPr>
          <a:lstStyle/>
          <a:p>
            <a:pPr marL="0" lvl="0" indent="0" algn="l" rtl="0">
              <a:lnSpc>
                <a:spcPct val="125581"/>
              </a:lnSpc>
              <a:spcBef>
                <a:spcPts val="0"/>
              </a:spcBef>
              <a:spcAft>
                <a:spcPts val="0"/>
              </a:spcAft>
              <a:buClr>
                <a:schemeClr val="dk1"/>
              </a:buClr>
              <a:buSzPts val="1100"/>
              <a:buFont typeface="Arial"/>
              <a:buNone/>
            </a:pPr>
            <a:r>
              <a:rPr lang="en-US" sz="4300" b="1">
                <a:solidFill>
                  <a:srgbClr val="231971"/>
                </a:solidFill>
                <a:latin typeface="Outfit ExtraBold"/>
                <a:ea typeface="Outfit ExtraBold"/>
                <a:cs typeface="Outfit ExtraBold"/>
                <a:sym typeface="Outfit ExtraBold"/>
              </a:rPr>
              <a:t>Standards Development Process of BIS</a:t>
            </a:r>
            <a:endParaRPr sz="4300" b="1">
              <a:solidFill>
                <a:srgbClr val="231971"/>
              </a:solidFill>
              <a:latin typeface="Outfit ExtraBold"/>
              <a:ea typeface="Outfit ExtraBold"/>
              <a:cs typeface="Outfit ExtraBold"/>
              <a:sym typeface="Outfit ExtraBold"/>
            </a:endParaRPr>
          </a:p>
          <a:p>
            <a:pPr marL="0" lvl="0" indent="0" algn="l" rtl="0">
              <a:lnSpc>
                <a:spcPct val="125581"/>
              </a:lnSpc>
              <a:spcBef>
                <a:spcPts val="0"/>
              </a:spcBef>
              <a:spcAft>
                <a:spcPts val="0"/>
              </a:spcAft>
              <a:buClr>
                <a:schemeClr val="dk1"/>
              </a:buClr>
              <a:buSzPts val="1100"/>
              <a:buFont typeface="Arial"/>
              <a:buNone/>
            </a:pPr>
            <a:endParaRPr sz="4300" b="1">
              <a:solidFill>
                <a:srgbClr val="231971"/>
              </a:solidFill>
              <a:latin typeface="Outfit ExtraBold"/>
              <a:ea typeface="Outfit ExtraBold"/>
              <a:cs typeface="Outfit ExtraBold"/>
              <a:sym typeface="Outfit ExtraBold"/>
            </a:endParaRPr>
          </a:p>
          <a:p>
            <a:pPr marL="0" lvl="0" indent="0" algn="l" rtl="0">
              <a:lnSpc>
                <a:spcPct val="125581"/>
              </a:lnSpc>
              <a:spcBef>
                <a:spcPts val="0"/>
              </a:spcBef>
              <a:spcAft>
                <a:spcPts val="0"/>
              </a:spcAft>
              <a:buClr>
                <a:schemeClr val="dk1"/>
              </a:buClr>
              <a:buSzPts val="1100"/>
              <a:buFont typeface="Arial"/>
              <a:buNone/>
            </a:pPr>
            <a:endParaRPr sz="4300" b="1">
              <a:solidFill>
                <a:srgbClr val="231971"/>
              </a:solidFill>
              <a:latin typeface="Outfit ExtraBold"/>
              <a:ea typeface="Outfit ExtraBold"/>
              <a:cs typeface="Outfit ExtraBold"/>
              <a:sym typeface="Outfit ExtraBold"/>
            </a:endParaRPr>
          </a:p>
          <a:p>
            <a:pPr marL="0" marR="0" lvl="0" indent="0" algn="l" rtl="0">
              <a:lnSpc>
                <a:spcPct val="125581"/>
              </a:lnSpc>
              <a:spcBef>
                <a:spcPts val="0"/>
              </a:spcBef>
              <a:spcAft>
                <a:spcPts val="0"/>
              </a:spcAft>
              <a:buClr>
                <a:srgbClr val="231971"/>
              </a:buClr>
              <a:buSzPts val="4300"/>
              <a:buFont typeface="Outfit ExtraBold"/>
              <a:buNone/>
            </a:pPr>
            <a:endParaRPr sz="4300" b="1">
              <a:solidFill>
                <a:srgbClr val="231971"/>
              </a:solidFill>
              <a:latin typeface="Outfit ExtraBold"/>
              <a:ea typeface="Outfit ExtraBold"/>
              <a:cs typeface="Outfit ExtraBold"/>
              <a:sym typeface="Outfit ExtraBold"/>
            </a:endParaRPr>
          </a:p>
        </p:txBody>
      </p:sp>
      <p:pic>
        <p:nvPicPr>
          <p:cNvPr id="340" name="Google Shape;340;g309b08c8b46_1_96"/>
          <p:cNvPicPr preferRelativeResize="0"/>
          <p:nvPr/>
        </p:nvPicPr>
        <p:blipFill>
          <a:blip r:embed="rId3">
            <a:alphaModFix/>
          </a:blip>
          <a:stretch>
            <a:fillRect/>
          </a:stretch>
        </p:blipFill>
        <p:spPr>
          <a:xfrm>
            <a:off x="152400" y="1165025"/>
            <a:ext cx="14325601" cy="6631187"/>
          </a:xfrm>
          <a:prstGeom prst="rect">
            <a:avLst/>
          </a:prstGeom>
          <a:noFill/>
          <a:ln>
            <a:noFill/>
          </a:ln>
        </p:spPr>
      </p:pic>
      <p:sp>
        <p:nvSpPr>
          <p:cNvPr id="4" name="TextBox 3"/>
          <p:cNvSpPr txBox="1"/>
          <p:nvPr/>
        </p:nvSpPr>
        <p:spPr>
          <a:xfrm>
            <a:off x="12710160" y="7707086"/>
            <a:ext cx="1920240" cy="418011"/>
          </a:xfrm>
          <a:prstGeom prst="rect">
            <a:avLst/>
          </a:prstGeom>
          <a:solidFill>
            <a:srgbClr val="C0BED8"/>
          </a:solidFill>
        </p:spPr>
        <p:txBody>
          <a:bodyPr wrap="square" rtlCol="0">
            <a:spAutoFit/>
          </a:bodyPr>
          <a:lstStyle/>
          <a:p>
            <a:endParaRPr lang="en-IN"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g309b08c8b46_1_88"/>
          <p:cNvSpPr/>
          <p:nvPr/>
        </p:nvSpPr>
        <p:spPr>
          <a:xfrm>
            <a:off x="714622" y="325925"/>
            <a:ext cx="9713100" cy="1381200"/>
          </a:xfrm>
          <a:prstGeom prst="rect">
            <a:avLst/>
          </a:prstGeom>
          <a:noFill/>
          <a:ln>
            <a:noFill/>
          </a:ln>
        </p:spPr>
        <p:txBody>
          <a:bodyPr spcFirstLastPara="1" wrap="square" lIns="0" tIns="0" rIns="0" bIns="0" anchor="t" anchorCtr="0">
            <a:noAutofit/>
          </a:bodyPr>
          <a:lstStyle/>
          <a:p>
            <a:pPr marL="0" lvl="0" indent="0" algn="l" rtl="0">
              <a:lnSpc>
                <a:spcPct val="125581"/>
              </a:lnSpc>
              <a:spcBef>
                <a:spcPts val="0"/>
              </a:spcBef>
              <a:spcAft>
                <a:spcPts val="0"/>
              </a:spcAft>
              <a:buClr>
                <a:schemeClr val="dk1"/>
              </a:buClr>
              <a:buSzPts val="1100"/>
              <a:buFont typeface="Arial"/>
              <a:buNone/>
            </a:pPr>
            <a:r>
              <a:rPr lang="en-US" sz="4300" b="1">
                <a:solidFill>
                  <a:srgbClr val="231971"/>
                </a:solidFill>
                <a:latin typeface="Outfit ExtraBold"/>
                <a:ea typeface="Outfit ExtraBold"/>
                <a:cs typeface="Outfit ExtraBold"/>
                <a:sym typeface="Outfit ExtraBold"/>
              </a:rPr>
              <a:t>Life cycle of standards</a:t>
            </a:r>
            <a:endParaRPr sz="4300" b="1">
              <a:solidFill>
                <a:srgbClr val="231971"/>
              </a:solidFill>
              <a:latin typeface="Outfit ExtraBold"/>
              <a:ea typeface="Outfit ExtraBold"/>
              <a:cs typeface="Outfit ExtraBold"/>
              <a:sym typeface="Outfit ExtraBold"/>
            </a:endParaRPr>
          </a:p>
          <a:p>
            <a:pPr marL="0" marR="0" lvl="0" indent="0" algn="l" rtl="0">
              <a:lnSpc>
                <a:spcPct val="125581"/>
              </a:lnSpc>
              <a:spcBef>
                <a:spcPts val="0"/>
              </a:spcBef>
              <a:spcAft>
                <a:spcPts val="0"/>
              </a:spcAft>
              <a:buClr>
                <a:srgbClr val="231971"/>
              </a:buClr>
              <a:buSzPts val="4300"/>
              <a:buFont typeface="Outfit ExtraBold"/>
              <a:buNone/>
            </a:pPr>
            <a:endParaRPr sz="4300" b="1">
              <a:solidFill>
                <a:srgbClr val="231971"/>
              </a:solidFill>
              <a:latin typeface="Outfit ExtraBold"/>
              <a:ea typeface="Outfit ExtraBold"/>
              <a:cs typeface="Outfit ExtraBold"/>
              <a:sym typeface="Outfit ExtraBold"/>
            </a:endParaRPr>
          </a:p>
        </p:txBody>
      </p:sp>
      <p:pic>
        <p:nvPicPr>
          <p:cNvPr id="347" name="Google Shape;347;g309b08c8b46_1_88"/>
          <p:cNvPicPr preferRelativeResize="0"/>
          <p:nvPr/>
        </p:nvPicPr>
        <p:blipFill>
          <a:blip r:embed="rId3">
            <a:alphaModFix/>
          </a:blip>
          <a:stretch>
            <a:fillRect/>
          </a:stretch>
        </p:blipFill>
        <p:spPr>
          <a:xfrm>
            <a:off x="394663" y="1437050"/>
            <a:ext cx="13841085" cy="6217675"/>
          </a:xfrm>
          <a:prstGeom prst="rect">
            <a:avLst/>
          </a:prstGeom>
          <a:noFill/>
          <a:ln>
            <a:noFill/>
          </a:ln>
        </p:spPr>
      </p:pic>
      <p:sp>
        <p:nvSpPr>
          <p:cNvPr id="4" name="TextBox 3"/>
          <p:cNvSpPr txBox="1"/>
          <p:nvPr/>
        </p:nvSpPr>
        <p:spPr>
          <a:xfrm>
            <a:off x="12710160" y="7707086"/>
            <a:ext cx="1920240" cy="418011"/>
          </a:xfrm>
          <a:prstGeom prst="rect">
            <a:avLst/>
          </a:prstGeom>
          <a:solidFill>
            <a:srgbClr val="C0BED8"/>
          </a:solidFill>
        </p:spPr>
        <p:txBody>
          <a:bodyPr wrap="square" rtlCol="0">
            <a:spAutoFit/>
          </a:bodyPr>
          <a:lstStyle/>
          <a:p>
            <a:endParaRPr lang="en-IN"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0"/>
          <p:cNvSpPr/>
          <p:nvPr/>
        </p:nvSpPr>
        <p:spPr>
          <a:xfrm>
            <a:off x="2741747" y="2155275"/>
            <a:ext cx="9393600" cy="2129400"/>
          </a:xfrm>
          <a:prstGeom prst="rect">
            <a:avLst/>
          </a:prstGeom>
          <a:noFill/>
          <a:ln>
            <a:noFill/>
          </a:ln>
        </p:spPr>
        <p:txBody>
          <a:bodyPr spcFirstLastPara="1" wrap="square" lIns="0" tIns="0" rIns="0" bIns="0" anchor="t" anchorCtr="0">
            <a:noAutofit/>
          </a:bodyPr>
          <a:lstStyle/>
          <a:p>
            <a:pPr marL="0" marR="0" lvl="0" indent="0" algn="l" rtl="0">
              <a:lnSpc>
                <a:spcPct val="124626"/>
              </a:lnSpc>
              <a:spcBef>
                <a:spcPts val="0"/>
              </a:spcBef>
              <a:spcAft>
                <a:spcPts val="0"/>
              </a:spcAft>
              <a:buClr>
                <a:srgbClr val="231971"/>
              </a:buClr>
              <a:buSzPts val="6700"/>
              <a:buFont typeface="Outfit ExtraBold"/>
              <a:buNone/>
            </a:pPr>
            <a:r>
              <a:rPr lang="en-US" sz="6700" b="1">
                <a:solidFill>
                  <a:srgbClr val="231971"/>
                </a:solidFill>
                <a:latin typeface="Outfit ExtraBold"/>
                <a:ea typeface="Outfit ExtraBold"/>
                <a:cs typeface="Outfit ExtraBold"/>
                <a:sym typeface="Outfit ExtraBold"/>
              </a:rPr>
              <a:t>Standard Formulation</a:t>
            </a:r>
            <a:endParaRPr sz="6700">
              <a:solidFill>
                <a:schemeClr val="dk1"/>
              </a:solidFill>
              <a:latin typeface="Calibri"/>
              <a:ea typeface="Calibri"/>
              <a:cs typeface="Calibri"/>
              <a:sym typeface="Calibri"/>
            </a:endParaRPr>
          </a:p>
        </p:txBody>
      </p:sp>
      <p:sp>
        <p:nvSpPr>
          <p:cNvPr id="420" name="Google Shape;420;p20"/>
          <p:cNvSpPr/>
          <p:nvPr/>
        </p:nvSpPr>
        <p:spPr>
          <a:xfrm>
            <a:off x="3108960" y="3730694"/>
            <a:ext cx="8145194" cy="1185000"/>
          </a:xfrm>
          <a:prstGeom prst="rect">
            <a:avLst/>
          </a:prstGeom>
          <a:noFill/>
          <a:ln>
            <a:noFill/>
          </a:ln>
        </p:spPr>
        <p:txBody>
          <a:bodyPr spcFirstLastPara="1" wrap="square" lIns="0" tIns="0" rIns="0" bIns="0" anchor="t" anchorCtr="0">
            <a:noAutofit/>
          </a:bodyPr>
          <a:lstStyle/>
          <a:p>
            <a:pPr marL="0" marR="0" lvl="0" indent="0" algn="just" rtl="0">
              <a:lnSpc>
                <a:spcPct val="163157"/>
              </a:lnSpc>
              <a:spcBef>
                <a:spcPts val="0"/>
              </a:spcBef>
              <a:spcAft>
                <a:spcPts val="0"/>
              </a:spcAft>
              <a:buClr>
                <a:srgbClr val="2A2742"/>
              </a:buClr>
              <a:buSzPts val="1900"/>
              <a:buFont typeface="Arimo"/>
              <a:buNone/>
            </a:pPr>
            <a:r>
              <a:rPr lang="en-US" sz="2400" dirty="0">
                <a:solidFill>
                  <a:srgbClr val="2A2742"/>
                </a:solidFill>
                <a:latin typeface="Times New Roman" panose="02020603050405020304" pitchFamily="18" charset="0"/>
                <a:ea typeface="Arimo"/>
                <a:cs typeface="Times New Roman" panose="02020603050405020304" pitchFamily="18" charset="0"/>
                <a:sym typeface="Arimo"/>
              </a:rPr>
              <a:t>Discover the key stages in the development and review of Indian Standards, from new work item proposals to final drafts and gazette notification.</a:t>
            </a:r>
            <a:endParaRPr sz="2400" dirty="0">
              <a:solidFill>
                <a:schemeClr val="dk1"/>
              </a:solidFill>
              <a:latin typeface="Times New Roman" panose="02020603050405020304" pitchFamily="18" charset="0"/>
              <a:ea typeface="Calibri"/>
              <a:cs typeface="Times New Roman" panose="02020603050405020304" pitchFamily="18" charset="0"/>
              <a:sym typeface="Calibri"/>
            </a:endParaRPr>
          </a:p>
        </p:txBody>
      </p:sp>
      <p:sp>
        <p:nvSpPr>
          <p:cNvPr id="5" name="TextBox 4"/>
          <p:cNvSpPr txBox="1"/>
          <p:nvPr/>
        </p:nvSpPr>
        <p:spPr>
          <a:xfrm>
            <a:off x="12710160" y="7707086"/>
            <a:ext cx="1920240" cy="418011"/>
          </a:xfrm>
          <a:prstGeom prst="rect">
            <a:avLst/>
          </a:prstGeom>
          <a:solidFill>
            <a:srgbClr val="C0BED8"/>
          </a:solidFill>
        </p:spPr>
        <p:txBody>
          <a:bodyPr wrap="square" rtlCol="0">
            <a:spAutoFit/>
          </a:bodyPr>
          <a:lstStyle/>
          <a:p>
            <a:endParaRPr lang="en-IN" dirty="0"/>
          </a:p>
        </p:txBody>
      </p:sp>
    </p:spTree>
    <p:extLst>
      <p:ext uri="{BB962C8B-B14F-4D97-AF65-F5344CB8AC3E}">
        <p14:creationId xmlns:p14="http://schemas.microsoft.com/office/powerpoint/2010/main" val="1925330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21"/>
          <p:cNvSpPr/>
          <p:nvPr/>
        </p:nvSpPr>
        <p:spPr>
          <a:xfrm>
            <a:off x="833199" y="674489"/>
            <a:ext cx="6845737" cy="743903"/>
          </a:xfrm>
          <a:prstGeom prst="rect">
            <a:avLst/>
          </a:prstGeom>
          <a:noFill/>
          <a:ln>
            <a:noFill/>
          </a:ln>
        </p:spPr>
        <p:txBody>
          <a:bodyPr spcFirstLastPara="1" wrap="square" lIns="0" tIns="0" rIns="0" bIns="0" anchor="t" anchorCtr="0">
            <a:noAutofit/>
          </a:bodyPr>
          <a:lstStyle/>
          <a:p>
            <a:pPr marL="0" marR="0" lvl="0" indent="0" algn="l" rtl="0">
              <a:lnSpc>
                <a:spcPct val="125806"/>
              </a:lnSpc>
              <a:spcBef>
                <a:spcPts val="0"/>
              </a:spcBef>
              <a:spcAft>
                <a:spcPts val="0"/>
              </a:spcAft>
              <a:buClr>
                <a:srgbClr val="231971"/>
              </a:buClr>
              <a:buSzPts val="4650"/>
              <a:buFont typeface="Outfit ExtraBold"/>
              <a:buNone/>
            </a:pPr>
            <a:r>
              <a:rPr lang="en-US" sz="4650" b="1">
                <a:solidFill>
                  <a:srgbClr val="231971"/>
                </a:solidFill>
                <a:latin typeface="Outfit ExtraBold"/>
                <a:ea typeface="Outfit ExtraBold"/>
                <a:cs typeface="Outfit ExtraBold"/>
                <a:sym typeface="Outfit ExtraBold"/>
              </a:rPr>
              <a:t>New Work Item Proposal</a:t>
            </a:r>
            <a:endParaRPr sz="4650">
              <a:solidFill>
                <a:schemeClr val="dk1"/>
              </a:solidFill>
              <a:latin typeface="Calibri"/>
              <a:ea typeface="Calibri"/>
              <a:cs typeface="Calibri"/>
              <a:sym typeface="Calibri"/>
            </a:endParaRPr>
          </a:p>
        </p:txBody>
      </p:sp>
      <p:sp>
        <p:nvSpPr>
          <p:cNvPr id="427" name="Google Shape;427;p21"/>
          <p:cNvSpPr/>
          <p:nvPr/>
        </p:nvSpPr>
        <p:spPr>
          <a:xfrm>
            <a:off x="833201" y="1775450"/>
            <a:ext cx="11654400" cy="1767900"/>
          </a:xfrm>
          <a:prstGeom prst="roundRect">
            <a:avLst>
              <a:gd name="adj" fmla="val 5656"/>
            </a:avLst>
          </a:prstGeom>
          <a:solidFill>
            <a:srgbClr val="E9E6FA"/>
          </a:solidFill>
          <a:ln w="9525" cap="flat" cmpd="sng">
            <a:solidFill>
              <a:srgbClr val="BDB8D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8" name="Google Shape;428;p21"/>
          <p:cNvSpPr/>
          <p:nvPr/>
        </p:nvSpPr>
        <p:spPr>
          <a:xfrm>
            <a:off x="1078825" y="2021086"/>
            <a:ext cx="2975848" cy="371832"/>
          </a:xfrm>
          <a:prstGeom prst="rect">
            <a:avLst/>
          </a:prstGeom>
          <a:noFill/>
          <a:ln>
            <a:noFill/>
          </a:ln>
        </p:spPr>
        <p:txBody>
          <a:bodyPr spcFirstLastPara="1" wrap="square" lIns="0" tIns="0" rIns="0" bIns="0" anchor="t" anchorCtr="0">
            <a:noAutofit/>
          </a:bodyPr>
          <a:lstStyle/>
          <a:p>
            <a:pPr marL="0" marR="0" lvl="0" indent="0" algn="l" rtl="0">
              <a:lnSpc>
                <a:spcPct val="126086"/>
              </a:lnSpc>
              <a:spcBef>
                <a:spcPts val="0"/>
              </a:spcBef>
              <a:spcAft>
                <a:spcPts val="0"/>
              </a:spcAft>
              <a:buClr>
                <a:srgbClr val="2A2742"/>
              </a:buClr>
              <a:buSzPts val="2300"/>
              <a:buFont typeface="Outfit ExtraBold"/>
              <a:buNone/>
            </a:pPr>
            <a:r>
              <a:rPr lang="en-US" sz="2300" b="1">
                <a:solidFill>
                  <a:srgbClr val="2A2742"/>
                </a:solidFill>
                <a:latin typeface="Outfit ExtraBold"/>
                <a:ea typeface="Outfit ExtraBold"/>
                <a:cs typeface="Outfit ExtraBold"/>
                <a:sym typeface="Outfit ExtraBold"/>
              </a:rPr>
              <a:t>Proposal Submission</a:t>
            </a:r>
            <a:endParaRPr sz="2300">
              <a:solidFill>
                <a:schemeClr val="dk1"/>
              </a:solidFill>
              <a:latin typeface="Calibri"/>
              <a:ea typeface="Calibri"/>
              <a:cs typeface="Calibri"/>
              <a:sym typeface="Calibri"/>
            </a:endParaRPr>
          </a:p>
        </p:txBody>
      </p:sp>
      <p:sp>
        <p:nvSpPr>
          <p:cNvPr id="429" name="Google Shape;429;p21"/>
          <p:cNvSpPr/>
          <p:nvPr/>
        </p:nvSpPr>
        <p:spPr>
          <a:xfrm>
            <a:off x="1078825" y="2535675"/>
            <a:ext cx="11100600" cy="762000"/>
          </a:xfrm>
          <a:prstGeom prst="rect">
            <a:avLst/>
          </a:prstGeom>
          <a:noFill/>
          <a:ln>
            <a:noFill/>
          </a:ln>
        </p:spPr>
        <p:txBody>
          <a:bodyPr spcFirstLastPara="1" wrap="square" lIns="0" tIns="0" rIns="0" bIns="0" anchor="t" anchorCtr="0">
            <a:noAutofit/>
          </a:bodyPr>
          <a:lstStyle/>
          <a:p>
            <a:pPr marL="0" marR="0" lvl="0" indent="0" algn="l" rtl="0">
              <a:lnSpc>
                <a:spcPct val="159459"/>
              </a:lnSpc>
              <a:spcBef>
                <a:spcPts val="0"/>
              </a:spcBef>
              <a:spcAft>
                <a:spcPts val="0"/>
              </a:spcAft>
              <a:buClr>
                <a:srgbClr val="2A2742"/>
              </a:buClr>
              <a:buSzPts val="1850"/>
              <a:buFont typeface="Arimo"/>
              <a:buNone/>
            </a:pPr>
            <a:r>
              <a:rPr lang="en-US" sz="1850">
                <a:solidFill>
                  <a:srgbClr val="2A2742"/>
                </a:solidFill>
                <a:latin typeface="Arimo"/>
                <a:ea typeface="Arimo"/>
                <a:cs typeface="Arimo"/>
                <a:sym typeface="Arimo"/>
              </a:rPr>
              <a:t>Requests for new or revised standards can come from various stakeholders, including government, industry, and consumers.</a:t>
            </a:r>
            <a:endParaRPr sz="1850">
              <a:solidFill>
                <a:schemeClr val="dk1"/>
              </a:solidFill>
              <a:latin typeface="Calibri"/>
              <a:ea typeface="Calibri"/>
              <a:cs typeface="Calibri"/>
              <a:sym typeface="Calibri"/>
            </a:endParaRPr>
          </a:p>
        </p:txBody>
      </p:sp>
      <p:sp>
        <p:nvSpPr>
          <p:cNvPr id="430" name="Google Shape;430;p21"/>
          <p:cNvSpPr/>
          <p:nvPr/>
        </p:nvSpPr>
        <p:spPr>
          <a:xfrm>
            <a:off x="833201" y="3781300"/>
            <a:ext cx="11654400" cy="1767900"/>
          </a:xfrm>
          <a:prstGeom prst="roundRect">
            <a:avLst>
              <a:gd name="adj" fmla="val 5656"/>
            </a:avLst>
          </a:prstGeom>
          <a:solidFill>
            <a:srgbClr val="E9E6FA"/>
          </a:solidFill>
          <a:ln w="9525" cap="flat" cmpd="sng">
            <a:solidFill>
              <a:srgbClr val="BDB8D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1" name="Google Shape;431;p21"/>
          <p:cNvSpPr/>
          <p:nvPr/>
        </p:nvSpPr>
        <p:spPr>
          <a:xfrm>
            <a:off x="1078825" y="4026932"/>
            <a:ext cx="2975848" cy="371832"/>
          </a:xfrm>
          <a:prstGeom prst="rect">
            <a:avLst/>
          </a:prstGeom>
          <a:noFill/>
          <a:ln>
            <a:noFill/>
          </a:ln>
        </p:spPr>
        <p:txBody>
          <a:bodyPr spcFirstLastPara="1" wrap="square" lIns="0" tIns="0" rIns="0" bIns="0" anchor="t" anchorCtr="0">
            <a:noAutofit/>
          </a:bodyPr>
          <a:lstStyle/>
          <a:p>
            <a:pPr marL="0" marR="0" lvl="0" indent="0" algn="l" rtl="0">
              <a:lnSpc>
                <a:spcPct val="126086"/>
              </a:lnSpc>
              <a:spcBef>
                <a:spcPts val="0"/>
              </a:spcBef>
              <a:spcAft>
                <a:spcPts val="0"/>
              </a:spcAft>
              <a:buClr>
                <a:srgbClr val="2A2742"/>
              </a:buClr>
              <a:buSzPts val="2300"/>
              <a:buFont typeface="Outfit ExtraBold"/>
              <a:buNone/>
            </a:pPr>
            <a:r>
              <a:rPr lang="en-US" sz="2300" b="1">
                <a:solidFill>
                  <a:srgbClr val="2A2742"/>
                </a:solidFill>
                <a:latin typeface="Outfit ExtraBold"/>
                <a:ea typeface="Outfit ExtraBold"/>
                <a:cs typeface="Outfit ExtraBold"/>
                <a:sym typeface="Outfit ExtraBold"/>
              </a:rPr>
              <a:t>Proposal Analysis</a:t>
            </a:r>
            <a:endParaRPr sz="2300">
              <a:solidFill>
                <a:schemeClr val="dk1"/>
              </a:solidFill>
              <a:latin typeface="Calibri"/>
              <a:ea typeface="Calibri"/>
              <a:cs typeface="Calibri"/>
              <a:sym typeface="Calibri"/>
            </a:endParaRPr>
          </a:p>
        </p:txBody>
      </p:sp>
      <p:sp>
        <p:nvSpPr>
          <p:cNvPr id="432" name="Google Shape;432;p21"/>
          <p:cNvSpPr/>
          <p:nvPr/>
        </p:nvSpPr>
        <p:spPr>
          <a:xfrm>
            <a:off x="1078825" y="4541525"/>
            <a:ext cx="10977300" cy="762000"/>
          </a:xfrm>
          <a:prstGeom prst="rect">
            <a:avLst/>
          </a:prstGeom>
          <a:noFill/>
          <a:ln>
            <a:noFill/>
          </a:ln>
        </p:spPr>
        <p:txBody>
          <a:bodyPr spcFirstLastPara="1" wrap="square" lIns="0" tIns="0" rIns="0" bIns="0" anchor="t" anchorCtr="0">
            <a:noAutofit/>
          </a:bodyPr>
          <a:lstStyle/>
          <a:p>
            <a:pPr marL="0" marR="0" lvl="0" indent="0" algn="l" rtl="0">
              <a:lnSpc>
                <a:spcPct val="159459"/>
              </a:lnSpc>
              <a:spcBef>
                <a:spcPts val="0"/>
              </a:spcBef>
              <a:spcAft>
                <a:spcPts val="0"/>
              </a:spcAft>
              <a:buClr>
                <a:srgbClr val="2A2742"/>
              </a:buClr>
              <a:buSzPts val="1850"/>
              <a:buFont typeface="Arimo"/>
              <a:buNone/>
            </a:pPr>
            <a:r>
              <a:rPr lang="en-US" sz="1850">
                <a:solidFill>
                  <a:srgbClr val="2A2742"/>
                </a:solidFill>
                <a:latin typeface="Arimo"/>
                <a:ea typeface="Arimo"/>
                <a:cs typeface="Arimo"/>
                <a:sym typeface="Arimo"/>
              </a:rPr>
              <a:t>Proposals are evaluated based on factors like national priorities, economic and social impact, and sustainability.</a:t>
            </a:r>
            <a:endParaRPr sz="1850">
              <a:solidFill>
                <a:schemeClr val="dk1"/>
              </a:solidFill>
              <a:latin typeface="Calibri"/>
              <a:ea typeface="Calibri"/>
              <a:cs typeface="Calibri"/>
              <a:sym typeface="Calibri"/>
            </a:endParaRPr>
          </a:p>
        </p:txBody>
      </p:sp>
      <p:sp>
        <p:nvSpPr>
          <p:cNvPr id="433" name="Google Shape;433;p21"/>
          <p:cNvSpPr/>
          <p:nvPr/>
        </p:nvSpPr>
        <p:spPr>
          <a:xfrm>
            <a:off x="833201" y="5787150"/>
            <a:ext cx="11566200" cy="1767900"/>
          </a:xfrm>
          <a:prstGeom prst="roundRect">
            <a:avLst>
              <a:gd name="adj" fmla="val 5656"/>
            </a:avLst>
          </a:prstGeom>
          <a:solidFill>
            <a:srgbClr val="E9E6FA"/>
          </a:solidFill>
          <a:ln w="9525" cap="flat" cmpd="sng">
            <a:solidFill>
              <a:srgbClr val="BDB8D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 name="Google Shape;434;p21"/>
          <p:cNvSpPr/>
          <p:nvPr/>
        </p:nvSpPr>
        <p:spPr>
          <a:xfrm>
            <a:off x="1078825" y="6032778"/>
            <a:ext cx="3959066" cy="371832"/>
          </a:xfrm>
          <a:prstGeom prst="rect">
            <a:avLst/>
          </a:prstGeom>
          <a:noFill/>
          <a:ln>
            <a:noFill/>
          </a:ln>
        </p:spPr>
        <p:txBody>
          <a:bodyPr spcFirstLastPara="1" wrap="square" lIns="0" tIns="0" rIns="0" bIns="0" anchor="t" anchorCtr="0">
            <a:noAutofit/>
          </a:bodyPr>
          <a:lstStyle/>
          <a:p>
            <a:pPr marL="0" marR="0" lvl="0" indent="0" algn="l" rtl="0">
              <a:lnSpc>
                <a:spcPct val="126086"/>
              </a:lnSpc>
              <a:spcBef>
                <a:spcPts val="0"/>
              </a:spcBef>
              <a:spcAft>
                <a:spcPts val="0"/>
              </a:spcAft>
              <a:buClr>
                <a:srgbClr val="2A2742"/>
              </a:buClr>
              <a:buSzPts val="2300"/>
              <a:buFont typeface="Outfit ExtraBold"/>
              <a:buNone/>
            </a:pPr>
            <a:r>
              <a:rPr lang="en-US" sz="2300" b="1">
                <a:solidFill>
                  <a:srgbClr val="2A2742"/>
                </a:solidFill>
                <a:latin typeface="Outfit ExtraBold"/>
                <a:ea typeface="Outfit ExtraBold"/>
                <a:cs typeface="Outfit ExtraBold"/>
                <a:sym typeface="Outfit ExtraBold"/>
              </a:rPr>
              <a:t>Sectional Committee Review</a:t>
            </a:r>
            <a:endParaRPr sz="2300">
              <a:solidFill>
                <a:schemeClr val="dk1"/>
              </a:solidFill>
              <a:latin typeface="Calibri"/>
              <a:ea typeface="Calibri"/>
              <a:cs typeface="Calibri"/>
              <a:sym typeface="Calibri"/>
            </a:endParaRPr>
          </a:p>
        </p:txBody>
      </p:sp>
      <p:sp>
        <p:nvSpPr>
          <p:cNvPr id="435" name="Google Shape;435;p21"/>
          <p:cNvSpPr/>
          <p:nvPr/>
        </p:nvSpPr>
        <p:spPr>
          <a:xfrm>
            <a:off x="1078825" y="6547375"/>
            <a:ext cx="10977300" cy="762000"/>
          </a:xfrm>
          <a:prstGeom prst="rect">
            <a:avLst/>
          </a:prstGeom>
          <a:noFill/>
          <a:ln>
            <a:noFill/>
          </a:ln>
        </p:spPr>
        <p:txBody>
          <a:bodyPr spcFirstLastPara="1" wrap="square" lIns="0" tIns="0" rIns="0" bIns="0" anchor="t" anchorCtr="0">
            <a:noAutofit/>
          </a:bodyPr>
          <a:lstStyle/>
          <a:p>
            <a:pPr marL="0" marR="0" lvl="0" indent="0" algn="l" rtl="0">
              <a:lnSpc>
                <a:spcPct val="159459"/>
              </a:lnSpc>
              <a:spcBef>
                <a:spcPts val="0"/>
              </a:spcBef>
              <a:spcAft>
                <a:spcPts val="0"/>
              </a:spcAft>
              <a:buClr>
                <a:srgbClr val="2A2742"/>
              </a:buClr>
              <a:buSzPts val="1850"/>
              <a:buFont typeface="Arimo"/>
              <a:buNone/>
            </a:pPr>
            <a:r>
              <a:rPr lang="en-US" sz="1850">
                <a:solidFill>
                  <a:srgbClr val="2A2742"/>
                </a:solidFill>
                <a:latin typeface="Arimo"/>
                <a:ea typeface="Arimo"/>
                <a:cs typeface="Arimo"/>
                <a:sym typeface="Arimo"/>
              </a:rPr>
              <a:t>The Sectional Committee decides whether to accept the proposal and set the priority and timeline.</a:t>
            </a:r>
            <a:endParaRPr sz="1850">
              <a:solidFill>
                <a:schemeClr val="dk1"/>
              </a:solidFill>
              <a:latin typeface="Calibri"/>
              <a:ea typeface="Calibri"/>
              <a:cs typeface="Calibri"/>
              <a:sym typeface="Calibri"/>
            </a:endParaRPr>
          </a:p>
        </p:txBody>
      </p:sp>
      <p:sp>
        <p:nvSpPr>
          <p:cNvPr id="12" name="TextBox 11"/>
          <p:cNvSpPr txBox="1"/>
          <p:nvPr/>
        </p:nvSpPr>
        <p:spPr>
          <a:xfrm>
            <a:off x="12710160" y="7707086"/>
            <a:ext cx="1920240" cy="418011"/>
          </a:xfrm>
          <a:prstGeom prst="rect">
            <a:avLst/>
          </a:prstGeom>
          <a:solidFill>
            <a:srgbClr val="C0BED8"/>
          </a:solidFill>
        </p:spPr>
        <p:txBody>
          <a:bodyPr wrap="square" rtlCol="0">
            <a:spAutoFit/>
          </a:bodyPr>
          <a:lstStyle/>
          <a:p>
            <a:endParaRPr lang="en-IN" dirty="0"/>
          </a:p>
        </p:txBody>
      </p:sp>
    </p:spTree>
    <p:extLst>
      <p:ext uri="{BB962C8B-B14F-4D97-AF65-F5344CB8AC3E}">
        <p14:creationId xmlns:p14="http://schemas.microsoft.com/office/powerpoint/2010/main" val="107925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22"/>
          <p:cNvSpPr/>
          <p:nvPr/>
        </p:nvSpPr>
        <p:spPr>
          <a:xfrm>
            <a:off x="804494" y="815350"/>
            <a:ext cx="12211200" cy="718200"/>
          </a:xfrm>
          <a:prstGeom prst="rect">
            <a:avLst/>
          </a:prstGeom>
          <a:noFill/>
          <a:ln>
            <a:noFill/>
          </a:ln>
        </p:spPr>
        <p:txBody>
          <a:bodyPr spcFirstLastPara="1" wrap="square" lIns="0" tIns="0" rIns="0" bIns="0" anchor="t" anchorCtr="0">
            <a:noAutofit/>
          </a:bodyPr>
          <a:lstStyle/>
          <a:p>
            <a:pPr marL="0" marR="0" lvl="0" indent="0" algn="l" rtl="0">
              <a:lnSpc>
                <a:spcPct val="125555"/>
              </a:lnSpc>
              <a:spcBef>
                <a:spcPts val="0"/>
              </a:spcBef>
              <a:spcAft>
                <a:spcPts val="0"/>
              </a:spcAft>
              <a:buClr>
                <a:srgbClr val="231971"/>
              </a:buClr>
              <a:buSzPts val="4500"/>
              <a:buFont typeface="Outfit ExtraBold"/>
              <a:buNone/>
            </a:pPr>
            <a:r>
              <a:rPr lang="en-US" sz="4500" b="1">
                <a:solidFill>
                  <a:srgbClr val="231971"/>
                </a:solidFill>
                <a:latin typeface="Outfit ExtraBold"/>
                <a:ea typeface="Outfit ExtraBold"/>
                <a:cs typeface="Outfit ExtraBold"/>
                <a:sym typeface="Outfit ExtraBold"/>
              </a:rPr>
              <a:t>Preliminary Drafts</a:t>
            </a:r>
            <a:endParaRPr sz="4500">
              <a:solidFill>
                <a:schemeClr val="dk1"/>
              </a:solidFill>
              <a:latin typeface="Calibri"/>
              <a:ea typeface="Calibri"/>
              <a:cs typeface="Calibri"/>
              <a:sym typeface="Calibri"/>
            </a:endParaRPr>
          </a:p>
        </p:txBody>
      </p:sp>
      <p:sp>
        <p:nvSpPr>
          <p:cNvPr id="442" name="Google Shape;442;p22"/>
          <p:cNvSpPr/>
          <p:nvPr/>
        </p:nvSpPr>
        <p:spPr>
          <a:xfrm>
            <a:off x="1133951" y="1878211"/>
            <a:ext cx="30480" cy="5535930"/>
          </a:xfrm>
          <a:prstGeom prst="roundRect">
            <a:avLst>
              <a:gd name="adj" fmla="val 316737"/>
            </a:avLst>
          </a:prstGeom>
          <a:solidFill>
            <a:srgbClr val="BDB8D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3" name="Google Shape;443;p22"/>
          <p:cNvSpPr/>
          <p:nvPr/>
        </p:nvSpPr>
        <p:spPr>
          <a:xfrm>
            <a:off x="1377255" y="2379940"/>
            <a:ext cx="804505" cy="30480"/>
          </a:xfrm>
          <a:prstGeom prst="roundRect">
            <a:avLst>
              <a:gd name="adj" fmla="val 316737"/>
            </a:avLst>
          </a:prstGeom>
          <a:solidFill>
            <a:srgbClr val="BDB8D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4" name="Google Shape;444;p22"/>
          <p:cNvSpPr/>
          <p:nvPr/>
        </p:nvSpPr>
        <p:spPr>
          <a:xfrm>
            <a:off x="890647" y="2136696"/>
            <a:ext cx="517088" cy="517088"/>
          </a:xfrm>
          <a:prstGeom prst="roundRect">
            <a:avLst>
              <a:gd name="adj" fmla="val 18670"/>
            </a:avLst>
          </a:prstGeom>
          <a:solidFill>
            <a:srgbClr val="E9E6FA"/>
          </a:solidFill>
          <a:ln w="9525" cap="flat" cmpd="sng">
            <a:solidFill>
              <a:srgbClr val="BDB8D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5" name="Google Shape;445;p22"/>
          <p:cNvSpPr/>
          <p:nvPr/>
        </p:nvSpPr>
        <p:spPr>
          <a:xfrm>
            <a:off x="1081861" y="2222778"/>
            <a:ext cx="134541" cy="344805"/>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A2742"/>
              </a:buClr>
              <a:buSzPts val="2700"/>
              <a:buFont typeface="Outfit ExtraBold"/>
              <a:buNone/>
            </a:pPr>
            <a:r>
              <a:rPr lang="en-US" sz="2700" b="1">
                <a:solidFill>
                  <a:srgbClr val="2A2742"/>
                </a:solidFill>
                <a:latin typeface="Outfit ExtraBold"/>
                <a:ea typeface="Outfit ExtraBold"/>
                <a:cs typeface="Outfit ExtraBold"/>
                <a:sym typeface="Outfit ExtraBold"/>
              </a:rPr>
              <a:t>1</a:t>
            </a:r>
            <a:endParaRPr sz="2700">
              <a:solidFill>
                <a:schemeClr val="dk1"/>
              </a:solidFill>
              <a:latin typeface="Calibri"/>
              <a:ea typeface="Calibri"/>
              <a:cs typeface="Calibri"/>
              <a:sym typeface="Calibri"/>
            </a:endParaRPr>
          </a:p>
        </p:txBody>
      </p:sp>
      <p:sp>
        <p:nvSpPr>
          <p:cNvPr id="446" name="Google Shape;446;p22"/>
          <p:cNvSpPr/>
          <p:nvPr/>
        </p:nvSpPr>
        <p:spPr>
          <a:xfrm>
            <a:off x="2413397" y="2108002"/>
            <a:ext cx="2873216" cy="359092"/>
          </a:xfrm>
          <a:prstGeom prst="rect">
            <a:avLst/>
          </a:prstGeom>
          <a:noFill/>
          <a:ln>
            <a:noFill/>
          </a:ln>
        </p:spPr>
        <p:txBody>
          <a:bodyPr spcFirstLastPara="1" wrap="square" lIns="0" tIns="0" rIns="0" bIns="0" anchor="t" anchorCtr="0">
            <a:noAutofit/>
          </a:bodyPr>
          <a:lstStyle/>
          <a:p>
            <a:pPr marL="0" marR="0" lvl="0" indent="0" algn="l" rtl="0">
              <a:lnSpc>
                <a:spcPct val="124444"/>
              </a:lnSpc>
              <a:spcBef>
                <a:spcPts val="0"/>
              </a:spcBef>
              <a:spcAft>
                <a:spcPts val="0"/>
              </a:spcAft>
              <a:buClr>
                <a:srgbClr val="2A2742"/>
              </a:buClr>
              <a:buSzPts val="2250"/>
              <a:buFont typeface="Outfit ExtraBold"/>
              <a:buNone/>
            </a:pPr>
            <a:r>
              <a:rPr lang="en-US" sz="2250" b="1">
                <a:solidFill>
                  <a:srgbClr val="2A2742"/>
                </a:solidFill>
                <a:latin typeface="Outfit ExtraBold"/>
                <a:ea typeface="Outfit ExtraBold"/>
                <a:cs typeface="Outfit ExtraBold"/>
                <a:sym typeface="Outfit ExtraBold"/>
              </a:rPr>
              <a:t>Circulation</a:t>
            </a:r>
            <a:endParaRPr sz="2250">
              <a:solidFill>
                <a:schemeClr val="dk1"/>
              </a:solidFill>
              <a:latin typeface="Calibri"/>
              <a:ea typeface="Calibri"/>
              <a:cs typeface="Calibri"/>
              <a:sym typeface="Calibri"/>
            </a:endParaRPr>
          </a:p>
        </p:txBody>
      </p:sp>
      <p:sp>
        <p:nvSpPr>
          <p:cNvPr id="447" name="Google Shape;447;p22"/>
          <p:cNvSpPr/>
          <p:nvPr/>
        </p:nvSpPr>
        <p:spPr>
          <a:xfrm>
            <a:off x="2413403" y="2604975"/>
            <a:ext cx="11323800" cy="735600"/>
          </a:xfrm>
          <a:prstGeom prst="rect">
            <a:avLst/>
          </a:prstGeom>
          <a:noFill/>
          <a:ln>
            <a:noFill/>
          </a:ln>
        </p:spPr>
        <p:txBody>
          <a:bodyPr spcFirstLastPara="1" wrap="square" lIns="0" tIns="0" rIns="0" bIns="0" anchor="t" anchorCtr="0">
            <a:noAutofit/>
          </a:bodyPr>
          <a:lstStyle/>
          <a:p>
            <a:pPr marL="0" marR="0" lvl="0" indent="0" algn="l" rtl="0">
              <a:lnSpc>
                <a:spcPct val="158333"/>
              </a:lnSpc>
              <a:spcBef>
                <a:spcPts val="0"/>
              </a:spcBef>
              <a:spcAft>
                <a:spcPts val="0"/>
              </a:spcAft>
              <a:buClr>
                <a:srgbClr val="2A2742"/>
              </a:buClr>
              <a:buSzPts val="1800"/>
              <a:buFont typeface="Arimo"/>
              <a:buNone/>
            </a:pPr>
            <a:r>
              <a:rPr lang="en-US" sz="1800">
                <a:solidFill>
                  <a:srgbClr val="2A2742"/>
                </a:solidFill>
                <a:latin typeface="Arimo"/>
                <a:ea typeface="Arimo"/>
                <a:cs typeface="Arimo"/>
                <a:sym typeface="Arimo"/>
              </a:rPr>
              <a:t>The preliminary draft is circulated to Sectional Committee members and relevant panels for comments.</a:t>
            </a:r>
            <a:endParaRPr sz="1800">
              <a:solidFill>
                <a:schemeClr val="dk1"/>
              </a:solidFill>
              <a:latin typeface="Calibri"/>
              <a:ea typeface="Calibri"/>
              <a:cs typeface="Calibri"/>
              <a:sym typeface="Calibri"/>
            </a:endParaRPr>
          </a:p>
        </p:txBody>
      </p:sp>
      <p:sp>
        <p:nvSpPr>
          <p:cNvPr id="448" name="Google Shape;448;p22"/>
          <p:cNvSpPr/>
          <p:nvPr/>
        </p:nvSpPr>
        <p:spPr>
          <a:xfrm>
            <a:off x="1377255" y="4301847"/>
            <a:ext cx="804505" cy="30480"/>
          </a:xfrm>
          <a:prstGeom prst="roundRect">
            <a:avLst>
              <a:gd name="adj" fmla="val 316737"/>
            </a:avLst>
          </a:prstGeom>
          <a:solidFill>
            <a:srgbClr val="BDB8D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9" name="Google Shape;449;p22"/>
          <p:cNvSpPr/>
          <p:nvPr/>
        </p:nvSpPr>
        <p:spPr>
          <a:xfrm>
            <a:off x="890647" y="4058602"/>
            <a:ext cx="517088" cy="517088"/>
          </a:xfrm>
          <a:prstGeom prst="roundRect">
            <a:avLst>
              <a:gd name="adj" fmla="val 18670"/>
            </a:avLst>
          </a:prstGeom>
          <a:solidFill>
            <a:srgbClr val="E9E6FA"/>
          </a:solidFill>
          <a:ln w="9525" cap="flat" cmpd="sng">
            <a:solidFill>
              <a:srgbClr val="BDB8D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0" name="Google Shape;450;p22"/>
          <p:cNvSpPr/>
          <p:nvPr/>
        </p:nvSpPr>
        <p:spPr>
          <a:xfrm>
            <a:off x="1049834" y="4144685"/>
            <a:ext cx="198596" cy="344805"/>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A2742"/>
              </a:buClr>
              <a:buSzPts val="2700"/>
              <a:buFont typeface="Outfit ExtraBold"/>
              <a:buNone/>
            </a:pPr>
            <a:r>
              <a:rPr lang="en-US" sz="2700" b="1">
                <a:solidFill>
                  <a:srgbClr val="2A2742"/>
                </a:solidFill>
                <a:latin typeface="Outfit ExtraBold"/>
                <a:ea typeface="Outfit ExtraBold"/>
                <a:cs typeface="Outfit ExtraBold"/>
                <a:sym typeface="Outfit ExtraBold"/>
              </a:rPr>
              <a:t>2</a:t>
            </a:r>
            <a:endParaRPr sz="2700">
              <a:solidFill>
                <a:schemeClr val="dk1"/>
              </a:solidFill>
              <a:latin typeface="Calibri"/>
              <a:ea typeface="Calibri"/>
              <a:cs typeface="Calibri"/>
              <a:sym typeface="Calibri"/>
            </a:endParaRPr>
          </a:p>
        </p:txBody>
      </p:sp>
      <p:sp>
        <p:nvSpPr>
          <p:cNvPr id="451" name="Google Shape;451;p22"/>
          <p:cNvSpPr/>
          <p:nvPr/>
        </p:nvSpPr>
        <p:spPr>
          <a:xfrm>
            <a:off x="2413397" y="4029908"/>
            <a:ext cx="2873216" cy="359092"/>
          </a:xfrm>
          <a:prstGeom prst="rect">
            <a:avLst/>
          </a:prstGeom>
          <a:noFill/>
          <a:ln>
            <a:noFill/>
          </a:ln>
        </p:spPr>
        <p:txBody>
          <a:bodyPr spcFirstLastPara="1" wrap="square" lIns="0" tIns="0" rIns="0" bIns="0" anchor="t" anchorCtr="0">
            <a:noAutofit/>
          </a:bodyPr>
          <a:lstStyle/>
          <a:p>
            <a:pPr marL="0" marR="0" lvl="0" indent="0" algn="l" rtl="0">
              <a:lnSpc>
                <a:spcPct val="124444"/>
              </a:lnSpc>
              <a:spcBef>
                <a:spcPts val="0"/>
              </a:spcBef>
              <a:spcAft>
                <a:spcPts val="0"/>
              </a:spcAft>
              <a:buClr>
                <a:srgbClr val="2A2742"/>
              </a:buClr>
              <a:buSzPts val="2250"/>
              <a:buFont typeface="Outfit ExtraBold"/>
              <a:buNone/>
            </a:pPr>
            <a:r>
              <a:rPr lang="en-US" sz="2250" b="1">
                <a:solidFill>
                  <a:srgbClr val="2A2742"/>
                </a:solidFill>
                <a:latin typeface="Outfit ExtraBold"/>
                <a:ea typeface="Outfit ExtraBold"/>
                <a:cs typeface="Outfit ExtraBold"/>
                <a:sym typeface="Outfit ExtraBold"/>
              </a:rPr>
              <a:t>In-depth Analysis</a:t>
            </a:r>
            <a:endParaRPr sz="2250">
              <a:solidFill>
                <a:schemeClr val="dk1"/>
              </a:solidFill>
              <a:latin typeface="Calibri"/>
              <a:ea typeface="Calibri"/>
              <a:cs typeface="Calibri"/>
              <a:sym typeface="Calibri"/>
            </a:endParaRPr>
          </a:p>
        </p:txBody>
      </p:sp>
      <p:sp>
        <p:nvSpPr>
          <p:cNvPr id="452" name="Google Shape;452;p22"/>
          <p:cNvSpPr/>
          <p:nvPr/>
        </p:nvSpPr>
        <p:spPr>
          <a:xfrm>
            <a:off x="2413402" y="4526875"/>
            <a:ext cx="10523100" cy="735600"/>
          </a:xfrm>
          <a:prstGeom prst="rect">
            <a:avLst/>
          </a:prstGeom>
          <a:noFill/>
          <a:ln>
            <a:noFill/>
          </a:ln>
        </p:spPr>
        <p:txBody>
          <a:bodyPr spcFirstLastPara="1" wrap="square" lIns="0" tIns="0" rIns="0" bIns="0" anchor="t" anchorCtr="0">
            <a:noAutofit/>
          </a:bodyPr>
          <a:lstStyle/>
          <a:p>
            <a:pPr marL="0" marR="0" lvl="0" indent="0" algn="l" rtl="0">
              <a:lnSpc>
                <a:spcPct val="158333"/>
              </a:lnSpc>
              <a:spcBef>
                <a:spcPts val="0"/>
              </a:spcBef>
              <a:spcAft>
                <a:spcPts val="0"/>
              </a:spcAft>
              <a:buClr>
                <a:srgbClr val="2A2742"/>
              </a:buClr>
              <a:buSzPts val="1800"/>
              <a:buFont typeface="Arimo"/>
              <a:buNone/>
            </a:pPr>
            <a:r>
              <a:rPr lang="en-US" sz="1800">
                <a:solidFill>
                  <a:srgbClr val="2A2742"/>
                </a:solidFill>
                <a:latin typeface="Arimo"/>
                <a:ea typeface="Arimo"/>
                <a:cs typeface="Arimo"/>
                <a:sym typeface="Arimo"/>
              </a:rPr>
              <a:t>Members must provide detailed feedback to ensure the quality of the proposed standard.</a:t>
            </a:r>
            <a:endParaRPr sz="1800">
              <a:solidFill>
                <a:schemeClr val="dk1"/>
              </a:solidFill>
              <a:latin typeface="Calibri"/>
              <a:ea typeface="Calibri"/>
              <a:cs typeface="Calibri"/>
              <a:sym typeface="Calibri"/>
            </a:endParaRPr>
          </a:p>
        </p:txBody>
      </p:sp>
      <p:sp>
        <p:nvSpPr>
          <p:cNvPr id="453" name="Google Shape;453;p22"/>
          <p:cNvSpPr/>
          <p:nvPr/>
        </p:nvSpPr>
        <p:spPr>
          <a:xfrm>
            <a:off x="1377255" y="6223754"/>
            <a:ext cx="804505" cy="30480"/>
          </a:xfrm>
          <a:prstGeom prst="roundRect">
            <a:avLst>
              <a:gd name="adj" fmla="val 316737"/>
            </a:avLst>
          </a:prstGeom>
          <a:solidFill>
            <a:srgbClr val="BDB8D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4" name="Google Shape;454;p22"/>
          <p:cNvSpPr/>
          <p:nvPr/>
        </p:nvSpPr>
        <p:spPr>
          <a:xfrm>
            <a:off x="890647" y="5980509"/>
            <a:ext cx="517088" cy="517088"/>
          </a:xfrm>
          <a:prstGeom prst="roundRect">
            <a:avLst>
              <a:gd name="adj" fmla="val 18670"/>
            </a:avLst>
          </a:prstGeom>
          <a:solidFill>
            <a:srgbClr val="E9E6FA"/>
          </a:solidFill>
          <a:ln w="9525" cap="flat" cmpd="sng">
            <a:solidFill>
              <a:srgbClr val="BDB8D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5" name="Google Shape;455;p22"/>
          <p:cNvSpPr/>
          <p:nvPr/>
        </p:nvSpPr>
        <p:spPr>
          <a:xfrm>
            <a:off x="1051024" y="6066592"/>
            <a:ext cx="196215" cy="344805"/>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A2742"/>
              </a:buClr>
              <a:buSzPts val="2700"/>
              <a:buFont typeface="Outfit ExtraBold"/>
              <a:buNone/>
            </a:pPr>
            <a:r>
              <a:rPr lang="en-US" sz="2700" b="1">
                <a:solidFill>
                  <a:srgbClr val="2A2742"/>
                </a:solidFill>
                <a:latin typeface="Outfit ExtraBold"/>
                <a:ea typeface="Outfit ExtraBold"/>
                <a:cs typeface="Outfit ExtraBold"/>
                <a:sym typeface="Outfit ExtraBold"/>
              </a:rPr>
              <a:t>3</a:t>
            </a:r>
            <a:endParaRPr sz="2700">
              <a:solidFill>
                <a:schemeClr val="dk1"/>
              </a:solidFill>
              <a:latin typeface="Calibri"/>
              <a:ea typeface="Calibri"/>
              <a:cs typeface="Calibri"/>
              <a:sym typeface="Calibri"/>
            </a:endParaRPr>
          </a:p>
        </p:txBody>
      </p:sp>
      <p:sp>
        <p:nvSpPr>
          <p:cNvPr id="456" name="Google Shape;456;p22"/>
          <p:cNvSpPr/>
          <p:nvPr/>
        </p:nvSpPr>
        <p:spPr>
          <a:xfrm>
            <a:off x="2413397" y="5951815"/>
            <a:ext cx="2873216" cy="359092"/>
          </a:xfrm>
          <a:prstGeom prst="rect">
            <a:avLst/>
          </a:prstGeom>
          <a:noFill/>
          <a:ln>
            <a:noFill/>
          </a:ln>
        </p:spPr>
        <p:txBody>
          <a:bodyPr spcFirstLastPara="1" wrap="square" lIns="0" tIns="0" rIns="0" bIns="0" anchor="t" anchorCtr="0">
            <a:noAutofit/>
          </a:bodyPr>
          <a:lstStyle/>
          <a:p>
            <a:pPr marL="0" marR="0" lvl="0" indent="0" algn="l" rtl="0">
              <a:lnSpc>
                <a:spcPct val="124444"/>
              </a:lnSpc>
              <a:spcBef>
                <a:spcPts val="0"/>
              </a:spcBef>
              <a:spcAft>
                <a:spcPts val="0"/>
              </a:spcAft>
              <a:buClr>
                <a:srgbClr val="2A2742"/>
              </a:buClr>
              <a:buSzPts val="2250"/>
              <a:buFont typeface="Outfit ExtraBold"/>
              <a:buNone/>
            </a:pPr>
            <a:r>
              <a:rPr lang="en-US" sz="2250" b="1">
                <a:solidFill>
                  <a:srgbClr val="2A2742"/>
                </a:solidFill>
                <a:latin typeface="Outfit ExtraBold"/>
                <a:ea typeface="Outfit ExtraBold"/>
                <a:cs typeface="Outfit ExtraBold"/>
                <a:sym typeface="Outfit ExtraBold"/>
              </a:rPr>
              <a:t>Online Submission</a:t>
            </a:r>
            <a:endParaRPr sz="2250">
              <a:solidFill>
                <a:schemeClr val="dk1"/>
              </a:solidFill>
              <a:latin typeface="Calibri"/>
              <a:ea typeface="Calibri"/>
              <a:cs typeface="Calibri"/>
              <a:sym typeface="Calibri"/>
            </a:endParaRPr>
          </a:p>
        </p:txBody>
      </p:sp>
      <p:sp>
        <p:nvSpPr>
          <p:cNvPr id="457" name="Google Shape;457;p22"/>
          <p:cNvSpPr/>
          <p:nvPr/>
        </p:nvSpPr>
        <p:spPr>
          <a:xfrm>
            <a:off x="2413402" y="6448775"/>
            <a:ext cx="10355700" cy="735600"/>
          </a:xfrm>
          <a:prstGeom prst="rect">
            <a:avLst/>
          </a:prstGeom>
          <a:noFill/>
          <a:ln>
            <a:noFill/>
          </a:ln>
        </p:spPr>
        <p:txBody>
          <a:bodyPr spcFirstLastPara="1" wrap="square" lIns="0" tIns="0" rIns="0" bIns="0" anchor="t" anchorCtr="0">
            <a:noAutofit/>
          </a:bodyPr>
          <a:lstStyle/>
          <a:p>
            <a:pPr marL="0" marR="0" lvl="0" indent="0" algn="l" rtl="0">
              <a:lnSpc>
                <a:spcPct val="158333"/>
              </a:lnSpc>
              <a:spcBef>
                <a:spcPts val="0"/>
              </a:spcBef>
              <a:spcAft>
                <a:spcPts val="0"/>
              </a:spcAft>
              <a:buClr>
                <a:srgbClr val="2A2742"/>
              </a:buClr>
              <a:buSzPts val="1800"/>
              <a:buFont typeface="Arimo"/>
              <a:buNone/>
            </a:pPr>
            <a:r>
              <a:rPr lang="en-US" sz="1800">
                <a:solidFill>
                  <a:srgbClr val="2A2742"/>
                </a:solidFill>
                <a:latin typeface="Arimo"/>
                <a:ea typeface="Arimo"/>
                <a:cs typeface="Arimo"/>
                <a:sym typeface="Arimo"/>
              </a:rPr>
              <a:t>Comments on drafts are submitted through the BIS Standardization Portal.</a:t>
            </a:r>
            <a:endParaRPr sz="1800">
              <a:solidFill>
                <a:schemeClr val="dk1"/>
              </a:solidFill>
              <a:latin typeface="Calibri"/>
              <a:ea typeface="Calibri"/>
              <a:cs typeface="Calibri"/>
              <a:sym typeface="Calibri"/>
            </a:endParaRPr>
          </a:p>
        </p:txBody>
      </p:sp>
      <p:sp>
        <p:nvSpPr>
          <p:cNvPr id="19" name="TextBox 18"/>
          <p:cNvSpPr txBox="1"/>
          <p:nvPr/>
        </p:nvSpPr>
        <p:spPr>
          <a:xfrm>
            <a:off x="12710160" y="7707086"/>
            <a:ext cx="1920240" cy="418011"/>
          </a:xfrm>
          <a:prstGeom prst="rect">
            <a:avLst/>
          </a:prstGeom>
          <a:solidFill>
            <a:srgbClr val="C0BED8"/>
          </a:solidFill>
        </p:spPr>
        <p:txBody>
          <a:bodyPr wrap="square" rtlCol="0">
            <a:spAutoFit/>
          </a:bodyPr>
          <a:lstStyle/>
          <a:p>
            <a:endParaRPr lang="en-IN" dirty="0"/>
          </a:p>
        </p:txBody>
      </p:sp>
    </p:spTree>
    <p:extLst>
      <p:ext uri="{BB962C8B-B14F-4D97-AF65-F5344CB8AC3E}">
        <p14:creationId xmlns:p14="http://schemas.microsoft.com/office/powerpoint/2010/main" val="3865630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23"/>
          <p:cNvSpPr/>
          <p:nvPr/>
        </p:nvSpPr>
        <p:spPr>
          <a:xfrm>
            <a:off x="864037" y="2203013"/>
            <a:ext cx="7880570" cy="771525"/>
          </a:xfrm>
          <a:prstGeom prst="rect">
            <a:avLst/>
          </a:prstGeom>
          <a:noFill/>
          <a:ln>
            <a:noFill/>
          </a:ln>
        </p:spPr>
        <p:txBody>
          <a:bodyPr spcFirstLastPara="1" wrap="square" lIns="0" tIns="0" rIns="0" bIns="0" anchor="t" anchorCtr="0">
            <a:noAutofit/>
          </a:bodyPr>
          <a:lstStyle/>
          <a:p>
            <a:pPr marL="0" marR="0" lvl="0" indent="0" algn="l" rtl="0">
              <a:lnSpc>
                <a:spcPct val="124742"/>
              </a:lnSpc>
              <a:spcBef>
                <a:spcPts val="0"/>
              </a:spcBef>
              <a:spcAft>
                <a:spcPts val="0"/>
              </a:spcAft>
              <a:buClr>
                <a:srgbClr val="231971"/>
              </a:buClr>
              <a:buSzPts val="4850"/>
              <a:buFont typeface="Outfit ExtraBold"/>
              <a:buNone/>
            </a:pPr>
            <a:r>
              <a:rPr lang="en-US" sz="4850" b="1" dirty="0">
                <a:solidFill>
                  <a:srgbClr val="231971"/>
                </a:solidFill>
                <a:latin typeface="Outfit ExtraBold"/>
                <a:ea typeface="Outfit ExtraBold"/>
                <a:cs typeface="Outfit ExtraBold"/>
                <a:sym typeface="Outfit ExtraBold"/>
              </a:rPr>
              <a:t>Wide Circulation Drafts</a:t>
            </a:r>
            <a:endParaRPr sz="4850" dirty="0">
              <a:solidFill>
                <a:schemeClr val="dk1"/>
              </a:solidFill>
              <a:latin typeface="Calibri"/>
              <a:ea typeface="Calibri"/>
              <a:cs typeface="Calibri"/>
              <a:sym typeface="Calibri"/>
            </a:endParaRPr>
          </a:p>
        </p:txBody>
      </p:sp>
      <p:sp>
        <p:nvSpPr>
          <p:cNvPr id="464" name="Google Shape;464;p23"/>
          <p:cNvSpPr/>
          <p:nvPr/>
        </p:nvSpPr>
        <p:spPr>
          <a:xfrm>
            <a:off x="864037" y="3591639"/>
            <a:ext cx="3671888" cy="385763"/>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31971"/>
              </a:buClr>
              <a:buSzPts val="2400"/>
              <a:buFont typeface="Outfit ExtraBold"/>
              <a:buNone/>
            </a:pPr>
            <a:r>
              <a:rPr lang="en-US" sz="2400" b="1">
                <a:solidFill>
                  <a:srgbClr val="231971"/>
                </a:solidFill>
                <a:latin typeface="Outfit ExtraBold"/>
                <a:ea typeface="Outfit ExtraBold"/>
                <a:cs typeface="Outfit ExtraBold"/>
                <a:sym typeface="Outfit ExtraBold"/>
              </a:rPr>
              <a:t>Stakeholder Engagement</a:t>
            </a:r>
            <a:endParaRPr sz="2400">
              <a:solidFill>
                <a:schemeClr val="dk1"/>
              </a:solidFill>
              <a:latin typeface="Calibri"/>
              <a:ea typeface="Calibri"/>
              <a:cs typeface="Calibri"/>
              <a:sym typeface="Calibri"/>
            </a:endParaRPr>
          </a:p>
        </p:txBody>
      </p:sp>
      <p:sp>
        <p:nvSpPr>
          <p:cNvPr id="465" name="Google Shape;465;p23"/>
          <p:cNvSpPr/>
          <p:nvPr/>
        </p:nvSpPr>
        <p:spPr>
          <a:xfrm>
            <a:off x="864037" y="4224218"/>
            <a:ext cx="3898821" cy="1580198"/>
          </a:xfrm>
          <a:prstGeom prst="rect">
            <a:avLst/>
          </a:prstGeom>
          <a:noFill/>
          <a:ln>
            <a:noFill/>
          </a:ln>
        </p:spPr>
        <p:txBody>
          <a:bodyPr spcFirstLastPara="1" wrap="square" lIns="0" tIns="0" rIns="0" bIns="0" anchor="t" anchorCtr="0">
            <a:noAutofit/>
          </a:bodyPr>
          <a:lstStyle/>
          <a:p>
            <a:pPr marL="0" marR="0" lvl="0" indent="0" algn="just" rtl="0">
              <a:lnSpc>
                <a:spcPct val="163157"/>
              </a:lnSpc>
              <a:spcBef>
                <a:spcPts val="0"/>
              </a:spcBef>
              <a:spcAft>
                <a:spcPts val="0"/>
              </a:spcAft>
              <a:buClr>
                <a:srgbClr val="2A2742"/>
              </a:buClr>
              <a:buSzPts val="1900"/>
              <a:buFont typeface="Arimo"/>
              <a:buNone/>
            </a:pPr>
            <a:r>
              <a:rPr lang="en-US" sz="1900" dirty="0">
                <a:solidFill>
                  <a:srgbClr val="2A2742"/>
                </a:solidFill>
                <a:latin typeface="Arimo"/>
                <a:ea typeface="Arimo"/>
                <a:cs typeface="Arimo"/>
                <a:sym typeface="Arimo"/>
              </a:rPr>
              <a:t>WC drafts are circulated to a wide range of stakeholders, including producers, users, and government agencies.</a:t>
            </a:r>
            <a:endParaRPr sz="1900" dirty="0">
              <a:solidFill>
                <a:schemeClr val="dk1"/>
              </a:solidFill>
              <a:latin typeface="Calibri"/>
              <a:ea typeface="Calibri"/>
              <a:cs typeface="Calibri"/>
              <a:sym typeface="Calibri"/>
            </a:endParaRPr>
          </a:p>
        </p:txBody>
      </p:sp>
      <p:sp>
        <p:nvSpPr>
          <p:cNvPr id="466" name="Google Shape;466;p23"/>
          <p:cNvSpPr/>
          <p:nvPr/>
        </p:nvSpPr>
        <p:spPr>
          <a:xfrm>
            <a:off x="5372695" y="3591639"/>
            <a:ext cx="3086100" cy="385763"/>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31971"/>
              </a:buClr>
              <a:buSzPts val="2400"/>
              <a:buFont typeface="Outfit ExtraBold"/>
              <a:buNone/>
            </a:pPr>
            <a:r>
              <a:rPr lang="en-US" sz="2400" b="1">
                <a:solidFill>
                  <a:srgbClr val="231971"/>
                </a:solidFill>
                <a:latin typeface="Outfit ExtraBold"/>
                <a:ea typeface="Outfit ExtraBold"/>
                <a:cs typeface="Outfit ExtraBold"/>
                <a:sym typeface="Outfit ExtraBold"/>
              </a:rPr>
              <a:t>Public Access</a:t>
            </a:r>
            <a:endParaRPr sz="2400">
              <a:solidFill>
                <a:schemeClr val="dk1"/>
              </a:solidFill>
              <a:latin typeface="Calibri"/>
              <a:ea typeface="Calibri"/>
              <a:cs typeface="Calibri"/>
              <a:sym typeface="Calibri"/>
            </a:endParaRPr>
          </a:p>
        </p:txBody>
      </p:sp>
      <p:sp>
        <p:nvSpPr>
          <p:cNvPr id="467" name="Google Shape;467;p23"/>
          <p:cNvSpPr/>
          <p:nvPr/>
        </p:nvSpPr>
        <p:spPr>
          <a:xfrm>
            <a:off x="5372695" y="4224218"/>
            <a:ext cx="3898821" cy="1185148"/>
          </a:xfrm>
          <a:prstGeom prst="rect">
            <a:avLst/>
          </a:prstGeom>
          <a:noFill/>
          <a:ln>
            <a:noFill/>
          </a:ln>
        </p:spPr>
        <p:txBody>
          <a:bodyPr spcFirstLastPara="1" wrap="square" lIns="0" tIns="0" rIns="0" bIns="0" anchor="t" anchorCtr="0">
            <a:noAutofit/>
          </a:bodyPr>
          <a:lstStyle/>
          <a:p>
            <a:pPr marL="0" marR="0" lvl="0" indent="0" algn="just" rtl="0">
              <a:lnSpc>
                <a:spcPct val="163157"/>
              </a:lnSpc>
              <a:spcBef>
                <a:spcPts val="0"/>
              </a:spcBef>
              <a:spcAft>
                <a:spcPts val="0"/>
              </a:spcAft>
              <a:buClr>
                <a:srgbClr val="2A2742"/>
              </a:buClr>
              <a:buSzPts val="1900"/>
              <a:buFont typeface="Arimo"/>
              <a:buNone/>
            </a:pPr>
            <a:r>
              <a:rPr lang="en-US" sz="1900" dirty="0">
                <a:solidFill>
                  <a:srgbClr val="2A2742"/>
                </a:solidFill>
                <a:latin typeface="Arimo"/>
                <a:ea typeface="Arimo"/>
                <a:cs typeface="Arimo"/>
                <a:sym typeface="Arimo"/>
              </a:rPr>
              <a:t>WC drafts are hosted on the BIS website for public comments, typically for 60 days.</a:t>
            </a:r>
            <a:endParaRPr sz="1900" dirty="0">
              <a:solidFill>
                <a:schemeClr val="dk1"/>
              </a:solidFill>
              <a:latin typeface="Calibri"/>
              <a:ea typeface="Calibri"/>
              <a:cs typeface="Calibri"/>
              <a:sym typeface="Calibri"/>
            </a:endParaRPr>
          </a:p>
        </p:txBody>
      </p:sp>
      <p:sp>
        <p:nvSpPr>
          <p:cNvPr id="468" name="Google Shape;468;p23"/>
          <p:cNvSpPr/>
          <p:nvPr/>
        </p:nvSpPr>
        <p:spPr>
          <a:xfrm>
            <a:off x="9881354" y="3591639"/>
            <a:ext cx="3086100" cy="385763"/>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31971"/>
              </a:buClr>
              <a:buSzPts val="2400"/>
              <a:buFont typeface="Outfit ExtraBold"/>
              <a:buNone/>
            </a:pPr>
            <a:r>
              <a:rPr lang="en-US" sz="2400" b="1">
                <a:solidFill>
                  <a:srgbClr val="231971"/>
                </a:solidFill>
                <a:latin typeface="Outfit ExtraBold"/>
                <a:ea typeface="Outfit ExtraBold"/>
                <a:cs typeface="Outfit ExtraBold"/>
                <a:sym typeface="Outfit ExtraBold"/>
              </a:rPr>
              <a:t>Online Comments </a:t>
            </a:r>
            <a:endParaRPr sz="2400">
              <a:solidFill>
                <a:schemeClr val="dk1"/>
              </a:solidFill>
              <a:latin typeface="Calibri"/>
              <a:ea typeface="Calibri"/>
              <a:cs typeface="Calibri"/>
              <a:sym typeface="Calibri"/>
            </a:endParaRPr>
          </a:p>
        </p:txBody>
      </p:sp>
      <p:sp>
        <p:nvSpPr>
          <p:cNvPr id="469" name="Google Shape;469;p23"/>
          <p:cNvSpPr/>
          <p:nvPr/>
        </p:nvSpPr>
        <p:spPr>
          <a:xfrm>
            <a:off x="9881354" y="4224218"/>
            <a:ext cx="3898821" cy="1185148"/>
          </a:xfrm>
          <a:prstGeom prst="rect">
            <a:avLst/>
          </a:prstGeom>
          <a:noFill/>
          <a:ln>
            <a:noFill/>
          </a:ln>
        </p:spPr>
        <p:txBody>
          <a:bodyPr spcFirstLastPara="1" wrap="square" lIns="0" tIns="0" rIns="0" bIns="0" anchor="t" anchorCtr="0">
            <a:noAutofit/>
          </a:bodyPr>
          <a:lstStyle/>
          <a:p>
            <a:pPr marL="0" marR="0" lvl="0" indent="0" algn="just" rtl="0">
              <a:lnSpc>
                <a:spcPct val="163157"/>
              </a:lnSpc>
              <a:spcBef>
                <a:spcPts val="0"/>
              </a:spcBef>
              <a:spcAft>
                <a:spcPts val="0"/>
              </a:spcAft>
              <a:buClr>
                <a:srgbClr val="2A2742"/>
              </a:buClr>
              <a:buSzPts val="1900"/>
              <a:buFont typeface="Arimo"/>
              <a:buNone/>
            </a:pPr>
            <a:r>
              <a:rPr lang="en-US" sz="1900" dirty="0">
                <a:solidFill>
                  <a:srgbClr val="2A2742"/>
                </a:solidFill>
                <a:latin typeface="Arimo"/>
                <a:ea typeface="Arimo"/>
                <a:cs typeface="Arimo"/>
                <a:sym typeface="Arimo"/>
              </a:rPr>
              <a:t>Stakeholders can submit comments through the BIS Standardization Portal.</a:t>
            </a:r>
            <a:endParaRPr sz="1900" dirty="0">
              <a:solidFill>
                <a:schemeClr val="dk1"/>
              </a:solidFill>
              <a:latin typeface="Calibri"/>
              <a:ea typeface="Calibri"/>
              <a:cs typeface="Calibri"/>
              <a:sym typeface="Calibri"/>
            </a:endParaRPr>
          </a:p>
        </p:txBody>
      </p:sp>
      <p:sp>
        <p:nvSpPr>
          <p:cNvPr id="9" name="TextBox 8"/>
          <p:cNvSpPr txBox="1"/>
          <p:nvPr/>
        </p:nvSpPr>
        <p:spPr>
          <a:xfrm>
            <a:off x="12710160" y="7707086"/>
            <a:ext cx="1920240" cy="418011"/>
          </a:xfrm>
          <a:prstGeom prst="rect">
            <a:avLst/>
          </a:prstGeom>
          <a:solidFill>
            <a:srgbClr val="C0BED8"/>
          </a:solidFill>
        </p:spPr>
        <p:txBody>
          <a:bodyPr wrap="square" rtlCol="0">
            <a:spAutoFit/>
          </a:bodyPr>
          <a:lstStyle/>
          <a:p>
            <a:endParaRPr lang="en-IN" dirty="0"/>
          </a:p>
        </p:txBody>
      </p:sp>
    </p:spTree>
    <p:extLst>
      <p:ext uri="{BB962C8B-B14F-4D97-AF65-F5344CB8AC3E}">
        <p14:creationId xmlns:p14="http://schemas.microsoft.com/office/powerpoint/2010/main" val="3835177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24"/>
          <p:cNvSpPr/>
          <p:nvPr/>
        </p:nvSpPr>
        <p:spPr>
          <a:xfrm>
            <a:off x="6350437" y="894636"/>
            <a:ext cx="6172200" cy="771600"/>
          </a:xfrm>
          <a:prstGeom prst="rect">
            <a:avLst/>
          </a:prstGeom>
          <a:noFill/>
          <a:ln>
            <a:noFill/>
          </a:ln>
        </p:spPr>
        <p:txBody>
          <a:bodyPr spcFirstLastPara="1" wrap="square" lIns="0" tIns="0" rIns="0" bIns="0" anchor="t" anchorCtr="0">
            <a:noAutofit/>
          </a:bodyPr>
          <a:lstStyle/>
          <a:p>
            <a:pPr marL="0" marR="0" lvl="0" indent="0" algn="l" rtl="0">
              <a:lnSpc>
                <a:spcPct val="124742"/>
              </a:lnSpc>
              <a:spcBef>
                <a:spcPts val="0"/>
              </a:spcBef>
              <a:spcAft>
                <a:spcPts val="0"/>
              </a:spcAft>
              <a:buClr>
                <a:srgbClr val="231971"/>
              </a:buClr>
              <a:buSzPts val="4850"/>
              <a:buFont typeface="Outfit ExtraBold"/>
              <a:buNone/>
            </a:pPr>
            <a:r>
              <a:rPr lang="en-US" sz="4850" b="1">
                <a:solidFill>
                  <a:srgbClr val="231971"/>
                </a:solidFill>
                <a:latin typeface="Outfit ExtraBold"/>
                <a:ea typeface="Outfit ExtraBold"/>
                <a:cs typeface="Outfit ExtraBold"/>
                <a:sym typeface="Outfit ExtraBold"/>
              </a:rPr>
              <a:t>Final Drafts</a:t>
            </a:r>
            <a:endParaRPr sz="4850">
              <a:solidFill>
                <a:schemeClr val="dk1"/>
              </a:solidFill>
              <a:latin typeface="Calibri"/>
              <a:ea typeface="Calibri"/>
              <a:cs typeface="Calibri"/>
              <a:sym typeface="Calibri"/>
            </a:endParaRPr>
          </a:p>
        </p:txBody>
      </p:sp>
      <p:sp>
        <p:nvSpPr>
          <p:cNvPr id="476" name="Google Shape;476;p24"/>
          <p:cNvSpPr/>
          <p:nvPr/>
        </p:nvSpPr>
        <p:spPr>
          <a:xfrm>
            <a:off x="6350437" y="2314099"/>
            <a:ext cx="555300" cy="555300"/>
          </a:xfrm>
          <a:prstGeom prst="roundRect">
            <a:avLst>
              <a:gd name="adj" fmla="val 18669"/>
            </a:avLst>
          </a:prstGeom>
          <a:solidFill>
            <a:srgbClr val="E9E6FA"/>
          </a:solidFill>
          <a:ln w="15225" cap="flat" cmpd="sng">
            <a:solidFill>
              <a:srgbClr val="BDB8D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7" name="Google Shape;477;p24"/>
          <p:cNvSpPr/>
          <p:nvPr/>
        </p:nvSpPr>
        <p:spPr>
          <a:xfrm>
            <a:off x="6555938" y="2406610"/>
            <a:ext cx="144423" cy="370284"/>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A2742"/>
              </a:buClr>
              <a:buSzPts val="2900"/>
              <a:buFont typeface="Outfit ExtraBold"/>
              <a:buNone/>
            </a:pPr>
            <a:r>
              <a:rPr lang="en-US" sz="2900" b="1">
                <a:solidFill>
                  <a:srgbClr val="2A2742"/>
                </a:solidFill>
                <a:latin typeface="Outfit ExtraBold"/>
                <a:ea typeface="Outfit ExtraBold"/>
                <a:cs typeface="Outfit ExtraBold"/>
                <a:sym typeface="Outfit ExtraBold"/>
              </a:rPr>
              <a:t>1</a:t>
            </a:r>
            <a:endParaRPr sz="2900">
              <a:solidFill>
                <a:schemeClr val="dk1"/>
              </a:solidFill>
              <a:latin typeface="Calibri"/>
              <a:ea typeface="Calibri"/>
              <a:cs typeface="Calibri"/>
              <a:sym typeface="Calibri"/>
            </a:endParaRPr>
          </a:p>
        </p:txBody>
      </p:sp>
      <p:sp>
        <p:nvSpPr>
          <p:cNvPr id="478" name="Google Shape;478;p24"/>
          <p:cNvSpPr/>
          <p:nvPr/>
        </p:nvSpPr>
        <p:spPr>
          <a:xfrm>
            <a:off x="7152680" y="2314099"/>
            <a:ext cx="4314468" cy="385763"/>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A2742"/>
              </a:buClr>
              <a:buSzPts val="2400"/>
              <a:buFont typeface="Outfit ExtraBold"/>
              <a:buNone/>
            </a:pPr>
            <a:r>
              <a:rPr lang="en-US" sz="2400" b="1">
                <a:solidFill>
                  <a:srgbClr val="2A2742"/>
                </a:solidFill>
                <a:latin typeface="Outfit ExtraBold"/>
                <a:ea typeface="Outfit ExtraBold"/>
                <a:cs typeface="Outfit ExtraBold"/>
                <a:sym typeface="Outfit ExtraBold"/>
              </a:rPr>
              <a:t>Consensus-based Finalization</a:t>
            </a:r>
            <a:endParaRPr sz="2400">
              <a:solidFill>
                <a:schemeClr val="dk1"/>
              </a:solidFill>
              <a:latin typeface="Calibri"/>
              <a:ea typeface="Calibri"/>
              <a:cs typeface="Calibri"/>
              <a:sym typeface="Calibri"/>
            </a:endParaRPr>
          </a:p>
        </p:txBody>
      </p:sp>
      <p:sp>
        <p:nvSpPr>
          <p:cNvPr id="479" name="Google Shape;479;p24"/>
          <p:cNvSpPr/>
          <p:nvPr/>
        </p:nvSpPr>
        <p:spPr>
          <a:xfrm>
            <a:off x="7152680" y="2847975"/>
            <a:ext cx="6613684" cy="790099"/>
          </a:xfrm>
          <a:prstGeom prst="rect">
            <a:avLst/>
          </a:prstGeom>
          <a:noFill/>
          <a:ln>
            <a:noFill/>
          </a:ln>
        </p:spPr>
        <p:txBody>
          <a:bodyPr spcFirstLastPara="1" wrap="square" lIns="0" tIns="0" rIns="0" bIns="0" anchor="t" anchorCtr="0">
            <a:noAutofit/>
          </a:bodyPr>
          <a:lstStyle/>
          <a:p>
            <a:pPr marL="0" marR="0" lvl="0" indent="0" algn="just" rtl="0">
              <a:lnSpc>
                <a:spcPct val="163157"/>
              </a:lnSpc>
              <a:spcBef>
                <a:spcPts val="0"/>
              </a:spcBef>
              <a:spcAft>
                <a:spcPts val="0"/>
              </a:spcAft>
              <a:buClr>
                <a:srgbClr val="2A2742"/>
              </a:buClr>
              <a:buSzPts val="1900"/>
              <a:buFont typeface="Arimo"/>
              <a:buNone/>
            </a:pPr>
            <a:r>
              <a:rPr lang="en-US" sz="1900" dirty="0">
                <a:solidFill>
                  <a:srgbClr val="2A2742"/>
                </a:solidFill>
                <a:latin typeface="Arimo"/>
                <a:ea typeface="Arimo"/>
                <a:cs typeface="Arimo"/>
                <a:sym typeface="Arimo"/>
              </a:rPr>
              <a:t>The Sectional Committee finalizes the draft standard based on consensus among members.</a:t>
            </a:r>
            <a:endParaRPr sz="1900" dirty="0">
              <a:solidFill>
                <a:schemeClr val="dk1"/>
              </a:solidFill>
              <a:latin typeface="Calibri"/>
              <a:ea typeface="Calibri"/>
              <a:cs typeface="Calibri"/>
              <a:sym typeface="Calibri"/>
            </a:endParaRPr>
          </a:p>
        </p:txBody>
      </p:sp>
      <p:sp>
        <p:nvSpPr>
          <p:cNvPr id="480" name="Google Shape;480;p24"/>
          <p:cNvSpPr/>
          <p:nvPr/>
        </p:nvSpPr>
        <p:spPr>
          <a:xfrm>
            <a:off x="6350437" y="4162544"/>
            <a:ext cx="555427" cy="555427"/>
          </a:xfrm>
          <a:prstGeom prst="roundRect">
            <a:avLst>
              <a:gd name="adj" fmla="val 18669"/>
            </a:avLst>
          </a:prstGeom>
          <a:solidFill>
            <a:srgbClr val="E9E6FA"/>
          </a:solidFill>
          <a:ln w="15225" cap="flat" cmpd="sng">
            <a:solidFill>
              <a:srgbClr val="BDB8D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1" name="Google Shape;481;p24"/>
          <p:cNvSpPr/>
          <p:nvPr/>
        </p:nvSpPr>
        <p:spPr>
          <a:xfrm>
            <a:off x="6521410" y="4255056"/>
            <a:ext cx="213360" cy="370284"/>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A2742"/>
              </a:buClr>
              <a:buSzPts val="2900"/>
              <a:buFont typeface="Outfit ExtraBold"/>
              <a:buNone/>
            </a:pPr>
            <a:r>
              <a:rPr lang="en-US" sz="2900" b="1">
                <a:solidFill>
                  <a:srgbClr val="2A2742"/>
                </a:solidFill>
                <a:latin typeface="Outfit ExtraBold"/>
                <a:ea typeface="Outfit ExtraBold"/>
                <a:cs typeface="Outfit ExtraBold"/>
                <a:sym typeface="Outfit ExtraBold"/>
              </a:rPr>
              <a:t>2</a:t>
            </a:r>
            <a:endParaRPr sz="2900">
              <a:solidFill>
                <a:schemeClr val="dk1"/>
              </a:solidFill>
              <a:latin typeface="Calibri"/>
              <a:ea typeface="Calibri"/>
              <a:cs typeface="Calibri"/>
              <a:sym typeface="Calibri"/>
            </a:endParaRPr>
          </a:p>
        </p:txBody>
      </p:sp>
      <p:sp>
        <p:nvSpPr>
          <p:cNvPr id="482" name="Google Shape;482;p24"/>
          <p:cNvSpPr/>
          <p:nvPr/>
        </p:nvSpPr>
        <p:spPr>
          <a:xfrm>
            <a:off x="7152680" y="4162544"/>
            <a:ext cx="3086100" cy="385763"/>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A2742"/>
              </a:buClr>
              <a:buSzPts val="2400"/>
              <a:buFont typeface="Outfit ExtraBold"/>
              <a:buNone/>
            </a:pPr>
            <a:r>
              <a:rPr lang="en-US" sz="2400" b="1">
                <a:solidFill>
                  <a:srgbClr val="2A2742"/>
                </a:solidFill>
                <a:latin typeface="Outfit ExtraBold"/>
                <a:ea typeface="Outfit ExtraBold"/>
                <a:cs typeface="Outfit ExtraBold"/>
                <a:sym typeface="Outfit ExtraBold"/>
              </a:rPr>
              <a:t>Decision in Meeting</a:t>
            </a:r>
            <a:endParaRPr sz="2400">
              <a:solidFill>
                <a:schemeClr val="dk1"/>
              </a:solidFill>
              <a:latin typeface="Calibri"/>
              <a:ea typeface="Calibri"/>
              <a:cs typeface="Calibri"/>
              <a:sym typeface="Calibri"/>
            </a:endParaRPr>
          </a:p>
        </p:txBody>
      </p:sp>
      <p:sp>
        <p:nvSpPr>
          <p:cNvPr id="483" name="Google Shape;483;p24"/>
          <p:cNvSpPr/>
          <p:nvPr/>
        </p:nvSpPr>
        <p:spPr>
          <a:xfrm>
            <a:off x="7152680" y="4696420"/>
            <a:ext cx="6613684" cy="790099"/>
          </a:xfrm>
          <a:prstGeom prst="rect">
            <a:avLst/>
          </a:prstGeom>
          <a:noFill/>
          <a:ln>
            <a:noFill/>
          </a:ln>
        </p:spPr>
        <p:txBody>
          <a:bodyPr spcFirstLastPara="1" wrap="square" lIns="0" tIns="0" rIns="0" bIns="0" anchor="t" anchorCtr="0">
            <a:noAutofit/>
          </a:bodyPr>
          <a:lstStyle/>
          <a:p>
            <a:pPr marL="0" marR="0" lvl="0" indent="0" algn="just" rtl="0">
              <a:lnSpc>
                <a:spcPct val="163157"/>
              </a:lnSpc>
              <a:spcBef>
                <a:spcPts val="0"/>
              </a:spcBef>
              <a:spcAft>
                <a:spcPts val="0"/>
              </a:spcAft>
              <a:buClr>
                <a:srgbClr val="2A2742"/>
              </a:buClr>
              <a:buSzPts val="1900"/>
              <a:buFont typeface="Arimo"/>
              <a:buNone/>
            </a:pPr>
            <a:r>
              <a:rPr lang="en-US" sz="1900" dirty="0">
                <a:solidFill>
                  <a:srgbClr val="2A2742"/>
                </a:solidFill>
                <a:latin typeface="Arimo"/>
                <a:ea typeface="Arimo"/>
                <a:cs typeface="Arimo"/>
                <a:sym typeface="Arimo"/>
              </a:rPr>
              <a:t>The decision to finalize a standard is made during a Sectional Committee meeting.</a:t>
            </a:r>
            <a:endParaRPr sz="1900" dirty="0">
              <a:solidFill>
                <a:schemeClr val="dk1"/>
              </a:solidFill>
              <a:latin typeface="Calibri"/>
              <a:ea typeface="Calibri"/>
              <a:cs typeface="Calibri"/>
              <a:sym typeface="Calibri"/>
            </a:endParaRPr>
          </a:p>
        </p:txBody>
      </p:sp>
      <p:sp>
        <p:nvSpPr>
          <p:cNvPr id="484" name="Google Shape;484;p24"/>
          <p:cNvSpPr/>
          <p:nvPr/>
        </p:nvSpPr>
        <p:spPr>
          <a:xfrm>
            <a:off x="6350437" y="6010989"/>
            <a:ext cx="555427" cy="555427"/>
          </a:xfrm>
          <a:prstGeom prst="roundRect">
            <a:avLst>
              <a:gd name="adj" fmla="val 18669"/>
            </a:avLst>
          </a:prstGeom>
          <a:solidFill>
            <a:srgbClr val="E9E6FA"/>
          </a:solidFill>
          <a:ln w="15225" cap="flat" cmpd="sng">
            <a:solidFill>
              <a:srgbClr val="BDB8D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5" name="Google Shape;485;p24"/>
          <p:cNvSpPr/>
          <p:nvPr/>
        </p:nvSpPr>
        <p:spPr>
          <a:xfrm>
            <a:off x="6522720" y="6103501"/>
            <a:ext cx="210741" cy="370284"/>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A2742"/>
              </a:buClr>
              <a:buSzPts val="2900"/>
              <a:buFont typeface="Outfit ExtraBold"/>
              <a:buNone/>
            </a:pPr>
            <a:r>
              <a:rPr lang="en-US" sz="2900" b="1">
                <a:solidFill>
                  <a:srgbClr val="2A2742"/>
                </a:solidFill>
                <a:latin typeface="Outfit ExtraBold"/>
                <a:ea typeface="Outfit ExtraBold"/>
                <a:cs typeface="Outfit ExtraBold"/>
                <a:sym typeface="Outfit ExtraBold"/>
              </a:rPr>
              <a:t>3</a:t>
            </a:r>
            <a:endParaRPr sz="2900">
              <a:solidFill>
                <a:schemeClr val="dk1"/>
              </a:solidFill>
              <a:latin typeface="Calibri"/>
              <a:ea typeface="Calibri"/>
              <a:cs typeface="Calibri"/>
              <a:sym typeface="Calibri"/>
            </a:endParaRPr>
          </a:p>
        </p:txBody>
      </p:sp>
      <p:sp>
        <p:nvSpPr>
          <p:cNvPr id="486" name="Google Shape;486;p24"/>
          <p:cNvSpPr/>
          <p:nvPr/>
        </p:nvSpPr>
        <p:spPr>
          <a:xfrm>
            <a:off x="7152680" y="6010989"/>
            <a:ext cx="3086100" cy="385763"/>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A2742"/>
              </a:buClr>
              <a:buSzPts val="2400"/>
              <a:buFont typeface="Outfit ExtraBold"/>
              <a:buNone/>
            </a:pPr>
            <a:r>
              <a:rPr lang="en-US" sz="2400" b="1">
                <a:solidFill>
                  <a:srgbClr val="2A2742"/>
                </a:solidFill>
                <a:latin typeface="Outfit ExtraBold"/>
                <a:ea typeface="Outfit ExtraBold"/>
                <a:cs typeface="Outfit ExtraBold"/>
                <a:sym typeface="Outfit ExtraBold"/>
              </a:rPr>
              <a:t>Gazette Notification</a:t>
            </a:r>
            <a:endParaRPr sz="2400">
              <a:solidFill>
                <a:schemeClr val="dk1"/>
              </a:solidFill>
              <a:latin typeface="Calibri"/>
              <a:ea typeface="Calibri"/>
              <a:cs typeface="Calibri"/>
              <a:sym typeface="Calibri"/>
            </a:endParaRPr>
          </a:p>
        </p:txBody>
      </p:sp>
      <p:sp>
        <p:nvSpPr>
          <p:cNvPr id="487" name="Google Shape;487;p24"/>
          <p:cNvSpPr/>
          <p:nvPr/>
        </p:nvSpPr>
        <p:spPr>
          <a:xfrm>
            <a:off x="7152680" y="6544866"/>
            <a:ext cx="6613684" cy="790099"/>
          </a:xfrm>
          <a:prstGeom prst="rect">
            <a:avLst/>
          </a:prstGeom>
          <a:noFill/>
          <a:ln>
            <a:noFill/>
          </a:ln>
        </p:spPr>
        <p:txBody>
          <a:bodyPr spcFirstLastPara="1" wrap="square" lIns="0" tIns="0" rIns="0" bIns="0" anchor="t" anchorCtr="0">
            <a:noAutofit/>
          </a:bodyPr>
          <a:lstStyle/>
          <a:p>
            <a:pPr marL="0" marR="0" lvl="0" indent="0" algn="just" rtl="0">
              <a:lnSpc>
                <a:spcPct val="163157"/>
              </a:lnSpc>
              <a:spcBef>
                <a:spcPts val="0"/>
              </a:spcBef>
              <a:spcAft>
                <a:spcPts val="0"/>
              </a:spcAft>
              <a:buClr>
                <a:srgbClr val="2A2742"/>
              </a:buClr>
              <a:buSzPts val="1900"/>
              <a:buFont typeface="Arimo"/>
              <a:buNone/>
            </a:pPr>
            <a:r>
              <a:rPr lang="en-US" sz="1900" dirty="0">
                <a:solidFill>
                  <a:srgbClr val="2A2742"/>
                </a:solidFill>
                <a:latin typeface="Arimo"/>
                <a:ea typeface="Arimo"/>
                <a:cs typeface="Arimo"/>
                <a:sym typeface="Arimo"/>
              </a:rPr>
              <a:t>The final standard is established by notification in the official gazette.</a:t>
            </a:r>
            <a:endParaRPr sz="1900" dirty="0">
              <a:solidFill>
                <a:schemeClr val="dk1"/>
              </a:solidFill>
              <a:latin typeface="Calibri"/>
              <a:ea typeface="Calibri"/>
              <a:cs typeface="Calibri"/>
              <a:sym typeface="Calibri"/>
            </a:endParaRPr>
          </a:p>
        </p:txBody>
      </p:sp>
      <p:pic>
        <p:nvPicPr>
          <p:cNvPr id="488" name="Google Shape;488;p24"/>
          <p:cNvPicPr preferRelativeResize="0"/>
          <p:nvPr/>
        </p:nvPicPr>
        <p:blipFill>
          <a:blip r:embed="rId3">
            <a:alphaModFix/>
          </a:blip>
          <a:stretch>
            <a:fillRect/>
          </a:stretch>
        </p:blipFill>
        <p:spPr>
          <a:xfrm>
            <a:off x="226675" y="616625"/>
            <a:ext cx="5876825" cy="7199800"/>
          </a:xfrm>
          <a:prstGeom prst="rect">
            <a:avLst/>
          </a:prstGeom>
          <a:noFill/>
          <a:ln>
            <a:noFill/>
          </a:ln>
        </p:spPr>
      </p:pic>
      <p:sp>
        <p:nvSpPr>
          <p:cNvPr id="16" name="TextBox 15"/>
          <p:cNvSpPr txBox="1"/>
          <p:nvPr/>
        </p:nvSpPr>
        <p:spPr>
          <a:xfrm>
            <a:off x="12710160" y="7707086"/>
            <a:ext cx="1920240" cy="418011"/>
          </a:xfrm>
          <a:prstGeom prst="rect">
            <a:avLst/>
          </a:prstGeom>
          <a:solidFill>
            <a:srgbClr val="C0BED8"/>
          </a:solidFill>
        </p:spPr>
        <p:txBody>
          <a:bodyPr wrap="square" rtlCol="0">
            <a:spAutoFit/>
          </a:bodyPr>
          <a:lstStyle/>
          <a:p>
            <a:endParaRPr lang="en-IN" dirty="0"/>
          </a:p>
        </p:txBody>
      </p:sp>
    </p:spTree>
    <p:extLst>
      <p:ext uri="{BB962C8B-B14F-4D97-AF65-F5344CB8AC3E}">
        <p14:creationId xmlns:p14="http://schemas.microsoft.com/office/powerpoint/2010/main" val="23386293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25"/>
          <p:cNvSpPr/>
          <p:nvPr/>
        </p:nvSpPr>
        <p:spPr>
          <a:xfrm>
            <a:off x="6330077" y="664488"/>
            <a:ext cx="7533068" cy="753308"/>
          </a:xfrm>
          <a:prstGeom prst="rect">
            <a:avLst/>
          </a:prstGeom>
          <a:noFill/>
          <a:ln>
            <a:noFill/>
          </a:ln>
        </p:spPr>
        <p:txBody>
          <a:bodyPr spcFirstLastPara="1" wrap="square" lIns="0" tIns="0" rIns="0" bIns="0" anchor="t" anchorCtr="0">
            <a:noAutofit/>
          </a:bodyPr>
          <a:lstStyle/>
          <a:p>
            <a:pPr marL="0" marR="0" lvl="0" indent="0" algn="l" rtl="0">
              <a:lnSpc>
                <a:spcPct val="125531"/>
              </a:lnSpc>
              <a:spcBef>
                <a:spcPts val="0"/>
              </a:spcBef>
              <a:spcAft>
                <a:spcPts val="0"/>
              </a:spcAft>
              <a:buClr>
                <a:srgbClr val="231971"/>
              </a:buClr>
              <a:buSzPts val="4700"/>
              <a:buFont typeface="Outfit ExtraBold"/>
              <a:buNone/>
            </a:pPr>
            <a:r>
              <a:rPr lang="en-US" sz="4700" b="1" dirty="0">
                <a:solidFill>
                  <a:srgbClr val="231971"/>
                </a:solidFill>
                <a:latin typeface="Outfit ExtraBold"/>
                <a:ea typeface="Outfit ExtraBold"/>
                <a:cs typeface="Outfit ExtraBold"/>
                <a:sym typeface="Outfit ExtraBold"/>
              </a:rPr>
              <a:t>Standard Review Process</a:t>
            </a:r>
            <a:endParaRPr sz="4700" dirty="0">
              <a:solidFill>
                <a:schemeClr val="dk1"/>
              </a:solidFill>
              <a:latin typeface="Calibri"/>
              <a:ea typeface="Calibri"/>
              <a:cs typeface="Calibri"/>
              <a:sym typeface="Calibri"/>
            </a:endParaRPr>
          </a:p>
        </p:txBody>
      </p:sp>
      <p:pic>
        <p:nvPicPr>
          <p:cNvPr id="495" name="Google Shape;495;p25" descr="preencoded.png"/>
          <p:cNvPicPr preferRelativeResize="0"/>
          <p:nvPr/>
        </p:nvPicPr>
        <p:blipFill rotWithShape="1">
          <a:blip r:embed="rId3">
            <a:alphaModFix/>
          </a:blip>
          <a:srcRect/>
          <a:stretch/>
        </p:blipFill>
        <p:spPr>
          <a:xfrm>
            <a:off x="6330077" y="1779389"/>
            <a:ext cx="1205389" cy="1928574"/>
          </a:xfrm>
          <a:prstGeom prst="rect">
            <a:avLst/>
          </a:prstGeom>
          <a:noFill/>
          <a:ln>
            <a:noFill/>
          </a:ln>
        </p:spPr>
      </p:pic>
      <p:sp>
        <p:nvSpPr>
          <p:cNvPr id="496" name="Google Shape;496;p25"/>
          <p:cNvSpPr/>
          <p:nvPr/>
        </p:nvSpPr>
        <p:spPr>
          <a:xfrm>
            <a:off x="7897058" y="2020372"/>
            <a:ext cx="3013472" cy="376595"/>
          </a:xfrm>
          <a:prstGeom prst="rect">
            <a:avLst/>
          </a:prstGeom>
          <a:noFill/>
          <a:ln>
            <a:noFill/>
          </a:ln>
        </p:spPr>
        <p:txBody>
          <a:bodyPr spcFirstLastPara="1" wrap="square" lIns="0" tIns="0" rIns="0" bIns="0" anchor="t" anchorCtr="0">
            <a:noAutofit/>
          </a:bodyPr>
          <a:lstStyle/>
          <a:p>
            <a:pPr marL="0" marR="0" lvl="0" indent="0" algn="l" rtl="0">
              <a:lnSpc>
                <a:spcPct val="125531"/>
              </a:lnSpc>
              <a:spcBef>
                <a:spcPts val="0"/>
              </a:spcBef>
              <a:spcAft>
                <a:spcPts val="0"/>
              </a:spcAft>
              <a:buClr>
                <a:srgbClr val="2A2742"/>
              </a:buClr>
              <a:buSzPts val="2350"/>
              <a:buFont typeface="Outfit ExtraBold"/>
              <a:buNone/>
            </a:pPr>
            <a:r>
              <a:rPr lang="en-US" sz="2350" b="1">
                <a:solidFill>
                  <a:srgbClr val="2A2742"/>
                </a:solidFill>
                <a:latin typeface="Outfit ExtraBold"/>
                <a:ea typeface="Outfit ExtraBold"/>
                <a:cs typeface="Outfit ExtraBold"/>
                <a:sym typeface="Outfit ExtraBold"/>
              </a:rPr>
              <a:t>Evaluation</a:t>
            </a:r>
            <a:endParaRPr sz="2350">
              <a:solidFill>
                <a:schemeClr val="dk1"/>
              </a:solidFill>
              <a:latin typeface="Calibri"/>
              <a:ea typeface="Calibri"/>
              <a:cs typeface="Calibri"/>
              <a:sym typeface="Calibri"/>
            </a:endParaRPr>
          </a:p>
        </p:txBody>
      </p:sp>
      <p:sp>
        <p:nvSpPr>
          <p:cNvPr id="497" name="Google Shape;497;p25"/>
          <p:cNvSpPr/>
          <p:nvPr/>
        </p:nvSpPr>
        <p:spPr>
          <a:xfrm>
            <a:off x="7897058" y="2541508"/>
            <a:ext cx="5889665" cy="771525"/>
          </a:xfrm>
          <a:prstGeom prst="rect">
            <a:avLst/>
          </a:prstGeom>
          <a:noFill/>
          <a:ln>
            <a:noFill/>
          </a:ln>
        </p:spPr>
        <p:txBody>
          <a:bodyPr spcFirstLastPara="1" wrap="square" lIns="0" tIns="0" rIns="0" bIns="0" anchor="t" anchorCtr="0">
            <a:noAutofit/>
          </a:bodyPr>
          <a:lstStyle/>
          <a:p>
            <a:pPr marL="0" marR="0" lvl="0" indent="0" algn="just" rtl="0">
              <a:lnSpc>
                <a:spcPct val="162162"/>
              </a:lnSpc>
              <a:spcBef>
                <a:spcPts val="0"/>
              </a:spcBef>
              <a:spcAft>
                <a:spcPts val="0"/>
              </a:spcAft>
              <a:buClr>
                <a:srgbClr val="2A2742"/>
              </a:buClr>
              <a:buSzPts val="1850"/>
              <a:buFont typeface="Arimo"/>
              <a:buNone/>
            </a:pPr>
            <a:r>
              <a:rPr lang="en-US" sz="1850" dirty="0">
                <a:solidFill>
                  <a:srgbClr val="2A2742"/>
                </a:solidFill>
                <a:latin typeface="Arimo"/>
                <a:ea typeface="Arimo"/>
                <a:cs typeface="Arimo"/>
                <a:sym typeface="Arimo"/>
              </a:rPr>
              <a:t>The Sectional Committee evaluates the standard's current status and technological developments.</a:t>
            </a:r>
            <a:endParaRPr sz="1850" dirty="0">
              <a:solidFill>
                <a:schemeClr val="dk1"/>
              </a:solidFill>
              <a:latin typeface="Calibri"/>
              <a:ea typeface="Calibri"/>
              <a:cs typeface="Calibri"/>
              <a:sym typeface="Calibri"/>
            </a:endParaRPr>
          </a:p>
        </p:txBody>
      </p:sp>
      <p:pic>
        <p:nvPicPr>
          <p:cNvPr id="498" name="Google Shape;498;p25" descr="preencoded.png"/>
          <p:cNvPicPr preferRelativeResize="0"/>
          <p:nvPr/>
        </p:nvPicPr>
        <p:blipFill rotWithShape="1">
          <a:blip r:embed="rId4">
            <a:alphaModFix/>
          </a:blip>
          <a:srcRect/>
          <a:stretch/>
        </p:blipFill>
        <p:spPr>
          <a:xfrm>
            <a:off x="6330077" y="3707963"/>
            <a:ext cx="1205389" cy="1928574"/>
          </a:xfrm>
          <a:prstGeom prst="rect">
            <a:avLst/>
          </a:prstGeom>
          <a:noFill/>
          <a:ln>
            <a:noFill/>
          </a:ln>
        </p:spPr>
      </p:pic>
      <p:sp>
        <p:nvSpPr>
          <p:cNvPr id="499" name="Google Shape;499;p25"/>
          <p:cNvSpPr/>
          <p:nvPr/>
        </p:nvSpPr>
        <p:spPr>
          <a:xfrm>
            <a:off x="7897058" y="3948946"/>
            <a:ext cx="3013472" cy="376595"/>
          </a:xfrm>
          <a:prstGeom prst="rect">
            <a:avLst/>
          </a:prstGeom>
          <a:noFill/>
          <a:ln>
            <a:noFill/>
          </a:ln>
        </p:spPr>
        <p:txBody>
          <a:bodyPr spcFirstLastPara="1" wrap="square" lIns="0" tIns="0" rIns="0" bIns="0" anchor="t" anchorCtr="0">
            <a:noAutofit/>
          </a:bodyPr>
          <a:lstStyle/>
          <a:p>
            <a:pPr marL="0" marR="0" lvl="0" indent="0" algn="l" rtl="0">
              <a:lnSpc>
                <a:spcPct val="125531"/>
              </a:lnSpc>
              <a:spcBef>
                <a:spcPts val="0"/>
              </a:spcBef>
              <a:spcAft>
                <a:spcPts val="0"/>
              </a:spcAft>
              <a:buClr>
                <a:srgbClr val="2A2742"/>
              </a:buClr>
              <a:buSzPts val="2350"/>
              <a:buFont typeface="Outfit ExtraBold"/>
              <a:buNone/>
            </a:pPr>
            <a:r>
              <a:rPr lang="en-US" sz="2350" b="1">
                <a:solidFill>
                  <a:srgbClr val="2A2742"/>
                </a:solidFill>
                <a:latin typeface="Outfit ExtraBold"/>
                <a:ea typeface="Outfit ExtraBold"/>
                <a:cs typeface="Outfit ExtraBold"/>
                <a:sym typeface="Outfit ExtraBold"/>
              </a:rPr>
              <a:t>Action Research</a:t>
            </a:r>
            <a:endParaRPr sz="2350">
              <a:solidFill>
                <a:schemeClr val="dk1"/>
              </a:solidFill>
              <a:latin typeface="Calibri"/>
              <a:ea typeface="Calibri"/>
              <a:cs typeface="Calibri"/>
              <a:sym typeface="Calibri"/>
            </a:endParaRPr>
          </a:p>
        </p:txBody>
      </p:sp>
      <p:sp>
        <p:nvSpPr>
          <p:cNvPr id="500" name="Google Shape;500;p25"/>
          <p:cNvSpPr/>
          <p:nvPr/>
        </p:nvSpPr>
        <p:spPr>
          <a:xfrm>
            <a:off x="7897058" y="4470082"/>
            <a:ext cx="5889665" cy="771525"/>
          </a:xfrm>
          <a:prstGeom prst="rect">
            <a:avLst/>
          </a:prstGeom>
          <a:noFill/>
          <a:ln>
            <a:noFill/>
          </a:ln>
        </p:spPr>
        <p:txBody>
          <a:bodyPr spcFirstLastPara="1" wrap="square" lIns="0" tIns="0" rIns="0" bIns="0" anchor="t" anchorCtr="0">
            <a:noAutofit/>
          </a:bodyPr>
          <a:lstStyle/>
          <a:p>
            <a:pPr marL="0" marR="0" lvl="0" indent="0" algn="just" rtl="0">
              <a:lnSpc>
                <a:spcPct val="162162"/>
              </a:lnSpc>
              <a:spcBef>
                <a:spcPts val="0"/>
              </a:spcBef>
              <a:spcAft>
                <a:spcPts val="0"/>
              </a:spcAft>
              <a:buClr>
                <a:srgbClr val="2A2742"/>
              </a:buClr>
              <a:buSzPts val="1850"/>
              <a:buFont typeface="Arimo"/>
              <a:buNone/>
            </a:pPr>
            <a:r>
              <a:rPr lang="en-US" sz="1850" dirty="0">
                <a:solidFill>
                  <a:srgbClr val="2A2742"/>
                </a:solidFill>
                <a:latin typeface="Arimo"/>
                <a:ea typeface="Arimo"/>
                <a:cs typeface="Arimo"/>
                <a:sym typeface="Arimo"/>
              </a:rPr>
              <a:t>An in-depth review is conducted, involving research, stakeholder feedback, and expert analysis.</a:t>
            </a:r>
            <a:endParaRPr sz="1850" dirty="0">
              <a:solidFill>
                <a:schemeClr val="dk1"/>
              </a:solidFill>
              <a:latin typeface="Calibri"/>
              <a:ea typeface="Calibri"/>
              <a:cs typeface="Calibri"/>
              <a:sym typeface="Calibri"/>
            </a:endParaRPr>
          </a:p>
        </p:txBody>
      </p:sp>
      <p:pic>
        <p:nvPicPr>
          <p:cNvPr id="501" name="Google Shape;501;p25" descr="preencoded.png"/>
          <p:cNvPicPr preferRelativeResize="0"/>
          <p:nvPr/>
        </p:nvPicPr>
        <p:blipFill rotWithShape="1">
          <a:blip r:embed="rId5">
            <a:alphaModFix/>
          </a:blip>
          <a:srcRect/>
          <a:stretch/>
        </p:blipFill>
        <p:spPr>
          <a:xfrm>
            <a:off x="6330077" y="5636538"/>
            <a:ext cx="1205389" cy="1928574"/>
          </a:xfrm>
          <a:prstGeom prst="rect">
            <a:avLst/>
          </a:prstGeom>
          <a:noFill/>
          <a:ln>
            <a:noFill/>
          </a:ln>
        </p:spPr>
      </p:pic>
      <p:sp>
        <p:nvSpPr>
          <p:cNvPr id="502" name="Google Shape;502;p25"/>
          <p:cNvSpPr/>
          <p:nvPr/>
        </p:nvSpPr>
        <p:spPr>
          <a:xfrm>
            <a:off x="7897058" y="5877520"/>
            <a:ext cx="3013472" cy="376595"/>
          </a:xfrm>
          <a:prstGeom prst="rect">
            <a:avLst/>
          </a:prstGeom>
          <a:noFill/>
          <a:ln>
            <a:noFill/>
          </a:ln>
        </p:spPr>
        <p:txBody>
          <a:bodyPr spcFirstLastPara="1" wrap="square" lIns="0" tIns="0" rIns="0" bIns="0" anchor="t" anchorCtr="0">
            <a:noAutofit/>
          </a:bodyPr>
          <a:lstStyle/>
          <a:p>
            <a:pPr marL="0" marR="0" lvl="0" indent="0" algn="l" rtl="0">
              <a:lnSpc>
                <a:spcPct val="125531"/>
              </a:lnSpc>
              <a:spcBef>
                <a:spcPts val="0"/>
              </a:spcBef>
              <a:spcAft>
                <a:spcPts val="0"/>
              </a:spcAft>
              <a:buClr>
                <a:srgbClr val="2A2742"/>
              </a:buClr>
              <a:buSzPts val="2350"/>
              <a:buFont typeface="Outfit ExtraBold"/>
              <a:buNone/>
            </a:pPr>
            <a:r>
              <a:rPr lang="en-US" sz="2350" b="1">
                <a:solidFill>
                  <a:srgbClr val="2A2742"/>
                </a:solidFill>
                <a:latin typeface="Outfit ExtraBold"/>
                <a:ea typeface="Outfit ExtraBold"/>
                <a:cs typeface="Outfit ExtraBold"/>
                <a:sym typeface="Outfit ExtraBold"/>
              </a:rPr>
              <a:t>Decision</a:t>
            </a:r>
            <a:endParaRPr sz="2350">
              <a:solidFill>
                <a:schemeClr val="dk1"/>
              </a:solidFill>
              <a:latin typeface="Calibri"/>
              <a:ea typeface="Calibri"/>
              <a:cs typeface="Calibri"/>
              <a:sym typeface="Calibri"/>
            </a:endParaRPr>
          </a:p>
        </p:txBody>
      </p:sp>
      <p:sp>
        <p:nvSpPr>
          <p:cNvPr id="503" name="Google Shape;503;p25"/>
          <p:cNvSpPr/>
          <p:nvPr/>
        </p:nvSpPr>
        <p:spPr>
          <a:xfrm>
            <a:off x="7897058" y="6398657"/>
            <a:ext cx="5889665" cy="771525"/>
          </a:xfrm>
          <a:prstGeom prst="rect">
            <a:avLst/>
          </a:prstGeom>
          <a:noFill/>
          <a:ln>
            <a:noFill/>
          </a:ln>
        </p:spPr>
        <p:txBody>
          <a:bodyPr spcFirstLastPara="1" wrap="square" lIns="0" tIns="0" rIns="0" bIns="0" anchor="t" anchorCtr="0">
            <a:noAutofit/>
          </a:bodyPr>
          <a:lstStyle/>
          <a:p>
            <a:pPr marL="0" marR="0" lvl="0" indent="0" algn="just" rtl="0">
              <a:lnSpc>
                <a:spcPct val="162162"/>
              </a:lnSpc>
              <a:spcBef>
                <a:spcPts val="0"/>
              </a:spcBef>
              <a:spcAft>
                <a:spcPts val="0"/>
              </a:spcAft>
              <a:buClr>
                <a:srgbClr val="2A2742"/>
              </a:buClr>
              <a:buSzPts val="1850"/>
              <a:buFont typeface="Arimo"/>
              <a:buNone/>
            </a:pPr>
            <a:r>
              <a:rPr lang="en-US" sz="1850" dirty="0">
                <a:solidFill>
                  <a:srgbClr val="2A2742"/>
                </a:solidFill>
                <a:latin typeface="Arimo"/>
                <a:ea typeface="Arimo"/>
                <a:cs typeface="Arimo"/>
                <a:sym typeface="Arimo"/>
              </a:rPr>
              <a:t>The Sectional Committee decides whether to reaffirm, revise, amend, or withdraw the standard.</a:t>
            </a:r>
            <a:endParaRPr sz="1850" dirty="0">
              <a:solidFill>
                <a:schemeClr val="dk1"/>
              </a:solidFill>
              <a:latin typeface="Calibri"/>
              <a:ea typeface="Calibri"/>
              <a:cs typeface="Calibri"/>
              <a:sym typeface="Calibri"/>
            </a:endParaRPr>
          </a:p>
        </p:txBody>
      </p:sp>
      <p:pic>
        <p:nvPicPr>
          <p:cNvPr id="504" name="Google Shape;504;p25"/>
          <p:cNvPicPr preferRelativeResize="0"/>
          <p:nvPr/>
        </p:nvPicPr>
        <p:blipFill>
          <a:blip r:embed="rId6">
            <a:alphaModFix/>
          </a:blip>
          <a:stretch>
            <a:fillRect/>
          </a:stretch>
        </p:blipFill>
        <p:spPr>
          <a:xfrm>
            <a:off x="152400" y="817250"/>
            <a:ext cx="5889675" cy="6882950"/>
          </a:xfrm>
          <a:prstGeom prst="rect">
            <a:avLst/>
          </a:prstGeom>
          <a:noFill/>
          <a:ln>
            <a:noFill/>
          </a:ln>
        </p:spPr>
      </p:pic>
      <p:sp>
        <p:nvSpPr>
          <p:cNvPr id="13" name="TextBox 12"/>
          <p:cNvSpPr txBox="1"/>
          <p:nvPr/>
        </p:nvSpPr>
        <p:spPr>
          <a:xfrm>
            <a:off x="12710160" y="7707086"/>
            <a:ext cx="1920240" cy="418011"/>
          </a:xfrm>
          <a:prstGeom prst="rect">
            <a:avLst/>
          </a:prstGeom>
          <a:solidFill>
            <a:srgbClr val="C0BED8"/>
          </a:solidFill>
        </p:spPr>
        <p:txBody>
          <a:bodyPr wrap="square" rtlCol="0">
            <a:spAutoFit/>
          </a:bodyPr>
          <a:lstStyle/>
          <a:p>
            <a:endParaRPr lang="en-IN" dirty="0"/>
          </a:p>
        </p:txBody>
      </p:sp>
    </p:spTree>
    <p:extLst>
      <p:ext uri="{BB962C8B-B14F-4D97-AF65-F5344CB8AC3E}">
        <p14:creationId xmlns:p14="http://schemas.microsoft.com/office/powerpoint/2010/main" val="2647492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510" name="Google Shape;510;p26" descr="preencoded.png"/>
          <p:cNvPicPr preferRelativeResize="0"/>
          <p:nvPr/>
        </p:nvPicPr>
        <p:blipFill rotWithShape="1">
          <a:blip r:embed="rId3">
            <a:alphaModFix/>
          </a:blip>
          <a:srcRect/>
          <a:stretch/>
        </p:blipFill>
        <p:spPr>
          <a:xfrm>
            <a:off x="9144000" y="0"/>
            <a:ext cx="5486400" cy="8229600"/>
          </a:xfrm>
          <a:prstGeom prst="rect">
            <a:avLst/>
          </a:prstGeom>
          <a:noFill/>
          <a:ln>
            <a:noFill/>
          </a:ln>
        </p:spPr>
      </p:pic>
      <p:sp>
        <p:nvSpPr>
          <p:cNvPr id="511" name="Google Shape;511;p26"/>
          <p:cNvSpPr/>
          <p:nvPr/>
        </p:nvSpPr>
        <p:spPr>
          <a:xfrm>
            <a:off x="728782" y="574119"/>
            <a:ext cx="5205651" cy="650677"/>
          </a:xfrm>
          <a:prstGeom prst="rect">
            <a:avLst/>
          </a:prstGeom>
          <a:noFill/>
          <a:ln>
            <a:noFill/>
          </a:ln>
        </p:spPr>
        <p:txBody>
          <a:bodyPr spcFirstLastPara="1" wrap="square" lIns="0" tIns="0" rIns="0" bIns="0" anchor="t" anchorCtr="0">
            <a:noAutofit/>
          </a:bodyPr>
          <a:lstStyle/>
          <a:p>
            <a:pPr marL="0" marR="0" lvl="0" indent="0" algn="l" rtl="0">
              <a:lnSpc>
                <a:spcPct val="125925"/>
              </a:lnSpc>
              <a:spcBef>
                <a:spcPts val="0"/>
              </a:spcBef>
              <a:spcAft>
                <a:spcPts val="0"/>
              </a:spcAft>
              <a:buClr>
                <a:srgbClr val="231971"/>
              </a:buClr>
              <a:buSzPts val="4050"/>
              <a:buFont typeface="Outfit ExtraBold"/>
              <a:buNone/>
            </a:pPr>
            <a:r>
              <a:rPr lang="en-US" sz="4050" b="1">
                <a:solidFill>
                  <a:srgbClr val="231971"/>
                </a:solidFill>
                <a:latin typeface="Outfit ExtraBold"/>
                <a:ea typeface="Outfit ExtraBold"/>
                <a:cs typeface="Outfit ExtraBold"/>
                <a:sym typeface="Outfit ExtraBold"/>
              </a:rPr>
              <a:t>Archiving Standards</a:t>
            </a:r>
            <a:endParaRPr sz="4050">
              <a:solidFill>
                <a:schemeClr val="dk1"/>
              </a:solidFill>
              <a:latin typeface="Calibri"/>
              <a:ea typeface="Calibri"/>
              <a:cs typeface="Calibri"/>
              <a:sym typeface="Calibri"/>
            </a:endParaRPr>
          </a:p>
        </p:txBody>
      </p:sp>
      <p:pic>
        <p:nvPicPr>
          <p:cNvPr id="512" name="Google Shape;512;p26" descr="preencoded.png"/>
          <p:cNvPicPr preferRelativeResize="0"/>
          <p:nvPr/>
        </p:nvPicPr>
        <p:blipFill rotWithShape="1">
          <a:blip r:embed="rId4">
            <a:alphaModFix/>
          </a:blip>
          <a:srcRect/>
          <a:stretch/>
        </p:blipFill>
        <p:spPr>
          <a:xfrm>
            <a:off x="728782" y="1537097"/>
            <a:ext cx="520541" cy="520541"/>
          </a:xfrm>
          <a:prstGeom prst="rect">
            <a:avLst/>
          </a:prstGeom>
          <a:noFill/>
          <a:ln>
            <a:noFill/>
          </a:ln>
        </p:spPr>
      </p:pic>
      <p:sp>
        <p:nvSpPr>
          <p:cNvPr id="513" name="Google Shape;513;p26"/>
          <p:cNvSpPr/>
          <p:nvPr/>
        </p:nvSpPr>
        <p:spPr>
          <a:xfrm>
            <a:off x="728782" y="2265759"/>
            <a:ext cx="2602825" cy="325279"/>
          </a:xfrm>
          <a:prstGeom prst="rect">
            <a:avLst/>
          </a:prstGeom>
          <a:noFill/>
          <a:ln>
            <a:noFill/>
          </a:ln>
        </p:spPr>
        <p:txBody>
          <a:bodyPr spcFirstLastPara="1" wrap="square" lIns="0" tIns="0" rIns="0" bIns="0" anchor="t" anchorCtr="0">
            <a:noAutofit/>
          </a:bodyPr>
          <a:lstStyle/>
          <a:p>
            <a:pPr marL="0" marR="0" lvl="0" indent="0" algn="l" rtl="0">
              <a:lnSpc>
                <a:spcPct val="127500"/>
              </a:lnSpc>
              <a:spcBef>
                <a:spcPts val="0"/>
              </a:spcBef>
              <a:spcAft>
                <a:spcPts val="0"/>
              </a:spcAft>
              <a:buClr>
                <a:srgbClr val="2A2742"/>
              </a:buClr>
              <a:buSzPts val="2000"/>
              <a:buFont typeface="Outfit ExtraBold"/>
              <a:buNone/>
            </a:pPr>
            <a:r>
              <a:rPr lang="en-US" sz="2000" b="1">
                <a:solidFill>
                  <a:srgbClr val="2A2742"/>
                </a:solidFill>
                <a:latin typeface="Outfit ExtraBold"/>
                <a:ea typeface="Outfit ExtraBold"/>
                <a:cs typeface="Outfit ExtraBold"/>
                <a:sym typeface="Outfit ExtraBold"/>
              </a:rPr>
              <a:t>Prioritize Review</a:t>
            </a:r>
            <a:endParaRPr sz="2000">
              <a:solidFill>
                <a:schemeClr val="dk1"/>
              </a:solidFill>
              <a:latin typeface="Calibri"/>
              <a:ea typeface="Calibri"/>
              <a:cs typeface="Calibri"/>
              <a:sym typeface="Calibri"/>
            </a:endParaRPr>
          </a:p>
        </p:txBody>
      </p:sp>
      <p:sp>
        <p:nvSpPr>
          <p:cNvPr id="514" name="Google Shape;514;p26"/>
          <p:cNvSpPr/>
          <p:nvPr/>
        </p:nvSpPr>
        <p:spPr>
          <a:xfrm>
            <a:off x="728782" y="2715935"/>
            <a:ext cx="7686437" cy="333137"/>
          </a:xfrm>
          <a:prstGeom prst="rect">
            <a:avLst/>
          </a:prstGeom>
          <a:noFill/>
          <a:ln>
            <a:noFill/>
          </a:ln>
        </p:spPr>
        <p:txBody>
          <a:bodyPr spcFirstLastPara="1" wrap="square" lIns="0" tIns="0" rIns="0" bIns="0" anchor="t" anchorCtr="0">
            <a:noAutofit/>
          </a:bodyPr>
          <a:lstStyle/>
          <a:p>
            <a:pPr marL="0" marR="0" lvl="0" indent="0" algn="just" rtl="0">
              <a:lnSpc>
                <a:spcPct val="162500"/>
              </a:lnSpc>
              <a:spcBef>
                <a:spcPts val="0"/>
              </a:spcBef>
              <a:spcAft>
                <a:spcPts val="0"/>
              </a:spcAft>
              <a:buClr>
                <a:srgbClr val="2A2742"/>
              </a:buClr>
              <a:buSzPts val="1600"/>
              <a:buFont typeface="Arimo"/>
              <a:buNone/>
            </a:pPr>
            <a:r>
              <a:rPr lang="en-US" sz="1600" dirty="0">
                <a:solidFill>
                  <a:srgbClr val="2A2742"/>
                </a:solidFill>
                <a:latin typeface="Arimo"/>
                <a:ea typeface="Arimo"/>
                <a:cs typeface="Arimo"/>
                <a:sym typeface="Arimo"/>
              </a:rPr>
              <a:t>Archiving helps Sectional Committees focus on more relevant standards.</a:t>
            </a:r>
            <a:endParaRPr sz="1600" dirty="0">
              <a:solidFill>
                <a:schemeClr val="dk1"/>
              </a:solidFill>
              <a:latin typeface="Calibri"/>
              <a:ea typeface="Calibri"/>
              <a:cs typeface="Calibri"/>
              <a:sym typeface="Calibri"/>
            </a:endParaRPr>
          </a:p>
        </p:txBody>
      </p:sp>
      <p:pic>
        <p:nvPicPr>
          <p:cNvPr id="515" name="Google Shape;515;p26" descr="preencoded.png"/>
          <p:cNvPicPr preferRelativeResize="0"/>
          <p:nvPr/>
        </p:nvPicPr>
        <p:blipFill rotWithShape="1">
          <a:blip r:embed="rId5">
            <a:alphaModFix/>
          </a:blip>
          <a:srcRect/>
          <a:stretch/>
        </p:blipFill>
        <p:spPr>
          <a:xfrm>
            <a:off x="728782" y="3673673"/>
            <a:ext cx="520541" cy="520541"/>
          </a:xfrm>
          <a:prstGeom prst="rect">
            <a:avLst/>
          </a:prstGeom>
          <a:noFill/>
          <a:ln>
            <a:noFill/>
          </a:ln>
        </p:spPr>
      </p:pic>
      <p:sp>
        <p:nvSpPr>
          <p:cNvPr id="516" name="Google Shape;516;p26"/>
          <p:cNvSpPr/>
          <p:nvPr/>
        </p:nvSpPr>
        <p:spPr>
          <a:xfrm>
            <a:off x="728782" y="4402336"/>
            <a:ext cx="2650212" cy="325279"/>
          </a:xfrm>
          <a:prstGeom prst="rect">
            <a:avLst/>
          </a:prstGeom>
          <a:noFill/>
          <a:ln>
            <a:noFill/>
          </a:ln>
        </p:spPr>
        <p:txBody>
          <a:bodyPr spcFirstLastPara="1" wrap="square" lIns="0" tIns="0" rIns="0" bIns="0" anchor="t" anchorCtr="0">
            <a:noAutofit/>
          </a:bodyPr>
          <a:lstStyle/>
          <a:p>
            <a:pPr marL="0" marR="0" lvl="0" indent="0" algn="l" rtl="0">
              <a:lnSpc>
                <a:spcPct val="127500"/>
              </a:lnSpc>
              <a:spcBef>
                <a:spcPts val="0"/>
              </a:spcBef>
              <a:spcAft>
                <a:spcPts val="0"/>
              </a:spcAft>
              <a:buClr>
                <a:srgbClr val="2A2742"/>
              </a:buClr>
              <a:buSzPts val="2000"/>
              <a:buFont typeface="Outfit ExtraBold"/>
              <a:buNone/>
            </a:pPr>
            <a:r>
              <a:rPr lang="en-US" sz="2000" b="1">
                <a:solidFill>
                  <a:srgbClr val="2A2742"/>
                </a:solidFill>
                <a:latin typeface="Outfit ExtraBold"/>
                <a:ea typeface="Outfit ExtraBold"/>
                <a:cs typeface="Outfit ExtraBold"/>
                <a:sym typeface="Outfit ExtraBold"/>
              </a:rPr>
              <a:t>Maintain Accessibility</a:t>
            </a:r>
            <a:endParaRPr sz="2000">
              <a:solidFill>
                <a:schemeClr val="dk1"/>
              </a:solidFill>
              <a:latin typeface="Calibri"/>
              <a:ea typeface="Calibri"/>
              <a:cs typeface="Calibri"/>
              <a:sym typeface="Calibri"/>
            </a:endParaRPr>
          </a:p>
        </p:txBody>
      </p:sp>
      <p:sp>
        <p:nvSpPr>
          <p:cNvPr id="517" name="Google Shape;517;p26"/>
          <p:cNvSpPr/>
          <p:nvPr/>
        </p:nvSpPr>
        <p:spPr>
          <a:xfrm>
            <a:off x="728782" y="4852511"/>
            <a:ext cx="7686437" cy="666274"/>
          </a:xfrm>
          <a:prstGeom prst="rect">
            <a:avLst/>
          </a:prstGeom>
          <a:noFill/>
          <a:ln>
            <a:noFill/>
          </a:ln>
        </p:spPr>
        <p:txBody>
          <a:bodyPr spcFirstLastPara="1" wrap="square" lIns="0" tIns="0" rIns="0" bIns="0" anchor="t" anchorCtr="0">
            <a:noAutofit/>
          </a:bodyPr>
          <a:lstStyle/>
          <a:p>
            <a:pPr marL="0" marR="0" lvl="0" indent="0" algn="just" rtl="0">
              <a:lnSpc>
                <a:spcPct val="162500"/>
              </a:lnSpc>
              <a:spcBef>
                <a:spcPts val="0"/>
              </a:spcBef>
              <a:spcAft>
                <a:spcPts val="0"/>
              </a:spcAft>
              <a:buClr>
                <a:srgbClr val="2A2742"/>
              </a:buClr>
              <a:buSzPts val="1600"/>
              <a:buFont typeface="Arimo"/>
              <a:buNone/>
            </a:pPr>
            <a:r>
              <a:rPr lang="en-US" sz="1600" dirty="0">
                <a:solidFill>
                  <a:srgbClr val="2A2742"/>
                </a:solidFill>
                <a:latin typeface="Arimo"/>
                <a:ea typeface="Arimo"/>
                <a:cs typeface="Arimo"/>
                <a:sym typeface="Arimo"/>
              </a:rPr>
              <a:t>Archived standards remain available, allowing stakeholders to request a review if needed.</a:t>
            </a:r>
            <a:endParaRPr sz="1600" dirty="0">
              <a:solidFill>
                <a:schemeClr val="dk1"/>
              </a:solidFill>
              <a:latin typeface="Calibri"/>
              <a:ea typeface="Calibri"/>
              <a:cs typeface="Calibri"/>
              <a:sym typeface="Calibri"/>
            </a:endParaRPr>
          </a:p>
        </p:txBody>
      </p:sp>
      <p:pic>
        <p:nvPicPr>
          <p:cNvPr id="518" name="Google Shape;518;p26" descr="preencoded.png"/>
          <p:cNvPicPr preferRelativeResize="0"/>
          <p:nvPr/>
        </p:nvPicPr>
        <p:blipFill rotWithShape="1">
          <a:blip r:embed="rId6">
            <a:alphaModFix/>
          </a:blip>
          <a:srcRect/>
          <a:stretch/>
        </p:blipFill>
        <p:spPr>
          <a:xfrm>
            <a:off x="728782" y="6143387"/>
            <a:ext cx="520541" cy="520541"/>
          </a:xfrm>
          <a:prstGeom prst="rect">
            <a:avLst/>
          </a:prstGeom>
          <a:noFill/>
          <a:ln>
            <a:noFill/>
          </a:ln>
        </p:spPr>
      </p:pic>
      <p:sp>
        <p:nvSpPr>
          <p:cNvPr id="519" name="Google Shape;519;p26"/>
          <p:cNvSpPr/>
          <p:nvPr/>
        </p:nvSpPr>
        <p:spPr>
          <a:xfrm>
            <a:off x="728782" y="6872049"/>
            <a:ext cx="2730818" cy="325279"/>
          </a:xfrm>
          <a:prstGeom prst="rect">
            <a:avLst/>
          </a:prstGeom>
          <a:noFill/>
          <a:ln>
            <a:noFill/>
          </a:ln>
        </p:spPr>
        <p:txBody>
          <a:bodyPr spcFirstLastPara="1" wrap="square" lIns="0" tIns="0" rIns="0" bIns="0" anchor="t" anchorCtr="0">
            <a:noAutofit/>
          </a:bodyPr>
          <a:lstStyle/>
          <a:p>
            <a:pPr marL="0" marR="0" lvl="0" indent="0" algn="l" rtl="0">
              <a:lnSpc>
                <a:spcPct val="127500"/>
              </a:lnSpc>
              <a:spcBef>
                <a:spcPts val="0"/>
              </a:spcBef>
              <a:spcAft>
                <a:spcPts val="0"/>
              </a:spcAft>
              <a:buClr>
                <a:srgbClr val="2A2742"/>
              </a:buClr>
              <a:buSzPts val="2000"/>
              <a:buFont typeface="Outfit ExtraBold"/>
              <a:buNone/>
            </a:pPr>
            <a:r>
              <a:rPr lang="en-US" sz="2000" b="1">
                <a:solidFill>
                  <a:srgbClr val="2A2742"/>
                </a:solidFill>
                <a:latin typeface="Outfit ExtraBold"/>
                <a:ea typeface="Outfit ExtraBold"/>
                <a:cs typeface="Outfit ExtraBold"/>
                <a:sym typeface="Outfit ExtraBold"/>
              </a:rPr>
              <a:t>Efficient Management</a:t>
            </a:r>
            <a:endParaRPr sz="2000">
              <a:solidFill>
                <a:schemeClr val="dk1"/>
              </a:solidFill>
              <a:latin typeface="Calibri"/>
              <a:ea typeface="Calibri"/>
              <a:cs typeface="Calibri"/>
              <a:sym typeface="Calibri"/>
            </a:endParaRPr>
          </a:p>
        </p:txBody>
      </p:sp>
      <p:sp>
        <p:nvSpPr>
          <p:cNvPr id="520" name="Google Shape;520;p26"/>
          <p:cNvSpPr/>
          <p:nvPr/>
        </p:nvSpPr>
        <p:spPr>
          <a:xfrm>
            <a:off x="728782" y="7322225"/>
            <a:ext cx="7686437" cy="333137"/>
          </a:xfrm>
          <a:prstGeom prst="rect">
            <a:avLst/>
          </a:prstGeom>
          <a:noFill/>
          <a:ln>
            <a:noFill/>
          </a:ln>
        </p:spPr>
        <p:txBody>
          <a:bodyPr spcFirstLastPara="1" wrap="square" lIns="0" tIns="0" rIns="0" bIns="0" anchor="t" anchorCtr="0">
            <a:noAutofit/>
          </a:bodyPr>
          <a:lstStyle/>
          <a:p>
            <a:pPr marL="0" marR="0" lvl="0" indent="0" algn="just" rtl="0">
              <a:lnSpc>
                <a:spcPct val="162500"/>
              </a:lnSpc>
              <a:spcBef>
                <a:spcPts val="0"/>
              </a:spcBef>
              <a:spcAft>
                <a:spcPts val="0"/>
              </a:spcAft>
              <a:buClr>
                <a:srgbClr val="2A2742"/>
              </a:buClr>
              <a:buSzPts val="1600"/>
              <a:buFont typeface="Arimo"/>
              <a:buNone/>
            </a:pPr>
            <a:r>
              <a:rPr lang="en-US" sz="1600">
                <a:solidFill>
                  <a:srgbClr val="2A2742"/>
                </a:solidFill>
                <a:latin typeface="Arimo"/>
                <a:ea typeface="Arimo"/>
                <a:cs typeface="Arimo"/>
                <a:sym typeface="Arimo"/>
              </a:rPr>
              <a:t>Archiving ensures the standards database remains up-to-date and relevant.</a:t>
            </a:r>
            <a:endParaRPr sz="16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991001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7" name="Google Shape;527;p27"/>
          <p:cNvSpPr/>
          <p:nvPr/>
        </p:nvSpPr>
        <p:spPr>
          <a:xfrm>
            <a:off x="6290905" y="815340"/>
            <a:ext cx="7698364" cy="718185"/>
          </a:xfrm>
          <a:prstGeom prst="rect">
            <a:avLst/>
          </a:prstGeom>
          <a:noFill/>
          <a:ln>
            <a:noFill/>
          </a:ln>
        </p:spPr>
        <p:txBody>
          <a:bodyPr spcFirstLastPara="1" wrap="square" lIns="0" tIns="0" rIns="0" bIns="0" anchor="t" anchorCtr="0">
            <a:noAutofit/>
          </a:bodyPr>
          <a:lstStyle/>
          <a:p>
            <a:pPr marL="0" marR="0" lvl="0" indent="0" algn="l" rtl="0">
              <a:lnSpc>
                <a:spcPct val="125555"/>
              </a:lnSpc>
              <a:spcBef>
                <a:spcPts val="0"/>
              </a:spcBef>
              <a:spcAft>
                <a:spcPts val="0"/>
              </a:spcAft>
              <a:buClr>
                <a:srgbClr val="231971"/>
              </a:buClr>
              <a:buSzPts val="4500"/>
              <a:buFont typeface="Outfit ExtraBold"/>
              <a:buNone/>
            </a:pPr>
            <a:r>
              <a:rPr lang="en-US" sz="4500" b="1" dirty="0">
                <a:solidFill>
                  <a:srgbClr val="231971"/>
                </a:solidFill>
                <a:latin typeface="Outfit ExtraBold"/>
                <a:ea typeface="Outfit ExtraBold"/>
                <a:cs typeface="Outfit ExtraBold"/>
                <a:sym typeface="Outfit ExtraBold"/>
              </a:rPr>
              <a:t>Action Research Projects</a:t>
            </a:r>
            <a:endParaRPr sz="4500" dirty="0">
              <a:solidFill>
                <a:schemeClr val="dk1"/>
              </a:solidFill>
              <a:latin typeface="Calibri"/>
              <a:ea typeface="Calibri"/>
              <a:cs typeface="Calibri"/>
              <a:sym typeface="Calibri"/>
            </a:endParaRPr>
          </a:p>
        </p:txBody>
      </p:sp>
      <p:sp>
        <p:nvSpPr>
          <p:cNvPr id="528" name="Google Shape;528;p27"/>
          <p:cNvSpPr/>
          <p:nvPr/>
        </p:nvSpPr>
        <p:spPr>
          <a:xfrm>
            <a:off x="6620351" y="1878211"/>
            <a:ext cx="30480" cy="5535930"/>
          </a:xfrm>
          <a:prstGeom prst="roundRect">
            <a:avLst>
              <a:gd name="adj" fmla="val 316737"/>
            </a:avLst>
          </a:prstGeom>
          <a:solidFill>
            <a:srgbClr val="BDB8D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9" name="Google Shape;529;p27"/>
          <p:cNvSpPr/>
          <p:nvPr/>
        </p:nvSpPr>
        <p:spPr>
          <a:xfrm>
            <a:off x="6863655" y="2379940"/>
            <a:ext cx="804505" cy="30480"/>
          </a:xfrm>
          <a:prstGeom prst="roundRect">
            <a:avLst>
              <a:gd name="adj" fmla="val 316737"/>
            </a:avLst>
          </a:prstGeom>
          <a:solidFill>
            <a:srgbClr val="BDB8D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0" name="Google Shape;530;p27"/>
          <p:cNvSpPr/>
          <p:nvPr/>
        </p:nvSpPr>
        <p:spPr>
          <a:xfrm>
            <a:off x="6377047" y="2136696"/>
            <a:ext cx="517088" cy="517088"/>
          </a:xfrm>
          <a:prstGeom prst="roundRect">
            <a:avLst>
              <a:gd name="adj" fmla="val 18670"/>
            </a:avLst>
          </a:prstGeom>
          <a:solidFill>
            <a:srgbClr val="E9E6FA"/>
          </a:solidFill>
          <a:ln w="9525" cap="flat" cmpd="sng">
            <a:solidFill>
              <a:srgbClr val="BDB8D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1" name="Google Shape;531;p27"/>
          <p:cNvSpPr/>
          <p:nvPr/>
        </p:nvSpPr>
        <p:spPr>
          <a:xfrm>
            <a:off x="6568261" y="2222778"/>
            <a:ext cx="134541" cy="344805"/>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A2742"/>
              </a:buClr>
              <a:buSzPts val="2700"/>
              <a:buFont typeface="Outfit ExtraBold"/>
              <a:buNone/>
            </a:pPr>
            <a:r>
              <a:rPr lang="en-US" sz="2700" b="1">
                <a:solidFill>
                  <a:srgbClr val="2A2742"/>
                </a:solidFill>
                <a:latin typeface="Outfit ExtraBold"/>
                <a:ea typeface="Outfit ExtraBold"/>
                <a:cs typeface="Outfit ExtraBold"/>
                <a:sym typeface="Outfit ExtraBold"/>
              </a:rPr>
              <a:t>1</a:t>
            </a:r>
            <a:endParaRPr sz="2700">
              <a:solidFill>
                <a:schemeClr val="dk1"/>
              </a:solidFill>
              <a:latin typeface="Calibri"/>
              <a:ea typeface="Calibri"/>
              <a:cs typeface="Calibri"/>
              <a:sym typeface="Calibri"/>
            </a:endParaRPr>
          </a:p>
        </p:txBody>
      </p:sp>
      <p:sp>
        <p:nvSpPr>
          <p:cNvPr id="532" name="Google Shape;532;p27"/>
          <p:cNvSpPr/>
          <p:nvPr/>
        </p:nvSpPr>
        <p:spPr>
          <a:xfrm>
            <a:off x="7899797" y="2108002"/>
            <a:ext cx="4208120" cy="359092"/>
          </a:xfrm>
          <a:prstGeom prst="rect">
            <a:avLst/>
          </a:prstGeom>
          <a:noFill/>
          <a:ln>
            <a:noFill/>
          </a:ln>
        </p:spPr>
        <p:txBody>
          <a:bodyPr spcFirstLastPara="1" wrap="square" lIns="0" tIns="0" rIns="0" bIns="0" anchor="t" anchorCtr="0">
            <a:noAutofit/>
          </a:bodyPr>
          <a:lstStyle/>
          <a:p>
            <a:pPr marL="0" marR="0" lvl="0" indent="0" algn="l" rtl="0">
              <a:lnSpc>
                <a:spcPct val="124444"/>
              </a:lnSpc>
              <a:spcBef>
                <a:spcPts val="0"/>
              </a:spcBef>
              <a:spcAft>
                <a:spcPts val="0"/>
              </a:spcAft>
              <a:buClr>
                <a:srgbClr val="2A2742"/>
              </a:buClr>
              <a:buSzPts val="2250"/>
              <a:buFont typeface="Outfit ExtraBold"/>
              <a:buNone/>
            </a:pPr>
            <a:r>
              <a:rPr lang="en-US" sz="2250" b="1" dirty="0">
                <a:solidFill>
                  <a:srgbClr val="2A2742"/>
                </a:solidFill>
                <a:latin typeface="Outfit ExtraBold"/>
                <a:ea typeface="Outfit ExtraBold"/>
                <a:cs typeface="Outfit ExtraBold"/>
                <a:sym typeface="Outfit ExtraBold"/>
              </a:rPr>
              <a:t>Comprehensive Review</a:t>
            </a:r>
            <a:endParaRPr sz="2250" dirty="0">
              <a:solidFill>
                <a:schemeClr val="dk1"/>
              </a:solidFill>
              <a:latin typeface="Calibri"/>
              <a:ea typeface="Calibri"/>
              <a:cs typeface="Calibri"/>
              <a:sym typeface="Calibri"/>
            </a:endParaRPr>
          </a:p>
        </p:txBody>
      </p:sp>
      <p:sp>
        <p:nvSpPr>
          <p:cNvPr id="533" name="Google Shape;533;p27"/>
          <p:cNvSpPr/>
          <p:nvPr/>
        </p:nvSpPr>
        <p:spPr>
          <a:xfrm>
            <a:off x="7899797" y="2604968"/>
            <a:ext cx="5926098" cy="735568"/>
          </a:xfrm>
          <a:prstGeom prst="rect">
            <a:avLst/>
          </a:prstGeom>
          <a:noFill/>
          <a:ln>
            <a:noFill/>
          </a:ln>
        </p:spPr>
        <p:txBody>
          <a:bodyPr spcFirstLastPara="1" wrap="square" lIns="0" tIns="0" rIns="0" bIns="0" anchor="t" anchorCtr="0">
            <a:noAutofit/>
          </a:bodyPr>
          <a:lstStyle/>
          <a:p>
            <a:pPr marL="0" marR="0" lvl="0" indent="0" algn="just" rtl="0">
              <a:lnSpc>
                <a:spcPct val="158333"/>
              </a:lnSpc>
              <a:spcBef>
                <a:spcPts val="0"/>
              </a:spcBef>
              <a:spcAft>
                <a:spcPts val="0"/>
              </a:spcAft>
              <a:buClr>
                <a:srgbClr val="2A2742"/>
              </a:buClr>
              <a:buSzPts val="1800"/>
              <a:buFont typeface="Arimo"/>
              <a:buNone/>
            </a:pPr>
            <a:r>
              <a:rPr lang="en-US" sz="1800" dirty="0">
                <a:solidFill>
                  <a:srgbClr val="2A2742"/>
                </a:solidFill>
                <a:latin typeface="Arimo"/>
                <a:ea typeface="Arimo"/>
                <a:cs typeface="Arimo"/>
                <a:sym typeface="Arimo"/>
              </a:rPr>
              <a:t>Action research projects ensure a thorough, evidence-based review of standards.</a:t>
            </a:r>
            <a:endParaRPr sz="1800" dirty="0">
              <a:solidFill>
                <a:schemeClr val="dk1"/>
              </a:solidFill>
              <a:latin typeface="Calibri"/>
              <a:ea typeface="Calibri"/>
              <a:cs typeface="Calibri"/>
              <a:sym typeface="Calibri"/>
            </a:endParaRPr>
          </a:p>
        </p:txBody>
      </p:sp>
      <p:sp>
        <p:nvSpPr>
          <p:cNvPr id="534" name="Google Shape;534;p27"/>
          <p:cNvSpPr/>
          <p:nvPr/>
        </p:nvSpPr>
        <p:spPr>
          <a:xfrm>
            <a:off x="6863655" y="4301847"/>
            <a:ext cx="804505" cy="30480"/>
          </a:xfrm>
          <a:prstGeom prst="roundRect">
            <a:avLst>
              <a:gd name="adj" fmla="val 316737"/>
            </a:avLst>
          </a:prstGeom>
          <a:solidFill>
            <a:srgbClr val="BDB8D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5" name="Google Shape;535;p27"/>
          <p:cNvSpPr/>
          <p:nvPr/>
        </p:nvSpPr>
        <p:spPr>
          <a:xfrm>
            <a:off x="6377047" y="4058602"/>
            <a:ext cx="517088" cy="517088"/>
          </a:xfrm>
          <a:prstGeom prst="roundRect">
            <a:avLst>
              <a:gd name="adj" fmla="val 18670"/>
            </a:avLst>
          </a:prstGeom>
          <a:solidFill>
            <a:srgbClr val="E9E6FA"/>
          </a:solidFill>
          <a:ln w="9525" cap="flat" cmpd="sng">
            <a:solidFill>
              <a:srgbClr val="BDB8D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6" name="Google Shape;536;p27"/>
          <p:cNvSpPr/>
          <p:nvPr/>
        </p:nvSpPr>
        <p:spPr>
          <a:xfrm>
            <a:off x="6536234" y="4144685"/>
            <a:ext cx="198596" cy="344805"/>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A2742"/>
              </a:buClr>
              <a:buSzPts val="2700"/>
              <a:buFont typeface="Outfit ExtraBold"/>
              <a:buNone/>
            </a:pPr>
            <a:r>
              <a:rPr lang="en-US" sz="2700" b="1">
                <a:solidFill>
                  <a:srgbClr val="2A2742"/>
                </a:solidFill>
                <a:latin typeface="Outfit ExtraBold"/>
                <a:ea typeface="Outfit ExtraBold"/>
                <a:cs typeface="Outfit ExtraBold"/>
                <a:sym typeface="Outfit ExtraBold"/>
              </a:rPr>
              <a:t>2</a:t>
            </a:r>
            <a:endParaRPr sz="2700">
              <a:solidFill>
                <a:schemeClr val="dk1"/>
              </a:solidFill>
              <a:latin typeface="Calibri"/>
              <a:ea typeface="Calibri"/>
              <a:cs typeface="Calibri"/>
              <a:sym typeface="Calibri"/>
            </a:endParaRPr>
          </a:p>
        </p:txBody>
      </p:sp>
      <p:sp>
        <p:nvSpPr>
          <p:cNvPr id="537" name="Google Shape;537;p27"/>
          <p:cNvSpPr/>
          <p:nvPr/>
        </p:nvSpPr>
        <p:spPr>
          <a:xfrm>
            <a:off x="7899797" y="4029908"/>
            <a:ext cx="2873216" cy="359092"/>
          </a:xfrm>
          <a:prstGeom prst="rect">
            <a:avLst/>
          </a:prstGeom>
          <a:noFill/>
          <a:ln>
            <a:noFill/>
          </a:ln>
        </p:spPr>
        <p:txBody>
          <a:bodyPr spcFirstLastPara="1" wrap="square" lIns="0" tIns="0" rIns="0" bIns="0" anchor="t" anchorCtr="0">
            <a:noAutofit/>
          </a:bodyPr>
          <a:lstStyle/>
          <a:p>
            <a:pPr marL="0" marR="0" lvl="0" indent="0" algn="l" rtl="0">
              <a:lnSpc>
                <a:spcPct val="124444"/>
              </a:lnSpc>
              <a:spcBef>
                <a:spcPts val="0"/>
              </a:spcBef>
              <a:spcAft>
                <a:spcPts val="0"/>
              </a:spcAft>
              <a:buClr>
                <a:srgbClr val="2A2742"/>
              </a:buClr>
              <a:buSzPts val="2250"/>
              <a:buFont typeface="Outfit ExtraBold"/>
              <a:buNone/>
            </a:pPr>
            <a:r>
              <a:rPr lang="en-US" sz="2250" b="1">
                <a:solidFill>
                  <a:srgbClr val="2A2742"/>
                </a:solidFill>
                <a:latin typeface="Outfit ExtraBold"/>
                <a:ea typeface="Outfit ExtraBold"/>
                <a:cs typeface="Outfit ExtraBold"/>
                <a:sym typeface="Outfit ExtraBold"/>
              </a:rPr>
              <a:t>Global Perspective</a:t>
            </a:r>
            <a:endParaRPr sz="2250">
              <a:solidFill>
                <a:schemeClr val="dk1"/>
              </a:solidFill>
              <a:latin typeface="Calibri"/>
              <a:ea typeface="Calibri"/>
              <a:cs typeface="Calibri"/>
              <a:sym typeface="Calibri"/>
            </a:endParaRPr>
          </a:p>
        </p:txBody>
      </p:sp>
      <p:sp>
        <p:nvSpPr>
          <p:cNvPr id="538" name="Google Shape;538;p27"/>
          <p:cNvSpPr/>
          <p:nvPr/>
        </p:nvSpPr>
        <p:spPr>
          <a:xfrm>
            <a:off x="7899797" y="4526875"/>
            <a:ext cx="5926098" cy="735568"/>
          </a:xfrm>
          <a:prstGeom prst="rect">
            <a:avLst/>
          </a:prstGeom>
          <a:noFill/>
          <a:ln>
            <a:noFill/>
          </a:ln>
        </p:spPr>
        <p:txBody>
          <a:bodyPr spcFirstLastPara="1" wrap="square" lIns="0" tIns="0" rIns="0" bIns="0" anchor="t" anchorCtr="0">
            <a:noAutofit/>
          </a:bodyPr>
          <a:lstStyle/>
          <a:p>
            <a:pPr marL="0" marR="0" lvl="0" indent="0" algn="just" rtl="0">
              <a:lnSpc>
                <a:spcPct val="158333"/>
              </a:lnSpc>
              <a:spcBef>
                <a:spcPts val="0"/>
              </a:spcBef>
              <a:spcAft>
                <a:spcPts val="0"/>
              </a:spcAft>
              <a:buClr>
                <a:srgbClr val="2A2742"/>
              </a:buClr>
              <a:buSzPts val="1800"/>
              <a:buFont typeface="Arimo"/>
              <a:buNone/>
            </a:pPr>
            <a:r>
              <a:rPr lang="en-US" sz="1800" dirty="0">
                <a:solidFill>
                  <a:srgbClr val="2A2742"/>
                </a:solidFill>
                <a:latin typeface="Arimo"/>
                <a:ea typeface="Arimo"/>
                <a:cs typeface="Arimo"/>
                <a:sym typeface="Arimo"/>
              </a:rPr>
              <a:t>The review includes analysis of relevant international standards and latest technological developments.</a:t>
            </a:r>
            <a:endParaRPr sz="1800" dirty="0">
              <a:solidFill>
                <a:schemeClr val="dk1"/>
              </a:solidFill>
              <a:latin typeface="Calibri"/>
              <a:ea typeface="Calibri"/>
              <a:cs typeface="Calibri"/>
              <a:sym typeface="Calibri"/>
            </a:endParaRPr>
          </a:p>
        </p:txBody>
      </p:sp>
      <p:sp>
        <p:nvSpPr>
          <p:cNvPr id="539" name="Google Shape;539;p27"/>
          <p:cNvSpPr/>
          <p:nvPr/>
        </p:nvSpPr>
        <p:spPr>
          <a:xfrm>
            <a:off x="6863655" y="6223754"/>
            <a:ext cx="804505" cy="30480"/>
          </a:xfrm>
          <a:prstGeom prst="roundRect">
            <a:avLst>
              <a:gd name="adj" fmla="val 316737"/>
            </a:avLst>
          </a:prstGeom>
          <a:solidFill>
            <a:srgbClr val="BDB8D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0" name="Google Shape;540;p27"/>
          <p:cNvSpPr/>
          <p:nvPr/>
        </p:nvSpPr>
        <p:spPr>
          <a:xfrm>
            <a:off x="6377047" y="5980509"/>
            <a:ext cx="517088" cy="517088"/>
          </a:xfrm>
          <a:prstGeom prst="roundRect">
            <a:avLst>
              <a:gd name="adj" fmla="val 18670"/>
            </a:avLst>
          </a:prstGeom>
          <a:solidFill>
            <a:srgbClr val="E9E6FA"/>
          </a:solidFill>
          <a:ln w="9525" cap="flat" cmpd="sng">
            <a:solidFill>
              <a:srgbClr val="BDB8D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1" name="Google Shape;541;p27"/>
          <p:cNvSpPr/>
          <p:nvPr/>
        </p:nvSpPr>
        <p:spPr>
          <a:xfrm>
            <a:off x="6537424" y="6066592"/>
            <a:ext cx="196215" cy="344805"/>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A2742"/>
              </a:buClr>
              <a:buSzPts val="2700"/>
              <a:buFont typeface="Outfit ExtraBold"/>
              <a:buNone/>
            </a:pPr>
            <a:r>
              <a:rPr lang="en-US" sz="2700" b="1">
                <a:solidFill>
                  <a:srgbClr val="2A2742"/>
                </a:solidFill>
                <a:latin typeface="Outfit ExtraBold"/>
                <a:ea typeface="Outfit ExtraBold"/>
                <a:cs typeface="Outfit ExtraBold"/>
                <a:sym typeface="Outfit ExtraBold"/>
              </a:rPr>
              <a:t>3</a:t>
            </a:r>
            <a:endParaRPr sz="2700">
              <a:solidFill>
                <a:schemeClr val="dk1"/>
              </a:solidFill>
              <a:latin typeface="Calibri"/>
              <a:ea typeface="Calibri"/>
              <a:cs typeface="Calibri"/>
              <a:sym typeface="Calibri"/>
            </a:endParaRPr>
          </a:p>
        </p:txBody>
      </p:sp>
      <p:sp>
        <p:nvSpPr>
          <p:cNvPr id="542" name="Google Shape;542;p27"/>
          <p:cNvSpPr/>
          <p:nvPr/>
        </p:nvSpPr>
        <p:spPr>
          <a:xfrm>
            <a:off x="7899797" y="5951815"/>
            <a:ext cx="3416856" cy="359092"/>
          </a:xfrm>
          <a:prstGeom prst="rect">
            <a:avLst/>
          </a:prstGeom>
          <a:noFill/>
          <a:ln>
            <a:noFill/>
          </a:ln>
        </p:spPr>
        <p:txBody>
          <a:bodyPr spcFirstLastPara="1" wrap="square" lIns="0" tIns="0" rIns="0" bIns="0" anchor="t" anchorCtr="0">
            <a:noAutofit/>
          </a:bodyPr>
          <a:lstStyle/>
          <a:p>
            <a:pPr marL="0" marR="0" lvl="0" indent="0" algn="l" rtl="0">
              <a:lnSpc>
                <a:spcPct val="124444"/>
              </a:lnSpc>
              <a:spcBef>
                <a:spcPts val="0"/>
              </a:spcBef>
              <a:spcAft>
                <a:spcPts val="0"/>
              </a:spcAft>
              <a:buClr>
                <a:srgbClr val="2A2742"/>
              </a:buClr>
              <a:buSzPts val="2250"/>
              <a:buFont typeface="Outfit ExtraBold"/>
              <a:buNone/>
            </a:pPr>
            <a:r>
              <a:rPr lang="en-US" sz="2250" b="1">
                <a:solidFill>
                  <a:srgbClr val="2A2742"/>
                </a:solidFill>
                <a:latin typeface="Outfit ExtraBold"/>
                <a:ea typeface="Outfit ExtraBold"/>
                <a:cs typeface="Outfit ExtraBold"/>
                <a:sym typeface="Outfit ExtraBold"/>
              </a:rPr>
              <a:t>Stakeholder Engagement</a:t>
            </a:r>
            <a:endParaRPr sz="2250">
              <a:solidFill>
                <a:schemeClr val="dk1"/>
              </a:solidFill>
              <a:latin typeface="Calibri"/>
              <a:ea typeface="Calibri"/>
              <a:cs typeface="Calibri"/>
              <a:sym typeface="Calibri"/>
            </a:endParaRPr>
          </a:p>
        </p:txBody>
      </p:sp>
      <p:sp>
        <p:nvSpPr>
          <p:cNvPr id="543" name="Google Shape;543;p27"/>
          <p:cNvSpPr/>
          <p:nvPr/>
        </p:nvSpPr>
        <p:spPr>
          <a:xfrm>
            <a:off x="7899797" y="6448782"/>
            <a:ext cx="5926098" cy="735568"/>
          </a:xfrm>
          <a:prstGeom prst="rect">
            <a:avLst/>
          </a:prstGeom>
          <a:noFill/>
          <a:ln>
            <a:noFill/>
          </a:ln>
        </p:spPr>
        <p:txBody>
          <a:bodyPr spcFirstLastPara="1" wrap="square" lIns="0" tIns="0" rIns="0" bIns="0" anchor="t" anchorCtr="0">
            <a:noAutofit/>
          </a:bodyPr>
          <a:lstStyle/>
          <a:p>
            <a:pPr marL="0" marR="0" lvl="0" indent="0" algn="just" rtl="0">
              <a:lnSpc>
                <a:spcPct val="158333"/>
              </a:lnSpc>
              <a:spcBef>
                <a:spcPts val="0"/>
              </a:spcBef>
              <a:spcAft>
                <a:spcPts val="0"/>
              </a:spcAft>
              <a:buClr>
                <a:srgbClr val="2A2742"/>
              </a:buClr>
              <a:buSzPts val="1800"/>
              <a:buFont typeface="Arimo"/>
              <a:buNone/>
            </a:pPr>
            <a:r>
              <a:rPr lang="en-US" sz="1800" dirty="0">
                <a:solidFill>
                  <a:srgbClr val="2A2742"/>
                </a:solidFill>
                <a:latin typeface="Arimo"/>
                <a:ea typeface="Arimo"/>
                <a:cs typeface="Arimo"/>
                <a:sym typeface="Arimo"/>
              </a:rPr>
              <a:t>Feedback is sought from industry, laboratories, and other relevant stakeholders.</a:t>
            </a:r>
            <a:endParaRPr sz="180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0" y="1878211"/>
            <a:ext cx="6133743" cy="5306139"/>
          </a:xfrm>
          <a:prstGeom prst="rect">
            <a:avLst/>
          </a:prstGeom>
        </p:spPr>
      </p:pic>
      <p:sp>
        <p:nvSpPr>
          <p:cNvPr id="20" name="TextBox 19"/>
          <p:cNvSpPr txBox="1"/>
          <p:nvPr/>
        </p:nvSpPr>
        <p:spPr>
          <a:xfrm>
            <a:off x="12710160" y="7707086"/>
            <a:ext cx="1920240" cy="418011"/>
          </a:xfrm>
          <a:prstGeom prst="rect">
            <a:avLst/>
          </a:prstGeom>
          <a:solidFill>
            <a:srgbClr val="C0BED8"/>
          </a:solidFill>
        </p:spPr>
        <p:txBody>
          <a:bodyPr wrap="square" rtlCol="0">
            <a:spAutoFit/>
          </a:bodyPr>
          <a:lstStyle/>
          <a:p>
            <a:endParaRPr lang="en-IN" dirty="0"/>
          </a:p>
        </p:txBody>
      </p:sp>
    </p:spTree>
    <p:extLst>
      <p:ext uri="{BB962C8B-B14F-4D97-AF65-F5344CB8AC3E}">
        <p14:creationId xmlns:p14="http://schemas.microsoft.com/office/powerpoint/2010/main" val="3782934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2"/>
          <p:cNvSpPr/>
          <p:nvPr/>
        </p:nvSpPr>
        <p:spPr>
          <a:xfrm>
            <a:off x="819261" y="791217"/>
            <a:ext cx="5634900" cy="704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31971"/>
              </a:buClr>
              <a:buSzPts val="4400"/>
              <a:buFont typeface="Outfit ExtraBold"/>
              <a:buNone/>
            </a:pPr>
            <a:r>
              <a:rPr lang="en-US" sz="4400" b="1" dirty="0">
                <a:solidFill>
                  <a:srgbClr val="231971"/>
                </a:solidFill>
                <a:latin typeface="Outfit ExtraBold"/>
                <a:ea typeface="Outfit ExtraBold"/>
                <a:cs typeface="Outfit ExtraBold"/>
                <a:sym typeface="Outfit ExtraBold"/>
              </a:rPr>
              <a:t>What is a Standard?</a:t>
            </a:r>
            <a:endParaRPr sz="4400" dirty="0">
              <a:solidFill>
                <a:schemeClr val="dk1"/>
              </a:solidFill>
              <a:latin typeface="Calibri"/>
              <a:ea typeface="Calibri"/>
              <a:cs typeface="Calibri"/>
              <a:sym typeface="Calibri"/>
            </a:endParaRPr>
          </a:p>
        </p:txBody>
      </p:sp>
      <p:sp>
        <p:nvSpPr>
          <p:cNvPr id="70" name="Google Shape;70;p2"/>
          <p:cNvSpPr/>
          <p:nvPr/>
        </p:nvSpPr>
        <p:spPr>
          <a:xfrm>
            <a:off x="841041" y="2194034"/>
            <a:ext cx="2817376" cy="352068"/>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A2742"/>
              </a:buClr>
              <a:buSzPts val="2200"/>
              <a:buFont typeface="Outfit ExtraBold"/>
              <a:buNone/>
            </a:pPr>
            <a:r>
              <a:rPr lang="en-US" sz="2200" b="1" dirty="0">
                <a:solidFill>
                  <a:srgbClr val="2A2742"/>
                </a:solidFill>
                <a:latin typeface="Outfit ExtraBold"/>
                <a:ea typeface="Outfit ExtraBold"/>
                <a:cs typeface="Outfit ExtraBold"/>
                <a:sym typeface="Outfit ExtraBold"/>
              </a:rPr>
              <a:t>ISO Definition</a:t>
            </a:r>
            <a:endParaRPr sz="2200" dirty="0">
              <a:solidFill>
                <a:schemeClr val="dk1"/>
              </a:solidFill>
              <a:latin typeface="Calibri"/>
              <a:ea typeface="Calibri"/>
              <a:cs typeface="Calibri"/>
              <a:sym typeface="Calibri"/>
            </a:endParaRPr>
          </a:p>
        </p:txBody>
      </p:sp>
      <p:sp>
        <p:nvSpPr>
          <p:cNvPr id="73" name="Google Shape;73;p2"/>
          <p:cNvSpPr/>
          <p:nvPr/>
        </p:nvSpPr>
        <p:spPr>
          <a:xfrm>
            <a:off x="6194535" y="2194297"/>
            <a:ext cx="2817376" cy="352068"/>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A2742"/>
              </a:buClr>
              <a:buSzPts val="2200"/>
              <a:buFont typeface="Outfit ExtraBold"/>
              <a:buNone/>
            </a:pPr>
            <a:r>
              <a:rPr lang="en-US" sz="2200" b="1" dirty="0">
                <a:solidFill>
                  <a:srgbClr val="2A2742"/>
                </a:solidFill>
                <a:latin typeface="Outfit ExtraBold"/>
                <a:ea typeface="Outfit ExtraBold"/>
                <a:cs typeface="Outfit ExtraBold"/>
                <a:sym typeface="Outfit ExtraBold"/>
              </a:rPr>
              <a:t>BIS Act, 2016</a:t>
            </a:r>
            <a:endParaRPr sz="2200" dirty="0">
              <a:solidFill>
                <a:schemeClr val="dk1"/>
              </a:solidFill>
              <a:latin typeface="Calibri"/>
              <a:ea typeface="Calibri"/>
              <a:cs typeface="Calibri"/>
              <a:sym typeface="Calibri"/>
            </a:endParaRPr>
          </a:p>
        </p:txBody>
      </p:sp>
      <p:grpSp>
        <p:nvGrpSpPr>
          <p:cNvPr id="3" name="Group 2"/>
          <p:cNvGrpSpPr/>
          <p:nvPr/>
        </p:nvGrpSpPr>
        <p:grpSpPr>
          <a:xfrm>
            <a:off x="671224" y="2889082"/>
            <a:ext cx="13235958" cy="2831623"/>
            <a:chOff x="487969" y="2270641"/>
            <a:chExt cx="13235958" cy="2831623"/>
          </a:xfrm>
        </p:grpSpPr>
        <p:sp>
          <p:nvSpPr>
            <p:cNvPr id="69" name="Google Shape;69;p2"/>
            <p:cNvSpPr/>
            <p:nvPr/>
          </p:nvSpPr>
          <p:spPr>
            <a:xfrm>
              <a:off x="487969" y="2294957"/>
              <a:ext cx="4085203" cy="2807307"/>
            </a:xfrm>
            <a:prstGeom prst="roundRect">
              <a:avLst>
                <a:gd name="adj" fmla="val 3435"/>
              </a:avLst>
            </a:prstGeom>
            <a:solidFill>
              <a:srgbClr val="E9E6FA"/>
            </a:solidFill>
            <a:ln w="9525" cap="flat" cmpd="sng">
              <a:solidFill>
                <a:srgbClr val="BDB8D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 name="Google Shape;72;p2"/>
            <p:cNvSpPr/>
            <p:nvPr/>
          </p:nvSpPr>
          <p:spPr>
            <a:xfrm>
              <a:off x="5005812" y="2283747"/>
              <a:ext cx="4200600" cy="2755800"/>
            </a:xfrm>
            <a:prstGeom prst="roundRect">
              <a:avLst>
                <a:gd name="adj" fmla="val 3435"/>
              </a:avLst>
            </a:prstGeom>
            <a:solidFill>
              <a:srgbClr val="E9E6FA"/>
            </a:solidFill>
            <a:ln w="9525" cap="flat" cmpd="sng">
              <a:solidFill>
                <a:srgbClr val="BDB8D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 name="Google Shape;75;p2"/>
            <p:cNvSpPr/>
            <p:nvPr/>
          </p:nvSpPr>
          <p:spPr>
            <a:xfrm>
              <a:off x="9523283" y="2270641"/>
              <a:ext cx="4200644" cy="2755821"/>
            </a:xfrm>
            <a:prstGeom prst="roundRect">
              <a:avLst>
                <a:gd name="adj" fmla="val 3435"/>
              </a:avLst>
            </a:prstGeom>
            <a:solidFill>
              <a:srgbClr val="E9E6FA"/>
            </a:solidFill>
            <a:ln w="9525" cap="flat" cmpd="sng">
              <a:solidFill>
                <a:srgbClr val="BDB8D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76" name="Google Shape;76;p2"/>
          <p:cNvSpPr/>
          <p:nvPr/>
        </p:nvSpPr>
        <p:spPr>
          <a:xfrm>
            <a:off x="10284862" y="2194034"/>
            <a:ext cx="2849166" cy="352068"/>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A2742"/>
              </a:buClr>
              <a:buSzPts val="2200"/>
              <a:buFont typeface="Outfit ExtraBold"/>
              <a:buNone/>
            </a:pPr>
            <a:r>
              <a:rPr lang="en-US" sz="2200" b="1" dirty="0">
                <a:solidFill>
                  <a:srgbClr val="2A2742"/>
                </a:solidFill>
                <a:latin typeface="Outfit ExtraBold"/>
                <a:ea typeface="Outfit ExtraBold"/>
                <a:cs typeface="Outfit ExtraBold"/>
                <a:sym typeface="Outfit ExtraBold"/>
              </a:rPr>
              <a:t>Purpose of Standards</a:t>
            </a:r>
            <a:endParaRPr sz="2200" dirty="0">
              <a:solidFill>
                <a:schemeClr val="dk1"/>
              </a:solidFill>
              <a:latin typeface="Calibri"/>
              <a:ea typeface="Calibri"/>
              <a:cs typeface="Calibri"/>
              <a:sym typeface="Calibri"/>
            </a:endParaRPr>
          </a:p>
        </p:txBody>
      </p:sp>
      <p:sp>
        <p:nvSpPr>
          <p:cNvPr id="12" name="TextBox 11"/>
          <p:cNvSpPr txBox="1"/>
          <p:nvPr/>
        </p:nvSpPr>
        <p:spPr>
          <a:xfrm>
            <a:off x="12710160" y="7707086"/>
            <a:ext cx="1920240" cy="418011"/>
          </a:xfrm>
          <a:prstGeom prst="rect">
            <a:avLst/>
          </a:prstGeom>
          <a:solidFill>
            <a:srgbClr val="C0BED8"/>
          </a:solidFill>
        </p:spPr>
        <p:txBody>
          <a:bodyPr wrap="square" rtlCol="0">
            <a:spAutoFit/>
          </a:bodyPr>
          <a:lstStyle/>
          <a:p>
            <a:endParaRPr lang="en-IN" dirty="0"/>
          </a:p>
        </p:txBody>
      </p:sp>
      <p:sp>
        <p:nvSpPr>
          <p:cNvPr id="71" name="Google Shape;71;p2"/>
          <p:cNvSpPr/>
          <p:nvPr/>
        </p:nvSpPr>
        <p:spPr>
          <a:xfrm>
            <a:off x="841041" y="2867482"/>
            <a:ext cx="3734633" cy="1802606"/>
          </a:xfrm>
          <a:prstGeom prst="rect">
            <a:avLst/>
          </a:prstGeom>
          <a:noFill/>
          <a:ln>
            <a:noFill/>
          </a:ln>
        </p:spPr>
        <p:txBody>
          <a:bodyPr spcFirstLastPara="1" wrap="square" lIns="0" tIns="0" rIns="0" bIns="0" anchor="t" anchorCtr="0">
            <a:noAutofit/>
          </a:bodyPr>
          <a:lstStyle/>
          <a:p>
            <a:pPr marL="0" marR="0" lvl="0" indent="0" algn="just" rtl="0">
              <a:lnSpc>
                <a:spcPct val="160000"/>
              </a:lnSpc>
              <a:spcBef>
                <a:spcPts val="0"/>
              </a:spcBef>
              <a:spcAft>
                <a:spcPts val="0"/>
              </a:spcAft>
              <a:buClr>
                <a:srgbClr val="2A2742"/>
              </a:buClr>
              <a:buSzPts val="1750"/>
              <a:buFont typeface="Arimo"/>
              <a:buNone/>
            </a:pPr>
            <a:r>
              <a:rPr lang="en-US" sz="1750" dirty="0">
                <a:solidFill>
                  <a:srgbClr val="2A2742"/>
                </a:solidFill>
                <a:latin typeface="Arimo"/>
                <a:ea typeface="Arimo"/>
                <a:cs typeface="Arimo"/>
                <a:sym typeface="Arimo"/>
              </a:rPr>
              <a:t>A</a:t>
            </a:r>
            <a:r>
              <a:rPr lang="en-US" sz="1950" dirty="0">
                <a:solidFill>
                  <a:srgbClr val="2A2742"/>
                </a:solidFill>
                <a:latin typeface="Arimo"/>
                <a:ea typeface="Arimo"/>
                <a:cs typeface="Arimo"/>
                <a:sym typeface="Arimo"/>
              </a:rPr>
              <a:t> standard is a document that provides rules, guidelines, or characteristics for activities or their results, aimed at the achievement of the optimum degree of order.</a:t>
            </a:r>
            <a:endParaRPr sz="1950" dirty="0">
              <a:solidFill>
                <a:schemeClr val="dk1"/>
              </a:solidFill>
              <a:latin typeface="Calibri"/>
              <a:ea typeface="Calibri"/>
              <a:cs typeface="Calibri"/>
              <a:sym typeface="Calibri"/>
            </a:endParaRPr>
          </a:p>
        </p:txBody>
      </p:sp>
      <p:sp>
        <p:nvSpPr>
          <p:cNvPr id="74" name="Google Shape;74;p2"/>
          <p:cNvSpPr/>
          <p:nvPr/>
        </p:nvSpPr>
        <p:spPr>
          <a:xfrm>
            <a:off x="5369820" y="2889082"/>
            <a:ext cx="3851401" cy="1802700"/>
          </a:xfrm>
          <a:prstGeom prst="rect">
            <a:avLst/>
          </a:prstGeom>
          <a:noFill/>
          <a:ln>
            <a:noFill/>
          </a:ln>
        </p:spPr>
        <p:txBody>
          <a:bodyPr spcFirstLastPara="1" wrap="square" lIns="0" tIns="0" rIns="0" bIns="0" anchor="t" anchorCtr="0">
            <a:noAutofit/>
          </a:bodyPr>
          <a:lstStyle/>
          <a:p>
            <a:pPr marL="0" marR="0" lvl="0" indent="0" algn="just" rtl="0">
              <a:lnSpc>
                <a:spcPct val="160000"/>
              </a:lnSpc>
              <a:spcBef>
                <a:spcPts val="0"/>
              </a:spcBef>
              <a:spcAft>
                <a:spcPts val="0"/>
              </a:spcAft>
              <a:buClr>
                <a:srgbClr val="2A2742"/>
              </a:buClr>
              <a:buSzPts val="1750"/>
              <a:buFont typeface="Arimo"/>
              <a:buNone/>
            </a:pPr>
            <a:r>
              <a:rPr lang="en-US" sz="2050" dirty="0">
                <a:solidFill>
                  <a:srgbClr val="2A2742"/>
                </a:solidFill>
                <a:latin typeface="Arimo"/>
                <a:ea typeface="Arimo"/>
                <a:cs typeface="Arimo"/>
                <a:sym typeface="Arimo"/>
              </a:rPr>
              <a:t>Standards are documented agreements containing technical specifications or criteria to ensure that goods, services, and systems are fit for purpose.</a:t>
            </a:r>
            <a:endParaRPr sz="2050" dirty="0">
              <a:solidFill>
                <a:schemeClr val="dk1"/>
              </a:solidFill>
              <a:latin typeface="Calibri"/>
              <a:ea typeface="Calibri"/>
              <a:cs typeface="Calibri"/>
              <a:sym typeface="Calibri"/>
            </a:endParaRPr>
          </a:p>
        </p:txBody>
      </p:sp>
      <p:sp>
        <p:nvSpPr>
          <p:cNvPr id="77" name="Google Shape;77;p2"/>
          <p:cNvSpPr/>
          <p:nvPr/>
        </p:nvSpPr>
        <p:spPr>
          <a:xfrm>
            <a:off x="9842129" y="2889082"/>
            <a:ext cx="3930142" cy="1442085"/>
          </a:xfrm>
          <a:prstGeom prst="rect">
            <a:avLst/>
          </a:prstGeom>
          <a:noFill/>
          <a:ln>
            <a:noFill/>
          </a:ln>
        </p:spPr>
        <p:txBody>
          <a:bodyPr spcFirstLastPara="1" wrap="square" lIns="0" tIns="0" rIns="0" bIns="0" anchor="t" anchorCtr="0">
            <a:noAutofit/>
          </a:bodyPr>
          <a:lstStyle/>
          <a:p>
            <a:pPr marL="0" marR="0" lvl="0" indent="0" algn="just" rtl="0">
              <a:lnSpc>
                <a:spcPct val="160000"/>
              </a:lnSpc>
              <a:spcBef>
                <a:spcPts val="0"/>
              </a:spcBef>
              <a:spcAft>
                <a:spcPts val="0"/>
              </a:spcAft>
              <a:buClr>
                <a:srgbClr val="2A2742"/>
              </a:buClr>
              <a:buSzPts val="1750"/>
              <a:buFont typeface="Arimo"/>
              <a:buNone/>
            </a:pPr>
            <a:r>
              <a:rPr lang="en-US" sz="2150" dirty="0">
                <a:solidFill>
                  <a:srgbClr val="2A2742"/>
                </a:solidFill>
                <a:latin typeface="Arimo"/>
                <a:ea typeface="Arimo"/>
                <a:cs typeface="Arimo"/>
                <a:sym typeface="Arimo"/>
              </a:rPr>
              <a:t>Standards facilitate coordination, cooperation, and technological development, influencing every aspect of modern life.</a:t>
            </a:r>
            <a:endParaRPr sz="2150" dirty="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50" name="Google Shape;550;p28"/>
          <p:cNvSpPr/>
          <p:nvPr/>
        </p:nvSpPr>
        <p:spPr>
          <a:xfrm>
            <a:off x="776287" y="907971"/>
            <a:ext cx="6823948" cy="693182"/>
          </a:xfrm>
          <a:prstGeom prst="rect">
            <a:avLst/>
          </a:prstGeom>
          <a:noFill/>
          <a:ln>
            <a:noFill/>
          </a:ln>
        </p:spPr>
        <p:txBody>
          <a:bodyPr spcFirstLastPara="1" wrap="square" lIns="0" tIns="0" rIns="0" bIns="0" anchor="t" anchorCtr="0">
            <a:noAutofit/>
          </a:bodyPr>
          <a:lstStyle/>
          <a:p>
            <a:pPr marL="0" marR="0" lvl="0" indent="0" algn="l" rtl="0">
              <a:lnSpc>
                <a:spcPct val="125287"/>
              </a:lnSpc>
              <a:spcBef>
                <a:spcPts val="0"/>
              </a:spcBef>
              <a:spcAft>
                <a:spcPts val="0"/>
              </a:spcAft>
              <a:buClr>
                <a:srgbClr val="231971"/>
              </a:buClr>
              <a:buSzPts val="4350"/>
              <a:buFont typeface="Outfit ExtraBold"/>
              <a:buNone/>
            </a:pPr>
            <a:r>
              <a:rPr lang="en-US" sz="4350" b="1">
                <a:solidFill>
                  <a:srgbClr val="231971"/>
                </a:solidFill>
                <a:latin typeface="Outfit ExtraBold"/>
                <a:ea typeface="Outfit ExtraBold"/>
                <a:cs typeface="Outfit ExtraBold"/>
                <a:sym typeface="Outfit ExtraBold"/>
              </a:rPr>
              <a:t>Assigning Action Research</a:t>
            </a:r>
            <a:endParaRPr sz="4350">
              <a:solidFill>
                <a:schemeClr val="dk1"/>
              </a:solidFill>
              <a:latin typeface="Calibri"/>
              <a:ea typeface="Calibri"/>
              <a:cs typeface="Calibri"/>
              <a:sym typeface="Calibri"/>
            </a:endParaRPr>
          </a:p>
        </p:txBody>
      </p:sp>
      <p:sp>
        <p:nvSpPr>
          <p:cNvPr id="551" name="Google Shape;551;p28"/>
          <p:cNvSpPr/>
          <p:nvPr/>
        </p:nvSpPr>
        <p:spPr>
          <a:xfrm>
            <a:off x="776287" y="1933813"/>
            <a:ext cx="7591425" cy="1648063"/>
          </a:xfrm>
          <a:prstGeom prst="roundRect">
            <a:avLst>
              <a:gd name="adj" fmla="val 5653"/>
            </a:avLst>
          </a:prstGeom>
          <a:solidFill>
            <a:srgbClr val="E9E6FA"/>
          </a:solidFill>
          <a:ln w="9525" cap="flat" cmpd="sng">
            <a:solidFill>
              <a:srgbClr val="BDB8D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2" name="Google Shape;552;p28"/>
          <p:cNvSpPr/>
          <p:nvPr/>
        </p:nvSpPr>
        <p:spPr>
          <a:xfrm>
            <a:off x="1005721" y="2163247"/>
            <a:ext cx="3517463" cy="346591"/>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2A2742"/>
              </a:buClr>
              <a:buSzPts val="2150"/>
              <a:buFont typeface="Outfit ExtraBold"/>
              <a:buNone/>
            </a:pPr>
            <a:r>
              <a:rPr lang="en-US" sz="2150" b="1">
                <a:solidFill>
                  <a:srgbClr val="2A2742"/>
                </a:solidFill>
                <a:latin typeface="Outfit ExtraBold"/>
                <a:ea typeface="Outfit ExtraBold"/>
                <a:cs typeface="Outfit ExtraBold"/>
                <a:sym typeface="Outfit ExtraBold"/>
              </a:rPr>
              <a:t>Sectional Committee's Role</a:t>
            </a:r>
            <a:endParaRPr sz="2150">
              <a:solidFill>
                <a:schemeClr val="dk1"/>
              </a:solidFill>
              <a:latin typeface="Calibri"/>
              <a:ea typeface="Calibri"/>
              <a:cs typeface="Calibri"/>
              <a:sym typeface="Calibri"/>
            </a:endParaRPr>
          </a:p>
        </p:txBody>
      </p:sp>
      <p:sp>
        <p:nvSpPr>
          <p:cNvPr id="553" name="Google Shape;553;p28"/>
          <p:cNvSpPr/>
          <p:nvPr/>
        </p:nvSpPr>
        <p:spPr>
          <a:xfrm>
            <a:off x="1005721" y="2642830"/>
            <a:ext cx="7132558" cy="709613"/>
          </a:xfrm>
          <a:prstGeom prst="rect">
            <a:avLst/>
          </a:prstGeom>
          <a:noFill/>
          <a:ln>
            <a:noFill/>
          </a:ln>
        </p:spPr>
        <p:txBody>
          <a:bodyPr spcFirstLastPara="1" wrap="square" lIns="0" tIns="0" rIns="0" bIns="0" anchor="t" anchorCtr="0">
            <a:noAutofit/>
          </a:bodyPr>
          <a:lstStyle/>
          <a:p>
            <a:pPr marL="0" marR="0" lvl="0" indent="0" algn="just" rtl="0">
              <a:lnSpc>
                <a:spcPct val="161764"/>
              </a:lnSpc>
              <a:spcBef>
                <a:spcPts val="0"/>
              </a:spcBef>
              <a:spcAft>
                <a:spcPts val="0"/>
              </a:spcAft>
              <a:buClr>
                <a:srgbClr val="2A2742"/>
              </a:buClr>
              <a:buSzPts val="1700"/>
              <a:buFont typeface="Arimo"/>
              <a:buNone/>
            </a:pPr>
            <a:r>
              <a:rPr lang="en-US" sz="1700" dirty="0">
                <a:solidFill>
                  <a:srgbClr val="2A2742"/>
                </a:solidFill>
                <a:latin typeface="Arimo"/>
                <a:ea typeface="Arimo"/>
                <a:cs typeface="Arimo"/>
                <a:sym typeface="Arimo"/>
              </a:rPr>
              <a:t>The Sectional Committee decides which individuals or organizations will conduct the action research.</a:t>
            </a:r>
            <a:endParaRPr sz="1700" dirty="0">
              <a:solidFill>
                <a:schemeClr val="dk1"/>
              </a:solidFill>
              <a:latin typeface="Calibri"/>
              <a:ea typeface="Calibri"/>
              <a:cs typeface="Calibri"/>
              <a:sym typeface="Calibri"/>
            </a:endParaRPr>
          </a:p>
        </p:txBody>
      </p:sp>
      <p:sp>
        <p:nvSpPr>
          <p:cNvPr id="554" name="Google Shape;554;p28"/>
          <p:cNvSpPr/>
          <p:nvPr/>
        </p:nvSpPr>
        <p:spPr>
          <a:xfrm>
            <a:off x="776287" y="3803690"/>
            <a:ext cx="7591425" cy="1648063"/>
          </a:xfrm>
          <a:prstGeom prst="roundRect">
            <a:avLst>
              <a:gd name="adj" fmla="val 5653"/>
            </a:avLst>
          </a:prstGeom>
          <a:solidFill>
            <a:srgbClr val="E9E6FA"/>
          </a:solidFill>
          <a:ln w="9525" cap="flat" cmpd="sng">
            <a:solidFill>
              <a:srgbClr val="BDB8D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5" name="Google Shape;555;p28"/>
          <p:cNvSpPr/>
          <p:nvPr/>
        </p:nvSpPr>
        <p:spPr>
          <a:xfrm>
            <a:off x="1005721" y="4033123"/>
            <a:ext cx="2772728" cy="346591"/>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2A2742"/>
              </a:buClr>
              <a:buSzPts val="2150"/>
              <a:buFont typeface="Outfit ExtraBold"/>
              <a:buNone/>
            </a:pPr>
            <a:r>
              <a:rPr lang="en-US" sz="2150" b="1">
                <a:solidFill>
                  <a:srgbClr val="2A2742"/>
                </a:solidFill>
                <a:latin typeface="Outfit ExtraBold"/>
                <a:ea typeface="Outfit ExtraBold"/>
                <a:cs typeface="Outfit ExtraBold"/>
                <a:sym typeface="Outfit ExtraBold"/>
              </a:rPr>
              <a:t>Diverse Expertise</a:t>
            </a:r>
            <a:endParaRPr sz="2150">
              <a:solidFill>
                <a:schemeClr val="dk1"/>
              </a:solidFill>
              <a:latin typeface="Calibri"/>
              <a:ea typeface="Calibri"/>
              <a:cs typeface="Calibri"/>
              <a:sym typeface="Calibri"/>
            </a:endParaRPr>
          </a:p>
        </p:txBody>
      </p:sp>
      <p:sp>
        <p:nvSpPr>
          <p:cNvPr id="556" name="Google Shape;556;p28"/>
          <p:cNvSpPr/>
          <p:nvPr/>
        </p:nvSpPr>
        <p:spPr>
          <a:xfrm>
            <a:off x="1005721" y="4512707"/>
            <a:ext cx="7132558" cy="709613"/>
          </a:xfrm>
          <a:prstGeom prst="rect">
            <a:avLst/>
          </a:prstGeom>
          <a:noFill/>
          <a:ln>
            <a:noFill/>
          </a:ln>
        </p:spPr>
        <p:txBody>
          <a:bodyPr spcFirstLastPara="1" wrap="square" lIns="0" tIns="0" rIns="0" bIns="0" anchor="t" anchorCtr="0">
            <a:noAutofit/>
          </a:bodyPr>
          <a:lstStyle/>
          <a:p>
            <a:pPr marL="0" marR="0" lvl="0" indent="0" algn="just" rtl="0">
              <a:lnSpc>
                <a:spcPct val="161764"/>
              </a:lnSpc>
              <a:spcBef>
                <a:spcPts val="0"/>
              </a:spcBef>
              <a:spcAft>
                <a:spcPts val="0"/>
              </a:spcAft>
              <a:buClr>
                <a:srgbClr val="2A2742"/>
              </a:buClr>
              <a:buSzPts val="1700"/>
              <a:buFont typeface="Arimo"/>
              <a:buNone/>
            </a:pPr>
            <a:r>
              <a:rPr lang="en-US" sz="1700" dirty="0">
                <a:solidFill>
                  <a:srgbClr val="2A2742"/>
                </a:solidFill>
                <a:latin typeface="Arimo"/>
                <a:ea typeface="Arimo"/>
                <a:cs typeface="Arimo"/>
                <a:sym typeface="Arimo"/>
              </a:rPr>
              <a:t>Action research can be assigned to committee members, experts, academic institutions, or industry associations.</a:t>
            </a:r>
            <a:endParaRPr sz="1700" dirty="0">
              <a:solidFill>
                <a:schemeClr val="dk1"/>
              </a:solidFill>
              <a:latin typeface="Calibri"/>
              <a:ea typeface="Calibri"/>
              <a:cs typeface="Calibri"/>
              <a:sym typeface="Calibri"/>
            </a:endParaRPr>
          </a:p>
        </p:txBody>
      </p:sp>
      <p:sp>
        <p:nvSpPr>
          <p:cNvPr id="557" name="Google Shape;557;p28"/>
          <p:cNvSpPr/>
          <p:nvPr/>
        </p:nvSpPr>
        <p:spPr>
          <a:xfrm>
            <a:off x="776287" y="5673566"/>
            <a:ext cx="7591425" cy="1648063"/>
          </a:xfrm>
          <a:prstGeom prst="roundRect">
            <a:avLst>
              <a:gd name="adj" fmla="val 5653"/>
            </a:avLst>
          </a:prstGeom>
          <a:solidFill>
            <a:srgbClr val="E9E6FA"/>
          </a:solidFill>
          <a:ln w="9525" cap="flat" cmpd="sng">
            <a:solidFill>
              <a:srgbClr val="BDB8D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8" name="Google Shape;558;p28"/>
          <p:cNvSpPr/>
          <p:nvPr/>
        </p:nvSpPr>
        <p:spPr>
          <a:xfrm>
            <a:off x="1005721" y="5903000"/>
            <a:ext cx="2772728" cy="346591"/>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2A2742"/>
              </a:buClr>
              <a:buSzPts val="2150"/>
              <a:buFont typeface="Outfit ExtraBold"/>
              <a:buNone/>
            </a:pPr>
            <a:r>
              <a:rPr lang="en-US" sz="2150" b="1">
                <a:solidFill>
                  <a:srgbClr val="2A2742"/>
                </a:solidFill>
                <a:latin typeface="Outfit ExtraBold"/>
                <a:ea typeface="Outfit ExtraBold"/>
                <a:cs typeface="Outfit ExtraBold"/>
                <a:sym typeface="Outfit ExtraBold"/>
              </a:rPr>
              <a:t>Timely Submission</a:t>
            </a:r>
            <a:endParaRPr sz="2150">
              <a:solidFill>
                <a:schemeClr val="dk1"/>
              </a:solidFill>
              <a:latin typeface="Calibri"/>
              <a:ea typeface="Calibri"/>
              <a:cs typeface="Calibri"/>
              <a:sym typeface="Calibri"/>
            </a:endParaRPr>
          </a:p>
        </p:txBody>
      </p:sp>
      <p:sp>
        <p:nvSpPr>
          <p:cNvPr id="559" name="Google Shape;559;p28"/>
          <p:cNvSpPr/>
          <p:nvPr/>
        </p:nvSpPr>
        <p:spPr>
          <a:xfrm>
            <a:off x="1005721" y="6382583"/>
            <a:ext cx="7132558" cy="709613"/>
          </a:xfrm>
          <a:prstGeom prst="rect">
            <a:avLst/>
          </a:prstGeom>
          <a:noFill/>
          <a:ln>
            <a:noFill/>
          </a:ln>
        </p:spPr>
        <p:txBody>
          <a:bodyPr spcFirstLastPara="1" wrap="square" lIns="0" tIns="0" rIns="0" bIns="0" anchor="t" anchorCtr="0">
            <a:noAutofit/>
          </a:bodyPr>
          <a:lstStyle/>
          <a:p>
            <a:pPr marL="0" marR="0" lvl="0" indent="0" algn="just" rtl="0">
              <a:lnSpc>
                <a:spcPct val="161764"/>
              </a:lnSpc>
              <a:spcBef>
                <a:spcPts val="0"/>
              </a:spcBef>
              <a:spcAft>
                <a:spcPts val="0"/>
              </a:spcAft>
              <a:buClr>
                <a:srgbClr val="2A2742"/>
              </a:buClr>
              <a:buSzPts val="1700"/>
              <a:buFont typeface="Arimo"/>
              <a:buNone/>
            </a:pPr>
            <a:r>
              <a:rPr lang="en-US" sz="1700" dirty="0">
                <a:solidFill>
                  <a:srgbClr val="2A2742"/>
                </a:solidFill>
                <a:latin typeface="Arimo"/>
                <a:ea typeface="Arimo"/>
                <a:cs typeface="Arimo"/>
                <a:sym typeface="Arimo"/>
              </a:rPr>
              <a:t>The action research report and proposed revisions are submitted to the Sectional Committee within a specified timeline.</a:t>
            </a:r>
            <a:endParaRPr sz="170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8733454" y="1601154"/>
            <a:ext cx="5728996" cy="5900658"/>
          </a:xfrm>
          <a:prstGeom prst="rect">
            <a:avLst/>
          </a:prstGeom>
        </p:spPr>
      </p:pic>
      <p:sp>
        <p:nvSpPr>
          <p:cNvPr id="13" name="TextBox 12"/>
          <p:cNvSpPr txBox="1"/>
          <p:nvPr/>
        </p:nvSpPr>
        <p:spPr>
          <a:xfrm>
            <a:off x="12710160" y="7707086"/>
            <a:ext cx="1920240" cy="418011"/>
          </a:xfrm>
          <a:prstGeom prst="rect">
            <a:avLst/>
          </a:prstGeom>
          <a:solidFill>
            <a:srgbClr val="C0BED8"/>
          </a:solidFill>
        </p:spPr>
        <p:txBody>
          <a:bodyPr wrap="square" rtlCol="0">
            <a:spAutoFit/>
          </a:bodyPr>
          <a:lstStyle/>
          <a:p>
            <a:endParaRPr lang="en-IN" dirty="0"/>
          </a:p>
        </p:txBody>
      </p:sp>
    </p:spTree>
    <p:extLst>
      <p:ext uri="{BB962C8B-B14F-4D97-AF65-F5344CB8AC3E}">
        <p14:creationId xmlns:p14="http://schemas.microsoft.com/office/powerpoint/2010/main" val="1367549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29"/>
          <p:cNvSpPr/>
          <p:nvPr/>
        </p:nvSpPr>
        <p:spPr>
          <a:xfrm>
            <a:off x="615843" y="673445"/>
            <a:ext cx="7670028" cy="771525"/>
          </a:xfrm>
          <a:prstGeom prst="rect">
            <a:avLst/>
          </a:prstGeom>
          <a:noFill/>
          <a:ln>
            <a:noFill/>
          </a:ln>
        </p:spPr>
        <p:txBody>
          <a:bodyPr spcFirstLastPara="1" wrap="square" lIns="0" tIns="0" rIns="0" bIns="0" anchor="t" anchorCtr="0">
            <a:noAutofit/>
          </a:bodyPr>
          <a:lstStyle/>
          <a:p>
            <a:pPr marL="0" marR="0" lvl="0" indent="0" algn="l" rtl="0">
              <a:lnSpc>
                <a:spcPct val="124742"/>
              </a:lnSpc>
              <a:spcBef>
                <a:spcPts val="0"/>
              </a:spcBef>
              <a:spcAft>
                <a:spcPts val="0"/>
              </a:spcAft>
              <a:buClr>
                <a:srgbClr val="231971"/>
              </a:buClr>
              <a:buSzPts val="4850"/>
              <a:buFont typeface="Outfit ExtraBold"/>
              <a:buNone/>
            </a:pPr>
            <a:r>
              <a:rPr lang="en-US" sz="4850" b="1" dirty="0">
                <a:solidFill>
                  <a:srgbClr val="231971"/>
                </a:solidFill>
                <a:latin typeface="Outfit ExtraBold"/>
                <a:ea typeface="Outfit ExtraBold"/>
                <a:cs typeface="Outfit ExtraBold"/>
                <a:sym typeface="Outfit ExtraBold"/>
              </a:rPr>
              <a:t>Continuous Improvement</a:t>
            </a:r>
            <a:endParaRPr sz="4850" dirty="0">
              <a:solidFill>
                <a:schemeClr val="dk1"/>
              </a:solidFill>
              <a:latin typeface="Calibri"/>
              <a:ea typeface="Calibri"/>
              <a:cs typeface="Calibri"/>
              <a:sym typeface="Calibri"/>
            </a:endParaRPr>
          </a:p>
        </p:txBody>
      </p:sp>
      <p:pic>
        <p:nvPicPr>
          <p:cNvPr id="566" name="Google Shape;566;p29" descr="preencoded.png"/>
          <p:cNvPicPr preferRelativeResize="0"/>
          <p:nvPr/>
        </p:nvPicPr>
        <p:blipFill rotWithShape="1">
          <a:blip r:embed="rId3">
            <a:alphaModFix/>
          </a:blip>
          <a:srcRect/>
          <a:stretch/>
        </p:blipFill>
        <p:spPr>
          <a:xfrm>
            <a:off x="615843" y="2082837"/>
            <a:ext cx="4053840" cy="2505432"/>
          </a:xfrm>
          <a:prstGeom prst="rect">
            <a:avLst/>
          </a:prstGeom>
          <a:noFill/>
          <a:ln>
            <a:noFill/>
          </a:ln>
        </p:spPr>
      </p:pic>
      <p:sp>
        <p:nvSpPr>
          <p:cNvPr id="567" name="Google Shape;567;p29"/>
          <p:cNvSpPr/>
          <p:nvPr/>
        </p:nvSpPr>
        <p:spPr>
          <a:xfrm>
            <a:off x="864037" y="4779883"/>
            <a:ext cx="3156228" cy="385763"/>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A2742"/>
              </a:buClr>
              <a:buSzPts val="2400"/>
              <a:buFont typeface="Outfit ExtraBold"/>
              <a:buNone/>
            </a:pPr>
            <a:r>
              <a:rPr lang="en-US" sz="2400" b="1" dirty="0">
                <a:solidFill>
                  <a:srgbClr val="2A2742"/>
                </a:solidFill>
                <a:latin typeface="Outfit ExtraBold"/>
                <a:ea typeface="Outfit ExtraBold"/>
                <a:cs typeface="Outfit ExtraBold"/>
                <a:sym typeface="Outfit ExtraBold"/>
              </a:rPr>
              <a:t>Responsive to Change</a:t>
            </a:r>
            <a:endParaRPr sz="2400" dirty="0">
              <a:solidFill>
                <a:schemeClr val="dk1"/>
              </a:solidFill>
              <a:latin typeface="Calibri"/>
              <a:ea typeface="Calibri"/>
              <a:cs typeface="Calibri"/>
              <a:sym typeface="Calibri"/>
            </a:endParaRPr>
          </a:p>
        </p:txBody>
      </p:sp>
      <p:sp>
        <p:nvSpPr>
          <p:cNvPr id="568" name="Google Shape;568;p29"/>
          <p:cNvSpPr/>
          <p:nvPr/>
        </p:nvSpPr>
        <p:spPr>
          <a:xfrm>
            <a:off x="864037" y="5371530"/>
            <a:ext cx="4053840" cy="1580198"/>
          </a:xfrm>
          <a:prstGeom prst="rect">
            <a:avLst/>
          </a:prstGeom>
          <a:noFill/>
          <a:ln>
            <a:noFill/>
          </a:ln>
        </p:spPr>
        <p:txBody>
          <a:bodyPr spcFirstLastPara="1" wrap="square" lIns="0" tIns="0" rIns="0" bIns="0" anchor="t" anchorCtr="0">
            <a:noAutofit/>
          </a:bodyPr>
          <a:lstStyle/>
          <a:p>
            <a:pPr marL="0" marR="0" lvl="0" indent="0" algn="just" rtl="0">
              <a:lnSpc>
                <a:spcPct val="163157"/>
              </a:lnSpc>
              <a:spcBef>
                <a:spcPts val="0"/>
              </a:spcBef>
              <a:spcAft>
                <a:spcPts val="0"/>
              </a:spcAft>
              <a:buClr>
                <a:srgbClr val="2A2742"/>
              </a:buClr>
              <a:buSzPts val="1900"/>
              <a:buFont typeface="Arimo"/>
              <a:buNone/>
            </a:pPr>
            <a:r>
              <a:rPr lang="en-US" sz="1900" dirty="0">
                <a:solidFill>
                  <a:srgbClr val="2A2742"/>
                </a:solidFill>
                <a:latin typeface="Arimo"/>
                <a:ea typeface="Arimo"/>
                <a:cs typeface="Arimo"/>
                <a:sym typeface="Arimo"/>
              </a:rPr>
              <a:t>The standardization process adapts to technological advancements, stakeholder feedback, and evolving needs.</a:t>
            </a:r>
            <a:endParaRPr sz="1900" dirty="0">
              <a:solidFill>
                <a:schemeClr val="dk1"/>
              </a:solidFill>
              <a:latin typeface="Calibri"/>
              <a:ea typeface="Calibri"/>
              <a:cs typeface="Calibri"/>
              <a:sym typeface="Calibri"/>
            </a:endParaRPr>
          </a:p>
        </p:txBody>
      </p:sp>
      <p:sp>
        <p:nvSpPr>
          <p:cNvPr id="570" name="Google Shape;570;p29"/>
          <p:cNvSpPr/>
          <p:nvPr/>
        </p:nvSpPr>
        <p:spPr>
          <a:xfrm>
            <a:off x="5323284" y="4874231"/>
            <a:ext cx="3086100" cy="385763"/>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A2742"/>
              </a:buClr>
              <a:buSzPts val="2400"/>
              <a:buFont typeface="Outfit ExtraBold"/>
              <a:buNone/>
            </a:pPr>
            <a:r>
              <a:rPr lang="en-US" sz="2400" b="1" dirty="0">
                <a:solidFill>
                  <a:srgbClr val="2A2742"/>
                </a:solidFill>
                <a:latin typeface="Outfit ExtraBold"/>
                <a:ea typeface="Outfit ExtraBold"/>
                <a:cs typeface="Outfit ExtraBold"/>
                <a:sym typeface="Outfit ExtraBold"/>
              </a:rPr>
              <a:t>Collaborative Effort</a:t>
            </a:r>
            <a:endParaRPr sz="2400" dirty="0">
              <a:solidFill>
                <a:schemeClr val="dk1"/>
              </a:solidFill>
              <a:latin typeface="Calibri"/>
              <a:ea typeface="Calibri"/>
              <a:cs typeface="Calibri"/>
              <a:sym typeface="Calibri"/>
            </a:endParaRPr>
          </a:p>
        </p:txBody>
      </p:sp>
      <p:sp>
        <p:nvSpPr>
          <p:cNvPr id="571" name="Google Shape;571;p29"/>
          <p:cNvSpPr/>
          <p:nvPr/>
        </p:nvSpPr>
        <p:spPr>
          <a:xfrm>
            <a:off x="5288160" y="5371530"/>
            <a:ext cx="4053959" cy="1580198"/>
          </a:xfrm>
          <a:prstGeom prst="rect">
            <a:avLst/>
          </a:prstGeom>
          <a:noFill/>
          <a:ln>
            <a:noFill/>
          </a:ln>
        </p:spPr>
        <p:txBody>
          <a:bodyPr spcFirstLastPara="1" wrap="square" lIns="0" tIns="0" rIns="0" bIns="0" anchor="t" anchorCtr="0">
            <a:noAutofit/>
          </a:bodyPr>
          <a:lstStyle/>
          <a:p>
            <a:pPr marL="0" marR="0" lvl="0" indent="0" algn="just" rtl="0">
              <a:lnSpc>
                <a:spcPct val="163157"/>
              </a:lnSpc>
              <a:spcBef>
                <a:spcPts val="0"/>
              </a:spcBef>
              <a:spcAft>
                <a:spcPts val="0"/>
              </a:spcAft>
              <a:buClr>
                <a:srgbClr val="2A2742"/>
              </a:buClr>
              <a:buSzPts val="1900"/>
              <a:buFont typeface="Arimo"/>
              <a:buNone/>
            </a:pPr>
            <a:r>
              <a:rPr lang="en-US" sz="1900" dirty="0">
                <a:solidFill>
                  <a:srgbClr val="2A2742"/>
                </a:solidFill>
                <a:latin typeface="Arimo"/>
                <a:ea typeface="Arimo"/>
                <a:cs typeface="Arimo"/>
                <a:sym typeface="Arimo"/>
              </a:rPr>
              <a:t>Sectional Committees, experts, and stakeholders work together to ensure standards remain relevant and effective.</a:t>
            </a:r>
            <a:endParaRPr sz="1900" dirty="0">
              <a:solidFill>
                <a:schemeClr val="dk1"/>
              </a:solidFill>
              <a:latin typeface="Calibri"/>
              <a:ea typeface="Calibri"/>
              <a:cs typeface="Calibri"/>
              <a:sym typeface="Calibri"/>
            </a:endParaRPr>
          </a:p>
        </p:txBody>
      </p:sp>
      <p:sp>
        <p:nvSpPr>
          <p:cNvPr id="573" name="Google Shape;573;p29"/>
          <p:cNvSpPr/>
          <p:nvPr/>
        </p:nvSpPr>
        <p:spPr>
          <a:xfrm>
            <a:off x="9712403" y="4890976"/>
            <a:ext cx="3086100" cy="385763"/>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A2742"/>
              </a:buClr>
              <a:buSzPts val="2400"/>
              <a:buFont typeface="Outfit ExtraBold"/>
              <a:buNone/>
            </a:pPr>
            <a:r>
              <a:rPr lang="en-US" sz="2400" b="1" dirty="0">
                <a:solidFill>
                  <a:srgbClr val="2A2742"/>
                </a:solidFill>
                <a:latin typeface="Outfit ExtraBold"/>
                <a:ea typeface="Outfit ExtraBold"/>
                <a:cs typeface="Outfit ExtraBold"/>
                <a:sym typeface="Outfit ExtraBold"/>
              </a:rPr>
              <a:t>Delivering Value</a:t>
            </a:r>
            <a:endParaRPr sz="2400" dirty="0">
              <a:solidFill>
                <a:schemeClr val="dk1"/>
              </a:solidFill>
              <a:latin typeface="Calibri"/>
              <a:ea typeface="Calibri"/>
              <a:cs typeface="Calibri"/>
              <a:sym typeface="Calibri"/>
            </a:endParaRPr>
          </a:p>
        </p:txBody>
      </p:sp>
      <p:sp>
        <p:nvSpPr>
          <p:cNvPr id="574" name="Google Shape;574;p29"/>
          <p:cNvSpPr/>
          <p:nvPr/>
        </p:nvSpPr>
        <p:spPr>
          <a:xfrm>
            <a:off x="9712402" y="5466150"/>
            <a:ext cx="4053840" cy="1580198"/>
          </a:xfrm>
          <a:prstGeom prst="rect">
            <a:avLst/>
          </a:prstGeom>
          <a:noFill/>
          <a:ln>
            <a:noFill/>
          </a:ln>
        </p:spPr>
        <p:txBody>
          <a:bodyPr spcFirstLastPara="1" wrap="square" lIns="0" tIns="0" rIns="0" bIns="0" anchor="t" anchorCtr="0">
            <a:noAutofit/>
          </a:bodyPr>
          <a:lstStyle/>
          <a:p>
            <a:pPr marL="0" marR="0" lvl="0" indent="0" algn="just" rtl="0">
              <a:lnSpc>
                <a:spcPct val="163157"/>
              </a:lnSpc>
              <a:spcBef>
                <a:spcPts val="0"/>
              </a:spcBef>
              <a:spcAft>
                <a:spcPts val="0"/>
              </a:spcAft>
              <a:buClr>
                <a:srgbClr val="2A2742"/>
              </a:buClr>
              <a:buSzPts val="1900"/>
              <a:buFont typeface="Arimo"/>
              <a:buNone/>
            </a:pPr>
            <a:r>
              <a:rPr lang="en-US" sz="1900" dirty="0">
                <a:solidFill>
                  <a:srgbClr val="2A2742"/>
                </a:solidFill>
                <a:latin typeface="Arimo"/>
                <a:ea typeface="Arimo"/>
                <a:cs typeface="Arimo"/>
                <a:sym typeface="Arimo"/>
              </a:rPr>
              <a:t>The standardization process aims to develop high-quality standards that benefit industry, consumers, and society.</a:t>
            </a:r>
            <a:endParaRPr sz="190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4"/>
          <a:stretch>
            <a:fillRect/>
          </a:stretch>
        </p:blipFill>
        <p:spPr>
          <a:xfrm>
            <a:off x="5288161" y="2082837"/>
            <a:ext cx="4053959" cy="2505432"/>
          </a:xfrm>
          <a:prstGeom prst="rect">
            <a:avLst/>
          </a:prstGeom>
        </p:spPr>
      </p:pic>
      <p:pic>
        <p:nvPicPr>
          <p:cNvPr id="3" name="Picture 2"/>
          <p:cNvPicPr>
            <a:picLocks noChangeAspect="1"/>
          </p:cNvPicPr>
          <p:nvPr/>
        </p:nvPicPr>
        <p:blipFill>
          <a:blip r:embed="rId5"/>
          <a:stretch>
            <a:fillRect/>
          </a:stretch>
        </p:blipFill>
        <p:spPr>
          <a:xfrm>
            <a:off x="9712404" y="2082837"/>
            <a:ext cx="4053840" cy="2505432"/>
          </a:xfrm>
          <a:prstGeom prst="rect">
            <a:avLst/>
          </a:prstGeom>
        </p:spPr>
      </p:pic>
      <p:sp>
        <p:nvSpPr>
          <p:cNvPr id="12" name="TextBox 11"/>
          <p:cNvSpPr txBox="1"/>
          <p:nvPr/>
        </p:nvSpPr>
        <p:spPr>
          <a:xfrm>
            <a:off x="12710160" y="7707086"/>
            <a:ext cx="1920240" cy="418011"/>
          </a:xfrm>
          <a:prstGeom prst="rect">
            <a:avLst/>
          </a:prstGeom>
          <a:solidFill>
            <a:srgbClr val="C0BED8"/>
          </a:solidFill>
        </p:spPr>
        <p:txBody>
          <a:bodyPr wrap="square" rtlCol="0">
            <a:spAutoFit/>
          </a:bodyPr>
          <a:lstStyle/>
          <a:p>
            <a:endParaRPr lang="en-IN" dirty="0"/>
          </a:p>
        </p:txBody>
      </p:sp>
    </p:spTree>
    <p:extLst>
      <p:ext uri="{BB962C8B-B14F-4D97-AF65-F5344CB8AC3E}">
        <p14:creationId xmlns:p14="http://schemas.microsoft.com/office/powerpoint/2010/main" val="266149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3"/>
          <p:cNvSpPr/>
          <p:nvPr/>
        </p:nvSpPr>
        <p:spPr>
          <a:xfrm>
            <a:off x="1035010" y="445627"/>
            <a:ext cx="6172200" cy="771525"/>
          </a:xfrm>
          <a:prstGeom prst="rect">
            <a:avLst/>
          </a:prstGeom>
          <a:noFill/>
          <a:ln>
            <a:noFill/>
          </a:ln>
        </p:spPr>
        <p:txBody>
          <a:bodyPr spcFirstLastPara="1" wrap="square" lIns="0" tIns="0" rIns="0" bIns="0" anchor="t" anchorCtr="0">
            <a:noAutofit/>
          </a:bodyPr>
          <a:lstStyle/>
          <a:p>
            <a:pPr marL="0" marR="0" lvl="0" indent="0" algn="l" rtl="0">
              <a:lnSpc>
                <a:spcPct val="124742"/>
              </a:lnSpc>
              <a:spcBef>
                <a:spcPts val="0"/>
              </a:spcBef>
              <a:spcAft>
                <a:spcPts val="0"/>
              </a:spcAft>
              <a:buClr>
                <a:srgbClr val="231971"/>
              </a:buClr>
              <a:buSzPts val="4850"/>
              <a:buFont typeface="Outfit ExtraBold"/>
              <a:buNone/>
            </a:pPr>
            <a:r>
              <a:rPr lang="en-US" sz="4850" b="1" dirty="0" smtClean="0">
                <a:solidFill>
                  <a:srgbClr val="231971"/>
                </a:solidFill>
                <a:latin typeface="Outfit ExtraBold"/>
                <a:ea typeface="Outfit ExtraBold"/>
                <a:cs typeface="Outfit ExtraBold"/>
                <a:sym typeface="Outfit ExtraBold"/>
              </a:rPr>
              <a:t>Types </a:t>
            </a:r>
            <a:r>
              <a:rPr lang="en-US" sz="4850" b="1" dirty="0">
                <a:solidFill>
                  <a:srgbClr val="231971"/>
                </a:solidFill>
                <a:latin typeface="Outfit ExtraBold"/>
                <a:ea typeface="Outfit ExtraBold"/>
                <a:cs typeface="Outfit ExtraBold"/>
                <a:sym typeface="Outfit ExtraBold"/>
              </a:rPr>
              <a:t>of Standards</a:t>
            </a:r>
            <a:endParaRPr sz="4850" dirty="0">
              <a:solidFill>
                <a:schemeClr val="dk1"/>
              </a:solidFill>
              <a:latin typeface="Calibri"/>
              <a:ea typeface="Calibri"/>
              <a:cs typeface="Calibri"/>
              <a:sym typeface="Calibri"/>
            </a:endParaRPr>
          </a:p>
        </p:txBody>
      </p:sp>
      <p:sp>
        <p:nvSpPr>
          <p:cNvPr id="84" name="Google Shape;84;p3"/>
          <p:cNvSpPr/>
          <p:nvPr/>
        </p:nvSpPr>
        <p:spPr>
          <a:xfrm>
            <a:off x="880705" y="1682978"/>
            <a:ext cx="3394710" cy="385763"/>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31971"/>
              </a:buClr>
              <a:buSzPts val="2400"/>
              <a:buFont typeface="Outfit ExtraBold"/>
              <a:buNone/>
            </a:pPr>
            <a:r>
              <a:rPr lang="en-US" sz="2400" b="1" dirty="0">
                <a:solidFill>
                  <a:srgbClr val="231971"/>
                </a:solidFill>
                <a:latin typeface="Outfit ExtraBold"/>
                <a:ea typeface="Outfit ExtraBold"/>
                <a:cs typeface="Outfit ExtraBold"/>
                <a:sym typeface="Outfit ExtraBold"/>
              </a:rPr>
              <a:t>Basic Standards</a:t>
            </a:r>
            <a:endParaRPr sz="2400" dirty="0">
              <a:solidFill>
                <a:schemeClr val="dk1"/>
              </a:solidFill>
              <a:latin typeface="Calibri"/>
              <a:ea typeface="Calibri"/>
              <a:cs typeface="Calibri"/>
              <a:sym typeface="Calibri"/>
            </a:endParaRPr>
          </a:p>
        </p:txBody>
      </p:sp>
      <p:sp>
        <p:nvSpPr>
          <p:cNvPr id="85" name="Google Shape;85;p3"/>
          <p:cNvSpPr/>
          <p:nvPr/>
        </p:nvSpPr>
        <p:spPr>
          <a:xfrm>
            <a:off x="864040" y="2541600"/>
            <a:ext cx="3898821" cy="1185148"/>
          </a:xfrm>
          <a:prstGeom prst="rect">
            <a:avLst/>
          </a:prstGeom>
          <a:noFill/>
          <a:ln>
            <a:noFill/>
          </a:ln>
        </p:spPr>
        <p:txBody>
          <a:bodyPr spcFirstLastPara="1" wrap="square" lIns="0" tIns="0" rIns="0" bIns="0" anchor="t" anchorCtr="0">
            <a:noAutofit/>
          </a:bodyPr>
          <a:lstStyle/>
          <a:p>
            <a:pPr marL="0" marR="0" lvl="0" indent="0" algn="just" rtl="0">
              <a:lnSpc>
                <a:spcPct val="163157"/>
              </a:lnSpc>
              <a:spcBef>
                <a:spcPts val="0"/>
              </a:spcBef>
              <a:spcAft>
                <a:spcPts val="0"/>
              </a:spcAft>
              <a:buClr>
                <a:srgbClr val="2A2742"/>
              </a:buClr>
              <a:buSzPts val="1900"/>
              <a:buFont typeface="Arimo"/>
              <a:buNone/>
            </a:pPr>
            <a:r>
              <a:rPr lang="en-US" sz="2000" dirty="0">
                <a:solidFill>
                  <a:schemeClr val="dk1"/>
                </a:solidFill>
                <a:latin typeface="Times New Roman"/>
                <a:ea typeface="Times New Roman"/>
                <a:cs typeface="Times New Roman"/>
                <a:sym typeface="Times New Roman"/>
              </a:rPr>
              <a:t>These include standards on nomenclature, terminology, graphic symbols, system of units, preferred numbers etc. Few examples of basic standards are; Fire Fighting Equipment - Glossary of Terms, IS 2 : 2022 Rules for rounding off numerical values etc.</a:t>
            </a:r>
            <a:endParaRPr sz="2000" dirty="0">
              <a:solidFill>
                <a:schemeClr val="dk1"/>
              </a:solidFill>
              <a:latin typeface="Times New Roman"/>
              <a:ea typeface="Times New Roman"/>
              <a:cs typeface="Times New Roman"/>
              <a:sym typeface="Times New Roman"/>
            </a:endParaRPr>
          </a:p>
          <a:p>
            <a:pPr marL="0" marR="0" lvl="0" indent="0" algn="just" rtl="0">
              <a:lnSpc>
                <a:spcPct val="163157"/>
              </a:lnSpc>
              <a:spcBef>
                <a:spcPts val="0"/>
              </a:spcBef>
              <a:spcAft>
                <a:spcPts val="0"/>
              </a:spcAft>
              <a:buClr>
                <a:srgbClr val="2A2742"/>
              </a:buClr>
              <a:buSzPts val="1900"/>
              <a:buFont typeface="Arimo"/>
              <a:buNone/>
            </a:pPr>
            <a:endParaRPr sz="2000" dirty="0">
              <a:solidFill>
                <a:schemeClr val="dk1"/>
              </a:solidFill>
              <a:latin typeface="Times New Roman"/>
              <a:ea typeface="Times New Roman"/>
              <a:cs typeface="Times New Roman"/>
              <a:sym typeface="Times New Roman"/>
            </a:endParaRPr>
          </a:p>
        </p:txBody>
      </p:sp>
      <p:sp>
        <p:nvSpPr>
          <p:cNvPr id="86" name="Google Shape;86;p3"/>
          <p:cNvSpPr/>
          <p:nvPr/>
        </p:nvSpPr>
        <p:spPr>
          <a:xfrm>
            <a:off x="5388671" y="1682978"/>
            <a:ext cx="3257074" cy="385763"/>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31971"/>
              </a:buClr>
              <a:buSzPts val="2400"/>
              <a:buFont typeface="Outfit ExtraBold"/>
              <a:buNone/>
            </a:pPr>
            <a:r>
              <a:rPr lang="en-US" sz="2400" b="1" dirty="0">
                <a:solidFill>
                  <a:srgbClr val="231971"/>
                </a:solidFill>
                <a:latin typeface="Outfit ExtraBold"/>
                <a:ea typeface="Outfit ExtraBold"/>
                <a:cs typeface="Outfit ExtraBold"/>
                <a:sym typeface="Outfit ExtraBold"/>
              </a:rPr>
              <a:t>Product Specifications</a:t>
            </a:r>
            <a:endParaRPr sz="2400" dirty="0">
              <a:solidFill>
                <a:schemeClr val="dk1"/>
              </a:solidFill>
              <a:latin typeface="Calibri"/>
              <a:ea typeface="Calibri"/>
              <a:cs typeface="Calibri"/>
              <a:sym typeface="Calibri"/>
            </a:endParaRPr>
          </a:p>
        </p:txBody>
      </p:sp>
      <p:sp>
        <p:nvSpPr>
          <p:cNvPr id="87" name="Google Shape;87;p3"/>
          <p:cNvSpPr/>
          <p:nvPr/>
        </p:nvSpPr>
        <p:spPr>
          <a:xfrm>
            <a:off x="5372695" y="2541600"/>
            <a:ext cx="3898821" cy="1185148"/>
          </a:xfrm>
          <a:prstGeom prst="rect">
            <a:avLst/>
          </a:prstGeom>
          <a:noFill/>
          <a:ln>
            <a:noFill/>
          </a:ln>
        </p:spPr>
        <p:txBody>
          <a:bodyPr spcFirstLastPara="1" wrap="square" lIns="0" tIns="0" rIns="0" bIns="0" anchor="t" anchorCtr="0">
            <a:noAutofit/>
          </a:bodyPr>
          <a:lstStyle/>
          <a:p>
            <a:pPr marL="0" marR="0" lvl="0" indent="0" algn="just" rtl="0">
              <a:lnSpc>
                <a:spcPct val="163157"/>
              </a:lnSpc>
              <a:spcBef>
                <a:spcPts val="0"/>
              </a:spcBef>
              <a:spcAft>
                <a:spcPts val="0"/>
              </a:spcAft>
              <a:buClr>
                <a:srgbClr val="2A2742"/>
              </a:buClr>
              <a:buSzPts val="1900"/>
              <a:buFont typeface="Arimo"/>
              <a:buNone/>
            </a:pPr>
            <a:r>
              <a:rPr lang="en-US" sz="2000" dirty="0">
                <a:solidFill>
                  <a:srgbClr val="2A2742"/>
                </a:solidFill>
                <a:latin typeface="Times New Roman" panose="02020603050405020304" pitchFamily="18" charset="0"/>
                <a:ea typeface="Arimo"/>
                <a:cs typeface="Times New Roman" panose="02020603050405020304" pitchFamily="18" charset="0"/>
                <a:sym typeface="Arimo"/>
              </a:rPr>
              <a:t>Comprehensive requirements for materials, products, and their production, processing, and </a:t>
            </a:r>
            <a:r>
              <a:rPr lang="en-US" sz="2000" dirty="0" smtClean="0">
                <a:solidFill>
                  <a:srgbClr val="2A2742"/>
                </a:solidFill>
                <a:latin typeface="Times New Roman" panose="02020603050405020304" pitchFamily="18" charset="0"/>
                <a:ea typeface="Arimo"/>
                <a:cs typeface="Times New Roman" panose="02020603050405020304" pitchFamily="18" charset="0"/>
                <a:sym typeface="Arimo"/>
              </a:rPr>
              <a:t>use. Few</a:t>
            </a:r>
            <a:r>
              <a:rPr lang="en-US" sz="2000" dirty="0" smtClean="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000" dirty="0">
                <a:solidFill>
                  <a:schemeClr val="dk1"/>
                </a:solidFill>
                <a:latin typeface="Times New Roman" panose="02020603050405020304" pitchFamily="18" charset="0"/>
                <a:ea typeface="Times New Roman"/>
                <a:cs typeface="Times New Roman" panose="02020603050405020304" pitchFamily="18" charset="0"/>
                <a:sym typeface="Times New Roman"/>
              </a:rPr>
              <a:t>examples of product standards are IS 1: 1968 Specification for the national flag of India (cotton khadi), IS 4246 : 2002 Domestic gas stoves for use with liquefied petroleum gases </a:t>
            </a:r>
            <a:endParaRPr sz="2000" dirty="0">
              <a:solidFill>
                <a:schemeClr val="dk1"/>
              </a:solidFill>
              <a:latin typeface="Times New Roman" panose="02020603050405020304" pitchFamily="18" charset="0"/>
              <a:ea typeface="Calibri"/>
              <a:cs typeface="Times New Roman" panose="02020603050405020304" pitchFamily="18" charset="0"/>
              <a:sym typeface="Calibri"/>
            </a:endParaRPr>
          </a:p>
        </p:txBody>
      </p:sp>
      <p:sp>
        <p:nvSpPr>
          <p:cNvPr id="88" name="Google Shape;88;p3"/>
          <p:cNvSpPr/>
          <p:nvPr/>
        </p:nvSpPr>
        <p:spPr>
          <a:xfrm>
            <a:off x="9913306" y="1682978"/>
            <a:ext cx="3524369" cy="385763"/>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31971"/>
              </a:buClr>
              <a:buSzPts val="2400"/>
              <a:buFont typeface="Outfit ExtraBold"/>
              <a:buNone/>
            </a:pPr>
            <a:r>
              <a:rPr lang="en-US" sz="2400" b="1" dirty="0">
                <a:solidFill>
                  <a:srgbClr val="231971"/>
                </a:solidFill>
                <a:latin typeface="Outfit ExtraBold"/>
                <a:ea typeface="Outfit ExtraBold"/>
                <a:cs typeface="Outfit ExtraBold"/>
                <a:sym typeface="Outfit ExtraBold"/>
              </a:rPr>
              <a:t>Sampling and Inspection</a:t>
            </a:r>
            <a:endParaRPr sz="2400" dirty="0">
              <a:solidFill>
                <a:schemeClr val="dk1"/>
              </a:solidFill>
              <a:latin typeface="Calibri"/>
              <a:ea typeface="Calibri"/>
              <a:cs typeface="Calibri"/>
              <a:sym typeface="Calibri"/>
            </a:endParaRPr>
          </a:p>
        </p:txBody>
      </p:sp>
      <p:sp>
        <p:nvSpPr>
          <p:cNvPr id="89" name="Google Shape;89;p3"/>
          <p:cNvSpPr/>
          <p:nvPr/>
        </p:nvSpPr>
        <p:spPr>
          <a:xfrm>
            <a:off x="9771480" y="2541600"/>
            <a:ext cx="3898800" cy="3150000"/>
          </a:xfrm>
          <a:prstGeom prst="rect">
            <a:avLst/>
          </a:prstGeom>
          <a:noFill/>
          <a:ln>
            <a:noFill/>
          </a:ln>
        </p:spPr>
        <p:txBody>
          <a:bodyPr spcFirstLastPara="1" wrap="square" lIns="0" tIns="0" rIns="0" bIns="0" anchor="t" anchorCtr="0">
            <a:noAutofit/>
          </a:bodyPr>
          <a:lstStyle/>
          <a:p>
            <a:pPr marL="0" marR="0" lvl="0" indent="0" algn="just" rtl="0">
              <a:lnSpc>
                <a:spcPct val="163157"/>
              </a:lnSpc>
              <a:spcBef>
                <a:spcPts val="0"/>
              </a:spcBef>
              <a:spcAft>
                <a:spcPts val="0"/>
              </a:spcAft>
              <a:buClr>
                <a:srgbClr val="2A2742"/>
              </a:buClr>
              <a:buSzPts val="1900"/>
              <a:buFont typeface="Arimo"/>
              <a:buNone/>
            </a:pPr>
            <a:r>
              <a:rPr lang="en-US" sz="2000" dirty="0">
                <a:solidFill>
                  <a:srgbClr val="2A2742"/>
                </a:solidFill>
                <a:latin typeface="Times New Roman" panose="02020603050405020304" pitchFamily="18" charset="0"/>
                <a:ea typeface="Arimo"/>
                <a:cs typeface="Times New Roman" panose="02020603050405020304" pitchFamily="18" charset="0"/>
                <a:sym typeface="Arimo"/>
              </a:rPr>
              <a:t>Standardized protocols for sampling and inspecting goods to ensure consistent </a:t>
            </a:r>
            <a:r>
              <a:rPr lang="en-US" sz="2000" dirty="0" smtClean="0">
                <a:solidFill>
                  <a:srgbClr val="2A2742"/>
                </a:solidFill>
                <a:latin typeface="Times New Roman" panose="02020603050405020304" pitchFamily="18" charset="0"/>
                <a:ea typeface="Arimo"/>
                <a:cs typeface="Times New Roman" panose="02020603050405020304" pitchFamily="18" charset="0"/>
                <a:sym typeface="Arimo"/>
              </a:rPr>
              <a:t>quality. Examples </a:t>
            </a:r>
            <a:r>
              <a:rPr lang="en-US" sz="2000" dirty="0">
                <a:solidFill>
                  <a:srgbClr val="2A2742"/>
                </a:solidFill>
                <a:latin typeface="Times New Roman" panose="02020603050405020304" pitchFamily="18" charset="0"/>
                <a:ea typeface="Arimo"/>
                <a:cs typeface="Times New Roman" panose="02020603050405020304" pitchFamily="18" charset="0"/>
                <a:sym typeface="Arimo"/>
              </a:rPr>
              <a:t>are </a:t>
            </a:r>
            <a:r>
              <a:rPr lang="en-US" sz="2000" dirty="0">
                <a:solidFill>
                  <a:schemeClr val="dk1"/>
                </a:solidFill>
                <a:latin typeface="Times New Roman" panose="02020603050405020304" pitchFamily="18" charset="0"/>
                <a:ea typeface="Times New Roman"/>
                <a:cs typeface="Times New Roman" panose="02020603050405020304" pitchFamily="18" charset="0"/>
                <a:sym typeface="Times New Roman"/>
              </a:rPr>
              <a:t>IS 10572 : 1983 Methods of sampling for pumps,     IS 9040 : 1978 Methods for sampling of utensils </a:t>
            </a:r>
            <a:r>
              <a:rPr lang="en-US" sz="2000" dirty="0" smtClean="0">
                <a:solidFill>
                  <a:schemeClr val="dk1"/>
                </a:solidFill>
                <a:latin typeface="Times New Roman" panose="02020603050405020304" pitchFamily="18" charset="0"/>
                <a:ea typeface="Times New Roman"/>
                <a:cs typeface="Times New Roman" panose="02020603050405020304" pitchFamily="18" charset="0"/>
                <a:sym typeface="Times New Roman"/>
              </a:rPr>
              <a:t>etc.</a:t>
            </a:r>
            <a:endParaRPr sz="2000" dirty="0">
              <a:solidFill>
                <a:schemeClr val="dk1"/>
              </a:solidFill>
              <a:latin typeface="Times New Roman" panose="02020603050405020304" pitchFamily="18" charset="0"/>
              <a:ea typeface="Calibri"/>
              <a:cs typeface="Times New Roman" panose="02020603050405020304" pitchFamily="18" charset="0"/>
              <a:sym typeface="Calibri"/>
            </a:endParaRPr>
          </a:p>
        </p:txBody>
      </p:sp>
      <p:sp>
        <p:nvSpPr>
          <p:cNvPr id="9" name="TextBox 8"/>
          <p:cNvSpPr txBox="1"/>
          <p:nvPr/>
        </p:nvSpPr>
        <p:spPr>
          <a:xfrm>
            <a:off x="12710160" y="7707086"/>
            <a:ext cx="1920240" cy="418011"/>
          </a:xfrm>
          <a:prstGeom prst="rect">
            <a:avLst/>
          </a:prstGeom>
          <a:solidFill>
            <a:srgbClr val="C0BED8"/>
          </a:solidFill>
        </p:spPr>
        <p:txBody>
          <a:bodyPr wrap="square" rtlCol="0">
            <a:spAutoFit/>
          </a:bodyPr>
          <a:lstStyle/>
          <a:p>
            <a:endParaRPr lang="en-IN"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4"/>
          <p:cNvSpPr/>
          <p:nvPr/>
        </p:nvSpPr>
        <p:spPr>
          <a:xfrm>
            <a:off x="694220" y="382028"/>
            <a:ext cx="7535380" cy="771600"/>
          </a:xfrm>
          <a:prstGeom prst="rect">
            <a:avLst/>
          </a:prstGeom>
          <a:noFill/>
          <a:ln>
            <a:noFill/>
          </a:ln>
        </p:spPr>
        <p:txBody>
          <a:bodyPr spcFirstLastPara="1" wrap="square" lIns="0" tIns="0" rIns="0" bIns="0" anchor="t" anchorCtr="0">
            <a:noAutofit/>
          </a:bodyPr>
          <a:lstStyle/>
          <a:p>
            <a:pPr marL="0" marR="0" lvl="0" indent="0" algn="l" rtl="0">
              <a:lnSpc>
                <a:spcPct val="124742"/>
              </a:lnSpc>
              <a:spcBef>
                <a:spcPts val="0"/>
              </a:spcBef>
              <a:spcAft>
                <a:spcPts val="0"/>
              </a:spcAft>
              <a:buClr>
                <a:srgbClr val="231971"/>
              </a:buClr>
              <a:buSzPts val="4850"/>
              <a:buFont typeface="Outfit ExtraBold"/>
              <a:buNone/>
            </a:pPr>
            <a:r>
              <a:rPr lang="en-US" sz="4850" b="1" dirty="0">
                <a:solidFill>
                  <a:srgbClr val="231971"/>
                </a:solidFill>
                <a:latin typeface="Outfit ExtraBold"/>
                <a:ea typeface="Outfit ExtraBold"/>
                <a:cs typeface="Outfit ExtraBold"/>
                <a:sym typeface="Outfit ExtraBold"/>
              </a:rPr>
              <a:t>Types of Standards (cont.)</a:t>
            </a:r>
            <a:endParaRPr sz="4850" dirty="0">
              <a:solidFill>
                <a:schemeClr val="dk1"/>
              </a:solidFill>
              <a:latin typeface="Calibri"/>
              <a:ea typeface="Calibri"/>
              <a:cs typeface="Calibri"/>
              <a:sym typeface="Calibri"/>
            </a:endParaRPr>
          </a:p>
        </p:txBody>
      </p:sp>
      <p:sp>
        <p:nvSpPr>
          <p:cNvPr id="96" name="Google Shape;96;p4"/>
          <p:cNvSpPr/>
          <p:nvPr/>
        </p:nvSpPr>
        <p:spPr>
          <a:xfrm>
            <a:off x="694220" y="2495394"/>
            <a:ext cx="3734181" cy="385763"/>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31971"/>
              </a:buClr>
              <a:buSzPts val="2400"/>
              <a:buFont typeface="Outfit ExtraBold"/>
              <a:buNone/>
            </a:pPr>
            <a:r>
              <a:rPr lang="en-US" sz="2400" b="1" dirty="0">
                <a:solidFill>
                  <a:srgbClr val="231971"/>
                </a:solidFill>
                <a:latin typeface="Outfit ExtraBold"/>
                <a:ea typeface="Outfit ExtraBold"/>
                <a:cs typeface="Outfit ExtraBold"/>
                <a:sym typeface="Outfit ExtraBold"/>
              </a:rPr>
              <a:t>Test and Analysis</a:t>
            </a:r>
            <a:endParaRPr sz="2400" dirty="0">
              <a:solidFill>
                <a:schemeClr val="dk1"/>
              </a:solidFill>
              <a:latin typeface="Calibri"/>
              <a:ea typeface="Calibri"/>
              <a:cs typeface="Calibri"/>
              <a:sym typeface="Calibri"/>
            </a:endParaRPr>
          </a:p>
        </p:txBody>
      </p:sp>
      <p:sp>
        <p:nvSpPr>
          <p:cNvPr id="97" name="Google Shape;97;p4"/>
          <p:cNvSpPr/>
          <p:nvPr/>
        </p:nvSpPr>
        <p:spPr>
          <a:xfrm>
            <a:off x="694220" y="3032472"/>
            <a:ext cx="3898800" cy="1580100"/>
          </a:xfrm>
          <a:prstGeom prst="rect">
            <a:avLst/>
          </a:prstGeom>
          <a:noFill/>
          <a:ln>
            <a:noFill/>
          </a:ln>
        </p:spPr>
        <p:txBody>
          <a:bodyPr spcFirstLastPara="1" wrap="square" lIns="0" tIns="0" rIns="0" bIns="0" anchor="t" anchorCtr="0">
            <a:noAutofit/>
          </a:bodyPr>
          <a:lstStyle/>
          <a:p>
            <a:pPr marL="0" marR="0" lvl="0" indent="0" algn="just" rtl="0">
              <a:lnSpc>
                <a:spcPct val="163157"/>
              </a:lnSpc>
              <a:spcBef>
                <a:spcPts val="0"/>
              </a:spcBef>
              <a:spcAft>
                <a:spcPts val="0"/>
              </a:spcAft>
              <a:buClr>
                <a:srgbClr val="2A2742"/>
              </a:buClr>
              <a:buSzPts val="1900"/>
              <a:buFont typeface="Arimo"/>
              <a:buNone/>
            </a:pPr>
            <a:r>
              <a:rPr lang="en-US" sz="2000" dirty="0">
                <a:solidFill>
                  <a:srgbClr val="2A2742"/>
                </a:solidFill>
                <a:latin typeface="Times New Roman" panose="02020603050405020304" pitchFamily="18" charset="0"/>
                <a:ea typeface="Arimo"/>
                <a:cs typeface="Times New Roman" panose="02020603050405020304" pitchFamily="18" charset="0"/>
                <a:sym typeface="Arimo"/>
              </a:rPr>
              <a:t>Standardized methods for testing and analyzing products to ensure reproducible and comparable results like </a:t>
            </a:r>
            <a:r>
              <a:rPr lang="en-US" sz="2000" dirty="0">
                <a:solidFill>
                  <a:schemeClr val="dk1"/>
                </a:solidFill>
                <a:latin typeface="Times New Roman" panose="02020603050405020304" pitchFamily="18" charset="0"/>
                <a:ea typeface="Times New Roman"/>
                <a:cs typeface="Times New Roman" panose="02020603050405020304" pitchFamily="18" charset="0"/>
                <a:sym typeface="Times New Roman"/>
              </a:rPr>
              <a:t>IS 17004 : 2018 Testing methods for processed glass, IS 6931 : 2023 Printing Inks Methods of Test </a:t>
            </a:r>
            <a:r>
              <a:rPr lang="en-US" sz="2000" dirty="0" smtClean="0">
                <a:solidFill>
                  <a:schemeClr val="dk1"/>
                </a:solidFill>
                <a:latin typeface="Times New Roman" panose="02020603050405020304" pitchFamily="18" charset="0"/>
                <a:ea typeface="Times New Roman"/>
                <a:cs typeface="Times New Roman" panose="02020603050405020304" pitchFamily="18" charset="0"/>
                <a:sym typeface="Times New Roman"/>
              </a:rPr>
              <a:t>etc. </a:t>
            </a:r>
            <a:endParaRPr sz="2000" dirty="0">
              <a:solidFill>
                <a:schemeClr val="dk1"/>
              </a:solidFill>
              <a:latin typeface="Times New Roman" panose="02020603050405020304" pitchFamily="18" charset="0"/>
              <a:ea typeface="Calibri"/>
              <a:cs typeface="Times New Roman" panose="02020603050405020304" pitchFamily="18" charset="0"/>
              <a:sym typeface="Calibri"/>
            </a:endParaRPr>
          </a:p>
        </p:txBody>
      </p:sp>
      <p:sp>
        <p:nvSpPr>
          <p:cNvPr id="98" name="Google Shape;98;p4"/>
          <p:cNvSpPr/>
          <p:nvPr/>
        </p:nvSpPr>
        <p:spPr>
          <a:xfrm>
            <a:off x="5111438" y="2495393"/>
            <a:ext cx="3851791" cy="385763"/>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31971"/>
              </a:buClr>
              <a:buSzPts val="2400"/>
              <a:buFont typeface="Outfit ExtraBold"/>
              <a:buNone/>
            </a:pPr>
            <a:r>
              <a:rPr lang="en-US" sz="2400" b="1" dirty="0">
                <a:solidFill>
                  <a:srgbClr val="231971"/>
                </a:solidFill>
                <a:latin typeface="Outfit ExtraBold"/>
                <a:ea typeface="Outfit ExtraBold"/>
                <a:cs typeface="Outfit ExtraBold"/>
                <a:sym typeface="Outfit ExtraBold"/>
              </a:rPr>
              <a:t>Grading and Classification</a:t>
            </a:r>
            <a:endParaRPr sz="2400" dirty="0">
              <a:solidFill>
                <a:schemeClr val="dk1"/>
              </a:solidFill>
              <a:latin typeface="Calibri"/>
              <a:ea typeface="Calibri"/>
              <a:cs typeface="Calibri"/>
              <a:sym typeface="Calibri"/>
            </a:endParaRPr>
          </a:p>
        </p:txBody>
      </p:sp>
      <p:sp>
        <p:nvSpPr>
          <p:cNvPr id="99" name="Google Shape;99;p4"/>
          <p:cNvSpPr/>
          <p:nvPr/>
        </p:nvSpPr>
        <p:spPr>
          <a:xfrm>
            <a:off x="5111438" y="3032374"/>
            <a:ext cx="3898821" cy="1580198"/>
          </a:xfrm>
          <a:prstGeom prst="rect">
            <a:avLst/>
          </a:prstGeom>
          <a:noFill/>
          <a:ln>
            <a:noFill/>
          </a:ln>
        </p:spPr>
        <p:txBody>
          <a:bodyPr spcFirstLastPara="1" wrap="square" lIns="0" tIns="0" rIns="0" bIns="0" anchor="t" anchorCtr="0">
            <a:noAutofit/>
          </a:bodyPr>
          <a:lstStyle/>
          <a:p>
            <a:pPr marL="0" marR="0" lvl="0" indent="0" algn="just" rtl="0">
              <a:lnSpc>
                <a:spcPct val="163157"/>
              </a:lnSpc>
              <a:spcBef>
                <a:spcPts val="0"/>
              </a:spcBef>
              <a:spcAft>
                <a:spcPts val="0"/>
              </a:spcAft>
              <a:buClr>
                <a:srgbClr val="2A2742"/>
              </a:buClr>
              <a:buSzPts val="1900"/>
              <a:buFont typeface="Arimo"/>
              <a:buNone/>
            </a:pPr>
            <a:r>
              <a:rPr lang="en-US" sz="2000" dirty="0">
                <a:solidFill>
                  <a:srgbClr val="2A2742"/>
                </a:solidFill>
                <a:latin typeface="Times New Roman" panose="02020603050405020304" pitchFamily="18" charset="0"/>
                <a:ea typeface="Arimo"/>
                <a:cs typeface="Times New Roman" panose="02020603050405020304" pitchFamily="18" charset="0"/>
                <a:sym typeface="Arimo"/>
              </a:rPr>
              <a:t>Standards that define grades, classes, and criteria for categorizing products, processes, and services. Examples are </a:t>
            </a:r>
            <a:r>
              <a:rPr lang="en-US" sz="2000" dirty="0">
                <a:solidFill>
                  <a:schemeClr val="dk1"/>
                </a:solidFill>
                <a:latin typeface="Times New Roman" panose="02020603050405020304" pitchFamily="18" charset="0"/>
                <a:ea typeface="Times New Roman"/>
                <a:cs typeface="Times New Roman" panose="02020603050405020304" pitchFamily="18" charset="0"/>
                <a:sym typeface="Times New Roman"/>
              </a:rPr>
              <a:t>IS 2275 : 1984 Grades of platinum, IS 13622 : 1993 Indian Timbers for </a:t>
            </a:r>
            <a:r>
              <a:rPr lang="en-US" sz="2000" dirty="0" err="1">
                <a:solidFill>
                  <a:schemeClr val="dk1"/>
                </a:solidFill>
                <a:latin typeface="Times New Roman" panose="02020603050405020304" pitchFamily="18" charset="0"/>
                <a:ea typeface="Times New Roman"/>
                <a:cs typeface="Times New Roman" panose="02020603050405020304" pitchFamily="18" charset="0"/>
                <a:sym typeface="Times New Roman"/>
              </a:rPr>
              <a:t>Furnitures</a:t>
            </a:r>
            <a:r>
              <a:rPr lang="en-US" sz="2000" dirty="0">
                <a:solidFill>
                  <a:schemeClr val="dk1"/>
                </a:solidFill>
                <a:latin typeface="Times New Roman" panose="02020603050405020304" pitchFamily="18" charset="0"/>
                <a:ea typeface="Times New Roman"/>
                <a:cs typeface="Times New Roman" panose="02020603050405020304" pitchFamily="18" charset="0"/>
                <a:sym typeface="Times New Roman"/>
              </a:rPr>
              <a:t> and Cabinets- Classification, IS 13834 (Part 1) : 2018            Cranes - Classification Part 1 general </a:t>
            </a:r>
            <a:r>
              <a:rPr lang="en-US" sz="2000" dirty="0" smtClean="0">
                <a:solidFill>
                  <a:schemeClr val="dk1"/>
                </a:solidFill>
                <a:latin typeface="Times New Roman" panose="02020603050405020304" pitchFamily="18" charset="0"/>
                <a:ea typeface="Times New Roman"/>
                <a:cs typeface="Times New Roman" panose="02020603050405020304" pitchFamily="18" charset="0"/>
                <a:sym typeface="Times New Roman"/>
              </a:rPr>
              <a:t>etc. </a:t>
            </a:r>
            <a:endParaRPr sz="2000" dirty="0">
              <a:solidFill>
                <a:schemeClr val="dk1"/>
              </a:solidFill>
              <a:latin typeface="Times New Roman" panose="02020603050405020304" pitchFamily="18" charset="0"/>
              <a:ea typeface="Calibri"/>
              <a:cs typeface="Times New Roman" panose="02020603050405020304" pitchFamily="18" charset="0"/>
              <a:sym typeface="Calibri"/>
            </a:endParaRPr>
          </a:p>
        </p:txBody>
      </p:sp>
      <p:sp>
        <p:nvSpPr>
          <p:cNvPr id="100" name="Google Shape;100;p4"/>
          <p:cNvSpPr/>
          <p:nvPr/>
        </p:nvSpPr>
        <p:spPr>
          <a:xfrm>
            <a:off x="9776851" y="2495392"/>
            <a:ext cx="3086100" cy="385763"/>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31971"/>
              </a:buClr>
              <a:buSzPts val="2400"/>
              <a:buFont typeface="Outfit ExtraBold"/>
              <a:buNone/>
            </a:pPr>
            <a:r>
              <a:rPr lang="en-US" sz="2400" b="1" dirty="0">
                <a:solidFill>
                  <a:srgbClr val="231971"/>
                </a:solidFill>
                <a:latin typeface="Outfit ExtraBold"/>
                <a:ea typeface="Outfit ExtraBold"/>
                <a:cs typeface="Outfit ExtraBold"/>
                <a:sym typeface="Outfit ExtraBold"/>
              </a:rPr>
              <a:t>Codes of Practice</a:t>
            </a:r>
            <a:endParaRPr sz="2400" dirty="0">
              <a:solidFill>
                <a:schemeClr val="dk1"/>
              </a:solidFill>
              <a:latin typeface="Calibri"/>
              <a:ea typeface="Calibri"/>
              <a:cs typeface="Calibri"/>
              <a:sym typeface="Calibri"/>
            </a:endParaRPr>
          </a:p>
        </p:txBody>
      </p:sp>
      <p:sp>
        <p:nvSpPr>
          <p:cNvPr id="101" name="Google Shape;101;p4"/>
          <p:cNvSpPr/>
          <p:nvPr/>
        </p:nvSpPr>
        <p:spPr>
          <a:xfrm>
            <a:off x="9776851" y="3032374"/>
            <a:ext cx="3898821" cy="1580198"/>
          </a:xfrm>
          <a:prstGeom prst="rect">
            <a:avLst/>
          </a:prstGeom>
          <a:noFill/>
          <a:ln>
            <a:noFill/>
          </a:ln>
        </p:spPr>
        <p:txBody>
          <a:bodyPr spcFirstLastPara="1" wrap="square" lIns="0" tIns="0" rIns="0" bIns="0" anchor="t" anchorCtr="0">
            <a:noAutofit/>
          </a:bodyPr>
          <a:lstStyle/>
          <a:p>
            <a:pPr marL="0" marR="0" lvl="0" indent="0" algn="just" rtl="0">
              <a:lnSpc>
                <a:spcPct val="163157"/>
              </a:lnSpc>
              <a:spcBef>
                <a:spcPts val="0"/>
              </a:spcBef>
              <a:spcAft>
                <a:spcPts val="0"/>
              </a:spcAft>
              <a:buClr>
                <a:srgbClr val="2A2742"/>
              </a:buClr>
              <a:buSzPts val="1900"/>
              <a:buFont typeface="Arimo"/>
              <a:buNone/>
            </a:pPr>
            <a:r>
              <a:rPr lang="en-US" sz="2000" dirty="0">
                <a:solidFill>
                  <a:schemeClr val="dk1"/>
                </a:solidFill>
                <a:latin typeface="Times New Roman" panose="02020603050405020304" pitchFamily="18" charset="0"/>
                <a:ea typeface="Times New Roman"/>
                <a:cs typeface="Times New Roman" panose="02020603050405020304" pitchFamily="18" charset="0"/>
                <a:sym typeface="Times New Roman"/>
              </a:rPr>
              <a:t>Deals with a wide front of a technological activity and help regulate it in the interest of safety and efficiency, and expedite decisions</a:t>
            </a:r>
            <a:r>
              <a:rPr lang="en-US" sz="2000" dirty="0">
                <a:solidFill>
                  <a:srgbClr val="2A2742"/>
                </a:solidFill>
                <a:latin typeface="Times New Roman" panose="02020603050405020304" pitchFamily="18" charset="0"/>
                <a:ea typeface="Arimo"/>
                <a:cs typeface="Times New Roman" panose="02020603050405020304" pitchFamily="18" charset="0"/>
                <a:sym typeface="Arimo"/>
              </a:rPr>
              <a:t> like </a:t>
            </a:r>
            <a:r>
              <a:rPr lang="en-US" sz="2000" dirty="0">
                <a:solidFill>
                  <a:schemeClr val="dk1"/>
                </a:solidFill>
                <a:latin typeface="Times New Roman" panose="02020603050405020304" pitchFamily="18" charset="0"/>
                <a:ea typeface="Times New Roman"/>
                <a:cs typeface="Times New Roman" panose="02020603050405020304" pitchFamily="18" charset="0"/>
                <a:sym typeface="Times New Roman"/>
              </a:rPr>
              <a:t>IS 10947 : 1984 Code of practice for lighting for ports and harbours,</a:t>
            </a:r>
            <a:endParaRPr sz="2000" dirty="0">
              <a:solidFill>
                <a:schemeClr val="dk1"/>
              </a:solidFill>
              <a:latin typeface="Times New Roman" panose="02020603050405020304" pitchFamily="18" charset="0"/>
              <a:ea typeface="Calibri"/>
              <a:cs typeface="Times New Roman" panose="02020603050405020304" pitchFamily="18" charset="0"/>
              <a:sym typeface="Calibri"/>
            </a:endParaRPr>
          </a:p>
        </p:txBody>
      </p:sp>
      <p:sp>
        <p:nvSpPr>
          <p:cNvPr id="9" name="TextBox 8"/>
          <p:cNvSpPr txBox="1"/>
          <p:nvPr/>
        </p:nvSpPr>
        <p:spPr>
          <a:xfrm>
            <a:off x="12710160" y="7707086"/>
            <a:ext cx="1920240" cy="418011"/>
          </a:xfrm>
          <a:prstGeom prst="rect">
            <a:avLst/>
          </a:prstGeom>
          <a:solidFill>
            <a:srgbClr val="C0BED8"/>
          </a:solidFill>
        </p:spPr>
        <p:txBody>
          <a:bodyPr wrap="square" rtlCol="0">
            <a:spAutoFit/>
          </a:bodyPr>
          <a:lstStyle/>
          <a:p>
            <a:endParaRPr lang="en-IN"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5"/>
          <p:cNvSpPr/>
          <p:nvPr/>
        </p:nvSpPr>
        <p:spPr>
          <a:xfrm>
            <a:off x="864037" y="620895"/>
            <a:ext cx="7488300" cy="771600"/>
          </a:xfrm>
          <a:prstGeom prst="rect">
            <a:avLst/>
          </a:prstGeom>
          <a:noFill/>
          <a:ln>
            <a:noFill/>
          </a:ln>
        </p:spPr>
        <p:txBody>
          <a:bodyPr spcFirstLastPara="1" wrap="square" lIns="0" tIns="0" rIns="0" bIns="0" anchor="t" anchorCtr="0">
            <a:noAutofit/>
          </a:bodyPr>
          <a:lstStyle/>
          <a:p>
            <a:pPr marL="0" marR="0" lvl="0" indent="0" algn="l" rtl="0">
              <a:lnSpc>
                <a:spcPct val="124742"/>
              </a:lnSpc>
              <a:spcBef>
                <a:spcPts val="0"/>
              </a:spcBef>
              <a:spcAft>
                <a:spcPts val="0"/>
              </a:spcAft>
              <a:buClr>
                <a:srgbClr val="231971"/>
              </a:buClr>
              <a:buSzPts val="4850"/>
              <a:buFont typeface="Outfit ExtraBold"/>
              <a:buNone/>
            </a:pPr>
            <a:r>
              <a:rPr lang="en-US" sz="4850" b="1" dirty="0">
                <a:solidFill>
                  <a:srgbClr val="231971"/>
                </a:solidFill>
                <a:latin typeface="Outfit ExtraBold"/>
                <a:ea typeface="Outfit ExtraBold"/>
                <a:cs typeface="Outfit ExtraBold"/>
                <a:sym typeface="Outfit ExtraBold"/>
              </a:rPr>
              <a:t>Types of Standards (cont.)</a:t>
            </a:r>
            <a:endParaRPr sz="4850" dirty="0">
              <a:solidFill>
                <a:schemeClr val="dk1"/>
              </a:solidFill>
              <a:latin typeface="Calibri"/>
              <a:ea typeface="Calibri"/>
              <a:cs typeface="Calibri"/>
              <a:sym typeface="Calibri"/>
            </a:endParaRPr>
          </a:p>
        </p:txBody>
      </p:sp>
      <p:sp>
        <p:nvSpPr>
          <p:cNvPr id="108" name="Google Shape;108;p5"/>
          <p:cNvSpPr/>
          <p:nvPr/>
        </p:nvSpPr>
        <p:spPr>
          <a:xfrm>
            <a:off x="864037" y="2953141"/>
            <a:ext cx="4595574" cy="385763"/>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31971"/>
              </a:buClr>
              <a:buSzPts val="2400"/>
              <a:buFont typeface="Outfit ExtraBold"/>
              <a:buNone/>
            </a:pPr>
            <a:r>
              <a:rPr lang="en-US" sz="2400" b="1" dirty="0">
                <a:solidFill>
                  <a:srgbClr val="231971"/>
                </a:solidFill>
                <a:latin typeface="Outfit ExtraBold"/>
                <a:ea typeface="Outfit ExtraBold"/>
                <a:cs typeface="Outfit ExtraBold"/>
                <a:sym typeface="Outfit ExtraBold"/>
              </a:rPr>
              <a:t>Management System Standards</a:t>
            </a:r>
            <a:endParaRPr sz="2400" dirty="0">
              <a:solidFill>
                <a:schemeClr val="dk1"/>
              </a:solidFill>
              <a:latin typeface="Calibri"/>
              <a:ea typeface="Calibri"/>
              <a:cs typeface="Calibri"/>
              <a:sym typeface="Calibri"/>
            </a:endParaRPr>
          </a:p>
        </p:txBody>
      </p:sp>
      <p:sp>
        <p:nvSpPr>
          <p:cNvPr id="109" name="Google Shape;109;p5"/>
          <p:cNvSpPr/>
          <p:nvPr/>
        </p:nvSpPr>
        <p:spPr>
          <a:xfrm>
            <a:off x="864037" y="3829169"/>
            <a:ext cx="6150054" cy="1185148"/>
          </a:xfrm>
          <a:prstGeom prst="rect">
            <a:avLst/>
          </a:prstGeom>
          <a:noFill/>
          <a:ln>
            <a:noFill/>
          </a:ln>
        </p:spPr>
        <p:txBody>
          <a:bodyPr spcFirstLastPara="1" wrap="square" lIns="0" tIns="0" rIns="0" bIns="0" anchor="t" anchorCtr="0">
            <a:noAutofit/>
          </a:bodyPr>
          <a:lstStyle/>
          <a:p>
            <a:pPr marL="0" marR="0" lvl="0" indent="0" algn="just" rtl="0">
              <a:lnSpc>
                <a:spcPct val="163157"/>
              </a:lnSpc>
              <a:spcBef>
                <a:spcPts val="0"/>
              </a:spcBef>
              <a:spcAft>
                <a:spcPts val="0"/>
              </a:spcAft>
              <a:buClr>
                <a:srgbClr val="2A2742"/>
              </a:buClr>
              <a:buSzPts val="1900"/>
              <a:buFont typeface="Arimo"/>
              <a:buNone/>
            </a:pPr>
            <a:r>
              <a:rPr lang="en-US" sz="2000" dirty="0">
                <a:solidFill>
                  <a:srgbClr val="2A2742"/>
                </a:solidFill>
                <a:latin typeface="Times New Roman" panose="02020603050405020304" pitchFamily="18" charset="0"/>
                <a:ea typeface="Arimo"/>
                <a:cs typeface="Times New Roman" panose="02020603050405020304" pitchFamily="18" charset="0"/>
                <a:sym typeface="Arimo"/>
              </a:rPr>
              <a:t>Support governance and leadership functions to help organizations achieve their objectives, such as quality, efficiency, and environmental performance (e.g. </a:t>
            </a:r>
            <a:r>
              <a:rPr lang="en-US" sz="2000" dirty="0">
                <a:solidFill>
                  <a:schemeClr val="dk1"/>
                </a:solidFill>
                <a:latin typeface="Times New Roman" panose="02020603050405020304" pitchFamily="18" charset="0"/>
                <a:ea typeface="Times New Roman"/>
                <a:cs typeface="Times New Roman" panose="02020603050405020304" pitchFamily="18" charset="0"/>
                <a:sym typeface="Times New Roman"/>
              </a:rPr>
              <a:t>IS/ISO 9001 : 2015</a:t>
            </a:r>
            <a:r>
              <a:rPr lang="en-US" sz="20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000" dirty="0">
                <a:solidFill>
                  <a:schemeClr val="dk1"/>
                </a:solidFill>
                <a:latin typeface="Times New Roman" panose="02020603050405020304" pitchFamily="18" charset="0"/>
                <a:ea typeface="Times New Roman"/>
                <a:cs typeface="Times New Roman" panose="02020603050405020304" pitchFamily="18" charset="0"/>
                <a:sym typeface="Times New Roman"/>
              </a:rPr>
              <a:t>Quality management systems, IS/ISO 14001: 2015 Environmental management systems</a:t>
            </a:r>
            <a:r>
              <a:rPr lang="en-US" sz="2000" dirty="0">
                <a:solidFill>
                  <a:srgbClr val="2A2742"/>
                </a:solidFill>
                <a:latin typeface="Times New Roman" panose="02020603050405020304" pitchFamily="18" charset="0"/>
                <a:ea typeface="Arimo"/>
                <a:cs typeface="Times New Roman" panose="02020603050405020304" pitchFamily="18" charset="0"/>
                <a:sym typeface="Arimo"/>
              </a:rPr>
              <a:t>)</a:t>
            </a:r>
            <a:endParaRPr sz="2000" dirty="0">
              <a:solidFill>
                <a:schemeClr val="dk1"/>
              </a:solidFill>
              <a:latin typeface="Times New Roman" panose="02020603050405020304" pitchFamily="18" charset="0"/>
              <a:ea typeface="Calibri"/>
              <a:cs typeface="Times New Roman" panose="02020603050405020304" pitchFamily="18" charset="0"/>
              <a:sym typeface="Calibri"/>
            </a:endParaRPr>
          </a:p>
        </p:txBody>
      </p:sp>
      <p:sp>
        <p:nvSpPr>
          <p:cNvPr id="110" name="Google Shape;110;p5"/>
          <p:cNvSpPr/>
          <p:nvPr/>
        </p:nvSpPr>
        <p:spPr>
          <a:xfrm>
            <a:off x="7612856" y="2953141"/>
            <a:ext cx="3086100" cy="385763"/>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31971"/>
              </a:buClr>
              <a:buSzPts val="2400"/>
              <a:buFont typeface="Outfit ExtraBold"/>
              <a:buNone/>
            </a:pPr>
            <a:r>
              <a:rPr lang="en-US" sz="2400" b="1" dirty="0">
                <a:solidFill>
                  <a:srgbClr val="231971"/>
                </a:solidFill>
                <a:latin typeface="Outfit ExtraBold"/>
                <a:ea typeface="Outfit ExtraBold"/>
                <a:cs typeface="Outfit ExtraBold"/>
                <a:sym typeface="Outfit ExtraBold"/>
              </a:rPr>
              <a:t>Service Standards</a:t>
            </a:r>
            <a:endParaRPr sz="2400" dirty="0">
              <a:solidFill>
                <a:schemeClr val="dk1"/>
              </a:solidFill>
              <a:latin typeface="Calibri"/>
              <a:ea typeface="Calibri"/>
              <a:cs typeface="Calibri"/>
              <a:sym typeface="Calibri"/>
            </a:endParaRPr>
          </a:p>
        </p:txBody>
      </p:sp>
      <p:sp>
        <p:nvSpPr>
          <p:cNvPr id="111" name="Google Shape;111;p5"/>
          <p:cNvSpPr/>
          <p:nvPr/>
        </p:nvSpPr>
        <p:spPr>
          <a:xfrm>
            <a:off x="7623929" y="3829169"/>
            <a:ext cx="6150054" cy="1185148"/>
          </a:xfrm>
          <a:prstGeom prst="rect">
            <a:avLst/>
          </a:prstGeom>
          <a:noFill/>
          <a:ln>
            <a:noFill/>
          </a:ln>
        </p:spPr>
        <p:txBody>
          <a:bodyPr spcFirstLastPara="1" wrap="square" lIns="0" tIns="0" rIns="0" bIns="0" anchor="t" anchorCtr="0">
            <a:noAutofit/>
          </a:bodyPr>
          <a:lstStyle/>
          <a:p>
            <a:pPr marL="0" marR="0" lvl="0" indent="0" algn="just" rtl="0">
              <a:lnSpc>
                <a:spcPct val="163157"/>
              </a:lnSpc>
              <a:spcBef>
                <a:spcPts val="0"/>
              </a:spcBef>
              <a:spcAft>
                <a:spcPts val="0"/>
              </a:spcAft>
              <a:buClr>
                <a:srgbClr val="2A2742"/>
              </a:buClr>
              <a:buSzPts val="1900"/>
              <a:buFont typeface="Arimo"/>
              <a:buNone/>
            </a:pPr>
            <a:r>
              <a:rPr lang="en-US" sz="2000" dirty="0">
                <a:solidFill>
                  <a:srgbClr val="2A2742"/>
                </a:solidFill>
                <a:latin typeface="Times New Roman" panose="02020603050405020304" pitchFamily="18" charset="0"/>
                <a:ea typeface="Arimo"/>
                <a:cs typeface="Times New Roman" panose="02020603050405020304" pitchFamily="18" charset="0"/>
                <a:sym typeface="Arimo"/>
              </a:rPr>
              <a:t>Specify requirements to ensure the fitness for purpose of services, such as in the financial, tourism, and healthcare sectors like </a:t>
            </a:r>
            <a:r>
              <a:rPr lang="en-US" sz="2000" dirty="0">
                <a:solidFill>
                  <a:schemeClr val="dk1"/>
                </a:solidFill>
                <a:latin typeface="Times New Roman" panose="02020603050405020304" pitchFamily="18" charset="0"/>
                <a:ea typeface="Times New Roman"/>
                <a:cs typeface="Times New Roman" panose="02020603050405020304" pitchFamily="18" charset="0"/>
                <a:sym typeface="Times New Roman"/>
              </a:rPr>
              <a:t>IS 15256: 2024 Financial services </a:t>
            </a:r>
            <a:r>
              <a:rPr lang="en-US" sz="2000" dirty="0" smtClean="0">
                <a:solidFill>
                  <a:schemeClr val="dk1"/>
                </a:solidFill>
                <a:latin typeface="Times New Roman" panose="02020603050405020304" pitchFamily="18" charset="0"/>
                <a:ea typeface="Times New Roman"/>
                <a:cs typeface="Times New Roman" panose="02020603050405020304" pitchFamily="18" charset="0"/>
                <a:sym typeface="Times New Roman"/>
              </a:rPr>
              <a:t>– Key management </a:t>
            </a:r>
            <a:r>
              <a:rPr lang="en-US" sz="2000" dirty="0">
                <a:solidFill>
                  <a:schemeClr val="dk1"/>
                </a:solidFill>
                <a:latin typeface="Times New Roman" panose="02020603050405020304" pitchFamily="18" charset="0"/>
                <a:ea typeface="Times New Roman"/>
                <a:cs typeface="Times New Roman" panose="02020603050405020304" pitchFamily="18" charset="0"/>
                <a:sym typeface="Times New Roman"/>
              </a:rPr>
              <a:t>retail</a:t>
            </a:r>
            <a:r>
              <a:rPr lang="en-US" sz="2000" dirty="0">
                <a:solidFill>
                  <a:srgbClr val="2A2742"/>
                </a:solidFill>
                <a:latin typeface="Times New Roman" panose="02020603050405020304" pitchFamily="18" charset="0"/>
                <a:ea typeface="Arimo"/>
                <a:cs typeface="Times New Roman" panose="02020603050405020304" pitchFamily="18" charset="0"/>
                <a:sym typeface="Arimo"/>
              </a:rPr>
              <a:t>.</a:t>
            </a:r>
            <a:endParaRPr sz="2000" dirty="0">
              <a:solidFill>
                <a:schemeClr val="dk1"/>
              </a:solidFill>
              <a:latin typeface="Times New Roman" panose="02020603050405020304" pitchFamily="18" charset="0"/>
              <a:ea typeface="Calibri"/>
              <a:cs typeface="Times New Roman" panose="02020603050405020304" pitchFamily="18" charset="0"/>
              <a:sym typeface="Calibri"/>
            </a:endParaRPr>
          </a:p>
        </p:txBody>
      </p:sp>
      <p:sp>
        <p:nvSpPr>
          <p:cNvPr id="7" name="TextBox 6"/>
          <p:cNvSpPr txBox="1"/>
          <p:nvPr/>
        </p:nvSpPr>
        <p:spPr>
          <a:xfrm>
            <a:off x="12710160" y="7707086"/>
            <a:ext cx="1920240" cy="418011"/>
          </a:xfrm>
          <a:prstGeom prst="rect">
            <a:avLst/>
          </a:prstGeom>
          <a:solidFill>
            <a:srgbClr val="C0BED8"/>
          </a:solidFill>
        </p:spPr>
        <p:txBody>
          <a:bodyPr wrap="square" rtlCol="0">
            <a:spAutoFit/>
          </a:bodyPr>
          <a:lstStyle/>
          <a:p>
            <a:endParaRPr lang="en-IN"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6"/>
          <p:cNvSpPr/>
          <p:nvPr/>
        </p:nvSpPr>
        <p:spPr>
          <a:xfrm>
            <a:off x="726400" y="631269"/>
            <a:ext cx="7503795" cy="648533"/>
          </a:xfrm>
          <a:prstGeom prst="rect">
            <a:avLst/>
          </a:prstGeom>
          <a:noFill/>
          <a:ln>
            <a:noFill/>
          </a:ln>
        </p:spPr>
        <p:txBody>
          <a:bodyPr spcFirstLastPara="1" wrap="square" lIns="0" tIns="0" rIns="0" bIns="0" anchor="t" anchorCtr="0">
            <a:noAutofit/>
          </a:bodyPr>
          <a:lstStyle/>
          <a:p>
            <a:pPr marL="0" marR="0" lvl="0" indent="0" algn="l" rtl="0">
              <a:lnSpc>
                <a:spcPct val="125925"/>
              </a:lnSpc>
              <a:spcBef>
                <a:spcPts val="0"/>
              </a:spcBef>
              <a:spcAft>
                <a:spcPts val="0"/>
              </a:spcAft>
              <a:buClr>
                <a:srgbClr val="231971"/>
              </a:buClr>
              <a:buSzPts val="4050"/>
              <a:buFont typeface="Outfit ExtraBold"/>
              <a:buNone/>
            </a:pPr>
            <a:r>
              <a:rPr lang="en-US" sz="4050" b="1" dirty="0">
                <a:solidFill>
                  <a:srgbClr val="231971"/>
                </a:solidFill>
                <a:latin typeface="Outfit ExtraBold"/>
                <a:ea typeface="Outfit ExtraBold"/>
                <a:cs typeface="Outfit ExtraBold"/>
                <a:sym typeface="Outfit ExtraBold"/>
              </a:rPr>
              <a:t>Importance of Standardization</a:t>
            </a:r>
            <a:endParaRPr sz="4050" dirty="0">
              <a:solidFill>
                <a:schemeClr val="dk1"/>
              </a:solidFill>
              <a:latin typeface="Calibri"/>
              <a:ea typeface="Calibri"/>
              <a:cs typeface="Calibri"/>
              <a:sym typeface="Calibri"/>
            </a:endParaRPr>
          </a:p>
        </p:txBody>
      </p:sp>
      <p:sp>
        <p:nvSpPr>
          <p:cNvPr id="118" name="Google Shape;118;p6"/>
          <p:cNvSpPr/>
          <p:nvPr/>
        </p:nvSpPr>
        <p:spPr>
          <a:xfrm>
            <a:off x="726400" y="1824633"/>
            <a:ext cx="466963" cy="466963"/>
          </a:xfrm>
          <a:prstGeom prst="roundRect">
            <a:avLst>
              <a:gd name="adj" fmla="val 18669"/>
            </a:avLst>
          </a:prstGeom>
          <a:solidFill>
            <a:srgbClr val="E9E6FA"/>
          </a:solidFill>
          <a:ln w="9525" cap="flat" cmpd="sng">
            <a:solidFill>
              <a:srgbClr val="BDB8D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9" name="Google Shape;119;p6"/>
          <p:cNvSpPr/>
          <p:nvPr/>
        </p:nvSpPr>
        <p:spPr>
          <a:xfrm>
            <a:off x="899160" y="1902381"/>
            <a:ext cx="121444" cy="311348"/>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A2742"/>
              </a:buClr>
              <a:buSzPts val="2450"/>
              <a:buFont typeface="Outfit ExtraBold"/>
              <a:buNone/>
            </a:pPr>
            <a:r>
              <a:rPr lang="en-US" sz="2450" b="1">
                <a:solidFill>
                  <a:srgbClr val="2A2742"/>
                </a:solidFill>
                <a:latin typeface="Outfit ExtraBold"/>
                <a:ea typeface="Outfit ExtraBold"/>
                <a:cs typeface="Outfit ExtraBold"/>
                <a:sym typeface="Outfit ExtraBold"/>
              </a:rPr>
              <a:t>1</a:t>
            </a:r>
            <a:endParaRPr sz="2450">
              <a:solidFill>
                <a:schemeClr val="dk1"/>
              </a:solidFill>
              <a:latin typeface="Calibri"/>
              <a:ea typeface="Calibri"/>
              <a:cs typeface="Calibri"/>
              <a:sym typeface="Calibri"/>
            </a:endParaRPr>
          </a:p>
        </p:txBody>
      </p:sp>
      <p:sp>
        <p:nvSpPr>
          <p:cNvPr id="120" name="Google Shape;120;p6"/>
          <p:cNvSpPr/>
          <p:nvPr/>
        </p:nvSpPr>
        <p:spPr>
          <a:xfrm>
            <a:off x="1400889" y="1824633"/>
            <a:ext cx="2594491" cy="324207"/>
          </a:xfrm>
          <a:prstGeom prst="rect">
            <a:avLst/>
          </a:prstGeom>
          <a:noFill/>
          <a:ln>
            <a:noFill/>
          </a:ln>
        </p:spPr>
        <p:txBody>
          <a:bodyPr spcFirstLastPara="1" wrap="square" lIns="0" tIns="0" rIns="0" bIns="0" anchor="t" anchorCtr="0">
            <a:noAutofit/>
          </a:bodyPr>
          <a:lstStyle/>
          <a:p>
            <a:pPr marL="0" marR="0" lvl="0" indent="0" algn="l" rtl="0">
              <a:lnSpc>
                <a:spcPct val="127500"/>
              </a:lnSpc>
              <a:spcBef>
                <a:spcPts val="0"/>
              </a:spcBef>
              <a:spcAft>
                <a:spcPts val="0"/>
              </a:spcAft>
              <a:buClr>
                <a:srgbClr val="2A2742"/>
              </a:buClr>
              <a:buSzPts val="2000"/>
              <a:buFont typeface="Outfit ExtraBold"/>
              <a:buNone/>
            </a:pPr>
            <a:r>
              <a:rPr lang="en-US" sz="2000" b="1" dirty="0">
                <a:solidFill>
                  <a:srgbClr val="2A2742"/>
                </a:solidFill>
                <a:latin typeface="Outfit ExtraBold"/>
                <a:ea typeface="Outfit ExtraBold"/>
                <a:cs typeface="Outfit ExtraBold"/>
                <a:sym typeface="Outfit ExtraBold"/>
              </a:rPr>
              <a:t>For Industry</a:t>
            </a:r>
            <a:endParaRPr sz="2000" dirty="0">
              <a:solidFill>
                <a:schemeClr val="dk1"/>
              </a:solidFill>
              <a:latin typeface="Calibri"/>
              <a:ea typeface="Calibri"/>
              <a:cs typeface="Calibri"/>
              <a:sym typeface="Calibri"/>
            </a:endParaRPr>
          </a:p>
        </p:txBody>
      </p:sp>
      <p:sp>
        <p:nvSpPr>
          <p:cNvPr id="121" name="Google Shape;121;p6"/>
          <p:cNvSpPr/>
          <p:nvPr/>
        </p:nvSpPr>
        <p:spPr>
          <a:xfrm>
            <a:off x="1400889" y="2273379"/>
            <a:ext cx="7016710" cy="663893"/>
          </a:xfrm>
          <a:prstGeom prst="rect">
            <a:avLst/>
          </a:prstGeom>
          <a:noFill/>
          <a:ln>
            <a:noFill/>
          </a:ln>
        </p:spPr>
        <p:txBody>
          <a:bodyPr spcFirstLastPara="1" wrap="square" lIns="0" tIns="0" rIns="0" bIns="0" anchor="t" anchorCtr="0">
            <a:noAutofit/>
          </a:bodyPr>
          <a:lstStyle/>
          <a:p>
            <a:pPr marL="0" marR="0" lvl="0" indent="0" algn="l" rtl="0">
              <a:lnSpc>
                <a:spcPct val="162500"/>
              </a:lnSpc>
              <a:spcBef>
                <a:spcPts val="0"/>
              </a:spcBef>
              <a:spcAft>
                <a:spcPts val="0"/>
              </a:spcAft>
              <a:buClr>
                <a:srgbClr val="2A2742"/>
              </a:buClr>
              <a:buSzPts val="1600"/>
              <a:buFont typeface="Arimo"/>
              <a:buNone/>
            </a:pPr>
            <a:r>
              <a:rPr lang="en-US" sz="1600" dirty="0">
                <a:solidFill>
                  <a:srgbClr val="2A2742"/>
                </a:solidFill>
                <a:latin typeface="Arimo"/>
                <a:ea typeface="Arimo"/>
                <a:cs typeface="Arimo"/>
                <a:sym typeface="Arimo"/>
              </a:rPr>
              <a:t>Enhances quality, efficiency, and interoperability; facilitates trade and market access; and provides ready-made solutions.</a:t>
            </a:r>
            <a:endParaRPr sz="1600" dirty="0">
              <a:solidFill>
                <a:schemeClr val="dk1"/>
              </a:solidFill>
              <a:latin typeface="Calibri"/>
              <a:ea typeface="Calibri"/>
              <a:cs typeface="Calibri"/>
              <a:sym typeface="Calibri"/>
            </a:endParaRPr>
          </a:p>
        </p:txBody>
      </p:sp>
      <p:sp>
        <p:nvSpPr>
          <p:cNvPr id="122" name="Google Shape;122;p6"/>
          <p:cNvSpPr/>
          <p:nvPr/>
        </p:nvSpPr>
        <p:spPr>
          <a:xfrm>
            <a:off x="726400" y="3378279"/>
            <a:ext cx="466963" cy="466963"/>
          </a:xfrm>
          <a:prstGeom prst="roundRect">
            <a:avLst>
              <a:gd name="adj" fmla="val 18669"/>
            </a:avLst>
          </a:prstGeom>
          <a:solidFill>
            <a:srgbClr val="E9E6FA"/>
          </a:solidFill>
          <a:ln w="9525" cap="flat" cmpd="sng">
            <a:solidFill>
              <a:srgbClr val="BDB8D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3" name="Google Shape;123;p6"/>
          <p:cNvSpPr/>
          <p:nvPr/>
        </p:nvSpPr>
        <p:spPr>
          <a:xfrm>
            <a:off x="870228" y="3456027"/>
            <a:ext cx="179308" cy="311348"/>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A2742"/>
              </a:buClr>
              <a:buSzPts val="2450"/>
              <a:buFont typeface="Outfit ExtraBold"/>
              <a:buNone/>
            </a:pPr>
            <a:r>
              <a:rPr lang="en-US" sz="2450" b="1">
                <a:solidFill>
                  <a:srgbClr val="2A2742"/>
                </a:solidFill>
                <a:latin typeface="Outfit ExtraBold"/>
                <a:ea typeface="Outfit ExtraBold"/>
                <a:cs typeface="Outfit ExtraBold"/>
                <a:sym typeface="Outfit ExtraBold"/>
              </a:rPr>
              <a:t>2</a:t>
            </a:r>
            <a:endParaRPr sz="2450">
              <a:solidFill>
                <a:schemeClr val="dk1"/>
              </a:solidFill>
              <a:latin typeface="Calibri"/>
              <a:ea typeface="Calibri"/>
              <a:cs typeface="Calibri"/>
              <a:sym typeface="Calibri"/>
            </a:endParaRPr>
          </a:p>
        </p:txBody>
      </p:sp>
      <p:sp>
        <p:nvSpPr>
          <p:cNvPr id="124" name="Google Shape;124;p6"/>
          <p:cNvSpPr/>
          <p:nvPr/>
        </p:nvSpPr>
        <p:spPr>
          <a:xfrm>
            <a:off x="1400889" y="3378279"/>
            <a:ext cx="2594491" cy="324207"/>
          </a:xfrm>
          <a:prstGeom prst="rect">
            <a:avLst/>
          </a:prstGeom>
          <a:noFill/>
          <a:ln>
            <a:noFill/>
          </a:ln>
        </p:spPr>
        <p:txBody>
          <a:bodyPr spcFirstLastPara="1" wrap="square" lIns="0" tIns="0" rIns="0" bIns="0" anchor="t" anchorCtr="0">
            <a:noAutofit/>
          </a:bodyPr>
          <a:lstStyle/>
          <a:p>
            <a:pPr marL="0" marR="0" lvl="0" indent="0" algn="l" rtl="0">
              <a:lnSpc>
                <a:spcPct val="127500"/>
              </a:lnSpc>
              <a:spcBef>
                <a:spcPts val="0"/>
              </a:spcBef>
              <a:spcAft>
                <a:spcPts val="0"/>
              </a:spcAft>
              <a:buClr>
                <a:srgbClr val="2A2742"/>
              </a:buClr>
              <a:buSzPts val="2000"/>
              <a:buFont typeface="Outfit ExtraBold"/>
              <a:buNone/>
            </a:pPr>
            <a:r>
              <a:rPr lang="en-US" sz="2000" b="1">
                <a:solidFill>
                  <a:srgbClr val="2A2742"/>
                </a:solidFill>
                <a:latin typeface="Outfit ExtraBold"/>
                <a:ea typeface="Outfit ExtraBold"/>
                <a:cs typeface="Outfit ExtraBold"/>
                <a:sym typeface="Outfit ExtraBold"/>
              </a:rPr>
              <a:t>For Consumers</a:t>
            </a:r>
            <a:endParaRPr sz="2000">
              <a:solidFill>
                <a:schemeClr val="dk1"/>
              </a:solidFill>
              <a:latin typeface="Calibri"/>
              <a:ea typeface="Calibri"/>
              <a:cs typeface="Calibri"/>
              <a:sym typeface="Calibri"/>
            </a:endParaRPr>
          </a:p>
        </p:txBody>
      </p:sp>
      <p:sp>
        <p:nvSpPr>
          <p:cNvPr id="125" name="Google Shape;125;p6"/>
          <p:cNvSpPr/>
          <p:nvPr/>
        </p:nvSpPr>
        <p:spPr>
          <a:xfrm>
            <a:off x="1400889" y="3827026"/>
            <a:ext cx="7016710" cy="663893"/>
          </a:xfrm>
          <a:prstGeom prst="rect">
            <a:avLst/>
          </a:prstGeom>
          <a:noFill/>
          <a:ln>
            <a:noFill/>
          </a:ln>
        </p:spPr>
        <p:txBody>
          <a:bodyPr spcFirstLastPara="1" wrap="square" lIns="0" tIns="0" rIns="0" bIns="0" anchor="t" anchorCtr="0">
            <a:noAutofit/>
          </a:bodyPr>
          <a:lstStyle/>
          <a:p>
            <a:pPr marL="0" marR="0" lvl="0" indent="0" algn="l" rtl="0">
              <a:lnSpc>
                <a:spcPct val="162500"/>
              </a:lnSpc>
              <a:spcBef>
                <a:spcPts val="0"/>
              </a:spcBef>
              <a:spcAft>
                <a:spcPts val="0"/>
              </a:spcAft>
              <a:buClr>
                <a:srgbClr val="2A2742"/>
              </a:buClr>
              <a:buSzPts val="1600"/>
              <a:buFont typeface="Arimo"/>
              <a:buNone/>
            </a:pPr>
            <a:r>
              <a:rPr lang="en-US" sz="1600" dirty="0">
                <a:solidFill>
                  <a:srgbClr val="2A2742"/>
                </a:solidFill>
                <a:latin typeface="Arimo"/>
                <a:ea typeface="Arimo"/>
                <a:cs typeface="Arimo"/>
                <a:sym typeface="Arimo"/>
              </a:rPr>
              <a:t>Ensures safer, healthier, and more reliable products and services at competitive prices.</a:t>
            </a:r>
            <a:endParaRPr sz="1600" dirty="0">
              <a:solidFill>
                <a:schemeClr val="dk1"/>
              </a:solidFill>
              <a:latin typeface="Calibri"/>
              <a:ea typeface="Calibri"/>
              <a:cs typeface="Calibri"/>
              <a:sym typeface="Calibri"/>
            </a:endParaRPr>
          </a:p>
        </p:txBody>
      </p:sp>
      <p:sp>
        <p:nvSpPr>
          <p:cNvPr id="126" name="Google Shape;126;p6"/>
          <p:cNvSpPr/>
          <p:nvPr/>
        </p:nvSpPr>
        <p:spPr>
          <a:xfrm>
            <a:off x="726400" y="4931926"/>
            <a:ext cx="466963" cy="466963"/>
          </a:xfrm>
          <a:prstGeom prst="roundRect">
            <a:avLst>
              <a:gd name="adj" fmla="val 18669"/>
            </a:avLst>
          </a:prstGeom>
          <a:solidFill>
            <a:srgbClr val="E9E6FA"/>
          </a:solidFill>
          <a:ln w="9525" cap="flat" cmpd="sng">
            <a:solidFill>
              <a:srgbClr val="BDB8D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7" name="Google Shape;127;p6"/>
          <p:cNvSpPr/>
          <p:nvPr/>
        </p:nvSpPr>
        <p:spPr>
          <a:xfrm>
            <a:off x="871299" y="5009674"/>
            <a:ext cx="177165" cy="311348"/>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A2742"/>
              </a:buClr>
              <a:buSzPts val="2450"/>
              <a:buFont typeface="Outfit ExtraBold"/>
              <a:buNone/>
            </a:pPr>
            <a:r>
              <a:rPr lang="en-US" sz="2450" b="1">
                <a:solidFill>
                  <a:srgbClr val="2A2742"/>
                </a:solidFill>
                <a:latin typeface="Outfit ExtraBold"/>
                <a:ea typeface="Outfit ExtraBold"/>
                <a:cs typeface="Outfit ExtraBold"/>
                <a:sym typeface="Outfit ExtraBold"/>
              </a:rPr>
              <a:t>3</a:t>
            </a:r>
            <a:endParaRPr sz="2450">
              <a:solidFill>
                <a:schemeClr val="dk1"/>
              </a:solidFill>
              <a:latin typeface="Calibri"/>
              <a:ea typeface="Calibri"/>
              <a:cs typeface="Calibri"/>
              <a:sym typeface="Calibri"/>
            </a:endParaRPr>
          </a:p>
        </p:txBody>
      </p:sp>
      <p:sp>
        <p:nvSpPr>
          <p:cNvPr id="128" name="Google Shape;128;p6"/>
          <p:cNvSpPr/>
          <p:nvPr/>
        </p:nvSpPr>
        <p:spPr>
          <a:xfrm>
            <a:off x="1400889" y="4931926"/>
            <a:ext cx="2594491" cy="324207"/>
          </a:xfrm>
          <a:prstGeom prst="rect">
            <a:avLst/>
          </a:prstGeom>
          <a:noFill/>
          <a:ln>
            <a:noFill/>
          </a:ln>
        </p:spPr>
        <p:txBody>
          <a:bodyPr spcFirstLastPara="1" wrap="square" lIns="0" tIns="0" rIns="0" bIns="0" anchor="t" anchorCtr="0">
            <a:noAutofit/>
          </a:bodyPr>
          <a:lstStyle/>
          <a:p>
            <a:pPr marL="0" marR="0" lvl="0" indent="0" algn="l" rtl="0">
              <a:lnSpc>
                <a:spcPct val="127500"/>
              </a:lnSpc>
              <a:spcBef>
                <a:spcPts val="0"/>
              </a:spcBef>
              <a:spcAft>
                <a:spcPts val="0"/>
              </a:spcAft>
              <a:buClr>
                <a:srgbClr val="2A2742"/>
              </a:buClr>
              <a:buSzPts val="2000"/>
              <a:buFont typeface="Outfit ExtraBold"/>
              <a:buNone/>
            </a:pPr>
            <a:r>
              <a:rPr lang="en-US" sz="2000" b="1">
                <a:solidFill>
                  <a:srgbClr val="2A2742"/>
                </a:solidFill>
                <a:latin typeface="Outfit ExtraBold"/>
                <a:ea typeface="Outfit ExtraBold"/>
                <a:cs typeface="Outfit ExtraBold"/>
                <a:sym typeface="Outfit ExtraBold"/>
              </a:rPr>
              <a:t>For Technologists</a:t>
            </a:r>
            <a:endParaRPr sz="2000">
              <a:solidFill>
                <a:schemeClr val="dk1"/>
              </a:solidFill>
              <a:latin typeface="Calibri"/>
              <a:ea typeface="Calibri"/>
              <a:cs typeface="Calibri"/>
              <a:sym typeface="Calibri"/>
            </a:endParaRPr>
          </a:p>
        </p:txBody>
      </p:sp>
      <p:sp>
        <p:nvSpPr>
          <p:cNvPr id="129" name="Google Shape;129;p6"/>
          <p:cNvSpPr/>
          <p:nvPr/>
        </p:nvSpPr>
        <p:spPr>
          <a:xfrm>
            <a:off x="1400889" y="5380673"/>
            <a:ext cx="7016710" cy="663893"/>
          </a:xfrm>
          <a:prstGeom prst="rect">
            <a:avLst/>
          </a:prstGeom>
          <a:noFill/>
          <a:ln>
            <a:noFill/>
          </a:ln>
        </p:spPr>
        <p:txBody>
          <a:bodyPr spcFirstLastPara="1" wrap="square" lIns="0" tIns="0" rIns="0" bIns="0" anchor="t" anchorCtr="0">
            <a:noAutofit/>
          </a:bodyPr>
          <a:lstStyle/>
          <a:p>
            <a:pPr marL="0" marR="0" lvl="0" indent="0" algn="l" rtl="0">
              <a:lnSpc>
                <a:spcPct val="162500"/>
              </a:lnSpc>
              <a:spcBef>
                <a:spcPts val="0"/>
              </a:spcBef>
              <a:spcAft>
                <a:spcPts val="0"/>
              </a:spcAft>
              <a:buClr>
                <a:srgbClr val="2A2742"/>
              </a:buClr>
              <a:buSzPts val="1600"/>
              <a:buFont typeface="Arimo"/>
              <a:buNone/>
            </a:pPr>
            <a:r>
              <a:rPr lang="en-US" sz="1600" dirty="0">
                <a:solidFill>
                  <a:srgbClr val="2A2742"/>
                </a:solidFill>
                <a:latin typeface="Arimo"/>
                <a:ea typeface="Arimo"/>
                <a:cs typeface="Arimo"/>
                <a:sym typeface="Arimo"/>
              </a:rPr>
              <a:t>Catalyzes innovation, facilitates research and development, and enables comparable and reproducible results.</a:t>
            </a:r>
            <a:endParaRPr sz="1600" dirty="0">
              <a:solidFill>
                <a:schemeClr val="dk1"/>
              </a:solidFill>
              <a:latin typeface="Calibri"/>
              <a:ea typeface="Calibri"/>
              <a:cs typeface="Calibri"/>
              <a:sym typeface="Calibri"/>
            </a:endParaRPr>
          </a:p>
        </p:txBody>
      </p:sp>
      <p:sp>
        <p:nvSpPr>
          <p:cNvPr id="130" name="Google Shape;130;p6"/>
          <p:cNvSpPr/>
          <p:nvPr/>
        </p:nvSpPr>
        <p:spPr>
          <a:xfrm>
            <a:off x="726400" y="6485573"/>
            <a:ext cx="466963" cy="466963"/>
          </a:xfrm>
          <a:prstGeom prst="roundRect">
            <a:avLst>
              <a:gd name="adj" fmla="val 18669"/>
            </a:avLst>
          </a:prstGeom>
          <a:solidFill>
            <a:srgbClr val="E9E6FA"/>
          </a:solidFill>
          <a:ln w="9525" cap="flat" cmpd="sng">
            <a:solidFill>
              <a:srgbClr val="BDB8D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6"/>
          <p:cNvSpPr/>
          <p:nvPr/>
        </p:nvSpPr>
        <p:spPr>
          <a:xfrm>
            <a:off x="864394" y="6563320"/>
            <a:ext cx="190857" cy="311348"/>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A2742"/>
              </a:buClr>
              <a:buSzPts val="2450"/>
              <a:buFont typeface="Outfit ExtraBold"/>
              <a:buNone/>
            </a:pPr>
            <a:r>
              <a:rPr lang="en-US" sz="2450" b="1">
                <a:solidFill>
                  <a:srgbClr val="2A2742"/>
                </a:solidFill>
                <a:latin typeface="Outfit ExtraBold"/>
                <a:ea typeface="Outfit ExtraBold"/>
                <a:cs typeface="Outfit ExtraBold"/>
                <a:sym typeface="Outfit ExtraBold"/>
              </a:rPr>
              <a:t>4</a:t>
            </a:r>
            <a:endParaRPr sz="2450">
              <a:solidFill>
                <a:schemeClr val="dk1"/>
              </a:solidFill>
              <a:latin typeface="Calibri"/>
              <a:ea typeface="Calibri"/>
              <a:cs typeface="Calibri"/>
              <a:sym typeface="Calibri"/>
            </a:endParaRPr>
          </a:p>
        </p:txBody>
      </p:sp>
      <p:sp>
        <p:nvSpPr>
          <p:cNvPr id="132" name="Google Shape;132;p6"/>
          <p:cNvSpPr/>
          <p:nvPr/>
        </p:nvSpPr>
        <p:spPr>
          <a:xfrm>
            <a:off x="1400889" y="6485573"/>
            <a:ext cx="2594491" cy="324207"/>
          </a:xfrm>
          <a:prstGeom prst="rect">
            <a:avLst/>
          </a:prstGeom>
          <a:noFill/>
          <a:ln>
            <a:noFill/>
          </a:ln>
        </p:spPr>
        <p:txBody>
          <a:bodyPr spcFirstLastPara="1" wrap="square" lIns="0" tIns="0" rIns="0" bIns="0" anchor="t" anchorCtr="0">
            <a:noAutofit/>
          </a:bodyPr>
          <a:lstStyle/>
          <a:p>
            <a:pPr marL="0" marR="0" lvl="0" indent="0" algn="l" rtl="0">
              <a:lnSpc>
                <a:spcPct val="127500"/>
              </a:lnSpc>
              <a:spcBef>
                <a:spcPts val="0"/>
              </a:spcBef>
              <a:spcAft>
                <a:spcPts val="0"/>
              </a:spcAft>
              <a:buClr>
                <a:srgbClr val="2A2742"/>
              </a:buClr>
              <a:buSzPts val="2000"/>
              <a:buFont typeface="Outfit ExtraBold"/>
              <a:buNone/>
            </a:pPr>
            <a:r>
              <a:rPr lang="en-US" sz="2000" b="1">
                <a:solidFill>
                  <a:srgbClr val="2A2742"/>
                </a:solidFill>
                <a:latin typeface="Outfit ExtraBold"/>
                <a:ea typeface="Outfit ExtraBold"/>
                <a:cs typeface="Outfit ExtraBold"/>
                <a:sym typeface="Outfit ExtraBold"/>
              </a:rPr>
              <a:t>For Policymakers</a:t>
            </a:r>
            <a:endParaRPr sz="2000">
              <a:solidFill>
                <a:schemeClr val="dk1"/>
              </a:solidFill>
              <a:latin typeface="Calibri"/>
              <a:ea typeface="Calibri"/>
              <a:cs typeface="Calibri"/>
              <a:sym typeface="Calibri"/>
            </a:endParaRPr>
          </a:p>
        </p:txBody>
      </p:sp>
      <p:sp>
        <p:nvSpPr>
          <p:cNvPr id="133" name="Google Shape;133;p6"/>
          <p:cNvSpPr/>
          <p:nvPr/>
        </p:nvSpPr>
        <p:spPr>
          <a:xfrm>
            <a:off x="1400889" y="6934319"/>
            <a:ext cx="7016710" cy="663893"/>
          </a:xfrm>
          <a:prstGeom prst="rect">
            <a:avLst/>
          </a:prstGeom>
          <a:noFill/>
          <a:ln>
            <a:noFill/>
          </a:ln>
        </p:spPr>
        <p:txBody>
          <a:bodyPr spcFirstLastPara="1" wrap="square" lIns="0" tIns="0" rIns="0" bIns="0" anchor="t" anchorCtr="0">
            <a:noAutofit/>
          </a:bodyPr>
          <a:lstStyle/>
          <a:p>
            <a:pPr marL="0" marR="0" lvl="0" indent="0" algn="l" rtl="0">
              <a:lnSpc>
                <a:spcPct val="162500"/>
              </a:lnSpc>
              <a:spcBef>
                <a:spcPts val="0"/>
              </a:spcBef>
              <a:spcAft>
                <a:spcPts val="0"/>
              </a:spcAft>
              <a:buClr>
                <a:srgbClr val="2A2742"/>
              </a:buClr>
              <a:buSzPts val="1600"/>
              <a:buFont typeface="Arimo"/>
              <a:buNone/>
            </a:pPr>
            <a:r>
              <a:rPr lang="en-US" sz="1600" dirty="0">
                <a:solidFill>
                  <a:srgbClr val="2A2742"/>
                </a:solidFill>
                <a:latin typeface="Arimo"/>
                <a:ea typeface="Arimo"/>
                <a:cs typeface="Arimo"/>
                <a:sym typeface="Arimo"/>
              </a:rPr>
              <a:t>Supports implementation of policies, reduces trade barriers, and contributes to overall economic development.</a:t>
            </a:r>
            <a:endParaRPr sz="1600" dirty="0">
              <a:solidFill>
                <a:schemeClr val="dk1"/>
              </a:solidFill>
              <a:latin typeface="Calibri"/>
              <a:ea typeface="Calibri"/>
              <a:cs typeface="Calibri"/>
              <a:sym typeface="Calibri"/>
            </a:endParaRPr>
          </a:p>
        </p:txBody>
      </p:sp>
      <p:pic>
        <p:nvPicPr>
          <p:cNvPr id="134" name="Google Shape;134;p6"/>
          <p:cNvPicPr preferRelativeResize="0"/>
          <p:nvPr/>
        </p:nvPicPr>
        <p:blipFill rotWithShape="1">
          <a:blip r:embed="rId3">
            <a:alphaModFix/>
          </a:blip>
          <a:srcRect/>
          <a:stretch/>
        </p:blipFill>
        <p:spPr>
          <a:xfrm>
            <a:off x="8437721" y="831273"/>
            <a:ext cx="5984861" cy="6622472"/>
          </a:xfrm>
          <a:prstGeom prst="rect">
            <a:avLst/>
          </a:prstGeom>
          <a:noFill/>
          <a:ln>
            <a:noFill/>
          </a:ln>
        </p:spPr>
      </p:pic>
      <p:sp>
        <p:nvSpPr>
          <p:cNvPr id="20" name="TextBox 19"/>
          <p:cNvSpPr txBox="1"/>
          <p:nvPr/>
        </p:nvSpPr>
        <p:spPr>
          <a:xfrm>
            <a:off x="12710160" y="7707086"/>
            <a:ext cx="1920240" cy="418011"/>
          </a:xfrm>
          <a:prstGeom prst="rect">
            <a:avLst/>
          </a:prstGeom>
          <a:solidFill>
            <a:srgbClr val="C0BED8"/>
          </a:solidFill>
        </p:spPr>
        <p:txBody>
          <a:bodyPr wrap="square" rtlCol="0">
            <a:spAutoFit/>
          </a:bodyPr>
          <a:lstStyle/>
          <a:p>
            <a:endParaRPr lang="en-IN"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9"/>
          <p:cNvSpPr/>
          <p:nvPr/>
        </p:nvSpPr>
        <p:spPr>
          <a:xfrm>
            <a:off x="6243876" y="452636"/>
            <a:ext cx="6907010" cy="676500"/>
          </a:xfrm>
          <a:prstGeom prst="rect">
            <a:avLst/>
          </a:prstGeom>
          <a:noFill/>
          <a:ln>
            <a:noFill/>
          </a:ln>
        </p:spPr>
        <p:txBody>
          <a:bodyPr spcFirstLastPara="1" wrap="square" lIns="0" tIns="0" rIns="0" bIns="0" anchor="t" anchorCtr="0">
            <a:noAutofit/>
          </a:bodyPr>
          <a:lstStyle/>
          <a:p>
            <a:pPr marL="0" marR="0" lvl="0" indent="0" algn="l" rtl="0">
              <a:lnSpc>
                <a:spcPct val="124705"/>
              </a:lnSpc>
              <a:spcBef>
                <a:spcPts val="0"/>
              </a:spcBef>
              <a:spcAft>
                <a:spcPts val="0"/>
              </a:spcAft>
              <a:buClr>
                <a:srgbClr val="231971"/>
              </a:buClr>
              <a:buSzPts val="4250"/>
              <a:buFont typeface="Outfit ExtraBold"/>
              <a:buNone/>
            </a:pPr>
            <a:r>
              <a:rPr lang="en-US" sz="4250" b="1" dirty="0">
                <a:solidFill>
                  <a:srgbClr val="231971"/>
                </a:solidFill>
                <a:latin typeface="Outfit ExtraBold"/>
                <a:ea typeface="Outfit ExtraBold"/>
                <a:cs typeface="Outfit ExtraBold"/>
                <a:sym typeface="Outfit ExtraBold"/>
              </a:rPr>
              <a:t>History of Standardization</a:t>
            </a:r>
            <a:endParaRPr sz="4250" dirty="0">
              <a:solidFill>
                <a:schemeClr val="dk1"/>
              </a:solidFill>
              <a:latin typeface="Calibri"/>
              <a:ea typeface="Calibri"/>
              <a:cs typeface="Calibri"/>
              <a:sym typeface="Calibri"/>
            </a:endParaRPr>
          </a:p>
        </p:txBody>
      </p:sp>
      <p:sp>
        <p:nvSpPr>
          <p:cNvPr id="186" name="Google Shape;186;p9"/>
          <p:cNvSpPr/>
          <p:nvPr/>
        </p:nvSpPr>
        <p:spPr>
          <a:xfrm>
            <a:off x="6243876" y="1813322"/>
            <a:ext cx="7629049" cy="1954530"/>
          </a:xfrm>
          <a:prstGeom prst="roundRect">
            <a:avLst>
              <a:gd name="adj" fmla="val 4651"/>
            </a:avLst>
          </a:prstGeom>
          <a:solidFill>
            <a:srgbClr val="E9E6FA"/>
          </a:solidFill>
          <a:ln w="9525" cap="flat" cmpd="sng">
            <a:solidFill>
              <a:srgbClr val="BDB8D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 name="Google Shape;187;p9"/>
          <p:cNvSpPr/>
          <p:nvPr/>
        </p:nvSpPr>
        <p:spPr>
          <a:xfrm>
            <a:off x="6467832" y="2037278"/>
            <a:ext cx="2705576" cy="338138"/>
          </a:xfrm>
          <a:prstGeom prst="rect">
            <a:avLst/>
          </a:prstGeom>
          <a:noFill/>
          <a:ln>
            <a:noFill/>
          </a:ln>
        </p:spPr>
        <p:txBody>
          <a:bodyPr spcFirstLastPara="1" wrap="square" lIns="0" tIns="0" rIns="0" bIns="0" anchor="t" anchorCtr="0">
            <a:noAutofit/>
          </a:bodyPr>
          <a:lstStyle/>
          <a:p>
            <a:pPr marL="0" marR="0" lvl="0" indent="0" algn="l" rtl="0">
              <a:lnSpc>
                <a:spcPct val="126190"/>
              </a:lnSpc>
              <a:spcBef>
                <a:spcPts val="0"/>
              </a:spcBef>
              <a:spcAft>
                <a:spcPts val="0"/>
              </a:spcAft>
              <a:buClr>
                <a:srgbClr val="2A2742"/>
              </a:buClr>
              <a:buSzPts val="2100"/>
              <a:buFont typeface="Outfit ExtraBold"/>
              <a:buNone/>
            </a:pPr>
            <a:r>
              <a:rPr lang="en-US" sz="2100" b="1">
                <a:solidFill>
                  <a:srgbClr val="2A2742"/>
                </a:solidFill>
                <a:latin typeface="Outfit ExtraBold"/>
                <a:ea typeface="Outfit ExtraBold"/>
                <a:cs typeface="Outfit ExtraBold"/>
                <a:sym typeface="Outfit ExtraBold"/>
              </a:rPr>
              <a:t>Ancient Roots</a:t>
            </a:r>
            <a:endParaRPr sz="2100">
              <a:solidFill>
                <a:schemeClr val="dk1"/>
              </a:solidFill>
              <a:latin typeface="Calibri"/>
              <a:ea typeface="Calibri"/>
              <a:cs typeface="Calibri"/>
              <a:sym typeface="Calibri"/>
            </a:endParaRPr>
          </a:p>
        </p:txBody>
      </p:sp>
      <p:sp>
        <p:nvSpPr>
          <p:cNvPr id="188" name="Google Shape;188;p9"/>
          <p:cNvSpPr/>
          <p:nvPr/>
        </p:nvSpPr>
        <p:spPr>
          <a:xfrm>
            <a:off x="6467832" y="2505194"/>
            <a:ext cx="7181136" cy="1038701"/>
          </a:xfrm>
          <a:prstGeom prst="rect">
            <a:avLst/>
          </a:prstGeom>
          <a:noFill/>
          <a:ln>
            <a:noFill/>
          </a:ln>
        </p:spPr>
        <p:txBody>
          <a:bodyPr spcFirstLastPara="1" wrap="square" lIns="0" tIns="0" rIns="0" bIns="0" anchor="t" anchorCtr="0">
            <a:noAutofit/>
          </a:bodyPr>
          <a:lstStyle/>
          <a:p>
            <a:pPr marL="0" marR="0" lvl="0" indent="0" algn="just" rtl="0">
              <a:lnSpc>
                <a:spcPct val="158823"/>
              </a:lnSpc>
              <a:spcBef>
                <a:spcPts val="0"/>
              </a:spcBef>
              <a:spcAft>
                <a:spcPts val="0"/>
              </a:spcAft>
              <a:buClr>
                <a:srgbClr val="2A2742"/>
              </a:buClr>
              <a:buSzPts val="1700"/>
              <a:buFont typeface="Arimo"/>
              <a:buNone/>
            </a:pPr>
            <a:r>
              <a:rPr lang="en-US" sz="1700" dirty="0">
                <a:solidFill>
                  <a:srgbClr val="2A2742"/>
                </a:solidFill>
                <a:latin typeface="Arimo"/>
                <a:ea typeface="Arimo"/>
                <a:cs typeface="Arimo"/>
                <a:sym typeface="Arimo"/>
              </a:rPr>
              <a:t>Standardization principles observed in nature and early human civilizations, such as the Indus Valley's standardized weights and measures.</a:t>
            </a:r>
            <a:endParaRPr sz="1700" dirty="0">
              <a:solidFill>
                <a:schemeClr val="dk1"/>
              </a:solidFill>
              <a:latin typeface="Calibri"/>
              <a:ea typeface="Calibri"/>
              <a:cs typeface="Calibri"/>
              <a:sym typeface="Calibri"/>
            </a:endParaRPr>
          </a:p>
        </p:txBody>
      </p:sp>
      <p:sp>
        <p:nvSpPr>
          <p:cNvPr id="189" name="Google Shape;189;p9"/>
          <p:cNvSpPr/>
          <p:nvPr/>
        </p:nvSpPr>
        <p:spPr>
          <a:xfrm>
            <a:off x="6243876" y="3984188"/>
            <a:ext cx="7629049" cy="1608296"/>
          </a:xfrm>
          <a:prstGeom prst="roundRect">
            <a:avLst>
              <a:gd name="adj" fmla="val 5653"/>
            </a:avLst>
          </a:prstGeom>
          <a:solidFill>
            <a:srgbClr val="E9E6FA"/>
          </a:solidFill>
          <a:ln w="9525" cap="flat" cmpd="sng">
            <a:solidFill>
              <a:srgbClr val="BDB8D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0" name="Google Shape;190;p9"/>
          <p:cNvSpPr/>
          <p:nvPr/>
        </p:nvSpPr>
        <p:spPr>
          <a:xfrm>
            <a:off x="6467832" y="4208145"/>
            <a:ext cx="2705576" cy="338138"/>
          </a:xfrm>
          <a:prstGeom prst="rect">
            <a:avLst/>
          </a:prstGeom>
          <a:noFill/>
          <a:ln>
            <a:noFill/>
          </a:ln>
        </p:spPr>
        <p:txBody>
          <a:bodyPr spcFirstLastPara="1" wrap="square" lIns="0" tIns="0" rIns="0" bIns="0" anchor="t" anchorCtr="0">
            <a:noAutofit/>
          </a:bodyPr>
          <a:lstStyle/>
          <a:p>
            <a:pPr marL="0" marR="0" lvl="0" indent="0" algn="l" rtl="0">
              <a:lnSpc>
                <a:spcPct val="126190"/>
              </a:lnSpc>
              <a:spcBef>
                <a:spcPts val="0"/>
              </a:spcBef>
              <a:spcAft>
                <a:spcPts val="0"/>
              </a:spcAft>
              <a:buClr>
                <a:srgbClr val="2A2742"/>
              </a:buClr>
              <a:buSzPts val="2100"/>
              <a:buFont typeface="Outfit ExtraBold"/>
              <a:buNone/>
            </a:pPr>
            <a:r>
              <a:rPr lang="en-US" sz="2100" b="1">
                <a:solidFill>
                  <a:srgbClr val="2A2742"/>
                </a:solidFill>
                <a:latin typeface="Outfit ExtraBold"/>
                <a:ea typeface="Outfit ExtraBold"/>
                <a:cs typeface="Outfit ExtraBold"/>
                <a:sym typeface="Outfit ExtraBold"/>
              </a:rPr>
              <a:t>Industrial Revolution</a:t>
            </a:r>
            <a:endParaRPr sz="2100">
              <a:solidFill>
                <a:schemeClr val="dk1"/>
              </a:solidFill>
              <a:latin typeface="Calibri"/>
              <a:ea typeface="Calibri"/>
              <a:cs typeface="Calibri"/>
              <a:sym typeface="Calibri"/>
            </a:endParaRPr>
          </a:p>
        </p:txBody>
      </p:sp>
      <p:sp>
        <p:nvSpPr>
          <p:cNvPr id="191" name="Google Shape;191;p9"/>
          <p:cNvSpPr/>
          <p:nvPr/>
        </p:nvSpPr>
        <p:spPr>
          <a:xfrm>
            <a:off x="6467832" y="4676061"/>
            <a:ext cx="7181136" cy="692467"/>
          </a:xfrm>
          <a:prstGeom prst="rect">
            <a:avLst/>
          </a:prstGeom>
          <a:noFill/>
          <a:ln>
            <a:noFill/>
          </a:ln>
        </p:spPr>
        <p:txBody>
          <a:bodyPr spcFirstLastPara="1" wrap="square" lIns="0" tIns="0" rIns="0" bIns="0" anchor="t" anchorCtr="0">
            <a:noAutofit/>
          </a:bodyPr>
          <a:lstStyle/>
          <a:p>
            <a:pPr marL="0" marR="0" lvl="0" indent="0" algn="just" rtl="0">
              <a:lnSpc>
                <a:spcPct val="158823"/>
              </a:lnSpc>
              <a:spcBef>
                <a:spcPts val="0"/>
              </a:spcBef>
              <a:spcAft>
                <a:spcPts val="0"/>
              </a:spcAft>
              <a:buClr>
                <a:srgbClr val="2A2742"/>
              </a:buClr>
              <a:buSzPts val="1700"/>
              <a:buFont typeface="Arimo"/>
              <a:buNone/>
            </a:pPr>
            <a:r>
              <a:rPr lang="en-US" sz="1700" dirty="0">
                <a:solidFill>
                  <a:srgbClr val="2A2742"/>
                </a:solidFill>
                <a:latin typeface="Arimo"/>
                <a:ea typeface="Arimo"/>
                <a:cs typeface="Arimo"/>
                <a:sym typeface="Arimo"/>
              </a:rPr>
              <a:t>The need for mass production and interchangeable parts drove the development of industry-wide and national standards.</a:t>
            </a:r>
            <a:endParaRPr sz="1700" dirty="0">
              <a:solidFill>
                <a:schemeClr val="dk1"/>
              </a:solidFill>
              <a:latin typeface="Calibri"/>
              <a:ea typeface="Calibri"/>
              <a:cs typeface="Calibri"/>
              <a:sym typeface="Calibri"/>
            </a:endParaRPr>
          </a:p>
        </p:txBody>
      </p:sp>
      <p:sp>
        <p:nvSpPr>
          <p:cNvPr id="192" name="Google Shape;192;p9"/>
          <p:cNvSpPr/>
          <p:nvPr/>
        </p:nvSpPr>
        <p:spPr>
          <a:xfrm>
            <a:off x="6243876" y="5808821"/>
            <a:ext cx="7629049" cy="1608296"/>
          </a:xfrm>
          <a:prstGeom prst="roundRect">
            <a:avLst>
              <a:gd name="adj" fmla="val 5653"/>
            </a:avLst>
          </a:prstGeom>
          <a:solidFill>
            <a:srgbClr val="E9E6FA"/>
          </a:solidFill>
          <a:ln w="9525" cap="flat" cmpd="sng">
            <a:solidFill>
              <a:srgbClr val="BDB8D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3" name="Google Shape;193;p9"/>
          <p:cNvSpPr/>
          <p:nvPr/>
        </p:nvSpPr>
        <p:spPr>
          <a:xfrm>
            <a:off x="6467832" y="6032778"/>
            <a:ext cx="2705576" cy="338138"/>
          </a:xfrm>
          <a:prstGeom prst="rect">
            <a:avLst/>
          </a:prstGeom>
          <a:noFill/>
          <a:ln>
            <a:noFill/>
          </a:ln>
        </p:spPr>
        <p:txBody>
          <a:bodyPr spcFirstLastPara="1" wrap="square" lIns="0" tIns="0" rIns="0" bIns="0" anchor="t" anchorCtr="0">
            <a:noAutofit/>
          </a:bodyPr>
          <a:lstStyle/>
          <a:p>
            <a:pPr marL="0" marR="0" lvl="0" indent="0" algn="l" rtl="0">
              <a:lnSpc>
                <a:spcPct val="126190"/>
              </a:lnSpc>
              <a:spcBef>
                <a:spcPts val="0"/>
              </a:spcBef>
              <a:spcAft>
                <a:spcPts val="0"/>
              </a:spcAft>
              <a:buClr>
                <a:srgbClr val="2A2742"/>
              </a:buClr>
              <a:buSzPts val="2100"/>
              <a:buFont typeface="Outfit ExtraBold"/>
              <a:buNone/>
            </a:pPr>
            <a:r>
              <a:rPr lang="en-US" sz="2100" b="1">
                <a:solidFill>
                  <a:srgbClr val="2A2742"/>
                </a:solidFill>
                <a:latin typeface="Outfit ExtraBold"/>
                <a:ea typeface="Outfit ExtraBold"/>
                <a:cs typeface="Outfit ExtraBold"/>
                <a:sym typeface="Outfit ExtraBold"/>
              </a:rPr>
              <a:t>Global Cooperation</a:t>
            </a:r>
            <a:endParaRPr sz="2100">
              <a:solidFill>
                <a:schemeClr val="dk1"/>
              </a:solidFill>
              <a:latin typeface="Calibri"/>
              <a:ea typeface="Calibri"/>
              <a:cs typeface="Calibri"/>
              <a:sym typeface="Calibri"/>
            </a:endParaRPr>
          </a:p>
        </p:txBody>
      </p:sp>
      <p:sp>
        <p:nvSpPr>
          <p:cNvPr id="194" name="Google Shape;194;p9"/>
          <p:cNvSpPr/>
          <p:nvPr/>
        </p:nvSpPr>
        <p:spPr>
          <a:xfrm>
            <a:off x="6467832" y="6500693"/>
            <a:ext cx="7181136" cy="692467"/>
          </a:xfrm>
          <a:prstGeom prst="rect">
            <a:avLst/>
          </a:prstGeom>
          <a:noFill/>
          <a:ln>
            <a:noFill/>
          </a:ln>
        </p:spPr>
        <p:txBody>
          <a:bodyPr spcFirstLastPara="1" wrap="square" lIns="0" tIns="0" rIns="0" bIns="0" anchor="t" anchorCtr="0">
            <a:noAutofit/>
          </a:bodyPr>
          <a:lstStyle/>
          <a:p>
            <a:pPr marL="0" marR="0" lvl="0" indent="0" algn="just" rtl="0">
              <a:lnSpc>
                <a:spcPct val="158823"/>
              </a:lnSpc>
              <a:spcBef>
                <a:spcPts val="0"/>
              </a:spcBef>
              <a:spcAft>
                <a:spcPts val="0"/>
              </a:spcAft>
              <a:buClr>
                <a:srgbClr val="2A2742"/>
              </a:buClr>
              <a:buSzPts val="1700"/>
              <a:buFont typeface="Arimo"/>
              <a:buNone/>
            </a:pPr>
            <a:r>
              <a:rPr lang="en-US" sz="1700" dirty="0">
                <a:solidFill>
                  <a:srgbClr val="2A2742"/>
                </a:solidFill>
                <a:latin typeface="Arimo"/>
                <a:ea typeface="Arimo"/>
                <a:cs typeface="Arimo"/>
                <a:sym typeface="Arimo"/>
              </a:rPr>
              <a:t>The rise of international trade and globalization led to the establishment of international standardization organizations like IEC and ISO.</a:t>
            </a:r>
            <a:endParaRPr sz="1700" dirty="0">
              <a:solidFill>
                <a:schemeClr val="dk1"/>
              </a:solidFill>
              <a:latin typeface="Calibri"/>
              <a:ea typeface="Calibri"/>
              <a:cs typeface="Calibri"/>
              <a:sym typeface="Calibri"/>
            </a:endParaRPr>
          </a:p>
        </p:txBody>
      </p:sp>
      <p:pic>
        <p:nvPicPr>
          <p:cNvPr id="195" name="Google Shape;195;p9"/>
          <p:cNvPicPr preferRelativeResize="0"/>
          <p:nvPr/>
        </p:nvPicPr>
        <p:blipFill>
          <a:blip r:embed="rId3">
            <a:alphaModFix/>
          </a:blip>
          <a:stretch>
            <a:fillRect/>
          </a:stretch>
        </p:blipFill>
        <p:spPr>
          <a:xfrm>
            <a:off x="0" y="1351025"/>
            <a:ext cx="6161874" cy="6348300"/>
          </a:xfrm>
          <a:prstGeom prst="rect">
            <a:avLst/>
          </a:prstGeom>
          <a:noFill/>
          <a:ln>
            <a:noFill/>
          </a:ln>
        </p:spPr>
      </p:pic>
      <p:sp>
        <p:nvSpPr>
          <p:cNvPr id="13" name="TextBox 12"/>
          <p:cNvSpPr txBox="1"/>
          <p:nvPr/>
        </p:nvSpPr>
        <p:spPr>
          <a:xfrm>
            <a:off x="12710160" y="7707086"/>
            <a:ext cx="1920240" cy="418011"/>
          </a:xfrm>
          <a:prstGeom prst="rect">
            <a:avLst/>
          </a:prstGeom>
          <a:solidFill>
            <a:srgbClr val="C0BED8"/>
          </a:solidFill>
        </p:spPr>
        <p:txBody>
          <a:bodyPr wrap="square" rtlCol="0">
            <a:spAutoFit/>
          </a:bodyPr>
          <a:lstStyle/>
          <a:p>
            <a:endParaRPr lang="en-IN"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0"/>
          <p:cNvSpPr/>
          <p:nvPr/>
        </p:nvSpPr>
        <p:spPr>
          <a:xfrm>
            <a:off x="681613" y="494247"/>
            <a:ext cx="6751499" cy="602100"/>
          </a:xfrm>
          <a:prstGeom prst="rect">
            <a:avLst/>
          </a:prstGeom>
          <a:noFill/>
          <a:ln>
            <a:noFill/>
          </a:ln>
        </p:spPr>
        <p:txBody>
          <a:bodyPr spcFirstLastPara="1" wrap="square" lIns="0" tIns="0" rIns="0" bIns="0" anchor="t" anchorCtr="0">
            <a:noAutofit/>
          </a:bodyPr>
          <a:lstStyle/>
          <a:p>
            <a:pPr marL="0" marR="0" lvl="0" indent="0" algn="l" rtl="0">
              <a:lnSpc>
                <a:spcPct val="125333"/>
              </a:lnSpc>
              <a:spcBef>
                <a:spcPts val="0"/>
              </a:spcBef>
              <a:spcAft>
                <a:spcPts val="0"/>
              </a:spcAft>
              <a:buClr>
                <a:srgbClr val="231971"/>
              </a:buClr>
              <a:buSzPts val="3750"/>
              <a:buFont typeface="Outfit ExtraBold"/>
              <a:buNone/>
            </a:pPr>
            <a:r>
              <a:rPr lang="en-US" sz="3750" b="1" dirty="0">
                <a:solidFill>
                  <a:srgbClr val="231971"/>
                </a:solidFill>
                <a:latin typeface="Outfit ExtraBold"/>
                <a:ea typeface="Outfit ExtraBold"/>
                <a:cs typeface="Outfit ExtraBold"/>
                <a:sym typeface="Outfit ExtraBold"/>
              </a:rPr>
              <a:t>Standardization </a:t>
            </a:r>
            <a:r>
              <a:rPr lang="en-US" sz="3750" b="1" dirty="0" smtClean="0">
                <a:solidFill>
                  <a:srgbClr val="231971"/>
                </a:solidFill>
                <a:latin typeface="Outfit ExtraBold"/>
                <a:ea typeface="Outfit ExtraBold"/>
                <a:cs typeface="Outfit ExtraBold"/>
                <a:sym typeface="Outfit ExtraBold"/>
              </a:rPr>
              <a:t>Today</a:t>
            </a:r>
            <a:endParaRPr sz="3750" dirty="0">
              <a:solidFill>
                <a:schemeClr val="dk1"/>
              </a:solidFill>
              <a:latin typeface="Calibri"/>
              <a:ea typeface="Calibri"/>
              <a:cs typeface="Calibri"/>
              <a:sym typeface="Calibri"/>
            </a:endParaRPr>
          </a:p>
        </p:txBody>
      </p:sp>
      <p:pic>
        <p:nvPicPr>
          <p:cNvPr id="202" name="Google Shape;202;p10" descr="preencoded.png"/>
          <p:cNvPicPr preferRelativeResize="0"/>
          <p:nvPr/>
        </p:nvPicPr>
        <p:blipFill rotWithShape="1">
          <a:blip r:embed="rId3">
            <a:alphaModFix/>
          </a:blip>
          <a:srcRect/>
          <a:stretch/>
        </p:blipFill>
        <p:spPr>
          <a:xfrm>
            <a:off x="674132" y="1422440"/>
            <a:ext cx="481489" cy="481489"/>
          </a:xfrm>
          <a:prstGeom prst="rect">
            <a:avLst/>
          </a:prstGeom>
          <a:noFill/>
          <a:ln>
            <a:noFill/>
          </a:ln>
        </p:spPr>
      </p:pic>
      <p:sp>
        <p:nvSpPr>
          <p:cNvPr id="203" name="Google Shape;203;p10"/>
          <p:cNvSpPr/>
          <p:nvPr/>
        </p:nvSpPr>
        <p:spPr>
          <a:xfrm>
            <a:off x="674126" y="1980437"/>
            <a:ext cx="3013829" cy="300871"/>
          </a:xfrm>
          <a:prstGeom prst="rect">
            <a:avLst/>
          </a:prstGeom>
          <a:noFill/>
          <a:ln>
            <a:noFill/>
          </a:ln>
        </p:spPr>
        <p:txBody>
          <a:bodyPr spcFirstLastPara="1" wrap="square" lIns="0" tIns="0" rIns="0" bIns="0" anchor="t" anchorCtr="0">
            <a:noAutofit/>
          </a:bodyPr>
          <a:lstStyle/>
          <a:p>
            <a:pPr marL="0" marR="0" lvl="0" indent="0" algn="l" rtl="0">
              <a:lnSpc>
                <a:spcPct val="127027"/>
              </a:lnSpc>
              <a:spcBef>
                <a:spcPts val="0"/>
              </a:spcBef>
              <a:spcAft>
                <a:spcPts val="0"/>
              </a:spcAft>
              <a:buClr>
                <a:srgbClr val="2A2742"/>
              </a:buClr>
              <a:buSzPts val="1850"/>
              <a:buFont typeface="Outfit ExtraBold"/>
              <a:buNone/>
            </a:pPr>
            <a:r>
              <a:rPr lang="en-US" sz="1850" b="1" dirty="0">
                <a:solidFill>
                  <a:srgbClr val="2A2742"/>
                </a:solidFill>
                <a:latin typeface="Outfit ExtraBold"/>
                <a:ea typeface="Outfit ExtraBold"/>
                <a:cs typeface="Outfit ExtraBold"/>
                <a:sym typeface="Outfit ExtraBold"/>
              </a:rPr>
              <a:t>Cornerstone of Civilization</a:t>
            </a:r>
            <a:endParaRPr sz="1850" dirty="0">
              <a:solidFill>
                <a:schemeClr val="dk1"/>
              </a:solidFill>
              <a:latin typeface="Calibri"/>
              <a:ea typeface="Calibri"/>
              <a:cs typeface="Calibri"/>
              <a:sym typeface="Calibri"/>
            </a:endParaRPr>
          </a:p>
        </p:txBody>
      </p:sp>
      <p:sp>
        <p:nvSpPr>
          <p:cNvPr id="204" name="Google Shape;204;p10"/>
          <p:cNvSpPr/>
          <p:nvPr/>
        </p:nvSpPr>
        <p:spPr>
          <a:xfrm>
            <a:off x="652363" y="2359984"/>
            <a:ext cx="6313200" cy="616200"/>
          </a:xfrm>
          <a:prstGeom prst="rect">
            <a:avLst/>
          </a:prstGeom>
          <a:noFill/>
          <a:ln>
            <a:noFill/>
          </a:ln>
        </p:spPr>
        <p:txBody>
          <a:bodyPr spcFirstLastPara="1" wrap="square" lIns="0" tIns="0" rIns="0" bIns="0" anchor="t" anchorCtr="0">
            <a:noAutofit/>
          </a:bodyPr>
          <a:lstStyle/>
          <a:p>
            <a:pPr marL="0" marR="0" lvl="0" indent="0" algn="just" rtl="0">
              <a:lnSpc>
                <a:spcPct val="160000"/>
              </a:lnSpc>
              <a:spcBef>
                <a:spcPts val="0"/>
              </a:spcBef>
              <a:spcAft>
                <a:spcPts val="0"/>
              </a:spcAft>
              <a:buClr>
                <a:srgbClr val="2A2742"/>
              </a:buClr>
              <a:buSzPts val="1500"/>
              <a:buFont typeface="Arimo"/>
              <a:buNone/>
            </a:pPr>
            <a:r>
              <a:rPr lang="en-US" sz="1900" dirty="0">
                <a:solidFill>
                  <a:srgbClr val="2A2742"/>
                </a:solidFill>
                <a:latin typeface="Arimo"/>
                <a:ea typeface="Arimo"/>
                <a:cs typeface="Arimo"/>
                <a:sym typeface="Arimo"/>
              </a:rPr>
              <a:t>Standardization is a fundamental aspect of modern society, enabling the smooth functioning of complex systems and facilitating trade and innovation.</a:t>
            </a:r>
            <a:endParaRPr sz="1900" dirty="0">
              <a:solidFill>
                <a:schemeClr val="dk1"/>
              </a:solidFill>
              <a:latin typeface="Calibri"/>
              <a:ea typeface="Calibri"/>
              <a:cs typeface="Calibri"/>
              <a:sym typeface="Calibri"/>
            </a:endParaRPr>
          </a:p>
        </p:txBody>
      </p:sp>
      <p:pic>
        <p:nvPicPr>
          <p:cNvPr id="205" name="Google Shape;205;p10" descr="preencoded.png"/>
          <p:cNvPicPr preferRelativeResize="0"/>
          <p:nvPr/>
        </p:nvPicPr>
        <p:blipFill rotWithShape="1">
          <a:blip r:embed="rId4">
            <a:alphaModFix/>
          </a:blip>
          <a:srcRect/>
          <a:stretch/>
        </p:blipFill>
        <p:spPr>
          <a:xfrm>
            <a:off x="674132" y="3793619"/>
            <a:ext cx="481489" cy="481489"/>
          </a:xfrm>
          <a:prstGeom prst="rect">
            <a:avLst/>
          </a:prstGeom>
          <a:noFill/>
          <a:ln>
            <a:noFill/>
          </a:ln>
        </p:spPr>
      </p:pic>
      <p:sp>
        <p:nvSpPr>
          <p:cNvPr id="206" name="Google Shape;206;p10"/>
          <p:cNvSpPr/>
          <p:nvPr/>
        </p:nvSpPr>
        <p:spPr>
          <a:xfrm>
            <a:off x="674126" y="4230471"/>
            <a:ext cx="2407801" cy="300871"/>
          </a:xfrm>
          <a:prstGeom prst="rect">
            <a:avLst/>
          </a:prstGeom>
          <a:noFill/>
          <a:ln>
            <a:noFill/>
          </a:ln>
        </p:spPr>
        <p:txBody>
          <a:bodyPr spcFirstLastPara="1" wrap="square" lIns="0" tIns="0" rIns="0" bIns="0" anchor="t" anchorCtr="0">
            <a:noAutofit/>
          </a:bodyPr>
          <a:lstStyle/>
          <a:p>
            <a:pPr marL="0" marR="0" lvl="0" indent="0" algn="l" rtl="0">
              <a:lnSpc>
                <a:spcPct val="127027"/>
              </a:lnSpc>
              <a:spcBef>
                <a:spcPts val="0"/>
              </a:spcBef>
              <a:spcAft>
                <a:spcPts val="0"/>
              </a:spcAft>
              <a:buClr>
                <a:srgbClr val="2A2742"/>
              </a:buClr>
              <a:buSzPts val="1850"/>
              <a:buFont typeface="Outfit ExtraBold"/>
              <a:buNone/>
            </a:pPr>
            <a:r>
              <a:rPr lang="en-US" sz="1850" b="1" dirty="0">
                <a:solidFill>
                  <a:srgbClr val="2A2742"/>
                </a:solidFill>
                <a:latin typeface="Outfit ExtraBold"/>
                <a:ea typeface="Outfit ExtraBold"/>
                <a:cs typeface="Outfit ExtraBold"/>
                <a:sym typeface="Outfit ExtraBold"/>
              </a:rPr>
              <a:t>Global Coordination</a:t>
            </a:r>
            <a:endParaRPr sz="1850" dirty="0">
              <a:solidFill>
                <a:schemeClr val="dk1"/>
              </a:solidFill>
              <a:latin typeface="Calibri"/>
              <a:ea typeface="Calibri"/>
              <a:cs typeface="Calibri"/>
              <a:sym typeface="Calibri"/>
            </a:endParaRPr>
          </a:p>
        </p:txBody>
      </p:sp>
      <p:sp>
        <p:nvSpPr>
          <p:cNvPr id="207" name="Google Shape;207;p10"/>
          <p:cNvSpPr/>
          <p:nvPr/>
        </p:nvSpPr>
        <p:spPr>
          <a:xfrm>
            <a:off x="652363" y="4573432"/>
            <a:ext cx="6751500" cy="616200"/>
          </a:xfrm>
          <a:prstGeom prst="rect">
            <a:avLst/>
          </a:prstGeom>
          <a:noFill/>
          <a:ln>
            <a:noFill/>
          </a:ln>
        </p:spPr>
        <p:txBody>
          <a:bodyPr spcFirstLastPara="1" wrap="square" lIns="0" tIns="0" rIns="0" bIns="0" anchor="t" anchorCtr="0">
            <a:noAutofit/>
          </a:bodyPr>
          <a:lstStyle/>
          <a:p>
            <a:pPr marL="0" marR="0" lvl="0" indent="0" algn="just" rtl="0">
              <a:lnSpc>
                <a:spcPct val="160000"/>
              </a:lnSpc>
              <a:spcBef>
                <a:spcPts val="0"/>
              </a:spcBef>
              <a:spcAft>
                <a:spcPts val="0"/>
              </a:spcAft>
              <a:buClr>
                <a:srgbClr val="2A2742"/>
              </a:buClr>
              <a:buSzPts val="1500"/>
              <a:buFont typeface="Arimo"/>
              <a:buNone/>
            </a:pPr>
            <a:r>
              <a:rPr lang="en-US" sz="1500" dirty="0">
                <a:solidFill>
                  <a:srgbClr val="2A2742"/>
                </a:solidFill>
                <a:latin typeface="Arimo"/>
                <a:ea typeface="Arimo"/>
                <a:cs typeface="Arimo"/>
                <a:sym typeface="Arimo"/>
              </a:rPr>
              <a:t>I</a:t>
            </a:r>
            <a:r>
              <a:rPr lang="en-US" sz="1900" dirty="0">
                <a:solidFill>
                  <a:srgbClr val="2A2742"/>
                </a:solidFill>
                <a:latin typeface="Arimo"/>
                <a:ea typeface="Arimo"/>
                <a:cs typeface="Arimo"/>
                <a:sym typeface="Arimo"/>
              </a:rPr>
              <a:t>nternational standards promote global cooperation and ensure compatibility across borders, supporting the interconnected world of today.</a:t>
            </a:r>
            <a:endParaRPr sz="1900" dirty="0">
              <a:solidFill>
                <a:schemeClr val="dk1"/>
              </a:solidFill>
              <a:latin typeface="Calibri"/>
              <a:ea typeface="Calibri"/>
              <a:cs typeface="Calibri"/>
              <a:sym typeface="Calibri"/>
            </a:endParaRPr>
          </a:p>
        </p:txBody>
      </p:sp>
      <p:pic>
        <p:nvPicPr>
          <p:cNvPr id="208" name="Google Shape;208;p10" descr="preencoded.png"/>
          <p:cNvPicPr preferRelativeResize="0"/>
          <p:nvPr/>
        </p:nvPicPr>
        <p:blipFill rotWithShape="1">
          <a:blip r:embed="rId5">
            <a:alphaModFix/>
          </a:blip>
          <a:srcRect/>
          <a:stretch/>
        </p:blipFill>
        <p:spPr>
          <a:xfrm>
            <a:off x="674132" y="6007067"/>
            <a:ext cx="481489" cy="481489"/>
          </a:xfrm>
          <a:prstGeom prst="rect">
            <a:avLst/>
          </a:prstGeom>
          <a:noFill/>
          <a:ln>
            <a:noFill/>
          </a:ln>
        </p:spPr>
      </p:pic>
      <p:sp>
        <p:nvSpPr>
          <p:cNvPr id="209" name="Google Shape;209;p10"/>
          <p:cNvSpPr/>
          <p:nvPr/>
        </p:nvSpPr>
        <p:spPr>
          <a:xfrm>
            <a:off x="674126" y="6460538"/>
            <a:ext cx="2407801" cy="300871"/>
          </a:xfrm>
          <a:prstGeom prst="rect">
            <a:avLst/>
          </a:prstGeom>
          <a:noFill/>
          <a:ln>
            <a:noFill/>
          </a:ln>
        </p:spPr>
        <p:txBody>
          <a:bodyPr spcFirstLastPara="1" wrap="square" lIns="0" tIns="0" rIns="0" bIns="0" anchor="t" anchorCtr="0">
            <a:noAutofit/>
          </a:bodyPr>
          <a:lstStyle/>
          <a:p>
            <a:pPr marL="0" marR="0" lvl="0" indent="0" algn="l" rtl="0">
              <a:lnSpc>
                <a:spcPct val="127027"/>
              </a:lnSpc>
              <a:spcBef>
                <a:spcPts val="0"/>
              </a:spcBef>
              <a:spcAft>
                <a:spcPts val="0"/>
              </a:spcAft>
              <a:buClr>
                <a:srgbClr val="2A2742"/>
              </a:buClr>
              <a:buSzPts val="1850"/>
              <a:buFont typeface="Outfit ExtraBold"/>
              <a:buNone/>
            </a:pPr>
            <a:r>
              <a:rPr lang="en-US" sz="1850" b="1" dirty="0">
                <a:solidFill>
                  <a:srgbClr val="2A2742"/>
                </a:solidFill>
                <a:latin typeface="Outfit ExtraBold"/>
                <a:ea typeface="Outfit ExtraBold"/>
                <a:cs typeface="Outfit ExtraBold"/>
                <a:sym typeface="Outfit ExtraBold"/>
              </a:rPr>
              <a:t>Driving Innovation</a:t>
            </a:r>
            <a:endParaRPr sz="1850" dirty="0">
              <a:solidFill>
                <a:schemeClr val="dk1"/>
              </a:solidFill>
              <a:latin typeface="Calibri"/>
              <a:ea typeface="Calibri"/>
              <a:cs typeface="Calibri"/>
              <a:sym typeface="Calibri"/>
            </a:endParaRPr>
          </a:p>
        </p:txBody>
      </p:sp>
      <p:sp>
        <p:nvSpPr>
          <p:cNvPr id="210" name="Google Shape;210;p10"/>
          <p:cNvSpPr/>
          <p:nvPr/>
        </p:nvSpPr>
        <p:spPr>
          <a:xfrm>
            <a:off x="652363" y="6773625"/>
            <a:ext cx="6810000" cy="616200"/>
          </a:xfrm>
          <a:prstGeom prst="rect">
            <a:avLst/>
          </a:prstGeom>
          <a:noFill/>
          <a:ln>
            <a:noFill/>
          </a:ln>
        </p:spPr>
        <p:txBody>
          <a:bodyPr spcFirstLastPara="1" wrap="square" lIns="0" tIns="0" rIns="0" bIns="0" anchor="t" anchorCtr="0">
            <a:noAutofit/>
          </a:bodyPr>
          <a:lstStyle/>
          <a:p>
            <a:pPr marL="0" marR="0" lvl="0" indent="0" algn="just" rtl="0">
              <a:lnSpc>
                <a:spcPct val="160000"/>
              </a:lnSpc>
              <a:spcBef>
                <a:spcPts val="0"/>
              </a:spcBef>
              <a:spcAft>
                <a:spcPts val="0"/>
              </a:spcAft>
              <a:buClr>
                <a:srgbClr val="2A2742"/>
              </a:buClr>
              <a:buSzPts val="1500"/>
              <a:buFont typeface="Arimo"/>
              <a:buNone/>
            </a:pPr>
            <a:r>
              <a:rPr lang="en-US" sz="1900" dirty="0">
                <a:solidFill>
                  <a:srgbClr val="2A2742"/>
                </a:solidFill>
                <a:latin typeface="Arimo"/>
                <a:ea typeface="Arimo"/>
                <a:cs typeface="Arimo"/>
                <a:sym typeface="Arimo"/>
              </a:rPr>
              <a:t>Standards serve as a catalyst for technological development, providing a foundation for new ideas and solutions to emerge and thrive.</a:t>
            </a:r>
            <a:endParaRPr sz="1900" dirty="0">
              <a:solidFill>
                <a:schemeClr val="dk1"/>
              </a:solidFill>
              <a:latin typeface="Calibri"/>
              <a:ea typeface="Calibri"/>
              <a:cs typeface="Calibri"/>
              <a:sym typeface="Calibri"/>
            </a:endParaRPr>
          </a:p>
        </p:txBody>
      </p:sp>
      <p:pic>
        <p:nvPicPr>
          <p:cNvPr id="211" name="Google Shape;211;p10"/>
          <p:cNvPicPr preferRelativeResize="0"/>
          <p:nvPr/>
        </p:nvPicPr>
        <p:blipFill rotWithShape="1">
          <a:blip r:embed="rId6">
            <a:alphaModFix/>
          </a:blip>
          <a:srcRect/>
          <a:stretch/>
        </p:blipFill>
        <p:spPr>
          <a:xfrm>
            <a:off x="7638757" y="448425"/>
            <a:ext cx="6991645" cy="6633300"/>
          </a:xfrm>
          <a:prstGeom prst="rect">
            <a:avLst/>
          </a:prstGeom>
          <a:noFill/>
          <a:ln>
            <a:noFill/>
          </a:ln>
        </p:spPr>
      </p:pic>
      <p:sp>
        <p:nvSpPr>
          <p:cNvPr id="13" name="TextBox 12"/>
          <p:cNvSpPr txBox="1"/>
          <p:nvPr/>
        </p:nvSpPr>
        <p:spPr>
          <a:xfrm>
            <a:off x="12710160" y="7707086"/>
            <a:ext cx="1920240" cy="418011"/>
          </a:xfrm>
          <a:prstGeom prst="rect">
            <a:avLst/>
          </a:prstGeom>
          <a:solidFill>
            <a:srgbClr val="C0BED8"/>
          </a:solidFill>
        </p:spPr>
        <p:txBody>
          <a:bodyPr wrap="square" rtlCol="0">
            <a:spAutoFit/>
          </a:bodyPr>
          <a:lstStyle/>
          <a:p>
            <a:endParaRPr lang="en-IN"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234</TotalTime>
  <Words>1838</Words>
  <Application>Microsoft Office PowerPoint</Application>
  <PresentationFormat>Custom</PresentationFormat>
  <Paragraphs>236</Paragraphs>
  <Slides>31</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Outfit ExtraBold</vt:lpstr>
      <vt:lpstr>Calibri</vt:lpstr>
      <vt:lpstr>Arimo</vt:lpstr>
      <vt:lpstr>Outfit</vt:lpstr>
      <vt:lpstr>Arimo Medium</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PptxGenJS</dc:creator>
  <cp:lastModifiedBy>HP1</cp:lastModifiedBy>
  <cp:revision>34</cp:revision>
  <dcterms:created xsi:type="dcterms:W3CDTF">2024-10-03T08:43:59Z</dcterms:created>
  <dcterms:modified xsi:type="dcterms:W3CDTF">2024-11-06T05:57:35Z</dcterms:modified>
</cp:coreProperties>
</file>