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355" r:id="rId2"/>
    <p:sldId id="356" r:id="rId3"/>
    <p:sldId id="312" r:id="rId4"/>
    <p:sldId id="319" r:id="rId5"/>
    <p:sldId id="320" r:id="rId6"/>
    <p:sldId id="311" r:id="rId7"/>
    <p:sldId id="350" r:id="rId8"/>
    <p:sldId id="375" r:id="rId9"/>
    <p:sldId id="313" r:id="rId10"/>
    <p:sldId id="321" r:id="rId11"/>
    <p:sldId id="322" r:id="rId12"/>
    <p:sldId id="314" r:id="rId13"/>
    <p:sldId id="369" r:id="rId14"/>
    <p:sldId id="376" r:id="rId15"/>
    <p:sldId id="391" r:id="rId16"/>
    <p:sldId id="392" r:id="rId17"/>
    <p:sldId id="362" r:id="rId18"/>
    <p:sldId id="263" r:id="rId19"/>
    <p:sldId id="324" r:id="rId20"/>
    <p:sldId id="358" r:id="rId21"/>
    <p:sldId id="361" r:id="rId22"/>
    <p:sldId id="325" r:id="rId23"/>
    <p:sldId id="326" r:id="rId24"/>
    <p:sldId id="327" r:id="rId25"/>
    <p:sldId id="328" r:id="rId26"/>
    <p:sldId id="329" r:id="rId27"/>
    <p:sldId id="354" r:id="rId28"/>
    <p:sldId id="331" r:id="rId29"/>
    <p:sldId id="332" r:id="rId30"/>
    <p:sldId id="337" r:id="rId31"/>
    <p:sldId id="333" r:id="rId32"/>
    <p:sldId id="334" r:id="rId33"/>
    <p:sldId id="353" r:id="rId34"/>
    <p:sldId id="335" r:id="rId35"/>
    <p:sldId id="336" r:id="rId36"/>
    <p:sldId id="277" r:id="rId37"/>
    <p:sldId id="267" r:id="rId38"/>
    <p:sldId id="339" r:id="rId39"/>
    <p:sldId id="269" r:id="rId40"/>
    <p:sldId id="270" r:id="rId41"/>
    <p:sldId id="271" r:id="rId42"/>
    <p:sldId id="280" r:id="rId43"/>
    <p:sldId id="341" r:id="rId44"/>
    <p:sldId id="344" r:id="rId45"/>
    <p:sldId id="345" r:id="rId46"/>
    <p:sldId id="347" r:id="rId47"/>
    <p:sldId id="346" r:id="rId48"/>
    <p:sldId id="364" r:id="rId49"/>
    <p:sldId id="363" r:id="rId50"/>
    <p:sldId id="365" r:id="rId51"/>
    <p:sldId id="366" r:id="rId52"/>
    <p:sldId id="367" r:id="rId53"/>
    <p:sldId id="368" r:id="rId54"/>
    <p:sldId id="359" r:id="rId55"/>
    <p:sldId id="360" r:id="rId56"/>
    <p:sldId id="342" r:id="rId57"/>
    <p:sldId id="343" r:id="rId58"/>
    <p:sldId id="340" r:id="rId59"/>
    <p:sldId id="34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8C34B6-FE2C-4018-B90F-917F3E2288A5}" v="80" dt="2024-09-27T07:39:01.572"/>
  </p1510:revLst>
</p1510:revInfo>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78758" autoAdjust="0"/>
  </p:normalViewPr>
  <p:slideViewPr>
    <p:cSldViewPr snapToGrid="0">
      <p:cViewPr varScale="1">
        <p:scale>
          <a:sx n="62" d="100"/>
          <a:sy n="62" d="100"/>
        </p:scale>
        <p:origin x="945"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ikandan Krishnankutty" userId="84c5ff3086e49b19" providerId="Windows Live" clId="Web-{6E3D2D91-5CDE-4969-A1CD-4FEDFB34FF02}"/>
    <pc:docChg chg="addSld modSld sldOrd">
      <pc:chgData name="Manikandan Krishnankutty" userId="84c5ff3086e49b19" providerId="Windows Live" clId="Web-{6E3D2D91-5CDE-4969-A1CD-4FEDFB34FF02}" dt="2024-07-13T15:23:37.653" v="193"/>
      <pc:docMkLst>
        <pc:docMk/>
      </pc:docMkLst>
      <pc:sldChg chg="modSp">
        <pc:chgData name="Manikandan Krishnankutty" userId="84c5ff3086e49b19" providerId="Windows Live" clId="Web-{6E3D2D91-5CDE-4969-A1CD-4FEDFB34FF02}" dt="2024-07-13T13:11:23.435" v="71" actId="20577"/>
        <pc:sldMkLst>
          <pc:docMk/>
          <pc:sldMk cId="3570146728" sldId="258"/>
        </pc:sldMkLst>
        <pc:spChg chg="mod">
          <ac:chgData name="Manikandan Krishnankutty" userId="84c5ff3086e49b19" providerId="Windows Live" clId="Web-{6E3D2D91-5CDE-4969-A1CD-4FEDFB34FF02}" dt="2024-07-13T13:06:10.989" v="33" actId="20577"/>
          <ac:spMkLst>
            <pc:docMk/>
            <pc:sldMk cId="3570146728" sldId="258"/>
            <ac:spMk id="2" creationId="{907BB4BF-5570-6A1D-46CD-0A8D4ED7A813}"/>
          </ac:spMkLst>
        </pc:spChg>
        <pc:spChg chg="mod">
          <ac:chgData name="Manikandan Krishnankutty" userId="84c5ff3086e49b19" providerId="Windows Live" clId="Web-{6E3D2D91-5CDE-4969-A1CD-4FEDFB34FF02}" dt="2024-07-13T13:11:23.435" v="71" actId="20577"/>
          <ac:spMkLst>
            <pc:docMk/>
            <pc:sldMk cId="3570146728" sldId="258"/>
            <ac:spMk id="3" creationId="{4A374CDF-43E4-1A3E-AC1D-BE9773ED11B6}"/>
          </ac:spMkLst>
        </pc:spChg>
      </pc:sldChg>
      <pc:sldChg chg="modSp">
        <pc:chgData name="Manikandan Krishnankutty" userId="84c5ff3086e49b19" providerId="Windows Live" clId="Web-{6E3D2D91-5CDE-4969-A1CD-4FEDFB34FF02}" dt="2024-07-13T13:12:50.875" v="90" actId="20577"/>
        <pc:sldMkLst>
          <pc:docMk/>
          <pc:sldMk cId="1207542301" sldId="259"/>
        </pc:sldMkLst>
        <pc:spChg chg="mod">
          <ac:chgData name="Manikandan Krishnankutty" userId="84c5ff3086e49b19" providerId="Windows Live" clId="Web-{6E3D2D91-5CDE-4969-A1CD-4FEDFB34FF02}" dt="2024-07-13T13:11:43.920" v="74" actId="20577"/>
          <ac:spMkLst>
            <pc:docMk/>
            <pc:sldMk cId="1207542301" sldId="259"/>
            <ac:spMk id="2" creationId="{841FE807-95AA-7D85-F290-6CAA50A6A88A}"/>
          </ac:spMkLst>
        </pc:spChg>
        <pc:spChg chg="mod">
          <ac:chgData name="Manikandan Krishnankutty" userId="84c5ff3086e49b19" providerId="Windows Live" clId="Web-{6E3D2D91-5CDE-4969-A1CD-4FEDFB34FF02}" dt="2024-07-13T13:12:50.875" v="90" actId="20577"/>
          <ac:spMkLst>
            <pc:docMk/>
            <pc:sldMk cId="1207542301" sldId="259"/>
            <ac:spMk id="3" creationId="{606D23C4-D1C8-F34A-C9B7-E2E7CB99CB92}"/>
          </ac:spMkLst>
        </pc:spChg>
      </pc:sldChg>
      <pc:sldChg chg="modSp">
        <pc:chgData name="Manikandan Krishnankutty" userId="84c5ff3086e49b19" providerId="Windows Live" clId="Web-{6E3D2D91-5CDE-4969-A1CD-4FEDFB34FF02}" dt="2024-07-13T13:20:19.876" v="114" actId="20577"/>
        <pc:sldMkLst>
          <pc:docMk/>
          <pc:sldMk cId="3749765776" sldId="260"/>
        </pc:sldMkLst>
        <pc:spChg chg="mod">
          <ac:chgData name="Manikandan Krishnankutty" userId="84c5ff3086e49b19" providerId="Windows Live" clId="Web-{6E3D2D91-5CDE-4969-A1CD-4FEDFB34FF02}" dt="2024-07-13T13:16:46.934" v="96" actId="20577"/>
          <ac:spMkLst>
            <pc:docMk/>
            <pc:sldMk cId="3749765776" sldId="260"/>
            <ac:spMk id="2" creationId="{C5E88808-A616-740A-D287-177D3CF9F6AF}"/>
          </ac:spMkLst>
        </pc:spChg>
        <pc:spChg chg="mod">
          <ac:chgData name="Manikandan Krishnankutty" userId="84c5ff3086e49b19" providerId="Windows Live" clId="Web-{6E3D2D91-5CDE-4969-A1CD-4FEDFB34FF02}" dt="2024-07-13T13:20:19.876" v="114" actId="20577"/>
          <ac:spMkLst>
            <pc:docMk/>
            <pc:sldMk cId="3749765776" sldId="260"/>
            <ac:spMk id="3" creationId="{BBC4F0BA-641E-9633-EEA0-0E36221BB152}"/>
          </ac:spMkLst>
        </pc:spChg>
      </pc:sldChg>
      <pc:sldChg chg="modSp">
        <pc:chgData name="Manikandan Krishnankutty" userId="84c5ff3086e49b19" providerId="Windows Live" clId="Web-{6E3D2D91-5CDE-4969-A1CD-4FEDFB34FF02}" dt="2024-07-13T13:27:03.402" v="146" actId="20577"/>
        <pc:sldMkLst>
          <pc:docMk/>
          <pc:sldMk cId="4208648235" sldId="261"/>
        </pc:sldMkLst>
        <pc:spChg chg="mod">
          <ac:chgData name="Manikandan Krishnankutty" userId="84c5ff3086e49b19" providerId="Windows Live" clId="Web-{6E3D2D91-5CDE-4969-A1CD-4FEDFB34FF02}" dt="2024-07-13T13:26:19.636" v="136" actId="20577"/>
          <ac:spMkLst>
            <pc:docMk/>
            <pc:sldMk cId="4208648235" sldId="261"/>
            <ac:spMk id="2" creationId="{890B78B2-0BDD-34D6-B4EF-53806D637480}"/>
          </ac:spMkLst>
        </pc:spChg>
        <pc:spChg chg="mod">
          <ac:chgData name="Manikandan Krishnankutty" userId="84c5ff3086e49b19" providerId="Windows Live" clId="Web-{6E3D2D91-5CDE-4969-A1CD-4FEDFB34FF02}" dt="2024-07-13T13:27:03.402" v="146" actId="20577"/>
          <ac:spMkLst>
            <pc:docMk/>
            <pc:sldMk cId="4208648235" sldId="261"/>
            <ac:spMk id="3" creationId="{42D5F454-66DF-79AC-CBD4-FE5B4A356DD7}"/>
          </ac:spMkLst>
        </pc:spChg>
      </pc:sldChg>
      <pc:sldChg chg="modSp new">
        <pc:chgData name="Manikandan Krishnankutty" userId="84c5ff3086e49b19" providerId="Windows Live" clId="Web-{6E3D2D91-5CDE-4969-A1CD-4FEDFB34FF02}" dt="2024-07-13T12:33:10.383" v="30" actId="20577"/>
        <pc:sldMkLst>
          <pc:docMk/>
          <pc:sldMk cId="3436565725" sldId="262"/>
        </pc:sldMkLst>
        <pc:spChg chg="mod">
          <ac:chgData name="Manikandan Krishnankutty" userId="84c5ff3086e49b19" providerId="Windows Live" clId="Web-{6E3D2D91-5CDE-4969-A1CD-4FEDFB34FF02}" dt="2024-07-13T12:33:10.383" v="30" actId="20577"/>
          <ac:spMkLst>
            <pc:docMk/>
            <pc:sldMk cId="3436565725" sldId="262"/>
            <ac:spMk id="2" creationId="{BF2BB5BF-9A11-0A8A-B6FC-41989F753E91}"/>
          </ac:spMkLst>
        </pc:spChg>
        <pc:spChg chg="mod">
          <ac:chgData name="Manikandan Krishnankutty" userId="84c5ff3086e49b19" providerId="Windows Live" clId="Web-{6E3D2D91-5CDE-4969-A1CD-4FEDFB34FF02}" dt="2024-07-13T12:33:03.258" v="26" actId="20577"/>
          <ac:spMkLst>
            <pc:docMk/>
            <pc:sldMk cId="3436565725" sldId="262"/>
            <ac:spMk id="3" creationId="{8F5FD729-4EA0-FE03-0A55-1807C8CFCABB}"/>
          </ac:spMkLst>
        </pc:spChg>
      </pc:sldChg>
      <pc:sldChg chg="modSp new">
        <pc:chgData name="Manikandan Krishnankutty" userId="84c5ff3086e49b19" providerId="Windows Live" clId="Web-{6E3D2D91-5CDE-4969-A1CD-4FEDFB34FF02}" dt="2024-07-13T13:20:53.268" v="127" actId="20577"/>
        <pc:sldMkLst>
          <pc:docMk/>
          <pc:sldMk cId="278746638" sldId="263"/>
        </pc:sldMkLst>
        <pc:spChg chg="mod">
          <ac:chgData name="Manikandan Krishnankutty" userId="84c5ff3086e49b19" providerId="Windows Live" clId="Web-{6E3D2D91-5CDE-4969-A1CD-4FEDFB34FF02}" dt="2024-07-13T13:20:53.268" v="127" actId="20577"/>
          <ac:spMkLst>
            <pc:docMk/>
            <pc:sldMk cId="278746638" sldId="263"/>
            <ac:spMk id="2" creationId="{25B46B3B-D8B9-DC08-1972-FC2D23DDF970}"/>
          </ac:spMkLst>
        </pc:spChg>
      </pc:sldChg>
      <pc:sldChg chg="modSp new">
        <pc:chgData name="Manikandan Krishnankutty" userId="84c5ff3086e49b19" providerId="Windows Live" clId="Web-{6E3D2D91-5CDE-4969-A1CD-4FEDFB34FF02}" dt="2024-07-13T14:06:10.197" v="168" actId="20577"/>
        <pc:sldMkLst>
          <pc:docMk/>
          <pc:sldMk cId="3289813411" sldId="264"/>
        </pc:sldMkLst>
        <pc:spChg chg="mod">
          <ac:chgData name="Manikandan Krishnankutty" userId="84c5ff3086e49b19" providerId="Windows Live" clId="Web-{6E3D2D91-5CDE-4969-A1CD-4FEDFB34FF02}" dt="2024-07-13T13:49:35.712" v="147" actId="20577"/>
          <ac:spMkLst>
            <pc:docMk/>
            <pc:sldMk cId="3289813411" sldId="264"/>
            <ac:spMk id="2" creationId="{4DB2D24B-70C1-9DB8-C324-30E07C040E09}"/>
          </ac:spMkLst>
        </pc:spChg>
        <pc:spChg chg="mod">
          <ac:chgData name="Manikandan Krishnankutty" userId="84c5ff3086e49b19" providerId="Windows Live" clId="Web-{6E3D2D91-5CDE-4969-A1CD-4FEDFB34FF02}" dt="2024-07-13T14:06:10.197" v="168" actId="20577"/>
          <ac:spMkLst>
            <pc:docMk/>
            <pc:sldMk cId="3289813411" sldId="264"/>
            <ac:spMk id="3" creationId="{21A5594E-12E9-088B-AE80-1264AA5554E7}"/>
          </ac:spMkLst>
        </pc:spChg>
      </pc:sldChg>
      <pc:sldChg chg="modSp new">
        <pc:chgData name="Manikandan Krishnankutty" userId="84c5ff3086e49b19" providerId="Windows Live" clId="Web-{6E3D2D91-5CDE-4969-A1CD-4FEDFB34FF02}" dt="2024-07-13T14:21:00.305" v="189" actId="20577"/>
        <pc:sldMkLst>
          <pc:docMk/>
          <pc:sldMk cId="584149330" sldId="265"/>
        </pc:sldMkLst>
        <pc:spChg chg="mod">
          <ac:chgData name="Manikandan Krishnankutty" userId="84c5ff3086e49b19" providerId="Windows Live" clId="Web-{6E3D2D91-5CDE-4969-A1CD-4FEDFB34FF02}" dt="2024-07-13T14:21:00.305" v="189" actId="20577"/>
          <ac:spMkLst>
            <pc:docMk/>
            <pc:sldMk cId="584149330" sldId="265"/>
            <ac:spMk id="2" creationId="{B22A9A7C-460C-0E43-F223-C133B8E16FC3}"/>
          </ac:spMkLst>
        </pc:spChg>
      </pc:sldChg>
      <pc:sldChg chg="new">
        <pc:chgData name="Manikandan Krishnankutty" userId="84c5ff3086e49b19" providerId="Windows Live" clId="Web-{6E3D2D91-5CDE-4969-A1CD-4FEDFB34FF02}" dt="2024-07-13T13:21:28.722" v="130"/>
        <pc:sldMkLst>
          <pc:docMk/>
          <pc:sldMk cId="1884737306" sldId="266"/>
        </pc:sldMkLst>
      </pc:sldChg>
      <pc:sldChg chg="new">
        <pc:chgData name="Manikandan Krishnankutty" userId="84c5ff3086e49b19" providerId="Windows Live" clId="Web-{6E3D2D91-5CDE-4969-A1CD-4FEDFB34FF02}" dt="2024-07-13T13:21:28.878" v="131"/>
        <pc:sldMkLst>
          <pc:docMk/>
          <pc:sldMk cId="3991574968" sldId="267"/>
        </pc:sldMkLst>
      </pc:sldChg>
      <pc:sldChg chg="new">
        <pc:chgData name="Manikandan Krishnankutty" userId="84c5ff3086e49b19" providerId="Windows Live" clId="Web-{6E3D2D91-5CDE-4969-A1CD-4FEDFB34FF02}" dt="2024-07-13T13:21:29.097" v="132"/>
        <pc:sldMkLst>
          <pc:docMk/>
          <pc:sldMk cId="3526811330" sldId="268"/>
        </pc:sldMkLst>
      </pc:sldChg>
      <pc:sldChg chg="new">
        <pc:chgData name="Manikandan Krishnankutty" userId="84c5ff3086e49b19" providerId="Windows Live" clId="Web-{6E3D2D91-5CDE-4969-A1CD-4FEDFB34FF02}" dt="2024-07-13T13:21:29.675" v="133"/>
        <pc:sldMkLst>
          <pc:docMk/>
          <pc:sldMk cId="612015809" sldId="269"/>
        </pc:sldMkLst>
      </pc:sldChg>
      <pc:sldChg chg="new">
        <pc:chgData name="Manikandan Krishnankutty" userId="84c5ff3086e49b19" providerId="Windows Live" clId="Web-{6E3D2D91-5CDE-4969-A1CD-4FEDFB34FF02}" dt="2024-07-13T13:21:30.316" v="134"/>
        <pc:sldMkLst>
          <pc:docMk/>
          <pc:sldMk cId="1259327947" sldId="270"/>
        </pc:sldMkLst>
      </pc:sldChg>
      <pc:sldChg chg="new">
        <pc:chgData name="Manikandan Krishnankutty" userId="84c5ff3086e49b19" providerId="Windows Live" clId="Web-{6E3D2D91-5CDE-4969-A1CD-4FEDFB34FF02}" dt="2024-07-13T13:21:30.675" v="135"/>
        <pc:sldMkLst>
          <pc:docMk/>
          <pc:sldMk cId="1858608824" sldId="271"/>
        </pc:sldMkLst>
      </pc:sldChg>
      <pc:sldChg chg="modSp new ord">
        <pc:chgData name="Manikandan Krishnankutty" userId="84c5ff3086e49b19" providerId="Windows Live" clId="Web-{6E3D2D91-5CDE-4969-A1CD-4FEDFB34FF02}" dt="2024-07-13T14:07:10.121" v="181"/>
        <pc:sldMkLst>
          <pc:docMk/>
          <pc:sldMk cId="45056114" sldId="272"/>
        </pc:sldMkLst>
        <pc:spChg chg="mod">
          <ac:chgData name="Manikandan Krishnankutty" userId="84c5ff3086e49b19" providerId="Windows Live" clId="Web-{6E3D2D91-5CDE-4969-A1CD-4FEDFB34FF02}" dt="2024-07-13T14:06:52.261" v="180" actId="20577"/>
          <ac:spMkLst>
            <pc:docMk/>
            <pc:sldMk cId="45056114" sldId="272"/>
            <ac:spMk id="2" creationId="{A2DDA920-C437-8ED9-256B-2B6B05394D4E}"/>
          </ac:spMkLst>
        </pc:spChg>
      </pc:sldChg>
      <pc:sldChg chg="add">
        <pc:chgData name="Manikandan Krishnankutty" userId="84c5ff3086e49b19" providerId="Windows Live" clId="Web-{6E3D2D91-5CDE-4969-A1CD-4FEDFB34FF02}" dt="2024-07-13T15:23:37.637" v="190"/>
        <pc:sldMkLst>
          <pc:docMk/>
          <pc:sldMk cId="515358994" sldId="273"/>
        </pc:sldMkLst>
      </pc:sldChg>
      <pc:sldChg chg="add">
        <pc:chgData name="Manikandan Krishnankutty" userId="84c5ff3086e49b19" providerId="Windows Live" clId="Web-{6E3D2D91-5CDE-4969-A1CD-4FEDFB34FF02}" dt="2024-07-13T15:23:37.653" v="191"/>
        <pc:sldMkLst>
          <pc:docMk/>
          <pc:sldMk cId="597811855" sldId="274"/>
        </pc:sldMkLst>
      </pc:sldChg>
      <pc:sldChg chg="add">
        <pc:chgData name="Manikandan Krishnankutty" userId="84c5ff3086e49b19" providerId="Windows Live" clId="Web-{6E3D2D91-5CDE-4969-A1CD-4FEDFB34FF02}" dt="2024-07-13T15:23:37.653" v="192"/>
        <pc:sldMkLst>
          <pc:docMk/>
          <pc:sldMk cId="2154444017" sldId="275"/>
        </pc:sldMkLst>
      </pc:sldChg>
      <pc:sldChg chg="add">
        <pc:chgData name="Manikandan Krishnankutty" userId="84c5ff3086e49b19" providerId="Windows Live" clId="Web-{6E3D2D91-5CDE-4969-A1CD-4FEDFB34FF02}" dt="2024-07-13T15:23:37.653" v="193"/>
        <pc:sldMkLst>
          <pc:docMk/>
          <pc:sldMk cId="979590722" sldId="276"/>
        </pc:sldMkLst>
      </pc:sldChg>
    </pc:docChg>
  </pc:docChgLst>
  <pc:docChgLst>
    <pc:chgData name="Manikandan Krishnankutty" userId="84c5ff3086e49b19" providerId="LiveId" clId="{051350B2-D4B0-46EC-AE27-0E44ED49FEE7}"/>
    <pc:docChg chg="undo custSel addSld modSld">
      <pc:chgData name="Manikandan Krishnankutty" userId="84c5ff3086e49b19" providerId="LiveId" clId="{051350B2-D4B0-46EC-AE27-0E44ED49FEE7}" dt="2024-07-20T10:57:42.576" v="31" actId="20577"/>
      <pc:docMkLst>
        <pc:docMk/>
      </pc:docMkLst>
      <pc:sldChg chg="modSp">
        <pc:chgData name="Manikandan Krishnankutty" userId="84c5ff3086e49b19" providerId="LiveId" clId="{051350B2-D4B0-46EC-AE27-0E44ED49FEE7}" dt="2024-07-20T10:36:10.501" v="1" actId="12100"/>
        <pc:sldMkLst>
          <pc:docMk/>
          <pc:sldMk cId="1478549202" sldId="308"/>
        </pc:sldMkLst>
        <pc:graphicFrameChg chg="mod">
          <ac:chgData name="Manikandan Krishnankutty" userId="84c5ff3086e49b19" providerId="LiveId" clId="{051350B2-D4B0-46EC-AE27-0E44ED49FEE7}" dt="2024-07-20T10:36:10.501" v="1" actId="12100"/>
          <ac:graphicFrameMkLst>
            <pc:docMk/>
            <pc:sldMk cId="1478549202" sldId="308"/>
            <ac:graphicFrameMk id="8" creationId="{5069A6D9-A196-56A5-B1CB-060E6A8AD5D2}"/>
          </ac:graphicFrameMkLst>
        </pc:graphicFrameChg>
      </pc:sldChg>
      <pc:sldChg chg="addSp delSp modSp mod setBg">
        <pc:chgData name="Manikandan Krishnankutty" userId="84c5ff3086e49b19" providerId="LiveId" clId="{051350B2-D4B0-46EC-AE27-0E44ED49FEE7}" dt="2024-07-20T10:38:25.505" v="3" actId="26606"/>
        <pc:sldMkLst>
          <pc:docMk/>
          <pc:sldMk cId="2180706833" sldId="313"/>
        </pc:sldMkLst>
        <pc:spChg chg="mod">
          <ac:chgData name="Manikandan Krishnankutty" userId="84c5ff3086e49b19" providerId="LiveId" clId="{051350B2-D4B0-46EC-AE27-0E44ED49FEE7}" dt="2024-07-20T10:38:25.505" v="3" actId="26606"/>
          <ac:spMkLst>
            <pc:docMk/>
            <pc:sldMk cId="2180706833" sldId="313"/>
            <ac:spMk id="2" creationId="{86761C33-F15D-47B6-C344-61CB71116687}"/>
          </ac:spMkLst>
        </pc:spChg>
        <pc:spChg chg="add del">
          <ac:chgData name="Manikandan Krishnankutty" userId="84c5ff3086e49b19" providerId="LiveId" clId="{051350B2-D4B0-46EC-AE27-0E44ED49FEE7}" dt="2024-07-20T10:38:25.505" v="3" actId="26606"/>
          <ac:spMkLst>
            <pc:docMk/>
            <pc:sldMk cId="2180706833" sldId="313"/>
            <ac:spMk id="3" creationId="{52477BC0-690C-82A1-814C-7A7E3798FB4A}"/>
          </ac:spMkLst>
        </pc:spChg>
        <pc:spChg chg="add del">
          <ac:chgData name="Manikandan Krishnankutty" userId="84c5ff3086e49b19" providerId="LiveId" clId="{051350B2-D4B0-46EC-AE27-0E44ED49FEE7}" dt="2024-07-20T10:38:25.505" v="3" actId="26606"/>
          <ac:spMkLst>
            <pc:docMk/>
            <pc:sldMk cId="2180706833" sldId="313"/>
            <ac:spMk id="9" creationId="{D9A7F3BF-8763-4074-AD77-92790AF314D1}"/>
          </ac:spMkLst>
        </pc:spChg>
        <pc:grpChg chg="add del">
          <ac:chgData name="Manikandan Krishnankutty" userId="84c5ff3086e49b19" providerId="LiveId" clId="{051350B2-D4B0-46EC-AE27-0E44ED49FEE7}" dt="2024-07-20T10:38:25.505" v="3" actId="26606"/>
          <ac:grpSpMkLst>
            <pc:docMk/>
            <pc:sldMk cId="2180706833" sldId="313"/>
            <ac:grpSpMk id="11" creationId="{7A9648D6-B41B-42D0-A817-AE2607B0B5B8}"/>
          </ac:grpSpMkLst>
        </pc:grpChg>
        <pc:graphicFrameChg chg="add del">
          <ac:chgData name="Manikandan Krishnankutty" userId="84c5ff3086e49b19" providerId="LiveId" clId="{051350B2-D4B0-46EC-AE27-0E44ED49FEE7}" dt="2024-07-20T10:38:25.505" v="3" actId="26606"/>
          <ac:graphicFrameMkLst>
            <pc:docMk/>
            <pc:sldMk cId="2180706833" sldId="313"/>
            <ac:graphicFrameMk id="5" creationId="{A1C1B577-3F9D-7775-014C-1E591992892A}"/>
          </ac:graphicFrameMkLst>
        </pc:graphicFrameChg>
        <pc:cxnChg chg="add del">
          <ac:chgData name="Manikandan Krishnankutty" userId="84c5ff3086e49b19" providerId="LiveId" clId="{051350B2-D4B0-46EC-AE27-0E44ED49FEE7}" dt="2024-07-20T10:38:25.505" v="3" actId="26606"/>
          <ac:cxnSpMkLst>
            <pc:docMk/>
            <pc:sldMk cId="2180706833" sldId="313"/>
            <ac:cxnSpMk id="16" creationId="{C49DA8F6-BCC1-4447-B54C-57856834B94B}"/>
          </ac:cxnSpMkLst>
        </pc:cxnChg>
      </pc:sldChg>
      <pc:sldChg chg="modSp mod">
        <pc:chgData name="Manikandan Krishnankutty" userId="84c5ff3086e49b19" providerId="LiveId" clId="{051350B2-D4B0-46EC-AE27-0E44ED49FEE7}" dt="2024-07-20T10:55:38.581" v="11" actId="572"/>
        <pc:sldMkLst>
          <pc:docMk/>
          <pc:sldMk cId="879906522" sldId="345"/>
        </pc:sldMkLst>
        <pc:graphicFrameChg chg="mod modGraphic">
          <ac:chgData name="Manikandan Krishnankutty" userId="84c5ff3086e49b19" providerId="LiveId" clId="{051350B2-D4B0-46EC-AE27-0E44ED49FEE7}" dt="2024-07-20T10:55:38.581" v="11" actId="572"/>
          <ac:graphicFrameMkLst>
            <pc:docMk/>
            <pc:sldMk cId="879906522" sldId="345"/>
            <ac:graphicFrameMk id="4" creationId="{51579263-4797-FD7F-DE0B-343571E6C34E}"/>
          </ac:graphicFrameMkLst>
        </pc:graphicFrameChg>
      </pc:sldChg>
      <pc:sldChg chg="modSp">
        <pc:chgData name="Manikandan Krishnankutty" userId="84c5ff3086e49b19" providerId="LiveId" clId="{051350B2-D4B0-46EC-AE27-0E44ED49FEE7}" dt="2024-07-20T10:56:46.791" v="16" actId="572"/>
        <pc:sldMkLst>
          <pc:docMk/>
          <pc:sldMk cId="3889529200" sldId="346"/>
        </pc:sldMkLst>
        <pc:graphicFrameChg chg="mod">
          <ac:chgData name="Manikandan Krishnankutty" userId="84c5ff3086e49b19" providerId="LiveId" clId="{051350B2-D4B0-46EC-AE27-0E44ED49FEE7}" dt="2024-07-20T10:56:46.791" v="16" actId="572"/>
          <ac:graphicFrameMkLst>
            <pc:docMk/>
            <pc:sldMk cId="3889529200" sldId="346"/>
            <ac:graphicFrameMk id="4" creationId="{B377501E-7FB0-2A3B-43D5-7955350CE0C5}"/>
          </ac:graphicFrameMkLst>
        </pc:graphicFrameChg>
      </pc:sldChg>
      <pc:sldChg chg="modSp mod">
        <pc:chgData name="Manikandan Krishnankutty" userId="84c5ff3086e49b19" providerId="LiveId" clId="{051350B2-D4B0-46EC-AE27-0E44ED49FEE7}" dt="2024-07-20T10:56:35.769" v="15" actId="572"/>
        <pc:sldMkLst>
          <pc:docMk/>
          <pc:sldMk cId="2600879705" sldId="347"/>
        </pc:sldMkLst>
        <pc:graphicFrameChg chg="mod modGraphic">
          <ac:chgData name="Manikandan Krishnankutty" userId="84c5ff3086e49b19" providerId="LiveId" clId="{051350B2-D4B0-46EC-AE27-0E44ED49FEE7}" dt="2024-07-20T10:56:35.769" v="15" actId="572"/>
          <ac:graphicFrameMkLst>
            <pc:docMk/>
            <pc:sldMk cId="2600879705" sldId="347"/>
            <ac:graphicFrameMk id="6" creationId="{3AF31B34-E3EC-1992-E4A4-0E346444F41B}"/>
          </ac:graphicFrameMkLst>
        </pc:graphicFrameChg>
      </pc:sldChg>
      <pc:sldChg chg="modSp new mod">
        <pc:chgData name="Manikandan Krishnankutty" userId="84c5ff3086e49b19" providerId="LiveId" clId="{051350B2-D4B0-46EC-AE27-0E44ED49FEE7}" dt="2024-07-20T10:57:42.576" v="31" actId="20577"/>
        <pc:sldMkLst>
          <pc:docMk/>
          <pc:sldMk cId="2808210470" sldId="349"/>
        </pc:sldMkLst>
        <pc:spChg chg="mod">
          <ac:chgData name="Manikandan Krishnankutty" userId="84c5ff3086e49b19" providerId="LiveId" clId="{051350B2-D4B0-46EC-AE27-0E44ED49FEE7}" dt="2024-07-20T10:57:42.576" v="31" actId="20577"/>
          <ac:spMkLst>
            <pc:docMk/>
            <pc:sldMk cId="2808210470" sldId="349"/>
            <ac:spMk id="2" creationId="{BC4AD831-339F-C4A6-AFC6-DDA345A82ADD}"/>
          </ac:spMkLst>
        </pc:spChg>
      </pc:sldChg>
    </pc:docChg>
  </pc:docChgLst>
  <pc:docChgLst>
    <pc:chgData name="Manikandan Krishnankutty" userId="84c5ff3086e49b19" providerId="Windows Live" clId="Web-{74A288F3-0B7D-4BF2-9B9C-292A62B2451F}"/>
    <pc:docChg chg="modSld">
      <pc:chgData name="Manikandan Krishnankutty" userId="84c5ff3086e49b19" providerId="Windows Live" clId="Web-{74A288F3-0B7D-4BF2-9B9C-292A62B2451F}" dt="2024-07-19T14:04:44.280" v="6" actId="20577"/>
      <pc:docMkLst>
        <pc:docMk/>
      </pc:docMkLst>
      <pc:sldChg chg="modSp">
        <pc:chgData name="Manikandan Krishnankutty" userId="84c5ff3086e49b19" providerId="Windows Live" clId="Web-{74A288F3-0B7D-4BF2-9B9C-292A62B2451F}" dt="2024-07-19T14:04:44.280" v="6" actId="20577"/>
        <pc:sldMkLst>
          <pc:docMk/>
          <pc:sldMk cId="3436565725" sldId="262"/>
        </pc:sldMkLst>
        <pc:spChg chg="mod">
          <ac:chgData name="Manikandan Krishnankutty" userId="84c5ff3086e49b19" providerId="Windows Live" clId="Web-{74A288F3-0B7D-4BF2-9B9C-292A62B2451F}" dt="2024-07-19T14:04:44.280" v="6" actId="20577"/>
          <ac:spMkLst>
            <pc:docMk/>
            <pc:sldMk cId="3436565725" sldId="262"/>
            <ac:spMk id="3" creationId="{8F5FD729-4EA0-FE03-0A55-1807C8CFCABB}"/>
          </ac:spMkLst>
        </pc:spChg>
      </pc:sldChg>
    </pc:docChg>
  </pc:docChgLst>
  <pc:docChgLst>
    <pc:chgData name="Manikandan Krishnankutty" userId="84c5ff3086e49b19" providerId="LiveId" clId="{33772F05-7887-4DE1-925A-9A5A58DA369E}"/>
    <pc:docChg chg="undo custSel addSld delSld modSld sldOrd">
      <pc:chgData name="Manikandan Krishnankutty" userId="84c5ff3086e49b19" providerId="LiveId" clId="{33772F05-7887-4DE1-925A-9A5A58DA369E}" dt="2024-07-23T02:33:21.068" v="795" actId="47"/>
      <pc:docMkLst>
        <pc:docMk/>
      </pc:docMkLst>
      <pc:sldChg chg="addSp delSp modSp del mod setBg addAnim delAnim setClrOvrMap">
        <pc:chgData name="Manikandan Krishnankutty" userId="84c5ff3086e49b19" providerId="LiveId" clId="{33772F05-7887-4DE1-925A-9A5A58DA369E}" dt="2024-07-22T18:23:31.276" v="741" actId="47"/>
        <pc:sldMkLst>
          <pc:docMk/>
          <pc:sldMk cId="109857222" sldId="256"/>
        </pc:sldMkLst>
        <pc:spChg chg="mod">
          <ac:chgData name="Manikandan Krishnankutty" userId="84c5ff3086e49b19" providerId="LiveId" clId="{33772F05-7887-4DE1-925A-9A5A58DA369E}" dt="2024-07-22T18:23:22.299" v="740" actId="26606"/>
          <ac:spMkLst>
            <pc:docMk/>
            <pc:sldMk cId="109857222" sldId="256"/>
            <ac:spMk id="2" creationId="{00000000-0000-0000-0000-000000000000}"/>
          </ac:spMkLst>
        </pc:spChg>
        <pc:spChg chg="mod">
          <ac:chgData name="Manikandan Krishnankutty" userId="84c5ff3086e49b19" providerId="LiveId" clId="{33772F05-7887-4DE1-925A-9A5A58DA369E}" dt="2024-07-22T18:23:22.299" v="740" actId="26606"/>
          <ac:spMkLst>
            <pc:docMk/>
            <pc:sldMk cId="109857222" sldId="256"/>
            <ac:spMk id="3" creationId="{00000000-0000-0000-0000-000000000000}"/>
          </ac:spMkLst>
        </pc:spChg>
        <pc:spChg chg="add del">
          <ac:chgData name="Manikandan Krishnankutty" userId="84c5ff3086e49b19" providerId="LiveId" clId="{33772F05-7887-4DE1-925A-9A5A58DA369E}" dt="2024-07-22T18:23:10.545" v="735" actId="26606"/>
          <ac:spMkLst>
            <pc:docMk/>
            <pc:sldMk cId="109857222" sldId="256"/>
            <ac:spMk id="7" creationId="{E91DC736-0EF8-4F87-9146-EBF1D2EE4D3D}"/>
          </ac:spMkLst>
        </pc:spChg>
        <pc:spChg chg="add del">
          <ac:chgData name="Manikandan Krishnankutty" userId="84c5ff3086e49b19" providerId="LiveId" clId="{33772F05-7887-4DE1-925A-9A5A58DA369E}" dt="2024-07-20T08:34:38.371" v="7" actId="26606"/>
          <ac:spMkLst>
            <pc:docMk/>
            <pc:sldMk cId="109857222" sldId="256"/>
            <ac:spMk id="8" creationId="{577D6B2E-37A3-429E-A37C-F30ED6487282}"/>
          </ac:spMkLst>
        </pc:spChg>
        <pc:spChg chg="add del">
          <ac:chgData name="Manikandan Krishnankutty" userId="84c5ff3086e49b19" providerId="LiveId" clId="{33772F05-7887-4DE1-925A-9A5A58DA369E}" dt="2024-07-22T18:23:10.545" v="735" actId="26606"/>
          <ac:spMkLst>
            <pc:docMk/>
            <pc:sldMk cId="109857222" sldId="256"/>
            <ac:spMk id="9" creationId="{097CD68E-23E3-4007-8847-CD0944C4F7BE}"/>
          </ac:spMkLst>
        </pc:spChg>
        <pc:spChg chg="add del">
          <ac:chgData name="Manikandan Krishnankutty" userId="84c5ff3086e49b19" providerId="LiveId" clId="{33772F05-7887-4DE1-925A-9A5A58DA369E}" dt="2024-07-20T08:34:38.371" v="7" actId="26606"/>
          <ac:spMkLst>
            <pc:docMk/>
            <pc:sldMk cId="109857222" sldId="256"/>
            <ac:spMk id="10" creationId="{5CEAD642-85CF-4750-8432-7C80C901F001}"/>
          </ac:spMkLst>
        </pc:spChg>
        <pc:spChg chg="add del">
          <ac:chgData name="Manikandan Krishnankutty" userId="84c5ff3086e49b19" providerId="LiveId" clId="{33772F05-7887-4DE1-925A-9A5A58DA369E}" dt="2024-07-22T18:23:10.545" v="735" actId="26606"/>
          <ac:spMkLst>
            <pc:docMk/>
            <pc:sldMk cId="109857222" sldId="256"/>
            <ac:spMk id="11" creationId="{AF2F604E-43BE-4DC3-B983-E071523364F8}"/>
          </ac:spMkLst>
        </pc:spChg>
        <pc:spChg chg="add del">
          <ac:chgData name="Manikandan Krishnankutty" userId="84c5ff3086e49b19" providerId="LiveId" clId="{33772F05-7887-4DE1-925A-9A5A58DA369E}" dt="2024-07-20T08:34:38.371" v="7" actId="26606"/>
          <ac:spMkLst>
            <pc:docMk/>
            <pc:sldMk cId="109857222" sldId="256"/>
            <ac:spMk id="12" creationId="{FA33EEAE-15D5-4119-8C1E-89D943F911EF}"/>
          </ac:spMkLst>
        </pc:spChg>
        <pc:spChg chg="add del">
          <ac:chgData name="Manikandan Krishnankutty" userId="84c5ff3086e49b19" providerId="LiveId" clId="{33772F05-7887-4DE1-925A-9A5A58DA369E}" dt="2024-07-22T18:23:10.545" v="735" actId="26606"/>
          <ac:spMkLst>
            <pc:docMk/>
            <pc:sldMk cId="109857222" sldId="256"/>
            <ac:spMk id="13" creationId="{08C9B587-E65E-4B52-B37C-ABEBB6E87928}"/>
          </ac:spMkLst>
        </pc:spChg>
        <pc:spChg chg="add del">
          <ac:chgData name="Manikandan Krishnankutty" userId="84c5ff3086e49b19" providerId="LiveId" clId="{33772F05-7887-4DE1-925A-9A5A58DA369E}" dt="2024-07-20T08:34:38.371" v="7" actId="26606"/>
          <ac:spMkLst>
            <pc:docMk/>
            <pc:sldMk cId="109857222" sldId="256"/>
            <ac:spMk id="14" creationId="{730D8B3B-9B80-4025-B934-26DC7D7CD231}"/>
          </ac:spMkLst>
        </pc:spChg>
        <pc:spChg chg="add del">
          <ac:chgData name="Manikandan Krishnankutty" userId="84c5ff3086e49b19" providerId="LiveId" clId="{33772F05-7887-4DE1-925A-9A5A58DA369E}" dt="2024-07-22T18:23:22.284" v="739" actId="26606"/>
          <ac:spMkLst>
            <pc:docMk/>
            <pc:sldMk cId="109857222" sldId="256"/>
            <ac:spMk id="15" creationId="{71B2258F-86CA-4D4D-8270-BC05FCDEBFB3}"/>
          </ac:spMkLst>
        </pc:spChg>
        <pc:spChg chg="add del">
          <ac:chgData name="Manikandan Krishnankutty" userId="84c5ff3086e49b19" providerId="LiveId" clId="{33772F05-7887-4DE1-925A-9A5A58DA369E}" dt="2024-07-20T08:34:38.371" v="7" actId="26606"/>
          <ac:spMkLst>
            <pc:docMk/>
            <pc:sldMk cId="109857222" sldId="256"/>
            <ac:spMk id="16" creationId="{1064D5D5-227B-4F66-9AEA-46F570E793BD}"/>
          </ac:spMkLst>
        </pc:spChg>
        <pc:spChg chg="add">
          <ac:chgData name="Manikandan Krishnankutty" userId="84c5ff3086e49b19" providerId="LiveId" clId="{33772F05-7887-4DE1-925A-9A5A58DA369E}" dt="2024-07-22T18:23:22.299" v="740" actId="26606"/>
          <ac:spMkLst>
            <pc:docMk/>
            <pc:sldMk cId="109857222" sldId="256"/>
            <ac:spMk id="17" creationId="{0671A8AE-40A1-4631-A6B8-581AFF065482}"/>
          </ac:spMkLst>
        </pc:spChg>
        <pc:spChg chg="add del">
          <ac:chgData name="Manikandan Krishnankutty" userId="84c5ff3086e49b19" providerId="LiveId" clId="{33772F05-7887-4DE1-925A-9A5A58DA369E}" dt="2024-07-20T08:34:38.371" v="7" actId="26606"/>
          <ac:spMkLst>
            <pc:docMk/>
            <pc:sldMk cId="109857222" sldId="256"/>
            <ac:spMk id="18" creationId="{646B67A4-D328-4747-A82B-65E84FA46368}"/>
          </ac:spMkLst>
        </pc:spChg>
        <pc:spChg chg="add">
          <ac:chgData name="Manikandan Krishnankutty" userId="84c5ff3086e49b19" providerId="LiveId" clId="{33772F05-7887-4DE1-925A-9A5A58DA369E}" dt="2024-07-22T18:23:22.299" v="740" actId="26606"/>
          <ac:spMkLst>
            <pc:docMk/>
            <pc:sldMk cId="109857222" sldId="256"/>
            <ac:spMk id="19" creationId="{AB58EF07-17C2-48CF-ABB0-EEF1F17CB8F0}"/>
          </ac:spMkLst>
        </pc:spChg>
        <pc:spChg chg="add del">
          <ac:chgData name="Manikandan Krishnankutty" userId="84c5ff3086e49b19" providerId="LiveId" clId="{33772F05-7887-4DE1-925A-9A5A58DA369E}" dt="2024-07-20T08:34:38.371" v="7" actId="26606"/>
          <ac:spMkLst>
            <pc:docMk/>
            <pc:sldMk cId="109857222" sldId="256"/>
            <ac:spMk id="20" creationId="{B5A1B09C-1565-46F8-B70F-621C5EB48A09}"/>
          </ac:spMkLst>
        </pc:spChg>
        <pc:spChg chg="add">
          <ac:chgData name="Manikandan Krishnankutty" userId="84c5ff3086e49b19" providerId="LiveId" clId="{33772F05-7887-4DE1-925A-9A5A58DA369E}" dt="2024-07-22T18:23:22.299" v="740" actId="26606"/>
          <ac:spMkLst>
            <pc:docMk/>
            <pc:sldMk cId="109857222" sldId="256"/>
            <ac:spMk id="21" creationId="{AF2F604E-43BE-4DC3-B983-E071523364F8}"/>
          </ac:spMkLst>
        </pc:spChg>
        <pc:spChg chg="add del">
          <ac:chgData name="Manikandan Krishnankutty" userId="84c5ff3086e49b19" providerId="LiveId" clId="{33772F05-7887-4DE1-925A-9A5A58DA369E}" dt="2024-07-20T08:34:38.371" v="7" actId="26606"/>
          <ac:spMkLst>
            <pc:docMk/>
            <pc:sldMk cId="109857222" sldId="256"/>
            <ac:spMk id="22" creationId="{8C516CC8-80AC-446C-A56E-9F54B7210402}"/>
          </ac:spMkLst>
        </pc:spChg>
        <pc:spChg chg="add">
          <ac:chgData name="Manikandan Krishnankutty" userId="84c5ff3086e49b19" providerId="LiveId" clId="{33772F05-7887-4DE1-925A-9A5A58DA369E}" dt="2024-07-22T18:23:22.299" v="740" actId="26606"/>
          <ac:spMkLst>
            <pc:docMk/>
            <pc:sldMk cId="109857222" sldId="256"/>
            <ac:spMk id="23" creationId="{08C9B587-E65E-4B52-B37C-ABEBB6E87928}"/>
          </ac:spMkLst>
        </pc:spChg>
        <pc:picChg chg="add mod ord">
          <ac:chgData name="Manikandan Krishnankutty" userId="84c5ff3086e49b19" providerId="LiveId" clId="{33772F05-7887-4DE1-925A-9A5A58DA369E}" dt="2024-07-22T18:23:22.299" v="740" actId="26606"/>
          <ac:picMkLst>
            <pc:docMk/>
            <pc:sldMk cId="109857222" sldId="256"/>
            <ac:picMk id="5" creationId="{2FA883DA-A73E-94DD-4370-5C29E0F9BA1E}"/>
          </ac:picMkLst>
        </pc:picChg>
        <pc:picChg chg="add del mod">
          <ac:chgData name="Manikandan Krishnankutty" userId="84c5ff3086e49b19" providerId="LiveId" clId="{33772F05-7887-4DE1-925A-9A5A58DA369E}" dt="2024-07-20T08:33:09.254" v="5" actId="21"/>
          <ac:picMkLst>
            <pc:docMk/>
            <pc:sldMk cId="109857222" sldId="256"/>
            <ac:picMk id="5" creationId="{FF79E0BB-982B-6C23-247A-5C277F12B454}"/>
          </ac:picMkLst>
        </pc:picChg>
      </pc:sldChg>
      <pc:sldChg chg="addSp delSp modSp mod setBg">
        <pc:chgData name="Manikandan Krishnankutty" userId="84c5ff3086e49b19" providerId="LiveId" clId="{33772F05-7887-4DE1-925A-9A5A58DA369E}" dt="2024-07-22T18:24:19.181" v="748" actId="26606"/>
        <pc:sldMkLst>
          <pc:docMk/>
          <pc:sldMk cId="3436565725" sldId="262"/>
        </pc:sldMkLst>
        <pc:spChg chg="mod">
          <ac:chgData name="Manikandan Krishnankutty" userId="84c5ff3086e49b19" providerId="LiveId" clId="{33772F05-7887-4DE1-925A-9A5A58DA369E}" dt="2024-07-22T18:24:19.181" v="748" actId="26606"/>
          <ac:spMkLst>
            <pc:docMk/>
            <pc:sldMk cId="3436565725" sldId="262"/>
            <ac:spMk id="2" creationId="{BF2BB5BF-9A11-0A8A-B6FC-41989F753E91}"/>
          </ac:spMkLst>
        </pc:spChg>
        <pc:spChg chg="mod">
          <ac:chgData name="Manikandan Krishnankutty" userId="84c5ff3086e49b19" providerId="LiveId" clId="{33772F05-7887-4DE1-925A-9A5A58DA369E}" dt="2024-07-22T18:24:19.181" v="748" actId="26606"/>
          <ac:spMkLst>
            <pc:docMk/>
            <pc:sldMk cId="3436565725" sldId="262"/>
            <ac:spMk id="3" creationId="{8F5FD729-4EA0-FE03-0A55-1807C8CFCABB}"/>
          </ac:spMkLst>
        </pc:spChg>
        <pc:spChg chg="add del">
          <ac:chgData name="Manikandan Krishnankutty" userId="84c5ff3086e49b19" providerId="LiveId" clId="{33772F05-7887-4DE1-925A-9A5A58DA369E}" dt="2024-07-22T18:24:14.579" v="745" actId="26606"/>
          <ac:spMkLst>
            <pc:docMk/>
            <pc:sldMk cId="3436565725" sldId="262"/>
            <ac:spMk id="8" creationId="{777A147A-9ED8-46B4-8660-1B3C2AA880B5}"/>
          </ac:spMkLst>
        </pc:spChg>
        <pc:spChg chg="add del">
          <ac:chgData name="Manikandan Krishnankutty" userId="84c5ff3086e49b19" providerId="LiveId" clId="{33772F05-7887-4DE1-925A-9A5A58DA369E}" dt="2024-07-22T18:24:14.579" v="745" actId="26606"/>
          <ac:spMkLst>
            <pc:docMk/>
            <pc:sldMk cId="3436565725" sldId="262"/>
            <ac:spMk id="10" creationId="{5D6C15A0-C087-4593-8414-2B4EC1CDC3DE}"/>
          </ac:spMkLst>
        </pc:spChg>
        <pc:spChg chg="add del">
          <ac:chgData name="Manikandan Krishnankutty" userId="84c5ff3086e49b19" providerId="LiveId" clId="{33772F05-7887-4DE1-925A-9A5A58DA369E}" dt="2024-07-22T18:24:19.170" v="747" actId="26606"/>
          <ac:spMkLst>
            <pc:docMk/>
            <pc:sldMk cId="3436565725" sldId="262"/>
            <ac:spMk id="12" creationId="{6CB927A4-E432-4310-9CD5-E89FF5063179}"/>
          </ac:spMkLst>
        </pc:spChg>
        <pc:spChg chg="add del">
          <ac:chgData name="Manikandan Krishnankutty" userId="84c5ff3086e49b19" providerId="LiveId" clId="{33772F05-7887-4DE1-925A-9A5A58DA369E}" dt="2024-07-22T18:24:19.170" v="747" actId="26606"/>
          <ac:spMkLst>
            <pc:docMk/>
            <pc:sldMk cId="3436565725" sldId="262"/>
            <ac:spMk id="13" creationId="{327D73B4-9F5C-4A64-A179-51B9500CB8B5}"/>
          </ac:spMkLst>
        </pc:spChg>
        <pc:spChg chg="add del">
          <ac:chgData name="Manikandan Krishnankutty" userId="84c5ff3086e49b19" providerId="LiveId" clId="{33772F05-7887-4DE1-925A-9A5A58DA369E}" dt="2024-07-22T18:24:19.170" v="747" actId="26606"/>
          <ac:spMkLst>
            <pc:docMk/>
            <pc:sldMk cId="3436565725" sldId="262"/>
            <ac:spMk id="14" creationId="{1453BF6C-B012-48B7-B4E8-6D7AC7C27D02}"/>
          </ac:spMkLst>
        </pc:spChg>
        <pc:spChg chg="add del">
          <ac:chgData name="Manikandan Krishnankutty" userId="84c5ff3086e49b19" providerId="LiveId" clId="{33772F05-7887-4DE1-925A-9A5A58DA369E}" dt="2024-07-22T18:24:19.170" v="747" actId="26606"/>
          <ac:spMkLst>
            <pc:docMk/>
            <pc:sldMk cId="3436565725" sldId="262"/>
            <ac:spMk id="15" creationId="{C1F06963-6374-4B48-844F-071A9BAAAE02}"/>
          </ac:spMkLst>
        </pc:spChg>
        <pc:spChg chg="add del">
          <ac:chgData name="Manikandan Krishnankutty" userId="84c5ff3086e49b19" providerId="LiveId" clId="{33772F05-7887-4DE1-925A-9A5A58DA369E}" dt="2024-07-22T18:24:19.170" v="747" actId="26606"/>
          <ac:spMkLst>
            <pc:docMk/>
            <pc:sldMk cId="3436565725" sldId="262"/>
            <ac:spMk id="16" creationId="{E3020543-B24B-4EC4-8FFC-8DD88EEA91A8}"/>
          </ac:spMkLst>
        </pc:spChg>
        <pc:spChg chg="add">
          <ac:chgData name="Manikandan Krishnankutty" userId="84c5ff3086e49b19" providerId="LiveId" clId="{33772F05-7887-4DE1-925A-9A5A58DA369E}" dt="2024-07-22T18:24:19.181" v="748" actId="26606"/>
          <ac:spMkLst>
            <pc:docMk/>
            <pc:sldMk cId="3436565725" sldId="262"/>
            <ac:spMk id="20" creationId="{777A147A-9ED8-46B4-8660-1B3C2AA880B5}"/>
          </ac:spMkLst>
        </pc:spChg>
        <pc:spChg chg="add">
          <ac:chgData name="Manikandan Krishnankutty" userId="84c5ff3086e49b19" providerId="LiveId" clId="{33772F05-7887-4DE1-925A-9A5A58DA369E}" dt="2024-07-22T18:24:19.181" v="748" actId="26606"/>
          <ac:spMkLst>
            <pc:docMk/>
            <pc:sldMk cId="3436565725" sldId="262"/>
            <ac:spMk id="21" creationId="{5D6C15A0-C087-4593-8414-2B4EC1CDC3DE}"/>
          </ac:spMkLst>
        </pc:spChg>
        <pc:cxnChg chg="add del">
          <ac:chgData name="Manikandan Krishnankutty" userId="84c5ff3086e49b19" providerId="LiveId" clId="{33772F05-7887-4DE1-925A-9A5A58DA369E}" dt="2024-07-22T18:24:19.170" v="747" actId="26606"/>
          <ac:cxnSpMkLst>
            <pc:docMk/>
            <pc:sldMk cId="3436565725" sldId="262"/>
            <ac:cxnSpMk id="18" creationId="{C49DA8F6-BCC1-4447-B54C-57856834B94B}"/>
          </ac:cxnSpMkLst>
        </pc:cxnChg>
      </pc:sldChg>
      <pc:sldChg chg="addSp delSp modSp mod setBg">
        <pc:chgData name="Manikandan Krishnankutty" userId="84c5ff3086e49b19" providerId="LiveId" clId="{33772F05-7887-4DE1-925A-9A5A58DA369E}" dt="2024-07-22T12:57:34.522" v="492" actId="26606"/>
        <pc:sldMkLst>
          <pc:docMk/>
          <pc:sldMk cId="278746638" sldId="263"/>
        </pc:sldMkLst>
        <pc:spChg chg="mod">
          <ac:chgData name="Manikandan Krishnankutty" userId="84c5ff3086e49b19" providerId="LiveId" clId="{33772F05-7887-4DE1-925A-9A5A58DA369E}" dt="2024-07-22T12:57:34.522" v="492" actId="26606"/>
          <ac:spMkLst>
            <pc:docMk/>
            <pc:sldMk cId="278746638" sldId="263"/>
            <ac:spMk id="2" creationId="{25B46B3B-D8B9-DC08-1972-FC2D23DDF970}"/>
          </ac:spMkLst>
        </pc:spChg>
        <pc:spChg chg="mod">
          <ac:chgData name="Manikandan Krishnankutty" userId="84c5ff3086e49b19" providerId="LiveId" clId="{33772F05-7887-4DE1-925A-9A5A58DA369E}" dt="2024-07-22T12:57:34.522" v="492" actId="26606"/>
          <ac:spMkLst>
            <pc:docMk/>
            <pc:sldMk cId="278746638" sldId="263"/>
            <ac:spMk id="3" creationId="{6C6A0E47-0D28-62B7-A124-F039BF0A338E}"/>
          </ac:spMkLst>
        </pc:spChg>
        <pc:spChg chg="add del">
          <ac:chgData name="Manikandan Krishnankutty" userId="84c5ff3086e49b19" providerId="LiveId" clId="{33772F05-7887-4DE1-925A-9A5A58DA369E}" dt="2024-07-22T12:57:08.559" v="487" actId="26606"/>
          <ac:spMkLst>
            <pc:docMk/>
            <pc:sldMk cId="278746638" sldId="263"/>
            <ac:spMk id="6" creationId="{AA607D34-E2A9-4595-9DB2-5472E077CA49}"/>
          </ac:spMkLst>
        </pc:spChg>
        <pc:spChg chg="add del">
          <ac:chgData name="Manikandan Krishnankutty" userId="84c5ff3086e49b19" providerId="LiveId" clId="{33772F05-7887-4DE1-925A-9A5A58DA369E}" dt="2024-07-22T12:57:08.559" v="487" actId="26606"/>
          <ac:spMkLst>
            <pc:docMk/>
            <pc:sldMk cId="278746638" sldId="263"/>
            <ac:spMk id="8" creationId="{9B6CD22E-2269-419F-9E81-016EA035D4C1}"/>
          </ac:spMkLst>
        </pc:spChg>
        <pc:spChg chg="add del">
          <ac:chgData name="Manikandan Krishnankutty" userId="84c5ff3086e49b19" providerId="LiveId" clId="{33772F05-7887-4DE1-925A-9A5A58DA369E}" dt="2024-07-22T12:57:18.630" v="489" actId="26606"/>
          <ac:spMkLst>
            <pc:docMk/>
            <pc:sldMk cId="278746638" sldId="263"/>
            <ac:spMk id="9" creationId="{E91DC736-0EF8-4F87-9146-EBF1D2EE4D3D}"/>
          </ac:spMkLst>
        </pc:spChg>
        <pc:spChg chg="add del">
          <ac:chgData name="Manikandan Krishnankutty" userId="84c5ff3086e49b19" providerId="LiveId" clId="{33772F05-7887-4DE1-925A-9A5A58DA369E}" dt="2024-07-22T12:56:44.238" v="483" actId="26606"/>
          <ac:spMkLst>
            <pc:docMk/>
            <pc:sldMk cId="278746638" sldId="263"/>
            <ac:spMk id="10" creationId="{06DA9DF9-31F7-4056-B42E-878CC92417B8}"/>
          </ac:spMkLst>
        </pc:spChg>
        <pc:spChg chg="add del">
          <ac:chgData name="Manikandan Krishnankutty" userId="84c5ff3086e49b19" providerId="LiveId" clId="{33772F05-7887-4DE1-925A-9A5A58DA369E}" dt="2024-07-22T12:57:18.630" v="489" actId="26606"/>
          <ac:spMkLst>
            <pc:docMk/>
            <pc:sldMk cId="278746638" sldId="263"/>
            <ac:spMk id="11" creationId="{097CD68E-23E3-4007-8847-CD0944C4F7BE}"/>
          </ac:spMkLst>
        </pc:spChg>
        <pc:spChg chg="add del">
          <ac:chgData name="Manikandan Krishnankutty" userId="84c5ff3086e49b19" providerId="LiveId" clId="{33772F05-7887-4DE1-925A-9A5A58DA369E}" dt="2024-07-22T12:57:08.559" v="487" actId="26606"/>
          <ac:spMkLst>
            <pc:docMk/>
            <pc:sldMk cId="278746638" sldId="263"/>
            <ac:spMk id="12" creationId="{63DAB858-5A0C-4AFF-AAC6-705EDF8DB733}"/>
          </ac:spMkLst>
        </pc:spChg>
        <pc:spChg chg="add del">
          <ac:chgData name="Manikandan Krishnankutty" userId="84c5ff3086e49b19" providerId="LiveId" clId="{33772F05-7887-4DE1-925A-9A5A58DA369E}" dt="2024-07-22T12:57:18.630" v="489" actId="26606"/>
          <ac:spMkLst>
            <pc:docMk/>
            <pc:sldMk cId="278746638" sldId="263"/>
            <ac:spMk id="13" creationId="{AF2F604E-43BE-4DC3-B983-E071523364F8}"/>
          </ac:spMkLst>
        </pc:spChg>
        <pc:spChg chg="add del">
          <ac:chgData name="Manikandan Krishnankutty" userId="84c5ff3086e49b19" providerId="LiveId" clId="{33772F05-7887-4DE1-925A-9A5A58DA369E}" dt="2024-07-22T12:57:08.559" v="487" actId="26606"/>
          <ac:spMkLst>
            <pc:docMk/>
            <pc:sldMk cId="278746638" sldId="263"/>
            <ac:spMk id="14" creationId="{8FFD9892-EDE5-4886-A313-66099DA8C8F1}"/>
          </ac:spMkLst>
        </pc:spChg>
        <pc:spChg chg="add del">
          <ac:chgData name="Manikandan Krishnankutty" userId="84c5ff3086e49b19" providerId="LiveId" clId="{33772F05-7887-4DE1-925A-9A5A58DA369E}" dt="2024-07-22T12:57:18.630" v="489" actId="26606"/>
          <ac:spMkLst>
            <pc:docMk/>
            <pc:sldMk cId="278746638" sldId="263"/>
            <ac:spMk id="15" creationId="{08C9B587-E65E-4B52-B37C-ABEBB6E87928}"/>
          </ac:spMkLst>
        </pc:spChg>
        <pc:spChg chg="add del">
          <ac:chgData name="Manikandan Krishnankutty" userId="84c5ff3086e49b19" providerId="LiveId" clId="{33772F05-7887-4DE1-925A-9A5A58DA369E}" dt="2024-07-22T12:57:34.507" v="491" actId="26606"/>
          <ac:spMkLst>
            <pc:docMk/>
            <pc:sldMk cId="278746638" sldId="263"/>
            <ac:spMk id="18" creationId="{943CAA20-3569-4189-9E48-239A229A86CA}"/>
          </ac:spMkLst>
        </pc:spChg>
        <pc:spChg chg="add del">
          <ac:chgData name="Manikandan Krishnankutty" userId="84c5ff3086e49b19" providerId="LiveId" clId="{33772F05-7887-4DE1-925A-9A5A58DA369E}" dt="2024-07-22T12:57:34.507" v="491" actId="26606"/>
          <ac:spMkLst>
            <pc:docMk/>
            <pc:sldMk cId="278746638" sldId="263"/>
            <ac:spMk id="19" creationId="{DA542B6D-E775-4832-91DC-2D20F857813A}"/>
          </ac:spMkLst>
        </pc:spChg>
        <pc:spChg chg="add">
          <ac:chgData name="Manikandan Krishnankutty" userId="84c5ff3086e49b19" providerId="LiveId" clId="{33772F05-7887-4DE1-925A-9A5A58DA369E}" dt="2024-07-22T12:57:34.522" v="492" actId="26606"/>
          <ac:spMkLst>
            <pc:docMk/>
            <pc:sldMk cId="278746638" sldId="263"/>
            <ac:spMk id="22" creationId="{5A292AEA-2528-46C0-B426-95822B6141FB}"/>
          </ac:spMkLst>
        </pc:spChg>
        <pc:spChg chg="add">
          <ac:chgData name="Manikandan Krishnankutty" userId="84c5ff3086e49b19" providerId="LiveId" clId="{33772F05-7887-4DE1-925A-9A5A58DA369E}" dt="2024-07-22T12:57:34.522" v="492" actId="26606"/>
          <ac:spMkLst>
            <pc:docMk/>
            <pc:sldMk cId="278746638" sldId="263"/>
            <ac:spMk id="28" creationId="{D8B7B198-E4DF-43CD-AD8C-199884323745}"/>
          </ac:spMkLst>
        </pc:spChg>
        <pc:spChg chg="add">
          <ac:chgData name="Manikandan Krishnankutty" userId="84c5ff3086e49b19" providerId="LiveId" clId="{33772F05-7887-4DE1-925A-9A5A58DA369E}" dt="2024-07-22T12:57:34.522" v="492" actId="26606"/>
          <ac:spMkLst>
            <pc:docMk/>
            <pc:sldMk cId="278746638" sldId="263"/>
            <ac:spMk id="34" creationId="{2BE67753-EA0E-4819-8D22-0B6600CF7231}"/>
          </ac:spMkLst>
        </pc:spChg>
        <pc:grpChg chg="add">
          <ac:chgData name="Manikandan Krishnankutty" userId="84c5ff3086e49b19" providerId="LiveId" clId="{33772F05-7887-4DE1-925A-9A5A58DA369E}" dt="2024-07-22T12:57:34.522" v="492" actId="26606"/>
          <ac:grpSpMkLst>
            <pc:docMk/>
            <pc:sldMk cId="278746638" sldId="263"/>
            <ac:grpSpMk id="23" creationId="{87F87F1B-42BA-4AC7-A4E2-41544DDB2CE3}"/>
          </ac:grpSpMkLst>
        </pc:grpChg>
        <pc:grpChg chg="add">
          <ac:chgData name="Manikandan Krishnankutty" userId="84c5ff3086e49b19" providerId="LiveId" clId="{33772F05-7887-4DE1-925A-9A5A58DA369E}" dt="2024-07-22T12:57:34.522" v="492" actId="26606"/>
          <ac:grpSpMkLst>
            <pc:docMk/>
            <pc:sldMk cId="278746638" sldId="263"/>
            <ac:grpSpMk id="29" creationId="{967346A5-7569-4F15-AB5D-BE3DADF192C0}"/>
          </ac:grpSpMkLst>
        </pc:grpChg>
        <pc:grpChg chg="add">
          <ac:chgData name="Manikandan Krishnankutty" userId="84c5ff3086e49b19" providerId="LiveId" clId="{33772F05-7887-4DE1-925A-9A5A58DA369E}" dt="2024-07-22T12:57:34.522" v="492" actId="26606"/>
          <ac:grpSpMkLst>
            <pc:docMk/>
            <pc:sldMk cId="278746638" sldId="263"/>
            <ac:grpSpMk id="35" creationId="{D76D63AC-0421-45EC-B383-E79A61A78C6B}"/>
          </ac:grpSpMkLst>
        </pc:grpChg>
        <pc:picChg chg="add del mod">
          <ac:chgData name="Manikandan Krishnankutty" userId="84c5ff3086e49b19" providerId="LiveId" clId="{33772F05-7887-4DE1-925A-9A5A58DA369E}" dt="2024-07-22T12:56:45.458" v="485"/>
          <ac:picMkLst>
            <pc:docMk/>
            <pc:sldMk cId="278746638" sldId="263"/>
            <ac:picMk id="5" creationId="{070B1BB3-406D-732B-462D-FF339A55D38F}"/>
          </ac:picMkLst>
        </pc:picChg>
        <pc:picChg chg="add del">
          <ac:chgData name="Manikandan Krishnankutty" userId="84c5ff3086e49b19" providerId="LiveId" clId="{33772F05-7887-4DE1-925A-9A5A58DA369E}" dt="2024-07-22T12:57:18.630" v="489" actId="26606"/>
          <ac:picMkLst>
            <pc:docMk/>
            <pc:sldMk cId="278746638" sldId="263"/>
            <ac:picMk id="16" creationId="{00DA6026-817D-C43E-7BD5-D879FAEDE7DD}"/>
          </ac:picMkLst>
        </pc:picChg>
      </pc:sldChg>
      <pc:sldChg chg="addSp modSp mod setBg">
        <pc:chgData name="Manikandan Krishnankutty" userId="84c5ff3086e49b19" providerId="LiveId" clId="{33772F05-7887-4DE1-925A-9A5A58DA369E}" dt="2024-07-22T17:44:05.476" v="602" actId="26606"/>
        <pc:sldMkLst>
          <pc:docMk/>
          <pc:sldMk cId="3991574968" sldId="267"/>
        </pc:sldMkLst>
        <pc:spChg chg="mod">
          <ac:chgData name="Manikandan Krishnankutty" userId="84c5ff3086e49b19" providerId="LiveId" clId="{33772F05-7887-4DE1-925A-9A5A58DA369E}" dt="2024-07-22T17:44:05.476" v="602" actId="26606"/>
          <ac:spMkLst>
            <pc:docMk/>
            <pc:sldMk cId="3991574968" sldId="267"/>
            <ac:spMk id="2" creationId="{4104CB40-9BB9-F594-0A8F-2E49F478A5E7}"/>
          </ac:spMkLst>
        </pc:spChg>
        <pc:spChg chg="mod">
          <ac:chgData name="Manikandan Krishnankutty" userId="84c5ff3086e49b19" providerId="LiveId" clId="{33772F05-7887-4DE1-925A-9A5A58DA369E}" dt="2024-07-22T17:44:05.476" v="602" actId="26606"/>
          <ac:spMkLst>
            <pc:docMk/>
            <pc:sldMk cId="3991574968" sldId="267"/>
            <ac:spMk id="3" creationId="{E8B5EF41-5BD3-2BEE-6EFD-902C7FC91A4D}"/>
          </ac:spMkLst>
        </pc:spChg>
        <pc:spChg chg="add">
          <ac:chgData name="Manikandan Krishnankutty" userId="84c5ff3086e49b19" providerId="LiveId" clId="{33772F05-7887-4DE1-925A-9A5A58DA369E}" dt="2024-07-22T17:44:05.476" v="602" actId="26606"/>
          <ac:spMkLst>
            <pc:docMk/>
            <pc:sldMk cId="3991574968" sldId="267"/>
            <ac:spMk id="8" creationId="{777A147A-9ED8-46B4-8660-1B3C2AA880B5}"/>
          </ac:spMkLst>
        </pc:spChg>
        <pc:spChg chg="add">
          <ac:chgData name="Manikandan Krishnankutty" userId="84c5ff3086e49b19" providerId="LiveId" clId="{33772F05-7887-4DE1-925A-9A5A58DA369E}" dt="2024-07-22T17:44:05.476" v="602" actId="26606"/>
          <ac:spMkLst>
            <pc:docMk/>
            <pc:sldMk cId="3991574968" sldId="267"/>
            <ac:spMk id="10" creationId="{5D6C15A0-C087-4593-8414-2B4EC1CDC3DE}"/>
          </ac:spMkLst>
        </pc:spChg>
      </pc:sldChg>
      <pc:sldChg chg="addSp delSp modSp mod setBg">
        <pc:chgData name="Manikandan Krishnankutty" userId="84c5ff3086e49b19" providerId="LiveId" clId="{33772F05-7887-4DE1-925A-9A5A58DA369E}" dt="2024-07-22T17:50:10.872" v="618" actId="26606"/>
        <pc:sldMkLst>
          <pc:docMk/>
          <pc:sldMk cId="3526811330" sldId="268"/>
        </pc:sldMkLst>
        <pc:spChg chg="mod">
          <ac:chgData name="Manikandan Krishnankutty" userId="84c5ff3086e49b19" providerId="LiveId" clId="{33772F05-7887-4DE1-925A-9A5A58DA369E}" dt="2024-07-22T17:50:10.872" v="618" actId="26606"/>
          <ac:spMkLst>
            <pc:docMk/>
            <pc:sldMk cId="3526811330" sldId="268"/>
            <ac:spMk id="2" creationId="{08C92275-2548-1D35-0A96-0FB2AEEB6600}"/>
          </ac:spMkLst>
        </pc:spChg>
        <pc:spChg chg="del">
          <ac:chgData name="Manikandan Krishnankutty" userId="84c5ff3086e49b19" providerId="LiveId" clId="{33772F05-7887-4DE1-925A-9A5A58DA369E}" dt="2024-07-22T17:50:10.872" v="618" actId="26606"/>
          <ac:spMkLst>
            <pc:docMk/>
            <pc:sldMk cId="3526811330" sldId="268"/>
            <ac:spMk id="3" creationId="{3CADCBEB-0C44-9EA5-A1D9-98140553BC4C}"/>
          </ac:spMkLst>
        </pc:spChg>
        <pc:spChg chg="add">
          <ac:chgData name="Manikandan Krishnankutty" userId="84c5ff3086e49b19" providerId="LiveId" clId="{33772F05-7887-4DE1-925A-9A5A58DA369E}" dt="2024-07-22T17:50:10.872" v="618" actId="26606"/>
          <ac:spMkLst>
            <pc:docMk/>
            <pc:sldMk cId="3526811330" sldId="268"/>
            <ac:spMk id="9" creationId="{2659FDB4-FCBE-4A89-B46D-43D4FA54464D}"/>
          </ac:spMkLst>
        </pc:spChg>
        <pc:spChg chg="add">
          <ac:chgData name="Manikandan Krishnankutty" userId="84c5ff3086e49b19" providerId="LiveId" clId="{33772F05-7887-4DE1-925A-9A5A58DA369E}" dt="2024-07-22T17:50:10.872" v="618" actId="26606"/>
          <ac:spMkLst>
            <pc:docMk/>
            <pc:sldMk cId="3526811330" sldId="268"/>
            <ac:spMk id="13" creationId="{58BDB0EE-D238-415B-9ED8-62AA6AB2AAD1}"/>
          </ac:spMkLst>
        </pc:spChg>
        <pc:spChg chg="add">
          <ac:chgData name="Manikandan Krishnankutty" userId="84c5ff3086e49b19" providerId="LiveId" clId="{33772F05-7887-4DE1-925A-9A5A58DA369E}" dt="2024-07-22T17:50:10.872" v="618" actId="26606"/>
          <ac:spMkLst>
            <pc:docMk/>
            <pc:sldMk cId="3526811330" sldId="268"/>
            <ac:spMk id="15" creationId="{C5B55FC3-961D-4325-82F1-DE92B0D04E03}"/>
          </ac:spMkLst>
        </pc:spChg>
        <pc:spChg chg="add">
          <ac:chgData name="Manikandan Krishnankutty" userId="84c5ff3086e49b19" providerId="LiveId" clId="{33772F05-7887-4DE1-925A-9A5A58DA369E}" dt="2024-07-22T17:50:10.872" v="618" actId="26606"/>
          <ac:spMkLst>
            <pc:docMk/>
            <pc:sldMk cId="3526811330" sldId="268"/>
            <ac:spMk id="17" creationId="{4C8AB332-D09E-4F28-943C-DABDD4716A3C}"/>
          </ac:spMkLst>
        </pc:spChg>
        <pc:graphicFrameChg chg="add">
          <ac:chgData name="Manikandan Krishnankutty" userId="84c5ff3086e49b19" providerId="LiveId" clId="{33772F05-7887-4DE1-925A-9A5A58DA369E}" dt="2024-07-22T17:50:10.872" v="618" actId="26606"/>
          <ac:graphicFrameMkLst>
            <pc:docMk/>
            <pc:sldMk cId="3526811330" sldId="268"/>
            <ac:graphicFrameMk id="5" creationId="{EFD33FA4-1642-425D-FF42-56385F2F6710}"/>
          </ac:graphicFrameMkLst>
        </pc:graphicFrameChg>
        <pc:cxnChg chg="add">
          <ac:chgData name="Manikandan Krishnankutty" userId="84c5ff3086e49b19" providerId="LiveId" clId="{33772F05-7887-4DE1-925A-9A5A58DA369E}" dt="2024-07-22T17:50:10.872" v="618" actId="26606"/>
          <ac:cxnSpMkLst>
            <pc:docMk/>
            <pc:sldMk cId="3526811330" sldId="268"/>
            <ac:cxnSpMk id="11" creationId="{C8F51B3F-8331-4E4A-AE96-D47B1006EEAD}"/>
          </ac:cxnSpMkLst>
        </pc:cxnChg>
      </pc:sldChg>
      <pc:sldChg chg="addSp delSp modSp mod setBg">
        <pc:chgData name="Manikandan Krishnankutty" userId="84c5ff3086e49b19" providerId="LiveId" clId="{33772F05-7887-4DE1-925A-9A5A58DA369E}" dt="2024-07-22T18:05:46.032" v="675" actId="255"/>
        <pc:sldMkLst>
          <pc:docMk/>
          <pc:sldMk cId="612015809" sldId="269"/>
        </pc:sldMkLst>
        <pc:spChg chg="mod">
          <ac:chgData name="Manikandan Krishnankutty" userId="84c5ff3086e49b19" providerId="LiveId" clId="{33772F05-7887-4DE1-925A-9A5A58DA369E}" dt="2024-07-22T18:05:46.032" v="675" actId="255"/>
          <ac:spMkLst>
            <pc:docMk/>
            <pc:sldMk cId="612015809" sldId="269"/>
            <ac:spMk id="2" creationId="{64B84A17-B4E6-3BD6-30D2-726B5E450C03}"/>
          </ac:spMkLst>
        </pc:spChg>
        <pc:spChg chg="del">
          <ac:chgData name="Manikandan Krishnankutty" userId="84c5ff3086e49b19" providerId="LiveId" clId="{33772F05-7887-4DE1-925A-9A5A58DA369E}" dt="2024-07-22T17:50:45.307" v="619" actId="26606"/>
          <ac:spMkLst>
            <pc:docMk/>
            <pc:sldMk cId="612015809" sldId="269"/>
            <ac:spMk id="3" creationId="{B0D79B58-EC57-5AB4-F8F2-6E3970209FEC}"/>
          </ac:spMkLst>
        </pc:spChg>
        <pc:spChg chg="add">
          <ac:chgData name="Manikandan Krishnankutty" userId="84c5ff3086e49b19" providerId="LiveId" clId="{33772F05-7887-4DE1-925A-9A5A58DA369E}" dt="2024-07-22T17:50:45.307" v="619" actId="26606"/>
          <ac:spMkLst>
            <pc:docMk/>
            <pc:sldMk cId="612015809" sldId="269"/>
            <ac:spMk id="9" creationId="{2659FDB4-FCBE-4A89-B46D-43D4FA54464D}"/>
          </ac:spMkLst>
        </pc:spChg>
        <pc:spChg chg="add">
          <ac:chgData name="Manikandan Krishnankutty" userId="84c5ff3086e49b19" providerId="LiveId" clId="{33772F05-7887-4DE1-925A-9A5A58DA369E}" dt="2024-07-22T17:50:45.307" v="619" actId="26606"/>
          <ac:spMkLst>
            <pc:docMk/>
            <pc:sldMk cId="612015809" sldId="269"/>
            <ac:spMk id="13" creationId="{58BDB0EE-D238-415B-9ED8-62AA6AB2AAD1}"/>
          </ac:spMkLst>
        </pc:spChg>
        <pc:spChg chg="add">
          <ac:chgData name="Manikandan Krishnankutty" userId="84c5ff3086e49b19" providerId="LiveId" clId="{33772F05-7887-4DE1-925A-9A5A58DA369E}" dt="2024-07-22T17:50:45.307" v="619" actId="26606"/>
          <ac:spMkLst>
            <pc:docMk/>
            <pc:sldMk cId="612015809" sldId="269"/>
            <ac:spMk id="15" creationId="{C5B55FC3-961D-4325-82F1-DE92B0D04E03}"/>
          </ac:spMkLst>
        </pc:spChg>
        <pc:spChg chg="add">
          <ac:chgData name="Manikandan Krishnankutty" userId="84c5ff3086e49b19" providerId="LiveId" clId="{33772F05-7887-4DE1-925A-9A5A58DA369E}" dt="2024-07-22T17:50:45.307" v="619" actId="26606"/>
          <ac:spMkLst>
            <pc:docMk/>
            <pc:sldMk cId="612015809" sldId="269"/>
            <ac:spMk id="17" creationId="{4C8AB332-D09E-4F28-943C-DABDD4716A3C}"/>
          </ac:spMkLst>
        </pc:spChg>
        <pc:graphicFrameChg chg="add mod">
          <ac:chgData name="Manikandan Krishnankutty" userId="84c5ff3086e49b19" providerId="LiveId" clId="{33772F05-7887-4DE1-925A-9A5A58DA369E}" dt="2024-07-22T17:52:51.667" v="637" actId="12100"/>
          <ac:graphicFrameMkLst>
            <pc:docMk/>
            <pc:sldMk cId="612015809" sldId="269"/>
            <ac:graphicFrameMk id="5" creationId="{0C24C504-8634-F150-A5B6-F931F49D9EE4}"/>
          </ac:graphicFrameMkLst>
        </pc:graphicFrameChg>
        <pc:cxnChg chg="add">
          <ac:chgData name="Manikandan Krishnankutty" userId="84c5ff3086e49b19" providerId="LiveId" clId="{33772F05-7887-4DE1-925A-9A5A58DA369E}" dt="2024-07-22T17:50:45.307" v="619" actId="26606"/>
          <ac:cxnSpMkLst>
            <pc:docMk/>
            <pc:sldMk cId="612015809" sldId="269"/>
            <ac:cxnSpMk id="11" creationId="{C8F51B3F-8331-4E4A-AE96-D47B1006EEAD}"/>
          </ac:cxnSpMkLst>
        </pc:cxnChg>
      </pc:sldChg>
      <pc:sldChg chg="addSp delSp modSp mod setBg">
        <pc:chgData name="Manikandan Krishnankutty" userId="84c5ff3086e49b19" providerId="LiveId" clId="{33772F05-7887-4DE1-925A-9A5A58DA369E}" dt="2024-07-22T17:52:31.374" v="636" actId="12100"/>
        <pc:sldMkLst>
          <pc:docMk/>
          <pc:sldMk cId="1259327947" sldId="270"/>
        </pc:sldMkLst>
        <pc:spChg chg="mod">
          <ac:chgData name="Manikandan Krishnankutty" userId="84c5ff3086e49b19" providerId="LiveId" clId="{33772F05-7887-4DE1-925A-9A5A58DA369E}" dt="2024-07-22T17:52:17.048" v="635" actId="255"/>
          <ac:spMkLst>
            <pc:docMk/>
            <pc:sldMk cId="1259327947" sldId="270"/>
            <ac:spMk id="2" creationId="{134BF1AF-B7AD-04C1-C0A7-7E8FCFA5AD5E}"/>
          </ac:spMkLst>
        </pc:spChg>
        <pc:spChg chg="add del mod">
          <ac:chgData name="Manikandan Krishnankutty" userId="84c5ff3086e49b19" providerId="LiveId" clId="{33772F05-7887-4DE1-925A-9A5A58DA369E}" dt="2024-07-22T17:52:00.345" v="633" actId="26606"/>
          <ac:spMkLst>
            <pc:docMk/>
            <pc:sldMk cId="1259327947" sldId="270"/>
            <ac:spMk id="3" creationId="{55C70272-9163-FC60-303E-9BCFCEE676D1}"/>
          </ac:spMkLst>
        </pc:spChg>
        <pc:spChg chg="add">
          <ac:chgData name="Manikandan Krishnankutty" userId="84c5ff3086e49b19" providerId="LiveId" clId="{33772F05-7887-4DE1-925A-9A5A58DA369E}" dt="2024-07-22T17:52:00.345" v="633" actId="26606"/>
          <ac:spMkLst>
            <pc:docMk/>
            <pc:sldMk cId="1259327947" sldId="270"/>
            <ac:spMk id="6" creationId="{2659FDB4-FCBE-4A89-B46D-43D4FA54464D}"/>
          </ac:spMkLst>
        </pc:spChg>
        <pc:spChg chg="add">
          <ac:chgData name="Manikandan Krishnankutty" userId="84c5ff3086e49b19" providerId="LiveId" clId="{33772F05-7887-4DE1-925A-9A5A58DA369E}" dt="2024-07-22T17:52:00.345" v="633" actId="26606"/>
          <ac:spMkLst>
            <pc:docMk/>
            <pc:sldMk cId="1259327947" sldId="270"/>
            <ac:spMk id="8" creationId="{58BDB0EE-D238-415B-9ED8-62AA6AB2AAD1}"/>
          </ac:spMkLst>
        </pc:spChg>
        <pc:spChg chg="add del">
          <ac:chgData name="Manikandan Krishnankutty" userId="84c5ff3086e49b19" providerId="LiveId" clId="{33772F05-7887-4DE1-925A-9A5A58DA369E}" dt="2024-07-22T17:51:13.766" v="621" actId="26606"/>
          <ac:spMkLst>
            <pc:docMk/>
            <pc:sldMk cId="1259327947" sldId="270"/>
            <ac:spMk id="9" creationId="{2659FDB4-FCBE-4A89-B46D-43D4FA54464D}"/>
          </ac:spMkLst>
        </pc:spChg>
        <pc:spChg chg="add">
          <ac:chgData name="Manikandan Krishnankutty" userId="84c5ff3086e49b19" providerId="LiveId" clId="{33772F05-7887-4DE1-925A-9A5A58DA369E}" dt="2024-07-22T17:52:00.345" v="633" actId="26606"/>
          <ac:spMkLst>
            <pc:docMk/>
            <pc:sldMk cId="1259327947" sldId="270"/>
            <ac:spMk id="10" creationId="{C5B55FC3-961D-4325-82F1-DE92B0D04E03}"/>
          </ac:spMkLst>
        </pc:spChg>
        <pc:spChg chg="add">
          <ac:chgData name="Manikandan Krishnankutty" userId="84c5ff3086e49b19" providerId="LiveId" clId="{33772F05-7887-4DE1-925A-9A5A58DA369E}" dt="2024-07-22T17:52:00.345" v="633" actId="26606"/>
          <ac:spMkLst>
            <pc:docMk/>
            <pc:sldMk cId="1259327947" sldId="270"/>
            <ac:spMk id="12" creationId="{4C8AB332-D09E-4F28-943C-DABDD4716A3C}"/>
          </ac:spMkLst>
        </pc:spChg>
        <pc:spChg chg="add del">
          <ac:chgData name="Manikandan Krishnankutty" userId="84c5ff3086e49b19" providerId="LiveId" clId="{33772F05-7887-4DE1-925A-9A5A58DA369E}" dt="2024-07-22T17:51:13.766" v="621" actId="26606"/>
          <ac:spMkLst>
            <pc:docMk/>
            <pc:sldMk cId="1259327947" sldId="270"/>
            <ac:spMk id="13" creationId="{58BDB0EE-D238-415B-9ED8-62AA6AB2AAD1}"/>
          </ac:spMkLst>
        </pc:spChg>
        <pc:spChg chg="add del">
          <ac:chgData name="Manikandan Krishnankutty" userId="84c5ff3086e49b19" providerId="LiveId" clId="{33772F05-7887-4DE1-925A-9A5A58DA369E}" dt="2024-07-22T17:51:13.766" v="621" actId="26606"/>
          <ac:spMkLst>
            <pc:docMk/>
            <pc:sldMk cId="1259327947" sldId="270"/>
            <ac:spMk id="15" creationId="{C5B55FC3-961D-4325-82F1-DE92B0D04E03}"/>
          </ac:spMkLst>
        </pc:spChg>
        <pc:spChg chg="add del">
          <ac:chgData name="Manikandan Krishnankutty" userId="84c5ff3086e49b19" providerId="LiveId" clId="{33772F05-7887-4DE1-925A-9A5A58DA369E}" dt="2024-07-22T17:51:13.766" v="621" actId="26606"/>
          <ac:spMkLst>
            <pc:docMk/>
            <pc:sldMk cId="1259327947" sldId="270"/>
            <ac:spMk id="17" creationId="{4C8AB332-D09E-4F28-943C-DABDD4716A3C}"/>
          </ac:spMkLst>
        </pc:spChg>
        <pc:graphicFrameChg chg="add del">
          <ac:chgData name="Manikandan Krishnankutty" userId="84c5ff3086e49b19" providerId="LiveId" clId="{33772F05-7887-4DE1-925A-9A5A58DA369E}" dt="2024-07-22T17:51:13.766" v="621" actId="26606"/>
          <ac:graphicFrameMkLst>
            <pc:docMk/>
            <pc:sldMk cId="1259327947" sldId="270"/>
            <ac:graphicFrameMk id="5" creationId="{E8AA07E5-4C7B-4B1D-9418-7547026ED10F}"/>
          </ac:graphicFrameMkLst>
        </pc:graphicFrameChg>
        <pc:graphicFrameChg chg="add mod">
          <ac:chgData name="Manikandan Krishnankutty" userId="84c5ff3086e49b19" providerId="LiveId" clId="{33772F05-7887-4DE1-925A-9A5A58DA369E}" dt="2024-07-22T17:52:31.374" v="636" actId="12100"/>
          <ac:graphicFrameMkLst>
            <pc:docMk/>
            <pc:sldMk cId="1259327947" sldId="270"/>
            <ac:graphicFrameMk id="14" creationId="{F116AD47-7289-F278-5626-F38FDAAA35EC}"/>
          </ac:graphicFrameMkLst>
        </pc:graphicFrameChg>
        <pc:cxnChg chg="add">
          <ac:chgData name="Manikandan Krishnankutty" userId="84c5ff3086e49b19" providerId="LiveId" clId="{33772F05-7887-4DE1-925A-9A5A58DA369E}" dt="2024-07-22T17:52:00.345" v="633" actId="26606"/>
          <ac:cxnSpMkLst>
            <pc:docMk/>
            <pc:sldMk cId="1259327947" sldId="270"/>
            <ac:cxnSpMk id="7" creationId="{C8F51B3F-8331-4E4A-AE96-D47B1006EEAD}"/>
          </ac:cxnSpMkLst>
        </pc:cxnChg>
        <pc:cxnChg chg="add del">
          <ac:chgData name="Manikandan Krishnankutty" userId="84c5ff3086e49b19" providerId="LiveId" clId="{33772F05-7887-4DE1-925A-9A5A58DA369E}" dt="2024-07-22T17:51:13.766" v="621" actId="26606"/>
          <ac:cxnSpMkLst>
            <pc:docMk/>
            <pc:sldMk cId="1259327947" sldId="270"/>
            <ac:cxnSpMk id="11" creationId="{C8F51B3F-8331-4E4A-AE96-D47B1006EEAD}"/>
          </ac:cxnSpMkLst>
        </pc:cxnChg>
      </pc:sldChg>
      <pc:sldChg chg="addSp modSp mod setBg">
        <pc:chgData name="Manikandan Krishnankutty" userId="84c5ff3086e49b19" providerId="LiveId" clId="{33772F05-7887-4DE1-925A-9A5A58DA369E}" dt="2024-07-22T18:06:02.526" v="676" actId="404"/>
        <pc:sldMkLst>
          <pc:docMk/>
          <pc:sldMk cId="1858608824" sldId="271"/>
        </pc:sldMkLst>
        <pc:spChg chg="mod">
          <ac:chgData name="Manikandan Krishnankutty" userId="84c5ff3086e49b19" providerId="LiveId" clId="{33772F05-7887-4DE1-925A-9A5A58DA369E}" dt="2024-07-22T18:06:02.526" v="676" actId="404"/>
          <ac:spMkLst>
            <pc:docMk/>
            <pc:sldMk cId="1858608824" sldId="271"/>
            <ac:spMk id="2" creationId="{8ADD3324-D729-FFEB-C0B5-310C64F659F3}"/>
          </ac:spMkLst>
        </pc:spChg>
        <pc:spChg chg="mod">
          <ac:chgData name="Manikandan Krishnankutty" userId="84c5ff3086e49b19" providerId="LiveId" clId="{33772F05-7887-4DE1-925A-9A5A58DA369E}" dt="2024-07-22T17:57:43.458" v="638" actId="26606"/>
          <ac:spMkLst>
            <pc:docMk/>
            <pc:sldMk cId="1858608824" sldId="271"/>
            <ac:spMk id="3" creationId="{4BC03032-FCA3-DE04-C0CE-956D0C911FDD}"/>
          </ac:spMkLst>
        </pc:spChg>
        <pc:spChg chg="add">
          <ac:chgData name="Manikandan Krishnankutty" userId="84c5ff3086e49b19" providerId="LiveId" clId="{33772F05-7887-4DE1-925A-9A5A58DA369E}" dt="2024-07-22T17:57:43.458" v="638" actId="26606"/>
          <ac:spMkLst>
            <pc:docMk/>
            <pc:sldMk cId="1858608824" sldId="271"/>
            <ac:spMk id="8" creationId="{777A147A-9ED8-46B4-8660-1B3C2AA880B5}"/>
          </ac:spMkLst>
        </pc:spChg>
        <pc:spChg chg="add">
          <ac:chgData name="Manikandan Krishnankutty" userId="84c5ff3086e49b19" providerId="LiveId" clId="{33772F05-7887-4DE1-925A-9A5A58DA369E}" dt="2024-07-22T17:57:43.458" v="638" actId="26606"/>
          <ac:spMkLst>
            <pc:docMk/>
            <pc:sldMk cId="1858608824" sldId="271"/>
            <ac:spMk id="10" creationId="{5D6C15A0-C087-4593-8414-2B4EC1CDC3DE}"/>
          </ac:spMkLst>
        </pc:spChg>
      </pc:sldChg>
      <pc:sldChg chg="addSp delSp modSp mod setBg">
        <pc:chgData name="Manikandan Krishnankutty" userId="84c5ff3086e49b19" providerId="LiveId" clId="{33772F05-7887-4DE1-925A-9A5A58DA369E}" dt="2024-07-22T18:04:41.646" v="672" actId="26606"/>
        <pc:sldMkLst>
          <pc:docMk/>
          <pc:sldMk cId="749389801" sldId="277"/>
        </pc:sldMkLst>
        <pc:spChg chg="mod">
          <ac:chgData name="Manikandan Krishnankutty" userId="84c5ff3086e49b19" providerId="LiveId" clId="{33772F05-7887-4DE1-925A-9A5A58DA369E}" dt="2024-07-22T18:04:41.646" v="672" actId="26606"/>
          <ac:spMkLst>
            <pc:docMk/>
            <pc:sldMk cId="749389801" sldId="277"/>
            <ac:spMk id="2" creationId="{D55E9123-9BC2-26B1-B325-0359316ED8C7}"/>
          </ac:spMkLst>
        </pc:spChg>
        <pc:spChg chg="mod">
          <ac:chgData name="Manikandan Krishnankutty" userId="84c5ff3086e49b19" providerId="LiveId" clId="{33772F05-7887-4DE1-925A-9A5A58DA369E}" dt="2024-07-22T18:04:41.646" v="672" actId="26606"/>
          <ac:spMkLst>
            <pc:docMk/>
            <pc:sldMk cId="749389801" sldId="277"/>
            <ac:spMk id="3" creationId="{F2EDE9A7-1935-4D47-478B-1CC91705F91E}"/>
          </ac:spMkLst>
        </pc:spChg>
        <pc:spChg chg="add del">
          <ac:chgData name="Manikandan Krishnankutty" userId="84c5ff3086e49b19" providerId="LiveId" clId="{33772F05-7887-4DE1-925A-9A5A58DA369E}" dt="2024-07-22T18:04:41.646" v="672" actId="26606"/>
          <ac:spMkLst>
            <pc:docMk/>
            <pc:sldMk cId="749389801" sldId="277"/>
            <ac:spMk id="9" creationId="{0671A8AE-40A1-4631-A6B8-581AFF065482}"/>
          </ac:spMkLst>
        </pc:spChg>
        <pc:spChg chg="add del">
          <ac:chgData name="Manikandan Krishnankutty" userId="84c5ff3086e49b19" providerId="LiveId" clId="{33772F05-7887-4DE1-925A-9A5A58DA369E}" dt="2024-07-22T17:48:20.773" v="610" actId="26606"/>
          <ac:spMkLst>
            <pc:docMk/>
            <pc:sldMk cId="749389801" sldId="277"/>
            <ac:spMk id="10" creationId="{E91DC736-0EF8-4F87-9146-EBF1D2EE4D3D}"/>
          </ac:spMkLst>
        </pc:spChg>
        <pc:spChg chg="add del">
          <ac:chgData name="Manikandan Krishnankutty" userId="84c5ff3086e49b19" providerId="LiveId" clId="{33772F05-7887-4DE1-925A-9A5A58DA369E}" dt="2024-07-22T18:04:41.646" v="672" actId="26606"/>
          <ac:spMkLst>
            <pc:docMk/>
            <pc:sldMk cId="749389801" sldId="277"/>
            <ac:spMk id="11" creationId="{AB58EF07-17C2-48CF-ABB0-EEF1F17CB8F0}"/>
          </ac:spMkLst>
        </pc:spChg>
        <pc:spChg chg="add del">
          <ac:chgData name="Manikandan Krishnankutty" userId="84c5ff3086e49b19" providerId="LiveId" clId="{33772F05-7887-4DE1-925A-9A5A58DA369E}" dt="2024-07-22T17:48:20.773" v="610" actId="26606"/>
          <ac:spMkLst>
            <pc:docMk/>
            <pc:sldMk cId="749389801" sldId="277"/>
            <ac:spMk id="12" creationId="{097CD68E-23E3-4007-8847-CD0944C4F7BE}"/>
          </ac:spMkLst>
        </pc:spChg>
        <pc:spChg chg="add del">
          <ac:chgData name="Manikandan Krishnankutty" userId="84c5ff3086e49b19" providerId="LiveId" clId="{33772F05-7887-4DE1-925A-9A5A58DA369E}" dt="2024-07-22T18:04:41.646" v="672" actId="26606"/>
          <ac:spMkLst>
            <pc:docMk/>
            <pc:sldMk cId="749389801" sldId="277"/>
            <ac:spMk id="13" creationId="{AF2F604E-43BE-4DC3-B983-E071523364F8}"/>
          </ac:spMkLst>
        </pc:spChg>
        <pc:spChg chg="add del">
          <ac:chgData name="Manikandan Krishnankutty" userId="84c5ff3086e49b19" providerId="LiveId" clId="{33772F05-7887-4DE1-925A-9A5A58DA369E}" dt="2024-07-22T17:48:20.773" v="610" actId="26606"/>
          <ac:spMkLst>
            <pc:docMk/>
            <pc:sldMk cId="749389801" sldId="277"/>
            <ac:spMk id="14" creationId="{AF2F604E-43BE-4DC3-B983-E071523364F8}"/>
          </ac:spMkLst>
        </pc:spChg>
        <pc:spChg chg="add del">
          <ac:chgData name="Manikandan Krishnankutty" userId="84c5ff3086e49b19" providerId="LiveId" clId="{33772F05-7887-4DE1-925A-9A5A58DA369E}" dt="2024-07-22T18:04:41.646" v="672" actId="26606"/>
          <ac:spMkLst>
            <pc:docMk/>
            <pc:sldMk cId="749389801" sldId="277"/>
            <ac:spMk id="15" creationId="{08C9B587-E65E-4B52-B37C-ABEBB6E87928}"/>
          </ac:spMkLst>
        </pc:spChg>
        <pc:spChg chg="add del">
          <ac:chgData name="Manikandan Krishnankutty" userId="84c5ff3086e49b19" providerId="LiveId" clId="{33772F05-7887-4DE1-925A-9A5A58DA369E}" dt="2024-07-22T17:48:20.773" v="610" actId="26606"/>
          <ac:spMkLst>
            <pc:docMk/>
            <pc:sldMk cId="749389801" sldId="277"/>
            <ac:spMk id="16" creationId="{08C9B587-E65E-4B52-B37C-ABEBB6E87928}"/>
          </ac:spMkLst>
        </pc:spChg>
        <pc:spChg chg="add">
          <ac:chgData name="Manikandan Krishnankutty" userId="84c5ff3086e49b19" providerId="LiveId" clId="{33772F05-7887-4DE1-925A-9A5A58DA369E}" dt="2024-07-22T18:04:41.646" v="672" actId="26606"/>
          <ac:spMkLst>
            <pc:docMk/>
            <pc:sldMk cId="749389801" sldId="277"/>
            <ac:spMk id="17" creationId="{E91DC736-0EF8-4F87-9146-EBF1D2EE4D3D}"/>
          </ac:spMkLst>
        </pc:spChg>
        <pc:spChg chg="add del">
          <ac:chgData name="Manikandan Krishnankutty" userId="84c5ff3086e49b19" providerId="LiveId" clId="{33772F05-7887-4DE1-925A-9A5A58DA369E}" dt="2024-07-22T17:48:27.484" v="612" actId="26606"/>
          <ac:spMkLst>
            <pc:docMk/>
            <pc:sldMk cId="749389801" sldId="277"/>
            <ac:spMk id="18" creationId="{06DA9DF9-31F7-4056-B42E-878CC92417B8}"/>
          </ac:spMkLst>
        </pc:spChg>
        <pc:spChg chg="add">
          <ac:chgData name="Manikandan Krishnankutty" userId="84c5ff3086e49b19" providerId="LiveId" clId="{33772F05-7887-4DE1-925A-9A5A58DA369E}" dt="2024-07-22T18:04:41.646" v="672" actId="26606"/>
          <ac:spMkLst>
            <pc:docMk/>
            <pc:sldMk cId="749389801" sldId="277"/>
            <ac:spMk id="19" creationId="{097CD68E-23E3-4007-8847-CD0944C4F7BE}"/>
          </ac:spMkLst>
        </pc:spChg>
        <pc:spChg chg="add del">
          <ac:chgData name="Manikandan Krishnankutty" userId="84c5ff3086e49b19" providerId="LiveId" clId="{33772F05-7887-4DE1-925A-9A5A58DA369E}" dt="2024-07-22T17:48:39.414" v="614" actId="26606"/>
          <ac:spMkLst>
            <pc:docMk/>
            <pc:sldMk cId="749389801" sldId="277"/>
            <ac:spMk id="20" creationId="{0671A8AE-40A1-4631-A6B8-581AFF065482}"/>
          </ac:spMkLst>
        </pc:spChg>
        <pc:spChg chg="add del">
          <ac:chgData name="Manikandan Krishnankutty" userId="84c5ff3086e49b19" providerId="LiveId" clId="{33772F05-7887-4DE1-925A-9A5A58DA369E}" dt="2024-07-22T17:48:39.414" v="614" actId="26606"/>
          <ac:spMkLst>
            <pc:docMk/>
            <pc:sldMk cId="749389801" sldId="277"/>
            <ac:spMk id="21" creationId="{AB58EF07-17C2-48CF-ABB0-EEF1F17CB8F0}"/>
          </ac:spMkLst>
        </pc:spChg>
        <pc:spChg chg="add del">
          <ac:chgData name="Manikandan Krishnankutty" userId="84c5ff3086e49b19" providerId="LiveId" clId="{33772F05-7887-4DE1-925A-9A5A58DA369E}" dt="2024-07-22T17:48:39.414" v="614" actId="26606"/>
          <ac:spMkLst>
            <pc:docMk/>
            <pc:sldMk cId="749389801" sldId="277"/>
            <ac:spMk id="22" creationId="{AF2F604E-43BE-4DC3-B983-E071523364F8}"/>
          </ac:spMkLst>
        </pc:spChg>
        <pc:spChg chg="add del">
          <ac:chgData name="Manikandan Krishnankutty" userId="84c5ff3086e49b19" providerId="LiveId" clId="{33772F05-7887-4DE1-925A-9A5A58DA369E}" dt="2024-07-22T17:48:39.414" v="614" actId="26606"/>
          <ac:spMkLst>
            <pc:docMk/>
            <pc:sldMk cId="749389801" sldId="277"/>
            <ac:spMk id="23" creationId="{08C9B587-E65E-4B52-B37C-ABEBB6E87928}"/>
          </ac:spMkLst>
        </pc:spChg>
        <pc:spChg chg="add">
          <ac:chgData name="Manikandan Krishnankutty" userId="84c5ff3086e49b19" providerId="LiveId" clId="{33772F05-7887-4DE1-925A-9A5A58DA369E}" dt="2024-07-22T18:04:41.646" v="672" actId="26606"/>
          <ac:spMkLst>
            <pc:docMk/>
            <pc:sldMk cId="749389801" sldId="277"/>
            <ac:spMk id="24" creationId="{AF2F604E-43BE-4DC3-B983-E071523364F8}"/>
          </ac:spMkLst>
        </pc:spChg>
        <pc:spChg chg="add del">
          <ac:chgData name="Manikandan Krishnankutty" userId="84c5ff3086e49b19" providerId="LiveId" clId="{33772F05-7887-4DE1-925A-9A5A58DA369E}" dt="2024-07-22T17:48:53.696" v="616" actId="26606"/>
          <ac:spMkLst>
            <pc:docMk/>
            <pc:sldMk cId="749389801" sldId="277"/>
            <ac:spMk id="25" creationId="{8D0D6D3E-D7F9-4591-9CA9-DDF4DB1F73DA}"/>
          </ac:spMkLst>
        </pc:spChg>
        <pc:spChg chg="add del">
          <ac:chgData name="Manikandan Krishnankutty" userId="84c5ff3086e49b19" providerId="LiveId" clId="{33772F05-7887-4DE1-925A-9A5A58DA369E}" dt="2024-07-22T17:48:53.696" v="616" actId="26606"/>
          <ac:spMkLst>
            <pc:docMk/>
            <pc:sldMk cId="749389801" sldId="277"/>
            <ac:spMk id="26" creationId="{C4C9F2B0-1044-46EB-8AEB-C3BFFDE6C2CC}"/>
          </ac:spMkLst>
        </pc:spChg>
        <pc:spChg chg="add del">
          <ac:chgData name="Manikandan Krishnankutty" userId="84c5ff3086e49b19" providerId="LiveId" clId="{33772F05-7887-4DE1-925A-9A5A58DA369E}" dt="2024-07-22T17:48:53.696" v="616" actId="26606"/>
          <ac:spMkLst>
            <pc:docMk/>
            <pc:sldMk cId="749389801" sldId="277"/>
            <ac:spMk id="27" creationId="{D28B54C3-B57B-472A-B96E-1FCB67093DC2}"/>
          </ac:spMkLst>
        </pc:spChg>
        <pc:spChg chg="add del">
          <ac:chgData name="Manikandan Krishnankutty" userId="84c5ff3086e49b19" providerId="LiveId" clId="{33772F05-7887-4DE1-925A-9A5A58DA369E}" dt="2024-07-22T17:48:53.696" v="616" actId="26606"/>
          <ac:spMkLst>
            <pc:docMk/>
            <pc:sldMk cId="749389801" sldId="277"/>
            <ac:spMk id="28" creationId="{7DB3C429-F8DA-49B9-AF84-21996FCF78B5}"/>
          </ac:spMkLst>
        </pc:spChg>
        <pc:spChg chg="add">
          <ac:chgData name="Manikandan Krishnankutty" userId="84c5ff3086e49b19" providerId="LiveId" clId="{33772F05-7887-4DE1-925A-9A5A58DA369E}" dt="2024-07-22T18:04:41.646" v="672" actId="26606"/>
          <ac:spMkLst>
            <pc:docMk/>
            <pc:sldMk cId="749389801" sldId="277"/>
            <ac:spMk id="29" creationId="{08C9B587-E65E-4B52-B37C-ABEBB6E87928}"/>
          </ac:spMkLst>
        </pc:spChg>
        <pc:picChg chg="add del mod ord">
          <ac:chgData name="Manikandan Krishnankutty" userId="84c5ff3086e49b19" providerId="LiveId" clId="{33772F05-7887-4DE1-925A-9A5A58DA369E}" dt="2024-07-22T17:49:56.113" v="617" actId="478"/>
          <ac:picMkLst>
            <pc:docMk/>
            <pc:sldMk cId="749389801" sldId="277"/>
            <ac:picMk id="5" creationId="{5779FC3F-661E-845A-6CA9-EE1A503CF279}"/>
          </ac:picMkLst>
        </pc:picChg>
        <pc:picChg chg="add mod ord">
          <ac:chgData name="Manikandan Krishnankutty" userId="84c5ff3086e49b19" providerId="LiveId" clId="{33772F05-7887-4DE1-925A-9A5A58DA369E}" dt="2024-07-22T18:04:41.646" v="672" actId="26606"/>
          <ac:picMkLst>
            <pc:docMk/>
            <pc:sldMk cId="749389801" sldId="277"/>
            <ac:picMk id="7" creationId="{D4BF78CA-4495-AD32-4ACF-350859F02305}"/>
          </ac:picMkLst>
        </pc:picChg>
      </pc:sldChg>
      <pc:sldChg chg="addSp modSp mod setBg">
        <pc:chgData name="Manikandan Krishnankutty" userId="84c5ff3086e49b19" providerId="LiveId" clId="{33772F05-7887-4DE1-925A-9A5A58DA369E}" dt="2024-07-22T18:06:15.671" v="680" actId="404"/>
        <pc:sldMkLst>
          <pc:docMk/>
          <pc:sldMk cId="1511299588" sldId="280"/>
        </pc:sldMkLst>
        <pc:spChg chg="mod">
          <ac:chgData name="Manikandan Krishnankutty" userId="84c5ff3086e49b19" providerId="LiveId" clId="{33772F05-7887-4DE1-925A-9A5A58DA369E}" dt="2024-07-22T18:06:15.671" v="680" actId="404"/>
          <ac:spMkLst>
            <pc:docMk/>
            <pc:sldMk cId="1511299588" sldId="280"/>
            <ac:spMk id="2" creationId="{D28A8F3F-ADBB-5C36-236A-770439F2EC26}"/>
          </ac:spMkLst>
        </pc:spChg>
        <pc:spChg chg="mod">
          <ac:chgData name="Manikandan Krishnankutty" userId="84c5ff3086e49b19" providerId="LiveId" clId="{33772F05-7887-4DE1-925A-9A5A58DA369E}" dt="2024-07-22T17:57:56.004" v="639" actId="26606"/>
          <ac:spMkLst>
            <pc:docMk/>
            <pc:sldMk cId="1511299588" sldId="280"/>
            <ac:spMk id="3" creationId="{622D9CAC-6C42-7CCB-0D32-514827C05DDD}"/>
          </ac:spMkLst>
        </pc:spChg>
        <pc:spChg chg="add">
          <ac:chgData name="Manikandan Krishnankutty" userId="84c5ff3086e49b19" providerId="LiveId" clId="{33772F05-7887-4DE1-925A-9A5A58DA369E}" dt="2024-07-22T17:57:56.004" v="639" actId="26606"/>
          <ac:spMkLst>
            <pc:docMk/>
            <pc:sldMk cId="1511299588" sldId="280"/>
            <ac:spMk id="8" creationId="{777A147A-9ED8-46B4-8660-1B3C2AA880B5}"/>
          </ac:spMkLst>
        </pc:spChg>
        <pc:spChg chg="add">
          <ac:chgData name="Manikandan Krishnankutty" userId="84c5ff3086e49b19" providerId="LiveId" clId="{33772F05-7887-4DE1-925A-9A5A58DA369E}" dt="2024-07-22T17:57:56.004" v="639" actId="26606"/>
          <ac:spMkLst>
            <pc:docMk/>
            <pc:sldMk cId="1511299588" sldId="280"/>
            <ac:spMk id="10" creationId="{5D6C15A0-C087-4593-8414-2B4EC1CDC3DE}"/>
          </ac:spMkLst>
        </pc:spChg>
      </pc:sldChg>
      <pc:sldChg chg="addSp delSp modSp mod setBg">
        <pc:chgData name="Manikandan Krishnankutty" userId="84c5ff3086e49b19" providerId="LiveId" clId="{33772F05-7887-4DE1-925A-9A5A58DA369E}" dt="2024-07-20T08:52:46.850" v="77" actId="26606"/>
        <pc:sldMkLst>
          <pc:docMk/>
          <pc:sldMk cId="1478549202" sldId="308"/>
        </pc:sldMkLst>
        <pc:spChg chg="mod">
          <ac:chgData name="Manikandan Krishnankutty" userId="84c5ff3086e49b19" providerId="LiveId" clId="{33772F05-7887-4DE1-925A-9A5A58DA369E}" dt="2024-07-20T08:52:46.850" v="77" actId="26606"/>
          <ac:spMkLst>
            <pc:docMk/>
            <pc:sldMk cId="1478549202" sldId="308"/>
            <ac:spMk id="2" creationId="{CE104655-7F3C-D117-D992-C5E9E8674532}"/>
          </ac:spMkLst>
        </pc:spChg>
        <pc:spChg chg="del ord">
          <ac:chgData name="Manikandan Krishnankutty" userId="84c5ff3086e49b19" providerId="LiveId" clId="{33772F05-7887-4DE1-925A-9A5A58DA369E}" dt="2024-07-20T08:50:53.839" v="70" actId="12084"/>
          <ac:spMkLst>
            <pc:docMk/>
            <pc:sldMk cId="1478549202" sldId="308"/>
            <ac:spMk id="3" creationId="{A64EF980-BE8F-ACBB-65C0-9D9403A01555}"/>
          </ac:spMkLst>
        </pc:spChg>
        <pc:spChg chg="add del">
          <ac:chgData name="Manikandan Krishnankutty" userId="84c5ff3086e49b19" providerId="LiveId" clId="{33772F05-7887-4DE1-925A-9A5A58DA369E}" dt="2024-07-20T08:52:46.850" v="77" actId="26606"/>
          <ac:spMkLst>
            <pc:docMk/>
            <pc:sldMk cId="1478549202" sldId="308"/>
            <ac:spMk id="10" creationId="{55F7ABCA-A68A-47DD-B732-76FF34C6FB7D}"/>
          </ac:spMkLst>
        </pc:spChg>
        <pc:spChg chg="add">
          <ac:chgData name="Manikandan Krishnankutty" userId="84c5ff3086e49b19" providerId="LiveId" clId="{33772F05-7887-4DE1-925A-9A5A58DA369E}" dt="2024-07-20T08:52:46.850" v="77" actId="26606"/>
          <ac:spMkLst>
            <pc:docMk/>
            <pc:sldMk cId="1478549202" sldId="308"/>
            <ac:spMk id="12" creationId="{DCC231C8-C761-4B31-9B1C-C6D19248C6B3}"/>
          </ac:spMkLst>
        </pc:spChg>
        <pc:spChg chg="add del">
          <ac:chgData name="Manikandan Krishnankutty" userId="84c5ff3086e49b19" providerId="LiveId" clId="{33772F05-7887-4DE1-925A-9A5A58DA369E}" dt="2024-07-20T08:51:23.830" v="72" actId="26606"/>
          <ac:spMkLst>
            <pc:docMk/>
            <pc:sldMk cId="1478549202" sldId="308"/>
            <ac:spMk id="13" creationId="{3346177D-ADC4-4968-B747-5CFCD390B5B9}"/>
          </ac:spMkLst>
        </pc:spChg>
        <pc:spChg chg="add del">
          <ac:chgData name="Manikandan Krishnankutty" userId="84c5ff3086e49b19" providerId="LiveId" clId="{33772F05-7887-4DE1-925A-9A5A58DA369E}" dt="2024-07-20T08:51:23.830" v="72" actId="26606"/>
          <ac:spMkLst>
            <pc:docMk/>
            <pc:sldMk cId="1478549202" sldId="308"/>
            <ac:spMk id="15" creationId="{0844A943-BF79-4FEA-ABB1-3BD54D236606}"/>
          </ac:spMkLst>
        </pc:spChg>
        <pc:spChg chg="add del">
          <ac:chgData name="Manikandan Krishnankutty" userId="84c5ff3086e49b19" providerId="LiveId" clId="{33772F05-7887-4DE1-925A-9A5A58DA369E}" dt="2024-07-20T08:51:23.830" v="72" actId="26606"/>
          <ac:spMkLst>
            <pc:docMk/>
            <pc:sldMk cId="1478549202" sldId="308"/>
            <ac:spMk id="17" creationId="{6437CC72-F4A8-4DC3-AFAB-D22C482C8100}"/>
          </ac:spMkLst>
        </pc:spChg>
        <pc:grpChg chg="add del">
          <ac:chgData name="Manikandan Krishnankutty" userId="84c5ff3086e49b19" providerId="LiveId" clId="{33772F05-7887-4DE1-925A-9A5A58DA369E}" dt="2024-07-20T08:51:25.784" v="74" actId="26606"/>
          <ac:grpSpMkLst>
            <pc:docMk/>
            <pc:sldMk cId="1478549202" sldId="308"/>
            <ac:grpSpMk id="19" creationId="{C54A2A4D-19EF-3552-F383-6AD9587C8AFC}"/>
          </ac:grpSpMkLst>
        </pc:grpChg>
        <pc:graphicFrameChg chg="add mod ord modGraphic">
          <ac:chgData name="Manikandan Krishnankutty" userId="84c5ff3086e49b19" providerId="LiveId" clId="{33772F05-7887-4DE1-925A-9A5A58DA369E}" dt="2024-07-20T08:52:46.850" v="77" actId="26606"/>
          <ac:graphicFrameMkLst>
            <pc:docMk/>
            <pc:sldMk cId="1478549202" sldId="308"/>
            <ac:graphicFrameMk id="8" creationId="{5069A6D9-A196-56A5-B1CB-060E6A8AD5D2}"/>
          </ac:graphicFrameMkLst>
        </pc:graphicFrameChg>
        <pc:picChg chg="add del mod">
          <ac:chgData name="Manikandan Krishnankutty" userId="84c5ff3086e49b19" providerId="LiveId" clId="{33772F05-7887-4DE1-925A-9A5A58DA369E}" dt="2024-07-20T08:52:40.991" v="76" actId="478"/>
          <ac:picMkLst>
            <pc:docMk/>
            <pc:sldMk cId="1478549202" sldId="308"/>
            <ac:picMk id="5" creationId="{5EFB1B2E-F406-67D7-F7FF-123D18D1CBD9}"/>
          </ac:picMkLst>
        </pc:picChg>
        <pc:picChg chg="add del mod">
          <ac:chgData name="Manikandan Krishnankutty" userId="84c5ff3086e49b19" providerId="LiveId" clId="{33772F05-7887-4DE1-925A-9A5A58DA369E}" dt="2024-07-20T08:49:49.456" v="69" actId="478"/>
          <ac:picMkLst>
            <pc:docMk/>
            <pc:sldMk cId="1478549202" sldId="308"/>
            <ac:picMk id="7" creationId="{F0D4913A-5EC7-90EE-5AC2-79F8EBD77ED8}"/>
          </ac:picMkLst>
        </pc:picChg>
      </pc:sldChg>
      <pc:sldChg chg="addSp delSp modSp mod setBg">
        <pc:chgData name="Manikandan Krishnankutty" userId="84c5ff3086e49b19" providerId="LiveId" clId="{33772F05-7887-4DE1-925A-9A5A58DA369E}" dt="2024-07-22T18:32:28.196" v="762" actId="12100"/>
        <pc:sldMkLst>
          <pc:docMk/>
          <pc:sldMk cId="758698456" sldId="309"/>
        </pc:sldMkLst>
        <pc:spChg chg="mod">
          <ac:chgData name="Manikandan Krishnankutty" userId="84c5ff3086e49b19" providerId="LiveId" clId="{33772F05-7887-4DE1-925A-9A5A58DA369E}" dt="2024-07-20T08:56:17.751" v="92" actId="26606"/>
          <ac:spMkLst>
            <pc:docMk/>
            <pc:sldMk cId="758698456" sldId="309"/>
            <ac:spMk id="2" creationId="{192253E8-F720-8864-BA5E-C699506C2D5A}"/>
          </ac:spMkLst>
        </pc:spChg>
        <pc:spChg chg="add del mod">
          <ac:chgData name="Manikandan Krishnankutty" userId="84c5ff3086e49b19" providerId="LiveId" clId="{33772F05-7887-4DE1-925A-9A5A58DA369E}" dt="2024-07-20T08:59:26.419" v="131" actId="12084"/>
          <ac:spMkLst>
            <pc:docMk/>
            <pc:sldMk cId="758698456" sldId="309"/>
            <ac:spMk id="3" creationId="{108745DB-B894-FB30-9261-2AF66DEA1D9C}"/>
          </ac:spMkLst>
        </pc:spChg>
        <pc:spChg chg="add del">
          <ac:chgData name="Manikandan Krishnankutty" userId="84c5ff3086e49b19" providerId="LiveId" clId="{33772F05-7887-4DE1-925A-9A5A58DA369E}" dt="2024-07-20T08:58:27.243" v="130" actId="26606"/>
          <ac:spMkLst>
            <pc:docMk/>
            <pc:sldMk cId="758698456" sldId="309"/>
            <ac:spMk id="8" creationId="{777A147A-9ED8-46B4-8660-1B3C2AA880B5}"/>
          </ac:spMkLst>
        </pc:spChg>
        <pc:spChg chg="add del">
          <ac:chgData name="Manikandan Krishnankutty" userId="84c5ff3086e49b19" providerId="LiveId" clId="{33772F05-7887-4DE1-925A-9A5A58DA369E}" dt="2024-07-20T08:58:27.243" v="130" actId="26606"/>
          <ac:spMkLst>
            <pc:docMk/>
            <pc:sldMk cId="758698456" sldId="309"/>
            <ac:spMk id="10" creationId="{5D6C15A0-C087-4593-8414-2B4EC1CDC3DE}"/>
          </ac:spMkLst>
        </pc:spChg>
        <pc:spChg chg="add">
          <ac:chgData name="Manikandan Krishnankutty" userId="84c5ff3086e49b19" providerId="LiveId" clId="{33772F05-7887-4DE1-925A-9A5A58DA369E}" dt="2024-07-20T08:58:27.243" v="130" actId="26606"/>
          <ac:spMkLst>
            <pc:docMk/>
            <pc:sldMk cId="758698456" sldId="309"/>
            <ac:spMk id="15" creationId="{777A147A-9ED8-46B4-8660-1B3C2AA880B5}"/>
          </ac:spMkLst>
        </pc:spChg>
        <pc:spChg chg="add">
          <ac:chgData name="Manikandan Krishnankutty" userId="84c5ff3086e49b19" providerId="LiveId" clId="{33772F05-7887-4DE1-925A-9A5A58DA369E}" dt="2024-07-20T08:58:27.243" v="130" actId="26606"/>
          <ac:spMkLst>
            <pc:docMk/>
            <pc:sldMk cId="758698456" sldId="309"/>
            <ac:spMk id="17" creationId="{5D6C15A0-C087-4593-8414-2B4EC1CDC3DE}"/>
          </ac:spMkLst>
        </pc:spChg>
        <pc:graphicFrameChg chg="add mod">
          <ac:chgData name="Manikandan Krishnankutty" userId="84c5ff3086e49b19" providerId="LiveId" clId="{33772F05-7887-4DE1-925A-9A5A58DA369E}" dt="2024-07-20T08:54:47.123" v="79" actId="12084"/>
          <ac:graphicFrameMkLst>
            <pc:docMk/>
            <pc:sldMk cId="758698456" sldId="309"/>
            <ac:graphicFrameMk id="4" creationId="{B9AC9340-C93B-61FC-C93B-9A083A0A784A}"/>
          </ac:graphicFrameMkLst>
        </pc:graphicFrameChg>
        <pc:graphicFrameChg chg="add mod">
          <ac:chgData name="Manikandan Krishnankutty" userId="84c5ff3086e49b19" providerId="LiveId" clId="{33772F05-7887-4DE1-925A-9A5A58DA369E}" dt="2024-07-22T18:32:28.196" v="762" actId="12100"/>
          <ac:graphicFrameMkLst>
            <pc:docMk/>
            <pc:sldMk cId="758698456" sldId="309"/>
            <ac:graphicFrameMk id="5" creationId="{B2046776-B1E0-E05E-56A3-4BFFFB756CF9}"/>
          </ac:graphicFrameMkLst>
        </pc:graphicFrameChg>
      </pc:sldChg>
      <pc:sldChg chg="addSp modSp mod setBg">
        <pc:chgData name="Manikandan Krishnankutty" userId="84c5ff3086e49b19" providerId="LiveId" clId="{33772F05-7887-4DE1-925A-9A5A58DA369E}" dt="2024-07-20T09:32:21.442" v="180" actId="255"/>
        <pc:sldMkLst>
          <pc:docMk/>
          <pc:sldMk cId="2167579447" sldId="310"/>
        </pc:sldMkLst>
        <pc:spChg chg="mod">
          <ac:chgData name="Manikandan Krishnankutty" userId="84c5ff3086e49b19" providerId="LiveId" clId="{33772F05-7887-4DE1-925A-9A5A58DA369E}" dt="2024-07-20T09:32:21.442" v="180" actId="255"/>
          <ac:spMkLst>
            <pc:docMk/>
            <pc:sldMk cId="2167579447" sldId="310"/>
            <ac:spMk id="2" creationId="{760B9CB3-6402-A076-B498-FF321175D40B}"/>
          </ac:spMkLst>
        </pc:spChg>
        <pc:spChg chg="mod">
          <ac:chgData name="Manikandan Krishnankutty" userId="84c5ff3086e49b19" providerId="LiveId" clId="{33772F05-7887-4DE1-925A-9A5A58DA369E}" dt="2024-07-20T09:32:00.036" v="179" actId="20577"/>
          <ac:spMkLst>
            <pc:docMk/>
            <pc:sldMk cId="2167579447" sldId="310"/>
            <ac:spMk id="3" creationId="{4B60E475-291E-D062-4143-A510ED64598E}"/>
          </ac:spMkLst>
        </pc:spChg>
        <pc:spChg chg="add">
          <ac:chgData name="Manikandan Krishnankutty" userId="84c5ff3086e49b19" providerId="LiveId" clId="{33772F05-7887-4DE1-925A-9A5A58DA369E}" dt="2024-07-20T09:31:53.222" v="173" actId="26606"/>
          <ac:spMkLst>
            <pc:docMk/>
            <pc:sldMk cId="2167579447" sldId="310"/>
            <ac:spMk id="8" creationId="{777A147A-9ED8-46B4-8660-1B3C2AA880B5}"/>
          </ac:spMkLst>
        </pc:spChg>
        <pc:spChg chg="add">
          <ac:chgData name="Manikandan Krishnankutty" userId="84c5ff3086e49b19" providerId="LiveId" clId="{33772F05-7887-4DE1-925A-9A5A58DA369E}" dt="2024-07-20T09:31:53.222" v="173" actId="26606"/>
          <ac:spMkLst>
            <pc:docMk/>
            <pc:sldMk cId="2167579447" sldId="310"/>
            <ac:spMk id="10" creationId="{5D6C15A0-C087-4593-8414-2B4EC1CDC3DE}"/>
          </ac:spMkLst>
        </pc:spChg>
      </pc:sldChg>
      <pc:sldChg chg="addSp delSp modSp mod setBg">
        <pc:chgData name="Manikandan Krishnankutty" userId="84c5ff3086e49b19" providerId="LiveId" clId="{33772F05-7887-4DE1-925A-9A5A58DA369E}" dt="2024-07-22T11:43:12.251" v="313" actId="12100"/>
        <pc:sldMkLst>
          <pc:docMk/>
          <pc:sldMk cId="2629849748" sldId="311"/>
        </pc:sldMkLst>
        <pc:spChg chg="mod">
          <ac:chgData name="Manikandan Krishnankutty" userId="84c5ff3086e49b19" providerId="LiveId" clId="{33772F05-7887-4DE1-925A-9A5A58DA369E}" dt="2024-07-22T11:42:19.286" v="311" actId="26606"/>
          <ac:spMkLst>
            <pc:docMk/>
            <pc:sldMk cId="2629849748" sldId="311"/>
            <ac:spMk id="2" creationId="{F98161D4-A145-9A2B-547A-460CEAF8FC83}"/>
          </ac:spMkLst>
        </pc:spChg>
        <pc:spChg chg="del mod">
          <ac:chgData name="Manikandan Krishnankutty" userId="84c5ff3086e49b19" providerId="LiveId" clId="{33772F05-7887-4DE1-925A-9A5A58DA369E}" dt="2024-07-20T09:47:40.171" v="254" actId="12084"/>
          <ac:spMkLst>
            <pc:docMk/>
            <pc:sldMk cId="2629849748" sldId="311"/>
            <ac:spMk id="3" creationId="{9B21B457-3953-CFBD-A22B-1E045CA123AE}"/>
          </ac:spMkLst>
        </pc:spChg>
        <pc:spChg chg="add del">
          <ac:chgData name="Manikandan Krishnankutty" userId="84c5ff3086e49b19" providerId="LiveId" clId="{33772F05-7887-4DE1-925A-9A5A58DA369E}" dt="2024-07-20T09:40:45.055" v="243" actId="26606"/>
          <ac:spMkLst>
            <pc:docMk/>
            <pc:sldMk cId="2629849748" sldId="311"/>
            <ac:spMk id="10" creationId="{3BA513B0-82FF-4F41-8178-885375D1CFB5}"/>
          </ac:spMkLst>
        </pc:spChg>
        <pc:spChg chg="add del">
          <ac:chgData name="Manikandan Krishnankutty" userId="84c5ff3086e49b19" providerId="LiveId" clId="{33772F05-7887-4DE1-925A-9A5A58DA369E}" dt="2024-07-20T09:45:35.067" v="250" actId="26606"/>
          <ac:spMkLst>
            <pc:docMk/>
            <pc:sldMk cId="2629849748" sldId="311"/>
            <ac:spMk id="18" creationId="{D009D6D5-DAC2-4A8B-A17A-E206B9012D09}"/>
          </ac:spMkLst>
        </pc:spChg>
        <pc:spChg chg="add del">
          <ac:chgData name="Manikandan Krishnankutty" userId="84c5ff3086e49b19" providerId="LiveId" clId="{33772F05-7887-4DE1-925A-9A5A58DA369E}" dt="2024-07-20T09:47:22.507" v="253" actId="26606"/>
          <ac:spMkLst>
            <pc:docMk/>
            <pc:sldMk cId="2629849748" sldId="311"/>
            <ac:spMk id="23" creationId="{D009D6D5-DAC2-4A8B-A17A-E206B9012D09}"/>
          </ac:spMkLst>
        </pc:spChg>
        <pc:spChg chg="add del">
          <ac:chgData name="Manikandan Krishnankutty" userId="84c5ff3086e49b19" providerId="LiveId" clId="{33772F05-7887-4DE1-925A-9A5A58DA369E}" dt="2024-07-22T11:42:19.286" v="311" actId="26606"/>
          <ac:spMkLst>
            <pc:docMk/>
            <pc:sldMk cId="2629849748" sldId="311"/>
            <ac:spMk id="28" creationId="{777A147A-9ED8-46B4-8660-1B3C2AA880B5}"/>
          </ac:spMkLst>
        </pc:spChg>
        <pc:spChg chg="add del">
          <ac:chgData name="Manikandan Krishnankutty" userId="84c5ff3086e49b19" providerId="LiveId" clId="{33772F05-7887-4DE1-925A-9A5A58DA369E}" dt="2024-07-22T11:42:19.286" v="311" actId="26606"/>
          <ac:spMkLst>
            <pc:docMk/>
            <pc:sldMk cId="2629849748" sldId="311"/>
            <ac:spMk id="30" creationId="{5D6C15A0-C087-4593-8414-2B4EC1CDC3DE}"/>
          </ac:spMkLst>
        </pc:spChg>
        <pc:spChg chg="add">
          <ac:chgData name="Manikandan Krishnankutty" userId="84c5ff3086e49b19" providerId="LiveId" clId="{33772F05-7887-4DE1-925A-9A5A58DA369E}" dt="2024-07-22T11:42:19.286" v="311" actId="26606"/>
          <ac:spMkLst>
            <pc:docMk/>
            <pc:sldMk cId="2629849748" sldId="311"/>
            <ac:spMk id="35" creationId="{7517A47C-B2E5-4B79-8061-D74B1311AF6E}"/>
          </ac:spMkLst>
        </pc:spChg>
        <pc:spChg chg="add">
          <ac:chgData name="Manikandan Krishnankutty" userId="84c5ff3086e49b19" providerId="LiveId" clId="{33772F05-7887-4DE1-925A-9A5A58DA369E}" dt="2024-07-22T11:42:19.286" v="311" actId="26606"/>
          <ac:spMkLst>
            <pc:docMk/>
            <pc:sldMk cId="2629849748" sldId="311"/>
            <ac:spMk id="37" creationId="{C505E780-2083-4CB5-A42A-5E0E2908ECC3}"/>
          </ac:spMkLst>
        </pc:spChg>
        <pc:spChg chg="add">
          <ac:chgData name="Manikandan Krishnankutty" userId="84c5ff3086e49b19" providerId="LiveId" clId="{33772F05-7887-4DE1-925A-9A5A58DA369E}" dt="2024-07-22T11:42:19.286" v="311" actId="26606"/>
          <ac:spMkLst>
            <pc:docMk/>
            <pc:sldMk cId="2629849748" sldId="311"/>
            <ac:spMk id="39" creationId="{D2C0AE1C-0118-41AE-8A10-7CDCBF10E96F}"/>
          </ac:spMkLst>
        </pc:spChg>
        <pc:spChg chg="add">
          <ac:chgData name="Manikandan Krishnankutty" userId="84c5ff3086e49b19" providerId="LiveId" clId="{33772F05-7887-4DE1-925A-9A5A58DA369E}" dt="2024-07-22T11:42:19.286" v="311" actId="26606"/>
          <ac:spMkLst>
            <pc:docMk/>
            <pc:sldMk cId="2629849748" sldId="311"/>
            <ac:spMk id="41" creationId="{463EEC44-1BA3-44ED-81FC-A644B04B2A44}"/>
          </ac:spMkLst>
        </pc:spChg>
        <pc:grpChg chg="add del">
          <ac:chgData name="Manikandan Krishnankutty" userId="84c5ff3086e49b19" providerId="LiveId" clId="{33772F05-7887-4DE1-925A-9A5A58DA369E}" dt="2024-07-20T09:40:45.055" v="243" actId="26606"/>
          <ac:grpSpMkLst>
            <pc:docMk/>
            <pc:sldMk cId="2629849748" sldId="311"/>
            <ac:grpSpMk id="12" creationId="{93DB8501-F9F2-4ACD-B56A-9019CD5006D6}"/>
          </ac:grpSpMkLst>
        </pc:grpChg>
        <pc:graphicFrameChg chg="add mod modGraphic">
          <ac:chgData name="Manikandan Krishnankutty" userId="84c5ff3086e49b19" providerId="LiveId" clId="{33772F05-7887-4DE1-925A-9A5A58DA369E}" dt="2024-07-22T11:43:12.251" v="313" actId="12100"/>
          <ac:graphicFrameMkLst>
            <pc:docMk/>
            <pc:sldMk cId="2629849748" sldId="311"/>
            <ac:graphicFrameMk id="11" creationId="{3AE1916F-1142-076B-1B4D-53132709F681}"/>
          </ac:graphicFrameMkLst>
        </pc:graphicFrameChg>
        <pc:picChg chg="add del mod ord">
          <ac:chgData name="Manikandan Krishnankutty" userId="84c5ff3086e49b19" providerId="LiveId" clId="{33772F05-7887-4DE1-925A-9A5A58DA369E}" dt="2024-07-20T09:44:14.955" v="248" actId="478"/>
          <ac:picMkLst>
            <pc:docMk/>
            <pc:sldMk cId="2629849748" sldId="311"/>
            <ac:picMk id="5" creationId="{27510E7E-C6CE-7070-EA43-977BCF9F4158}"/>
          </ac:picMkLst>
        </pc:picChg>
        <pc:picChg chg="add del mod">
          <ac:chgData name="Manikandan Krishnankutty" userId="84c5ff3086e49b19" providerId="LiveId" clId="{33772F05-7887-4DE1-925A-9A5A58DA369E}" dt="2024-07-20T09:44:31.427" v="249" actId="478"/>
          <ac:picMkLst>
            <pc:docMk/>
            <pc:sldMk cId="2629849748" sldId="311"/>
            <ac:picMk id="7" creationId="{2712F32A-F576-744C-AFD5-794B72240D66}"/>
          </ac:picMkLst>
        </pc:picChg>
        <pc:picChg chg="add del mod">
          <ac:chgData name="Manikandan Krishnankutty" userId="84c5ff3086e49b19" providerId="LiveId" clId="{33772F05-7887-4DE1-925A-9A5A58DA369E}" dt="2024-07-20T09:47:18.154" v="252" actId="478"/>
          <ac:picMkLst>
            <pc:docMk/>
            <pc:sldMk cId="2629849748" sldId="311"/>
            <ac:picMk id="9" creationId="{AA23CC96-D1B2-98C1-426B-24B3348899D2}"/>
          </ac:picMkLst>
        </pc:picChg>
      </pc:sldChg>
      <pc:sldChg chg="addSp modSp mod setBg">
        <pc:chgData name="Manikandan Krishnankutty" userId="84c5ff3086e49b19" providerId="LiveId" clId="{33772F05-7887-4DE1-925A-9A5A58DA369E}" dt="2024-07-20T09:30:01.005" v="168" actId="26606"/>
        <pc:sldMkLst>
          <pc:docMk/>
          <pc:sldMk cId="3705796149" sldId="312"/>
        </pc:sldMkLst>
        <pc:spChg chg="mod">
          <ac:chgData name="Manikandan Krishnankutty" userId="84c5ff3086e49b19" providerId="LiveId" clId="{33772F05-7887-4DE1-925A-9A5A58DA369E}" dt="2024-07-20T09:30:01.005" v="168" actId="26606"/>
          <ac:spMkLst>
            <pc:docMk/>
            <pc:sldMk cId="3705796149" sldId="312"/>
            <ac:spMk id="2" creationId="{DEF55907-813E-3A38-4E9D-B774CCDD1EB0}"/>
          </ac:spMkLst>
        </pc:spChg>
        <pc:spChg chg="mod ord">
          <ac:chgData name="Manikandan Krishnankutty" userId="84c5ff3086e49b19" providerId="LiveId" clId="{33772F05-7887-4DE1-925A-9A5A58DA369E}" dt="2024-07-20T09:30:01.005" v="168" actId="26606"/>
          <ac:spMkLst>
            <pc:docMk/>
            <pc:sldMk cId="3705796149" sldId="312"/>
            <ac:spMk id="3" creationId="{B45F68ED-73F1-F789-720D-7FB559F47E86}"/>
          </ac:spMkLst>
        </pc:spChg>
        <pc:spChg chg="add">
          <ac:chgData name="Manikandan Krishnankutty" userId="84c5ff3086e49b19" providerId="LiveId" clId="{33772F05-7887-4DE1-925A-9A5A58DA369E}" dt="2024-07-20T09:30:01.005" v="168" actId="26606"/>
          <ac:spMkLst>
            <pc:docMk/>
            <pc:sldMk cId="3705796149" sldId="312"/>
            <ac:spMk id="9" creationId="{7B831B6F-405A-4B47-B9BB-5CA88F285844}"/>
          </ac:spMkLst>
        </pc:spChg>
        <pc:spChg chg="add">
          <ac:chgData name="Manikandan Krishnankutty" userId="84c5ff3086e49b19" providerId="LiveId" clId="{33772F05-7887-4DE1-925A-9A5A58DA369E}" dt="2024-07-20T09:30:01.005" v="168" actId="26606"/>
          <ac:spMkLst>
            <pc:docMk/>
            <pc:sldMk cId="3705796149" sldId="312"/>
            <ac:spMk id="11" creationId="{953EE71A-6488-4203-A7C4-77102FD0DCCA}"/>
          </ac:spMkLst>
        </pc:spChg>
        <pc:picChg chg="add mod">
          <ac:chgData name="Manikandan Krishnankutty" userId="84c5ff3086e49b19" providerId="LiveId" clId="{33772F05-7887-4DE1-925A-9A5A58DA369E}" dt="2024-07-20T09:30:01.005" v="168" actId="26606"/>
          <ac:picMkLst>
            <pc:docMk/>
            <pc:sldMk cId="3705796149" sldId="312"/>
            <ac:picMk id="4" creationId="{FB9766A1-CE2C-8CAB-ADFD-7FB65C934AA3}"/>
          </ac:picMkLst>
        </pc:picChg>
      </pc:sldChg>
      <pc:sldChg chg="addSp delSp modSp mod setBg">
        <pc:chgData name="Manikandan Krishnankutty" userId="84c5ff3086e49b19" providerId="LiveId" clId="{33772F05-7887-4DE1-925A-9A5A58DA369E}" dt="2024-07-22T18:37:07.983" v="767" actId="12100"/>
        <pc:sldMkLst>
          <pc:docMk/>
          <pc:sldMk cId="293599608" sldId="314"/>
        </pc:sldMkLst>
        <pc:spChg chg="mod">
          <ac:chgData name="Manikandan Krishnankutty" userId="84c5ff3086e49b19" providerId="LiveId" clId="{33772F05-7887-4DE1-925A-9A5A58DA369E}" dt="2024-07-22T18:37:01.344" v="766" actId="26606"/>
          <ac:spMkLst>
            <pc:docMk/>
            <pc:sldMk cId="293599608" sldId="314"/>
            <ac:spMk id="2" creationId="{1181C056-88E2-44EC-4BE7-8F27F7422DE5}"/>
          </ac:spMkLst>
        </pc:spChg>
        <pc:spChg chg="del">
          <ac:chgData name="Manikandan Krishnankutty" userId="84c5ff3086e49b19" providerId="LiveId" clId="{33772F05-7887-4DE1-925A-9A5A58DA369E}" dt="2024-07-22T18:37:01.344" v="766" actId="26606"/>
          <ac:spMkLst>
            <pc:docMk/>
            <pc:sldMk cId="293599608" sldId="314"/>
            <ac:spMk id="3" creationId="{B17A6FCF-D6BF-139D-C54D-1DC45A98706D}"/>
          </ac:spMkLst>
        </pc:spChg>
        <pc:spChg chg="add">
          <ac:chgData name="Manikandan Krishnankutty" userId="84c5ff3086e49b19" providerId="LiveId" clId="{33772F05-7887-4DE1-925A-9A5A58DA369E}" dt="2024-07-22T18:37:01.344" v="766" actId="26606"/>
          <ac:spMkLst>
            <pc:docMk/>
            <pc:sldMk cId="293599608" sldId="314"/>
            <ac:spMk id="9" creationId="{2E442304-DDBD-4F7B-8017-36BCC863FB40}"/>
          </ac:spMkLst>
        </pc:spChg>
        <pc:spChg chg="add">
          <ac:chgData name="Manikandan Krishnankutty" userId="84c5ff3086e49b19" providerId="LiveId" clId="{33772F05-7887-4DE1-925A-9A5A58DA369E}" dt="2024-07-22T18:37:01.344" v="766" actId="26606"/>
          <ac:spMkLst>
            <pc:docMk/>
            <pc:sldMk cId="293599608" sldId="314"/>
            <ac:spMk id="11" creationId="{5E107275-3853-46FD-A241-DE4355A42675}"/>
          </ac:spMkLst>
        </pc:spChg>
        <pc:graphicFrameChg chg="add mod">
          <ac:chgData name="Manikandan Krishnankutty" userId="84c5ff3086e49b19" providerId="LiveId" clId="{33772F05-7887-4DE1-925A-9A5A58DA369E}" dt="2024-07-22T18:37:07.983" v="767" actId="12100"/>
          <ac:graphicFrameMkLst>
            <pc:docMk/>
            <pc:sldMk cId="293599608" sldId="314"/>
            <ac:graphicFrameMk id="5" creationId="{8E5175D7-36C4-46B0-33C8-AD1B7AED201F}"/>
          </ac:graphicFrameMkLst>
        </pc:graphicFrameChg>
      </pc:sldChg>
      <pc:sldChg chg="addSp delSp modSp del mod setBg setClrOvrMap">
        <pc:chgData name="Manikandan Krishnankutty" userId="84c5ff3086e49b19" providerId="LiveId" clId="{33772F05-7887-4DE1-925A-9A5A58DA369E}" dt="2024-07-22T12:14:54.470" v="340" actId="47"/>
        <pc:sldMkLst>
          <pc:docMk/>
          <pc:sldMk cId="827734579" sldId="318"/>
        </pc:sldMkLst>
        <pc:spChg chg="mod">
          <ac:chgData name="Manikandan Krishnankutty" userId="84c5ff3086e49b19" providerId="LiveId" clId="{33772F05-7887-4DE1-925A-9A5A58DA369E}" dt="2024-07-22T12:13:40.025" v="337" actId="26606"/>
          <ac:spMkLst>
            <pc:docMk/>
            <pc:sldMk cId="827734579" sldId="318"/>
            <ac:spMk id="2" creationId="{1F9F0DA1-4A6C-D53F-CDF7-A53A0184CEEB}"/>
          </ac:spMkLst>
        </pc:spChg>
        <pc:spChg chg="mod">
          <ac:chgData name="Manikandan Krishnankutty" userId="84c5ff3086e49b19" providerId="LiveId" clId="{33772F05-7887-4DE1-925A-9A5A58DA369E}" dt="2024-07-22T12:13:40.025" v="337" actId="26606"/>
          <ac:spMkLst>
            <pc:docMk/>
            <pc:sldMk cId="827734579" sldId="318"/>
            <ac:spMk id="3" creationId="{2E03AA86-A294-8529-4BC8-64054E912A79}"/>
          </ac:spMkLst>
        </pc:spChg>
        <pc:spChg chg="add del">
          <ac:chgData name="Manikandan Krishnankutty" userId="84c5ff3086e49b19" providerId="LiveId" clId="{33772F05-7887-4DE1-925A-9A5A58DA369E}" dt="2024-07-22T12:12:42.624" v="331" actId="22"/>
          <ac:spMkLst>
            <pc:docMk/>
            <pc:sldMk cId="827734579" sldId="318"/>
            <ac:spMk id="9" creationId="{A9760282-F5CA-EE7E-C438-7AB121F0A7E9}"/>
          </ac:spMkLst>
        </pc:spChg>
        <pc:spChg chg="add del">
          <ac:chgData name="Manikandan Krishnankutty" userId="84c5ff3086e49b19" providerId="LiveId" clId="{33772F05-7887-4DE1-925A-9A5A58DA369E}" dt="2024-07-22T12:12:46.378" v="333" actId="22"/>
          <ac:spMkLst>
            <pc:docMk/>
            <pc:sldMk cId="827734579" sldId="318"/>
            <ac:spMk id="11" creationId="{6280DED9-69CC-11A3-2F29-E24816207756}"/>
          </ac:spMkLst>
        </pc:spChg>
        <pc:spChg chg="add del">
          <ac:chgData name="Manikandan Krishnankutty" userId="84c5ff3086e49b19" providerId="LiveId" clId="{33772F05-7887-4DE1-925A-9A5A58DA369E}" dt="2024-07-22T12:07:56.007" v="323" actId="26606"/>
          <ac:spMkLst>
            <pc:docMk/>
            <pc:sldMk cId="827734579" sldId="318"/>
            <ac:spMk id="12" creationId="{71B2258F-86CA-4D4D-8270-BC05FCDEBFB3}"/>
          </ac:spMkLst>
        </pc:spChg>
        <pc:spChg chg="add del">
          <ac:chgData name="Manikandan Krishnankutty" userId="84c5ff3086e49b19" providerId="LiveId" clId="{33772F05-7887-4DE1-925A-9A5A58DA369E}" dt="2024-07-22T12:08:06.329" v="325" actId="26606"/>
          <ac:spMkLst>
            <pc:docMk/>
            <pc:sldMk cId="827734579" sldId="318"/>
            <ac:spMk id="14" creationId="{AB58EF07-17C2-48CF-ABB0-EEF1F17CB8F0}"/>
          </ac:spMkLst>
        </pc:spChg>
        <pc:spChg chg="add del">
          <ac:chgData name="Manikandan Krishnankutty" userId="84c5ff3086e49b19" providerId="LiveId" clId="{33772F05-7887-4DE1-925A-9A5A58DA369E}" dt="2024-07-22T12:08:06.329" v="325" actId="26606"/>
          <ac:spMkLst>
            <pc:docMk/>
            <pc:sldMk cId="827734579" sldId="318"/>
            <ac:spMk id="15" creationId="{0671A8AE-40A1-4631-A6B8-581AFF065482}"/>
          </ac:spMkLst>
        </pc:spChg>
        <pc:spChg chg="add del">
          <ac:chgData name="Manikandan Krishnankutty" userId="84c5ff3086e49b19" providerId="LiveId" clId="{33772F05-7887-4DE1-925A-9A5A58DA369E}" dt="2024-07-22T12:08:06.329" v="325" actId="26606"/>
          <ac:spMkLst>
            <pc:docMk/>
            <pc:sldMk cId="827734579" sldId="318"/>
            <ac:spMk id="16" creationId="{AF2F604E-43BE-4DC3-B983-E071523364F8}"/>
          </ac:spMkLst>
        </pc:spChg>
        <pc:spChg chg="add del">
          <ac:chgData name="Manikandan Krishnankutty" userId="84c5ff3086e49b19" providerId="LiveId" clId="{33772F05-7887-4DE1-925A-9A5A58DA369E}" dt="2024-07-22T12:08:06.329" v="325" actId="26606"/>
          <ac:spMkLst>
            <pc:docMk/>
            <pc:sldMk cId="827734579" sldId="318"/>
            <ac:spMk id="18" creationId="{08C9B587-E65E-4B52-B37C-ABEBB6E87928}"/>
          </ac:spMkLst>
        </pc:spChg>
        <pc:spChg chg="add del">
          <ac:chgData name="Manikandan Krishnankutty" userId="84c5ff3086e49b19" providerId="LiveId" clId="{33772F05-7887-4DE1-925A-9A5A58DA369E}" dt="2024-07-22T12:08:23.243" v="327" actId="26606"/>
          <ac:spMkLst>
            <pc:docMk/>
            <pc:sldMk cId="827734579" sldId="318"/>
            <ac:spMk id="20" creationId="{5A59F003-E00A-43F9-91DC-CC54E3B87466}"/>
          </ac:spMkLst>
        </pc:spChg>
        <pc:spChg chg="add del">
          <ac:chgData name="Manikandan Krishnankutty" userId="84c5ff3086e49b19" providerId="LiveId" clId="{33772F05-7887-4DE1-925A-9A5A58DA369E}" dt="2024-07-22T12:08:23.243" v="327" actId="26606"/>
          <ac:spMkLst>
            <pc:docMk/>
            <pc:sldMk cId="827734579" sldId="318"/>
            <ac:spMk id="21" creationId="{D74A4382-E3AD-430A-9A1F-DFA3E0E77A7D}"/>
          </ac:spMkLst>
        </pc:spChg>
        <pc:spChg chg="add del">
          <ac:chgData name="Manikandan Krishnankutty" userId="84c5ff3086e49b19" providerId="LiveId" clId="{33772F05-7887-4DE1-925A-9A5A58DA369E}" dt="2024-07-22T12:08:23.243" v="327" actId="26606"/>
          <ac:spMkLst>
            <pc:docMk/>
            <pc:sldMk cId="827734579" sldId="318"/>
            <ac:spMk id="22" creationId="{79F40191-0F44-4FD1-82CC-ACB507C14BE6}"/>
          </ac:spMkLst>
        </pc:spChg>
        <pc:spChg chg="add del">
          <ac:chgData name="Manikandan Krishnankutty" userId="84c5ff3086e49b19" providerId="LiveId" clId="{33772F05-7887-4DE1-925A-9A5A58DA369E}" dt="2024-07-22T12:13:40.025" v="337" actId="26606"/>
          <ac:spMkLst>
            <pc:docMk/>
            <pc:sldMk cId="827734579" sldId="318"/>
            <ac:spMk id="24" creationId="{E91DC736-0EF8-4F87-9146-EBF1D2EE4D3D}"/>
          </ac:spMkLst>
        </pc:spChg>
        <pc:spChg chg="add del">
          <ac:chgData name="Manikandan Krishnankutty" userId="84c5ff3086e49b19" providerId="LiveId" clId="{33772F05-7887-4DE1-925A-9A5A58DA369E}" dt="2024-07-22T12:13:40.025" v="337" actId="26606"/>
          <ac:spMkLst>
            <pc:docMk/>
            <pc:sldMk cId="827734579" sldId="318"/>
            <ac:spMk id="25" creationId="{097CD68E-23E3-4007-8847-CD0944C4F7BE}"/>
          </ac:spMkLst>
        </pc:spChg>
        <pc:spChg chg="add del">
          <ac:chgData name="Manikandan Krishnankutty" userId="84c5ff3086e49b19" providerId="LiveId" clId="{33772F05-7887-4DE1-925A-9A5A58DA369E}" dt="2024-07-22T12:13:40.025" v="337" actId="26606"/>
          <ac:spMkLst>
            <pc:docMk/>
            <pc:sldMk cId="827734579" sldId="318"/>
            <ac:spMk id="26" creationId="{AF2F604E-43BE-4DC3-B983-E071523364F8}"/>
          </ac:spMkLst>
        </pc:spChg>
        <pc:spChg chg="add del">
          <ac:chgData name="Manikandan Krishnankutty" userId="84c5ff3086e49b19" providerId="LiveId" clId="{33772F05-7887-4DE1-925A-9A5A58DA369E}" dt="2024-07-22T12:13:40.025" v="337" actId="26606"/>
          <ac:spMkLst>
            <pc:docMk/>
            <pc:sldMk cId="827734579" sldId="318"/>
            <ac:spMk id="27" creationId="{08C9B587-E65E-4B52-B37C-ABEBB6E87928}"/>
          </ac:spMkLst>
        </pc:spChg>
        <pc:spChg chg="add">
          <ac:chgData name="Manikandan Krishnankutty" userId="84c5ff3086e49b19" providerId="LiveId" clId="{33772F05-7887-4DE1-925A-9A5A58DA369E}" dt="2024-07-22T12:13:40.025" v="337" actId="26606"/>
          <ac:spMkLst>
            <pc:docMk/>
            <pc:sldMk cId="827734579" sldId="318"/>
            <ac:spMk id="32" creationId="{0671A8AE-40A1-4631-A6B8-581AFF065482}"/>
          </ac:spMkLst>
        </pc:spChg>
        <pc:spChg chg="add">
          <ac:chgData name="Manikandan Krishnankutty" userId="84c5ff3086e49b19" providerId="LiveId" clId="{33772F05-7887-4DE1-925A-9A5A58DA369E}" dt="2024-07-22T12:13:40.025" v="337" actId="26606"/>
          <ac:spMkLst>
            <pc:docMk/>
            <pc:sldMk cId="827734579" sldId="318"/>
            <ac:spMk id="34" creationId="{AB58EF07-17C2-48CF-ABB0-EEF1F17CB8F0}"/>
          </ac:spMkLst>
        </pc:spChg>
        <pc:spChg chg="add">
          <ac:chgData name="Manikandan Krishnankutty" userId="84c5ff3086e49b19" providerId="LiveId" clId="{33772F05-7887-4DE1-925A-9A5A58DA369E}" dt="2024-07-22T12:13:40.025" v="337" actId="26606"/>
          <ac:spMkLst>
            <pc:docMk/>
            <pc:sldMk cId="827734579" sldId="318"/>
            <ac:spMk id="36" creationId="{AF2F604E-43BE-4DC3-B983-E071523364F8}"/>
          </ac:spMkLst>
        </pc:spChg>
        <pc:spChg chg="add">
          <ac:chgData name="Manikandan Krishnankutty" userId="84c5ff3086e49b19" providerId="LiveId" clId="{33772F05-7887-4DE1-925A-9A5A58DA369E}" dt="2024-07-22T12:13:40.025" v="337" actId="26606"/>
          <ac:spMkLst>
            <pc:docMk/>
            <pc:sldMk cId="827734579" sldId="318"/>
            <ac:spMk id="38" creationId="{08C9B587-E65E-4B52-B37C-ABEBB6E87928}"/>
          </ac:spMkLst>
        </pc:spChg>
        <pc:picChg chg="add mod">
          <ac:chgData name="Manikandan Krishnankutty" userId="84c5ff3086e49b19" providerId="LiveId" clId="{33772F05-7887-4DE1-925A-9A5A58DA369E}" dt="2024-07-22T12:06:43.646" v="318"/>
          <ac:picMkLst>
            <pc:docMk/>
            <pc:sldMk cId="827734579" sldId="318"/>
            <ac:picMk id="5" creationId="{918C380C-48DB-DD82-515A-00ED958A659E}"/>
          </ac:picMkLst>
        </pc:picChg>
        <pc:picChg chg="add del mod ord">
          <ac:chgData name="Manikandan Krishnankutty" userId="84c5ff3086e49b19" providerId="LiveId" clId="{33772F05-7887-4DE1-925A-9A5A58DA369E}" dt="2024-07-22T12:12:39.357" v="329" actId="478"/>
          <ac:picMkLst>
            <pc:docMk/>
            <pc:sldMk cId="827734579" sldId="318"/>
            <ac:picMk id="7" creationId="{4DE3CAB5-9082-C82F-C6B8-8E68A4542E2B}"/>
          </ac:picMkLst>
        </pc:picChg>
        <pc:picChg chg="add mod ord">
          <ac:chgData name="Manikandan Krishnankutty" userId="84c5ff3086e49b19" providerId="LiveId" clId="{33772F05-7887-4DE1-925A-9A5A58DA369E}" dt="2024-07-22T12:13:40.025" v="337" actId="26606"/>
          <ac:picMkLst>
            <pc:docMk/>
            <pc:sldMk cId="827734579" sldId="318"/>
            <ac:picMk id="17" creationId="{D861D1A8-7C0B-07A4-7AD0-D4DA6A819088}"/>
          </ac:picMkLst>
        </pc:picChg>
      </pc:sldChg>
      <pc:sldChg chg="addSp delSp modSp mod setBg">
        <pc:chgData name="Manikandan Krishnankutty" userId="84c5ff3086e49b19" providerId="LiveId" clId="{33772F05-7887-4DE1-925A-9A5A58DA369E}" dt="2024-07-20T09:38:20.233" v="234" actId="26606"/>
        <pc:sldMkLst>
          <pc:docMk/>
          <pc:sldMk cId="3447785632" sldId="319"/>
        </pc:sldMkLst>
        <pc:spChg chg="mod">
          <ac:chgData name="Manikandan Krishnankutty" userId="84c5ff3086e49b19" providerId="LiveId" clId="{33772F05-7887-4DE1-925A-9A5A58DA369E}" dt="2024-07-20T09:38:20.233" v="234" actId="26606"/>
          <ac:spMkLst>
            <pc:docMk/>
            <pc:sldMk cId="3447785632" sldId="319"/>
            <ac:spMk id="2" creationId="{19EC46BC-E201-9BF9-87EB-839E736425AE}"/>
          </ac:spMkLst>
        </pc:spChg>
        <pc:spChg chg="add del mod">
          <ac:chgData name="Manikandan Krishnankutty" userId="84c5ff3086e49b19" providerId="LiveId" clId="{33772F05-7887-4DE1-925A-9A5A58DA369E}" dt="2024-07-20T09:36:38.062" v="190" actId="26606"/>
          <ac:spMkLst>
            <pc:docMk/>
            <pc:sldMk cId="3447785632" sldId="319"/>
            <ac:spMk id="3" creationId="{43E6CCC7-DDBE-5007-9787-8227F329FC16}"/>
          </ac:spMkLst>
        </pc:spChg>
        <pc:spChg chg="add del">
          <ac:chgData name="Manikandan Krishnankutty" userId="84c5ff3086e49b19" providerId="LiveId" clId="{33772F05-7887-4DE1-925A-9A5A58DA369E}" dt="2024-07-20T09:38:20.233" v="234" actId="26606"/>
          <ac:spMkLst>
            <pc:docMk/>
            <pc:sldMk cId="3447785632" sldId="319"/>
            <ac:spMk id="8" creationId="{777A147A-9ED8-46B4-8660-1B3C2AA880B5}"/>
          </ac:spMkLst>
        </pc:spChg>
        <pc:spChg chg="add del">
          <ac:chgData name="Manikandan Krishnankutty" userId="84c5ff3086e49b19" providerId="LiveId" clId="{33772F05-7887-4DE1-925A-9A5A58DA369E}" dt="2024-07-20T09:38:20.233" v="234" actId="26606"/>
          <ac:spMkLst>
            <pc:docMk/>
            <pc:sldMk cId="3447785632" sldId="319"/>
            <ac:spMk id="10" creationId="{5D6C15A0-C087-4593-8414-2B4EC1CDC3DE}"/>
          </ac:spMkLst>
        </pc:spChg>
        <pc:spChg chg="add">
          <ac:chgData name="Manikandan Krishnankutty" userId="84c5ff3086e49b19" providerId="LiveId" clId="{33772F05-7887-4DE1-925A-9A5A58DA369E}" dt="2024-07-20T09:38:20.233" v="234" actId="26606"/>
          <ac:spMkLst>
            <pc:docMk/>
            <pc:sldMk cId="3447785632" sldId="319"/>
            <ac:spMk id="17" creationId="{2659FDB4-FCBE-4A89-B46D-43D4FA54464D}"/>
          </ac:spMkLst>
        </pc:spChg>
        <pc:graphicFrameChg chg="add del">
          <ac:chgData name="Manikandan Krishnankutty" userId="84c5ff3086e49b19" providerId="LiveId" clId="{33772F05-7887-4DE1-925A-9A5A58DA369E}" dt="2024-07-20T09:33:32.751" v="182" actId="26606"/>
          <ac:graphicFrameMkLst>
            <pc:docMk/>
            <pc:sldMk cId="3447785632" sldId="319"/>
            <ac:graphicFrameMk id="5" creationId="{AA81FB57-1941-BB5A-8C10-F6E8983EFCC0}"/>
          </ac:graphicFrameMkLst>
        </pc:graphicFrameChg>
        <pc:graphicFrameChg chg="add del mod">
          <ac:chgData name="Manikandan Krishnankutty" userId="84c5ff3086e49b19" providerId="LiveId" clId="{33772F05-7887-4DE1-925A-9A5A58DA369E}" dt="2024-07-20T09:35:41.685" v="188" actId="26606"/>
          <ac:graphicFrameMkLst>
            <pc:docMk/>
            <pc:sldMk cId="3447785632" sldId="319"/>
            <ac:graphicFrameMk id="7" creationId="{251DF0BF-B1B5-1D7A-B593-4056EE2B83AD}"/>
          </ac:graphicFrameMkLst>
        </pc:graphicFrameChg>
        <pc:graphicFrameChg chg="add mod modGraphic">
          <ac:chgData name="Manikandan Krishnankutty" userId="84c5ff3086e49b19" providerId="LiveId" clId="{33772F05-7887-4DE1-925A-9A5A58DA369E}" dt="2024-07-20T09:38:20.233" v="234" actId="26606"/>
          <ac:graphicFrameMkLst>
            <pc:docMk/>
            <pc:sldMk cId="3447785632" sldId="319"/>
            <ac:graphicFrameMk id="12" creationId="{B690F46B-3574-8C4E-446E-6F740C483CC9}"/>
          </ac:graphicFrameMkLst>
        </pc:graphicFrameChg>
        <pc:cxnChg chg="add">
          <ac:chgData name="Manikandan Krishnankutty" userId="84c5ff3086e49b19" providerId="LiveId" clId="{33772F05-7887-4DE1-925A-9A5A58DA369E}" dt="2024-07-20T09:38:20.233" v="234" actId="26606"/>
          <ac:cxnSpMkLst>
            <pc:docMk/>
            <pc:sldMk cId="3447785632" sldId="319"/>
            <ac:cxnSpMk id="19" creationId="{C8F51B3F-8331-4E4A-AE96-D47B1006EEAD}"/>
          </ac:cxnSpMkLst>
        </pc:cxnChg>
      </pc:sldChg>
      <pc:sldChg chg="addSp delSp modSp mod setBg">
        <pc:chgData name="Manikandan Krishnankutty" userId="84c5ff3086e49b19" providerId="LiveId" clId="{33772F05-7887-4DE1-925A-9A5A58DA369E}" dt="2024-07-22T11:41:39.066" v="310" actId="1440"/>
        <pc:sldMkLst>
          <pc:docMk/>
          <pc:sldMk cId="1056177400" sldId="320"/>
        </pc:sldMkLst>
        <pc:spChg chg="mod">
          <ac:chgData name="Manikandan Krishnankutty" userId="84c5ff3086e49b19" providerId="LiveId" clId="{33772F05-7887-4DE1-925A-9A5A58DA369E}" dt="2024-07-20T09:39:11.429" v="239" actId="26606"/>
          <ac:spMkLst>
            <pc:docMk/>
            <pc:sldMk cId="1056177400" sldId="320"/>
            <ac:spMk id="2" creationId="{D6D1C315-5F97-6C6B-8480-5E3BAD9C0DF8}"/>
          </ac:spMkLst>
        </pc:spChg>
        <pc:spChg chg="add del">
          <ac:chgData name="Manikandan Krishnankutty" userId="84c5ff3086e49b19" providerId="LiveId" clId="{33772F05-7887-4DE1-925A-9A5A58DA369E}" dt="2024-07-20T09:39:11.429" v="239" actId="26606"/>
          <ac:spMkLst>
            <pc:docMk/>
            <pc:sldMk cId="1056177400" sldId="320"/>
            <ac:spMk id="3" creationId="{62891D8D-D137-5BBE-37C2-A5B6B92A6C13}"/>
          </ac:spMkLst>
        </pc:spChg>
        <pc:spChg chg="add del">
          <ac:chgData name="Manikandan Krishnankutty" userId="84c5ff3086e49b19" providerId="LiveId" clId="{33772F05-7887-4DE1-925A-9A5A58DA369E}" dt="2024-07-20T09:39:04.445" v="236" actId="26606"/>
          <ac:spMkLst>
            <pc:docMk/>
            <pc:sldMk cId="1056177400" sldId="320"/>
            <ac:spMk id="12" creationId="{6753252F-4873-4F63-801D-CC719279A7D5}"/>
          </ac:spMkLst>
        </pc:spChg>
        <pc:spChg chg="add del">
          <ac:chgData name="Manikandan Krishnankutty" userId="84c5ff3086e49b19" providerId="LiveId" clId="{33772F05-7887-4DE1-925A-9A5A58DA369E}" dt="2024-07-20T09:39:04.445" v="236" actId="26606"/>
          <ac:spMkLst>
            <pc:docMk/>
            <pc:sldMk cId="1056177400" sldId="320"/>
            <ac:spMk id="14" creationId="{047C8CCB-F95D-4249-92DD-651249D3535A}"/>
          </ac:spMkLst>
        </pc:spChg>
        <pc:spChg chg="add del">
          <ac:chgData name="Manikandan Krishnankutty" userId="84c5ff3086e49b19" providerId="LiveId" clId="{33772F05-7887-4DE1-925A-9A5A58DA369E}" dt="2024-07-20T09:39:11.429" v="238" actId="26606"/>
          <ac:spMkLst>
            <pc:docMk/>
            <pc:sldMk cId="1056177400" sldId="320"/>
            <ac:spMk id="16" creationId="{665DBBEF-238B-476B-96AB-8AAC3224ECEA}"/>
          </ac:spMkLst>
        </pc:spChg>
        <pc:spChg chg="add del">
          <ac:chgData name="Manikandan Krishnankutty" userId="84c5ff3086e49b19" providerId="LiveId" clId="{33772F05-7887-4DE1-925A-9A5A58DA369E}" dt="2024-07-20T09:39:11.429" v="238" actId="26606"/>
          <ac:spMkLst>
            <pc:docMk/>
            <pc:sldMk cId="1056177400" sldId="320"/>
            <ac:spMk id="17" creationId="{3FCFB1DE-0B7E-48CC-BA90-B2AB0889F9D6}"/>
          </ac:spMkLst>
        </pc:spChg>
        <pc:spChg chg="add">
          <ac:chgData name="Manikandan Krishnankutty" userId="84c5ff3086e49b19" providerId="LiveId" clId="{33772F05-7887-4DE1-925A-9A5A58DA369E}" dt="2024-07-20T09:39:11.429" v="239" actId="26606"/>
          <ac:spMkLst>
            <pc:docMk/>
            <pc:sldMk cId="1056177400" sldId="320"/>
            <ac:spMk id="19" creationId="{6753252F-4873-4F63-801D-CC719279A7D5}"/>
          </ac:spMkLst>
        </pc:spChg>
        <pc:spChg chg="add">
          <ac:chgData name="Manikandan Krishnankutty" userId="84c5ff3086e49b19" providerId="LiveId" clId="{33772F05-7887-4DE1-925A-9A5A58DA369E}" dt="2024-07-20T09:39:11.429" v="239" actId="26606"/>
          <ac:spMkLst>
            <pc:docMk/>
            <pc:sldMk cId="1056177400" sldId="320"/>
            <ac:spMk id="20" creationId="{047C8CCB-F95D-4249-92DD-651249D3535A}"/>
          </ac:spMkLst>
        </pc:spChg>
        <pc:picChg chg="mod">
          <ac:chgData name="Manikandan Krishnankutty" userId="84c5ff3086e49b19" providerId="LiveId" clId="{33772F05-7887-4DE1-925A-9A5A58DA369E}" dt="2024-07-22T11:41:39.066" v="310" actId="1440"/>
          <ac:picMkLst>
            <pc:docMk/>
            <pc:sldMk cId="1056177400" sldId="320"/>
            <ac:picMk id="7" creationId="{340182B5-BAF9-5EC7-993C-E326251D6DF2}"/>
          </ac:picMkLst>
        </pc:picChg>
      </pc:sldChg>
      <pc:sldChg chg="addSp delSp modSp mod setBg setClrOvrMap">
        <pc:chgData name="Manikandan Krishnankutty" userId="84c5ff3086e49b19" providerId="LiveId" clId="{33772F05-7887-4DE1-925A-9A5A58DA369E}" dt="2024-07-22T12:41:17.040" v="354" actId="26606"/>
        <pc:sldMkLst>
          <pc:docMk/>
          <pc:sldMk cId="1956009036" sldId="323"/>
        </pc:sldMkLst>
        <pc:spChg chg="mod">
          <ac:chgData name="Manikandan Krishnankutty" userId="84c5ff3086e49b19" providerId="LiveId" clId="{33772F05-7887-4DE1-925A-9A5A58DA369E}" dt="2024-07-22T12:41:17.040" v="354" actId="26606"/>
          <ac:spMkLst>
            <pc:docMk/>
            <pc:sldMk cId="1956009036" sldId="323"/>
            <ac:spMk id="2" creationId="{8645C43E-7E2C-4F8E-4274-554487CC09D2}"/>
          </ac:spMkLst>
        </pc:spChg>
        <pc:spChg chg="mod">
          <ac:chgData name="Manikandan Krishnankutty" userId="84c5ff3086e49b19" providerId="LiveId" clId="{33772F05-7887-4DE1-925A-9A5A58DA369E}" dt="2024-07-22T12:41:17.040" v="354" actId="26606"/>
          <ac:spMkLst>
            <pc:docMk/>
            <pc:sldMk cId="1956009036" sldId="323"/>
            <ac:spMk id="3" creationId="{A32DF9EB-EB4D-BA5A-A097-D94CA3DC7812}"/>
          </ac:spMkLst>
        </pc:spChg>
        <pc:spChg chg="add del">
          <ac:chgData name="Manikandan Krishnankutty" userId="84c5ff3086e49b19" providerId="LiveId" clId="{33772F05-7887-4DE1-925A-9A5A58DA369E}" dt="2024-07-22T12:40:01.426" v="345" actId="26606"/>
          <ac:spMkLst>
            <pc:docMk/>
            <pc:sldMk cId="1956009036" sldId="323"/>
            <ac:spMk id="10" creationId="{ECC07320-C2CA-4E29-8481-9D9E143C7788}"/>
          </ac:spMkLst>
        </pc:spChg>
        <pc:spChg chg="add del">
          <ac:chgData name="Manikandan Krishnankutty" userId="84c5ff3086e49b19" providerId="LiveId" clId="{33772F05-7887-4DE1-925A-9A5A58DA369E}" dt="2024-07-22T12:40:01.426" v="345" actId="26606"/>
          <ac:spMkLst>
            <pc:docMk/>
            <pc:sldMk cId="1956009036" sldId="323"/>
            <ac:spMk id="12" creationId="{178FB36B-5BFE-42CA-BC60-1115E0D95EEC}"/>
          </ac:spMkLst>
        </pc:spChg>
        <pc:spChg chg="add del">
          <ac:chgData name="Manikandan Krishnankutty" userId="84c5ff3086e49b19" providerId="LiveId" clId="{33772F05-7887-4DE1-925A-9A5A58DA369E}" dt="2024-07-22T12:40:07.591" v="347" actId="26606"/>
          <ac:spMkLst>
            <pc:docMk/>
            <pc:sldMk cId="1956009036" sldId="323"/>
            <ac:spMk id="14" creationId="{9B7AD9F6-8CE7-4299-8FC6-328F4DCD3FF9}"/>
          </ac:spMkLst>
        </pc:spChg>
        <pc:spChg chg="add del">
          <ac:chgData name="Manikandan Krishnankutty" userId="84c5ff3086e49b19" providerId="LiveId" clId="{33772F05-7887-4DE1-925A-9A5A58DA369E}" dt="2024-07-22T12:40:07.591" v="347" actId="26606"/>
          <ac:spMkLst>
            <pc:docMk/>
            <pc:sldMk cId="1956009036" sldId="323"/>
            <ac:spMk id="15" creationId="{F49775AF-8896-43EE-92C6-83497D6DC56F}"/>
          </ac:spMkLst>
        </pc:spChg>
        <pc:spChg chg="add del">
          <ac:chgData name="Manikandan Krishnankutty" userId="84c5ff3086e49b19" providerId="LiveId" clId="{33772F05-7887-4DE1-925A-9A5A58DA369E}" dt="2024-07-22T12:40:11.341" v="349" actId="26606"/>
          <ac:spMkLst>
            <pc:docMk/>
            <pc:sldMk cId="1956009036" sldId="323"/>
            <ac:spMk id="17" creationId="{06DA9DF9-31F7-4056-B42E-878CC92417B8}"/>
          </ac:spMkLst>
        </pc:spChg>
        <pc:spChg chg="add del">
          <ac:chgData name="Manikandan Krishnankutty" userId="84c5ff3086e49b19" providerId="LiveId" clId="{33772F05-7887-4DE1-925A-9A5A58DA369E}" dt="2024-07-22T12:40:53.621" v="353" actId="26606"/>
          <ac:spMkLst>
            <pc:docMk/>
            <pc:sldMk cId="1956009036" sldId="323"/>
            <ac:spMk id="19" creationId="{71B2258F-86CA-4D4D-8270-BC05FCDEBFB3}"/>
          </ac:spMkLst>
        </pc:spChg>
        <pc:spChg chg="add del">
          <ac:chgData name="Manikandan Krishnankutty" userId="84c5ff3086e49b19" providerId="LiveId" clId="{33772F05-7887-4DE1-925A-9A5A58DA369E}" dt="2024-07-22T12:40:53.558" v="352" actId="26606"/>
          <ac:spMkLst>
            <pc:docMk/>
            <pc:sldMk cId="1956009036" sldId="323"/>
            <ac:spMk id="24" creationId="{06DA9DF9-31F7-4056-B42E-878CC92417B8}"/>
          </ac:spMkLst>
        </pc:spChg>
        <pc:spChg chg="add del">
          <ac:chgData name="Manikandan Krishnankutty" userId="84c5ff3086e49b19" providerId="LiveId" clId="{33772F05-7887-4DE1-925A-9A5A58DA369E}" dt="2024-07-22T12:41:17.040" v="354" actId="26606"/>
          <ac:spMkLst>
            <pc:docMk/>
            <pc:sldMk cId="1956009036" sldId="323"/>
            <ac:spMk id="26" creationId="{178FB36B-5BFE-42CA-BC60-1115E0D95EEC}"/>
          </ac:spMkLst>
        </pc:spChg>
        <pc:spChg chg="add del">
          <ac:chgData name="Manikandan Krishnankutty" userId="84c5ff3086e49b19" providerId="LiveId" clId="{33772F05-7887-4DE1-925A-9A5A58DA369E}" dt="2024-07-22T12:41:17.040" v="354" actId="26606"/>
          <ac:spMkLst>
            <pc:docMk/>
            <pc:sldMk cId="1956009036" sldId="323"/>
            <ac:spMk id="27" creationId="{ECC07320-C2CA-4E29-8481-9D9E143C7788}"/>
          </ac:spMkLst>
        </pc:spChg>
        <pc:spChg chg="add">
          <ac:chgData name="Manikandan Krishnankutty" userId="84c5ff3086e49b19" providerId="LiveId" clId="{33772F05-7887-4DE1-925A-9A5A58DA369E}" dt="2024-07-22T12:41:17.040" v="354" actId="26606"/>
          <ac:spMkLst>
            <pc:docMk/>
            <pc:sldMk cId="1956009036" sldId="323"/>
            <ac:spMk id="32" creationId="{E91DC736-0EF8-4F87-9146-EBF1D2EE4D3D}"/>
          </ac:spMkLst>
        </pc:spChg>
        <pc:spChg chg="add">
          <ac:chgData name="Manikandan Krishnankutty" userId="84c5ff3086e49b19" providerId="LiveId" clId="{33772F05-7887-4DE1-925A-9A5A58DA369E}" dt="2024-07-22T12:41:17.040" v="354" actId="26606"/>
          <ac:spMkLst>
            <pc:docMk/>
            <pc:sldMk cId="1956009036" sldId="323"/>
            <ac:spMk id="34" creationId="{097CD68E-23E3-4007-8847-CD0944C4F7BE}"/>
          </ac:spMkLst>
        </pc:spChg>
        <pc:spChg chg="add">
          <ac:chgData name="Manikandan Krishnankutty" userId="84c5ff3086e49b19" providerId="LiveId" clId="{33772F05-7887-4DE1-925A-9A5A58DA369E}" dt="2024-07-22T12:41:17.040" v="354" actId="26606"/>
          <ac:spMkLst>
            <pc:docMk/>
            <pc:sldMk cId="1956009036" sldId="323"/>
            <ac:spMk id="36" creationId="{AF2F604E-43BE-4DC3-B983-E071523364F8}"/>
          </ac:spMkLst>
        </pc:spChg>
        <pc:spChg chg="add">
          <ac:chgData name="Manikandan Krishnankutty" userId="84c5ff3086e49b19" providerId="LiveId" clId="{33772F05-7887-4DE1-925A-9A5A58DA369E}" dt="2024-07-22T12:41:17.040" v="354" actId="26606"/>
          <ac:spMkLst>
            <pc:docMk/>
            <pc:sldMk cId="1956009036" sldId="323"/>
            <ac:spMk id="38" creationId="{08C9B587-E65E-4B52-B37C-ABEBB6E87928}"/>
          </ac:spMkLst>
        </pc:spChg>
        <pc:picChg chg="add mod ord">
          <ac:chgData name="Manikandan Krishnankutty" userId="84c5ff3086e49b19" providerId="LiveId" clId="{33772F05-7887-4DE1-925A-9A5A58DA369E}" dt="2024-07-22T12:41:17.040" v="354" actId="26606"/>
          <ac:picMkLst>
            <pc:docMk/>
            <pc:sldMk cId="1956009036" sldId="323"/>
            <ac:picMk id="5" creationId="{141C8DB3-8CE7-A3CE-99B9-5133AC9C20FA}"/>
          </ac:picMkLst>
        </pc:picChg>
      </pc:sldChg>
      <pc:sldChg chg="addSp delSp modSp mod setBg">
        <pc:chgData name="Manikandan Krishnankutty" userId="84c5ff3086e49b19" providerId="LiveId" clId="{33772F05-7887-4DE1-925A-9A5A58DA369E}" dt="2024-07-22T12:59:22.841" v="495" actId="26606"/>
        <pc:sldMkLst>
          <pc:docMk/>
          <pc:sldMk cId="9308428" sldId="324"/>
        </pc:sldMkLst>
        <pc:spChg chg="mod">
          <ac:chgData name="Manikandan Krishnankutty" userId="84c5ff3086e49b19" providerId="LiveId" clId="{33772F05-7887-4DE1-925A-9A5A58DA369E}" dt="2024-07-22T12:59:22.841" v="495" actId="26606"/>
          <ac:spMkLst>
            <pc:docMk/>
            <pc:sldMk cId="9308428" sldId="324"/>
            <ac:spMk id="2" creationId="{ADC3A2A8-96AC-1BAB-E0C8-7F8FB661016B}"/>
          </ac:spMkLst>
        </pc:spChg>
        <pc:spChg chg="del">
          <ac:chgData name="Manikandan Krishnankutty" userId="84c5ff3086e49b19" providerId="LiveId" clId="{33772F05-7887-4DE1-925A-9A5A58DA369E}" dt="2024-07-22T12:58:55.940" v="493" actId="12084"/>
          <ac:spMkLst>
            <pc:docMk/>
            <pc:sldMk cId="9308428" sldId="324"/>
            <ac:spMk id="3" creationId="{96081774-4742-B9CC-8C06-2FF1F5E7832E}"/>
          </ac:spMkLst>
        </pc:spChg>
        <pc:spChg chg="add">
          <ac:chgData name="Manikandan Krishnankutty" userId="84c5ff3086e49b19" providerId="LiveId" clId="{33772F05-7887-4DE1-925A-9A5A58DA369E}" dt="2024-07-22T12:59:22.841" v="495" actId="26606"/>
          <ac:spMkLst>
            <pc:docMk/>
            <pc:sldMk cId="9308428" sldId="324"/>
            <ac:spMk id="9" creationId="{BC68A55F-7B32-44D8-AEE5-1AF40532656C}"/>
          </ac:spMkLst>
        </pc:spChg>
        <pc:spChg chg="add">
          <ac:chgData name="Manikandan Krishnankutty" userId="84c5ff3086e49b19" providerId="LiveId" clId="{33772F05-7887-4DE1-925A-9A5A58DA369E}" dt="2024-07-22T12:59:22.841" v="495" actId="26606"/>
          <ac:spMkLst>
            <pc:docMk/>
            <pc:sldMk cId="9308428" sldId="324"/>
            <ac:spMk id="11" creationId="{CD1AAA2C-FBBE-42AA-B869-31D524B7653F}"/>
          </ac:spMkLst>
        </pc:spChg>
        <pc:spChg chg="add">
          <ac:chgData name="Manikandan Krishnankutty" userId="84c5ff3086e49b19" providerId="LiveId" clId="{33772F05-7887-4DE1-925A-9A5A58DA369E}" dt="2024-07-22T12:59:22.841" v="495" actId="26606"/>
          <ac:spMkLst>
            <pc:docMk/>
            <pc:sldMk cId="9308428" sldId="324"/>
            <ac:spMk id="13" creationId="{5F937BBF-9326-4230-AB1B-F1795E350559}"/>
          </ac:spMkLst>
        </pc:spChg>
        <pc:graphicFrameChg chg="add mod modGraphic">
          <ac:chgData name="Manikandan Krishnankutty" userId="84c5ff3086e49b19" providerId="LiveId" clId="{33772F05-7887-4DE1-925A-9A5A58DA369E}" dt="2024-07-22T12:59:22.841" v="495" actId="26606"/>
          <ac:graphicFrameMkLst>
            <pc:docMk/>
            <pc:sldMk cId="9308428" sldId="324"/>
            <ac:graphicFrameMk id="4" creationId="{F6556D77-19CF-233B-CE0F-63BCAD5703A6}"/>
          </ac:graphicFrameMkLst>
        </pc:graphicFrameChg>
      </pc:sldChg>
      <pc:sldChg chg="addSp delSp modSp mod setBg">
        <pc:chgData name="Manikandan Krishnankutty" userId="84c5ff3086e49b19" providerId="LiveId" clId="{33772F05-7887-4DE1-925A-9A5A58DA369E}" dt="2024-07-22T13:02:08.229" v="514" actId="14100"/>
        <pc:sldMkLst>
          <pc:docMk/>
          <pc:sldMk cId="3727847456" sldId="325"/>
        </pc:sldMkLst>
        <pc:spChg chg="mod">
          <ac:chgData name="Manikandan Krishnankutty" userId="84c5ff3086e49b19" providerId="LiveId" clId="{33772F05-7887-4DE1-925A-9A5A58DA369E}" dt="2024-07-22T13:01:16.250" v="511" actId="26606"/>
          <ac:spMkLst>
            <pc:docMk/>
            <pc:sldMk cId="3727847456" sldId="325"/>
            <ac:spMk id="2" creationId="{ADC3A2A8-96AC-1BAB-E0C8-7F8FB661016B}"/>
          </ac:spMkLst>
        </pc:spChg>
        <pc:spChg chg="del mod">
          <ac:chgData name="Manikandan Krishnankutty" userId="84c5ff3086e49b19" providerId="LiveId" clId="{33772F05-7887-4DE1-925A-9A5A58DA369E}" dt="2024-07-22T13:02:02.333" v="512" actId="12084"/>
          <ac:spMkLst>
            <pc:docMk/>
            <pc:sldMk cId="3727847456" sldId="325"/>
            <ac:spMk id="3" creationId="{96081774-4742-B9CC-8C06-2FF1F5E7832E}"/>
          </ac:spMkLst>
        </pc:spChg>
        <pc:spChg chg="add del">
          <ac:chgData name="Manikandan Krishnankutty" userId="84c5ff3086e49b19" providerId="LiveId" clId="{33772F05-7887-4DE1-925A-9A5A58DA369E}" dt="2024-07-22T13:01:16.250" v="511" actId="26606"/>
          <ac:spMkLst>
            <pc:docMk/>
            <pc:sldMk cId="3727847456" sldId="325"/>
            <ac:spMk id="11" creationId="{2659FDB4-FCBE-4A89-B46D-43D4FA54464D}"/>
          </ac:spMkLst>
        </pc:spChg>
        <pc:graphicFrameChg chg="add mod">
          <ac:chgData name="Manikandan Krishnankutty" userId="84c5ff3086e49b19" providerId="LiveId" clId="{33772F05-7887-4DE1-925A-9A5A58DA369E}" dt="2024-07-22T13:02:08.229" v="514" actId="14100"/>
          <ac:graphicFrameMkLst>
            <pc:docMk/>
            <pc:sldMk cId="3727847456" sldId="325"/>
            <ac:graphicFrameMk id="4" creationId="{AEDF194C-F954-2DE1-8F28-AF3D4F9E51E9}"/>
          </ac:graphicFrameMkLst>
        </pc:graphicFrameChg>
        <pc:graphicFrameChg chg="mod">
          <ac:chgData name="Manikandan Krishnankutty" userId="84c5ff3086e49b19" providerId="LiveId" clId="{33772F05-7887-4DE1-925A-9A5A58DA369E}" dt="2024-07-22T13:01:16.250" v="511" actId="26606"/>
          <ac:graphicFrameMkLst>
            <pc:docMk/>
            <pc:sldMk cId="3727847456" sldId="325"/>
            <ac:graphicFrameMk id="6" creationId="{687471FB-A092-FA9F-D262-FBB2FCFE6CF0}"/>
          </ac:graphicFrameMkLst>
        </pc:graphicFrameChg>
        <pc:picChg chg="mod">
          <ac:chgData name="Manikandan Krishnankutty" userId="84c5ff3086e49b19" providerId="LiveId" clId="{33772F05-7887-4DE1-925A-9A5A58DA369E}" dt="2024-07-22T13:01:16.250" v="511" actId="26606"/>
          <ac:picMkLst>
            <pc:docMk/>
            <pc:sldMk cId="3727847456" sldId="325"/>
            <ac:picMk id="5" creationId="{6A4233CF-5369-7B4D-4EA4-94C83DB4B2DA}"/>
          </ac:picMkLst>
        </pc:picChg>
        <pc:cxnChg chg="add del">
          <ac:chgData name="Manikandan Krishnankutty" userId="84c5ff3086e49b19" providerId="LiveId" clId="{33772F05-7887-4DE1-925A-9A5A58DA369E}" dt="2024-07-22T13:01:16.250" v="511" actId="26606"/>
          <ac:cxnSpMkLst>
            <pc:docMk/>
            <pc:sldMk cId="3727847456" sldId="325"/>
            <ac:cxnSpMk id="13" creationId="{C8F51B3F-8331-4E4A-AE96-D47B1006EEAD}"/>
          </ac:cxnSpMkLst>
        </pc:cxnChg>
      </pc:sldChg>
      <pc:sldChg chg="addSp delSp modSp mod">
        <pc:chgData name="Manikandan Krishnankutty" userId="84c5ff3086e49b19" providerId="LiveId" clId="{33772F05-7887-4DE1-925A-9A5A58DA369E}" dt="2024-07-22T13:03:22.853" v="515" actId="26606"/>
        <pc:sldMkLst>
          <pc:docMk/>
          <pc:sldMk cId="1926470474" sldId="326"/>
        </pc:sldMkLst>
        <pc:spChg chg="mod">
          <ac:chgData name="Manikandan Krishnankutty" userId="84c5ff3086e49b19" providerId="LiveId" clId="{33772F05-7887-4DE1-925A-9A5A58DA369E}" dt="2024-07-22T13:03:22.853" v="515" actId="26606"/>
          <ac:spMkLst>
            <pc:docMk/>
            <pc:sldMk cId="1926470474" sldId="326"/>
            <ac:spMk id="2" creationId="{8ED2083B-E7D0-C12A-5EDA-BE25C373CC51}"/>
          </ac:spMkLst>
        </pc:spChg>
        <pc:spChg chg="mod ord">
          <ac:chgData name="Manikandan Krishnankutty" userId="84c5ff3086e49b19" providerId="LiveId" clId="{33772F05-7887-4DE1-925A-9A5A58DA369E}" dt="2024-07-22T13:03:22.853" v="515" actId="26606"/>
          <ac:spMkLst>
            <pc:docMk/>
            <pc:sldMk cId="1926470474" sldId="326"/>
            <ac:spMk id="3" creationId="{B56EE26C-E939-2EA6-7885-3840898C2617}"/>
          </ac:spMkLst>
        </pc:spChg>
        <pc:spChg chg="del">
          <ac:chgData name="Manikandan Krishnankutty" userId="84c5ff3086e49b19" providerId="LiveId" clId="{33772F05-7887-4DE1-925A-9A5A58DA369E}" dt="2024-07-22T13:03:22.853" v="515" actId="26606"/>
          <ac:spMkLst>
            <pc:docMk/>
            <pc:sldMk cId="1926470474" sldId="326"/>
            <ac:spMk id="22" creationId="{2B97F24A-32CE-4C1C-A50D-3016B394DCFB}"/>
          </ac:spMkLst>
        </pc:spChg>
        <pc:spChg chg="del">
          <ac:chgData name="Manikandan Krishnankutty" userId="84c5ff3086e49b19" providerId="LiveId" clId="{33772F05-7887-4DE1-925A-9A5A58DA369E}" dt="2024-07-22T13:03:22.853" v="515" actId="26606"/>
          <ac:spMkLst>
            <pc:docMk/>
            <pc:sldMk cId="1926470474" sldId="326"/>
            <ac:spMk id="23" creationId="{CD8B4F24-440B-49E9-B85D-733523DC064B}"/>
          </ac:spMkLst>
        </pc:spChg>
        <pc:spChg chg="add">
          <ac:chgData name="Manikandan Krishnankutty" userId="84c5ff3086e49b19" providerId="LiveId" clId="{33772F05-7887-4DE1-925A-9A5A58DA369E}" dt="2024-07-22T13:03:22.853" v="515" actId="26606"/>
          <ac:spMkLst>
            <pc:docMk/>
            <pc:sldMk cId="1926470474" sldId="326"/>
            <ac:spMk id="28" creationId="{A8908DB7-C3A6-4FCB-9820-CEE02B398C4A}"/>
          </ac:spMkLst>
        </pc:spChg>
        <pc:spChg chg="add">
          <ac:chgData name="Manikandan Krishnankutty" userId="84c5ff3086e49b19" providerId="LiveId" clId="{33772F05-7887-4DE1-925A-9A5A58DA369E}" dt="2024-07-22T13:03:22.853" v="515" actId="26606"/>
          <ac:spMkLst>
            <pc:docMk/>
            <pc:sldMk cId="1926470474" sldId="326"/>
            <ac:spMk id="30" creationId="{535742DD-1B16-4E9D-B715-0D74B4574A68}"/>
          </ac:spMkLst>
        </pc:spChg>
        <pc:picChg chg="mod">
          <ac:chgData name="Manikandan Krishnankutty" userId="84c5ff3086e49b19" providerId="LiveId" clId="{33772F05-7887-4DE1-925A-9A5A58DA369E}" dt="2024-07-22T13:03:22.853" v="515" actId="26606"/>
          <ac:picMkLst>
            <pc:docMk/>
            <pc:sldMk cId="1926470474" sldId="326"/>
            <ac:picMk id="4" creationId="{974E5751-08DE-F240-7E5F-AD9D8E691DDB}"/>
          </ac:picMkLst>
        </pc:picChg>
      </pc:sldChg>
      <pc:sldChg chg="addSp delSp modSp mod">
        <pc:chgData name="Manikandan Krishnankutty" userId="84c5ff3086e49b19" providerId="LiveId" clId="{33772F05-7887-4DE1-925A-9A5A58DA369E}" dt="2024-07-22T17:03:37.247" v="517" actId="26606"/>
        <pc:sldMkLst>
          <pc:docMk/>
          <pc:sldMk cId="3546900025" sldId="329"/>
        </pc:sldMkLst>
        <pc:spChg chg="mod">
          <ac:chgData name="Manikandan Krishnankutty" userId="84c5ff3086e49b19" providerId="LiveId" clId="{33772F05-7887-4DE1-925A-9A5A58DA369E}" dt="2024-07-22T17:03:37.247" v="517" actId="26606"/>
          <ac:spMkLst>
            <pc:docMk/>
            <pc:sldMk cId="3546900025" sldId="329"/>
            <ac:spMk id="2" creationId="{33E9238B-6A93-075D-2E51-BD259EABAB45}"/>
          </ac:spMkLst>
        </pc:spChg>
        <pc:spChg chg="mod">
          <ac:chgData name="Manikandan Krishnankutty" userId="84c5ff3086e49b19" providerId="LiveId" clId="{33772F05-7887-4DE1-925A-9A5A58DA369E}" dt="2024-07-22T17:03:37.247" v="517" actId="26606"/>
          <ac:spMkLst>
            <pc:docMk/>
            <pc:sldMk cId="3546900025" sldId="329"/>
            <ac:spMk id="3" creationId="{521F9D46-559D-953B-1E05-042DAF03711C}"/>
          </ac:spMkLst>
        </pc:spChg>
        <pc:spChg chg="add del">
          <ac:chgData name="Manikandan Krishnankutty" userId="84c5ff3086e49b19" providerId="LiveId" clId="{33772F05-7887-4DE1-925A-9A5A58DA369E}" dt="2024-07-22T17:03:37.247" v="517" actId="26606"/>
          <ac:spMkLst>
            <pc:docMk/>
            <pc:sldMk cId="3546900025" sldId="329"/>
            <ac:spMk id="16" creationId="{6D24BC9E-AC6A-42EE-AFD8-B290720B841F}"/>
          </ac:spMkLst>
        </pc:spChg>
        <pc:spChg chg="add del">
          <ac:chgData name="Manikandan Krishnankutty" userId="84c5ff3086e49b19" providerId="LiveId" clId="{33772F05-7887-4DE1-925A-9A5A58DA369E}" dt="2024-07-22T17:03:37.247" v="517" actId="26606"/>
          <ac:spMkLst>
            <pc:docMk/>
            <pc:sldMk cId="3546900025" sldId="329"/>
            <ac:spMk id="18" creationId="{0990C621-3B8B-4820-8328-D47EF7CE823C}"/>
          </ac:spMkLst>
        </pc:spChg>
        <pc:spChg chg="add del">
          <ac:chgData name="Manikandan Krishnankutty" userId="84c5ff3086e49b19" providerId="LiveId" clId="{33772F05-7887-4DE1-925A-9A5A58DA369E}" dt="2024-07-22T17:03:37.247" v="517" actId="26606"/>
          <ac:spMkLst>
            <pc:docMk/>
            <pc:sldMk cId="3546900025" sldId="329"/>
            <ac:spMk id="20" creationId="{C1A2385B-1D2A-4E17-84FA-6CB7F0AAE473}"/>
          </ac:spMkLst>
        </pc:spChg>
        <pc:spChg chg="add del">
          <ac:chgData name="Manikandan Krishnankutty" userId="84c5ff3086e49b19" providerId="LiveId" clId="{33772F05-7887-4DE1-925A-9A5A58DA369E}" dt="2024-07-22T17:03:37.247" v="517" actId="26606"/>
          <ac:spMkLst>
            <pc:docMk/>
            <pc:sldMk cId="3546900025" sldId="329"/>
            <ac:spMk id="22" creationId="{5E791F2F-79DB-4CC0-9FA1-001E3E91E8B7}"/>
          </ac:spMkLst>
        </pc:spChg>
        <pc:spChg chg="add del">
          <ac:chgData name="Manikandan Krishnankutty" userId="84c5ff3086e49b19" providerId="LiveId" clId="{33772F05-7887-4DE1-925A-9A5A58DA369E}" dt="2024-07-22T17:03:37.247" v="517" actId="26606"/>
          <ac:spMkLst>
            <pc:docMk/>
            <pc:sldMk cId="3546900025" sldId="329"/>
            <ac:spMk id="27" creationId="{1022CA72-2A63-428F-B586-37BA5AB6D265}"/>
          </ac:spMkLst>
        </pc:spChg>
        <pc:spChg chg="add del">
          <ac:chgData name="Manikandan Krishnankutty" userId="84c5ff3086e49b19" providerId="LiveId" clId="{33772F05-7887-4DE1-925A-9A5A58DA369E}" dt="2024-07-22T17:03:37.247" v="517" actId="26606"/>
          <ac:spMkLst>
            <pc:docMk/>
            <pc:sldMk cId="3546900025" sldId="329"/>
            <ac:spMk id="29" creationId="{95C8260E-968F-44E8-A823-ABB431311926}"/>
          </ac:spMkLst>
        </pc:spChg>
        <pc:spChg chg="add del">
          <ac:chgData name="Manikandan Krishnankutty" userId="84c5ff3086e49b19" providerId="LiveId" clId="{33772F05-7887-4DE1-925A-9A5A58DA369E}" dt="2024-07-22T17:03:37.247" v="517" actId="26606"/>
          <ac:spMkLst>
            <pc:docMk/>
            <pc:sldMk cId="3546900025" sldId="329"/>
            <ac:spMk id="31" creationId="{2C1BBA94-3F40-40AA-8BB9-E69E25E537C1}"/>
          </ac:spMkLst>
        </pc:spChg>
        <pc:spChg chg="add del">
          <ac:chgData name="Manikandan Krishnankutty" userId="84c5ff3086e49b19" providerId="LiveId" clId="{33772F05-7887-4DE1-925A-9A5A58DA369E}" dt="2024-07-22T17:03:37.247" v="517" actId="26606"/>
          <ac:spMkLst>
            <pc:docMk/>
            <pc:sldMk cId="3546900025" sldId="329"/>
            <ac:spMk id="33" creationId="{FE43805F-24A6-46A4-B19B-54F28347355C}"/>
          </ac:spMkLst>
        </pc:spChg>
        <pc:picChg chg="mod">
          <ac:chgData name="Manikandan Krishnankutty" userId="84c5ff3086e49b19" providerId="LiveId" clId="{33772F05-7887-4DE1-925A-9A5A58DA369E}" dt="2024-07-22T17:03:37.247" v="517" actId="26606"/>
          <ac:picMkLst>
            <pc:docMk/>
            <pc:sldMk cId="3546900025" sldId="329"/>
            <ac:picMk id="7" creationId="{F7E00DEE-D094-15A8-6F4C-1F279F130B5D}"/>
          </ac:picMkLst>
        </pc:picChg>
        <pc:picChg chg="mod">
          <ac:chgData name="Manikandan Krishnankutty" userId="84c5ff3086e49b19" providerId="LiveId" clId="{33772F05-7887-4DE1-925A-9A5A58DA369E}" dt="2024-07-22T17:03:37.247" v="517" actId="26606"/>
          <ac:picMkLst>
            <pc:docMk/>
            <pc:sldMk cId="3546900025" sldId="329"/>
            <ac:picMk id="11" creationId="{9D4DAA68-3701-1E0E-3DF1-0D03032A6107}"/>
          </ac:picMkLst>
        </pc:picChg>
      </pc:sldChg>
      <pc:sldChg chg="addSp modSp del mod setBg">
        <pc:chgData name="Manikandan Krishnankutty" userId="84c5ff3086e49b19" providerId="LiveId" clId="{33772F05-7887-4DE1-925A-9A5A58DA369E}" dt="2024-07-22T17:36:53.760" v="601" actId="47"/>
        <pc:sldMkLst>
          <pc:docMk/>
          <pc:sldMk cId="1922343222" sldId="330"/>
        </pc:sldMkLst>
        <pc:spChg chg="mod">
          <ac:chgData name="Manikandan Krishnankutty" userId="84c5ff3086e49b19" providerId="LiveId" clId="{33772F05-7887-4DE1-925A-9A5A58DA369E}" dt="2024-07-22T17:17:14.616" v="521" actId="26606"/>
          <ac:spMkLst>
            <pc:docMk/>
            <pc:sldMk cId="1922343222" sldId="330"/>
            <ac:spMk id="2" creationId="{48BF42C5-2204-E4FB-BB53-2CA29C4F956C}"/>
          </ac:spMkLst>
        </pc:spChg>
        <pc:spChg chg="mod">
          <ac:chgData name="Manikandan Krishnankutty" userId="84c5ff3086e49b19" providerId="LiveId" clId="{33772F05-7887-4DE1-925A-9A5A58DA369E}" dt="2024-07-22T17:17:14.616" v="521" actId="26606"/>
          <ac:spMkLst>
            <pc:docMk/>
            <pc:sldMk cId="1922343222" sldId="330"/>
            <ac:spMk id="3" creationId="{AA73A9B5-FC74-E649-7BF0-FE8362AD3422}"/>
          </ac:spMkLst>
        </pc:spChg>
        <pc:spChg chg="add">
          <ac:chgData name="Manikandan Krishnankutty" userId="84c5ff3086e49b19" providerId="LiveId" clId="{33772F05-7887-4DE1-925A-9A5A58DA369E}" dt="2024-07-22T17:17:14.616" v="521" actId="26606"/>
          <ac:spMkLst>
            <pc:docMk/>
            <pc:sldMk cId="1922343222" sldId="330"/>
            <ac:spMk id="10" creationId="{ECC07320-C2CA-4E29-8481-9D9E143C7788}"/>
          </ac:spMkLst>
        </pc:spChg>
        <pc:spChg chg="add">
          <ac:chgData name="Manikandan Krishnankutty" userId="84c5ff3086e49b19" providerId="LiveId" clId="{33772F05-7887-4DE1-925A-9A5A58DA369E}" dt="2024-07-22T17:17:14.616" v="521" actId="26606"/>
          <ac:spMkLst>
            <pc:docMk/>
            <pc:sldMk cId="1922343222" sldId="330"/>
            <ac:spMk id="12" creationId="{178FB36B-5BFE-42CA-BC60-1115E0D95EEC}"/>
          </ac:spMkLst>
        </pc:spChg>
        <pc:picChg chg="add mod ord">
          <ac:chgData name="Manikandan Krishnankutty" userId="84c5ff3086e49b19" providerId="LiveId" clId="{33772F05-7887-4DE1-925A-9A5A58DA369E}" dt="2024-07-22T17:17:14.616" v="521" actId="26606"/>
          <ac:picMkLst>
            <pc:docMk/>
            <pc:sldMk cId="1922343222" sldId="330"/>
            <ac:picMk id="5" creationId="{A8D1E35F-0139-0659-6258-89FD643FB39B}"/>
          </ac:picMkLst>
        </pc:picChg>
      </pc:sldChg>
      <pc:sldChg chg="addSp delSp modSp mod">
        <pc:chgData name="Manikandan Krishnankutty" userId="84c5ff3086e49b19" providerId="LiveId" clId="{33772F05-7887-4DE1-925A-9A5A58DA369E}" dt="2024-07-22T17:23:13.843" v="535" actId="12269"/>
        <pc:sldMkLst>
          <pc:docMk/>
          <pc:sldMk cId="295875567" sldId="333"/>
        </pc:sldMkLst>
        <pc:spChg chg="del">
          <ac:chgData name="Manikandan Krishnankutty" userId="84c5ff3086e49b19" providerId="LiveId" clId="{33772F05-7887-4DE1-925A-9A5A58DA369E}" dt="2024-07-22T17:22:53.891" v="533" actId="26606"/>
          <ac:spMkLst>
            <pc:docMk/>
            <pc:sldMk cId="295875567" sldId="333"/>
            <ac:spMk id="3" creationId="{64F1CA7B-C270-720E-B646-6F5F7F8EB720}"/>
          </ac:spMkLst>
        </pc:spChg>
        <pc:graphicFrameChg chg="add mod">
          <ac:chgData name="Manikandan Krishnankutty" userId="84c5ff3086e49b19" providerId="LiveId" clId="{33772F05-7887-4DE1-925A-9A5A58DA369E}" dt="2024-07-22T17:23:13.843" v="535" actId="12269"/>
          <ac:graphicFrameMkLst>
            <pc:docMk/>
            <pc:sldMk cId="295875567" sldId="333"/>
            <ac:graphicFrameMk id="12" creationId="{03A3A78A-D8E9-8DA6-855C-16B724FD9CE4}"/>
          </ac:graphicFrameMkLst>
        </pc:graphicFrameChg>
      </pc:sldChg>
      <pc:sldChg chg="addSp delSp modSp mod setBg">
        <pc:chgData name="Manikandan Krishnankutty" userId="84c5ff3086e49b19" providerId="LiveId" clId="{33772F05-7887-4DE1-925A-9A5A58DA369E}" dt="2024-07-22T17:26:32.005" v="571" actId="26606"/>
        <pc:sldMkLst>
          <pc:docMk/>
          <pc:sldMk cId="2400049179" sldId="334"/>
        </pc:sldMkLst>
        <pc:spChg chg="mod">
          <ac:chgData name="Manikandan Krishnankutty" userId="84c5ff3086e49b19" providerId="LiveId" clId="{33772F05-7887-4DE1-925A-9A5A58DA369E}" dt="2024-07-22T17:26:32.005" v="571" actId="26606"/>
          <ac:spMkLst>
            <pc:docMk/>
            <pc:sldMk cId="2400049179" sldId="334"/>
            <ac:spMk id="2" creationId="{4A80B720-5830-EE33-02D7-C9F9D7B380A9}"/>
          </ac:spMkLst>
        </pc:spChg>
        <pc:spChg chg="add del mod">
          <ac:chgData name="Manikandan Krishnankutty" userId="84c5ff3086e49b19" providerId="LiveId" clId="{33772F05-7887-4DE1-925A-9A5A58DA369E}" dt="2024-07-22T17:26:32.005" v="571" actId="26606"/>
          <ac:spMkLst>
            <pc:docMk/>
            <pc:sldMk cId="2400049179" sldId="334"/>
            <ac:spMk id="3" creationId="{DC59CC0F-66E6-82E4-54A6-CC660575ED29}"/>
          </ac:spMkLst>
        </pc:spChg>
        <pc:spChg chg="add">
          <ac:chgData name="Manikandan Krishnankutty" userId="84c5ff3086e49b19" providerId="LiveId" clId="{33772F05-7887-4DE1-925A-9A5A58DA369E}" dt="2024-07-22T17:26:32.005" v="571" actId="26606"/>
          <ac:spMkLst>
            <pc:docMk/>
            <pc:sldMk cId="2400049179" sldId="334"/>
            <ac:spMk id="6" creationId="{777A147A-9ED8-46B4-8660-1B3C2AA880B5}"/>
          </ac:spMkLst>
        </pc:spChg>
        <pc:spChg chg="add">
          <ac:chgData name="Manikandan Krishnankutty" userId="84c5ff3086e49b19" providerId="LiveId" clId="{33772F05-7887-4DE1-925A-9A5A58DA369E}" dt="2024-07-22T17:26:32.005" v="571" actId="26606"/>
          <ac:spMkLst>
            <pc:docMk/>
            <pc:sldMk cId="2400049179" sldId="334"/>
            <ac:spMk id="7" creationId="{5D6C15A0-C087-4593-8414-2B4EC1CDC3DE}"/>
          </ac:spMkLst>
        </pc:spChg>
        <pc:spChg chg="add del">
          <ac:chgData name="Manikandan Krishnankutty" userId="84c5ff3086e49b19" providerId="LiveId" clId="{33772F05-7887-4DE1-925A-9A5A58DA369E}" dt="2024-07-22T17:25:32.199" v="570" actId="26606"/>
          <ac:spMkLst>
            <pc:docMk/>
            <pc:sldMk cId="2400049179" sldId="334"/>
            <ac:spMk id="9" creationId="{7517A47C-B2E5-4B79-8061-D74B1311AF6E}"/>
          </ac:spMkLst>
        </pc:spChg>
        <pc:spChg chg="add del">
          <ac:chgData name="Manikandan Krishnankutty" userId="84c5ff3086e49b19" providerId="LiveId" clId="{33772F05-7887-4DE1-925A-9A5A58DA369E}" dt="2024-07-22T17:25:32.199" v="570" actId="26606"/>
          <ac:spMkLst>
            <pc:docMk/>
            <pc:sldMk cId="2400049179" sldId="334"/>
            <ac:spMk id="11" creationId="{C505E780-2083-4CB5-A42A-5E0E2908ECC3}"/>
          </ac:spMkLst>
        </pc:spChg>
        <pc:spChg chg="add del">
          <ac:chgData name="Manikandan Krishnankutty" userId="84c5ff3086e49b19" providerId="LiveId" clId="{33772F05-7887-4DE1-925A-9A5A58DA369E}" dt="2024-07-22T17:25:32.199" v="570" actId="26606"/>
          <ac:spMkLst>
            <pc:docMk/>
            <pc:sldMk cId="2400049179" sldId="334"/>
            <ac:spMk id="13" creationId="{D2C0AE1C-0118-41AE-8A10-7CDCBF10E96F}"/>
          </ac:spMkLst>
        </pc:spChg>
        <pc:spChg chg="add del">
          <ac:chgData name="Manikandan Krishnankutty" userId="84c5ff3086e49b19" providerId="LiveId" clId="{33772F05-7887-4DE1-925A-9A5A58DA369E}" dt="2024-07-22T17:25:32.199" v="570" actId="26606"/>
          <ac:spMkLst>
            <pc:docMk/>
            <pc:sldMk cId="2400049179" sldId="334"/>
            <ac:spMk id="15" creationId="{463EEC44-1BA3-44ED-81FC-A644B04B2A44}"/>
          </ac:spMkLst>
        </pc:spChg>
        <pc:graphicFrameChg chg="add del">
          <ac:chgData name="Manikandan Krishnankutty" userId="84c5ff3086e49b19" providerId="LiveId" clId="{33772F05-7887-4DE1-925A-9A5A58DA369E}" dt="2024-07-22T17:25:32.199" v="570" actId="26606"/>
          <ac:graphicFrameMkLst>
            <pc:docMk/>
            <pc:sldMk cId="2400049179" sldId="334"/>
            <ac:graphicFrameMk id="5" creationId="{7E3EB8B0-C944-7353-338D-11E51AD70E92}"/>
          </ac:graphicFrameMkLst>
        </pc:graphicFrameChg>
      </pc:sldChg>
      <pc:sldChg chg="addSp delSp modSp mod setBg">
        <pc:chgData name="Manikandan Krishnankutty" userId="84c5ff3086e49b19" providerId="LiveId" clId="{33772F05-7887-4DE1-925A-9A5A58DA369E}" dt="2024-07-22T17:28:17.847" v="576" actId="12100"/>
        <pc:sldMkLst>
          <pc:docMk/>
          <pc:sldMk cId="100880867" sldId="335"/>
        </pc:sldMkLst>
        <pc:spChg chg="mod">
          <ac:chgData name="Manikandan Krishnankutty" userId="84c5ff3086e49b19" providerId="LiveId" clId="{33772F05-7887-4DE1-925A-9A5A58DA369E}" dt="2024-07-22T17:27:34" v="574" actId="255"/>
          <ac:spMkLst>
            <pc:docMk/>
            <pc:sldMk cId="100880867" sldId="335"/>
            <ac:spMk id="2" creationId="{CF99A269-43FF-5645-CF32-0FD05DBF8CBC}"/>
          </ac:spMkLst>
        </pc:spChg>
        <pc:spChg chg="del">
          <ac:chgData name="Manikandan Krishnankutty" userId="84c5ff3086e49b19" providerId="LiveId" clId="{33772F05-7887-4DE1-925A-9A5A58DA369E}" dt="2024-07-22T17:27:23.577" v="573" actId="26606"/>
          <ac:spMkLst>
            <pc:docMk/>
            <pc:sldMk cId="100880867" sldId="335"/>
            <ac:spMk id="3" creationId="{47AEEEB0-4ACF-5F0F-CC06-B3167DEFBFC4}"/>
          </ac:spMkLst>
        </pc:spChg>
        <pc:spChg chg="add">
          <ac:chgData name="Manikandan Krishnankutty" userId="84c5ff3086e49b19" providerId="LiveId" clId="{33772F05-7887-4DE1-925A-9A5A58DA369E}" dt="2024-07-22T17:27:23.577" v="573" actId="26606"/>
          <ac:spMkLst>
            <pc:docMk/>
            <pc:sldMk cId="100880867" sldId="335"/>
            <ac:spMk id="9" creationId="{2E442304-DDBD-4F7B-8017-36BCC863FB40}"/>
          </ac:spMkLst>
        </pc:spChg>
        <pc:spChg chg="add">
          <ac:chgData name="Manikandan Krishnankutty" userId="84c5ff3086e49b19" providerId="LiveId" clId="{33772F05-7887-4DE1-925A-9A5A58DA369E}" dt="2024-07-22T17:27:23.577" v="573" actId="26606"/>
          <ac:spMkLst>
            <pc:docMk/>
            <pc:sldMk cId="100880867" sldId="335"/>
            <ac:spMk id="11" creationId="{5E107275-3853-46FD-A241-DE4355A42675}"/>
          </ac:spMkLst>
        </pc:spChg>
        <pc:graphicFrameChg chg="add mod">
          <ac:chgData name="Manikandan Krishnankutty" userId="84c5ff3086e49b19" providerId="LiveId" clId="{33772F05-7887-4DE1-925A-9A5A58DA369E}" dt="2024-07-22T17:28:17.847" v="576" actId="12100"/>
          <ac:graphicFrameMkLst>
            <pc:docMk/>
            <pc:sldMk cId="100880867" sldId="335"/>
            <ac:graphicFrameMk id="5" creationId="{E2C2EC72-AF18-AB2E-63F3-4BA1878523E5}"/>
          </ac:graphicFrameMkLst>
        </pc:graphicFrameChg>
      </pc:sldChg>
      <pc:sldChg chg="addSp delSp modSp mod setBg">
        <pc:chgData name="Manikandan Krishnankutty" userId="84c5ff3086e49b19" providerId="LiveId" clId="{33772F05-7887-4DE1-925A-9A5A58DA369E}" dt="2024-07-22T17:29:01.103" v="578" actId="12100"/>
        <pc:sldMkLst>
          <pc:docMk/>
          <pc:sldMk cId="2804202068" sldId="336"/>
        </pc:sldMkLst>
        <pc:spChg chg="mod">
          <ac:chgData name="Manikandan Krishnankutty" userId="84c5ff3086e49b19" providerId="LiveId" clId="{33772F05-7887-4DE1-925A-9A5A58DA369E}" dt="2024-07-22T17:28:46.999" v="577" actId="26606"/>
          <ac:spMkLst>
            <pc:docMk/>
            <pc:sldMk cId="2804202068" sldId="336"/>
            <ac:spMk id="2" creationId="{328FD14E-5A79-F54B-F761-A416A0AF457C}"/>
          </ac:spMkLst>
        </pc:spChg>
        <pc:spChg chg="del">
          <ac:chgData name="Manikandan Krishnankutty" userId="84c5ff3086e49b19" providerId="LiveId" clId="{33772F05-7887-4DE1-925A-9A5A58DA369E}" dt="2024-07-22T17:28:46.999" v="577" actId="26606"/>
          <ac:spMkLst>
            <pc:docMk/>
            <pc:sldMk cId="2804202068" sldId="336"/>
            <ac:spMk id="3" creationId="{19886F18-CCD1-F243-C998-945D68EDF63A}"/>
          </ac:spMkLst>
        </pc:spChg>
        <pc:spChg chg="add">
          <ac:chgData name="Manikandan Krishnankutty" userId="84c5ff3086e49b19" providerId="LiveId" clId="{33772F05-7887-4DE1-925A-9A5A58DA369E}" dt="2024-07-22T17:28:46.999" v="577" actId="26606"/>
          <ac:spMkLst>
            <pc:docMk/>
            <pc:sldMk cId="2804202068" sldId="336"/>
            <ac:spMk id="9" creationId="{2E442304-DDBD-4F7B-8017-36BCC863FB40}"/>
          </ac:spMkLst>
        </pc:spChg>
        <pc:spChg chg="add">
          <ac:chgData name="Manikandan Krishnankutty" userId="84c5ff3086e49b19" providerId="LiveId" clId="{33772F05-7887-4DE1-925A-9A5A58DA369E}" dt="2024-07-22T17:28:46.999" v="577" actId="26606"/>
          <ac:spMkLst>
            <pc:docMk/>
            <pc:sldMk cId="2804202068" sldId="336"/>
            <ac:spMk id="11" creationId="{5E107275-3853-46FD-A241-DE4355A42675}"/>
          </ac:spMkLst>
        </pc:spChg>
        <pc:graphicFrameChg chg="add mod">
          <ac:chgData name="Manikandan Krishnankutty" userId="84c5ff3086e49b19" providerId="LiveId" clId="{33772F05-7887-4DE1-925A-9A5A58DA369E}" dt="2024-07-22T17:29:01.103" v="578" actId="12100"/>
          <ac:graphicFrameMkLst>
            <pc:docMk/>
            <pc:sldMk cId="2804202068" sldId="336"/>
            <ac:graphicFrameMk id="5" creationId="{9662C0ED-C51B-E896-2232-97E513239F7E}"/>
          </ac:graphicFrameMkLst>
        </pc:graphicFrameChg>
      </pc:sldChg>
      <pc:sldChg chg="modNotesTx">
        <pc:chgData name="Manikandan Krishnankutty" userId="84c5ff3086e49b19" providerId="LiveId" clId="{33772F05-7887-4DE1-925A-9A5A58DA369E}" dt="2024-07-22T17:29:40.055" v="579" actId="20577"/>
        <pc:sldMkLst>
          <pc:docMk/>
          <pc:sldMk cId="3820394909" sldId="337"/>
        </pc:sldMkLst>
      </pc:sldChg>
      <pc:sldChg chg="addSp delSp modSp mod ord setBg">
        <pc:chgData name="Manikandan Krishnankutty" userId="84c5ff3086e49b19" providerId="LiveId" clId="{33772F05-7887-4DE1-925A-9A5A58DA369E}" dt="2024-07-22T18:33:50.318" v="765"/>
        <pc:sldMkLst>
          <pc:docMk/>
          <pc:sldMk cId="412310061" sldId="338"/>
        </pc:sldMkLst>
        <pc:spChg chg="mod">
          <ac:chgData name="Manikandan Krishnankutty" userId="84c5ff3086e49b19" providerId="LiveId" clId="{33772F05-7887-4DE1-925A-9A5A58DA369E}" dt="2024-07-20T09:30:54.899" v="172" actId="26606"/>
          <ac:spMkLst>
            <pc:docMk/>
            <pc:sldMk cId="412310061" sldId="338"/>
            <ac:spMk id="2" creationId="{5CC85D68-F404-EF77-19FD-8FDA4DA5FFA4}"/>
          </ac:spMkLst>
        </pc:spChg>
        <pc:spChg chg="add del mod ord">
          <ac:chgData name="Manikandan Krishnankutty" userId="84c5ff3086e49b19" providerId="LiveId" clId="{33772F05-7887-4DE1-925A-9A5A58DA369E}" dt="2024-07-22T11:40:48.932" v="309" actId="12084"/>
          <ac:spMkLst>
            <pc:docMk/>
            <pc:sldMk cId="412310061" sldId="338"/>
            <ac:spMk id="3" creationId="{AAB43840-223D-FAEF-E39D-586913C49DA4}"/>
          </ac:spMkLst>
        </pc:spChg>
        <pc:spChg chg="add del">
          <ac:chgData name="Manikandan Krishnankutty" userId="84c5ff3086e49b19" providerId="LiveId" clId="{33772F05-7887-4DE1-925A-9A5A58DA369E}" dt="2024-07-20T09:09:31.287" v="155" actId="26606"/>
          <ac:spMkLst>
            <pc:docMk/>
            <pc:sldMk cId="412310061" sldId="338"/>
            <ac:spMk id="10" creationId="{0CCC4BA0-1298-4DBD-86F1-B51D8C9D3437}"/>
          </ac:spMkLst>
        </pc:spChg>
        <pc:spChg chg="add del">
          <ac:chgData name="Manikandan Krishnankutty" userId="84c5ff3086e49b19" providerId="LiveId" clId="{33772F05-7887-4DE1-925A-9A5A58DA369E}" dt="2024-07-20T09:09:31.287" v="155" actId="26606"/>
          <ac:spMkLst>
            <pc:docMk/>
            <pc:sldMk cId="412310061" sldId="338"/>
            <ac:spMk id="12" creationId="{EEBF1590-3B36-48EE-A89D-3B6F3CB256AB}"/>
          </ac:spMkLst>
        </pc:spChg>
        <pc:spChg chg="add del">
          <ac:chgData name="Manikandan Krishnankutty" userId="84c5ff3086e49b19" providerId="LiveId" clId="{33772F05-7887-4DE1-925A-9A5A58DA369E}" dt="2024-07-20T09:09:31.287" v="155" actId="26606"/>
          <ac:spMkLst>
            <pc:docMk/>
            <pc:sldMk cId="412310061" sldId="338"/>
            <ac:spMk id="14" creationId="{AC8F6C8C-AB5A-4548-942D-E3FD40ACBC49}"/>
          </ac:spMkLst>
        </pc:spChg>
        <pc:spChg chg="add del">
          <ac:chgData name="Manikandan Krishnankutty" userId="84c5ff3086e49b19" providerId="LiveId" clId="{33772F05-7887-4DE1-925A-9A5A58DA369E}" dt="2024-07-20T09:19:40.690" v="157" actId="26606"/>
          <ac:spMkLst>
            <pc:docMk/>
            <pc:sldMk cId="412310061" sldId="338"/>
            <ac:spMk id="16" creationId="{C0763A76-9F1C-4FC5-82B7-DD475DA461B2}"/>
          </ac:spMkLst>
        </pc:spChg>
        <pc:spChg chg="add del">
          <ac:chgData name="Manikandan Krishnankutty" userId="84c5ff3086e49b19" providerId="LiveId" clId="{33772F05-7887-4DE1-925A-9A5A58DA369E}" dt="2024-07-20T09:19:40.690" v="157" actId="26606"/>
          <ac:spMkLst>
            <pc:docMk/>
            <pc:sldMk cId="412310061" sldId="338"/>
            <ac:spMk id="17" creationId="{E81BF4F6-F2CF-4984-9D14-D6966D92F99F}"/>
          </ac:spMkLst>
        </pc:spChg>
        <pc:spChg chg="add del">
          <ac:chgData name="Manikandan Krishnankutty" userId="84c5ff3086e49b19" providerId="LiveId" clId="{33772F05-7887-4DE1-925A-9A5A58DA369E}" dt="2024-07-20T09:26:06.755" v="161" actId="26606"/>
          <ac:spMkLst>
            <pc:docMk/>
            <pc:sldMk cId="412310061" sldId="338"/>
            <ac:spMk id="1031" creationId="{327D73B4-9F5C-4A64-A179-51B9500CB8B5}"/>
          </ac:spMkLst>
        </pc:spChg>
        <pc:spChg chg="add del">
          <ac:chgData name="Manikandan Krishnankutty" userId="84c5ff3086e49b19" providerId="LiveId" clId="{33772F05-7887-4DE1-925A-9A5A58DA369E}" dt="2024-07-20T09:26:06.755" v="161" actId="26606"/>
          <ac:spMkLst>
            <pc:docMk/>
            <pc:sldMk cId="412310061" sldId="338"/>
            <ac:spMk id="1033" creationId="{C1F06963-6374-4B48-844F-071A9BAAAE02}"/>
          </ac:spMkLst>
        </pc:spChg>
        <pc:spChg chg="add del">
          <ac:chgData name="Manikandan Krishnankutty" userId="84c5ff3086e49b19" providerId="LiveId" clId="{33772F05-7887-4DE1-925A-9A5A58DA369E}" dt="2024-07-20T09:26:06.755" v="161" actId="26606"/>
          <ac:spMkLst>
            <pc:docMk/>
            <pc:sldMk cId="412310061" sldId="338"/>
            <ac:spMk id="1035" creationId="{6CB927A4-E432-4310-9CD5-E89FF5063179}"/>
          </ac:spMkLst>
        </pc:spChg>
        <pc:spChg chg="add del">
          <ac:chgData name="Manikandan Krishnankutty" userId="84c5ff3086e49b19" providerId="LiveId" clId="{33772F05-7887-4DE1-925A-9A5A58DA369E}" dt="2024-07-20T09:26:06.755" v="161" actId="26606"/>
          <ac:spMkLst>
            <pc:docMk/>
            <pc:sldMk cId="412310061" sldId="338"/>
            <ac:spMk id="1037" creationId="{1453BF6C-B012-48B7-B4E8-6D7AC7C27D02}"/>
          </ac:spMkLst>
        </pc:spChg>
        <pc:spChg chg="add del">
          <ac:chgData name="Manikandan Krishnankutty" userId="84c5ff3086e49b19" providerId="LiveId" clId="{33772F05-7887-4DE1-925A-9A5A58DA369E}" dt="2024-07-20T09:26:06.755" v="161" actId="26606"/>
          <ac:spMkLst>
            <pc:docMk/>
            <pc:sldMk cId="412310061" sldId="338"/>
            <ac:spMk id="1039" creationId="{E3020543-B24B-4EC4-8FFC-8DD88EEA91A8}"/>
          </ac:spMkLst>
        </pc:spChg>
        <pc:spChg chg="add del">
          <ac:chgData name="Manikandan Krishnankutty" userId="84c5ff3086e49b19" providerId="LiveId" clId="{33772F05-7887-4DE1-925A-9A5A58DA369E}" dt="2024-07-20T09:26:10.905" v="163" actId="26606"/>
          <ac:spMkLst>
            <pc:docMk/>
            <pc:sldMk cId="412310061" sldId="338"/>
            <ac:spMk id="1043" creationId="{9F7D5CDA-D291-4307-BF55-1381FED29634}"/>
          </ac:spMkLst>
        </pc:spChg>
        <pc:spChg chg="add del">
          <ac:chgData name="Manikandan Krishnankutty" userId="84c5ff3086e49b19" providerId="LiveId" clId="{33772F05-7887-4DE1-925A-9A5A58DA369E}" dt="2024-07-20T09:26:10.905" v="163" actId="26606"/>
          <ac:spMkLst>
            <pc:docMk/>
            <pc:sldMk cId="412310061" sldId="338"/>
            <ac:spMk id="1044" creationId="{59B296B9-C5A5-4E4F-9B60-C907B5F1466C}"/>
          </ac:spMkLst>
        </pc:spChg>
        <pc:spChg chg="add del">
          <ac:chgData name="Manikandan Krishnankutty" userId="84c5ff3086e49b19" providerId="LiveId" clId="{33772F05-7887-4DE1-925A-9A5A58DA369E}" dt="2024-07-20T09:26:10.905" v="163" actId="26606"/>
          <ac:spMkLst>
            <pc:docMk/>
            <pc:sldMk cId="412310061" sldId="338"/>
            <ac:spMk id="1045" creationId="{D0300FD3-5AF1-6305-15FA-9078072672E2}"/>
          </ac:spMkLst>
        </pc:spChg>
        <pc:spChg chg="add del">
          <ac:chgData name="Manikandan Krishnankutty" userId="84c5ff3086e49b19" providerId="LiveId" clId="{33772F05-7887-4DE1-925A-9A5A58DA369E}" dt="2024-07-20T09:30:54.899" v="172" actId="26606"/>
          <ac:spMkLst>
            <pc:docMk/>
            <pc:sldMk cId="412310061" sldId="338"/>
            <ac:spMk id="1047" creationId="{327D73B4-9F5C-4A64-A179-51B9500CB8B5}"/>
          </ac:spMkLst>
        </pc:spChg>
        <pc:spChg chg="add del">
          <ac:chgData name="Manikandan Krishnankutty" userId="84c5ff3086e49b19" providerId="LiveId" clId="{33772F05-7887-4DE1-925A-9A5A58DA369E}" dt="2024-07-20T09:30:54.899" v="172" actId="26606"/>
          <ac:spMkLst>
            <pc:docMk/>
            <pc:sldMk cId="412310061" sldId="338"/>
            <ac:spMk id="1048" creationId="{C1F06963-6374-4B48-844F-071A9BAAAE02}"/>
          </ac:spMkLst>
        </pc:spChg>
        <pc:spChg chg="add del">
          <ac:chgData name="Manikandan Krishnankutty" userId="84c5ff3086e49b19" providerId="LiveId" clId="{33772F05-7887-4DE1-925A-9A5A58DA369E}" dt="2024-07-20T09:30:54.899" v="172" actId="26606"/>
          <ac:spMkLst>
            <pc:docMk/>
            <pc:sldMk cId="412310061" sldId="338"/>
            <ac:spMk id="1049" creationId="{6CB927A4-E432-4310-9CD5-E89FF5063179}"/>
          </ac:spMkLst>
        </pc:spChg>
        <pc:spChg chg="add del">
          <ac:chgData name="Manikandan Krishnankutty" userId="84c5ff3086e49b19" providerId="LiveId" clId="{33772F05-7887-4DE1-925A-9A5A58DA369E}" dt="2024-07-20T09:30:54.899" v="172" actId="26606"/>
          <ac:spMkLst>
            <pc:docMk/>
            <pc:sldMk cId="412310061" sldId="338"/>
            <ac:spMk id="1050" creationId="{1453BF6C-B012-48B7-B4E8-6D7AC7C27D02}"/>
          </ac:spMkLst>
        </pc:spChg>
        <pc:spChg chg="add del">
          <ac:chgData name="Manikandan Krishnankutty" userId="84c5ff3086e49b19" providerId="LiveId" clId="{33772F05-7887-4DE1-925A-9A5A58DA369E}" dt="2024-07-20T09:30:54.899" v="172" actId="26606"/>
          <ac:spMkLst>
            <pc:docMk/>
            <pc:sldMk cId="412310061" sldId="338"/>
            <ac:spMk id="1051" creationId="{E3020543-B24B-4EC4-8FFC-8DD88EEA91A8}"/>
          </ac:spMkLst>
        </pc:spChg>
        <pc:spChg chg="add del">
          <ac:chgData name="Manikandan Krishnankutty" userId="84c5ff3086e49b19" providerId="LiveId" clId="{33772F05-7887-4DE1-925A-9A5A58DA369E}" dt="2024-07-20T09:30:54.883" v="171" actId="26606"/>
          <ac:spMkLst>
            <pc:docMk/>
            <pc:sldMk cId="412310061" sldId="338"/>
            <ac:spMk id="1057" creationId="{100EDD19-6802-4EC3-95CE-CFFAB042CFD6}"/>
          </ac:spMkLst>
        </pc:spChg>
        <pc:spChg chg="add del">
          <ac:chgData name="Manikandan Krishnankutty" userId="84c5ff3086e49b19" providerId="LiveId" clId="{33772F05-7887-4DE1-925A-9A5A58DA369E}" dt="2024-07-20T09:30:54.883" v="171" actId="26606"/>
          <ac:spMkLst>
            <pc:docMk/>
            <pc:sldMk cId="412310061" sldId="338"/>
            <ac:spMk id="1059" creationId="{DB17E863-922E-4C26-BD64-E8FD41D28661}"/>
          </ac:spMkLst>
        </pc:spChg>
        <pc:spChg chg="add">
          <ac:chgData name="Manikandan Krishnankutty" userId="84c5ff3086e49b19" providerId="LiveId" clId="{33772F05-7887-4DE1-925A-9A5A58DA369E}" dt="2024-07-20T09:30:54.899" v="172" actId="26606"/>
          <ac:spMkLst>
            <pc:docMk/>
            <pc:sldMk cId="412310061" sldId="338"/>
            <ac:spMk id="1061" creationId="{777A147A-9ED8-46B4-8660-1B3C2AA880B5}"/>
          </ac:spMkLst>
        </pc:spChg>
        <pc:spChg chg="add">
          <ac:chgData name="Manikandan Krishnankutty" userId="84c5ff3086e49b19" providerId="LiveId" clId="{33772F05-7887-4DE1-925A-9A5A58DA369E}" dt="2024-07-20T09:30:54.899" v="172" actId="26606"/>
          <ac:spMkLst>
            <pc:docMk/>
            <pc:sldMk cId="412310061" sldId="338"/>
            <ac:spMk id="1062" creationId="{5D6C15A0-C087-4593-8414-2B4EC1CDC3DE}"/>
          </ac:spMkLst>
        </pc:spChg>
        <pc:graphicFrameChg chg="add del modGraphic">
          <ac:chgData name="Manikandan Krishnankutty" userId="84c5ff3086e49b19" providerId="LiveId" clId="{33772F05-7887-4DE1-925A-9A5A58DA369E}" dt="2024-07-22T11:40:34.804" v="307" actId="1032"/>
          <ac:graphicFrameMkLst>
            <pc:docMk/>
            <pc:sldMk cId="412310061" sldId="338"/>
            <ac:graphicFrameMk id="4" creationId="{6863105C-D796-0985-8E1A-35E194098526}"/>
          </ac:graphicFrameMkLst>
        </pc:graphicFrameChg>
        <pc:graphicFrameChg chg="add mod">
          <ac:chgData name="Manikandan Krishnankutty" userId="84c5ff3086e49b19" providerId="LiveId" clId="{33772F05-7887-4DE1-925A-9A5A58DA369E}" dt="2024-07-22T11:40:48.932" v="309" actId="12084"/>
          <ac:graphicFrameMkLst>
            <pc:docMk/>
            <pc:sldMk cId="412310061" sldId="338"/>
            <ac:graphicFrameMk id="5" creationId="{201A8340-AAC0-0B0F-26A9-1C9F6CEDB15E}"/>
          </ac:graphicFrameMkLst>
        </pc:graphicFrameChg>
        <pc:picChg chg="add del mod">
          <ac:chgData name="Manikandan Krishnankutty" userId="84c5ff3086e49b19" providerId="LiveId" clId="{33772F05-7887-4DE1-925A-9A5A58DA369E}" dt="2024-07-20T09:19:43.316" v="158" actId="478"/>
          <ac:picMkLst>
            <pc:docMk/>
            <pc:sldMk cId="412310061" sldId="338"/>
            <ac:picMk id="5" creationId="{B3CE746D-830F-085C-9588-1F0329146DA3}"/>
          </ac:picMkLst>
        </pc:picChg>
        <pc:picChg chg="add del mod ord">
          <ac:chgData name="Manikandan Krishnankutty" userId="84c5ff3086e49b19" providerId="LiveId" clId="{33772F05-7887-4DE1-925A-9A5A58DA369E}" dt="2024-07-20T09:30:38.188" v="169" actId="478"/>
          <ac:picMkLst>
            <pc:docMk/>
            <pc:sldMk cId="412310061" sldId="338"/>
            <ac:picMk id="1026" creationId="{CF15A910-F6ED-D61E-577D-019F2FC17A45}"/>
          </ac:picMkLst>
        </pc:picChg>
        <pc:cxnChg chg="add del">
          <ac:chgData name="Manikandan Krishnankutty" userId="84c5ff3086e49b19" providerId="LiveId" clId="{33772F05-7887-4DE1-925A-9A5A58DA369E}" dt="2024-07-20T09:26:06.755" v="161" actId="26606"/>
          <ac:cxnSpMkLst>
            <pc:docMk/>
            <pc:sldMk cId="412310061" sldId="338"/>
            <ac:cxnSpMk id="1041" creationId="{C49DA8F6-BCC1-4447-B54C-57856834B94B}"/>
          </ac:cxnSpMkLst>
        </pc:cxnChg>
        <pc:cxnChg chg="add del">
          <ac:chgData name="Manikandan Krishnankutty" userId="84c5ff3086e49b19" providerId="LiveId" clId="{33772F05-7887-4DE1-925A-9A5A58DA369E}" dt="2024-07-20T09:30:54.899" v="172" actId="26606"/>
          <ac:cxnSpMkLst>
            <pc:docMk/>
            <pc:sldMk cId="412310061" sldId="338"/>
            <ac:cxnSpMk id="1052" creationId="{C49DA8F6-BCC1-4447-B54C-57856834B94B}"/>
          </ac:cxnSpMkLst>
        </pc:cxnChg>
      </pc:sldChg>
      <pc:sldChg chg="addSp modSp mod setBg">
        <pc:chgData name="Manikandan Krishnankutty" userId="84c5ff3086e49b19" providerId="LiveId" clId="{33772F05-7887-4DE1-925A-9A5A58DA369E}" dt="2024-07-22T18:05:32.117" v="674" actId="404"/>
        <pc:sldMkLst>
          <pc:docMk/>
          <pc:sldMk cId="610971285" sldId="339"/>
        </pc:sldMkLst>
        <pc:spChg chg="mod">
          <ac:chgData name="Manikandan Krishnankutty" userId="84c5ff3086e49b19" providerId="LiveId" clId="{33772F05-7887-4DE1-925A-9A5A58DA369E}" dt="2024-07-22T18:05:32.117" v="674" actId="404"/>
          <ac:spMkLst>
            <pc:docMk/>
            <pc:sldMk cId="610971285" sldId="339"/>
            <ac:spMk id="2" creationId="{1181C056-88E2-44EC-4BE7-8F27F7422DE5}"/>
          </ac:spMkLst>
        </pc:spChg>
        <pc:spChg chg="mod">
          <ac:chgData name="Manikandan Krishnankutty" userId="84c5ff3086e49b19" providerId="LiveId" clId="{33772F05-7887-4DE1-925A-9A5A58DA369E}" dt="2024-07-22T17:44:42.106" v="605" actId="20577"/>
          <ac:spMkLst>
            <pc:docMk/>
            <pc:sldMk cId="610971285" sldId="339"/>
            <ac:spMk id="3" creationId="{B17A6FCF-D6BF-139D-C54D-1DC45A98706D}"/>
          </ac:spMkLst>
        </pc:spChg>
        <pc:spChg chg="add">
          <ac:chgData name="Manikandan Krishnankutty" userId="84c5ff3086e49b19" providerId="LiveId" clId="{33772F05-7887-4DE1-925A-9A5A58DA369E}" dt="2024-07-22T17:44:38.064" v="603" actId="26606"/>
          <ac:spMkLst>
            <pc:docMk/>
            <pc:sldMk cId="610971285" sldId="339"/>
            <ac:spMk id="8" creationId="{777A147A-9ED8-46B4-8660-1B3C2AA880B5}"/>
          </ac:spMkLst>
        </pc:spChg>
        <pc:spChg chg="add">
          <ac:chgData name="Manikandan Krishnankutty" userId="84c5ff3086e49b19" providerId="LiveId" clId="{33772F05-7887-4DE1-925A-9A5A58DA369E}" dt="2024-07-22T17:44:38.064" v="603" actId="26606"/>
          <ac:spMkLst>
            <pc:docMk/>
            <pc:sldMk cId="610971285" sldId="339"/>
            <ac:spMk id="10" creationId="{5D6C15A0-C087-4593-8414-2B4EC1CDC3DE}"/>
          </ac:spMkLst>
        </pc:spChg>
      </pc:sldChg>
      <pc:sldChg chg="addSp delSp modSp mod setBg">
        <pc:chgData name="Manikandan Krishnankutty" userId="84c5ff3086e49b19" providerId="LiveId" clId="{33772F05-7887-4DE1-925A-9A5A58DA369E}" dt="2024-07-22T18:02:44.782" v="667" actId="12100"/>
        <pc:sldMkLst>
          <pc:docMk/>
          <pc:sldMk cId="4228291743" sldId="340"/>
        </pc:sldMkLst>
        <pc:spChg chg="mod">
          <ac:chgData name="Manikandan Krishnankutty" userId="84c5ff3086e49b19" providerId="LiveId" clId="{33772F05-7887-4DE1-925A-9A5A58DA369E}" dt="2024-07-22T18:02:30.900" v="666" actId="255"/>
          <ac:spMkLst>
            <pc:docMk/>
            <pc:sldMk cId="4228291743" sldId="340"/>
            <ac:spMk id="2" creationId="{47AC70C0-F505-8001-A0A2-B5F12B3B3933}"/>
          </ac:spMkLst>
        </pc:spChg>
        <pc:spChg chg="del mod">
          <ac:chgData name="Manikandan Krishnankutty" userId="84c5ff3086e49b19" providerId="LiveId" clId="{33772F05-7887-4DE1-925A-9A5A58DA369E}" dt="2024-07-22T18:02:22.473" v="665" actId="26606"/>
          <ac:spMkLst>
            <pc:docMk/>
            <pc:sldMk cId="4228291743" sldId="340"/>
            <ac:spMk id="3" creationId="{055DAA85-FABB-35B2-D5BF-791C9521D2A5}"/>
          </ac:spMkLst>
        </pc:spChg>
        <pc:spChg chg="add del">
          <ac:chgData name="Manikandan Krishnankutty" userId="84c5ff3086e49b19" providerId="LiveId" clId="{33772F05-7887-4DE1-925A-9A5A58DA369E}" dt="2024-07-22T18:02:22.473" v="665" actId="26606"/>
          <ac:spMkLst>
            <pc:docMk/>
            <pc:sldMk cId="4228291743" sldId="340"/>
            <ac:spMk id="8" creationId="{777A147A-9ED8-46B4-8660-1B3C2AA880B5}"/>
          </ac:spMkLst>
        </pc:spChg>
        <pc:spChg chg="add del">
          <ac:chgData name="Manikandan Krishnankutty" userId="84c5ff3086e49b19" providerId="LiveId" clId="{33772F05-7887-4DE1-925A-9A5A58DA369E}" dt="2024-07-22T18:02:22.473" v="665" actId="26606"/>
          <ac:spMkLst>
            <pc:docMk/>
            <pc:sldMk cId="4228291743" sldId="340"/>
            <ac:spMk id="10" creationId="{5D6C15A0-C087-4593-8414-2B4EC1CDC3DE}"/>
          </ac:spMkLst>
        </pc:spChg>
        <pc:spChg chg="add">
          <ac:chgData name="Manikandan Krishnankutty" userId="84c5ff3086e49b19" providerId="LiveId" clId="{33772F05-7887-4DE1-925A-9A5A58DA369E}" dt="2024-07-22T18:02:22.473" v="665" actId="26606"/>
          <ac:spMkLst>
            <pc:docMk/>
            <pc:sldMk cId="4228291743" sldId="340"/>
            <ac:spMk id="16" creationId="{2659FDB4-FCBE-4A89-B46D-43D4FA54464D}"/>
          </ac:spMkLst>
        </pc:spChg>
        <pc:graphicFrameChg chg="add mod">
          <ac:chgData name="Manikandan Krishnankutty" userId="84c5ff3086e49b19" providerId="LiveId" clId="{33772F05-7887-4DE1-925A-9A5A58DA369E}" dt="2024-07-22T18:02:44.782" v="667" actId="12100"/>
          <ac:graphicFrameMkLst>
            <pc:docMk/>
            <pc:sldMk cId="4228291743" sldId="340"/>
            <ac:graphicFrameMk id="12" creationId="{0C0D5286-65D8-F327-2D20-176A535AAFFC}"/>
          </ac:graphicFrameMkLst>
        </pc:graphicFrameChg>
        <pc:cxnChg chg="add">
          <ac:chgData name="Manikandan Krishnankutty" userId="84c5ff3086e49b19" providerId="LiveId" clId="{33772F05-7887-4DE1-925A-9A5A58DA369E}" dt="2024-07-22T18:02:22.473" v="665" actId="26606"/>
          <ac:cxnSpMkLst>
            <pc:docMk/>
            <pc:sldMk cId="4228291743" sldId="340"/>
            <ac:cxnSpMk id="18" creationId="{C8F51B3F-8331-4E4A-AE96-D47B1006EEAD}"/>
          </ac:cxnSpMkLst>
        </pc:cxnChg>
      </pc:sldChg>
      <pc:sldChg chg="addSp delSp modSp mod setBg setClrOvrMap">
        <pc:chgData name="Manikandan Krishnankutty" userId="84c5ff3086e49b19" providerId="LiveId" clId="{33772F05-7887-4DE1-925A-9A5A58DA369E}" dt="2024-07-22T18:10:31.801" v="696" actId="26606"/>
        <pc:sldMkLst>
          <pc:docMk/>
          <pc:sldMk cId="3206224805" sldId="341"/>
        </pc:sldMkLst>
        <pc:spChg chg="mod">
          <ac:chgData name="Manikandan Krishnankutty" userId="84c5ff3086e49b19" providerId="LiveId" clId="{33772F05-7887-4DE1-925A-9A5A58DA369E}" dt="2024-07-22T18:10:31.801" v="696" actId="26606"/>
          <ac:spMkLst>
            <pc:docMk/>
            <pc:sldMk cId="3206224805" sldId="341"/>
            <ac:spMk id="2" creationId="{54CB6A69-DDCB-B44A-2707-766A3272719C}"/>
          </ac:spMkLst>
        </pc:spChg>
        <pc:spChg chg="mod">
          <ac:chgData name="Manikandan Krishnankutty" userId="84c5ff3086e49b19" providerId="LiveId" clId="{33772F05-7887-4DE1-925A-9A5A58DA369E}" dt="2024-07-22T18:10:31.801" v="696" actId="26606"/>
          <ac:spMkLst>
            <pc:docMk/>
            <pc:sldMk cId="3206224805" sldId="341"/>
            <ac:spMk id="3" creationId="{D7EBF6B9-91A5-230B-AD79-930DCBA9D6FA}"/>
          </ac:spMkLst>
        </pc:spChg>
        <pc:spChg chg="add del">
          <ac:chgData name="Manikandan Krishnankutty" userId="84c5ff3086e49b19" providerId="LiveId" clId="{33772F05-7887-4DE1-925A-9A5A58DA369E}" dt="2024-07-22T18:08:25.340" v="688" actId="26606"/>
          <ac:spMkLst>
            <pc:docMk/>
            <pc:sldMk cId="3206224805" sldId="341"/>
            <ac:spMk id="9" creationId="{E91DC736-0EF8-4F87-9146-EBF1D2EE4D3D}"/>
          </ac:spMkLst>
        </pc:spChg>
        <pc:spChg chg="add del">
          <ac:chgData name="Manikandan Krishnankutty" userId="84c5ff3086e49b19" providerId="LiveId" clId="{33772F05-7887-4DE1-925A-9A5A58DA369E}" dt="2024-07-22T18:08:25.340" v="688" actId="26606"/>
          <ac:spMkLst>
            <pc:docMk/>
            <pc:sldMk cId="3206224805" sldId="341"/>
            <ac:spMk id="11" creationId="{097CD68E-23E3-4007-8847-CD0944C4F7BE}"/>
          </ac:spMkLst>
        </pc:spChg>
        <pc:spChg chg="add del">
          <ac:chgData name="Manikandan Krishnankutty" userId="84c5ff3086e49b19" providerId="LiveId" clId="{33772F05-7887-4DE1-925A-9A5A58DA369E}" dt="2024-07-22T18:08:25.340" v="688" actId="26606"/>
          <ac:spMkLst>
            <pc:docMk/>
            <pc:sldMk cId="3206224805" sldId="341"/>
            <ac:spMk id="13" creationId="{AF2F604E-43BE-4DC3-B983-E071523364F8}"/>
          </ac:spMkLst>
        </pc:spChg>
        <pc:spChg chg="add del">
          <ac:chgData name="Manikandan Krishnankutty" userId="84c5ff3086e49b19" providerId="LiveId" clId="{33772F05-7887-4DE1-925A-9A5A58DA369E}" dt="2024-07-22T18:08:25.340" v="688" actId="26606"/>
          <ac:spMkLst>
            <pc:docMk/>
            <pc:sldMk cId="3206224805" sldId="341"/>
            <ac:spMk id="15" creationId="{08C9B587-E65E-4B52-B37C-ABEBB6E87928}"/>
          </ac:spMkLst>
        </pc:spChg>
        <pc:spChg chg="add del">
          <ac:chgData name="Manikandan Krishnankutty" userId="84c5ff3086e49b19" providerId="LiveId" clId="{33772F05-7887-4DE1-925A-9A5A58DA369E}" dt="2024-07-22T18:10:31.786" v="695" actId="26606"/>
          <ac:spMkLst>
            <pc:docMk/>
            <pc:sldMk cId="3206224805" sldId="341"/>
            <ac:spMk id="17" creationId="{71B2258F-86CA-4D4D-8270-BC05FCDEBFB3}"/>
          </ac:spMkLst>
        </pc:spChg>
        <pc:spChg chg="add">
          <ac:chgData name="Manikandan Krishnankutty" userId="84c5ff3086e49b19" providerId="LiveId" clId="{33772F05-7887-4DE1-925A-9A5A58DA369E}" dt="2024-07-22T18:10:31.801" v="696" actId="26606"/>
          <ac:spMkLst>
            <pc:docMk/>
            <pc:sldMk cId="3206224805" sldId="341"/>
            <ac:spMk id="19" creationId="{097CD68E-23E3-4007-8847-CD0944C4F7BE}"/>
          </ac:spMkLst>
        </pc:spChg>
        <pc:spChg chg="add">
          <ac:chgData name="Manikandan Krishnankutty" userId="84c5ff3086e49b19" providerId="LiveId" clId="{33772F05-7887-4DE1-925A-9A5A58DA369E}" dt="2024-07-22T18:10:31.801" v="696" actId="26606"/>
          <ac:spMkLst>
            <pc:docMk/>
            <pc:sldMk cId="3206224805" sldId="341"/>
            <ac:spMk id="20" creationId="{E91DC736-0EF8-4F87-9146-EBF1D2EE4D3D}"/>
          </ac:spMkLst>
        </pc:spChg>
        <pc:spChg chg="add">
          <ac:chgData name="Manikandan Krishnankutty" userId="84c5ff3086e49b19" providerId="LiveId" clId="{33772F05-7887-4DE1-925A-9A5A58DA369E}" dt="2024-07-22T18:10:31.801" v="696" actId="26606"/>
          <ac:spMkLst>
            <pc:docMk/>
            <pc:sldMk cId="3206224805" sldId="341"/>
            <ac:spMk id="21" creationId="{AF2F604E-43BE-4DC3-B983-E071523364F8}"/>
          </ac:spMkLst>
        </pc:spChg>
        <pc:spChg chg="add">
          <ac:chgData name="Manikandan Krishnankutty" userId="84c5ff3086e49b19" providerId="LiveId" clId="{33772F05-7887-4DE1-925A-9A5A58DA369E}" dt="2024-07-22T18:10:31.801" v="696" actId="26606"/>
          <ac:spMkLst>
            <pc:docMk/>
            <pc:sldMk cId="3206224805" sldId="341"/>
            <ac:spMk id="23" creationId="{08C9B587-E65E-4B52-B37C-ABEBB6E87928}"/>
          </ac:spMkLst>
        </pc:spChg>
        <pc:picChg chg="add del mod">
          <ac:chgData name="Manikandan Krishnankutty" userId="84c5ff3086e49b19" providerId="LiveId" clId="{33772F05-7887-4DE1-925A-9A5A58DA369E}" dt="2024-07-22T18:08:15.448" v="686" actId="478"/>
          <ac:picMkLst>
            <pc:docMk/>
            <pc:sldMk cId="3206224805" sldId="341"/>
            <ac:picMk id="5" creationId="{C13320F6-B2E8-59B8-29BF-0EB2260E9AE5}"/>
          </ac:picMkLst>
        </pc:picChg>
        <pc:picChg chg="add del">
          <ac:chgData name="Manikandan Krishnankutty" userId="84c5ff3086e49b19" providerId="LiveId" clId="{33772F05-7887-4DE1-925A-9A5A58DA369E}" dt="2024-07-22T18:08:25.340" v="688" actId="26606"/>
          <ac:picMkLst>
            <pc:docMk/>
            <pc:sldMk cId="3206224805" sldId="341"/>
            <ac:picMk id="6" creationId="{D79334C0-DA81-52F3-0807-2F4C6D8CA497}"/>
          </ac:picMkLst>
        </pc:picChg>
        <pc:picChg chg="add del mod">
          <ac:chgData name="Manikandan Krishnankutty" userId="84c5ff3086e49b19" providerId="LiveId" clId="{33772F05-7887-4DE1-925A-9A5A58DA369E}" dt="2024-07-22T18:10:22.186" v="693" actId="478"/>
          <ac:picMkLst>
            <pc:docMk/>
            <pc:sldMk cId="3206224805" sldId="341"/>
            <ac:picMk id="8" creationId="{23570576-A727-2F14-4F56-ACD87A01DF23}"/>
          </ac:picMkLst>
        </pc:picChg>
        <pc:picChg chg="add mod ord">
          <ac:chgData name="Manikandan Krishnankutty" userId="84c5ff3086e49b19" providerId="LiveId" clId="{33772F05-7887-4DE1-925A-9A5A58DA369E}" dt="2024-07-22T18:10:31.801" v="696" actId="26606"/>
          <ac:picMkLst>
            <pc:docMk/>
            <pc:sldMk cId="3206224805" sldId="341"/>
            <ac:picMk id="12" creationId="{E4D7737D-4677-AA29-DF73-50F259D3B5E6}"/>
          </ac:picMkLst>
        </pc:picChg>
      </pc:sldChg>
      <pc:sldChg chg="addSp delSp modSp mod setBg">
        <pc:chgData name="Manikandan Krishnankutty" userId="84c5ff3086e49b19" providerId="LiveId" clId="{33772F05-7887-4DE1-925A-9A5A58DA369E}" dt="2024-07-22T18:00:48.175" v="659" actId="12100"/>
        <pc:sldMkLst>
          <pc:docMk/>
          <pc:sldMk cId="2677456515" sldId="342"/>
        </pc:sldMkLst>
        <pc:spChg chg="mod">
          <ac:chgData name="Manikandan Krishnankutty" userId="84c5ff3086e49b19" providerId="LiveId" clId="{33772F05-7887-4DE1-925A-9A5A58DA369E}" dt="2024-07-22T18:00:38.493" v="658" actId="26606"/>
          <ac:spMkLst>
            <pc:docMk/>
            <pc:sldMk cId="2677456515" sldId="342"/>
            <ac:spMk id="2" creationId="{C14B4A11-03B2-69D0-0D5B-AF45B9BA9E2A}"/>
          </ac:spMkLst>
        </pc:spChg>
        <pc:spChg chg="del">
          <ac:chgData name="Manikandan Krishnankutty" userId="84c5ff3086e49b19" providerId="LiveId" clId="{33772F05-7887-4DE1-925A-9A5A58DA369E}" dt="2024-07-22T18:00:38.493" v="658" actId="26606"/>
          <ac:spMkLst>
            <pc:docMk/>
            <pc:sldMk cId="2677456515" sldId="342"/>
            <ac:spMk id="3" creationId="{D1CB7383-AFCC-B5C4-9CA7-708B76BD8070}"/>
          </ac:spMkLst>
        </pc:spChg>
        <pc:spChg chg="add">
          <ac:chgData name="Manikandan Krishnankutty" userId="84c5ff3086e49b19" providerId="LiveId" clId="{33772F05-7887-4DE1-925A-9A5A58DA369E}" dt="2024-07-22T18:00:38.493" v="658" actId="26606"/>
          <ac:spMkLst>
            <pc:docMk/>
            <pc:sldMk cId="2677456515" sldId="342"/>
            <ac:spMk id="9" creationId="{2E442304-DDBD-4F7B-8017-36BCC863FB40}"/>
          </ac:spMkLst>
        </pc:spChg>
        <pc:spChg chg="add">
          <ac:chgData name="Manikandan Krishnankutty" userId="84c5ff3086e49b19" providerId="LiveId" clId="{33772F05-7887-4DE1-925A-9A5A58DA369E}" dt="2024-07-22T18:00:38.493" v="658" actId="26606"/>
          <ac:spMkLst>
            <pc:docMk/>
            <pc:sldMk cId="2677456515" sldId="342"/>
            <ac:spMk id="11" creationId="{5E107275-3853-46FD-A241-DE4355A42675}"/>
          </ac:spMkLst>
        </pc:spChg>
        <pc:graphicFrameChg chg="add mod">
          <ac:chgData name="Manikandan Krishnankutty" userId="84c5ff3086e49b19" providerId="LiveId" clId="{33772F05-7887-4DE1-925A-9A5A58DA369E}" dt="2024-07-22T18:00:48.175" v="659" actId="12100"/>
          <ac:graphicFrameMkLst>
            <pc:docMk/>
            <pc:sldMk cId="2677456515" sldId="342"/>
            <ac:graphicFrameMk id="5" creationId="{DF5112DB-67F7-0101-25A4-1DD3EF82B1F4}"/>
          </ac:graphicFrameMkLst>
        </pc:graphicFrameChg>
      </pc:sldChg>
      <pc:sldChg chg="addSp delSp modSp mod setBg">
        <pc:chgData name="Manikandan Krishnankutty" userId="84c5ff3086e49b19" providerId="LiveId" clId="{33772F05-7887-4DE1-925A-9A5A58DA369E}" dt="2024-07-22T18:01:32.350" v="661" actId="12100"/>
        <pc:sldMkLst>
          <pc:docMk/>
          <pc:sldMk cId="3035924324" sldId="343"/>
        </pc:sldMkLst>
        <pc:spChg chg="mod">
          <ac:chgData name="Manikandan Krishnankutty" userId="84c5ff3086e49b19" providerId="LiveId" clId="{33772F05-7887-4DE1-925A-9A5A58DA369E}" dt="2024-07-22T18:01:20.721" v="660" actId="26606"/>
          <ac:spMkLst>
            <pc:docMk/>
            <pc:sldMk cId="3035924324" sldId="343"/>
            <ac:spMk id="2" creationId="{587CC0FC-E957-0BDF-C66D-2FD0FFF582F3}"/>
          </ac:spMkLst>
        </pc:spChg>
        <pc:spChg chg="del">
          <ac:chgData name="Manikandan Krishnankutty" userId="84c5ff3086e49b19" providerId="LiveId" clId="{33772F05-7887-4DE1-925A-9A5A58DA369E}" dt="2024-07-22T18:01:20.721" v="660" actId="26606"/>
          <ac:spMkLst>
            <pc:docMk/>
            <pc:sldMk cId="3035924324" sldId="343"/>
            <ac:spMk id="3" creationId="{81B61B8B-4B51-36BA-18B6-45CDACFB2CEF}"/>
          </ac:spMkLst>
        </pc:spChg>
        <pc:spChg chg="add">
          <ac:chgData name="Manikandan Krishnankutty" userId="84c5ff3086e49b19" providerId="LiveId" clId="{33772F05-7887-4DE1-925A-9A5A58DA369E}" dt="2024-07-22T18:01:20.721" v="660" actId="26606"/>
          <ac:spMkLst>
            <pc:docMk/>
            <pc:sldMk cId="3035924324" sldId="343"/>
            <ac:spMk id="9" creationId="{2E442304-DDBD-4F7B-8017-36BCC863FB40}"/>
          </ac:spMkLst>
        </pc:spChg>
        <pc:spChg chg="add">
          <ac:chgData name="Manikandan Krishnankutty" userId="84c5ff3086e49b19" providerId="LiveId" clId="{33772F05-7887-4DE1-925A-9A5A58DA369E}" dt="2024-07-22T18:01:20.721" v="660" actId="26606"/>
          <ac:spMkLst>
            <pc:docMk/>
            <pc:sldMk cId="3035924324" sldId="343"/>
            <ac:spMk id="11" creationId="{5E107275-3853-46FD-A241-DE4355A42675}"/>
          </ac:spMkLst>
        </pc:spChg>
        <pc:graphicFrameChg chg="add mod">
          <ac:chgData name="Manikandan Krishnankutty" userId="84c5ff3086e49b19" providerId="LiveId" clId="{33772F05-7887-4DE1-925A-9A5A58DA369E}" dt="2024-07-22T18:01:32.350" v="661" actId="12100"/>
          <ac:graphicFrameMkLst>
            <pc:docMk/>
            <pc:sldMk cId="3035924324" sldId="343"/>
            <ac:graphicFrameMk id="5" creationId="{108684F5-1C83-1C83-0FD2-7E76DDA2925E}"/>
          </ac:graphicFrameMkLst>
        </pc:graphicFrameChg>
      </pc:sldChg>
      <pc:sldChg chg="addSp modSp mod setBg">
        <pc:chgData name="Manikandan Krishnankutty" userId="84c5ff3086e49b19" providerId="LiveId" clId="{33772F05-7887-4DE1-925A-9A5A58DA369E}" dt="2024-07-22T17:58:35.899" v="640" actId="26606"/>
        <pc:sldMkLst>
          <pc:docMk/>
          <pc:sldMk cId="1395002646" sldId="344"/>
        </pc:sldMkLst>
        <pc:spChg chg="mod">
          <ac:chgData name="Manikandan Krishnankutty" userId="84c5ff3086e49b19" providerId="LiveId" clId="{33772F05-7887-4DE1-925A-9A5A58DA369E}" dt="2024-07-22T17:58:35.899" v="640" actId="26606"/>
          <ac:spMkLst>
            <pc:docMk/>
            <pc:sldMk cId="1395002646" sldId="344"/>
            <ac:spMk id="2" creationId="{E81D36AA-099F-35CA-F354-B1A389E93AFE}"/>
          </ac:spMkLst>
        </pc:spChg>
        <pc:spChg chg="mod">
          <ac:chgData name="Manikandan Krishnankutty" userId="84c5ff3086e49b19" providerId="LiveId" clId="{33772F05-7887-4DE1-925A-9A5A58DA369E}" dt="2024-07-22T17:58:35.899" v="640" actId="26606"/>
          <ac:spMkLst>
            <pc:docMk/>
            <pc:sldMk cId="1395002646" sldId="344"/>
            <ac:spMk id="3" creationId="{F9834825-BBBA-D721-7214-FFA91A46F87B}"/>
          </ac:spMkLst>
        </pc:spChg>
        <pc:spChg chg="add">
          <ac:chgData name="Manikandan Krishnankutty" userId="84c5ff3086e49b19" providerId="LiveId" clId="{33772F05-7887-4DE1-925A-9A5A58DA369E}" dt="2024-07-22T17:58:35.899" v="640" actId="26606"/>
          <ac:spMkLst>
            <pc:docMk/>
            <pc:sldMk cId="1395002646" sldId="344"/>
            <ac:spMk id="8" creationId="{777A147A-9ED8-46B4-8660-1B3C2AA880B5}"/>
          </ac:spMkLst>
        </pc:spChg>
        <pc:spChg chg="add">
          <ac:chgData name="Manikandan Krishnankutty" userId="84c5ff3086e49b19" providerId="LiveId" clId="{33772F05-7887-4DE1-925A-9A5A58DA369E}" dt="2024-07-22T17:58:35.899" v="640" actId="26606"/>
          <ac:spMkLst>
            <pc:docMk/>
            <pc:sldMk cId="1395002646" sldId="344"/>
            <ac:spMk id="10" creationId="{5D6C15A0-C087-4593-8414-2B4EC1CDC3DE}"/>
          </ac:spMkLst>
        </pc:spChg>
      </pc:sldChg>
      <pc:sldChg chg="addSp modSp mod setBg">
        <pc:chgData name="Manikandan Krishnankutty" userId="84c5ff3086e49b19" providerId="LiveId" clId="{33772F05-7887-4DE1-925A-9A5A58DA369E}" dt="2024-07-22T17:58:50.580" v="642" actId="404"/>
        <pc:sldMkLst>
          <pc:docMk/>
          <pc:sldMk cId="879906522" sldId="345"/>
        </pc:sldMkLst>
        <pc:spChg chg="mod">
          <ac:chgData name="Manikandan Krishnankutty" userId="84c5ff3086e49b19" providerId="LiveId" clId="{33772F05-7887-4DE1-925A-9A5A58DA369E}" dt="2024-07-22T17:58:50.580" v="642" actId="404"/>
          <ac:spMkLst>
            <pc:docMk/>
            <pc:sldMk cId="879906522" sldId="345"/>
            <ac:spMk id="2" creationId="{2D093346-384A-08F7-0ED2-EF068EEC46C5}"/>
          </ac:spMkLst>
        </pc:spChg>
        <pc:spChg chg="add">
          <ac:chgData name="Manikandan Krishnankutty" userId="84c5ff3086e49b19" providerId="LiveId" clId="{33772F05-7887-4DE1-925A-9A5A58DA369E}" dt="2024-07-22T17:58:45.723" v="641" actId="26606"/>
          <ac:spMkLst>
            <pc:docMk/>
            <pc:sldMk cId="879906522" sldId="345"/>
            <ac:spMk id="9" creationId="{2E442304-DDBD-4F7B-8017-36BCC863FB40}"/>
          </ac:spMkLst>
        </pc:spChg>
        <pc:spChg chg="add">
          <ac:chgData name="Manikandan Krishnankutty" userId="84c5ff3086e49b19" providerId="LiveId" clId="{33772F05-7887-4DE1-925A-9A5A58DA369E}" dt="2024-07-22T17:58:45.723" v="641" actId="26606"/>
          <ac:spMkLst>
            <pc:docMk/>
            <pc:sldMk cId="879906522" sldId="345"/>
            <ac:spMk id="11" creationId="{5E107275-3853-46FD-A241-DE4355A42675}"/>
          </ac:spMkLst>
        </pc:spChg>
        <pc:graphicFrameChg chg="mod modGraphic">
          <ac:chgData name="Manikandan Krishnankutty" userId="84c5ff3086e49b19" providerId="LiveId" clId="{33772F05-7887-4DE1-925A-9A5A58DA369E}" dt="2024-07-22T17:58:45.723" v="641" actId="26606"/>
          <ac:graphicFrameMkLst>
            <pc:docMk/>
            <pc:sldMk cId="879906522" sldId="345"/>
            <ac:graphicFrameMk id="4" creationId="{51579263-4797-FD7F-DE0B-343571E6C34E}"/>
          </ac:graphicFrameMkLst>
        </pc:graphicFrameChg>
      </pc:sldChg>
      <pc:sldChg chg="addSp modSp mod setBg">
        <pc:chgData name="Manikandan Krishnankutty" userId="84c5ff3086e49b19" providerId="LiveId" clId="{33772F05-7887-4DE1-925A-9A5A58DA369E}" dt="2024-07-22T17:59:41.642" v="657" actId="20577"/>
        <pc:sldMkLst>
          <pc:docMk/>
          <pc:sldMk cId="3889529200" sldId="346"/>
        </pc:sldMkLst>
        <pc:spChg chg="mod">
          <ac:chgData name="Manikandan Krishnankutty" userId="84c5ff3086e49b19" providerId="LiveId" clId="{33772F05-7887-4DE1-925A-9A5A58DA369E}" dt="2024-07-22T17:59:24.082" v="656" actId="404"/>
          <ac:spMkLst>
            <pc:docMk/>
            <pc:sldMk cId="3889529200" sldId="346"/>
            <ac:spMk id="2" creationId="{86D1A5BE-25B3-B277-A91F-69AC37633591}"/>
          </ac:spMkLst>
        </pc:spChg>
        <pc:spChg chg="add">
          <ac:chgData name="Manikandan Krishnankutty" userId="84c5ff3086e49b19" providerId="LiveId" clId="{33772F05-7887-4DE1-925A-9A5A58DA369E}" dt="2024-07-22T17:59:11.248" v="645" actId="26606"/>
          <ac:spMkLst>
            <pc:docMk/>
            <pc:sldMk cId="3889529200" sldId="346"/>
            <ac:spMk id="9" creationId="{2E442304-DDBD-4F7B-8017-36BCC863FB40}"/>
          </ac:spMkLst>
        </pc:spChg>
        <pc:spChg chg="add">
          <ac:chgData name="Manikandan Krishnankutty" userId="84c5ff3086e49b19" providerId="LiveId" clId="{33772F05-7887-4DE1-925A-9A5A58DA369E}" dt="2024-07-22T17:59:11.248" v="645" actId="26606"/>
          <ac:spMkLst>
            <pc:docMk/>
            <pc:sldMk cId="3889529200" sldId="346"/>
            <ac:spMk id="11" creationId="{5E107275-3853-46FD-A241-DE4355A42675}"/>
          </ac:spMkLst>
        </pc:spChg>
        <pc:graphicFrameChg chg="mod modGraphic">
          <ac:chgData name="Manikandan Krishnankutty" userId="84c5ff3086e49b19" providerId="LiveId" clId="{33772F05-7887-4DE1-925A-9A5A58DA369E}" dt="2024-07-22T17:59:41.642" v="657" actId="20577"/>
          <ac:graphicFrameMkLst>
            <pc:docMk/>
            <pc:sldMk cId="3889529200" sldId="346"/>
            <ac:graphicFrameMk id="4" creationId="{B377501E-7FB0-2A3B-43D5-7955350CE0C5}"/>
          </ac:graphicFrameMkLst>
        </pc:graphicFrameChg>
      </pc:sldChg>
      <pc:sldChg chg="addSp modSp mod setBg">
        <pc:chgData name="Manikandan Krishnankutty" userId="84c5ff3086e49b19" providerId="LiveId" clId="{33772F05-7887-4DE1-925A-9A5A58DA369E}" dt="2024-07-22T17:59:03.540" v="644" actId="404"/>
        <pc:sldMkLst>
          <pc:docMk/>
          <pc:sldMk cId="2600879705" sldId="347"/>
        </pc:sldMkLst>
        <pc:spChg chg="mod">
          <ac:chgData name="Manikandan Krishnankutty" userId="84c5ff3086e49b19" providerId="LiveId" clId="{33772F05-7887-4DE1-925A-9A5A58DA369E}" dt="2024-07-22T17:59:03.540" v="644" actId="404"/>
          <ac:spMkLst>
            <pc:docMk/>
            <pc:sldMk cId="2600879705" sldId="347"/>
            <ac:spMk id="2" creationId="{2D093346-384A-08F7-0ED2-EF068EEC46C5}"/>
          </ac:spMkLst>
        </pc:spChg>
        <pc:spChg chg="add">
          <ac:chgData name="Manikandan Krishnankutty" userId="84c5ff3086e49b19" providerId="LiveId" clId="{33772F05-7887-4DE1-925A-9A5A58DA369E}" dt="2024-07-22T17:58:59.671" v="643" actId="26606"/>
          <ac:spMkLst>
            <pc:docMk/>
            <pc:sldMk cId="2600879705" sldId="347"/>
            <ac:spMk id="11" creationId="{2E442304-DDBD-4F7B-8017-36BCC863FB40}"/>
          </ac:spMkLst>
        </pc:spChg>
        <pc:spChg chg="add">
          <ac:chgData name="Manikandan Krishnankutty" userId="84c5ff3086e49b19" providerId="LiveId" clId="{33772F05-7887-4DE1-925A-9A5A58DA369E}" dt="2024-07-22T17:58:59.671" v="643" actId="26606"/>
          <ac:spMkLst>
            <pc:docMk/>
            <pc:sldMk cId="2600879705" sldId="347"/>
            <ac:spMk id="13" creationId="{5E107275-3853-46FD-A241-DE4355A42675}"/>
          </ac:spMkLst>
        </pc:spChg>
        <pc:graphicFrameChg chg="mod modGraphic">
          <ac:chgData name="Manikandan Krishnankutty" userId="84c5ff3086e49b19" providerId="LiveId" clId="{33772F05-7887-4DE1-925A-9A5A58DA369E}" dt="2024-07-22T17:58:59.671" v="643" actId="26606"/>
          <ac:graphicFrameMkLst>
            <pc:docMk/>
            <pc:sldMk cId="2600879705" sldId="347"/>
            <ac:graphicFrameMk id="6" creationId="{3AF31B34-E3EC-1992-E4A4-0E346444F41B}"/>
          </ac:graphicFrameMkLst>
        </pc:graphicFrameChg>
      </pc:sldChg>
      <pc:sldChg chg="addSp modSp add del mod setBg">
        <pc:chgData name="Manikandan Krishnankutty" userId="84c5ff3086e49b19" providerId="LiveId" clId="{33772F05-7887-4DE1-925A-9A5A58DA369E}" dt="2024-07-22T18:23:59.783" v="743" actId="47"/>
        <pc:sldMkLst>
          <pc:docMk/>
          <pc:sldMk cId="1889414843" sldId="348"/>
        </pc:sldMkLst>
        <pc:spChg chg="mod">
          <ac:chgData name="Manikandan Krishnankutty" userId="84c5ff3086e49b19" providerId="LiveId" clId="{33772F05-7887-4DE1-925A-9A5A58DA369E}" dt="2024-07-20T08:36:43.173" v="39" actId="26606"/>
          <ac:spMkLst>
            <pc:docMk/>
            <pc:sldMk cId="1889414843" sldId="348"/>
            <ac:spMk id="2" creationId="{00000000-0000-0000-0000-000000000000}"/>
          </ac:spMkLst>
        </pc:spChg>
        <pc:spChg chg="mod">
          <ac:chgData name="Manikandan Krishnankutty" userId="84c5ff3086e49b19" providerId="LiveId" clId="{33772F05-7887-4DE1-925A-9A5A58DA369E}" dt="2024-07-20T08:36:43.173" v="39" actId="26606"/>
          <ac:spMkLst>
            <pc:docMk/>
            <pc:sldMk cId="1889414843" sldId="348"/>
            <ac:spMk id="3" creationId="{00000000-0000-0000-0000-000000000000}"/>
          </ac:spMkLst>
        </pc:spChg>
        <pc:spChg chg="add">
          <ac:chgData name="Manikandan Krishnankutty" userId="84c5ff3086e49b19" providerId="LiveId" clId="{33772F05-7887-4DE1-925A-9A5A58DA369E}" dt="2024-07-20T08:36:43.173" v="39" actId="26606"/>
          <ac:spMkLst>
            <pc:docMk/>
            <pc:sldMk cId="1889414843" sldId="348"/>
            <ac:spMk id="8" creationId="{6F5A5072-7B47-4D32-B52A-4EBBF590B8A5}"/>
          </ac:spMkLst>
        </pc:spChg>
        <pc:spChg chg="add">
          <ac:chgData name="Manikandan Krishnankutty" userId="84c5ff3086e49b19" providerId="LiveId" clId="{33772F05-7887-4DE1-925A-9A5A58DA369E}" dt="2024-07-20T08:36:43.173" v="39" actId="26606"/>
          <ac:spMkLst>
            <pc:docMk/>
            <pc:sldMk cId="1889414843" sldId="348"/>
            <ac:spMk id="10" creationId="{9715DAF0-AE1B-46C9-8A6B-DB2AA05AB91D}"/>
          </ac:spMkLst>
        </pc:spChg>
        <pc:spChg chg="add">
          <ac:chgData name="Manikandan Krishnankutty" userId="84c5ff3086e49b19" providerId="LiveId" clId="{33772F05-7887-4DE1-925A-9A5A58DA369E}" dt="2024-07-20T08:36:43.173" v="39" actId="26606"/>
          <ac:spMkLst>
            <pc:docMk/>
            <pc:sldMk cId="1889414843" sldId="348"/>
            <ac:spMk id="12" creationId="{6016219D-510E-4184-9090-6D5578A87BD1}"/>
          </ac:spMkLst>
        </pc:spChg>
        <pc:spChg chg="add">
          <ac:chgData name="Manikandan Krishnankutty" userId="84c5ff3086e49b19" providerId="LiveId" clId="{33772F05-7887-4DE1-925A-9A5A58DA369E}" dt="2024-07-20T08:36:43.173" v="39" actId="26606"/>
          <ac:spMkLst>
            <pc:docMk/>
            <pc:sldMk cId="1889414843" sldId="348"/>
            <ac:spMk id="14" creationId="{AFF4A713-7B75-4B21-90D7-5AB19547C728}"/>
          </ac:spMkLst>
        </pc:spChg>
        <pc:spChg chg="add">
          <ac:chgData name="Manikandan Krishnankutty" userId="84c5ff3086e49b19" providerId="LiveId" clId="{33772F05-7887-4DE1-925A-9A5A58DA369E}" dt="2024-07-20T08:36:43.173" v="39" actId="26606"/>
          <ac:spMkLst>
            <pc:docMk/>
            <pc:sldMk cId="1889414843" sldId="348"/>
            <ac:spMk id="16" creationId="{DC631C0B-6DA6-4E57-8231-CE32B3434A7E}"/>
          </ac:spMkLst>
        </pc:spChg>
        <pc:spChg chg="add">
          <ac:chgData name="Manikandan Krishnankutty" userId="84c5ff3086e49b19" providerId="LiveId" clId="{33772F05-7887-4DE1-925A-9A5A58DA369E}" dt="2024-07-20T08:36:43.173" v="39" actId="26606"/>
          <ac:spMkLst>
            <pc:docMk/>
            <pc:sldMk cId="1889414843" sldId="348"/>
            <ac:spMk id="18" creationId="{C29501E6-A978-4A61-9689-9085AF97A53A}"/>
          </ac:spMkLst>
        </pc:spChg>
        <pc:picChg chg="add mod">
          <ac:chgData name="Manikandan Krishnankutty" userId="84c5ff3086e49b19" providerId="LiveId" clId="{33772F05-7887-4DE1-925A-9A5A58DA369E}" dt="2024-07-20T08:40:14.593" v="43" actId="1076"/>
          <ac:picMkLst>
            <pc:docMk/>
            <pc:sldMk cId="1889414843" sldId="348"/>
            <ac:picMk id="5" creationId="{FF79E0BB-982B-6C23-247A-5C277F12B454}"/>
          </ac:picMkLst>
        </pc:picChg>
      </pc:sldChg>
      <pc:sldChg chg="addSp delSp modSp mod setBg setClrOvrMap">
        <pc:chgData name="Manikandan Krishnankutty" userId="84c5ff3086e49b19" providerId="LiveId" clId="{33772F05-7887-4DE1-925A-9A5A58DA369E}" dt="2024-07-23T02:33:11.630" v="794"/>
        <pc:sldMkLst>
          <pc:docMk/>
          <pc:sldMk cId="2808210470" sldId="349"/>
        </pc:sldMkLst>
        <pc:spChg chg="mod">
          <ac:chgData name="Manikandan Krishnankutty" userId="84c5ff3086e49b19" providerId="LiveId" clId="{33772F05-7887-4DE1-925A-9A5A58DA369E}" dt="2024-07-23T02:33:11.072" v="792" actId="26606"/>
          <ac:spMkLst>
            <pc:docMk/>
            <pc:sldMk cId="2808210470" sldId="349"/>
            <ac:spMk id="2" creationId="{BC4AD831-339F-C4A6-AFC6-DDA345A82ADD}"/>
          </ac:spMkLst>
        </pc:spChg>
        <pc:spChg chg="mod">
          <ac:chgData name="Manikandan Krishnankutty" userId="84c5ff3086e49b19" providerId="LiveId" clId="{33772F05-7887-4DE1-925A-9A5A58DA369E}" dt="2024-07-23T02:33:11.072" v="792" actId="26606"/>
          <ac:spMkLst>
            <pc:docMk/>
            <pc:sldMk cId="2808210470" sldId="349"/>
            <ac:spMk id="3" creationId="{95FCA4EC-E874-36E1-7ED3-B5FCAC10060B}"/>
          </ac:spMkLst>
        </pc:spChg>
        <pc:spChg chg="add del">
          <ac:chgData name="Manikandan Krishnankutty" userId="84c5ff3086e49b19" providerId="LiveId" clId="{33772F05-7887-4DE1-925A-9A5A58DA369E}" dt="2024-07-22T18:12:29.437" v="699" actId="26606"/>
          <ac:spMkLst>
            <pc:docMk/>
            <pc:sldMk cId="2808210470" sldId="349"/>
            <ac:spMk id="10" creationId="{E91DC736-0EF8-4F87-9146-EBF1D2EE4D3D}"/>
          </ac:spMkLst>
        </pc:spChg>
        <pc:spChg chg="add del">
          <ac:chgData name="Manikandan Krishnankutty" userId="84c5ff3086e49b19" providerId="LiveId" clId="{33772F05-7887-4DE1-925A-9A5A58DA369E}" dt="2024-07-22T18:12:29.437" v="699" actId="26606"/>
          <ac:spMkLst>
            <pc:docMk/>
            <pc:sldMk cId="2808210470" sldId="349"/>
            <ac:spMk id="12" creationId="{097CD68E-23E3-4007-8847-CD0944C4F7BE}"/>
          </ac:spMkLst>
        </pc:spChg>
        <pc:spChg chg="add del">
          <ac:chgData name="Manikandan Krishnankutty" userId="84c5ff3086e49b19" providerId="LiveId" clId="{33772F05-7887-4DE1-925A-9A5A58DA369E}" dt="2024-07-22T18:12:29.437" v="699" actId="26606"/>
          <ac:spMkLst>
            <pc:docMk/>
            <pc:sldMk cId="2808210470" sldId="349"/>
            <ac:spMk id="14" creationId="{AF2F604E-43BE-4DC3-B983-E071523364F8}"/>
          </ac:spMkLst>
        </pc:spChg>
        <pc:spChg chg="add del">
          <ac:chgData name="Manikandan Krishnankutty" userId="84c5ff3086e49b19" providerId="LiveId" clId="{33772F05-7887-4DE1-925A-9A5A58DA369E}" dt="2024-07-22T18:12:29.437" v="699" actId="26606"/>
          <ac:spMkLst>
            <pc:docMk/>
            <pc:sldMk cId="2808210470" sldId="349"/>
            <ac:spMk id="16" creationId="{08C9B587-E65E-4B52-B37C-ABEBB6E87928}"/>
          </ac:spMkLst>
        </pc:spChg>
        <pc:spChg chg="add del">
          <ac:chgData name="Manikandan Krishnankutty" userId="84c5ff3086e49b19" providerId="LiveId" clId="{33772F05-7887-4DE1-925A-9A5A58DA369E}" dt="2024-07-22T18:12:31.916" v="701" actId="26606"/>
          <ac:spMkLst>
            <pc:docMk/>
            <pc:sldMk cId="2808210470" sldId="349"/>
            <ac:spMk id="18" creationId="{71B2258F-86CA-4D4D-8270-BC05FCDEBFB3}"/>
          </ac:spMkLst>
        </pc:spChg>
        <pc:spChg chg="add del">
          <ac:chgData name="Manikandan Krishnankutty" userId="84c5ff3086e49b19" providerId="LiveId" clId="{33772F05-7887-4DE1-925A-9A5A58DA369E}" dt="2024-07-22T18:12:35.389" v="703" actId="26606"/>
          <ac:spMkLst>
            <pc:docMk/>
            <pc:sldMk cId="2808210470" sldId="349"/>
            <ac:spMk id="20" creationId="{E91DC736-0EF8-4F87-9146-EBF1D2EE4D3D}"/>
          </ac:spMkLst>
        </pc:spChg>
        <pc:spChg chg="add del">
          <ac:chgData name="Manikandan Krishnankutty" userId="84c5ff3086e49b19" providerId="LiveId" clId="{33772F05-7887-4DE1-925A-9A5A58DA369E}" dt="2024-07-22T18:12:35.389" v="703" actId="26606"/>
          <ac:spMkLst>
            <pc:docMk/>
            <pc:sldMk cId="2808210470" sldId="349"/>
            <ac:spMk id="21" creationId="{097CD68E-23E3-4007-8847-CD0944C4F7BE}"/>
          </ac:spMkLst>
        </pc:spChg>
        <pc:spChg chg="add del">
          <ac:chgData name="Manikandan Krishnankutty" userId="84c5ff3086e49b19" providerId="LiveId" clId="{33772F05-7887-4DE1-925A-9A5A58DA369E}" dt="2024-07-22T18:12:35.389" v="703" actId="26606"/>
          <ac:spMkLst>
            <pc:docMk/>
            <pc:sldMk cId="2808210470" sldId="349"/>
            <ac:spMk id="22" creationId="{AF2F604E-43BE-4DC3-B983-E071523364F8}"/>
          </ac:spMkLst>
        </pc:spChg>
        <pc:spChg chg="add del">
          <ac:chgData name="Manikandan Krishnankutty" userId="84c5ff3086e49b19" providerId="LiveId" clId="{33772F05-7887-4DE1-925A-9A5A58DA369E}" dt="2024-07-22T18:12:35.389" v="703" actId="26606"/>
          <ac:spMkLst>
            <pc:docMk/>
            <pc:sldMk cId="2808210470" sldId="349"/>
            <ac:spMk id="23" creationId="{08C9B587-E65E-4B52-B37C-ABEBB6E87928}"/>
          </ac:spMkLst>
        </pc:spChg>
        <pc:spChg chg="add del">
          <ac:chgData name="Manikandan Krishnankutty" userId="84c5ff3086e49b19" providerId="LiveId" clId="{33772F05-7887-4DE1-925A-9A5A58DA369E}" dt="2024-07-22T18:12:46.862" v="705" actId="26606"/>
          <ac:spMkLst>
            <pc:docMk/>
            <pc:sldMk cId="2808210470" sldId="349"/>
            <ac:spMk id="25" creationId="{06DA9DF9-31F7-4056-B42E-878CC92417B8}"/>
          </ac:spMkLst>
        </pc:spChg>
        <pc:spChg chg="add del">
          <ac:chgData name="Manikandan Krishnankutty" userId="84c5ff3086e49b19" providerId="LiveId" clId="{33772F05-7887-4DE1-925A-9A5A58DA369E}" dt="2024-07-23T02:33:11.072" v="792" actId="26606"/>
          <ac:spMkLst>
            <pc:docMk/>
            <pc:sldMk cId="2808210470" sldId="349"/>
            <ac:spMk id="27" creationId="{E91DC736-0EF8-4F87-9146-EBF1D2EE4D3D}"/>
          </ac:spMkLst>
        </pc:spChg>
        <pc:spChg chg="add del">
          <ac:chgData name="Manikandan Krishnankutty" userId="84c5ff3086e49b19" providerId="LiveId" clId="{33772F05-7887-4DE1-925A-9A5A58DA369E}" dt="2024-07-23T02:33:11.072" v="792" actId="26606"/>
          <ac:spMkLst>
            <pc:docMk/>
            <pc:sldMk cId="2808210470" sldId="349"/>
            <ac:spMk id="28" creationId="{097CD68E-23E3-4007-8847-CD0944C4F7BE}"/>
          </ac:spMkLst>
        </pc:spChg>
        <pc:spChg chg="add del">
          <ac:chgData name="Manikandan Krishnankutty" userId="84c5ff3086e49b19" providerId="LiveId" clId="{33772F05-7887-4DE1-925A-9A5A58DA369E}" dt="2024-07-23T02:33:11.072" v="792" actId="26606"/>
          <ac:spMkLst>
            <pc:docMk/>
            <pc:sldMk cId="2808210470" sldId="349"/>
            <ac:spMk id="29" creationId="{AF2F604E-43BE-4DC3-B983-E071523364F8}"/>
          </ac:spMkLst>
        </pc:spChg>
        <pc:spChg chg="add del">
          <ac:chgData name="Manikandan Krishnankutty" userId="84c5ff3086e49b19" providerId="LiveId" clId="{33772F05-7887-4DE1-925A-9A5A58DA369E}" dt="2024-07-23T02:33:11.072" v="792" actId="26606"/>
          <ac:spMkLst>
            <pc:docMk/>
            <pc:sldMk cId="2808210470" sldId="349"/>
            <ac:spMk id="30" creationId="{08C9B587-E65E-4B52-B37C-ABEBB6E87928}"/>
          </ac:spMkLst>
        </pc:spChg>
        <pc:spChg chg="add del">
          <ac:chgData name="Manikandan Krishnankutty" userId="84c5ff3086e49b19" providerId="LiveId" clId="{33772F05-7887-4DE1-925A-9A5A58DA369E}" dt="2024-07-23T02:33:11.072" v="792" actId="26606"/>
          <ac:spMkLst>
            <pc:docMk/>
            <pc:sldMk cId="2808210470" sldId="349"/>
            <ac:spMk id="35" creationId="{27BDFED6-6E33-4606-AFE2-886ADB1C018E}"/>
          </ac:spMkLst>
        </pc:spChg>
        <pc:spChg chg="add del">
          <ac:chgData name="Manikandan Krishnankutty" userId="84c5ff3086e49b19" providerId="LiveId" clId="{33772F05-7887-4DE1-925A-9A5A58DA369E}" dt="2024-07-23T02:33:11.072" v="792" actId="26606"/>
          <ac:spMkLst>
            <pc:docMk/>
            <pc:sldMk cId="2808210470" sldId="349"/>
            <ac:spMk id="37" creationId="{890DEF05-784E-4B61-89E4-04C4ECF4E5A0}"/>
          </ac:spMkLst>
        </pc:spChg>
        <pc:picChg chg="add mod ord">
          <ac:chgData name="Manikandan Krishnankutty" userId="84c5ff3086e49b19" providerId="LiveId" clId="{33772F05-7887-4DE1-925A-9A5A58DA369E}" dt="2024-07-23T02:33:11.072" v="792" actId="26606"/>
          <ac:picMkLst>
            <pc:docMk/>
            <pc:sldMk cId="2808210470" sldId="349"/>
            <ac:picMk id="5" creationId="{082DDBCC-2998-5771-9170-F5E6B15AF97F}"/>
          </ac:picMkLst>
        </pc:picChg>
        <pc:picChg chg="add mod ord">
          <ac:chgData name="Manikandan Krishnankutty" userId="84c5ff3086e49b19" providerId="LiveId" clId="{33772F05-7887-4DE1-925A-9A5A58DA369E}" dt="2024-07-23T02:33:11.630" v="794"/>
          <ac:picMkLst>
            <pc:docMk/>
            <pc:sldMk cId="2808210470" sldId="349"/>
            <ac:picMk id="6" creationId="{91E0468B-A7C8-A4E9-A4EF-3BEB8F105A7A}"/>
          </ac:picMkLst>
        </pc:picChg>
        <pc:cxnChg chg="add del">
          <ac:chgData name="Manikandan Krishnankutty" userId="84c5ff3086e49b19" providerId="LiveId" clId="{33772F05-7887-4DE1-925A-9A5A58DA369E}" dt="2024-07-23T02:33:11.072" v="792" actId="26606"/>
          <ac:cxnSpMkLst>
            <pc:docMk/>
            <pc:sldMk cId="2808210470" sldId="349"/>
            <ac:cxnSpMk id="39" creationId="{C41BAEC7-F7B0-4224-8B18-8F74B7D87F0B}"/>
          </ac:cxnSpMkLst>
        </pc:cxnChg>
      </pc:sldChg>
      <pc:sldChg chg="addSp delSp modSp add mod">
        <pc:chgData name="Manikandan Krishnankutty" userId="84c5ff3086e49b19" providerId="LiveId" clId="{33772F05-7887-4DE1-925A-9A5A58DA369E}" dt="2024-07-22T12:14:31.259" v="339" actId="26606"/>
        <pc:sldMkLst>
          <pc:docMk/>
          <pc:sldMk cId="1373589841" sldId="350"/>
        </pc:sldMkLst>
        <pc:spChg chg="mod">
          <ac:chgData name="Manikandan Krishnankutty" userId="84c5ff3086e49b19" providerId="LiveId" clId="{33772F05-7887-4DE1-925A-9A5A58DA369E}" dt="2024-07-22T12:14:31.259" v="339" actId="26606"/>
          <ac:spMkLst>
            <pc:docMk/>
            <pc:sldMk cId="1373589841" sldId="350"/>
            <ac:spMk id="2" creationId="{1F9F0DA1-4A6C-D53F-CDF7-A53A0184CEEB}"/>
          </ac:spMkLst>
        </pc:spChg>
        <pc:spChg chg="mod">
          <ac:chgData name="Manikandan Krishnankutty" userId="84c5ff3086e49b19" providerId="LiveId" clId="{33772F05-7887-4DE1-925A-9A5A58DA369E}" dt="2024-07-22T12:14:31.259" v="339" actId="26606"/>
          <ac:spMkLst>
            <pc:docMk/>
            <pc:sldMk cId="1373589841" sldId="350"/>
            <ac:spMk id="3" creationId="{2E03AA86-A294-8529-4BC8-64054E912A79}"/>
          </ac:spMkLst>
        </pc:spChg>
        <pc:spChg chg="del">
          <ac:chgData name="Manikandan Krishnankutty" userId="84c5ff3086e49b19" providerId="LiveId" clId="{33772F05-7887-4DE1-925A-9A5A58DA369E}" dt="2024-07-22T12:14:31.259" v="339" actId="26606"/>
          <ac:spMkLst>
            <pc:docMk/>
            <pc:sldMk cId="1373589841" sldId="350"/>
            <ac:spMk id="32" creationId="{0671A8AE-40A1-4631-A6B8-581AFF065482}"/>
          </ac:spMkLst>
        </pc:spChg>
        <pc:spChg chg="del">
          <ac:chgData name="Manikandan Krishnankutty" userId="84c5ff3086e49b19" providerId="LiveId" clId="{33772F05-7887-4DE1-925A-9A5A58DA369E}" dt="2024-07-22T12:14:31.259" v="339" actId="26606"/>
          <ac:spMkLst>
            <pc:docMk/>
            <pc:sldMk cId="1373589841" sldId="350"/>
            <ac:spMk id="34" creationId="{AB58EF07-17C2-48CF-ABB0-EEF1F17CB8F0}"/>
          </ac:spMkLst>
        </pc:spChg>
        <pc:spChg chg="del">
          <ac:chgData name="Manikandan Krishnankutty" userId="84c5ff3086e49b19" providerId="LiveId" clId="{33772F05-7887-4DE1-925A-9A5A58DA369E}" dt="2024-07-22T12:14:31.259" v="339" actId="26606"/>
          <ac:spMkLst>
            <pc:docMk/>
            <pc:sldMk cId="1373589841" sldId="350"/>
            <ac:spMk id="36" creationId="{AF2F604E-43BE-4DC3-B983-E071523364F8}"/>
          </ac:spMkLst>
        </pc:spChg>
        <pc:spChg chg="del">
          <ac:chgData name="Manikandan Krishnankutty" userId="84c5ff3086e49b19" providerId="LiveId" clId="{33772F05-7887-4DE1-925A-9A5A58DA369E}" dt="2024-07-22T12:14:31.259" v="339" actId="26606"/>
          <ac:spMkLst>
            <pc:docMk/>
            <pc:sldMk cId="1373589841" sldId="350"/>
            <ac:spMk id="38" creationId="{08C9B587-E65E-4B52-B37C-ABEBB6E87928}"/>
          </ac:spMkLst>
        </pc:spChg>
        <pc:spChg chg="add">
          <ac:chgData name="Manikandan Krishnankutty" userId="84c5ff3086e49b19" providerId="LiveId" clId="{33772F05-7887-4DE1-925A-9A5A58DA369E}" dt="2024-07-22T12:14:31.259" v="339" actId="26606"/>
          <ac:spMkLst>
            <pc:docMk/>
            <pc:sldMk cId="1373589841" sldId="350"/>
            <ac:spMk id="43" creationId="{E91DC736-0EF8-4F87-9146-EBF1D2EE4D3D}"/>
          </ac:spMkLst>
        </pc:spChg>
        <pc:spChg chg="add">
          <ac:chgData name="Manikandan Krishnankutty" userId="84c5ff3086e49b19" providerId="LiveId" clId="{33772F05-7887-4DE1-925A-9A5A58DA369E}" dt="2024-07-22T12:14:31.259" v="339" actId="26606"/>
          <ac:spMkLst>
            <pc:docMk/>
            <pc:sldMk cId="1373589841" sldId="350"/>
            <ac:spMk id="45" creationId="{097CD68E-23E3-4007-8847-CD0944C4F7BE}"/>
          </ac:spMkLst>
        </pc:spChg>
        <pc:spChg chg="add">
          <ac:chgData name="Manikandan Krishnankutty" userId="84c5ff3086e49b19" providerId="LiveId" clId="{33772F05-7887-4DE1-925A-9A5A58DA369E}" dt="2024-07-22T12:14:31.259" v="339" actId="26606"/>
          <ac:spMkLst>
            <pc:docMk/>
            <pc:sldMk cId="1373589841" sldId="350"/>
            <ac:spMk id="47" creationId="{AF2F604E-43BE-4DC3-B983-E071523364F8}"/>
          </ac:spMkLst>
        </pc:spChg>
        <pc:spChg chg="add">
          <ac:chgData name="Manikandan Krishnankutty" userId="84c5ff3086e49b19" providerId="LiveId" clId="{33772F05-7887-4DE1-925A-9A5A58DA369E}" dt="2024-07-22T12:14:31.259" v="339" actId="26606"/>
          <ac:spMkLst>
            <pc:docMk/>
            <pc:sldMk cId="1373589841" sldId="350"/>
            <ac:spMk id="49" creationId="{08C9B587-E65E-4B52-B37C-ABEBB6E87928}"/>
          </ac:spMkLst>
        </pc:spChg>
      </pc:sldChg>
      <pc:sldChg chg="addSp delSp modSp add del mod">
        <pc:chgData name="Manikandan Krishnankutty" userId="84c5ff3086e49b19" providerId="LiveId" clId="{33772F05-7887-4DE1-925A-9A5A58DA369E}" dt="2024-07-22T17:36:45.263" v="599" actId="47"/>
        <pc:sldMkLst>
          <pc:docMk/>
          <pc:sldMk cId="3205627039" sldId="351"/>
        </pc:sldMkLst>
        <pc:spChg chg="mod">
          <ac:chgData name="Manikandan Krishnankutty" userId="84c5ff3086e49b19" providerId="LiveId" clId="{33772F05-7887-4DE1-925A-9A5A58DA369E}" dt="2024-07-22T17:21:07.932" v="531" actId="26606"/>
          <ac:spMkLst>
            <pc:docMk/>
            <pc:sldMk cId="3205627039" sldId="351"/>
            <ac:spMk id="2" creationId="{48BF42C5-2204-E4FB-BB53-2CA29C4F956C}"/>
          </ac:spMkLst>
        </pc:spChg>
        <pc:spChg chg="mod">
          <ac:chgData name="Manikandan Krishnankutty" userId="84c5ff3086e49b19" providerId="LiveId" clId="{33772F05-7887-4DE1-925A-9A5A58DA369E}" dt="2024-07-22T17:21:07.932" v="531" actId="26606"/>
          <ac:spMkLst>
            <pc:docMk/>
            <pc:sldMk cId="3205627039" sldId="351"/>
            <ac:spMk id="3" creationId="{AA73A9B5-FC74-E649-7BF0-FE8362AD3422}"/>
          </ac:spMkLst>
        </pc:spChg>
        <pc:spChg chg="add del">
          <ac:chgData name="Manikandan Krishnankutty" userId="84c5ff3086e49b19" providerId="LiveId" clId="{33772F05-7887-4DE1-925A-9A5A58DA369E}" dt="2024-07-22T17:21:07.932" v="531" actId="26606"/>
          <ac:spMkLst>
            <pc:docMk/>
            <pc:sldMk cId="3205627039" sldId="351"/>
            <ac:spMk id="10" creationId="{ECC07320-C2CA-4E29-8481-9D9E143C7788}"/>
          </ac:spMkLst>
        </pc:spChg>
        <pc:spChg chg="add del">
          <ac:chgData name="Manikandan Krishnankutty" userId="84c5ff3086e49b19" providerId="LiveId" clId="{33772F05-7887-4DE1-925A-9A5A58DA369E}" dt="2024-07-22T17:21:07.932" v="531" actId="26606"/>
          <ac:spMkLst>
            <pc:docMk/>
            <pc:sldMk cId="3205627039" sldId="351"/>
            <ac:spMk id="12" creationId="{178FB36B-5BFE-42CA-BC60-1115E0D95EEC}"/>
          </ac:spMkLst>
        </pc:spChg>
        <pc:spChg chg="add del">
          <ac:chgData name="Manikandan Krishnankutty" userId="84c5ff3086e49b19" providerId="LiveId" clId="{33772F05-7887-4DE1-925A-9A5A58DA369E}" dt="2024-07-22T17:21:02.379" v="528" actId="26606"/>
          <ac:spMkLst>
            <pc:docMk/>
            <pc:sldMk cId="3205627039" sldId="351"/>
            <ac:spMk id="17" creationId="{A8384FB5-9ADC-4DDC-881B-597D56F5B15D}"/>
          </ac:spMkLst>
        </pc:spChg>
        <pc:spChg chg="add del">
          <ac:chgData name="Manikandan Krishnankutty" userId="84c5ff3086e49b19" providerId="LiveId" clId="{33772F05-7887-4DE1-925A-9A5A58DA369E}" dt="2024-07-22T17:21:02.379" v="528" actId="26606"/>
          <ac:spMkLst>
            <pc:docMk/>
            <pc:sldMk cId="3205627039" sldId="351"/>
            <ac:spMk id="19" creationId="{BC05CA36-AD6A-4ABF-9A05-52E5A143D2BB}"/>
          </ac:spMkLst>
        </pc:spChg>
        <pc:spChg chg="add del">
          <ac:chgData name="Manikandan Krishnankutty" userId="84c5ff3086e49b19" providerId="LiveId" clId="{33772F05-7887-4DE1-925A-9A5A58DA369E}" dt="2024-07-22T17:21:02.379" v="528" actId="26606"/>
          <ac:spMkLst>
            <pc:docMk/>
            <pc:sldMk cId="3205627039" sldId="351"/>
            <ac:spMk id="21" creationId="{D4331EE8-85A4-4588-8D9E-70E534D477DB}"/>
          </ac:spMkLst>
        </pc:spChg>
        <pc:spChg chg="add del">
          <ac:chgData name="Manikandan Krishnankutty" userId="84c5ff3086e49b19" providerId="LiveId" clId="{33772F05-7887-4DE1-925A-9A5A58DA369E}" dt="2024-07-22T17:21:02.379" v="528" actId="26606"/>
          <ac:spMkLst>
            <pc:docMk/>
            <pc:sldMk cId="3205627039" sldId="351"/>
            <ac:spMk id="23" creationId="{49D6C862-61CC-4B46-8080-96583D653BAB}"/>
          </ac:spMkLst>
        </pc:spChg>
        <pc:spChg chg="add del">
          <ac:chgData name="Manikandan Krishnankutty" userId="84c5ff3086e49b19" providerId="LiveId" clId="{33772F05-7887-4DE1-925A-9A5A58DA369E}" dt="2024-07-22T17:21:07.932" v="530" actId="26606"/>
          <ac:spMkLst>
            <pc:docMk/>
            <pc:sldMk cId="3205627039" sldId="351"/>
            <ac:spMk id="24" creationId="{B81933D1-5615-42C7-9C0B-4EB7105CCE2D}"/>
          </ac:spMkLst>
        </pc:spChg>
        <pc:spChg chg="add del">
          <ac:chgData name="Manikandan Krishnankutty" userId="84c5ff3086e49b19" providerId="LiveId" clId="{33772F05-7887-4DE1-925A-9A5A58DA369E}" dt="2024-07-22T17:21:02.379" v="528" actId="26606"/>
          <ac:spMkLst>
            <pc:docMk/>
            <pc:sldMk cId="3205627039" sldId="351"/>
            <ac:spMk id="25" creationId="{E37EECFC-A684-4391-AE85-4CDAF5565F61}"/>
          </ac:spMkLst>
        </pc:spChg>
        <pc:spChg chg="add del">
          <ac:chgData name="Manikandan Krishnankutty" userId="84c5ff3086e49b19" providerId="LiveId" clId="{33772F05-7887-4DE1-925A-9A5A58DA369E}" dt="2024-07-22T17:21:07.932" v="530" actId="26606"/>
          <ac:spMkLst>
            <pc:docMk/>
            <pc:sldMk cId="3205627039" sldId="351"/>
            <ac:spMk id="26" creationId="{19C9EAEA-39D0-4B0E-A0EB-51E7B26740B1}"/>
          </ac:spMkLst>
        </pc:spChg>
        <pc:spChg chg="add del">
          <ac:chgData name="Manikandan Krishnankutty" userId="84c5ff3086e49b19" providerId="LiveId" clId="{33772F05-7887-4DE1-925A-9A5A58DA369E}" dt="2024-07-22T17:21:07.932" v="530" actId="26606"/>
          <ac:spMkLst>
            <pc:docMk/>
            <pc:sldMk cId="3205627039" sldId="351"/>
            <ac:spMk id="27" creationId="{20D5D19D-0789-4518-B5DC-D47ADF69D25A}"/>
          </ac:spMkLst>
        </pc:spChg>
        <pc:spChg chg="add">
          <ac:chgData name="Manikandan Krishnankutty" userId="84c5ff3086e49b19" providerId="LiveId" clId="{33772F05-7887-4DE1-925A-9A5A58DA369E}" dt="2024-07-22T17:21:07.932" v="531" actId="26606"/>
          <ac:spMkLst>
            <pc:docMk/>
            <pc:sldMk cId="3205627039" sldId="351"/>
            <ac:spMk id="31" creationId="{347D6575-0B06-40B2-9D0F-298202F6BCAC}"/>
          </ac:spMkLst>
        </pc:spChg>
        <pc:spChg chg="add">
          <ac:chgData name="Manikandan Krishnankutty" userId="84c5ff3086e49b19" providerId="LiveId" clId="{33772F05-7887-4DE1-925A-9A5A58DA369E}" dt="2024-07-22T17:21:07.932" v="531" actId="26606"/>
          <ac:spMkLst>
            <pc:docMk/>
            <pc:sldMk cId="3205627039" sldId="351"/>
            <ac:spMk id="32" creationId="{E2B33195-5BCA-4BB7-A82D-6739522687DD}"/>
          </ac:spMkLst>
        </pc:spChg>
        <pc:spChg chg="add">
          <ac:chgData name="Manikandan Krishnankutty" userId="84c5ff3086e49b19" providerId="LiveId" clId="{33772F05-7887-4DE1-925A-9A5A58DA369E}" dt="2024-07-22T17:21:07.932" v="531" actId="26606"/>
          <ac:spMkLst>
            <pc:docMk/>
            <pc:sldMk cId="3205627039" sldId="351"/>
            <ac:spMk id="33" creationId="{CF8AD9F3-9AF6-494F-83A3-2F677563935C}"/>
          </ac:spMkLst>
        </pc:spChg>
        <pc:spChg chg="add">
          <ac:chgData name="Manikandan Krishnankutty" userId="84c5ff3086e49b19" providerId="LiveId" clId="{33772F05-7887-4DE1-925A-9A5A58DA369E}" dt="2024-07-22T17:21:07.932" v="531" actId="26606"/>
          <ac:spMkLst>
            <pc:docMk/>
            <pc:sldMk cId="3205627039" sldId="351"/>
            <ac:spMk id="34" creationId="{0DA5DB8B-7E5C-4ABC-8069-A9A8806F3976}"/>
          </ac:spMkLst>
        </pc:spChg>
        <pc:grpChg chg="add del">
          <ac:chgData name="Manikandan Krishnankutty" userId="84c5ff3086e49b19" providerId="LiveId" clId="{33772F05-7887-4DE1-925A-9A5A58DA369E}" dt="2024-07-22T17:21:07.932" v="530" actId="26606"/>
          <ac:grpSpMkLst>
            <pc:docMk/>
            <pc:sldMk cId="3205627039" sldId="351"/>
            <ac:grpSpMk id="28" creationId="{032D8612-31EB-44CF-A1D0-14FD4C705424}"/>
          </ac:grpSpMkLst>
        </pc:grpChg>
        <pc:picChg chg="del">
          <ac:chgData name="Manikandan Krishnankutty" userId="84c5ff3086e49b19" providerId="LiveId" clId="{33772F05-7887-4DE1-925A-9A5A58DA369E}" dt="2024-07-22T17:19:17.885" v="523" actId="478"/>
          <ac:picMkLst>
            <pc:docMk/>
            <pc:sldMk cId="3205627039" sldId="351"/>
            <ac:picMk id="5" creationId="{A8D1E35F-0139-0659-6258-89FD643FB39B}"/>
          </ac:picMkLst>
        </pc:picChg>
        <pc:picChg chg="add mod">
          <ac:chgData name="Manikandan Krishnankutty" userId="84c5ff3086e49b19" providerId="LiveId" clId="{33772F05-7887-4DE1-925A-9A5A58DA369E}" dt="2024-07-22T17:21:07.932" v="531" actId="26606"/>
          <ac:picMkLst>
            <pc:docMk/>
            <pc:sldMk cId="3205627039" sldId="351"/>
            <ac:picMk id="6" creationId="{51DD8B21-A295-8BBC-B526-5515DE368E7C}"/>
          </ac:picMkLst>
        </pc:picChg>
      </pc:sldChg>
      <pc:sldChg chg="addSp delSp modSp add del mod setBg setClrOvrMap">
        <pc:chgData name="Manikandan Krishnankutty" userId="84c5ff3086e49b19" providerId="LiveId" clId="{33772F05-7887-4DE1-925A-9A5A58DA369E}" dt="2024-07-22T17:36:50.174" v="600" actId="47"/>
        <pc:sldMkLst>
          <pc:docMk/>
          <pc:sldMk cId="844732589" sldId="352"/>
        </pc:sldMkLst>
        <pc:spChg chg="mod">
          <ac:chgData name="Manikandan Krishnankutty" userId="84c5ff3086e49b19" providerId="LiveId" clId="{33772F05-7887-4DE1-925A-9A5A58DA369E}" dt="2024-07-22T17:32:22.118" v="588" actId="26606"/>
          <ac:spMkLst>
            <pc:docMk/>
            <pc:sldMk cId="844732589" sldId="352"/>
            <ac:spMk id="2" creationId="{48BF42C5-2204-E4FB-BB53-2CA29C4F956C}"/>
          </ac:spMkLst>
        </pc:spChg>
        <pc:spChg chg="mod">
          <ac:chgData name="Manikandan Krishnankutty" userId="84c5ff3086e49b19" providerId="LiveId" clId="{33772F05-7887-4DE1-925A-9A5A58DA369E}" dt="2024-07-22T17:32:22.118" v="588" actId="26606"/>
          <ac:spMkLst>
            <pc:docMk/>
            <pc:sldMk cId="844732589" sldId="352"/>
            <ac:spMk id="3" creationId="{AA73A9B5-FC74-E649-7BF0-FE8362AD3422}"/>
          </ac:spMkLst>
        </pc:spChg>
        <pc:spChg chg="add del">
          <ac:chgData name="Manikandan Krishnankutty" userId="84c5ff3086e49b19" providerId="LiveId" clId="{33772F05-7887-4DE1-925A-9A5A58DA369E}" dt="2024-07-22T17:32:22.118" v="588" actId="26606"/>
          <ac:spMkLst>
            <pc:docMk/>
            <pc:sldMk cId="844732589" sldId="352"/>
            <ac:spMk id="10" creationId="{ECC07320-C2CA-4E29-8481-9D9E143C7788}"/>
          </ac:spMkLst>
        </pc:spChg>
        <pc:spChg chg="add del">
          <ac:chgData name="Manikandan Krishnankutty" userId="84c5ff3086e49b19" providerId="LiveId" clId="{33772F05-7887-4DE1-925A-9A5A58DA369E}" dt="2024-07-22T17:32:22.118" v="588" actId="26606"/>
          <ac:spMkLst>
            <pc:docMk/>
            <pc:sldMk cId="844732589" sldId="352"/>
            <ac:spMk id="12" creationId="{178FB36B-5BFE-42CA-BC60-1115E0D95EEC}"/>
          </ac:spMkLst>
        </pc:spChg>
        <pc:spChg chg="add del">
          <ac:chgData name="Manikandan Krishnankutty" userId="84c5ff3086e49b19" providerId="LiveId" clId="{33772F05-7887-4DE1-925A-9A5A58DA369E}" dt="2024-07-22T17:32:19.204" v="585" actId="26606"/>
          <ac:spMkLst>
            <pc:docMk/>
            <pc:sldMk cId="844732589" sldId="352"/>
            <ac:spMk id="17" creationId="{E91DC736-0EF8-4F87-9146-EBF1D2EE4D3D}"/>
          </ac:spMkLst>
        </pc:spChg>
        <pc:spChg chg="add del">
          <ac:chgData name="Manikandan Krishnankutty" userId="84c5ff3086e49b19" providerId="LiveId" clId="{33772F05-7887-4DE1-925A-9A5A58DA369E}" dt="2024-07-22T17:32:19.204" v="585" actId="26606"/>
          <ac:spMkLst>
            <pc:docMk/>
            <pc:sldMk cId="844732589" sldId="352"/>
            <ac:spMk id="19" creationId="{097CD68E-23E3-4007-8847-CD0944C4F7BE}"/>
          </ac:spMkLst>
        </pc:spChg>
        <pc:spChg chg="add del">
          <ac:chgData name="Manikandan Krishnankutty" userId="84c5ff3086e49b19" providerId="LiveId" clId="{33772F05-7887-4DE1-925A-9A5A58DA369E}" dt="2024-07-22T17:32:19.204" v="585" actId="26606"/>
          <ac:spMkLst>
            <pc:docMk/>
            <pc:sldMk cId="844732589" sldId="352"/>
            <ac:spMk id="21" creationId="{AF2F604E-43BE-4DC3-B983-E071523364F8}"/>
          </ac:spMkLst>
        </pc:spChg>
        <pc:spChg chg="add del">
          <ac:chgData name="Manikandan Krishnankutty" userId="84c5ff3086e49b19" providerId="LiveId" clId="{33772F05-7887-4DE1-925A-9A5A58DA369E}" dt="2024-07-22T17:32:19.204" v="585" actId="26606"/>
          <ac:spMkLst>
            <pc:docMk/>
            <pc:sldMk cId="844732589" sldId="352"/>
            <ac:spMk id="23" creationId="{08C9B587-E65E-4B52-B37C-ABEBB6E87928}"/>
          </ac:spMkLst>
        </pc:spChg>
        <pc:spChg chg="add del">
          <ac:chgData name="Manikandan Krishnankutty" userId="84c5ff3086e49b19" providerId="LiveId" clId="{33772F05-7887-4DE1-925A-9A5A58DA369E}" dt="2024-07-22T17:32:22.118" v="587" actId="26606"/>
          <ac:spMkLst>
            <pc:docMk/>
            <pc:sldMk cId="844732589" sldId="352"/>
            <ac:spMk id="25" creationId="{71B2258F-86CA-4D4D-8270-BC05FCDEBFB3}"/>
          </ac:spMkLst>
        </pc:spChg>
        <pc:spChg chg="add">
          <ac:chgData name="Manikandan Krishnankutty" userId="84c5ff3086e49b19" providerId="LiveId" clId="{33772F05-7887-4DE1-925A-9A5A58DA369E}" dt="2024-07-22T17:32:22.118" v="588" actId="26606"/>
          <ac:spMkLst>
            <pc:docMk/>
            <pc:sldMk cId="844732589" sldId="352"/>
            <ac:spMk id="27" creationId="{E91DC736-0EF8-4F87-9146-EBF1D2EE4D3D}"/>
          </ac:spMkLst>
        </pc:spChg>
        <pc:spChg chg="add">
          <ac:chgData name="Manikandan Krishnankutty" userId="84c5ff3086e49b19" providerId="LiveId" clId="{33772F05-7887-4DE1-925A-9A5A58DA369E}" dt="2024-07-22T17:32:22.118" v="588" actId="26606"/>
          <ac:spMkLst>
            <pc:docMk/>
            <pc:sldMk cId="844732589" sldId="352"/>
            <ac:spMk id="28" creationId="{097CD68E-23E3-4007-8847-CD0944C4F7BE}"/>
          </ac:spMkLst>
        </pc:spChg>
        <pc:spChg chg="add">
          <ac:chgData name="Manikandan Krishnankutty" userId="84c5ff3086e49b19" providerId="LiveId" clId="{33772F05-7887-4DE1-925A-9A5A58DA369E}" dt="2024-07-22T17:32:22.118" v="588" actId="26606"/>
          <ac:spMkLst>
            <pc:docMk/>
            <pc:sldMk cId="844732589" sldId="352"/>
            <ac:spMk id="29" creationId="{AF2F604E-43BE-4DC3-B983-E071523364F8}"/>
          </ac:spMkLst>
        </pc:spChg>
        <pc:spChg chg="add">
          <ac:chgData name="Manikandan Krishnankutty" userId="84c5ff3086e49b19" providerId="LiveId" clId="{33772F05-7887-4DE1-925A-9A5A58DA369E}" dt="2024-07-22T17:32:22.118" v="588" actId="26606"/>
          <ac:spMkLst>
            <pc:docMk/>
            <pc:sldMk cId="844732589" sldId="352"/>
            <ac:spMk id="30" creationId="{08C9B587-E65E-4B52-B37C-ABEBB6E87928}"/>
          </ac:spMkLst>
        </pc:spChg>
        <pc:picChg chg="del">
          <ac:chgData name="Manikandan Krishnankutty" userId="84c5ff3086e49b19" providerId="LiveId" clId="{33772F05-7887-4DE1-925A-9A5A58DA369E}" dt="2024-07-22T17:32:07.224" v="580" actId="478"/>
          <ac:picMkLst>
            <pc:docMk/>
            <pc:sldMk cId="844732589" sldId="352"/>
            <ac:picMk id="5" creationId="{A8D1E35F-0139-0659-6258-89FD643FB39B}"/>
          </ac:picMkLst>
        </pc:picChg>
        <pc:picChg chg="add mod ord">
          <ac:chgData name="Manikandan Krishnankutty" userId="84c5ff3086e49b19" providerId="LiveId" clId="{33772F05-7887-4DE1-925A-9A5A58DA369E}" dt="2024-07-22T17:32:22.118" v="588" actId="26606"/>
          <ac:picMkLst>
            <pc:docMk/>
            <pc:sldMk cId="844732589" sldId="352"/>
            <ac:picMk id="6" creationId="{4550D4D7-5DEE-42F2-490E-ECFAD606262D}"/>
          </ac:picMkLst>
        </pc:picChg>
      </pc:sldChg>
      <pc:sldChg chg="addSp modSp add mod setBg">
        <pc:chgData name="Manikandan Krishnankutty" userId="84c5ff3086e49b19" providerId="LiveId" clId="{33772F05-7887-4DE1-925A-9A5A58DA369E}" dt="2024-07-22T17:27:09.933" v="572" actId="26606"/>
        <pc:sldMkLst>
          <pc:docMk/>
          <pc:sldMk cId="337917451" sldId="353"/>
        </pc:sldMkLst>
        <pc:spChg chg="mod">
          <ac:chgData name="Manikandan Krishnankutty" userId="84c5ff3086e49b19" providerId="LiveId" clId="{33772F05-7887-4DE1-925A-9A5A58DA369E}" dt="2024-07-22T17:27:09.933" v="572" actId="26606"/>
          <ac:spMkLst>
            <pc:docMk/>
            <pc:sldMk cId="337917451" sldId="353"/>
            <ac:spMk id="2" creationId="{4A80B720-5830-EE33-02D7-C9F9D7B380A9}"/>
          </ac:spMkLst>
        </pc:spChg>
        <pc:spChg chg="mod">
          <ac:chgData name="Manikandan Krishnankutty" userId="84c5ff3086e49b19" providerId="LiveId" clId="{33772F05-7887-4DE1-925A-9A5A58DA369E}" dt="2024-07-22T17:27:09.933" v="572" actId="26606"/>
          <ac:spMkLst>
            <pc:docMk/>
            <pc:sldMk cId="337917451" sldId="353"/>
            <ac:spMk id="3" creationId="{DC59CC0F-66E6-82E4-54A6-CC660575ED29}"/>
          </ac:spMkLst>
        </pc:spChg>
        <pc:spChg chg="add">
          <ac:chgData name="Manikandan Krishnankutty" userId="84c5ff3086e49b19" providerId="LiveId" clId="{33772F05-7887-4DE1-925A-9A5A58DA369E}" dt="2024-07-22T17:27:09.933" v="572" actId="26606"/>
          <ac:spMkLst>
            <pc:docMk/>
            <pc:sldMk cId="337917451" sldId="353"/>
            <ac:spMk id="8" creationId="{777A147A-9ED8-46B4-8660-1B3C2AA880B5}"/>
          </ac:spMkLst>
        </pc:spChg>
        <pc:spChg chg="add">
          <ac:chgData name="Manikandan Krishnankutty" userId="84c5ff3086e49b19" providerId="LiveId" clId="{33772F05-7887-4DE1-925A-9A5A58DA369E}" dt="2024-07-22T17:27:09.933" v="572" actId="26606"/>
          <ac:spMkLst>
            <pc:docMk/>
            <pc:sldMk cId="337917451" sldId="353"/>
            <ac:spMk id="10" creationId="{5D6C15A0-C087-4593-8414-2B4EC1CDC3DE}"/>
          </ac:spMkLst>
        </pc:spChg>
      </pc:sldChg>
      <pc:sldChg chg="addSp delSp modSp add mod setBg setClrOvrMap">
        <pc:chgData name="Manikandan Krishnankutty" userId="84c5ff3086e49b19" providerId="LiveId" clId="{33772F05-7887-4DE1-925A-9A5A58DA369E}" dt="2024-07-22T17:35:52.301" v="598" actId="26606"/>
        <pc:sldMkLst>
          <pc:docMk/>
          <pc:sldMk cId="3831124991" sldId="354"/>
        </pc:sldMkLst>
        <pc:spChg chg="mod">
          <ac:chgData name="Manikandan Krishnankutty" userId="84c5ff3086e49b19" providerId="LiveId" clId="{33772F05-7887-4DE1-925A-9A5A58DA369E}" dt="2024-07-22T17:35:52.289" v="597" actId="26606"/>
          <ac:spMkLst>
            <pc:docMk/>
            <pc:sldMk cId="3831124991" sldId="354"/>
            <ac:spMk id="2" creationId="{48BF42C5-2204-E4FB-BB53-2CA29C4F956C}"/>
          </ac:spMkLst>
        </pc:spChg>
        <pc:spChg chg="mod">
          <ac:chgData name="Manikandan Krishnankutty" userId="84c5ff3086e49b19" providerId="LiveId" clId="{33772F05-7887-4DE1-925A-9A5A58DA369E}" dt="2024-07-22T17:35:52.289" v="597" actId="26606"/>
          <ac:spMkLst>
            <pc:docMk/>
            <pc:sldMk cId="3831124991" sldId="354"/>
            <ac:spMk id="3" creationId="{AA73A9B5-FC74-E649-7BF0-FE8362AD3422}"/>
          </ac:spMkLst>
        </pc:spChg>
        <pc:spChg chg="add del">
          <ac:chgData name="Manikandan Krishnankutty" userId="84c5ff3086e49b19" providerId="LiveId" clId="{33772F05-7887-4DE1-925A-9A5A58DA369E}" dt="2024-07-22T17:35:52.301" v="598" actId="26606"/>
          <ac:spMkLst>
            <pc:docMk/>
            <pc:sldMk cId="3831124991" sldId="354"/>
            <ac:spMk id="27" creationId="{E91DC736-0EF8-4F87-9146-EBF1D2EE4D3D}"/>
          </ac:spMkLst>
        </pc:spChg>
        <pc:spChg chg="add del">
          <ac:chgData name="Manikandan Krishnankutty" userId="84c5ff3086e49b19" providerId="LiveId" clId="{33772F05-7887-4DE1-925A-9A5A58DA369E}" dt="2024-07-22T17:35:52.301" v="598" actId="26606"/>
          <ac:spMkLst>
            <pc:docMk/>
            <pc:sldMk cId="3831124991" sldId="354"/>
            <ac:spMk id="28" creationId="{097CD68E-23E3-4007-8847-CD0944C4F7BE}"/>
          </ac:spMkLst>
        </pc:spChg>
        <pc:spChg chg="add del">
          <ac:chgData name="Manikandan Krishnankutty" userId="84c5ff3086e49b19" providerId="LiveId" clId="{33772F05-7887-4DE1-925A-9A5A58DA369E}" dt="2024-07-22T17:35:52.301" v="598" actId="26606"/>
          <ac:spMkLst>
            <pc:docMk/>
            <pc:sldMk cId="3831124991" sldId="354"/>
            <ac:spMk id="29" creationId="{AF2F604E-43BE-4DC3-B983-E071523364F8}"/>
          </ac:spMkLst>
        </pc:spChg>
        <pc:spChg chg="add del">
          <ac:chgData name="Manikandan Krishnankutty" userId="84c5ff3086e49b19" providerId="LiveId" clId="{33772F05-7887-4DE1-925A-9A5A58DA369E}" dt="2024-07-22T17:35:52.301" v="598" actId="26606"/>
          <ac:spMkLst>
            <pc:docMk/>
            <pc:sldMk cId="3831124991" sldId="354"/>
            <ac:spMk id="30" creationId="{08C9B587-E65E-4B52-B37C-ABEBB6E87928}"/>
          </ac:spMkLst>
        </pc:spChg>
        <pc:spChg chg="add del">
          <ac:chgData name="Manikandan Krishnankutty" userId="84c5ff3086e49b19" providerId="LiveId" clId="{33772F05-7887-4DE1-925A-9A5A58DA369E}" dt="2024-07-22T17:35:49.067" v="595" actId="26606"/>
          <ac:spMkLst>
            <pc:docMk/>
            <pc:sldMk cId="3831124991" sldId="354"/>
            <ac:spMk id="35" creationId="{E91DC736-0EF8-4F87-9146-EBF1D2EE4D3D}"/>
          </ac:spMkLst>
        </pc:spChg>
        <pc:spChg chg="add del">
          <ac:chgData name="Manikandan Krishnankutty" userId="84c5ff3086e49b19" providerId="LiveId" clId="{33772F05-7887-4DE1-925A-9A5A58DA369E}" dt="2024-07-22T17:35:49.067" v="595" actId="26606"/>
          <ac:spMkLst>
            <pc:docMk/>
            <pc:sldMk cId="3831124991" sldId="354"/>
            <ac:spMk id="37" creationId="{097CD68E-23E3-4007-8847-CD0944C4F7BE}"/>
          </ac:spMkLst>
        </pc:spChg>
        <pc:spChg chg="add del">
          <ac:chgData name="Manikandan Krishnankutty" userId="84c5ff3086e49b19" providerId="LiveId" clId="{33772F05-7887-4DE1-925A-9A5A58DA369E}" dt="2024-07-22T17:35:49.067" v="595" actId="26606"/>
          <ac:spMkLst>
            <pc:docMk/>
            <pc:sldMk cId="3831124991" sldId="354"/>
            <ac:spMk id="39" creationId="{AF2F604E-43BE-4DC3-B983-E071523364F8}"/>
          </ac:spMkLst>
        </pc:spChg>
        <pc:spChg chg="add del">
          <ac:chgData name="Manikandan Krishnankutty" userId="84c5ff3086e49b19" providerId="LiveId" clId="{33772F05-7887-4DE1-925A-9A5A58DA369E}" dt="2024-07-22T17:35:49.067" v="595" actId="26606"/>
          <ac:spMkLst>
            <pc:docMk/>
            <pc:sldMk cId="3831124991" sldId="354"/>
            <ac:spMk id="41" creationId="{08C9B587-E65E-4B52-B37C-ABEBB6E87928}"/>
          </ac:spMkLst>
        </pc:spChg>
        <pc:spChg chg="add del">
          <ac:chgData name="Manikandan Krishnankutty" userId="84c5ff3086e49b19" providerId="LiveId" clId="{33772F05-7887-4DE1-925A-9A5A58DA369E}" dt="2024-07-22T17:35:52.289" v="597" actId="26606"/>
          <ac:spMkLst>
            <pc:docMk/>
            <pc:sldMk cId="3831124991" sldId="354"/>
            <ac:spMk id="43" creationId="{71B2258F-86CA-4D4D-8270-BC05FCDEBFB3}"/>
          </ac:spMkLst>
        </pc:spChg>
        <pc:spChg chg="add">
          <ac:chgData name="Manikandan Krishnankutty" userId="84c5ff3086e49b19" providerId="LiveId" clId="{33772F05-7887-4DE1-925A-9A5A58DA369E}" dt="2024-07-22T17:35:52.301" v="598" actId="26606"/>
          <ac:spMkLst>
            <pc:docMk/>
            <pc:sldMk cId="3831124991" sldId="354"/>
            <ac:spMk id="45" creationId="{E91DC736-0EF8-4F87-9146-EBF1D2EE4D3D}"/>
          </ac:spMkLst>
        </pc:spChg>
        <pc:spChg chg="add">
          <ac:chgData name="Manikandan Krishnankutty" userId="84c5ff3086e49b19" providerId="LiveId" clId="{33772F05-7887-4DE1-925A-9A5A58DA369E}" dt="2024-07-22T17:35:52.301" v="598" actId="26606"/>
          <ac:spMkLst>
            <pc:docMk/>
            <pc:sldMk cId="3831124991" sldId="354"/>
            <ac:spMk id="46" creationId="{097CD68E-23E3-4007-8847-CD0944C4F7BE}"/>
          </ac:spMkLst>
        </pc:spChg>
        <pc:spChg chg="add">
          <ac:chgData name="Manikandan Krishnankutty" userId="84c5ff3086e49b19" providerId="LiveId" clId="{33772F05-7887-4DE1-925A-9A5A58DA369E}" dt="2024-07-22T17:35:52.301" v="598" actId="26606"/>
          <ac:spMkLst>
            <pc:docMk/>
            <pc:sldMk cId="3831124991" sldId="354"/>
            <ac:spMk id="47" creationId="{AF2F604E-43BE-4DC3-B983-E071523364F8}"/>
          </ac:spMkLst>
        </pc:spChg>
        <pc:spChg chg="add">
          <ac:chgData name="Manikandan Krishnankutty" userId="84c5ff3086e49b19" providerId="LiveId" clId="{33772F05-7887-4DE1-925A-9A5A58DA369E}" dt="2024-07-22T17:35:52.301" v="598" actId="26606"/>
          <ac:spMkLst>
            <pc:docMk/>
            <pc:sldMk cId="3831124991" sldId="354"/>
            <ac:spMk id="48" creationId="{08C9B587-E65E-4B52-B37C-ABEBB6E87928}"/>
          </ac:spMkLst>
        </pc:spChg>
        <pc:picChg chg="add mod ord">
          <ac:chgData name="Manikandan Krishnankutty" userId="84c5ff3086e49b19" providerId="LiveId" clId="{33772F05-7887-4DE1-925A-9A5A58DA369E}" dt="2024-07-22T17:35:52.301" v="598" actId="26606"/>
          <ac:picMkLst>
            <pc:docMk/>
            <pc:sldMk cId="3831124991" sldId="354"/>
            <ac:picMk id="5" creationId="{F3E67B50-F2FA-564F-9D6A-4D7C97C85188}"/>
          </ac:picMkLst>
        </pc:picChg>
        <pc:picChg chg="del">
          <ac:chgData name="Manikandan Krishnankutty" userId="84c5ff3086e49b19" providerId="LiveId" clId="{33772F05-7887-4DE1-925A-9A5A58DA369E}" dt="2024-07-22T17:35:38.559" v="590" actId="478"/>
          <ac:picMkLst>
            <pc:docMk/>
            <pc:sldMk cId="3831124991" sldId="354"/>
            <ac:picMk id="6" creationId="{4550D4D7-5DEE-42F2-490E-ECFAD606262D}"/>
          </ac:picMkLst>
        </pc:picChg>
      </pc:sldChg>
      <pc:sldChg chg="addSp delSp modSp add mod setBg addAnim delAnim setClrOvrMap">
        <pc:chgData name="Manikandan Krishnankutty" userId="84c5ff3086e49b19" providerId="LiveId" clId="{33772F05-7887-4DE1-925A-9A5A58DA369E}" dt="2024-07-22T18:32:45.752" v="763" actId="478"/>
        <pc:sldMkLst>
          <pc:docMk/>
          <pc:sldMk cId="2270978365" sldId="355"/>
        </pc:sldMkLst>
        <pc:spChg chg="mod">
          <ac:chgData name="Manikandan Krishnankutty" userId="84c5ff3086e49b19" providerId="LiveId" clId="{33772F05-7887-4DE1-925A-9A5A58DA369E}" dt="2024-07-22T18:18:51.165" v="723" actId="20577"/>
          <ac:spMkLst>
            <pc:docMk/>
            <pc:sldMk cId="2270978365" sldId="355"/>
            <ac:spMk id="2" creationId="{00000000-0000-0000-0000-000000000000}"/>
          </ac:spMkLst>
        </pc:spChg>
        <pc:spChg chg="mod">
          <ac:chgData name="Manikandan Krishnankutty" userId="84c5ff3086e49b19" providerId="LiveId" clId="{33772F05-7887-4DE1-925A-9A5A58DA369E}" dt="2024-07-22T18:18:32.253" v="719" actId="26606"/>
          <ac:spMkLst>
            <pc:docMk/>
            <pc:sldMk cId="2270978365" sldId="355"/>
            <ac:spMk id="3" creationId="{00000000-0000-0000-0000-000000000000}"/>
          </ac:spMkLst>
        </pc:spChg>
        <pc:spChg chg="add del">
          <ac:chgData name="Manikandan Krishnankutty" userId="84c5ff3086e49b19" providerId="LiveId" clId="{33772F05-7887-4DE1-925A-9A5A58DA369E}" dt="2024-07-22T18:17:19.285" v="714" actId="26606"/>
          <ac:spMkLst>
            <pc:docMk/>
            <pc:sldMk cId="2270978365" sldId="355"/>
            <ac:spMk id="10" creationId="{E91DC736-0EF8-4F87-9146-EBF1D2EE4D3D}"/>
          </ac:spMkLst>
        </pc:spChg>
        <pc:spChg chg="add del">
          <ac:chgData name="Manikandan Krishnankutty" userId="84c5ff3086e49b19" providerId="LiveId" clId="{33772F05-7887-4DE1-925A-9A5A58DA369E}" dt="2024-07-22T18:17:19.285" v="714" actId="26606"/>
          <ac:spMkLst>
            <pc:docMk/>
            <pc:sldMk cId="2270978365" sldId="355"/>
            <ac:spMk id="12" creationId="{097CD68E-23E3-4007-8847-CD0944C4F7BE}"/>
          </ac:spMkLst>
        </pc:spChg>
        <pc:spChg chg="add del">
          <ac:chgData name="Manikandan Krishnankutty" userId="84c5ff3086e49b19" providerId="LiveId" clId="{33772F05-7887-4DE1-925A-9A5A58DA369E}" dt="2024-07-22T18:17:19.285" v="714" actId="26606"/>
          <ac:spMkLst>
            <pc:docMk/>
            <pc:sldMk cId="2270978365" sldId="355"/>
            <ac:spMk id="14" creationId="{AF2F604E-43BE-4DC3-B983-E071523364F8}"/>
          </ac:spMkLst>
        </pc:spChg>
        <pc:spChg chg="add del">
          <ac:chgData name="Manikandan Krishnankutty" userId="84c5ff3086e49b19" providerId="LiveId" clId="{33772F05-7887-4DE1-925A-9A5A58DA369E}" dt="2024-07-22T18:17:19.285" v="714" actId="26606"/>
          <ac:spMkLst>
            <pc:docMk/>
            <pc:sldMk cId="2270978365" sldId="355"/>
            <ac:spMk id="16" creationId="{08C9B587-E65E-4B52-B37C-ABEBB6E87928}"/>
          </ac:spMkLst>
        </pc:spChg>
        <pc:spChg chg="add del">
          <ac:chgData name="Manikandan Krishnankutty" userId="84c5ff3086e49b19" providerId="LiveId" clId="{33772F05-7887-4DE1-925A-9A5A58DA369E}" dt="2024-07-22T18:18:32.237" v="718" actId="26606"/>
          <ac:spMkLst>
            <pc:docMk/>
            <pc:sldMk cId="2270978365" sldId="355"/>
            <ac:spMk id="18" creationId="{71B2258F-86CA-4D4D-8270-BC05FCDEBFB3}"/>
          </ac:spMkLst>
        </pc:spChg>
        <pc:spChg chg="add">
          <ac:chgData name="Manikandan Krishnankutty" userId="84c5ff3086e49b19" providerId="LiveId" clId="{33772F05-7887-4DE1-925A-9A5A58DA369E}" dt="2024-07-22T18:18:32.253" v="719" actId="26606"/>
          <ac:spMkLst>
            <pc:docMk/>
            <pc:sldMk cId="2270978365" sldId="355"/>
            <ac:spMk id="20" creationId="{E91DC736-0EF8-4F87-9146-EBF1D2EE4D3D}"/>
          </ac:spMkLst>
        </pc:spChg>
        <pc:spChg chg="add">
          <ac:chgData name="Manikandan Krishnankutty" userId="84c5ff3086e49b19" providerId="LiveId" clId="{33772F05-7887-4DE1-925A-9A5A58DA369E}" dt="2024-07-22T18:18:32.253" v="719" actId="26606"/>
          <ac:spMkLst>
            <pc:docMk/>
            <pc:sldMk cId="2270978365" sldId="355"/>
            <ac:spMk id="21" creationId="{097CD68E-23E3-4007-8847-CD0944C4F7BE}"/>
          </ac:spMkLst>
        </pc:spChg>
        <pc:spChg chg="add">
          <ac:chgData name="Manikandan Krishnankutty" userId="84c5ff3086e49b19" providerId="LiveId" clId="{33772F05-7887-4DE1-925A-9A5A58DA369E}" dt="2024-07-22T18:18:32.253" v="719" actId="26606"/>
          <ac:spMkLst>
            <pc:docMk/>
            <pc:sldMk cId="2270978365" sldId="355"/>
            <ac:spMk id="22" creationId="{AF2F604E-43BE-4DC3-B983-E071523364F8}"/>
          </ac:spMkLst>
        </pc:spChg>
        <pc:spChg chg="add">
          <ac:chgData name="Manikandan Krishnankutty" userId="84c5ff3086e49b19" providerId="LiveId" clId="{33772F05-7887-4DE1-925A-9A5A58DA369E}" dt="2024-07-22T18:18:32.253" v="719" actId="26606"/>
          <ac:spMkLst>
            <pc:docMk/>
            <pc:sldMk cId="2270978365" sldId="355"/>
            <ac:spMk id="23" creationId="{08C9B587-E65E-4B52-B37C-ABEBB6E87928}"/>
          </ac:spMkLst>
        </pc:spChg>
        <pc:picChg chg="add mod ord">
          <ac:chgData name="Manikandan Krishnankutty" userId="84c5ff3086e49b19" providerId="LiveId" clId="{33772F05-7887-4DE1-925A-9A5A58DA369E}" dt="2024-07-22T18:18:32.253" v="719" actId="26606"/>
          <ac:picMkLst>
            <pc:docMk/>
            <pc:sldMk cId="2270978365" sldId="355"/>
            <ac:picMk id="5" creationId="{21B37991-C2C5-2BD7-37A4-844656BD18B8}"/>
          </ac:picMkLst>
        </pc:picChg>
        <pc:picChg chg="add del mod">
          <ac:chgData name="Manikandan Krishnankutty" userId="84c5ff3086e49b19" providerId="LiveId" clId="{33772F05-7887-4DE1-925A-9A5A58DA369E}" dt="2024-07-22T18:23:44.148" v="742" actId="478"/>
          <ac:picMkLst>
            <pc:docMk/>
            <pc:sldMk cId="2270978365" sldId="355"/>
            <ac:picMk id="6" creationId="{38B8813F-457C-5C8F-A042-C8F39095F7F0}"/>
          </ac:picMkLst>
        </pc:picChg>
        <pc:picChg chg="add del mod">
          <ac:chgData name="Manikandan Krishnankutty" userId="84c5ff3086e49b19" providerId="LiveId" clId="{33772F05-7887-4DE1-925A-9A5A58DA369E}" dt="2024-07-22T18:26:20.987" v="756" actId="478"/>
          <ac:picMkLst>
            <pc:docMk/>
            <pc:sldMk cId="2270978365" sldId="355"/>
            <ac:picMk id="8" creationId="{8A9DCD5A-B169-177D-4B6A-D5F2FE02200D}"/>
          </ac:picMkLst>
        </pc:picChg>
        <pc:picChg chg="add del mod">
          <ac:chgData name="Manikandan Krishnankutty" userId="84c5ff3086e49b19" providerId="LiveId" clId="{33772F05-7887-4DE1-925A-9A5A58DA369E}" dt="2024-07-22T18:32:45.752" v="763" actId="478"/>
          <ac:picMkLst>
            <pc:docMk/>
            <pc:sldMk cId="2270978365" sldId="355"/>
            <ac:picMk id="11" creationId="{D5B79655-C3BC-B6E4-2E7D-F598E337E17B}"/>
          </ac:picMkLst>
        </pc:picChg>
      </pc:sldChg>
      <pc:sldChg chg="addSp delSp modSp add del mod">
        <pc:chgData name="Manikandan Krishnankutty" userId="84c5ff3086e49b19" providerId="LiveId" clId="{33772F05-7887-4DE1-925A-9A5A58DA369E}" dt="2024-07-23T02:33:21.068" v="795" actId="47"/>
        <pc:sldMkLst>
          <pc:docMk/>
          <pc:sldMk cId="2754828408" sldId="356"/>
        </pc:sldMkLst>
        <pc:spChg chg="mod">
          <ac:chgData name="Manikandan Krishnankutty" userId="84c5ff3086e49b19" providerId="LiveId" clId="{33772F05-7887-4DE1-925A-9A5A58DA369E}" dt="2024-07-23T02:30:07.981" v="787" actId="14100"/>
          <ac:spMkLst>
            <pc:docMk/>
            <pc:sldMk cId="2754828408" sldId="356"/>
            <ac:spMk id="2" creationId="{00000000-0000-0000-0000-000000000000}"/>
          </ac:spMkLst>
        </pc:spChg>
        <pc:spChg chg="del">
          <ac:chgData name="Manikandan Krishnankutty" userId="84c5ff3086e49b19" providerId="LiveId" clId="{33772F05-7887-4DE1-925A-9A5A58DA369E}" dt="2024-07-23T02:28:39.344" v="773" actId="26606"/>
          <ac:spMkLst>
            <pc:docMk/>
            <pc:sldMk cId="2754828408" sldId="356"/>
            <ac:spMk id="20" creationId="{E91DC736-0EF8-4F87-9146-EBF1D2EE4D3D}"/>
          </ac:spMkLst>
        </pc:spChg>
        <pc:spChg chg="del">
          <ac:chgData name="Manikandan Krishnankutty" userId="84c5ff3086e49b19" providerId="LiveId" clId="{33772F05-7887-4DE1-925A-9A5A58DA369E}" dt="2024-07-23T02:28:39.344" v="773" actId="26606"/>
          <ac:spMkLst>
            <pc:docMk/>
            <pc:sldMk cId="2754828408" sldId="356"/>
            <ac:spMk id="21" creationId="{097CD68E-23E3-4007-8847-CD0944C4F7BE}"/>
          </ac:spMkLst>
        </pc:spChg>
        <pc:spChg chg="del">
          <ac:chgData name="Manikandan Krishnankutty" userId="84c5ff3086e49b19" providerId="LiveId" clId="{33772F05-7887-4DE1-925A-9A5A58DA369E}" dt="2024-07-23T02:28:39.344" v="773" actId="26606"/>
          <ac:spMkLst>
            <pc:docMk/>
            <pc:sldMk cId="2754828408" sldId="356"/>
            <ac:spMk id="22" creationId="{AF2F604E-43BE-4DC3-B983-E071523364F8}"/>
          </ac:spMkLst>
        </pc:spChg>
        <pc:spChg chg="del">
          <ac:chgData name="Manikandan Krishnankutty" userId="84c5ff3086e49b19" providerId="LiveId" clId="{33772F05-7887-4DE1-925A-9A5A58DA369E}" dt="2024-07-23T02:28:39.344" v="773" actId="26606"/>
          <ac:spMkLst>
            <pc:docMk/>
            <pc:sldMk cId="2754828408" sldId="356"/>
            <ac:spMk id="23" creationId="{08C9B587-E65E-4B52-B37C-ABEBB6E87928}"/>
          </ac:spMkLst>
        </pc:spChg>
        <pc:spChg chg="add">
          <ac:chgData name="Manikandan Krishnankutty" userId="84c5ff3086e49b19" providerId="LiveId" clId="{33772F05-7887-4DE1-925A-9A5A58DA369E}" dt="2024-07-23T02:28:39.344" v="773" actId="26606"/>
          <ac:spMkLst>
            <pc:docMk/>
            <pc:sldMk cId="2754828408" sldId="356"/>
            <ac:spMk id="28" creationId="{E91DC736-0EF8-4F87-9146-EBF1D2EE4D3D}"/>
          </ac:spMkLst>
        </pc:spChg>
        <pc:spChg chg="add">
          <ac:chgData name="Manikandan Krishnankutty" userId="84c5ff3086e49b19" providerId="LiveId" clId="{33772F05-7887-4DE1-925A-9A5A58DA369E}" dt="2024-07-23T02:28:39.344" v="773" actId="26606"/>
          <ac:spMkLst>
            <pc:docMk/>
            <pc:sldMk cId="2754828408" sldId="356"/>
            <ac:spMk id="30" creationId="{097CD68E-23E3-4007-8847-CD0944C4F7BE}"/>
          </ac:spMkLst>
        </pc:spChg>
        <pc:spChg chg="add">
          <ac:chgData name="Manikandan Krishnankutty" userId="84c5ff3086e49b19" providerId="LiveId" clId="{33772F05-7887-4DE1-925A-9A5A58DA369E}" dt="2024-07-23T02:28:39.344" v="773" actId="26606"/>
          <ac:spMkLst>
            <pc:docMk/>
            <pc:sldMk cId="2754828408" sldId="356"/>
            <ac:spMk id="32" creationId="{AF2F604E-43BE-4DC3-B983-E071523364F8}"/>
          </ac:spMkLst>
        </pc:spChg>
        <pc:spChg chg="add">
          <ac:chgData name="Manikandan Krishnankutty" userId="84c5ff3086e49b19" providerId="LiveId" clId="{33772F05-7887-4DE1-925A-9A5A58DA369E}" dt="2024-07-23T02:28:39.344" v="773" actId="26606"/>
          <ac:spMkLst>
            <pc:docMk/>
            <pc:sldMk cId="2754828408" sldId="356"/>
            <ac:spMk id="34" creationId="{08C9B587-E65E-4B52-B37C-ABEBB6E87928}"/>
          </ac:spMkLst>
        </pc:spChg>
        <pc:picChg chg="del">
          <ac:chgData name="Manikandan Krishnankutty" userId="84c5ff3086e49b19" providerId="LiveId" clId="{33772F05-7887-4DE1-925A-9A5A58DA369E}" dt="2024-07-23T02:28:02.739" v="769" actId="478"/>
          <ac:picMkLst>
            <pc:docMk/>
            <pc:sldMk cId="2754828408" sldId="356"/>
            <ac:picMk id="5" creationId="{21B37991-C2C5-2BD7-37A4-844656BD18B8}"/>
          </ac:picMkLst>
        </pc:picChg>
        <pc:picChg chg="add mod ord">
          <ac:chgData name="Manikandan Krishnankutty" userId="84c5ff3086e49b19" providerId="LiveId" clId="{33772F05-7887-4DE1-925A-9A5A58DA369E}" dt="2024-07-23T02:28:57.253" v="775" actId="14100"/>
          <ac:picMkLst>
            <pc:docMk/>
            <pc:sldMk cId="2754828408" sldId="356"/>
            <ac:picMk id="6" creationId="{7A9BB49E-A640-6747-EAEB-0E737D38F724}"/>
          </ac:picMkLst>
        </pc:picChg>
      </pc:sldChg>
    </pc:docChg>
  </pc:docChgLst>
  <pc:docChgLst>
    <pc:chgData name="Manikandan Krishnankutty" userId="84c5ff3086e49b19" providerId="LiveId" clId="{6BA65132-588C-494A-8793-3E0D7805EB0E}"/>
    <pc:docChg chg="undo custSel addSld delSld modSld">
      <pc:chgData name="Manikandan Krishnankutty" userId="84c5ff3086e49b19" providerId="LiveId" clId="{6BA65132-588C-494A-8793-3E0D7805EB0E}" dt="2024-07-20T07:54:40.064" v="327" actId="20577"/>
      <pc:docMkLst>
        <pc:docMk/>
      </pc:docMkLst>
      <pc:sldChg chg="modSp mod">
        <pc:chgData name="Manikandan Krishnankutty" userId="84c5ff3086e49b19" providerId="LiveId" clId="{6BA65132-588C-494A-8793-3E0D7805EB0E}" dt="2024-07-20T07:50:35.673" v="309" actId="20577"/>
        <pc:sldMkLst>
          <pc:docMk/>
          <pc:sldMk cId="278746638" sldId="263"/>
        </pc:sldMkLst>
        <pc:spChg chg="mod">
          <ac:chgData name="Manikandan Krishnankutty" userId="84c5ff3086e49b19" providerId="LiveId" clId="{6BA65132-588C-494A-8793-3E0D7805EB0E}" dt="2024-07-20T07:50:35.673" v="309" actId="20577"/>
          <ac:spMkLst>
            <pc:docMk/>
            <pc:sldMk cId="278746638" sldId="263"/>
            <ac:spMk id="3" creationId="{6C6A0E47-0D28-62B7-A124-F039BF0A338E}"/>
          </ac:spMkLst>
        </pc:spChg>
      </pc:sldChg>
      <pc:sldChg chg="modSp mod">
        <pc:chgData name="Manikandan Krishnankutty" userId="84c5ff3086e49b19" providerId="LiveId" clId="{6BA65132-588C-494A-8793-3E0D7805EB0E}" dt="2024-07-20T07:54:40.064" v="327" actId="20577"/>
        <pc:sldMkLst>
          <pc:docMk/>
          <pc:sldMk cId="749389801" sldId="277"/>
        </pc:sldMkLst>
        <pc:spChg chg="mod">
          <ac:chgData name="Manikandan Krishnankutty" userId="84c5ff3086e49b19" providerId="LiveId" clId="{6BA65132-588C-494A-8793-3E0D7805EB0E}" dt="2024-07-20T07:54:40.064" v="327" actId="20577"/>
          <ac:spMkLst>
            <pc:docMk/>
            <pc:sldMk cId="749389801" sldId="277"/>
            <ac:spMk id="3" creationId="{F2EDE9A7-1935-4D47-478B-1CC91705F91E}"/>
          </ac:spMkLst>
        </pc:spChg>
      </pc:sldChg>
      <pc:sldChg chg="modSp mod modNotesTx">
        <pc:chgData name="Manikandan Krishnankutty" userId="84c5ff3086e49b19" providerId="LiveId" clId="{6BA65132-588C-494A-8793-3E0D7805EB0E}" dt="2024-07-20T07:47:14.803" v="276" actId="20577"/>
        <pc:sldMkLst>
          <pc:docMk/>
          <pc:sldMk cId="2167579447" sldId="310"/>
        </pc:sldMkLst>
        <pc:spChg chg="mod">
          <ac:chgData name="Manikandan Krishnankutty" userId="84c5ff3086e49b19" providerId="LiveId" clId="{6BA65132-588C-494A-8793-3E0D7805EB0E}" dt="2024-07-20T07:46:23.931" v="173" actId="20577"/>
          <ac:spMkLst>
            <pc:docMk/>
            <pc:sldMk cId="2167579447" sldId="310"/>
            <ac:spMk id="3" creationId="{4B60E475-291E-D062-4143-A510ED64598E}"/>
          </ac:spMkLst>
        </pc:spChg>
      </pc:sldChg>
      <pc:sldChg chg="modSp mod">
        <pc:chgData name="Manikandan Krishnankutty" userId="84c5ff3086e49b19" providerId="LiveId" clId="{6BA65132-588C-494A-8793-3E0D7805EB0E}" dt="2024-07-20T07:49:01.705" v="297" actId="6549"/>
        <pc:sldMkLst>
          <pc:docMk/>
          <pc:sldMk cId="1956009036" sldId="323"/>
        </pc:sldMkLst>
        <pc:spChg chg="mod">
          <ac:chgData name="Manikandan Krishnankutty" userId="84c5ff3086e49b19" providerId="LiveId" clId="{6BA65132-588C-494A-8793-3E0D7805EB0E}" dt="2024-07-20T07:49:01.705" v="297" actId="6549"/>
          <ac:spMkLst>
            <pc:docMk/>
            <pc:sldMk cId="1956009036" sldId="323"/>
            <ac:spMk id="2" creationId="{8645C43E-7E2C-4F8E-4274-554487CC09D2}"/>
          </ac:spMkLst>
        </pc:spChg>
      </pc:sldChg>
      <pc:sldChg chg="modSp new mod">
        <pc:chgData name="Manikandan Krishnankutty" userId="84c5ff3086e49b19" providerId="LiveId" clId="{6BA65132-588C-494A-8793-3E0D7805EB0E}" dt="2024-07-20T07:29:23.912" v="21" actId="20577"/>
        <pc:sldMkLst>
          <pc:docMk/>
          <pc:sldMk cId="1395002646" sldId="344"/>
        </pc:sldMkLst>
        <pc:spChg chg="mod">
          <ac:chgData name="Manikandan Krishnankutty" userId="84c5ff3086e49b19" providerId="LiveId" clId="{6BA65132-588C-494A-8793-3E0D7805EB0E}" dt="2024-07-20T07:28:37.109" v="5"/>
          <ac:spMkLst>
            <pc:docMk/>
            <pc:sldMk cId="1395002646" sldId="344"/>
            <ac:spMk id="2" creationId="{E81D36AA-099F-35CA-F354-B1A389E93AFE}"/>
          </ac:spMkLst>
        </pc:spChg>
        <pc:spChg chg="mod">
          <ac:chgData name="Manikandan Krishnankutty" userId="84c5ff3086e49b19" providerId="LiveId" clId="{6BA65132-588C-494A-8793-3E0D7805EB0E}" dt="2024-07-20T07:29:23.912" v="21" actId="20577"/>
          <ac:spMkLst>
            <pc:docMk/>
            <pc:sldMk cId="1395002646" sldId="344"/>
            <ac:spMk id="3" creationId="{F9834825-BBBA-D721-7214-FFA91A46F87B}"/>
          </ac:spMkLst>
        </pc:spChg>
      </pc:sldChg>
      <pc:sldChg chg="new del">
        <pc:chgData name="Manikandan Krishnankutty" userId="84c5ff3086e49b19" providerId="LiveId" clId="{6BA65132-588C-494A-8793-3E0D7805EB0E}" dt="2024-07-20T07:28:14.393" v="1" actId="680"/>
        <pc:sldMkLst>
          <pc:docMk/>
          <pc:sldMk cId="3227572918" sldId="344"/>
        </pc:sldMkLst>
      </pc:sldChg>
      <pc:sldChg chg="addSp delSp modSp new mod">
        <pc:chgData name="Manikandan Krishnankutty" userId="84c5ff3086e49b19" providerId="LiveId" clId="{6BA65132-588C-494A-8793-3E0D7805EB0E}" dt="2024-07-20T07:37:16.890" v="53" actId="14734"/>
        <pc:sldMkLst>
          <pc:docMk/>
          <pc:sldMk cId="879906522" sldId="345"/>
        </pc:sldMkLst>
        <pc:spChg chg="mod">
          <ac:chgData name="Manikandan Krishnankutty" userId="84c5ff3086e49b19" providerId="LiveId" clId="{6BA65132-588C-494A-8793-3E0D7805EB0E}" dt="2024-07-20T07:29:39.768" v="48" actId="20577"/>
          <ac:spMkLst>
            <pc:docMk/>
            <pc:sldMk cId="879906522" sldId="345"/>
            <ac:spMk id="2" creationId="{2D093346-384A-08F7-0ED2-EF068EEC46C5}"/>
          </ac:spMkLst>
        </pc:spChg>
        <pc:spChg chg="del">
          <ac:chgData name="Manikandan Krishnankutty" userId="84c5ff3086e49b19" providerId="LiveId" clId="{6BA65132-588C-494A-8793-3E0D7805EB0E}" dt="2024-07-20T07:36:53.827" v="49"/>
          <ac:spMkLst>
            <pc:docMk/>
            <pc:sldMk cId="879906522" sldId="345"/>
            <ac:spMk id="3" creationId="{4BC91627-43FF-797E-9DE1-1F635ED7184A}"/>
          </ac:spMkLst>
        </pc:spChg>
        <pc:graphicFrameChg chg="add mod modGraphic">
          <ac:chgData name="Manikandan Krishnankutty" userId="84c5ff3086e49b19" providerId="LiveId" clId="{6BA65132-588C-494A-8793-3E0D7805EB0E}" dt="2024-07-20T07:37:16.890" v="53" actId="14734"/>
          <ac:graphicFrameMkLst>
            <pc:docMk/>
            <pc:sldMk cId="879906522" sldId="345"/>
            <ac:graphicFrameMk id="4" creationId="{51579263-4797-FD7F-DE0B-343571E6C34E}"/>
          </ac:graphicFrameMkLst>
        </pc:graphicFrameChg>
      </pc:sldChg>
      <pc:sldChg chg="addSp delSp modSp new mod">
        <pc:chgData name="Manikandan Krishnankutty" userId="84c5ff3086e49b19" providerId="LiveId" clId="{6BA65132-588C-494A-8793-3E0D7805EB0E}" dt="2024-07-20T07:42:02.499" v="109" actId="14100"/>
        <pc:sldMkLst>
          <pc:docMk/>
          <pc:sldMk cId="3889529200" sldId="346"/>
        </pc:sldMkLst>
        <pc:spChg chg="mod">
          <ac:chgData name="Manikandan Krishnankutty" userId="84c5ff3086e49b19" providerId="LiveId" clId="{6BA65132-588C-494A-8793-3E0D7805EB0E}" dt="2024-07-20T07:39:53.017" v="90" actId="20577"/>
          <ac:spMkLst>
            <pc:docMk/>
            <pc:sldMk cId="3889529200" sldId="346"/>
            <ac:spMk id="2" creationId="{86D1A5BE-25B3-B277-A91F-69AC37633591}"/>
          </ac:spMkLst>
        </pc:spChg>
        <pc:spChg chg="del">
          <ac:chgData name="Manikandan Krishnankutty" userId="84c5ff3086e49b19" providerId="LiveId" clId="{6BA65132-588C-494A-8793-3E0D7805EB0E}" dt="2024-07-20T07:41:07.589" v="91"/>
          <ac:spMkLst>
            <pc:docMk/>
            <pc:sldMk cId="3889529200" sldId="346"/>
            <ac:spMk id="3" creationId="{FB80CE96-748F-5273-C5C6-9B6F25B34ABF}"/>
          </ac:spMkLst>
        </pc:spChg>
        <pc:graphicFrameChg chg="add mod modGraphic">
          <ac:chgData name="Manikandan Krishnankutty" userId="84c5ff3086e49b19" providerId="LiveId" clId="{6BA65132-588C-494A-8793-3E0D7805EB0E}" dt="2024-07-20T07:42:02.499" v="109" actId="14100"/>
          <ac:graphicFrameMkLst>
            <pc:docMk/>
            <pc:sldMk cId="3889529200" sldId="346"/>
            <ac:graphicFrameMk id="4" creationId="{B377501E-7FB0-2A3B-43D5-7955350CE0C5}"/>
          </ac:graphicFrameMkLst>
        </pc:graphicFrameChg>
      </pc:sldChg>
      <pc:sldChg chg="addSp delSp modSp add mod">
        <pc:chgData name="Manikandan Krishnankutty" userId="84c5ff3086e49b19" providerId="LiveId" clId="{6BA65132-588C-494A-8793-3E0D7805EB0E}" dt="2024-07-20T07:39:00.099" v="63" actId="14734"/>
        <pc:sldMkLst>
          <pc:docMk/>
          <pc:sldMk cId="2600879705" sldId="347"/>
        </pc:sldMkLst>
        <pc:spChg chg="add del mod">
          <ac:chgData name="Manikandan Krishnankutty" userId="84c5ff3086e49b19" providerId="LiveId" clId="{6BA65132-588C-494A-8793-3E0D7805EB0E}" dt="2024-07-20T07:37:46.814" v="56"/>
          <ac:spMkLst>
            <pc:docMk/>
            <pc:sldMk cId="2600879705" sldId="347"/>
            <ac:spMk id="5" creationId="{726F3399-5516-0497-79E0-D51312FCDD76}"/>
          </ac:spMkLst>
        </pc:spChg>
        <pc:graphicFrameChg chg="del">
          <ac:chgData name="Manikandan Krishnankutty" userId="84c5ff3086e49b19" providerId="LiveId" clId="{6BA65132-588C-494A-8793-3E0D7805EB0E}" dt="2024-07-20T07:37:32.076" v="55" actId="478"/>
          <ac:graphicFrameMkLst>
            <pc:docMk/>
            <pc:sldMk cId="2600879705" sldId="347"/>
            <ac:graphicFrameMk id="4" creationId="{51579263-4797-FD7F-DE0B-343571E6C34E}"/>
          </ac:graphicFrameMkLst>
        </pc:graphicFrameChg>
        <pc:graphicFrameChg chg="add mod modGraphic">
          <ac:chgData name="Manikandan Krishnankutty" userId="84c5ff3086e49b19" providerId="LiveId" clId="{6BA65132-588C-494A-8793-3E0D7805EB0E}" dt="2024-07-20T07:39:00.099" v="63" actId="14734"/>
          <ac:graphicFrameMkLst>
            <pc:docMk/>
            <pc:sldMk cId="2600879705" sldId="347"/>
            <ac:graphicFrameMk id="6" creationId="{3AF31B34-E3EC-1992-E4A4-0E346444F41B}"/>
          </ac:graphicFrameMkLst>
        </pc:graphicFrameChg>
      </pc:sldChg>
    </pc:docChg>
  </pc:docChgLst>
  <pc:docChgLst>
    <pc:chgData name="Manikandan Krishnankutty" userId="84c5ff3086e49b19" providerId="LiveId" clId="{EB3F7099-4409-4245-BF45-5AF1E1C86300}"/>
    <pc:docChg chg="undo redo custSel addSld delSld modSld">
      <pc:chgData name="Manikandan Krishnankutty" userId="84c5ff3086e49b19" providerId="LiveId" clId="{EB3F7099-4409-4245-BF45-5AF1E1C86300}" dt="2024-08-21T17:19:40.928" v="377" actId="1076"/>
      <pc:docMkLst>
        <pc:docMk/>
      </pc:docMkLst>
      <pc:sldChg chg="modSp mod">
        <pc:chgData name="Manikandan Krishnankutty" userId="84c5ff3086e49b19" providerId="LiveId" clId="{EB3F7099-4409-4245-BF45-5AF1E1C86300}" dt="2024-08-21T16:33:01.122" v="13" actId="14100"/>
        <pc:sldMkLst>
          <pc:docMk/>
          <pc:sldMk cId="9308428" sldId="324"/>
        </pc:sldMkLst>
        <pc:spChg chg="mod">
          <ac:chgData name="Manikandan Krishnankutty" userId="84c5ff3086e49b19" providerId="LiveId" clId="{EB3F7099-4409-4245-BF45-5AF1E1C86300}" dt="2024-08-21T16:33:01.122" v="13" actId="14100"/>
          <ac:spMkLst>
            <pc:docMk/>
            <pc:sldMk cId="9308428" sldId="324"/>
            <ac:spMk id="2" creationId="{ADC3A2A8-96AC-1BAB-E0C8-7F8FB661016B}"/>
          </ac:spMkLst>
        </pc:spChg>
      </pc:sldChg>
      <pc:sldChg chg="modSp">
        <pc:chgData name="Manikandan Krishnankutty" userId="84c5ff3086e49b19" providerId="LiveId" clId="{EB3F7099-4409-4245-BF45-5AF1E1C86300}" dt="2024-08-21T16:33:37.287" v="14" actId="12100"/>
        <pc:sldMkLst>
          <pc:docMk/>
          <pc:sldMk cId="3727847456" sldId="325"/>
        </pc:sldMkLst>
        <pc:graphicFrameChg chg="mod">
          <ac:chgData name="Manikandan Krishnankutty" userId="84c5ff3086e49b19" providerId="LiveId" clId="{EB3F7099-4409-4245-BF45-5AF1E1C86300}" dt="2024-08-21T16:33:37.287" v="14" actId="12100"/>
          <ac:graphicFrameMkLst>
            <pc:docMk/>
            <pc:sldMk cId="3727847456" sldId="325"/>
            <ac:graphicFrameMk id="4" creationId="{AEDF194C-F954-2DE1-8F28-AF3D4F9E51E9}"/>
          </ac:graphicFrameMkLst>
        </pc:graphicFrameChg>
      </pc:sldChg>
      <pc:sldChg chg="addSp delSp modSp mod">
        <pc:chgData name="Manikandan Krishnankutty" userId="84c5ff3086e49b19" providerId="LiveId" clId="{EB3F7099-4409-4245-BF45-5AF1E1C86300}" dt="2024-08-21T16:39:12.288" v="20" actId="26606"/>
        <pc:sldMkLst>
          <pc:docMk/>
          <pc:sldMk cId="3206224805" sldId="341"/>
        </pc:sldMkLst>
        <pc:spChg chg="mod">
          <ac:chgData name="Manikandan Krishnankutty" userId="84c5ff3086e49b19" providerId="LiveId" clId="{EB3F7099-4409-4245-BF45-5AF1E1C86300}" dt="2024-08-21T16:39:12.288" v="20" actId="26606"/>
          <ac:spMkLst>
            <pc:docMk/>
            <pc:sldMk cId="3206224805" sldId="341"/>
            <ac:spMk id="2" creationId="{54CB6A69-DDCB-B44A-2707-766A3272719C}"/>
          </ac:spMkLst>
        </pc:spChg>
        <pc:spChg chg="mod">
          <ac:chgData name="Manikandan Krishnankutty" userId="84c5ff3086e49b19" providerId="LiveId" clId="{EB3F7099-4409-4245-BF45-5AF1E1C86300}" dt="2024-08-21T16:39:12.288" v="20" actId="26606"/>
          <ac:spMkLst>
            <pc:docMk/>
            <pc:sldMk cId="3206224805" sldId="341"/>
            <ac:spMk id="3" creationId="{D7EBF6B9-91A5-230B-AD79-930DCBA9D6FA}"/>
          </ac:spMkLst>
        </pc:spChg>
        <pc:spChg chg="del">
          <ac:chgData name="Manikandan Krishnankutty" userId="84c5ff3086e49b19" providerId="LiveId" clId="{EB3F7099-4409-4245-BF45-5AF1E1C86300}" dt="2024-08-21T16:39:12.288" v="20" actId="26606"/>
          <ac:spMkLst>
            <pc:docMk/>
            <pc:sldMk cId="3206224805" sldId="341"/>
            <ac:spMk id="19" creationId="{097CD68E-23E3-4007-8847-CD0944C4F7BE}"/>
          </ac:spMkLst>
        </pc:spChg>
        <pc:spChg chg="del">
          <ac:chgData name="Manikandan Krishnankutty" userId="84c5ff3086e49b19" providerId="LiveId" clId="{EB3F7099-4409-4245-BF45-5AF1E1C86300}" dt="2024-08-21T16:39:12.288" v="20" actId="26606"/>
          <ac:spMkLst>
            <pc:docMk/>
            <pc:sldMk cId="3206224805" sldId="341"/>
            <ac:spMk id="20" creationId="{E91DC736-0EF8-4F87-9146-EBF1D2EE4D3D}"/>
          </ac:spMkLst>
        </pc:spChg>
        <pc:spChg chg="del">
          <ac:chgData name="Manikandan Krishnankutty" userId="84c5ff3086e49b19" providerId="LiveId" clId="{EB3F7099-4409-4245-BF45-5AF1E1C86300}" dt="2024-08-21T16:39:12.288" v="20" actId="26606"/>
          <ac:spMkLst>
            <pc:docMk/>
            <pc:sldMk cId="3206224805" sldId="341"/>
            <ac:spMk id="21" creationId="{AF2F604E-43BE-4DC3-B983-E071523364F8}"/>
          </ac:spMkLst>
        </pc:spChg>
        <pc:spChg chg="del">
          <ac:chgData name="Manikandan Krishnankutty" userId="84c5ff3086e49b19" providerId="LiveId" clId="{EB3F7099-4409-4245-BF45-5AF1E1C86300}" dt="2024-08-21T16:39:12.288" v="20" actId="26606"/>
          <ac:spMkLst>
            <pc:docMk/>
            <pc:sldMk cId="3206224805" sldId="341"/>
            <ac:spMk id="23" creationId="{08C9B587-E65E-4B52-B37C-ABEBB6E87928}"/>
          </ac:spMkLst>
        </pc:spChg>
        <pc:spChg chg="add">
          <ac:chgData name="Manikandan Krishnankutty" userId="84c5ff3086e49b19" providerId="LiveId" clId="{EB3F7099-4409-4245-BF45-5AF1E1C86300}" dt="2024-08-21T16:39:12.288" v="20" actId="26606"/>
          <ac:spMkLst>
            <pc:docMk/>
            <pc:sldMk cId="3206224805" sldId="341"/>
            <ac:spMk id="28" creationId="{0671A8AE-40A1-4631-A6B8-581AFF065482}"/>
          </ac:spMkLst>
        </pc:spChg>
        <pc:spChg chg="add">
          <ac:chgData name="Manikandan Krishnankutty" userId="84c5ff3086e49b19" providerId="LiveId" clId="{EB3F7099-4409-4245-BF45-5AF1E1C86300}" dt="2024-08-21T16:39:12.288" v="20" actId="26606"/>
          <ac:spMkLst>
            <pc:docMk/>
            <pc:sldMk cId="3206224805" sldId="341"/>
            <ac:spMk id="30" creationId="{AB58EF07-17C2-48CF-ABB0-EEF1F17CB8F0}"/>
          </ac:spMkLst>
        </pc:spChg>
        <pc:spChg chg="add">
          <ac:chgData name="Manikandan Krishnankutty" userId="84c5ff3086e49b19" providerId="LiveId" clId="{EB3F7099-4409-4245-BF45-5AF1E1C86300}" dt="2024-08-21T16:39:12.288" v="20" actId="26606"/>
          <ac:spMkLst>
            <pc:docMk/>
            <pc:sldMk cId="3206224805" sldId="341"/>
            <ac:spMk id="32" creationId="{AF2F604E-43BE-4DC3-B983-E071523364F8}"/>
          </ac:spMkLst>
        </pc:spChg>
        <pc:spChg chg="add">
          <ac:chgData name="Manikandan Krishnankutty" userId="84c5ff3086e49b19" providerId="LiveId" clId="{EB3F7099-4409-4245-BF45-5AF1E1C86300}" dt="2024-08-21T16:39:12.288" v="20" actId="26606"/>
          <ac:spMkLst>
            <pc:docMk/>
            <pc:sldMk cId="3206224805" sldId="341"/>
            <ac:spMk id="34" creationId="{08C9B587-E65E-4B52-B37C-ABEBB6E87928}"/>
          </ac:spMkLst>
        </pc:spChg>
      </pc:sldChg>
      <pc:sldChg chg="modSp mod">
        <pc:chgData name="Manikandan Krishnankutty" userId="84c5ff3086e49b19" providerId="LiveId" clId="{EB3F7099-4409-4245-BF45-5AF1E1C86300}" dt="2024-08-21T16:41:47.361" v="37" actId="5793"/>
        <pc:sldMkLst>
          <pc:docMk/>
          <pc:sldMk cId="1395002646" sldId="344"/>
        </pc:sldMkLst>
        <pc:spChg chg="mod">
          <ac:chgData name="Manikandan Krishnankutty" userId="84c5ff3086e49b19" providerId="LiveId" clId="{EB3F7099-4409-4245-BF45-5AF1E1C86300}" dt="2024-08-21T16:41:47.361" v="37" actId="5793"/>
          <ac:spMkLst>
            <pc:docMk/>
            <pc:sldMk cId="1395002646" sldId="344"/>
            <ac:spMk id="3" creationId="{F9834825-BBBA-D721-7214-FFA91A46F87B}"/>
          </ac:spMkLst>
        </pc:spChg>
      </pc:sldChg>
      <pc:sldChg chg="modSp mod">
        <pc:chgData name="Manikandan Krishnankutty" userId="84c5ff3086e49b19" providerId="LiveId" clId="{EB3F7099-4409-4245-BF45-5AF1E1C86300}" dt="2024-08-21T16:34:06.412" v="15" actId="404"/>
        <pc:sldMkLst>
          <pc:docMk/>
          <pc:sldMk cId="3831124991" sldId="354"/>
        </pc:sldMkLst>
        <pc:spChg chg="mod">
          <ac:chgData name="Manikandan Krishnankutty" userId="84c5ff3086e49b19" providerId="LiveId" clId="{EB3F7099-4409-4245-BF45-5AF1E1C86300}" dt="2024-08-21T16:34:06.412" v="15" actId="404"/>
          <ac:spMkLst>
            <pc:docMk/>
            <pc:sldMk cId="3831124991" sldId="354"/>
            <ac:spMk id="2" creationId="{48BF42C5-2204-E4FB-BB53-2CA29C4F956C}"/>
          </ac:spMkLst>
        </pc:spChg>
      </pc:sldChg>
      <pc:sldChg chg="addSp delSp modSp mod">
        <pc:chgData name="Manikandan Krishnankutty" userId="84c5ff3086e49b19" providerId="LiveId" clId="{EB3F7099-4409-4245-BF45-5AF1E1C86300}" dt="2024-08-21T17:19:02.962" v="368" actId="1076"/>
        <pc:sldMkLst>
          <pc:docMk/>
          <pc:sldMk cId="1798328612" sldId="358"/>
        </pc:sldMkLst>
        <pc:spChg chg="mod">
          <ac:chgData name="Manikandan Krishnankutty" userId="84c5ff3086e49b19" providerId="LiveId" clId="{EB3F7099-4409-4245-BF45-5AF1E1C86300}" dt="2024-08-21T17:18:39.039" v="365" actId="20577"/>
          <ac:spMkLst>
            <pc:docMk/>
            <pc:sldMk cId="1798328612" sldId="358"/>
            <ac:spMk id="2" creationId="{DCD0CE6D-82BA-508B-6D90-C47568699AED}"/>
          </ac:spMkLst>
        </pc:spChg>
        <pc:spChg chg="add del">
          <ac:chgData name="Manikandan Krishnankutty" userId="84c5ff3086e49b19" providerId="LiveId" clId="{EB3F7099-4409-4245-BF45-5AF1E1C86300}" dt="2024-08-21T16:29:33.792" v="3" actId="26606"/>
          <ac:spMkLst>
            <pc:docMk/>
            <pc:sldMk cId="1798328612" sldId="358"/>
            <ac:spMk id="49" creationId="{B87C619C-EBAB-488E-96B9-153AA4C9B440}"/>
          </ac:spMkLst>
        </pc:spChg>
        <pc:spChg chg="add del">
          <ac:chgData name="Manikandan Krishnankutty" userId="84c5ff3086e49b19" providerId="LiveId" clId="{EB3F7099-4409-4245-BF45-5AF1E1C86300}" dt="2024-08-21T16:29:33.792" v="3" actId="26606"/>
          <ac:spMkLst>
            <pc:docMk/>
            <pc:sldMk cId="1798328612" sldId="358"/>
            <ac:spMk id="50" creationId="{130DA1C1-36FD-41D8-9826-EE797BF39BAB}"/>
          </ac:spMkLst>
        </pc:spChg>
        <pc:spChg chg="add del">
          <ac:chgData name="Manikandan Krishnankutty" userId="84c5ff3086e49b19" providerId="LiveId" clId="{EB3F7099-4409-4245-BF45-5AF1E1C86300}" dt="2024-08-21T16:29:33.792" v="3" actId="26606"/>
          <ac:spMkLst>
            <pc:docMk/>
            <pc:sldMk cId="1798328612" sldId="358"/>
            <ac:spMk id="51" creationId="{35BC54F7-1315-4D6C-9420-A5BF0CDDBC04}"/>
          </ac:spMkLst>
        </pc:spChg>
        <pc:spChg chg="add del">
          <ac:chgData name="Manikandan Krishnankutty" userId="84c5ff3086e49b19" providerId="LiveId" clId="{EB3F7099-4409-4245-BF45-5AF1E1C86300}" dt="2024-08-21T16:29:33.744" v="2" actId="26606"/>
          <ac:spMkLst>
            <pc:docMk/>
            <pc:sldMk cId="1798328612" sldId="358"/>
            <ac:spMk id="56" creationId="{932495F0-C5CB-4823-AE70-EED61EBAB1BD}"/>
          </ac:spMkLst>
        </pc:spChg>
        <pc:spChg chg="add del">
          <ac:chgData name="Manikandan Krishnankutty" userId="84c5ff3086e49b19" providerId="LiveId" clId="{EB3F7099-4409-4245-BF45-5AF1E1C86300}" dt="2024-08-21T16:29:33.744" v="2" actId="26606"/>
          <ac:spMkLst>
            <pc:docMk/>
            <pc:sldMk cId="1798328612" sldId="358"/>
            <ac:spMk id="58" creationId="{CB8B9C25-D80D-48EC-B83A-231219A80C3F}"/>
          </ac:spMkLst>
        </pc:spChg>
        <pc:spChg chg="add del">
          <ac:chgData name="Manikandan Krishnankutty" userId="84c5ff3086e49b19" providerId="LiveId" clId="{EB3F7099-4409-4245-BF45-5AF1E1C86300}" dt="2024-08-21T16:29:33.744" v="2" actId="26606"/>
          <ac:spMkLst>
            <pc:docMk/>
            <pc:sldMk cId="1798328612" sldId="358"/>
            <ac:spMk id="60" creationId="{601CC70B-8875-45A1-8AFD-7D546E3C0C16}"/>
          </ac:spMkLst>
        </pc:spChg>
        <pc:spChg chg="add del">
          <ac:chgData name="Manikandan Krishnankutty" userId="84c5ff3086e49b19" providerId="LiveId" clId="{EB3F7099-4409-4245-BF45-5AF1E1C86300}" dt="2024-08-21T17:14:28.449" v="324" actId="26606"/>
          <ac:spMkLst>
            <pc:docMk/>
            <pc:sldMk cId="1798328612" sldId="358"/>
            <ac:spMk id="68" creationId="{2151139A-886F-4B97-8815-729AD3831BBD}"/>
          </ac:spMkLst>
        </pc:spChg>
        <pc:spChg chg="add del">
          <ac:chgData name="Manikandan Krishnankutty" userId="84c5ff3086e49b19" providerId="LiveId" clId="{EB3F7099-4409-4245-BF45-5AF1E1C86300}" dt="2024-08-21T17:14:28.449" v="324" actId="26606"/>
          <ac:spMkLst>
            <pc:docMk/>
            <pc:sldMk cId="1798328612" sldId="358"/>
            <ac:spMk id="70" creationId="{AB5E08C4-8CDD-4623-A5B8-E998C6DEE3B7}"/>
          </ac:spMkLst>
        </pc:spChg>
        <pc:spChg chg="add del">
          <ac:chgData name="Manikandan Krishnankutty" userId="84c5ff3086e49b19" providerId="LiveId" clId="{EB3F7099-4409-4245-BF45-5AF1E1C86300}" dt="2024-08-21T17:14:28.449" v="324" actId="26606"/>
          <ac:spMkLst>
            <pc:docMk/>
            <pc:sldMk cId="1798328612" sldId="358"/>
            <ac:spMk id="72" creationId="{15F33878-D502-4FFA-8ACE-F2AECDB2A23F}"/>
          </ac:spMkLst>
        </pc:spChg>
        <pc:spChg chg="add del">
          <ac:chgData name="Manikandan Krishnankutty" userId="84c5ff3086e49b19" providerId="LiveId" clId="{EB3F7099-4409-4245-BF45-5AF1E1C86300}" dt="2024-08-21T17:14:28.449" v="324" actId="26606"/>
          <ac:spMkLst>
            <pc:docMk/>
            <pc:sldMk cId="1798328612" sldId="358"/>
            <ac:spMk id="74" creationId="{D3539FEE-81D3-4406-802E-60B20B16F4F6}"/>
          </ac:spMkLst>
        </pc:spChg>
        <pc:spChg chg="add del">
          <ac:chgData name="Manikandan Krishnankutty" userId="84c5ff3086e49b19" providerId="LiveId" clId="{EB3F7099-4409-4245-BF45-5AF1E1C86300}" dt="2024-08-21T17:14:28.449" v="324" actId="26606"/>
          <ac:spMkLst>
            <pc:docMk/>
            <pc:sldMk cId="1798328612" sldId="358"/>
            <ac:spMk id="76" creationId="{DC701763-729E-462F-A5A8-E0DEFEB1E2E4}"/>
          </ac:spMkLst>
        </pc:spChg>
        <pc:spChg chg="add del">
          <ac:chgData name="Manikandan Krishnankutty" userId="84c5ff3086e49b19" providerId="LiveId" clId="{EB3F7099-4409-4245-BF45-5AF1E1C86300}" dt="2024-08-21T17:13:46.424" v="321" actId="26606"/>
          <ac:spMkLst>
            <pc:docMk/>
            <pc:sldMk cId="1798328612" sldId="358"/>
            <ac:spMk id="81" creationId="{932495F0-C5CB-4823-AE70-EED61EBAB1BD}"/>
          </ac:spMkLst>
        </pc:spChg>
        <pc:spChg chg="add del">
          <ac:chgData name="Manikandan Krishnankutty" userId="84c5ff3086e49b19" providerId="LiveId" clId="{EB3F7099-4409-4245-BF45-5AF1E1C86300}" dt="2024-08-21T17:13:46.424" v="321" actId="26606"/>
          <ac:spMkLst>
            <pc:docMk/>
            <pc:sldMk cId="1798328612" sldId="358"/>
            <ac:spMk id="83" creationId="{CB8B9C25-D80D-48EC-B83A-231219A80C3F}"/>
          </ac:spMkLst>
        </pc:spChg>
        <pc:spChg chg="add del">
          <ac:chgData name="Manikandan Krishnankutty" userId="84c5ff3086e49b19" providerId="LiveId" clId="{EB3F7099-4409-4245-BF45-5AF1E1C86300}" dt="2024-08-21T17:13:46.424" v="321" actId="26606"/>
          <ac:spMkLst>
            <pc:docMk/>
            <pc:sldMk cId="1798328612" sldId="358"/>
            <ac:spMk id="85" creationId="{601CC70B-8875-45A1-8AFD-7D546E3C0C16}"/>
          </ac:spMkLst>
        </pc:spChg>
        <pc:spChg chg="add del">
          <ac:chgData name="Manikandan Krishnankutty" userId="84c5ff3086e49b19" providerId="LiveId" clId="{EB3F7099-4409-4245-BF45-5AF1E1C86300}" dt="2024-08-21T17:14:35.098" v="325" actId="26606"/>
          <ac:spMkLst>
            <pc:docMk/>
            <pc:sldMk cId="1798328612" sldId="358"/>
            <ac:spMk id="87" creationId="{D5FD337D-4D6B-4C8B-B6F5-121097E09881}"/>
          </ac:spMkLst>
        </pc:spChg>
        <pc:spChg chg="add del">
          <ac:chgData name="Manikandan Krishnankutty" userId="84c5ff3086e49b19" providerId="LiveId" clId="{EB3F7099-4409-4245-BF45-5AF1E1C86300}" dt="2024-08-21T17:14:35.098" v="325" actId="26606"/>
          <ac:spMkLst>
            <pc:docMk/>
            <pc:sldMk cId="1798328612" sldId="358"/>
            <ac:spMk id="88" creationId="{88263A24-0C1F-4677-B43C-4AE14E276B27}"/>
          </ac:spMkLst>
        </pc:spChg>
        <pc:spChg chg="add del">
          <ac:chgData name="Manikandan Krishnankutty" userId="84c5ff3086e49b19" providerId="LiveId" clId="{EB3F7099-4409-4245-BF45-5AF1E1C86300}" dt="2024-08-21T17:14:35.098" v="325" actId="26606"/>
          <ac:spMkLst>
            <pc:docMk/>
            <pc:sldMk cId="1798328612" sldId="358"/>
            <ac:spMk id="89" creationId="{0ADDB668-2CA4-4D2B-9C34-3487CA330BA8}"/>
          </ac:spMkLst>
        </pc:spChg>
        <pc:spChg chg="add del">
          <ac:chgData name="Manikandan Krishnankutty" userId="84c5ff3086e49b19" providerId="LiveId" clId="{EB3F7099-4409-4245-BF45-5AF1E1C86300}" dt="2024-08-21T17:14:35.098" v="325" actId="26606"/>
          <ac:spMkLst>
            <pc:docMk/>
            <pc:sldMk cId="1798328612" sldId="358"/>
            <ac:spMk id="90" creationId="{2568BC19-F052-4108-93E1-6A3D1DEC072F}"/>
          </ac:spMkLst>
        </pc:spChg>
        <pc:spChg chg="add del">
          <ac:chgData name="Manikandan Krishnankutty" userId="84c5ff3086e49b19" providerId="LiveId" clId="{EB3F7099-4409-4245-BF45-5AF1E1C86300}" dt="2024-08-21T17:18:18.666" v="363" actId="26606"/>
          <ac:spMkLst>
            <pc:docMk/>
            <pc:sldMk cId="1798328612" sldId="358"/>
            <ac:spMk id="95" creationId="{932495F0-C5CB-4823-AE70-EED61EBAB1BD}"/>
          </ac:spMkLst>
        </pc:spChg>
        <pc:spChg chg="add del">
          <ac:chgData name="Manikandan Krishnankutty" userId="84c5ff3086e49b19" providerId="LiveId" clId="{EB3F7099-4409-4245-BF45-5AF1E1C86300}" dt="2024-08-21T17:18:18.666" v="363" actId="26606"/>
          <ac:spMkLst>
            <pc:docMk/>
            <pc:sldMk cId="1798328612" sldId="358"/>
            <ac:spMk id="97" creationId="{CB8B9C25-D80D-48EC-B83A-231219A80C3F}"/>
          </ac:spMkLst>
        </pc:spChg>
        <pc:spChg chg="add del">
          <ac:chgData name="Manikandan Krishnankutty" userId="84c5ff3086e49b19" providerId="LiveId" clId="{EB3F7099-4409-4245-BF45-5AF1E1C86300}" dt="2024-08-21T17:18:18.666" v="363" actId="26606"/>
          <ac:spMkLst>
            <pc:docMk/>
            <pc:sldMk cId="1798328612" sldId="358"/>
            <ac:spMk id="99" creationId="{601CC70B-8875-45A1-8AFD-7D546E3C0C16}"/>
          </ac:spMkLst>
        </pc:spChg>
        <pc:spChg chg="add">
          <ac:chgData name="Manikandan Krishnankutty" userId="84c5ff3086e49b19" providerId="LiveId" clId="{EB3F7099-4409-4245-BF45-5AF1E1C86300}" dt="2024-08-21T17:18:18.666" v="363" actId="26606"/>
          <ac:spMkLst>
            <pc:docMk/>
            <pc:sldMk cId="1798328612" sldId="358"/>
            <ac:spMk id="104" creationId="{2659FDB4-FCBE-4A89-B46D-43D4FA54464D}"/>
          </ac:spMkLst>
        </pc:spChg>
        <pc:grpChg chg="add del mod">
          <ac:chgData name="Manikandan Krishnankutty" userId="84c5ff3086e49b19" providerId="LiveId" clId="{EB3F7099-4409-4245-BF45-5AF1E1C86300}" dt="2024-08-21T17:18:12.392" v="362" actId="478"/>
          <ac:grpSpMkLst>
            <pc:docMk/>
            <pc:sldMk cId="1798328612" sldId="358"/>
            <ac:grpSpMk id="12" creationId="{C7684C3E-3DEC-83D3-1A6B-2FECCD82BAB9}"/>
          </ac:grpSpMkLst>
        </pc:grpChg>
        <pc:grpChg chg="add del mod">
          <ac:chgData name="Manikandan Krishnankutty" userId="84c5ff3086e49b19" providerId="LiveId" clId="{EB3F7099-4409-4245-BF45-5AF1E1C86300}" dt="2024-08-21T17:19:02.962" v="368" actId="1076"/>
          <ac:grpSpMkLst>
            <pc:docMk/>
            <pc:sldMk cId="1798328612" sldId="358"/>
            <ac:grpSpMk id="13" creationId="{E0C62AA4-EAF9-A72F-57A7-701DE61EF9B7}"/>
          </ac:grpSpMkLst>
        </pc:grpChg>
        <pc:grpChg chg="add del">
          <ac:chgData name="Manikandan Krishnankutty" userId="84c5ff3086e49b19" providerId="LiveId" clId="{EB3F7099-4409-4245-BF45-5AF1E1C86300}" dt="2024-08-21T16:30:28.263" v="12" actId="26606"/>
          <ac:grpSpMkLst>
            <pc:docMk/>
            <pc:sldMk cId="1798328612" sldId="358"/>
            <ac:grpSpMk id="62" creationId="{BF65200E-BE19-61BA-8C12-E73CE7790A3F}"/>
          </ac:grpSpMkLst>
        </pc:grpChg>
        <pc:picChg chg="mod">
          <ac:chgData name="Manikandan Krishnankutty" userId="84c5ff3086e49b19" providerId="LiveId" clId="{EB3F7099-4409-4245-BF45-5AF1E1C86300}" dt="2024-08-21T16:29:42.478" v="10" actId="27614"/>
          <ac:picMkLst>
            <pc:docMk/>
            <pc:sldMk cId="1798328612" sldId="358"/>
            <ac:picMk id="4" creationId="{C7651A15-47F5-E8B3-1E83-EC24CC8042F1}"/>
          </ac:picMkLst>
        </pc:picChg>
        <pc:picChg chg="mod">
          <ac:chgData name="Manikandan Krishnankutty" userId="84c5ff3086e49b19" providerId="LiveId" clId="{EB3F7099-4409-4245-BF45-5AF1E1C86300}" dt="2024-08-21T16:29:42.306" v="8" actId="27614"/>
          <ac:picMkLst>
            <pc:docMk/>
            <pc:sldMk cId="1798328612" sldId="358"/>
            <ac:picMk id="6" creationId="{AFC9BC2A-E172-136E-3E3E-3C9BDB0248B0}"/>
          </ac:picMkLst>
        </pc:picChg>
        <pc:picChg chg="mod">
          <ac:chgData name="Manikandan Krishnankutty" userId="84c5ff3086e49b19" providerId="LiveId" clId="{EB3F7099-4409-4245-BF45-5AF1E1C86300}" dt="2024-08-21T16:29:41.786" v="6" actId="27614"/>
          <ac:picMkLst>
            <pc:docMk/>
            <pc:sldMk cId="1798328612" sldId="358"/>
            <ac:picMk id="8" creationId="{83DB1B4C-4A74-8BB3-562D-DC8D0FBAE59C}"/>
          </ac:picMkLst>
        </pc:picChg>
        <pc:picChg chg="mod">
          <ac:chgData name="Manikandan Krishnankutty" userId="84c5ff3086e49b19" providerId="LiveId" clId="{EB3F7099-4409-4245-BF45-5AF1E1C86300}" dt="2024-08-21T16:29:41.786" v="4" actId="27614"/>
          <ac:picMkLst>
            <pc:docMk/>
            <pc:sldMk cId="1798328612" sldId="358"/>
            <ac:picMk id="10" creationId="{C7A3C204-5689-076D-F2FA-1B305BC85CB7}"/>
          </ac:picMkLst>
        </pc:picChg>
        <pc:cxnChg chg="add">
          <ac:chgData name="Manikandan Krishnankutty" userId="84c5ff3086e49b19" providerId="LiveId" clId="{EB3F7099-4409-4245-BF45-5AF1E1C86300}" dt="2024-08-21T17:18:18.666" v="363" actId="26606"/>
          <ac:cxnSpMkLst>
            <pc:docMk/>
            <pc:sldMk cId="1798328612" sldId="358"/>
            <ac:cxnSpMk id="106" creationId="{C8F51B3F-8331-4E4A-AE96-D47B1006EEAD}"/>
          </ac:cxnSpMkLst>
        </pc:cxnChg>
      </pc:sldChg>
      <pc:sldChg chg="addSp delSp modSp new mod setBg">
        <pc:chgData name="Manikandan Krishnankutty" userId="84c5ff3086e49b19" providerId="LiveId" clId="{EB3F7099-4409-4245-BF45-5AF1E1C86300}" dt="2024-08-21T16:53:04.424" v="249" actId="26606"/>
        <pc:sldMkLst>
          <pc:docMk/>
          <pc:sldMk cId="2476289663" sldId="359"/>
        </pc:sldMkLst>
        <pc:spChg chg="mod ord">
          <ac:chgData name="Manikandan Krishnankutty" userId="84c5ff3086e49b19" providerId="LiveId" clId="{EB3F7099-4409-4245-BF45-5AF1E1C86300}" dt="2024-08-21T16:53:04.424" v="249" actId="26606"/>
          <ac:spMkLst>
            <pc:docMk/>
            <pc:sldMk cId="2476289663" sldId="359"/>
            <ac:spMk id="2" creationId="{93EE601E-40AB-5567-5D0F-0F74632E7A2E}"/>
          </ac:spMkLst>
        </pc:spChg>
        <pc:spChg chg="mod ord">
          <ac:chgData name="Manikandan Krishnankutty" userId="84c5ff3086e49b19" providerId="LiveId" clId="{EB3F7099-4409-4245-BF45-5AF1E1C86300}" dt="2024-08-21T16:53:04.424" v="249" actId="26606"/>
          <ac:spMkLst>
            <pc:docMk/>
            <pc:sldMk cId="2476289663" sldId="359"/>
            <ac:spMk id="3" creationId="{DC0D43C9-A974-B28F-07EB-09E1116F3CC6}"/>
          </ac:spMkLst>
        </pc:spChg>
        <pc:spChg chg="add del">
          <ac:chgData name="Manikandan Krishnankutty" userId="84c5ff3086e49b19" providerId="LiveId" clId="{EB3F7099-4409-4245-BF45-5AF1E1C86300}" dt="2024-08-21T16:52:30.741" v="243" actId="26606"/>
          <ac:spMkLst>
            <pc:docMk/>
            <pc:sldMk cId="2476289663" sldId="359"/>
            <ac:spMk id="10" creationId="{327D73B4-9F5C-4A64-A179-51B9500CB8B5}"/>
          </ac:spMkLst>
        </pc:spChg>
        <pc:spChg chg="add del">
          <ac:chgData name="Manikandan Krishnankutty" userId="84c5ff3086e49b19" providerId="LiveId" clId="{EB3F7099-4409-4245-BF45-5AF1E1C86300}" dt="2024-08-21T16:52:30.741" v="243" actId="26606"/>
          <ac:spMkLst>
            <pc:docMk/>
            <pc:sldMk cId="2476289663" sldId="359"/>
            <ac:spMk id="12" creationId="{C1F06963-6374-4B48-844F-071A9BAAAE02}"/>
          </ac:spMkLst>
        </pc:spChg>
        <pc:spChg chg="add del">
          <ac:chgData name="Manikandan Krishnankutty" userId="84c5ff3086e49b19" providerId="LiveId" clId="{EB3F7099-4409-4245-BF45-5AF1E1C86300}" dt="2024-08-21T16:52:30.741" v="243" actId="26606"/>
          <ac:spMkLst>
            <pc:docMk/>
            <pc:sldMk cId="2476289663" sldId="359"/>
            <ac:spMk id="14" creationId="{6CB927A4-E432-4310-9CD5-E89FF5063179}"/>
          </ac:spMkLst>
        </pc:spChg>
        <pc:spChg chg="add del">
          <ac:chgData name="Manikandan Krishnankutty" userId="84c5ff3086e49b19" providerId="LiveId" clId="{EB3F7099-4409-4245-BF45-5AF1E1C86300}" dt="2024-08-21T16:52:30.741" v="243" actId="26606"/>
          <ac:spMkLst>
            <pc:docMk/>
            <pc:sldMk cId="2476289663" sldId="359"/>
            <ac:spMk id="16" creationId="{1453BF6C-B012-48B7-B4E8-6D7AC7C27D02}"/>
          </ac:spMkLst>
        </pc:spChg>
        <pc:spChg chg="add del">
          <ac:chgData name="Manikandan Krishnankutty" userId="84c5ff3086e49b19" providerId="LiveId" clId="{EB3F7099-4409-4245-BF45-5AF1E1C86300}" dt="2024-08-21T16:52:30.741" v="243" actId="26606"/>
          <ac:spMkLst>
            <pc:docMk/>
            <pc:sldMk cId="2476289663" sldId="359"/>
            <ac:spMk id="18" creationId="{E3020543-B24B-4EC4-8FFC-8DD88EEA91A8}"/>
          </ac:spMkLst>
        </pc:spChg>
        <pc:spChg chg="add del">
          <ac:chgData name="Manikandan Krishnankutty" userId="84c5ff3086e49b19" providerId="LiveId" clId="{EB3F7099-4409-4245-BF45-5AF1E1C86300}" dt="2024-08-21T16:52:35.375" v="245" actId="26606"/>
          <ac:spMkLst>
            <pc:docMk/>
            <pc:sldMk cId="2476289663" sldId="359"/>
            <ac:spMk id="22" creationId="{F13C74B1-5B17-4795-BED0-7140497B445A}"/>
          </ac:spMkLst>
        </pc:spChg>
        <pc:spChg chg="add del">
          <ac:chgData name="Manikandan Krishnankutty" userId="84c5ff3086e49b19" providerId="LiveId" clId="{EB3F7099-4409-4245-BF45-5AF1E1C86300}" dt="2024-08-21T16:52:35.375" v="245" actId="26606"/>
          <ac:spMkLst>
            <pc:docMk/>
            <pc:sldMk cId="2476289663" sldId="359"/>
            <ac:spMk id="23" creationId="{D4974D33-8DC5-464E-8C6D-BE58F0669C17}"/>
          </ac:spMkLst>
        </pc:spChg>
        <pc:spChg chg="add del">
          <ac:chgData name="Manikandan Krishnankutty" userId="84c5ff3086e49b19" providerId="LiveId" clId="{EB3F7099-4409-4245-BF45-5AF1E1C86300}" dt="2024-08-21T16:52:45.029" v="247" actId="26606"/>
          <ac:spMkLst>
            <pc:docMk/>
            <pc:sldMk cId="2476289663" sldId="359"/>
            <ac:spMk id="25" creationId="{9AA72BD9-2C5A-4EDC-931F-5AA08EACA0F3}"/>
          </ac:spMkLst>
        </pc:spChg>
        <pc:spChg chg="add del">
          <ac:chgData name="Manikandan Krishnankutty" userId="84c5ff3086e49b19" providerId="LiveId" clId="{EB3F7099-4409-4245-BF45-5AF1E1C86300}" dt="2024-08-21T16:52:45.029" v="247" actId="26606"/>
          <ac:spMkLst>
            <pc:docMk/>
            <pc:sldMk cId="2476289663" sldId="359"/>
            <ac:spMk id="26" creationId="{DD3981AC-7B61-4947-BCF3-F7AA7FA385B9}"/>
          </ac:spMkLst>
        </pc:spChg>
        <pc:spChg chg="add del">
          <ac:chgData name="Manikandan Krishnankutty" userId="84c5ff3086e49b19" providerId="LiveId" clId="{EB3F7099-4409-4245-BF45-5AF1E1C86300}" dt="2024-08-21T16:52:45.029" v="247" actId="26606"/>
          <ac:spMkLst>
            <pc:docMk/>
            <pc:sldMk cId="2476289663" sldId="359"/>
            <ac:spMk id="27" creationId="{55D4142C-5077-457F-A6AD-3FECFDB39685}"/>
          </ac:spMkLst>
        </pc:spChg>
        <pc:spChg chg="add del">
          <ac:chgData name="Manikandan Krishnankutty" userId="84c5ff3086e49b19" providerId="LiveId" clId="{EB3F7099-4409-4245-BF45-5AF1E1C86300}" dt="2024-08-21T16:52:45.029" v="247" actId="26606"/>
          <ac:spMkLst>
            <pc:docMk/>
            <pc:sldMk cId="2476289663" sldId="359"/>
            <ac:spMk id="28" creationId="{7A5F0580-5EE9-419F-96EE-B6529EF6E7D0}"/>
          </ac:spMkLst>
        </pc:spChg>
        <pc:spChg chg="add del">
          <ac:chgData name="Manikandan Krishnankutty" userId="84c5ff3086e49b19" providerId="LiveId" clId="{EB3F7099-4409-4245-BF45-5AF1E1C86300}" dt="2024-08-21T16:53:04.424" v="249" actId="26606"/>
          <ac:spMkLst>
            <pc:docMk/>
            <pc:sldMk cId="2476289663" sldId="359"/>
            <ac:spMk id="30" creationId="{327D73B4-9F5C-4A64-A179-51B9500CB8B5}"/>
          </ac:spMkLst>
        </pc:spChg>
        <pc:spChg chg="add del">
          <ac:chgData name="Manikandan Krishnankutty" userId="84c5ff3086e49b19" providerId="LiveId" clId="{EB3F7099-4409-4245-BF45-5AF1E1C86300}" dt="2024-08-21T16:53:04.424" v="249" actId="26606"/>
          <ac:spMkLst>
            <pc:docMk/>
            <pc:sldMk cId="2476289663" sldId="359"/>
            <ac:spMk id="31" creationId="{C1F06963-6374-4B48-844F-071A9BAAAE02}"/>
          </ac:spMkLst>
        </pc:spChg>
        <pc:spChg chg="add del">
          <ac:chgData name="Manikandan Krishnankutty" userId="84c5ff3086e49b19" providerId="LiveId" clId="{EB3F7099-4409-4245-BF45-5AF1E1C86300}" dt="2024-08-21T16:53:04.424" v="249" actId="26606"/>
          <ac:spMkLst>
            <pc:docMk/>
            <pc:sldMk cId="2476289663" sldId="359"/>
            <ac:spMk id="32" creationId="{6CB927A4-E432-4310-9CD5-E89FF5063179}"/>
          </ac:spMkLst>
        </pc:spChg>
        <pc:spChg chg="add del">
          <ac:chgData name="Manikandan Krishnankutty" userId="84c5ff3086e49b19" providerId="LiveId" clId="{EB3F7099-4409-4245-BF45-5AF1E1C86300}" dt="2024-08-21T16:53:04.424" v="249" actId="26606"/>
          <ac:spMkLst>
            <pc:docMk/>
            <pc:sldMk cId="2476289663" sldId="359"/>
            <ac:spMk id="33" creationId="{1453BF6C-B012-48B7-B4E8-6D7AC7C27D02}"/>
          </ac:spMkLst>
        </pc:spChg>
        <pc:spChg chg="add del">
          <ac:chgData name="Manikandan Krishnankutty" userId="84c5ff3086e49b19" providerId="LiveId" clId="{EB3F7099-4409-4245-BF45-5AF1E1C86300}" dt="2024-08-21T16:53:04.424" v="249" actId="26606"/>
          <ac:spMkLst>
            <pc:docMk/>
            <pc:sldMk cId="2476289663" sldId="359"/>
            <ac:spMk id="34" creationId="{E3020543-B24B-4EC4-8FFC-8DD88EEA91A8}"/>
          </ac:spMkLst>
        </pc:spChg>
        <pc:spChg chg="add">
          <ac:chgData name="Manikandan Krishnankutty" userId="84c5ff3086e49b19" providerId="LiveId" clId="{EB3F7099-4409-4245-BF45-5AF1E1C86300}" dt="2024-08-21T16:53:04.424" v="249" actId="26606"/>
          <ac:spMkLst>
            <pc:docMk/>
            <pc:sldMk cId="2476289663" sldId="359"/>
            <ac:spMk id="40" creationId="{04812C46-200A-4DEB-A05E-3ED6C68C2387}"/>
          </ac:spMkLst>
        </pc:spChg>
        <pc:spChg chg="add">
          <ac:chgData name="Manikandan Krishnankutty" userId="84c5ff3086e49b19" providerId="LiveId" clId="{EB3F7099-4409-4245-BF45-5AF1E1C86300}" dt="2024-08-21T16:53:04.424" v="249" actId="26606"/>
          <ac:spMkLst>
            <pc:docMk/>
            <pc:sldMk cId="2476289663" sldId="359"/>
            <ac:spMk id="42" creationId="{D1EA859B-E555-4109-94F3-6700E046E008}"/>
          </ac:spMkLst>
        </pc:spChg>
        <pc:picChg chg="add mod ord">
          <ac:chgData name="Manikandan Krishnankutty" userId="84c5ff3086e49b19" providerId="LiveId" clId="{EB3F7099-4409-4245-BF45-5AF1E1C86300}" dt="2024-08-21T16:53:04.424" v="249" actId="26606"/>
          <ac:picMkLst>
            <pc:docMk/>
            <pc:sldMk cId="2476289663" sldId="359"/>
            <ac:picMk id="5" creationId="{FB2FC9D1-EE70-8385-E7F6-CD8129016F18}"/>
          </ac:picMkLst>
        </pc:picChg>
        <pc:cxnChg chg="add del">
          <ac:chgData name="Manikandan Krishnankutty" userId="84c5ff3086e49b19" providerId="LiveId" clId="{EB3F7099-4409-4245-BF45-5AF1E1C86300}" dt="2024-08-21T16:52:30.741" v="243" actId="26606"/>
          <ac:cxnSpMkLst>
            <pc:docMk/>
            <pc:sldMk cId="2476289663" sldId="359"/>
            <ac:cxnSpMk id="20" creationId="{C49DA8F6-BCC1-4447-B54C-57856834B94B}"/>
          </ac:cxnSpMkLst>
        </pc:cxnChg>
        <pc:cxnChg chg="add del">
          <ac:chgData name="Manikandan Krishnankutty" userId="84c5ff3086e49b19" providerId="LiveId" clId="{EB3F7099-4409-4245-BF45-5AF1E1C86300}" dt="2024-08-21T16:53:04.424" v="249" actId="26606"/>
          <ac:cxnSpMkLst>
            <pc:docMk/>
            <pc:sldMk cId="2476289663" sldId="359"/>
            <ac:cxnSpMk id="35" creationId="{C49DA8F6-BCC1-4447-B54C-57856834B94B}"/>
          </ac:cxnSpMkLst>
        </pc:cxnChg>
      </pc:sldChg>
      <pc:sldChg chg="del">
        <pc:chgData name="Manikandan Krishnankutty" userId="84c5ff3086e49b19" providerId="LiveId" clId="{EB3F7099-4409-4245-BF45-5AF1E1C86300}" dt="2024-08-21T16:28:48.005" v="0" actId="47"/>
        <pc:sldMkLst>
          <pc:docMk/>
          <pc:sldMk cId="2731219622" sldId="359"/>
        </pc:sldMkLst>
      </pc:sldChg>
      <pc:sldChg chg="addSp delSp modSp new mod setBg">
        <pc:chgData name="Manikandan Krishnankutty" userId="84c5ff3086e49b19" providerId="LiveId" clId="{EB3F7099-4409-4245-BF45-5AF1E1C86300}" dt="2024-08-21T17:11:35.779" v="319" actId="26606"/>
        <pc:sldMkLst>
          <pc:docMk/>
          <pc:sldMk cId="22886551" sldId="360"/>
        </pc:sldMkLst>
        <pc:spChg chg="mod">
          <ac:chgData name="Manikandan Krishnankutty" userId="84c5ff3086e49b19" providerId="LiveId" clId="{EB3F7099-4409-4245-BF45-5AF1E1C86300}" dt="2024-08-21T17:11:35.779" v="319" actId="26606"/>
          <ac:spMkLst>
            <pc:docMk/>
            <pc:sldMk cId="22886551" sldId="360"/>
            <ac:spMk id="2" creationId="{EEADD2F0-74F9-9E3A-7180-C3666761D64D}"/>
          </ac:spMkLst>
        </pc:spChg>
        <pc:spChg chg="mod ord">
          <ac:chgData name="Manikandan Krishnankutty" userId="84c5ff3086e49b19" providerId="LiveId" clId="{EB3F7099-4409-4245-BF45-5AF1E1C86300}" dt="2024-08-21T17:11:35.779" v="319" actId="26606"/>
          <ac:spMkLst>
            <pc:docMk/>
            <pc:sldMk cId="22886551" sldId="360"/>
            <ac:spMk id="3" creationId="{00372C7A-BA7D-FBEE-C906-377EA8F62785}"/>
          </ac:spMkLst>
        </pc:spChg>
        <pc:spChg chg="add del">
          <ac:chgData name="Manikandan Krishnankutty" userId="84c5ff3086e49b19" providerId="LiveId" clId="{EB3F7099-4409-4245-BF45-5AF1E1C86300}" dt="2024-08-21T17:04:19.354" v="273" actId="22"/>
          <ac:spMkLst>
            <pc:docMk/>
            <pc:sldMk cId="22886551" sldId="360"/>
            <ac:spMk id="5" creationId="{C5F7013A-8263-2E97-9E56-85A18633002E}"/>
          </ac:spMkLst>
        </pc:spChg>
        <pc:spChg chg="add del">
          <ac:chgData name="Manikandan Krishnankutty" userId="84c5ff3086e49b19" providerId="LiveId" clId="{EB3F7099-4409-4245-BF45-5AF1E1C86300}" dt="2024-08-21T17:04:48.520" v="278" actId="26606"/>
          <ac:spMkLst>
            <pc:docMk/>
            <pc:sldMk cId="22886551" sldId="360"/>
            <ac:spMk id="12" creationId="{06DA9DF9-31F7-4056-B42E-878CC92417B8}"/>
          </ac:spMkLst>
        </pc:spChg>
        <pc:spChg chg="add del">
          <ac:chgData name="Manikandan Krishnankutty" userId="84c5ff3086e49b19" providerId="LiveId" clId="{EB3F7099-4409-4245-BF45-5AF1E1C86300}" dt="2024-08-21T17:04:54.720" v="280" actId="26606"/>
          <ac:spMkLst>
            <pc:docMk/>
            <pc:sldMk cId="22886551" sldId="360"/>
            <ac:spMk id="14" creationId="{C4C9F2B0-1044-46EB-8AEB-C3BFFDE6C2CC}"/>
          </ac:spMkLst>
        </pc:spChg>
        <pc:spChg chg="add del">
          <ac:chgData name="Manikandan Krishnankutty" userId="84c5ff3086e49b19" providerId="LiveId" clId="{EB3F7099-4409-4245-BF45-5AF1E1C86300}" dt="2024-08-21T17:04:54.720" v="280" actId="26606"/>
          <ac:spMkLst>
            <pc:docMk/>
            <pc:sldMk cId="22886551" sldId="360"/>
            <ac:spMk id="15" creationId="{8D0D6D3E-D7F9-4591-9CA9-DDF4DB1F73DA}"/>
          </ac:spMkLst>
        </pc:spChg>
        <pc:spChg chg="add del">
          <ac:chgData name="Manikandan Krishnankutty" userId="84c5ff3086e49b19" providerId="LiveId" clId="{EB3F7099-4409-4245-BF45-5AF1E1C86300}" dt="2024-08-21T17:04:54.720" v="280" actId="26606"/>
          <ac:spMkLst>
            <pc:docMk/>
            <pc:sldMk cId="22886551" sldId="360"/>
            <ac:spMk id="16" creationId="{D28B54C3-B57B-472A-B96E-1FCB67093DC2}"/>
          </ac:spMkLst>
        </pc:spChg>
        <pc:spChg chg="add del">
          <ac:chgData name="Manikandan Krishnankutty" userId="84c5ff3086e49b19" providerId="LiveId" clId="{EB3F7099-4409-4245-BF45-5AF1E1C86300}" dt="2024-08-21T17:04:54.720" v="280" actId="26606"/>
          <ac:spMkLst>
            <pc:docMk/>
            <pc:sldMk cId="22886551" sldId="360"/>
            <ac:spMk id="18" creationId="{7DB3C429-F8DA-49B9-AF84-21996FCF78B5}"/>
          </ac:spMkLst>
        </pc:spChg>
        <pc:spChg chg="add del">
          <ac:chgData name="Manikandan Krishnankutty" userId="84c5ff3086e49b19" providerId="LiveId" clId="{EB3F7099-4409-4245-BF45-5AF1E1C86300}" dt="2024-08-21T17:05:20.809" v="282" actId="26606"/>
          <ac:spMkLst>
            <pc:docMk/>
            <pc:sldMk cId="22886551" sldId="360"/>
            <ac:spMk id="20" creationId="{ECC07320-C2CA-4E29-8481-9D9E143C7788}"/>
          </ac:spMkLst>
        </pc:spChg>
        <pc:spChg chg="add del">
          <ac:chgData name="Manikandan Krishnankutty" userId="84c5ff3086e49b19" providerId="LiveId" clId="{EB3F7099-4409-4245-BF45-5AF1E1C86300}" dt="2024-08-21T17:05:20.809" v="282" actId="26606"/>
          <ac:spMkLst>
            <pc:docMk/>
            <pc:sldMk cId="22886551" sldId="360"/>
            <ac:spMk id="21" creationId="{178FB36B-5BFE-42CA-BC60-1115E0D95EEC}"/>
          </ac:spMkLst>
        </pc:spChg>
        <pc:spChg chg="add del">
          <ac:chgData name="Manikandan Krishnankutty" userId="84c5ff3086e49b19" providerId="LiveId" clId="{EB3F7099-4409-4245-BF45-5AF1E1C86300}" dt="2024-08-21T17:05:28.907" v="284" actId="26606"/>
          <ac:spMkLst>
            <pc:docMk/>
            <pc:sldMk cId="22886551" sldId="360"/>
            <ac:spMk id="23" creationId="{06DA9DF9-31F7-4056-B42E-878CC92417B8}"/>
          </ac:spMkLst>
        </pc:spChg>
        <pc:spChg chg="add del">
          <ac:chgData name="Manikandan Krishnankutty" userId="84c5ff3086e49b19" providerId="LiveId" clId="{EB3F7099-4409-4245-BF45-5AF1E1C86300}" dt="2024-08-21T17:06:18.405" v="293" actId="26606"/>
          <ac:spMkLst>
            <pc:docMk/>
            <pc:sldMk cId="22886551" sldId="360"/>
            <ac:spMk id="1031" creationId="{06DA9DF9-31F7-4056-B42E-878CC92417B8}"/>
          </ac:spMkLst>
        </pc:spChg>
        <pc:spChg chg="add del">
          <ac:chgData name="Manikandan Krishnankutty" userId="84c5ff3086e49b19" providerId="LiveId" clId="{EB3F7099-4409-4245-BF45-5AF1E1C86300}" dt="2024-08-21T17:06:46.420" v="295" actId="26606"/>
          <ac:spMkLst>
            <pc:docMk/>
            <pc:sldMk cId="22886551" sldId="360"/>
            <ac:spMk id="1033" creationId="{097CD68E-23E3-4007-8847-CD0944C4F7BE}"/>
          </ac:spMkLst>
        </pc:spChg>
        <pc:spChg chg="add del">
          <ac:chgData name="Manikandan Krishnankutty" userId="84c5ff3086e49b19" providerId="LiveId" clId="{EB3F7099-4409-4245-BF45-5AF1E1C86300}" dt="2024-08-21T17:06:46.420" v="295" actId="26606"/>
          <ac:spMkLst>
            <pc:docMk/>
            <pc:sldMk cId="22886551" sldId="360"/>
            <ac:spMk id="1034" creationId="{E91DC736-0EF8-4F87-9146-EBF1D2EE4D3D}"/>
          </ac:spMkLst>
        </pc:spChg>
        <pc:spChg chg="add del">
          <ac:chgData name="Manikandan Krishnankutty" userId="84c5ff3086e49b19" providerId="LiveId" clId="{EB3F7099-4409-4245-BF45-5AF1E1C86300}" dt="2024-08-21T17:06:46.420" v="295" actId="26606"/>
          <ac:spMkLst>
            <pc:docMk/>
            <pc:sldMk cId="22886551" sldId="360"/>
            <ac:spMk id="1035" creationId="{AF2F604E-43BE-4DC3-B983-E071523364F8}"/>
          </ac:spMkLst>
        </pc:spChg>
        <pc:spChg chg="add del">
          <ac:chgData name="Manikandan Krishnankutty" userId="84c5ff3086e49b19" providerId="LiveId" clId="{EB3F7099-4409-4245-BF45-5AF1E1C86300}" dt="2024-08-21T17:06:46.420" v="295" actId="26606"/>
          <ac:spMkLst>
            <pc:docMk/>
            <pc:sldMk cId="22886551" sldId="360"/>
            <ac:spMk id="1037" creationId="{08C9B587-E65E-4B52-B37C-ABEBB6E87928}"/>
          </ac:spMkLst>
        </pc:spChg>
        <pc:spChg chg="add del">
          <ac:chgData name="Manikandan Krishnankutty" userId="84c5ff3086e49b19" providerId="LiveId" clId="{EB3F7099-4409-4245-BF45-5AF1E1C86300}" dt="2024-08-21T17:07:04.839" v="297" actId="26606"/>
          <ac:spMkLst>
            <pc:docMk/>
            <pc:sldMk cId="22886551" sldId="360"/>
            <ac:spMk id="1039" creationId="{870A1295-61BC-4214-AA3E-D396673024D0}"/>
          </ac:spMkLst>
        </pc:spChg>
        <pc:spChg chg="add del">
          <ac:chgData name="Manikandan Krishnankutty" userId="84c5ff3086e49b19" providerId="LiveId" clId="{EB3F7099-4409-4245-BF45-5AF1E1C86300}" dt="2024-08-21T17:09:27.740" v="309" actId="26606"/>
          <ac:spMkLst>
            <pc:docMk/>
            <pc:sldMk cId="22886551" sldId="360"/>
            <ac:spMk id="1045" creationId="{362D44EE-C852-4460-B8B5-C4F2BC20510C}"/>
          </ac:spMkLst>
        </pc:spChg>
        <pc:spChg chg="add del">
          <ac:chgData name="Manikandan Krishnankutty" userId="84c5ff3086e49b19" providerId="LiveId" clId="{EB3F7099-4409-4245-BF45-5AF1E1C86300}" dt="2024-08-21T17:09:27.740" v="309" actId="26606"/>
          <ac:spMkLst>
            <pc:docMk/>
            <pc:sldMk cId="22886551" sldId="360"/>
            <ac:spMk id="1046" creationId="{658970D8-8D1D-4B5C-894B-E871CC86543D}"/>
          </ac:spMkLst>
        </pc:spChg>
        <pc:spChg chg="add del">
          <ac:chgData name="Manikandan Krishnankutty" userId="84c5ff3086e49b19" providerId="LiveId" clId="{EB3F7099-4409-4245-BF45-5AF1E1C86300}" dt="2024-08-21T17:09:27.740" v="309" actId="26606"/>
          <ac:spMkLst>
            <pc:docMk/>
            <pc:sldMk cId="22886551" sldId="360"/>
            <ac:spMk id="1047" creationId="{F227E5B6-9132-43CA-B503-37A18562ADF2}"/>
          </ac:spMkLst>
        </pc:spChg>
        <pc:spChg chg="add del">
          <ac:chgData name="Manikandan Krishnankutty" userId="84c5ff3086e49b19" providerId="LiveId" clId="{EB3F7099-4409-4245-BF45-5AF1E1C86300}" dt="2024-08-21T17:09:27.740" v="309" actId="26606"/>
          <ac:spMkLst>
            <pc:docMk/>
            <pc:sldMk cId="22886551" sldId="360"/>
            <ac:spMk id="1048" creationId="{03C2051E-A88D-48E5-BACF-AAED17892722}"/>
          </ac:spMkLst>
        </pc:spChg>
        <pc:spChg chg="add del">
          <ac:chgData name="Manikandan Krishnankutty" userId="84c5ff3086e49b19" providerId="LiveId" clId="{EB3F7099-4409-4245-BF45-5AF1E1C86300}" dt="2024-08-21T17:09:27.740" v="309" actId="26606"/>
          <ac:spMkLst>
            <pc:docMk/>
            <pc:sldMk cId="22886551" sldId="360"/>
            <ac:spMk id="1049" creationId="{7821A508-2985-4905-874A-527429BAABFA}"/>
          </ac:spMkLst>
        </pc:spChg>
        <pc:spChg chg="add del">
          <ac:chgData name="Manikandan Krishnankutty" userId="84c5ff3086e49b19" providerId="LiveId" clId="{EB3F7099-4409-4245-BF45-5AF1E1C86300}" dt="2024-08-21T17:09:27.740" v="309" actId="26606"/>
          <ac:spMkLst>
            <pc:docMk/>
            <pc:sldMk cId="22886551" sldId="360"/>
            <ac:spMk id="1050" creationId="{D2929CB1-0E3C-4B2D-ADC5-0154FB33BA44}"/>
          </ac:spMkLst>
        </pc:spChg>
        <pc:spChg chg="add del">
          <ac:chgData name="Manikandan Krishnankutty" userId="84c5ff3086e49b19" providerId="LiveId" clId="{EB3F7099-4409-4245-BF45-5AF1E1C86300}" dt="2024-08-21T17:09:27.740" v="309" actId="26606"/>
          <ac:spMkLst>
            <pc:docMk/>
            <pc:sldMk cId="22886551" sldId="360"/>
            <ac:spMk id="1051" creationId="{5F2F0C84-BE8C-4DC2-A6D3-30349A801D5C}"/>
          </ac:spMkLst>
        </pc:spChg>
        <pc:spChg chg="add del">
          <ac:chgData name="Manikandan Krishnankutty" userId="84c5ff3086e49b19" providerId="LiveId" clId="{EB3F7099-4409-4245-BF45-5AF1E1C86300}" dt="2024-08-21T17:11:24.175" v="318" actId="26606"/>
          <ac:spMkLst>
            <pc:docMk/>
            <pc:sldMk cId="22886551" sldId="360"/>
            <ac:spMk id="1056" creationId="{8D0D6D3E-D7F9-4591-9CA9-DDF4DB1F73DA}"/>
          </ac:spMkLst>
        </pc:spChg>
        <pc:spChg chg="add del">
          <ac:chgData name="Manikandan Krishnankutty" userId="84c5ff3086e49b19" providerId="LiveId" clId="{EB3F7099-4409-4245-BF45-5AF1E1C86300}" dt="2024-08-21T17:11:24.175" v="318" actId="26606"/>
          <ac:spMkLst>
            <pc:docMk/>
            <pc:sldMk cId="22886551" sldId="360"/>
            <ac:spMk id="1058" creationId="{C4C9F2B0-1044-46EB-8AEB-C3BFFDE6C2CC}"/>
          </ac:spMkLst>
        </pc:spChg>
        <pc:spChg chg="add del">
          <ac:chgData name="Manikandan Krishnankutty" userId="84c5ff3086e49b19" providerId="LiveId" clId="{EB3F7099-4409-4245-BF45-5AF1E1C86300}" dt="2024-08-21T17:11:24.175" v="318" actId="26606"/>
          <ac:spMkLst>
            <pc:docMk/>
            <pc:sldMk cId="22886551" sldId="360"/>
            <ac:spMk id="1060" creationId="{D28B54C3-B57B-472A-B96E-1FCB67093DC2}"/>
          </ac:spMkLst>
        </pc:spChg>
        <pc:spChg chg="add del">
          <ac:chgData name="Manikandan Krishnankutty" userId="84c5ff3086e49b19" providerId="LiveId" clId="{EB3F7099-4409-4245-BF45-5AF1E1C86300}" dt="2024-08-21T17:11:24.175" v="318" actId="26606"/>
          <ac:spMkLst>
            <pc:docMk/>
            <pc:sldMk cId="22886551" sldId="360"/>
            <ac:spMk id="1062" creationId="{7DB3C429-F8DA-49B9-AF84-21996FCF78B5}"/>
          </ac:spMkLst>
        </pc:spChg>
        <pc:spChg chg="add del">
          <ac:chgData name="Manikandan Krishnankutty" userId="84c5ff3086e49b19" providerId="LiveId" clId="{EB3F7099-4409-4245-BF45-5AF1E1C86300}" dt="2024-08-21T17:11:24.143" v="317" actId="26606"/>
          <ac:spMkLst>
            <pc:docMk/>
            <pc:sldMk cId="22886551" sldId="360"/>
            <ac:spMk id="1067" creationId="{9B7AD9F6-8CE7-4299-8FC6-328F4DCD3FF9}"/>
          </ac:spMkLst>
        </pc:spChg>
        <pc:spChg chg="add del">
          <ac:chgData name="Manikandan Krishnankutty" userId="84c5ff3086e49b19" providerId="LiveId" clId="{EB3F7099-4409-4245-BF45-5AF1E1C86300}" dt="2024-08-21T17:11:24.143" v="317" actId="26606"/>
          <ac:spMkLst>
            <pc:docMk/>
            <pc:sldMk cId="22886551" sldId="360"/>
            <ac:spMk id="1069" creationId="{3F9B0603-37C5-4312-AE4D-A3D015475403}"/>
          </ac:spMkLst>
        </pc:spChg>
        <pc:spChg chg="add del">
          <ac:chgData name="Manikandan Krishnankutty" userId="84c5ff3086e49b19" providerId="LiveId" clId="{EB3F7099-4409-4245-BF45-5AF1E1C86300}" dt="2024-08-21T17:11:35.779" v="319" actId="26606"/>
          <ac:spMkLst>
            <pc:docMk/>
            <pc:sldMk cId="22886551" sldId="360"/>
            <ac:spMk id="1071" creationId="{F43C27DD-EF6A-4C48-9669-C2970E71A814}"/>
          </ac:spMkLst>
        </pc:spChg>
        <pc:spChg chg="add del">
          <ac:chgData name="Manikandan Krishnankutty" userId="84c5ff3086e49b19" providerId="LiveId" clId="{EB3F7099-4409-4245-BF45-5AF1E1C86300}" dt="2024-08-21T17:11:35.779" v="319" actId="26606"/>
          <ac:spMkLst>
            <pc:docMk/>
            <pc:sldMk cId="22886551" sldId="360"/>
            <ac:spMk id="1072" creationId="{49B447FE-DDA9-4B30-828A-59FC569124E2}"/>
          </ac:spMkLst>
        </pc:spChg>
        <pc:spChg chg="add del">
          <ac:chgData name="Manikandan Krishnankutty" userId="84c5ff3086e49b19" providerId="LiveId" clId="{EB3F7099-4409-4245-BF45-5AF1E1C86300}" dt="2024-08-21T17:11:35.779" v="319" actId="26606"/>
          <ac:spMkLst>
            <pc:docMk/>
            <pc:sldMk cId="22886551" sldId="360"/>
            <ac:spMk id="1073" creationId="{05A1AA86-B7E6-4C02-AA34-F1A25CD4CCBD}"/>
          </ac:spMkLst>
        </pc:spChg>
        <pc:spChg chg="add del">
          <ac:chgData name="Manikandan Krishnankutty" userId="84c5ff3086e49b19" providerId="LiveId" clId="{EB3F7099-4409-4245-BF45-5AF1E1C86300}" dt="2024-08-21T17:11:35.779" v="319" actId="26606"/>
          <ac:spMkLst>
            <pc:docMk/>
            <pc:sldMk cId="22886551" sldId="360"/>
            <ac:spMk id="1074" creationId="{C3D487F7-9050-4871-B351-34A72ADB296C}"/>
          </ac:spMkLst>
        </pc:spChg>
        <pc:spChg chg="add del">
          <ac:chgData name="Manikandan Krishnankutty" userId="84c5ff3086e49b19" providerId="LiveId" clId="{EB3F7099-4409-4245-BF45-5AF1E1C86300}" dt="2024-08-21T17:11:35.779" v="319" actId="26606"/>
          <ac:spMkLst>
            <pc:docMk/>
            <pc:sldMk cId="22886551" sldId="360"/>
            <ac:spMk id="1075" creationId="{86C3B9CB-4E48-4726-B7B9-9E02F71B150F}"/>
          </ac:spMkLst>
        </pc:spChg>
        <pc:spChg chg="add del">
          <ac:chgData name="Manikandan Krishnankutty" userId="84c5ff3086e49b19" providerId="LiveId" clId="{EB3F7099-4409-4245-BF45-5AF1E1C86300}" dt="2024-08-21T17:11:35.779" v="319" actId="26606"/>
          <ac:spMkLst>
            <pc:docMk/>
            <pc:sldMk cId="22886551" sldId="360"/>
            <ac:spMk id="1077" creationId="{C84384FE-1C88-4CAA-8FB8-2313A3AE734D}"/>
          </ac:spMkLst>
        </pc:spChg>
        <pc:spChg chg="add">
          <ac:chgData name="Manikandan Krishnankutty" userId="84c5ff3086e49b19" providerId="LiveId" clId="{EB3F7099-4409-4245-BF45-5AF1E1C86300}" dt="2024-08-21T17:11:35.779" v="319" actId="26606"/>
          <ac:spMkLst>
            <pc:docMk/>
            <pc:sldMk cId="22886551" sldId="360"/>
            <ac:spMk id="1082" creationId="{E91DC736-0EF8-4F87-9146-EBF1D2EE4D3D}"/>
          </ac:spMkLst>
        </pc:spChg>
        <pc:spChg chg="add">
          <ac:chgData name="Manikandan Krishnankutty" userId="84c5ff3086e49b19" providerId="LiveId" clId="{EB3F7099-4409-4245-BF45-5AF1E1C86300}" dt="2024-08-21T17:11:35.779" v="319" actId="26606"/>
          <ac:spMkLst>
            <pc:docMk/>
            <pc:sldMk cId="22886551" sldId="360"/>
            <ac:spMk id="1084" creationId="{097CD68E-23E3-4007-8847-CD0944C4F7BE}"/>
          </ac:spMkLst>
        </pc:spChg>
        <pc:spChg chg="add">
          <ac:chgData name="Manikandan Krishnankutty" userId="84c5ff3086e49b19" providerId="LiveId" clId="{EB3F7099-4409-4245-BF45-5AF1E1C86300}" dt="2024-08-21T17:11:35.779" v="319" actId="26606"/>
          <ac:spMkLst>
            <pc:docMk/>
            <pc:sldMk cId="22886551" sldId="360"/>
            <ac:spMk id="1086" creationId="{AF2F604E-43BE-4DC3-B983-E071523364F8}"/>
          </ac:spMkLst>
        </pc:spChg>
        <pc:spChg chg="add">
          <ac:chgData name="Manikandan Krishnankutty" userId="84c5ff3086e49b19" providerId="LiveId" clId="{EB3F7099-4409-4245-BF45-5AF1E1C86300}" dt="2024-08-21T17:11:35.779" v="319" actId="26606"/>
          <ac:spMkLst>
            <pc:docMk/>
            <pc:sldMk cId="22886551" sldId="360"/>
            <ac:spMk id="1088" creationId="{08C9B587-E65E-4B52-B37C-ABEBB6E87928}"/>
          </ac:spMkLst>
        </pc:spChg>
        <pc:grpChg chg="add del">
          <ac:chgData name="Manikandan Krishnankutty" userId="84c5ff3086e49b19" providerId="LiveId" clId="{EB3F7099-4409-4245-BF45-5AF1E1C86300}" dt="2024-08-21T17:07:04.839" v="297" actId="26606"/>
          <ac:grpSpMkLst>
            <pc:docMk/>
            <pc:sldMk cId="22886551" sldId="360"/>
            <ac:grpSpMk id="1040" creationId="{0B139475-2B26-4CA9-9413-DE741E49F7BB}"/>
          </ac:grpSpMkLst>
        </pc:grpChg>
        <pc:picChg chg="add del mod ord">
          <ac:chgData name="Manikandan Krishnankutty" userId="84c5ff3086e49b19" providerId="LiveId" clId="{EB3F7099-4409-4245-BF45-5AF1E1C86300}" dt="2024-08-21T17:05:31.785" v="285" actId="478"/>
          <ac:picMkLst>
            <pc:docMk/>
            <pc:sldMk cId="22886551" sldId="360"/>
            <ac:picMk id="7" creationId="{90473AA6-C053-8297-65E9-D3D0C08EE880}"/>
          </ac:picMkLst>
        </pc:picChg>
        <pc:picChg chg="add mod">
          <ac:chgData name="Manikandan Krishnankutty" userId="84c5ff3086e49b19" providerId="LiveId" clId="{EB3F7099-4409-4245-BF45-5AF1E1C86300}" dt="2024-08-21T17:05:48.117" v="290"/>
          <ac:picMkLst>
            <pc:docMk/>
            <pc:sldMk cId="22886551" sldId="360"/>
            <ac:picMk id="9" creationId="{C8C78FA1-3365-13B6-BF69-914E510E3EE6}"/>
          </ac:picMkLst>
        </pc:picChg>
        <pc:picChg chg="add mod ord">
          <ac:chgData name="Manikandan Krishnankutty" userId="84c5ff3086e49b19" providerId="LiveId" clId="{EB3F7099-4409-4245-BF45-5AF1E1C86300}" dt="2024-08-21T17:11:35.779" v="319" actId="26606"/>
          <ac:picMkLst>
            <pc:docMk/>
            <pc:sldMk cId="22886551" sldId="360"/>
            <ac:picMk id="1026" creationId="{A4C79AC9-8C91-CC04-9CD7-B99B507B8FF5}"/>
          </ac:picMkLst>
        </pc:picChg>
      </pc:sldChg>
      <pc:sldChg chg="del">
        <pc:chgData name="Manikandan Krishnankutty" userId="84c5ff3086e49b19" providerId="LiveId" clId="{EB3F7099-4409-4245-BF45-5AF1E1C86300}" dt="2024-08-21T16:28:48.005" v="0" actId="47"/>
        <pc:sldMkLst>
          <pc:docMk/>
          <pc:sldMk cId="4201443365" sldId="360"/>
        </pc:sldMkLst>
      </pc:sldChg>
      <pc:sldChg chg="addSp delSp modSp add mod">
        <pc:chgData name="Manikandan Krishnankutty" userId="84c5ff3086e49b19" providerId="LiveId" clId="{EB3F7099-4409-4245-BF45-5AF1E1C86300}" dt="2024-08-21T17:19:40.928" v="377" actId="1076"/>
        <pc:sldMkLst>
          <pc:docMk/>
          <pc:sldMk cId="1258433871" sldId="361"/>
        </pc:sldMkLst>
        <pc:spChg chg="mod">
          <ac:chgData name="Manikandan Krishnankutty" userId="84c5ff3086e49b19" providerId="LiveId" clId="{EB3F7099-4409-4245-BF45-5AF1E1C86300}" dt="2024-08-21T17:16:51.829" v="346" actId="20577"/>
          <ac:spMkLst>
            <pc:docMk/>
            <pc:sldMk cId="1258433871" sldId="361"/>
            <ac:spMk id="2" creationId="{DCD0CE6D-82BA-508B-6D90-C47568699AED}"/>
          </ac:spMkLst>
        </pc:spChg>
        <pc:spChg chg="add del">
          <ac:chgData name="Manikandan Krishnankutty" userId="84c5ff3086e49b19" providerId="LiveId" clId="{EB3F7099-4409-4245-BF45-5AF1E1C86300}" dt="2024-08-21T17:16:01.394" v="330" actId="26606"/>
          <ac:spMkLst>
            <pc:docMk/>
            <pc:sldMk cId="1258433871" sldId="361"/>
            <ac:spMk id="95" creationId="{932495F0-C5CB-4823-AE70-EED61EBAB1BD}"/>
          </ac:spMkLst>
        </pc:spChg>
        <pc:spChg chg="add del">
          <ac:chgData name="Manikandan Krishnankutty" userId="84c5ff3086e49b19" providerId="LiveId" clId="{EB3F7099-4409-4245-BF45-5AF1E1C86300}" dt="2024-08-21T17:16:01.394" v="330" actId="26606"/>
          <ac:spMkLst>
            <pc:docMk/>
            <pc:sldMk cId="1258433871" sldId="361"/>
            <ac:spMk id="97" creationId="{CB8B9C25-D80D-48EC-B83A-231219A80C3F}"/>
          </ac:spMkLst>
        </pc:spChg>
        <pc:spChg chg="add del">
          <ac:chgData name="Manikandan Krishnankutty" userId="84c5ff3086e49b19" providerId="LiveId" clId="{EB3F7099-4409-4245-BF45-5AF1E1C86300}" dt="2024-08-21T17:16:01.394" v="330" actId="26606"/>
          <ac:spMkLst>
            <pc:docMk/>
            <pc:sldMk cId="1258433871" sldId="361"/>
            <ac:spMk id="99" creationId="{601CC70B-8875-45A1-8AFD-7D546E3C0C16}"/>
          </ac:spMkLst>
        </pc:spChg>
        <pc:spChg chg="add del">
          <ac:chgData name="Manikandan Krishnankutty" userId="84c5ff3086e49b19" providerId="LiveId" clId="{EB3F7099-4409-4245-BF45-5AF1E1C86300}" dt="2024-08-21T17:16:01.362" v="329" actId="26606"/>
          <ac:spMkLst>
            <pc:docMk/>
            <pc:sldMk cId="1258433871" sldId="361"/>
            <ac:spMk id="104" creationId="{DCC231C8-C761-4B31-9B1C-C6D19248C6B3}"/>
          </ac:spMkLst>
        </pc:spChg>
        <pc:spChg chg="add">
          <ac:chgData name="Manikandan Krishnankutty" userId="84c5ff3086e49b19" providerId="LiveId" clId="{EB3F7099-4409-4245-BF45-5AF1E1C86300}" dt="2024-08-21T17:16:01.394" v="330" actId="26606"/>
          <ac:spMkLst>
            <pc:docMk/>
            <pc:sldMk cId="1258433871" sldId="361"/>
            <ac:spMk id="107" creationId="{2659FDB4-FCBE-4A89-B46D-43D4FA54464D}"/>
          </ac:spMkLst>
        </pc:spChg>
        <pc:grpChg chg="add mod">
          <ac:chgData name="Manikandan Krishnankutty" userId="84c5ff3086e49b19" providerId="LiveId" clId="{EB3F7099-4409-4245-BF45-5AF1E1C86300}" dt="2024-08-21T17:19:40.928" v="377" actId="1076"/>
          <ac:grpSpMkLst>
            <pc:docMk/>
            <pc:sldMk cId="1258433871" sldId="361"/>
            <ac:grpSpMk id="12" creationId="{C7684C3E-3DEC-83D3-1A6B-2FECCD82BAB9}"/>
          </ac:grpSpMkLst>
        </pc:grpChg>
        <pc:grpChg chg="del">
          <ac:chgData name="Manikandan Krishnankutty" userId="84c5ff3086e49b19" providerId="LiveId" clId="{EB3F7099-4409-4245-BF45-5AF1E1C86300}" dt="2024-08-21T17:15:37.900" v="327" actId="478"/>
          <ac:grpSpMkLst>
            <pc:docMk/>
            <pc:sldMk cId="1258433871" sldId="361"/>
            <ac:grpSpMk id="13" creationId="{E0C62AA4-EAF9-A72F-57A7-701DE61EF9B7}"/>
          </ac:grpSpMkLst>
        </pc:grpChg>
        <pc:cxnChg chg="add">
          <ac:chgData name="Manikandan Krishnankutty" userId="84c5ff3086e49b19" providerId="LiveId" clId="{EB3F7099-4409-4245-BF45-5AF1E1C86300}" dt="2024-08-21T17:16:01.394" v="330" actId="26606"/>
          <ac:cxnSpMkLst>
            <pc:docMk/>
            <pc:sldMk cId="1258433871" sldId="361"/>
            <ac:cxnSpMk id="106" creationId="{C8F51B3F-8331-4E4A-AE96-D47B1006EEAD}"/>
          </ac:cxnSpMkLst>
        </pc:cxnChg>
      </pc:sldChg>
    </pc:docChg>
  </pc:docChgLst>
  <pc:docChgLst>
    <pc:chgData name="Manikandan Krishnankutty" userId="84c5ff3086e49b19" providerId="LiveId" clId="{AADED7A2-34E3-4CEA-B0A4-B85AEB690AFA}"/>
    <pc:docChg chg="undo redo custSel addSld delSld modSld sldOrd">
      <pc:chgData name="Manikandan Krishnankutty" userId="84c5ff3086e49b19" providerId="LiveId" clId="{AADED7A2-34E3-4CEA-B0A4-B85AEB690AFA}" dt="2024-08-06T18:45:54.643" v="487" actId="12"/>
      <pc:docMkLst>
        <pc:docMk/>
      </pc:docMkLst>
      <pc:sldChg chg="del">
        <pc:chgData name="Manikandan Krishnankutty" userId="84c5ff3086e49b19" providerId="LiveId" clId="{AADED7A2-34E3-4CEA-B0A4-B85AEB690AFA}" dt="2024-07-30T08:34:51.062" v="0" actId="47"/>
        <pc:sldMkLst>
          <pc:docMk/>
          <pc:sldMk cId="3436565725" sldId="262"/>
        </pc:sldMkLst>
      </pc:sldChg>
      <pc:sldChg chg="addSp delSp modSp mod">
        <pc:chgData name="Manikandan Krishnankutty" userId="84c5ff3086e49b19" providerId="LiveId" clId="{AADED7A2-34E3-4CEA-B0A4-B85AEB690AFA}" dt="2024-08-06T07:20:55.615" v="218" actId="478"/>
        <pc:sldMkLst>
          <pc:docMk/>
          <pc:sldMk cId="1478549202" sldId="308"/>
        </pc:sldMkLst>
        <pc:graphicFrameChg chg="add del mod modGraphic">
          <ac:chgData name="Manikandan Krishnankutty" userId="84c5ff3086e49b19" providerId="LiveId" clId="{AADED7A2-34E3-4CEA-B0A4-B85AEB690AFA}" dt="2024-08-06T07:19:32.579" v="212" actId="478"/>
          <ac:graphicFrameMkLst>
            <pc:docMk/>
            <pc:sldMk cId="1478549202" sldId="308"/>
            <ac:graphicFrameMk id="3" creationId="{0B991ACF-4AEB-A3E1-556A-DC959C5320FE}"/>
          </ac:graphicFrameMkLst>
        </pc:graphicFrameChg>
        <pc:graphicFrameChg chg="add del mod modGraphic">
          <ac:chgData name="Manikandan Krishnankutty" userId="84c5ff3086e49b19" providerId="LiveId" clId="{AADED7A2-34E3-4CEA-B0A4-B85AEB690AFA}" dt="2024-08-06T07:20:08.667" v="216" actId="478"/>
          <ac:graphicFrameMkLst>
            <pc:docMk/>
            <pc:sldMk cId="1478549202" sldId="308"/>
            <ac:graphicFrameMk id="4" creationId="{5C7CC4A7-0BC5-3A47-6265-182E88219AC1}"/>
          </ac:graphicFrameMkLst>
        </pc:graphicFrameChg>
        <pc:graphicFrameChg chg="add del mod modGraphic">
          <ac:chgData name="Manikandan Krishnankutty" userId="84c5ff3086e49b19" providerId="LiveId" clId="{AADED7A2-34E3-4CEA-B0A4-B85AEB690AFA}" dt="2024-08-06T07:20:55.615" v="218" actId="478"/>
          <ac:graphicFrameMkLst>
            <pc:docMk/>
            <pc:sldMk cId="1478549202" sldId="308"/>
            <ac:graphicFrameMk id="5" creationId="{2CD4C9E0-1EB9-B44A-06BE-AFC9BCE7EB27}"/>
          </ac:graphicFrameMkLst>
        </pc:graphicFrameChg>
        <pc:graphicFrameChg chg="mod">
          <ac:chgData name="Manikandan Krishnankutty" userId="84c5ff3086e49b19" providerId="LiveId" clId="{AADED7A2-34E3-4CEA-B0A4-B85AEB690AFA}" dt="2024-08-06T07:09:37.525" v="194" actId="20577"/>
          <ac:graphicFrameMkLst>
            <pc:docMk/>
            <pc:sldMk cId="1478549202" sldId="308"/>
            <ac:graphicFrameMk id="8" creationId="{5069A6D9-A196-56A5-B1CB-060E6A8AD5D2}"/>
          </ac:graphicFrameMkLst>
        </pc:graphicFrameChg>
      </pc:sldChg>
      <pc:sldChg chg="addSp delSp modSp mod ord">
        <pc:chgData name="Manikandan Krishnankutty" userId="84c5ff3086e49b19" providerId="LiveId" clId="{AADED7A2-34E3-4CEA-B0A4-B85AEB690AFA}" dt="2024-08-06T18:07:09.981" v="266" actId="26606"/>
        <pc:sldMkLst>
          <pc:docMk/>
          <pc:sldMk cId="2167579447" sldId="310"/>
        </pc:sldMkLst>
        <pc:spChg chg="mod">
          <ac:chgData name="Manikandan Krishnankutty" userId="84c5ff3086e49b19" providerId="LiveId" clId="{AADED7A2-34E3-4CEA-B0A4-B85AEB690AFA}" dt="2024-08-06T18:07:09.981" v="266" actId="26606"/>
          <ac:spMkLst>
            <pc:docMk/>
            <pc:sldMk cId="2167579447" sldId="310"/>
            <ac:spMk id="2" creationId="{760B9CB3-6402-A076-B498-FF321175D40B}"/>
          </ac:spMkLst>
        </pc:spChg>
        <pc:spChg chg="mod">
          <ac:chgData name="Manikandan Krishnankutty" userId="84c5ff3086e49b19" providerId="LiveId" clId="{AADED7A2-34E3-4CEA-B0A4-B85AEB690AFA}" dt="2024-08-06T18:07:09.981" v="266" actId="26606"/>
          <ac:spMkLst>
            <pc:docMk/>
            <pc:sldMk cId="2167579447" sldId="310"/>
            <ac:spMk id="3" creationId="{4B60E475-291E-D062-4143-A510ED64598E}"/>
          </ac:spMkLst>
        </pc:spChg>
        <pc:spChg chg="add del">
          <ac:chgData name="Manikandan Krishnankutty" userId="84c5ff3086e49b19" providerId="LiveId" clId="{AADED7A2-34E3-4CEA-B0A4-B85AEB690AFA}" dt="2024-08-06T18:07:09.981" v="266" actId="26606"/>
          <ac:spMkLst>
            <pc:docMk/>
            <pc:sldMk cId="2167579447" sldId="310"/>
            <ac:spMk id="8" creationId="{777A147A-9ED8-46B4-8660-1B3C2AA880B5}"/>
          </ac:spMkLst>
        </pc:spChg>
        <pc:spChg chg="add del">
          <ac:chgData name="Manikandan Krishnankutty" userId="84c5ff3086e49b19" providerId="LiveId" clId="{AADED7A2-34E3-4CEA-B0A4-B85AEB690AFA}" dt="2024-08-06T18:07:09.981" v="266" actId="26606"/>
          <ac:spMkLst>
            <pc:docMk/>
            <pc:sldMk cId="2167579447" sldId="310"/>
            <ac:spMk id="10" creationId="{5D6C15A0-C087-4593-8414-2B4EC1CDC3DE}"/>
          </ac:spMkLst>
        </pc:spChg>
        <pc:spChg chg="add del">
          <ac:chgData name="Manikandan Krishnankutty" userId="84c5ff3086e49b19" providerId="LiveId" clId="{AADED7A2-34E3-4CEA-B0A4-B85AEB690AFA}" dt="2024-08-06T18:07:09.981" v="266" actId="26606"/>
          <ac:spMkLst>
            <pc:docMk/>
            <pc:sldMk cId="2167579447" sldId="310"/>
            <ac:spMk id="15" creationId="{C2554CA6-288E-4202-BC52-2E5A8F0C0AED}"/>
          </ac:spMkLst>
        </pc:spChg>
        <pc:spChg chg="add del">
          <ac:chgData name="Manikandan Krishnankutty" userId="84c5ff3086e49b19" providerId="LiveId" clId="{AADED7A2-34E3-4CEA-B0A4-B85AEB690AFA}" dt="2024-08-06T18:07:09.981" v="266" actId="26606"/>
          <ac:spMkLst>
            <pc:docMk/>
            <pc:sldMk cId="2167579447" sldId="310"/>
            <ac:spMk id="17" creationId="{B10BB131-AC8E-4A8E-A5D1-36260F720C3B}"/>
          </ac:spMkLst>
        </pc:spChg>
        <pc:spChg chg="add del">
          <ac:chgData name="Manikandan Krishnankutty" userId="84c5ff3086e49b19" providerId="LiveId" clId="{AADED7A2-34E3-4CEA-B0A4-B85AEB690AFA}" dt="2024-08-06T18:07:09.981" v="266" actId="26606"/>
          <ac:spMkLst>
            <pc:docMk/>
            <pc:sldMk cId="2167579447" sldId="310"/>
            <ac:spMk id="19" creationId="{5B7778FC-632E-4DCA-A7CB-0D7731CCF970}"/>
          </ac:spMkLst>
        </pc:spChg>
        <pc:spChg chg="add del">
          <ac:chgData name="Manikandan Krishnankutty" userId="84c5ff3086e49b19" providerId="LiveId" clId="{AADED7A2-34E3-4CEA-B0A4-B85AEB690AFA}" dt="2024-08-06T18:07:09.981" v="266" actId="26606"/>
          <ac:spMkLst>
            <pc:docMk/>
            <pc:sldMk cId="2167579447" sldId="310"/>
            <ac:spMk id="21" creationId="{FA23A907-97FB-4A8F-880A-DD77401C4296}"/>
          </ac:spMkLst>
        </pc:spChg>
      </pc:sldChg>
      <pc:sldChg chg="modSp">
        <pc:chgData name="Manikandan Krishnankutty" userId="84c5ff3086e49b19" providerId="LiveId" clId="{AADED7A2-34E3-4CEA-B0A4-B85AEB690AFA}" dt="2024-08-06T17:58:28.896" v="232" actId="20577"/>
        <pc:sldMkLst>
          <pc:docMk/>
          <pc:sldMk cId="2629849748" sldId="311"/>
        </pc:sldMkLst>
        <pc:graphicFrameChg chg="mod">
          <ac:chgData name="Manikandan Krishnankutty" userId="84c5ff3086e49b19" providerId="LiveId" clId="{AADED7A2-34E3-4CEA-B0A4-B85AEB690AFA}" dt="2024-08-06T17:58:28.896" v="232" actId="20577"/>
          <ac:graphicFrameMkLst>
            <pc:docMk/>
            <pc:sldMk cId="2629849748" sldId="311"/>
            <ac:graphicFrameMk id="11" creationId="{3AE1916F-1142-076B-1B4D-53132709F681}"/>
          </ac:graphicFrameMkLst>
        </pc:graphicFrameChg>
      </pc:sldChg>
      <pc:sldChg chg="addSp delSp modSp mod">
        <pc:chgData name="Manikandan Krishnankutty" userId="84c5ff3086e49b19" providerId="LiveId" clId="{AADED7A2-34E3-4CEA-B0A4-B85AEB690AFA}" dt="2024-08-06T07:22:51.254" v="222" actId="26606"/>
        <pc:sldMkLst>
          <pc:docMk/>
          <pc:sldMk cId="3705796149" sldId="312"/>
        </pc:sldMkLst>
        <pc:spChg chg="mod ord">
          <ac:chgData name="Manikandan Krishnankutty" userId="84c5ff3086e49b19" providerId="LiveId" clId="{AADED7A2-34E3-4CEA-B0A4-B85AEB690AFA}" dt="2024-08-06T07:22:51.254" v="222" actId="26606"/>
          <ac:spMkLst>
            <pc:docMk/>
            <pc:sldMk cId="3705796149" sldId="312"/>
            <ac:spMk id="2" creationId="{DEF55907-813E-3A38-4E9D-B774CCDD1EB0}"/>
          </ac:spMkLst>
        </pc:spChg>
        <pc:spChg chg="mod">
          <ac:chgData name="Manikandan Krishnankutty" userId="84c5ff3086e49b19" providerId="LiveId" clId="{AADED7A2-34E3-4CEA-B0A4-B85AEB690AFA}" dt="2024-08-06T07:22:51.254" v="222" actId="26606"/>
          <ac:spMkLst>
            <pc:docMk/>
            <pc:sldMk cId="3705796149" sldId="312"/>
            <ac:spMk id="3" creationId="{B45F68ED-73F1-F789-720D-7FB559F47E86}"/>
          </ac:spMkLst>
        </pc:spChg>
        <pc:spChg chg="del">
          <ac:chgData name="Manikandan Krishnankutty" userId="84c5ff3086e49b19" providerId="LiveId" clId="{AADED7A2-34E3-4CEA-B0A4-B85AEB690AFA}" dt="2024-08-06T07:22:51.254" v="222" actId="26606"/>
          <ac:spMkLst>
            <pc:docMk/>
            <pc:sldMk cId="3705796149" sldId="312"/>
            <ac:spMk id="9" creationId="{7B831B6F-405A-4B47-B9BB-5CA88F285844}"/>
          </ac:spMkLst>
        </pc:spChg>
        <pc:spChg chg="del">
          <ac:chgData name="Manikandan Krishnankutty" userId="84c5ff3086e49b19" providerId="LiveId" clId="{AADED7A2-34E3-4CEA-B0A4-B85AEB690AFA}" dt="2024-08-06T07:22:51.254" v="222" actId="26606"/>
          <ac:spMkLst>
            <pc:docMk/>
            <pc:sldMk cId="3705796149" sldId="312"/>
            <ac:spMk id="11" creationId="{953EE71A-6488-4203-A7C4-77102FD0DCCA}"/>
          </ac:spMkLst>
        </pc:spChg>
        <pc:spChg chg="add">
          <ac:chgData name="Manikandan Krishnankutty" userId="84c5ff3086e49b19" providerId="LiveId" clId="{AADED7A2-34E3-4CEA-B0A4-B85AEB690AFA}" dt="2024-08-06T07:22:51.254" v="222" actId="26606"/>
          <ac:spMkLst>
            <pc:docMk/>
            <pc:sldMk cId="3705796149" sldId="312"/>
            <ac:spMk id="16" creationId="{9F7D5CDA-D291-4307-BF55-1381FED29634}"/>
          </ac:spMkLst>
        </pc:spChg>
        <pc:spChg chg="add">
          <ac:chgData name="Manikandan Krishnankutty" userId="84c5ff3086e49b19" providerId="LiveId" clId="{AADED7A2-34E3-4CEA-B0A4-B85AEB690AFA}" dt="2024-08-06T07:22:51.254" v="222" actId="26606"/>
          <ac:spMkLst>
            <pc:docMk/>
            <pc:sldMk cId="3705796149" sldId="312"/>
            <ac:spMk id="18" creationId="{59B296B9-C5A5-4E4F-9B60-C907B5F1466C}"/>
          </ac:spMkLst>
        </pc:spChg>
        <pc:spChg chg="add">
          <ac:chgData name="Manikandan Krishnankutty" userId="84c5ff3086e49b19" providerId="LiveId" clId="{AADED7A2-34E3-4CEA-B0A4-B85AEB690AFA}" dt="2024-08-06T07:22:51.254" v="222" actId="26606"/>
          <ac:spMkLst>
            <pc:docMk/>
            <pc:sldMk cId="3705796149" sldId="312"/>
            <ac:spMk id="20" creationId="{D0300FD3-5AF1-6305-15FA-9078072672E2}"/>
          </ac:spMkLst>
        </pc:spChg>
        <pc:picChg chg="mod">
          <ac:chgData name="Manikandan Krishnankutty" userId="84c5ff3086e49b19" providerId="LiveId" clId="{AADED7A2-34E3-4CEA-B0A4-B85AEB690AFA}" dt="2024-08-06T07:22:51.254" v="222" actId="26606"/>
          <ac:picMkLst>
            <pc:docMk/>
            <pc:sldMk cId="3705796149" sldId="312"/>
            <ac:picMk id="4" creationId="{FB9766A1-CE2C-8CAB-ADFD-7FB65C934AA3}"/>
          </ac:picMkLst>
        </pc:picChg>
      </pc:sldChg>
      <pc:sldChg chg="modSp mod">
        <pc:chgData name="Manikandan Krishnankutty" userId="84c5ff3086e49b19" providerId="LiveId" clId="{AADED7A2-34E3-4CEA-B0A4-B85AEB690AFA}" dt="2024-08-06T18:04:21.801" v="239" actId="20577"/>
        <pc:sldMkLst>
          <pc:docMk/>
          <pc:sldMk cId="2180706833" sldId="313"/>
        </pc:sldMkLst>
        <pc:spChg chg="mod">
          <ac:chgData name="Manikandan Krishnankutty" userId="84c5ff3086e49b19" providerId="LiveId" clId="{AADED7A2-34E3-4CEA-B0A4-B85AEB690AFA}" dt="2024-08-06T18:04:21.801" v="239" actId="20577"/>
          <ac:spMkLst>
            <pc:docMk/>
            <pc:sldMk cId="2180706833" sldId="313"/>
            <ac:spMk id="3" creationId="{52477BC0-690C-82A1-814C-7A7E3798FB4A}"/>
          </ac:spMkLst>
        </pc:spChg>
      </pc:sldChg>
      <pc:sldChg chg="ord">
        <pc:chgData name="Manikandan Krishnankutty" userId="84c5ff3086e49b19" providerId="LiveId" clId="{AADED7A2-34E3-4CEA-B0A4-B85AEB690AFA}" dt="2024-08-06T18:04:30.452" v="241"/>
        <pc:sldMkLst>
          <pc:docMk/>
          <pc:sldMk cId="293599608" sldId="314"/>
        </pc:sldMkLst>
      </pc:sldChg>
      <pc:sldChg chg="modNotesTx">
        <pc:chgData name="Manikandan Krishnankutty" userId="84c5ff3086e49b19" providerId="LiveId" clId="{AADED7A2-34E3-4CEA-B0A4-B85AEB690AFA}" dt="2024-07-30T09:17:01.688" v="134" actId="20577"/>
        <pc:sldMkLst>
          <pc:docMk/>
          <pc:sldMk cId="1056177400" sldId="320"/>
        </pc:sldMkLst>
      </pc:sldChg>
      <pc:sldChg chg="modSp mod">
        <pc:chgData name="Manikandan Krishnankutty" userId="84c5ff3086e49b19" providerId="LiveId" clId="{AADED7A2-34E3-4CEA-B0A4-B85AEB690AFA}" dt="2024-08-06T18:03:13.578" v="235" actId="20577"/>
        <pc:sldMkLst>
          <pc:docMk/>
          <pc:sldMk cId="4282059177" sldId="321"/>
        </pc:sldMkLst>
        <pc:spChg chg="mod">
          <ac:chgData name="Manikandan Krishnankutty" userId="84c5ff3086e49b19" providerId="LiveId" clId="{AADED7A2-34E3-4CEA-B0A4-B85AEB690AFA}" dt="2024-08-06T18:03:13.578" v="235" actId="20577"/>
          <ac:spMkLst>
            <pc:docMk/>
            <pc:sldMk cId="4282059177" sldId="321"/>
            <ac:spMk id="3" creationId="{52477BC0-690C-82A1-814C-7A7E3798FB4A}"/>
          </ac:spMkLst>
        </pc:spChg>
      </pc:sldChg>
      <pc:sldChg chg="modSp mod">
        <pc:chgData name="Manikandan Krishnankutty" userId="84c5ff3086e49b19" providerId="LiveId" clId="{AADED7A2-34E3-4CEA-B0A4-B85AEB690AFA}" dt="2024-08-06T18:38:21.045" v="404" actId="12"/>
        <pc:sldMkLst>
          <pc:docMk/>
          <pc:sldMk cId="3546900025" sldId="329"/>
        </pc:sldMkLst>
        <pc:spChg chg="mod">
          <ac:chgData name="Manikandan Krishnankutty" userId="84c5ff3086e49b19" providerId="LiveId" clId="{AADED7A2-34E3-4CEA-B0A4-B85AEB690AFA}" dt="2024-08-06T18:38:21.045" v="404" actId="12"/>
          <ac:spMkLst>
            <pc:docMk/>
            <pc:sldMk cId="3546900025" sldId="329"/>
            <ac:spMk id="3" creationId="{521F9D46-559D-953B-1E05-042DAF03711C}"/>
          </ac:spMkLst>
        </pc:spChg>
      </pc:sldChg>
      <pc:sldChg chg="modSp mod">
        <pc:chgData name="Manikandan Krishnankutty" userId="84c5ff3086e49b19" providerId="LiveId" clId="{AADED7A2-34E3-4CEA-B0A4-B85AEB690AFA}" dt="2024-08-06T18:45:54.643" v="487" actId="12"/>
        <pc:sldMkLst>
          <pc:docMk/>
          <pc:sldMk cId="3820394909" sldId="337"/>
        </pc:sldMkLst>
        <pc:spChg chg="mod">
          <ac:chgData name="Manikandan Krishnankutty" userId="84c5ff3086e49b19" providerId="LiveId" clId="{AADED7A2-34E3-4CEA-B0A4-B85AEB690AFA}" dt="2024-08-06T18:45:54.643" v="487" actId="12"/>
          <ac:spMkLst>
            <pc:docMk/>
            <pc:sldMk cId="3820394909" sldId="337"/>
            <ac:spMk id="9" creationId="{5FA9C91B-3720-5F98-FE2F-BE7B24DA6D1C}"/>
          </ac:spMkLst>
        </pc:spChg>
      </pc:sldChg>
      <pc:sldChg chg="del modNotesTx">
        <pc:chgData name="Manikandan Krishnankutty" userId="84c5ff3086e49b19" providerId="LiveId" clId="{AADED7A2-34E3-4CEA-B0A4-B85AEB690AFA}" dt="2024-08-06T07:21:29.031" v="219" actId="47"/>
        <pc:sldMkLst>
          <pc:docMk/>
          <pc:sldMk cId="412310061" sldId="338"/>
        </pc:sldMkLst>
      </pc:sldChg>
      <pc:sldChg chg="addSp delSp modSp add mod">
        <pc:chgData name="Manikandan Krishnankutty" userId="84c5ff3086e49b19" providerId="LiveId" clId="{AADED7A2-34E3-4CEA-B0A4-B85AEB690AFA}" dt="2024-08-06T07:21:57.398" v="221" actId="26606"/>
        <pc:sldMkLst>
          <pc:docMk/>
          <pc:sldMk cId="2109566007" sldId="356"/>
        </pc:sldMkLst>
        <pc:spChg chg="mod">
          <ac:chgData name="Manikandan Krishnankutty" userId="84c5ff3086e49b19" providerId="LiveId" clId="{AADED7A2-34E3-4CEA-B0A4-B85AEB690AFA}" dt="2024-08-06T07:21:57.398" v="221" actId="26606"/>
          <ac:spMkLst>
            <pc:docMk/>
            <pc:sldMk cId="2109566007" sldId="356"/>
            <ac:spMk id="2" creationId="{5CC85D68-F404-EF77-19FD-8FDA4DA5FFA4}"/>
          </ac:spMkLst>
        </pc:spChg>
        <pc:spChg chg="mod ord">
          <ac:chgData name="Manikandan Krishnankutty" userId="84c5ff3086e49b19" providerId="LiveId" clId="{AADED7A2-34E3-4CEA-B0A4-B85AEB690AFA}" dt="2024-08-06T07:21:57.398" v="221" actId="26606"/>
          <ac:spMkLst>
            <pc:docMk/>
            <pc:sldMk cId="2109566007" sldId="356"/>
            <ac:spMk id="3" creationId="{AAB43840-223D-FAEF-E39D-586913C49DA4}"/>
          </ac:spMkLst>
        </pc:spChg>
        <pc:spChg chg="add del">
          <ac:chgData name="Manikandan Krishnankutty" userId="84c5ff3086e49b19" providerId="LiveId" clId="{AADED7A2-34E3-4CEA-B0A4-B85AEB690AFA}" dt="2024-07-31T19:10:17.699" v="162" actId="26606"/>
          <ac:spMkLst>
            <pc:docMk/>
            <pc:sldMk cId="2109566007" sldId="356"/>
            <ac:spMk id="1061" creationId="{777A147A-9ED8-46B4-8660-1B3C2AA880B5}"/>
          </ac:spMkLst>
        </pc:spChg>
        <pc:spChg chg="add del">
          <ac:chgData name="Manikandan Krishnankutty" userId="84c5ff3086e49b19" providerId="LiveId" clId="{AADED7A2-34E3-4CEA-B0A4-B85AEB690AFA}" dt="2024-07-31T19:10:17.699" v="162" actId="26606"/>
          <ac:spMkLst>
            <pc:docMk/>
            <pc:sldMk cId="2109566007" sldId="356"/>
            <ac:spMk id="1062" creationId="{5D6C15A0-C087-4593-8414-2B4EC1CDC3DE}"/>
          </ac:spMkLst>
        </pc:spChg>
        <pc:spChg chg="add del">
          <ac:chgData name="Manikandan Krishnankutty" userId="84c5ff3086e49b19" providerId="LiveId" clId="{AADED7A2-34E3-4CEA-B0A4-B85AEB690AFA}" dt="2024-07-31T19:08:52.742" v="145" actId="26606"/>
          <ac:spMkLst>
            <pc:docMk/>
            <pc:sldMk cId="2109566007" sldId="356"/>
            <ac:spMk id="1067" creationId="{D009D6D5-DAC2-4A8B-A17A-E206B9012D09}"/>
          </ac:spMkLst>
        </pc:spChg>
        <pc:spChg chg="add del">
          <ac:chgData name="Manikandan Krishnankutty" userId="84c5ff3086e49b19" providerId="LiveId" clId="{AADED7A2-34E3-4CEA-B0A4-B85AEB690AFA}" dt="2024-07-31T19:08:59.327" v="147" actId="26606"/>
          <ac:spMkLst>
            <pc:docMk/>
            <pc:sldMk cId="2109566007" sldId="356"/>
            <ac:spMk id="1069" creationId="{79BB35BC-D5C2-4C8B-A22A-A71E6191913B}"/>
          </ac:spMkLst>
        </pc:spChg>
        <pc:spChg chg="add del">
          <ac:chgData name="Manikandan Krishnankutty" userId="84c5ff3086e49b19" providerId="LiveId" clId="{AADED7A2-34E3-4CEA-B0A4-B85AEB690AFA}" dt="2024-07-31T19:09:03.926" v="149" actId="26606"/>
          <ac:spMkLst>
            <pc:docMk/>
            <pc:sldMk cId="2109566007" sldId="356"/>
            <ac:spMk id="1071" creationId="{D1D34770-47A8-402C-AF23-2B653F2D88C1}"/>
          </ac:spMkLst>
        </pc:spChg>
        <pc:spChg chg="add del">
          <ac:chgData name="Manikandan Krishnankutty" userId="84c5ff3086e49b19" providerId="LiveId" clId="{AADED7A2-34E3-4CEA-B0A4-B85AEB690AFA}" dt="2024-07-31T19:09:08.361" v="151" actId="26606"/>
          <ac:spMkLst>
            <pc:docMk/>
            <pc:sldMk cId="2109566007" sldId="356"/>
            <ac:spMk id="1073" creationId="{79BB35BC-D5C2-4C8B-A22A-A71E6191913B}"/>
          </ac:spMkLst>
        </pc:spChg>
        <pc:spChg chg="add del">
          <ac:chgData name="Manikandan Krishnankutty" userId="84c5ff3086e49b19" providerId="LiveId" clId="{AADED7A2-34E3-4CEA-B0A4-B85AEB690AFA}" dt="2024-07-31T19:09:23.606" v="153" actId="26606"/>
          <ac:spMkLst>
            <pc:docMk/>
            <pc:sldMk cId="2109566007" sldId="356"/>
            <ac:spMk id="1075" creationId="{04812C46-200A-4DEB-A05E-3ED6C68C2387}"/>
          </ac:spMkLst>
        </pc:spChg>
        <pc:spChg chg="add del">
          <ac:chgData name="Manikandan Krishnankutty" userId="84c5ff3086e49b19" providerId="LiveId" clId="{AADED7A2-34E3-4CEA-B0A4-B85AEB690AFA}" dt="2024-07-31T19:09:23.606" v="153" actId="26606"/>
          <ac:spMkLst>
            <pc:docMk/>
            <pc:sldMk cId="2109566007" sldId="356"/>
            <ac:spMk id="1076" creationId="{D1EA859B-E555-4109-94F3-6700E046E008}"/>
          </ac:spMkLst>
        </pc:spChg>
        <pc:spChg chg="add del">
          <ac:chgData name="Manikandan Krishnankutty" userId="84c5ff3086e49b19" providerId="LiveId" clId="{AADED7A2-34E3-4CEA-B0A4-B85AEB690AFA}" dt="2024-07-31T19:09:36.509" v="155" actId="26606"/>
          <ac:spMkLst>
            <pc:docMk/>
            <pc:sldMk cId="2109566007" sldId="356"/>
            <ac:spMk id="1078" creationId="{9F79630B-0F0B-446E-A637-38FA8F61D10E}"/>
          </ac:spMkLst>
        </pc:spChg>
        <pc:spChg chg="add del">
          <ac:chgData name="Manikandan Krishnankutty" userId="84c5ff3086e49b19" providerId="LiveId" clId="{AADED7A2-34E3-4CEA-B0A4-B85AEB690AFA}" dt="2024-07-31T19:09:36.509" v="155" actId="26606"/>
          <ac:spMkLst>
            <pc:docMk/>
            <pc:sldMk cId="2109566007" sldId="356"/>
            <ac:spMk id="1079" creationId="{B3437C99-FC8E-4311-B48A-F0C4C329B154}"/>
          </ac:spMkLst>
        </pc:spChg>
        <pc:spChg chg="add del">
          <ac:chgData name="Manikandan Krishnankutty" userId="84c5ff3086e49b19" providerId="LiveId" clId="{AADED7A2-34E3-4CEA-B0A4-B85AEB690AFA}" dt="2024-07-31T19:09:56.063" v="157" actId="26606"/>
          <ac:spMkLst>
            <pc:docMk/>
            <pc:sldMk cId="2109566007" sldId="356"/>
            <ac:spMk id="1081" creationId="{9A3403D0-23AC-4B03-8081-0982C43DD4A4}"/>
          </ac:spMkLst>
        </pc:spChg>
        <pc:spChg chg="add del">
          <ac:chgData name="Manikandan Krishnankutty" userId="84c5ff3086e49b19" providerId="LiveId" clId="{AADED7A2-34E3-4CEA-B0A4-B85AEB690AFA}" dt="2024-07-31T19:09:56.063" v="157" actId="26606"/>
          <ac:spMkLst>
            <pc:docMk/>
            <pc:sldMk cId="2109566007" sldId="356"/>
            <ac:spMk id="1082" creationId="{05B1F9C8-178C-42CE-AED4-A58839B79897}"/>
          </ac:spMkLst>
        </pc:spChg>
        <pc:spChg chg="add del">
          <ac:chgData name="Manikandan Krishnankutty" userId="84c5ff3086e49b19" providerId="LiveId" clId="{AADED7A2-34E3-4CEA-B0A4-B85AEB690AFA}" dt="2024-07-31T19:09:56.063" v="157" actId="26606"/>
          <ac:spMkLst>
            <pc:docMk/>
            <pc:sldMk cId="2109566007" sldId="356"/>
            <ac:spMk id="1083" creationId="{B0CEF843-5EDB-4EFF-9FC3-B058D4CD22BE}"/>
          </ac:spMkLst>
        </pc:spChg>
        <pc:spChg chg="add del">
          <ac:chgData name="Manikandan Krishnankutty" userId="84c5ff3086e49b19" providerId="LiveId" clId="{AADED7A2-34E3-4CEA-B0A4-B85AEB690AFA}" dt="2024-07-31T19:09:56.063" v="157" actId="26606"/>
          <ac:spMkLst>
            <pc:docMk/>
            <pc:sldMk cId="2109566007" sldId="356"/>
            <ac:spMk id="1084" creationId="{DC0FE031-FEED-4A22-95A5-5747EEB94666}"/>
          </ac:spMkLst>
        </pc:spChg>
        <pc:spChg chg="add del">
          <ac:chgData name="Manikandan Krishnankutty" userId="84c5ff3086e49b19" providerId="LiveId" clId="{AADED7A2-34E3-4CEA-B0A4-B85AEB690AFA}" dt="2024-07-31T19:10:03.555" v="159" actId="26606"/>
          <ac:spMkLst>
            <pc:docMk/>
            <pc:sldMk cId="2109566007" sldId="356"/>
            <ac:spMk id="1086" creationId="{3ECBE1F1-D69B-4AFA-ABD5-8E41720EF6DE}"/>
          </ac:spMkLst>
        </pc:spChg>
        <pc:spChg chg="add del">
          <ac:chgData name="Manikandan Krishnankutty" userId="84c5ff3086e49b19" providerId="LiveId" clId="{AADED7A2-34E3-4CEA-B0A4-B85AEB690AFA}" dt="2024-07-31T19:10:03.555" v="159" actId="26606"/>
          <ac:spMkLst>
            <pc:docMk/>
            <pc:sldMk cId="2109566007" sldId="356"/>
            <ac:spMk id="1087" creationId="{603A6265-E10C-4B85-9C20-E75FCAF9CC63}"/>
          </ac:spMkLst>
        </pc:spChg>
        <pc:spChg chg="add del">
          <ac:chgData name="Manikandan Krishnankutty" userId="84c5ff3086e49b19" providerId="LiveId" clId="{AADED7A2-34E3-4CEA-B0A4-B85AEB690AFA}" dt="2024-07-31T19:10:17.684" v="161" actId="26606"/>
          <ac:spMkLst>
            <pc:docMk/>
            <pc:sldMk cId="2109566007" sldId="356"/>
            <ac:spMk id="1089" creationId="{327D73B4-9F5C-4A64-A179-51B9500CB8B5}"/>
          </ac:spMkLst>
        </pc:spChg>
        <pc:spChg chg="add del">
          <ac:chgData name="Manikandan Krishnankutty" userId="84c5ff3086e49b19" providerId="LiveId" clId="{AADED7A2-34E3-4CEA-B0A4-B85AEB690AFA}" dt="2024-07-31T19:10:17.684" v="161" actId="26606"/>
          <ac:spMkLst>
            <pc:docMk/>
            <pc:sldMk cId="2109566007" sldId="356"/>
            <ac:spMk id="1090" creationId="{C1F06963-6374-4B48-844F-071A9BAAAE02}"/>
          </ac:spMkLst>
        </pc:spChg>
        <pc:spChg chg="add del">
          <ac:chgData name="Manikandan Krishnankutty" userId="84c5ff3086e49b19" providerId="LiveId" clId="{AADED7A2-34E3-4CEA-B0A4-B85AEB690AFA}" dt="2024-07-31T19:10:17.684" v="161" actId="26606"/>
          <ac:spMkLst>
            <pc:docMk/>
            <pc:sldMk cId="2109566007" sldId="356"/>
            <ac:spMk id="1091" creationId="{6CB927A4-E432-4310-9CD5-E89FF5063179}"/>
          </ac:spMkLst>
        </pc:spChg>
        <pc:spChg chg="add del">
          <ac:chgData name="Manikandan Krishnankutty" userId="84c5ff3086e49b19" providerId="LiveId" clId="{AADED7A2-34E3-4CEA-B0A4-B85AEB690AFA}" dt="2024-07-31T19:10:17.684" v="161" actId="26606"/>
          <ac:spMkLst>
            <pc:docMk/>
            <pc:sldMk cId="2109566007" sldId="356"/>
            <ac:spMk id="1092" creationId="{1453BF6C-B012-48B7-B4E8-6D7AC7C27D02}"/>
          </ac:spMkLst>
        </pc:spChg>
        <pc:spChg chg="add del">
          <ac:chgData name="Manikandan Krishnankutty" userId="84c5ff3086e49b19" providerId="LiveId" clId="{AADED7A2-34E3-4CEA-B0A4-B85AEB690AFA}" dt="2024-07-31T19:10:17.684" v="161" actId="26606"/>
          <ac:spMkLst>
            <pc:docMk/>
            <pc:sldMk cId="2109566007" sldId="356"/>
            <ac:spMk id="1093" creationId="{E3020543-B24B-4EC4-8FFC-8DD88EEA91A8}"/>
          </ac:spMkLst>
        </pc:spChg>
        <pc:spChg chg="add del">
          <ac:chgData name="Manikandan Krishnankutty" userId="84c5ff3086e49b19" providerId="LiveId" clId="{AADED7A2-34E3-4CEA-B0A4-B85AEB690AFA}" dt="2024-07-31T19:14:25.321" v="187" actId="26606"/>
          <ac:spMkLst>
            <pc:docMk/>
            <pc:sldMk cId="2109566007" sldId="356"/>
            <ac:spMk id="1095" creationId="{D009D6D5-DAC2-4A8B-A17A-E206B9012D09}"/>
          </ac:spMkLst>
        </pc:spChg>
        <pc:spChg chg="add del">
          <ac:chgData name="Manikandan Krishnankutty" userId="84c5ff3086e49b19" providerId="LiveId" clId="{AADED7A2-34E3-4CEA-B0A4-B85AEB690AFA}" dt="2024-07-31T19:14:16.710" v="184" actId="26606"/>
          <ac:spMkLst>
            <pc:docMk/>
            <pc:sldMk cId="2109566007" sldId="356"/>
            <ac:spMk id="1097" creationId="{4F7EBAE4-9945-4473-9E34-B2C66EA0F03D}"/>
          </ac:spMkLst>
        </pc:spChg>
        <pc:spChg chg="add del">
          <ac:chgData name="Manikandan Krishnankutty" userId="84c5ff3086e49b19" providerId="LiveId" clId="{AADED7A2-34E3-4CEA-B0A4-B85AEB690AFA}" dt="2024-07-31T19:14:16.710" v="184" actId="26606"/>
          <ac:spMkLst>
            <pc:docMk/>
            <pc:sldMk cId="2109566007" sldId="356"/>
            <ac:spMk id="1098" creationId="{70BEB1E7-2F88-40BC-B73D-42E5B6F80BFC}"/>
          </ac:spMkLst>
        </pc:spChg>
        <pc:spChg chg="add del">
          <ac:chgData name="Manikandan Krishnankutty" userId="84c5ff3086e49b19" providerId="LiveId" clId="{AADED7A2-34E3-4CEA-B0A4-B85AEB690AFA}" dt="2024-07-31T19:14:16.710" v="184" actId="26606"/>
          <ac:spMkLst>
            <pc:docMk/>
            <pc:sldMk cId="2109566007" sldId="356"/>
            <ac:spMk id="1099" creationId="{A7B99495-F43F-4D80-A44F-2CB4764EB90B}"/>
          </ac:spMkLst>
        </pc:spChg>
        <pc:spChg chg="add del">
          <ac:chgData name="Manikandan Krishnankutty" userId="84c5ff3086e49b19" providerId="LiveId" clId="{AADED7A2-34E3-4CEA-B0A4-B85AEB690AFA}" dt="2024-07-31T19:11:49.322" v="173" actId="26606"/>
          <ac:spMkLst>
            <pc:docMk/>
            <pc:sldMk cId="2109566007" sldId="356"/>
            <ac:spMk id="1100" creationId="{4F7EBAE4-9945-4473-9E34-B2C66EA0F03D}"/>
          </ac:spMkLst>
        </pc:spChg>
        <pc:spChg chg="add del">
          <ac:chgData name="Manikandan Krishnankutty" userId="84c5ff3086e49b19" providerId="LiveId" clId="{AADED7A2-34E3-4CEA-B0A4-B85AEB690AFA}" dt="2024-07-31T19:14:25.311" v="186" actId="26606"/>
          <ac:spMkLst>
            <pc:docMk/>
            <pc:sldMk cId="2109566007" sldId="356"/>
            <ac:spMk id="1101" creationId="{AE3A741D-C19B-960A-5803-1C5887147820}"/>
          </ac:spMkLst>
        </pc:spChg>
        <pc:spChg chg="add del">
          <ac:chgData name="Manikandan Krishnankutty" userId="84c5ff3086e49b19" providerId="LiveId" clId="{AADED7A2-34E3-4CEA-B0A4-B85AEB690AFA}" dt="2024-07-31T19:11:49.322" v="173" actId="26606"/>
          <ac:spMkLst>
            <pc:docMk/>
            <pc:sldMk cId="2109566007" sldId="356"/>
            <ac:spMk id="1102" creationId="{70BEB1E7-2F88-40BC-B73D-42E5B6F80BFC}"/>
          </ac:spMkLst>
        </pc:spChg>
        <pc:spChg chg="add del">
          <ac:chgData name="Manikandan Krishnankutty" userId="84c5ff3086e49b19" providerId="LiveId" clId="{AADED7A2-34E3-4CEA-B0A4-B85AEB690AFA}" dt="2024-07-31T19:14:25.311" v="186" actId="26606"/>
          <ac:spMkLst>
            <pc:docMk/>
            <pc:sldMk cId="2109566007" sldId="356"/>
            <ac:spMk id="1103" creationId="{9C3A50E9-9119-7BC3-083B-2D84CCC78E47}"/>
          </ac:spMkLst>
        </pc:spChg>
        <pc:spChg chg="add del">
          <ac:chgData name="Manikandan Krishnankutty" userId="84c5ff3086e49b19" providerId="LiveId" clId="{AADED7A2-34E3-4CEA-B0A4-B85AEB690AFA}" dt="2024-07-31T19:11:49.322" v="173" actId="26606"/>
          <ac:spMkLst>
            <pc:docMk/>
            <pc:sldMk cId="2109566007" sldId="356"/>
            <ac:spMk id="1104" creationId="{A7B99495-F43F-4D80-A44F-2CB4764EB90B}"/>
          </ac:spMkLst>
        </pc:spChg>
        <pc:spChg chg="add del">
          <ac:chgData name="Manikandan Krishnankutty" userId="84c5ff3086e49b19" providerId="LiveId" clId="{AADED7A2-34E3-4CEA-B0A4-B85AEB690AFA}" dt="2024-07-31T19:14:25.311" v="186" actId="26606"/>
          <ac:spMkLst>
            <pc:docMk/>
            <pc:sldMk cId="2109566007" sldId="356"/>
            <ac:spMk id="1105" creationId="{DC39DE25-0E4E-0AA7-0932-1D78C2372786}"/>
          </ac:spMkLst>
        </pc:spChg>
        <pc:spChg chg="add del">
          <ac:chgData name="Manikandan Krishnankutty" userId="84c5ff3086e49b19" providerId="LiveId" clId="{AADED7A2-34E3-4CEA-B0A4-B85AEB690AFA}" dt="2024-07-31T19:12:03.652" v="175" actId="26606"/>
          <ac:spMkLst>
            <pc:docMk/>
            <pc:sldMk cId="2109566007" sldId="356"/>
            <ac:spMk id="1106" creationId="{DB304A14-32D0-4873-B914-423ED7B8DAFD}"/>
          </ac:spMkLst>
        </pc:spChg>
        <pc:spChg chg="add del">
          <ac:chgData name="Manikandan Krishnankutty" userId="84c5ff3086e49b19" providerId="LiveId" clId="{AADED7A2-34E3-4CEA-B0A4-B85AEB690AFA}" dt="2024-07-31T19:12:03.652" v="175" actId="26606"/>
          <ac:spMkLst>
            <pc:docMk/>
            <pc:sldMk cId="2109566007" sldId="356"/>
            <ac:spMk id="1107" creationId="{1D460C86-854F-4FB3-ABC2-E823D8FEB9DB}"/>
          </ac:spMkLst>
        </pc:spChg>
        <pc:spChg chg="add del">
          <ac:chgData name="Manikandan Krishnankutty" userId="84c5ff3086e49b19" providerId="LiveId" clId="{AADED7A2-34E3-4CEA-B0A4-B85AEB690AFA}" dt="2024-07-31T19:12:03.652" v="175" actId="26606"/>
          <ac:spMkLst>
            <pc:docMk/>
            <pc:sldMk cId="2109566007" sldId="356"/>
            <ac:spMk id="1108" creationId="{BB48116A-278A-4CC5-89D3-9DE8E8FF1245}"/>
          </ac:spMkLst>
        </pc:spChg>
        <pc:spChg chg="add del">
          <ac:chgData name="Manikandan Krishnankutty" userId="84c5ff3086e49b19" providerId="LiveId" clId="{AADED7A2-34E3-4CEA-B0A4-B85AEB690AFA}" dt="2024-07-31T19:14:25.311" v="186" actId="26606"/>
          <ac:spMkLst>
            <pc:docMk/>
            <pc:sldMk cId="2109566007" sldId="356"/>
            <ac:spMk id="1109" creationId="{8D6EA299-0840-6DEA-E670-C49AEBC87E89}"/>
          </ac:spMkLst>
        </pc:spChg>
        <pc:spChg chg="add del">
          <ac:chgData name="Manikandan Krishnankutty" userId="84c5ff3086e49b19" providerId="LiveId" clId="{AADED7A2-34E3-4CEA-B0A4-B85AEB690AFA}" dt="2024-08-06T07:21:57.398" v="221" actId="26606"/>
          <ac:spMkLst>
            <pc:docMk/>
            <pc:sldMk cId="2109566007" sldId="356"/>
            <ac:spMk id="1111" creationId="{4F7EBAE4-9945-4473-9E34-B2C66EA0F03D}"/>
          </ac:spMkLst>
        </pc:spChg>
        <pc:spChg chg="add del">
          <ac:chgData name="Manikandan Krishnankutty" userId="84c5ff3086e49b19" providerId="LiveId" clId="{AADED7A2-34E3-4CEA-B0A4-B85AEB690AFA}" dt="2024-08-06T07:21:57.398" v="221" actId="26606"/>
          <ac:spMkLst>
            <pc:docMk/>
            <pc:sldMk cId="2109566007" sldId="356"/>
            <ac:spMk id="1112" creationId="{70BEB1E7-2F88-40BC-B73D-42E5B6F80BFC}"/>
          </ac:spMkLst>
        </pc:spChg>
        <pc:spChg chg="add del">
          <ac:chgData name="Manikandan Krishnankutty" userId="84c5ff3086e49b19" providerId="LiveId" clId="{AADED7A2-34E3-4CEA-B0A4-B85AEB690AFA}" dt="2024-08-06T07:21:57.398" v="221" actId="26606"/>
          <ac:spMkLst>
            <pc:docMk/>
            <pc:sldMk cId="2109566007" sldId="356"/>
            <ac:spMk id="1113" creationId="{A7B99495-F43F-4D80-A44F-2CB4764EB90B}"/>
          </ac:spMkLst>
        </pc:spChg>
        <pc:spChg chg="add del">
          <ac:chgData name="Manikandan Krishnankutty" userId="84c5ff3086e49b19" providerId="LiveId" clId="{AADED7A2-34E3-4CEA-B0A4-B85AEB690AFA}" dt="2024-08-06T07:21:57.398" v="221" actId="26606"/>
          <ac:spMkLst>
            <pc:docMk/>
            <pc:sldMk cId="2109566007" sldId="356"/>
            <ac:spMk id="1118" creationId="{04812C46-200A-4DEB-A05E-3ED6C68C2387}"/>
          </ac:spMkLst>
        </pc:spChg>
        <pc:spChg chg="add del">
          <ac:chgData name="Manikandan Krishnankutty" userId="84c5ff3086e49b19" providerId="LiveId" clId="{AADED7A2-34E3-4CEA-B0A4-B85AEB690AFA}" dt="2024-08-06T07:21:57.398" v="221" actId="26606"/>
          <ac:spMkLst>
            <pc:docMk/>
            <pc:sldMk cId="2109566007" sldId="356"/>
            <ac:spMk id="1120" creationId="{D1EA859B-E555-4109-94F3-6700E046E008}"/>
          </ac:spMkLst>
        </pc:spChg>
        <pc:picChg chg="add del mod ord">
          <ac:chgData name="Manikandan Krishnankutty" userId="84c5ff3086e49b19" providerId="LiveId" clId="{AADED7A2-34E3-4CEA-B0A4-B85AEB690AFA}" dt="2024-07-31T19:13:38.310" v="179" actId="478"/>
          <ac:picMkLst>
            <pc:docMk/>
            <pc:sldMk cId="2109566007" sldId="356"/>
            <ac:picMk id="5" creationId="{3382040D-496C-1810-BB7E-A2990325CA43}"/>
          </ac:picMkLst>
        </pc:picChg>
        <pc:picChg chg="add mod">
          <ac:chgData name="Manikandan Krishnankutty" userId="84c5ff3086e49b19" providerId="LiveId" clId="{AADED7A2-34E3-4CEA-B0A4-B85AEB690AFA}" dt="2024-07-31T19:11:03.579" v="168"/>
          <ac:picMkLst>
            <pc:docMk/>
            <pc:sldMk cId="2109566007" sldId="356"/>
            <ac:picMk id="7" creationId="{F70E1468-58B1-00C0-62A6-46BE1C90783B}"/>
          </ac:picMkLst>
        </pc:picChg>
        <pc:picChg chg="add mod">
          <ac:chgData name="Manikandan Krishnankutty" userId="84c5ff3086e49b19" providerId="LiveId" clId="{AADED7A2-34E3-4CEA-B0A4-B85AEB690AFA}" dt="2024-07-31T19:12:04.300" v="177"/>
          <ac:picMkLst>
            <pc:docMk/>
            <pc:sldMk cId="2109566007" sldId="356"/>
            <ac:picMk id="9" creationId="{9FD4EBEF-C06B-0687-9EEF-42A96542518C}"/>
          </ac:picMkLst>
        </pc:picChg>
        <pc:picChg chg="add mod ord">
          <ac:chgData name="Manikandan Krishnankutty" userId="84c5ff3086e49b19" providerId="LiveId" clId="{AADED7A2-34E3-4CEA-B0A4-B85AEB690AFA}" dt="2024-08-06T07:21:57.398" v="221" actId="26606"/>
          <ac:picMkLst>
            <pc:docMk/>
            <pc:sldMk cId="2109566007" sldId="356"/>
            <ac:picMk id="11" creationId="{B738C851-A553-C505-DC93-084037086966}"/>
          </ac:picMkLst>
        </pc:picChg>
        <pc:cxnChg chg="add del">
          <ac:chgData name="Manikandan Krishnankutty" userId="84c5ff3086e49b19" providerId="LiveId" clId="{AADED7A2-34E3-4CEA-B0A4-B85AEB690AFA}" dt="2024-07-31T19:10:17.684" v="161" actId="26606"/>
          <ac:cxnSpMkLst>
            <pc:docMk/>
            <pc:sldMk cId="2109566007" sldId="356"/>
            <ac:cxnSpMk id="1077" creationId="{C49DA8F6-BCC1-4447-B54C-57856834B94B}"/>
          </ac:cxnSpMkLst>
        </pc:cxnChg>
      </pc:sldChg>
      <pc:sldChg chg="addSp delSp modSp add del mod">
        <pc:chgData name="Manikandan Krishnankutty" userId="84c5ff3086e49b19" providerId="LiveId" clId="{AADED7A2-34E3-4CEA-B0A4-B85AEB690AFA}" dt="2024-07-30T09:14:17.823" v="47" actId="47"/>
        <pc:sldMkLst>
          <pc:docMk/>
          <pc:sldMk cId="2467454742" sldId="356"/>
        </pc:sldMkLst>
        <pc:spChg chg="add mod">
          <ac:chgData name="Manikandan Krishnankutty" userId="84c5ff3086e49b19" providerId="LiveId" clId="{AADED7A2-34E3-4CEA-B0A4-B85AEB690AFA}" dt="2024-07-30T09:12:17.409" v="11" actId="27636"/>
          <ac:spMkLst>
            <pc:docMk/>
            <pc:sldMk cId="2467454742" sldId="356"/>
            <ac:spMk id="3" creationId="{D31B28EA-7882-44E1-7132-F94267BC9AB8}"/>
          </ac:spMkLst>
        </pc:spChg>
        <pc:graphicFrameChg chg="del">
          <ac:chgData name="Manikandan Krishnankutty" userId="84c5ff3086e49b19" providerId="LiveId" clId="{AADED7A2-34E3-4CEA-B0A4-B85AEB690AFA}" dt="2024-07-30T09:12:17.299" v="10" actId="11529"/>
          <ac:graphicFrameMkLst>
            <pc:docMk/>
            <pc:sldMk cId="2467454742" sldId="356"/>
            <ac:graphicFrameMk id="12" creationId="{B690F46B-3574-8C4E-446E-6F740C483CC9}"/>
          </ac:graphicFrameMkLst>
        </pc:graphicFrameChg>
      </pc:sldChg>
      <pc:sldChg chg="addSp delSp modSp new del mod setBg">
        <pc:chgData name="Manikandan Krishnankutty" userId="84c5ff3086e49b19" providerId="LiveId" clId="{AADED7A2-34E3-4CEA-B0A4-B85AEB690AFA}" dt="2024-08-06T18:32:14.613" v="379" actId="47"/>
        <pc:sldMkLst>
          <pc:docMk/>
          <pc:sldMk cId="488179378" sldId="357"/>
        </pc:sldMkLst>
        <pc:spChg chg="mod">
          <ac:chgData name="Manikandan Krishnankutty" userId="84c5ff3086e49b19" providerId="LiveId" clId="{AADED7A2-34E3-4CEA-B0A4-B85AEB690AFA}" dt="2024-08-06T18:25:17.750" v="364" actId="26606"/>
          <ac:spMkLst>
            <pc:docMk/>
            <pc:sldMk cId="488179378" sldId="357"/>
            <ac:spMk id="2" creationId="{F5AF66C8-36EC-FB55-A2BA-F52C01993171}"/>
          </ac:spMkLst>
        </pc:spChg>
        <pc:spChg chg="add del mod">
          <ac:chgData name="Manikandan Krishnankutty" userId="84c5ff3086e49b19" providerId="LiveId" clId="{AADED7A2-34E3-4CEA-B0A4-B85AEB690AFA}" dt="2024-08-06T18:25:17.750" v="364" actId="26606"/>
          <ac:spMkLst>
            <pc:docMk/>
            <pc:sldMk cId="488179378" sldId="357"/>
            <ac:spMk id="3" creationId="{15AF3B32-C4E6-59DF-F832-0D4A025914FF}"/>
          </ac:spMkLst>
        </pc:spChg>
        <pc:spChg chg="add del">
          <ac:chgData name="Manikandan Krishnankutty" userId="84c5ff3086e49b19" providerId="LiveId" clId="{AADED7A2-34E3-4CEA-B0A4-B85AEB690AFA}" dt="2024-08-06T18:19:48.846" v="336" actId="26606"/>
          <ac:spMkLst>
            <pc:docMk/>
            <pc:sldMk cId="488179378" sldId="357"/>
            <ac:spMk id="6" creationId="{081E4A58-353D-44AE-B2FC-2A74E2E400F7}"/>
          </ac:spMkLst>
        </pc:spChg>
        <pc:spChg chg="add del">
          <ac:chgData name="Manikandan Krishnankutty" userId="84c5ff3086e49b19" providerId="LiveId" clId="{AADED7A2-34E3-4CEA-B0A4-B85AEB690AFA}" dt="2024-08-06T18:25:17.717" v="363" actId="26606"/>
          <ac:spMkLst>
            <pc:docMk/>
            <pc:sldMk cId="488179378" sldId="357"/>
            <ac:spMk id="7" creationId="{3AD318CC-E2A8-4E27-9548-A047A78999B1}"/>
          </ac:spMkLst>
        </pc:spChg>
        <pc:spChg chg="add del">
          <ac:chgData name="Manikandan Krishnankutty" userId="84c5ff3086e49b19" providerId="LiveId" clId="{AADED7A2-34E3-4CEA-B0A4-B85AEB690AFA}" dt="2024-08-06T18:19:48.846" v="336" actId="26606"/>
          <ac:spMkLst>
            <pc:docMk/>
            <pc:sldMk cId="488179378" sldId="357"/>
            <ac:spMk id="8" creationId="{907EF6B7-1338-4443-8C46-6A318D952DFD}"/>
          </ac:spMkLst>
        </pc:spChg>
        <pc:spChg chg="add del">
          <ac:chgData name="Manikandan Krishnankutty" userId="84c5ff3086e49b19" providerId="LiveId" clId="{AADED7A2-34E3-4CEA-B0A4-B85AEB690AFA}" dt="2024-08-06T18:18:16.441" v="332" actId="26606"/>
          <ac:spMkLst>
            <pc:docMk/>
            <pc:sldMk cId="488179378" sldId="357"/>
            <ac:spMk id="9" creationId="{C05CBC3C-2E5A-4839-8B9B-2E5A6ADF0F58}"/>
          </ac:spMkLst>
        </pc:spChg>
        <pc:spChg chg="add del">
          <ac:chgData name="Manikandan Krishnankutty" userId="84c5ff3086e49b19" providerId="LiveId" clId="{AADED7A2-34E3-4CEA-B0A4-B85AEB690AFA}" dt="2024-08-06T18:19:48.846" v="336" actId="26606"/>
          <ac:spMkLst>
            <pc:docMk/>
            <pc:sldMk cId="488179378" sldId="357"/>
            <ac:spMk id="10" creationId="{DAAE4CDD-124C-4DCF-9584-B6033B545DD5}"/>
          </ac:spMkLst>
        </pc:spChg>
        <pc:spChg chg="add del">
          <ac:chgData name="Manikandan Krishnankutty" userId="84c5ff3086e49b19" providerId="LiveId" clId="{AADED7A2-34E3-4CEA-B0A4-B85AEB690AFA}" dt="2024-08-06T18:18:16.441" v="332" actId="26606"/>
          <ac:spMkLst>
            <pc:docMk/>
            <pc:sldMk cId="488179378" sldId="357"/>
            <ac:spMk id="11" creationId="{DB5B423A-57CC-4C58-AA26-8E2E862B03A0}"/>
          </ac:spMkLst>
        </pc:spChg>
        <pc:spChg chg="add del">
          <ac:chgData name="Manikandan Krishnankutty" userId="84c5ff3086e49b19" providerId="LiveId" clId="{AADED7A2-34E3-4CEA-B0A4-B85AEB690AFA}" dt="2024-08-06T18:25:17.717" v="363" actId="26606"/>
          <ac:spMkLst>
            <pc:docMk/>
            <pc:sldMk cId="488179378" sldId="357"/>
            <ac:spMk id="14" creationId="{2C1BBA94-3F40-40AA-8BB9-E69E25E537C1}"/>
          </ac:spMkLst>
        </pc:spChg>
        <pc:spChg chg="add del">
          <ac:chgData name="Manikandan Krishnankutty" userId="84c5ff3086e49b19" providerId="LiveId" clId="{AADED7A2-34E3-4CEA-B0A4-B85AEB690AFA}" dt="2024-08-06T18:18:33.008" v="334" actId="26606"/>
          <ac:spMkLst>
            <pc:docMk/>
            <pc:sldMk cId="488179378" sldId="357"/>
            <ac:spMk id="15" creationId="{D9A7F3BF-8763-4074-AD77-92790AF314D1}"/>
          </ac:spMkLst>
        </pc:spChg>
        <pc:spChg chg="add">
          <ac:chgData name="Manikandan Krishnankutty" userId="84c5ff3086e49b19" providerId="LiveId" clId="{AADED7A2-34E3-4CEA-B0A4-B85AEB690AFA}" dt="2024-08-06T18:25:17.750" v="364" actId="26606"/>
          <ac:spMkLst>
            <pc:docMk/>
            <pc:sldMk cId="488179378" sldId="357"/>
            <ac:spMk id="21" creationId="{777A147A-9ED8-46B4-8660-1B3C2AA880B5}"/>
          </ac:spMkLst>
        </pc:spChg>
        <pc:spChg chg="add">
          <ac:chgData name="Manikandan Krishnankutty" userId="84c5ff3086e49b19" providerId="LiveId" clId="{AADED7A2-34E3-4CEA-B0A4-B85AEB690AFA}" dt="2024-08-06T18:25:17.750" v="364" actId="26606"/>
          <ac:spMkLst>
            <pc:docMk/>
            <pc:sldMk cId="488179378" sldId="357"/>
            <ac:spMk id="22" creationId="{5D6C15A0-C087-4593-8414-2B4EC1CDC3DE}"/>
          </ac:spMkLst>
        </pc:spChg>
        <pc:grpChg chg="add del">
          <ac:chgData name="Manikandan Krishnankutty" userId="84c5ff3086e49b19" providerId="LiveId" clId="{AADED7A2-34E3-4CEA-B0A4-B85AEB690AFA}" dt="2024-08-06T18:25:17.717" v="363" actId="26606"/>
          <ac:grpSpMkLst>
            <pc:docMk/>
            <pc:sldMk cId="488179378" sldId="357"/>
            <ac:grpSpMk id="13" creationId="{B14B560F-9DD7-4302-A60B-EBD3EF59B073}"/>
          </ac:grpSpMkLst>
        </pc:grpChg>
        <pc:grpChg chg="add del">
          <ac:chgData name="Manikandan Krishnankutty" userId="84c5ff3086e49b19" providerId="LiveId" clId="{AADED7A2-34E3-4CEA-B0A4-B85AEB690AFA}" dt="2024-08-06T18:18:33.008" v="334" actId="26606"/>
          <ac:grpSpMkLst>
            <pc:docMk/>
            <pc:sldMk cId="488179378" sldId="357"/>
            <ac:grpSpMk id="17" creationId="{7A9648D6-B41B-42D0-A817-AE2607B0B5B8}"/>
          </ac:grpSpMkLst>
        </pc:grpChg>
        <pc:graphicFrameChg chg="add del">
          <ac:chgData name="Manikandan Krishnankutty" userId="84c5ff3086e49b19" providerId="LiveId" clId="{AADED7A2-34E3-4CEA-B0A4-B85AEB690AFA}" dt="2024-08-06T18:18:16.441" v="332" actId="26606"/>
          <ac:graphicFrameMkLst>
            <pc:docMk/>
            <pc:sldMk cId="488179378" sldId="357"/>
            <ac:graphicFrameMk id="5" creationId="{4F727AE5-1B47-5591-479C-2C4B9F6BED19}"/>
          </ac:graphicFrameMkLst>
        </pc:graphicFrameChg>
        <pc:graphicFrameChg chg="add del">
          <ac:chgData name="Manikandan Krishnankutty" userId="84c5ff3086e49b19" providerId="LiveId" clId="{AADED7A2-34E3-4CEA-B0A4-B85AEB690AFA}" dt="2024-08-06T18:18:33.008" v="334" actId="26606"/>
          <ac:graphicFrameMkLst>
            <pc:docMk/>
            <pc:sldMk cId="488179378" sldId="357"/>
            <ac:graphicFrameMk id="18" creationId="{A89E925C-39AA-7021-F4D0-4462FA0E2C07}"/>
          </ac:graphicFrameMkLst>
        </pc:graphicFrameChg>
        <pc:cxnChg chg="add del">
          <ac:chgData name="Manikandan Krishnankutty" userId="84c5ff3086e49b19" providerId="LiveId" clId="{AADED7A2-34E3-4CEA-B0A4-B85AEB690AFA}" dt="2024-08-06T18:18:33.008" v="334" actId="26606"/>
          <ac:cxnSpMkLst>
            <pc:docMk/>
            <pc:sldMk cId="488179378" sldId="357"/>
            <ac:cxnSpMk id="16" creationId="{C49DA8F6-BCC1-4447-B54C-57856834B94B}"/>
          </ac:cxnSpMkLst>
        </pc:cxnChg>
      </pc:sldChg>
      <pc:sldChg chg="addSp delSp modSp new del mod setBg">
        <pc:chgData name="Manikandan Krishnankutty" userId="84c5ff3086e49b19" providerId="LiveId" clId="{AADED7A2-34E3-4CEA-B0A4-B85AEB690AFA}" dt="2024-07-30T09:14:17.823" v="47" actId="47"/>
        <pc:sldMkLst>
          <pc:docMk/>
          <pc:sldMk cId="2088169934" sldId="357"/>
        </pc:sldMkLst>
        <pc:spChg chg="mod">
          <ac:chgData name="Manikandan Krishnankutty" userId="84c5ff3086e49b19" providerId="LiveId" clId="{AADED7A2-34E3-4CEA-B0A4-B85AEB690AFA}" dt="2024-07-30T09:13:58.194" v="45" actId="26606"/>
          <ac:spMkLst>
            <pc:docMk/>
            <pc:sldMk cId="2088169934" sldId="357"/>
            <ac:spMk id="2" creationId="{428F780C-E6FF-72E1-1D97-AB8D595AC7A4}"/>
          </ac:spMkLst>
        </pc:spChg>
        <pc:spChg chg="del mod">
          <ac:chgData name="Manikandan Krishnankutty" userId="84c5ff3086e49b19" providerId="LiveId" clId="{AADED7A2-34E3-4CEA-B0A4-B85AEB690AFA}" dt="2024-07-30T09:13:15.117" v="44" actId="26606"/>
          <ac:spMkLst>
            <pc:docMk/>
            <pc:sldMk cId="2088169934" sldId="357"/>
            <ac:spMk id="3" creationId="{EB6FEB90-BBC1-D9F2-187E-30F235A4682C}"/>
          </ac:spMkLst>
        </pc:spChg>
        <pc:spChg chg="add del">
          <ac:chgData name="Manikandan Krishnankutty" userId="84c5ff3086e49b19" providerId="LiveId" clId="{AADED7A2-34E3-4CEA-B0A4-B85AEB690AFA}" dt="2024-07-30T09:13:58.194" v="45" actId="26606"/>
          <ac:spMkLst>
            <pc:docMk/>
            <pc:sldMk cId="2088169934" sldId="357"/>
            <ac:spMk id="9" creationId="{AE2B703B-46F9-481A-A605-82E2A828C4FA}"/>
          </ac:spMkLst>
        </pc:spChg>
        <pc:spChg chg="add del">
          <ac:chgData name="Manikandan Krishnankutty" userId="84c5ff3086e49b19" providerId="LiveId" clId="{AADED7A2-34E3-4CEA-B0A4-B85AEB690AFA}" dt="2024-07-30T09:13:58.194" v="45" actId="26606"/>
          <ac:spMkLst>
            <pc:docMk/>
            <pc:sldMk cId="2088169934" sldId="357"/>
            <ac:spMk id="11" creationId="{F13BE4D7-0C3D-4906-B230-A1C5B4665CCF}"/>
          </ac:spMkLst>
        </pc:spChg>
        <pc:spChg chg="add">
          <ac:chgData name="Manikandan Krishnankutty" userId="84c5ff3086e49b19" providerId="LiveId" clId="{AADED7A2-34E3-4CEA-B0A4-B85AEB690AFA}" dt="2024-07-30T09:13:58.194" v="45" actId="26606"/>
          <ac:spMkLst>
            <pc:docMk/>
            <pc:sldMk cId="2088169934" sldId="357"/>
            <ac:spMk id="16" creationId="{955A2079-FA98-4876-80F0-72364A7D2EA4}"/>
          </ac:spMkLst>
        </pc:spChg>
        <pc:graphicFrameChg chg="add mod modGraphic">
          <ac:chgData name="Manikandan Krishnankutty" userId="84c5ff3086e49b19" providerId="LiveId" clId="{AADED7A2-34E3-4CEA-B0A4-B85AEB690AFA}" dt="2024-07-30T09:14:12.302" v="46"/>
          <ac:graphicFrameMkLst>
            <pc:docMk/>
            <pc:sldMk cId="2088169934" sldId="357"/>
            <ac:graphicFrameMk id="5" creationId="{E4EF44E8-6047-0644-63AA-A4A8934C9505}"/>
          </ac:graphicFrameMkLst>
        </pc:graphicFrameChg>
      </pc:sldChg>
      <pc:sldChg chg="addSp delSp modSp new mod setBg addAnim delAnim modAnim">
        <pc:chgData name="Manikandan Krishnankutty" userId="84c5ff3086e49b19" providerId="LiveId" clId="{AADED7A2-34E3-4CEA-B0A4-B85AEB690AFA}" dt="2024-08-06T18:34:32.767" v="397"/>
        <pc:sldMkLst>
          <pc:docMk/>
          <pc:sldMk cId="1798328612" sldId="358"/>
        </pc:sldMkLst>
        <pc:spChg chg="mod">
          <ac:chgData name="Manikandan Krishnankutty" userId="84c5ff3086e49b19" providerId="LiveId" clId="{AADED7A2-34E3-4CEA-B0A4-B85AEB690AFA}" dt="2024-08-06T18:34:32.767" v="397"/>
          <ac:spMkLst>
            <pc:docMk/>
            <pc:sldMk cId="1798328612" sldId="358"/>
            <ac:spMk id="2" creationId="{DCD0CE6D-82BA-508B-6D90-C47568699AED}"/>
          </ac:spMkLst>
        </pc:spChg>
        <pc:spChg chg="add del">
          <ac:chgData name="Manikandan Krishnankutty" userId="84c5ff3086e49b19" providerId="LiveId" clId="{AADED7A2-34E3-4CEA-B0A4-B85AEB690AFA}" dt="2024-08-06T18:23:25.513" v="358" actId="26606"/>
          <ac:spMkLst>
            <pc:docMk/>
            <pc:sldMk cId="1798328612" sldId="358"/>
            <ac:spMk id="15" creationId="{987F9B89-BB0B-4FDE-BF27-E8357EDAD037}"/>
          </ac:spMkLst>
        </pc:spChg>
        <pc:spChg chg="add del">
          <ac:chgData name="Manikandan Krishnankutty" userId="84c5ff3086e49b19" providerId="LiveId" clId="{AADED7A2-34E3-4CEA-B0A4-B85AEB690AFA}" dt="2024-08-06T18:33:20.554" v="387" actId="22"/>
          <ac:spMkLst>
            <pc:docMk/>
            <pc:sldMk cId="1798328612" sldId="358"/>
            <ac:spMk id="16" creationId="{59C08D11-FB06-9577-F070-1C35FAFF4B42}"/>
          </ac:spMkLst>
        </pc:spChg>
        <pc:spChg chg="add del">
          <ac:chgData name="Manikandan Krishnankutty" userId="84c5ff3086e49b19" providerId="LiveId" clId="{AADED7A2-34E3-4CEA-B0A4-B85AEB690AFA}" dt="2024-08-06T18:23:25.513" v="358" actId="26606"/>
          <ac:spMkLst>
            <pc:docMk/>
            <pc:sldMk cId="1798328612" sldId="358"/>
            <ac:spMk id="17" creationId="{974AA512-0626-46EA-9229-571D9AF08334}"/>
          </ac:spMkLst>
        </pc:spChg>
        <pc:spChg chg="add del">
          <ac:chgData name="Manikandan Krishnankutty" userId="84c5ff3086e49b19" providerId="LiveId" clId="{AADED7A2-34E3-4CEA-B0A4-B85AEB690AFA}" dt="2024-08-06T18:32:19.654" v="380" actId="26606"/>
          <ac:spMkLst>
            <pc:docMk/>
            <pc:sldMk cId="1798328612" sldId="358"/>
            <ac:spMk id="18" creationId="{2DA60C47-9F76-46D7-9D57-E0C7BA42B81A}"/>
          </ac:spMkLst>
        </pc:spChg>
        <pc:spChg chg="add del">
          <ac:chgData name="Manikandan Krishnankutty" userId="84c5ff3086e49b19" providerId="LiveId" clId="{AADED7A2-34E3-4CEA-B0A4-B85AEB690AFA}" dt="2024-08-06T18:23:25.513" v="358" actId="26606"/>
          <ac:spMkLst>
            <pc:docMk/>
            <pc:sldMk cId="1798328612" sldId="358"/>
            <ac:spMk id="19" creationId="{F0CC1FDC-60B1-49C3-861C-17B43B8F4546}"/>
          </ac:spMkLst>
        </pc:spChg>
        <pc:spChg chg="add del">
          <ac:chgData name="Manikandan Krishnankutty" userId="84c5ff3086e49b19" providerId="LiveId" clId="{AADED7A2-34E3-4CEA-B0A4-B85AEB690AFA}" dt="2024-08-06T18:32:19.654" v="380" actId="26606"/>
          <ac:spMkLst>
            <pc:docMk/>
            <pc:sldMk cId="1798328612" sldId="358"/>
            <ac:spMk id="20" creationId="{99413ED5-9ED4-4772-BCE4-2BCAE6B12E35}"/>
          </ac:spMkLst>
        </pc:spChg>
        <pc:spChg chg="add del">
          <ac:chgData name="Manikandan Krishnankutty" userId="84c5ff3086e49b19" providerId="LiveId" clId="{AADED7A2-34E3-4CEA-B0A4-B85AEB690AFA}" dt="2024-08-06T18:32:19.654" v="380" actId="26606"/>
          <ac:spMkLst>
            <pc:docMk/>
            <pc:sldMk cId="1798328612" sldId="358"/>
            <ac:spMk id="22" creationId="{04357C93-F0CB-4A1C-8F77-4E9063789819}"/>
          </ac:spMkLst>
        </pc:spChg>
        <pc:spChg chg="add del">
          <ac:chgData name="Manikandan Krishnankutty" userId="84c5ff3086e49b19" providerId="LiveId" clId="{AADED7A2-34E3-4CEA-B0A4-B85AEB690AFA}" dt="2024-08-06T18:32:19.654" v="380" actId="26606"/>
          <ac:spMkLst>
            <pc:docMk/>
            <pc:sldMk cId="1798328612" sldId="358"/>
            <ac:spMk id="24" creationId="{6CF143E5-57C3-46A3-91A2-EDAA7A8E6A75}"/>
          </ac:spMkLst>
        </pc:spChg>
        <pc:spChg chg="add del">
          <ac:chgData name="Manikandan Krishnankutty" userId="84c5ff3086e49b19" providerId="LiveId" clId="{AADED7A2-34E3-4CEA-B0A4-B85AEB690AFA}" dt="2024-08-06T18:32:51.597" v="383" actId="26606"/>
          <ac:spMkLst>
            <pc:docMk/>
            <pc:sldMk cId="1798328612" sldId="358"/>
            <ac:spMk id="29" creationId="{F0087D53-9295-4463-AAE4-D5C626046E9F}"/>
          </ac:spMkLst>
        </pc:spChg>
        <pc:spChg chg="add del">
          <ac:chgData name="Manikandan Krishnankutty" userId="84c5ff3086e49b19" providerId="LiveId" clId="{AADED7A2-34E3-4CEA-B0A4-B85AEB690AFA}" dt="2024-08-06T18:32:51.597" v="383" actId="26606"/>
          <ac:spMkLst>
            <pc:docMk/>
            <pc:sldMk cId="1798328612" sldId="358"/>
            <ac:spMk id="31" creationId="{D6A9C53F-5F90-40A5-8C85-5412D39C8C68}"/>
          </ac:spMkLst>
        </pc:spChg>
        <pc:spChg chg="add del">
          <ac:chgData name="Manikandan Krishnankutty" userId="84c5ff3086e49b19" providerId="LiveId" clId="{AADED7A2-34E3-4CEA-B0A4-B85AEB690AFA}" dt="2024-08-06T18:32:51.565" v="382" actId="26606"/>
          <ac:spMkLst>
            <pc:docMk/>
            <pc:sldMk cId="1798328612" sldId="358"/>
            <ac:spMk id="36" creationId="{E18F6E8B-15ED-43C7-94BA-91549A651C73}"/>
          </ac:spMkLst>
        </pc:spChg>
        <pc:spChg chg="add del">
          <ac:chgData name="Manikandan Krishnankutty" userId="84c5ff3086e49b19" providerId="LiveId" clId="{AADED7A2-34E3-4CEA-B0A4-B85AEB690AFA}" dt="2024-08-06T18:32:51.565" v="382" actId="26606"/>
          <ac:spMkLst>
            <pc:docMk/>
            <pc:sldMk cId="1798328612" sldId="358"/>
            <ac:spMk id="43" creationId="{B81933D1-5615-42C7-9C0B-4EB7105CCE2D}"/>
          </ac:spMkLst>
        </pc:spChg>
        <pc:spChg chg="add del">
          <ac:chgData name="Manikandan Krishnankutty" userId="84c5ff3086e49b19" providerId="LiveId" clId="{AADED7A2-34E3-4CEA-B0A4-B85AEB690AFA}" dt="2024-08-06T18:32:51.565" v="382" actId="26606"/>
          <ac:spMkLst>
            <pc:docMk/>
            <pc:sldMk cId="1798328612" sldId="358"/>
            <ac:spMk id="45" creationId="{B089A89A-1E9C-4761-9DFF-53C275FBF870}"/>
          </ac:spMkLst>
        </pc:spChg>
        <pc:spChg chg="add del">
          <ac:chgData name="Manikandan Krishnankutty" userId="84c5ff3086e49b19" providerId="LiveId" clId="{AADED7A2-34E3-4CEA-B0A4-B85AEB690AFA}" dt="2024-08-06T18:32:51.565" v="382" actId="26606"/>
          <ac:spMkLst>
            <pc:docMk/>
            <pc:sldMk cId="1798328612" sldId="358"/>
            <ac:spMk id="47" creationId="{19C9EAEA-39D0-4B0E-A0EB-51E7B26740B1}"/>
          </ac:spMkLst>
        </pc:spChg>
        <pc:spChg chg="add">
          <ac:chgData name="Manikandan Krishnankutty" userId="84c5ff3086e49b19" providerId="LiveId" clId="{AADED7A2-34E3-4CEA-B0A4-B85AEB690AFA}" dt="2024-08-06T18:32:51.597" v="383" actId="26606"/>
          <ac:spMkLst>
            <pc:docMk/>
            <pc:sldMk cId="1798328612" sldId="358"/>
            <ac:spMk id="49" creationId="{B87C619C-EBAB-488E-96B9-153AA4C9B440}"/>
          </ac:spMkLst>
        </pc:spChg>
        <pc:spChg chg="add">
          <ac:chgData name="Manikandan Krishnankutty" userId="84c5ff3086e49b19" providerId="LiveId" clId="{AADED7A2-34E3-4CEA-B0A4-B85AEB690AFA}" dt="2024-08-06T18:32:51.597" v="383" actId="26606"/>
          <ac:spMkLst>
            <pc:docMk/>
            <pc:sldMk cId="1798328612" sldId="358"/>
            <ac:spMk id="50" creationId="{130DA1C1-36FD-41D8-9826-EE797BF39BAB}"/>
          </ac:spMkLst>
        </pc:spChg>
        <pc:spChg chg="add">
          <ac:chgData name="Manikandan Krishnankutty" userId="84c5ff3086e49b19" providerId="LiveId" clId="{AADED7A2-34E3-4CEA-B0A4-B85AEB690AFA}" dt="2024-08-06T18:32:51.597" v="383" actId="26606"/>
          <ac:spMkLst>
            <pc:docMk/>
            <pc:sldMk cId="1798328612" sldId="358"/>
            <ac:spMk id="51" creationId="{35BC54F7-1315-4D6C-9420-A5BF0CDDBC04}"/>
          </ac:spMkLst>
        </pc:spChg>
        <pc:grpChg chg="add mod">
          <ac:chgData name="Manikandan Krishnankutty" userId="84c5ff3086e49b19" providerId="LiveId" clId="{AADED7A2-34E3-4CEA-B0A4-B85AEB690AFA}" dt="2024-08-06T18:27:30.545" v="375" actId="164"/>
          <ac:grpSpMkLst>
            <pc:docMk/>
            <pc:sldMk cId="1798328612" sldId="358"/>
            <ac:grpSpMk id="11" creationId="{7FC572C1-C3CE-A666-23CD-346926399DF5}"/>
          </ac:grpSpMkLst>
        </pc:grpChg>
        <pc:grpChg chg="add mod">
          <ac:chgData name="Manikandan Krishnankutty" userId="84c5ff3086e49b19" providerId="LiveId" clId="{AADED7A2-34E3-4CEA-B0A4-B85AEB690AFA}" dt="2024-08-06T18:32:51.597" v="383" actId="26606"/>
          <ac:grpSpMkLst>
            <pc:docMk/>
            <pc:sldMk cId="1798328612" sldId="358"/>
            <ac:grpSpMk id="12" creationId="{C7684C3E-3DEC-83D3-1A6B-2FECCD82BAB9}"/>
          </ac:grpSpMkLst>
        </pc:grpChg>
        <pc:grpChg chg="add mod">
          <ac:chgData name="Manikandan Krishnankutty" userId="84c5ff3086e49b19" providerId="LiveId" clId="{AADED7A2-34E3-4CEA-B0A4-B85AEB690AFA}" dt="2024-08-06T18:32:51.597" v="383" actId="26606"/>
          <ac:grpSpMkLst>
            <pc:docMk/>
            <pc:sldMk cId="1798328612" sldId="358"/>
            <ac:grpSpMk id="13" creationId="{E0C62AA4-EAF9-A72F-57A7-701DE61EF9B7}"/>
          </ac:grpSpMkLst>
        </pc:grpChg>
        <pc:grpChg chg="add del">
          <ac:chgData name="Manikandan Krishnankutty" userId="84c5ff3086e49b19" providerId="LiveId" clId="{AADED7A2-34E3-4CEA-B0A4-B85AEB690AFA}" dt="2024-08-06T18:23:25.513" v="358" actId="26606"/>
          <ac:grpSpMkLst>
            <pc:docMk/>
            <pc:sldMk cId="1798328612" sldId="358"/>
            <ac:grpSpMk id="21" creationId="{9B2319FA-B636-4971-BA3D-EA448709D9A6}"/>
          </ac:grpSpMkLst>
        </pc:grpChg>
        <pc:grpChg chg="add del">
          <ac:chgData name="Manikandan Krishnankutty" userId="84c5ff3086e49b19" providerId="LiveId" clId="{AADED7A2-34E3-4CEA-B0A4-B85AEB690AFA}" dt="2024-08-06T18:32:51.565" v="382" actId="26606"/>
          <ac:grpSpMkLst>
            <pc:docMk/>
            <pc:sldMk cId="1798328612" sldId="358"/>
            <ac:grpSpMk id="38" creationId="{032D8612-31EB-44CF-A1D0-14FD4C705424}"/>
          </ac:grpSpMkLst>
        </pc:grpChg>
        <pc:picChg chg="add mod ord">
          <ac:chgData name="Manikandan Krishnankutty" userId="84c5ff3086e49b19" providerId="LiveId" clId="{AADED7A2-34E3-4CEA-B0A4-B85AEB690AFA}" dt="2024-08-06T18:28:00.792" v="377" actId="164"/>
          <ac:picMkLst>
            <pc:docMk/>
            <pc:sldMk cId="1798328612" sldId="358"/>
            <ac:picMk id="4" creationId="{C7651A15-47F5-E8B3-1E83-EC24CC8042F1}"/>
          </ac:picMkLst>
        </pc:picChg>
        <pc:picChg chg="add mod">
          <ac:chgData name="Manikandan Krishnankutty" userId="84c5ff3086e49b19" providerId="LiveId" clId="{AADED7A2-34E3-4CEA-B0A4-B85AEB690AFA}" dt="2024-08-06T18:27:51.670" v="376" actId="164"/>
          <ac:picMkLst>
            <pc:docMk/>
            <pc:sldMk cId="1798328612" sldId="358"/>
            <ac:picMk id="6" creationId="{AFC9BC2A-E172-136E-3E3E-3C9BDB0248B0}"/>
          </ac:picMkLst>
        </pc:picChg>
        <pc:picChg chg="add mod ord">
          <ac:chgData name="Manikandan Krishnankutty" userId="84c5ff3086e49b19" providerId="LiveId" clId="{AADED7A2-34E3-4CEA-B0A4-B85AEB690AFA}" dt="2024-08-06T18:27:51.670" v="376" actId="164"/>
          <ac:picMkLst>
            <pc:docMk/>
            <pc:sldMk cId="1798328612" sldId="358"/>
            <ac:picMk id="8" creationId="{83DB1B4C-4A74-8BB3-562D-DC8D0FBAE59C}"/>
          </ac:picMkLst>
        </pc:picChg>
        <pc:picChg chg="add mod">
          <ac:chgData name="Manikandan Krishnankutty" userId="84c5ff3086e49b19" providerId="LiveId" clId="{AADED7A2-34E3-4CEA-B0A4-B85AEB690AFA}" dt="2024-08-06T18:28:00.792" v="377" actId="164"/>
          <ac:picMkLst>
            <pc:docMk/>
            <pc:sldMk cId="1798328612" sldId="358"/>
            <ac:picMk id="10" creationId="{C7A3C204-5689-076D-F2FA-1B305BC85CB7}"/>
          </ac:picMkLst>
        </pc:picChg>
      </pc:sldChg>
    </pc:docChg>
  </pc:docChgLst>
  <pc:docChgLst>
    <pc:chgData name="Manikandan Krishnankutty" userId="84c5ff3086e49b19" providerId="LiveId" clId="{6BF7B09B-DFFC-486E-AD03-DB967113FE85}"/>
    <pc:docChg chg="undo redo custSel addSld delSld modSld sldOrd">
      <pc:chgData name="Manikandan Krishnankutty" userId="84c5ff3086e49b19" providerId="LiveId" clId="{6BF7B09B-DFFC-486E-AD03-DB967113FE85}" dt="2024-07-19T12:39:10.447" v="2115" actId="1076"/>
      <pc:docMkLst>
        <pc:docMk/>
      </pc:docMkLst>
      <pc:sldChg chg="del">
        <pc:chgData name="Manikandan Krishnankutty" userId="84c5ff3086e49b19" providerId="LiveId" clId="{6BF7B09B-DFFC-486E-AD03-DB967113FE85}" dt="2024-07-19T11:58:08.249" v="1825" actId="47"/>
        <pc:sldMkLst>
          <pc:docMk/>
          <pc:sldMk cId="1313020944" sldId="257"/>
        </pc:sldMkLst>
      </pc:sldChg>
      <pc:sldChg chg="del">
        <pc:chgData name="Manikandan Krishnankutty" userId="84c5ff3086e49b19" providerId="LiveId" clId="{6BF7B09B-DFFC-486E-AD03-DB967113FE85}" dt="2024-07-19T11:36:52.821" v="1625" actId="47"/>
        <pc:sldMkLst>
          <pc:docMk/>
          <pc:sldMk cId="3570146728" sldId="258"/>
        </pc:sldMkLst>
      </pc:sldChg>
      <pc:sldChg chg="del">
        <pc:chgData name="Manikandan Krishnankutty" userId="84c5ff3086e49b19" providerId="LiveId" clId="{6BF7B09B-DFFC-486E-AD03-DB967113FE85}" dt="2024-07-19T12:14:10.934" v="2058" actId="47"/>
        <pc:sldMkLst>
          <pc:docMk/>
          <pc:sldMk cId="1207542301" sldId="259"/>
        </pc:sldMkLst>
      </pc:sldChg>
      <pc:sldChg chg="del">
        <pc:chgData name="Manikandan Krishnankutty" userId="84c5ff3086e49b19" providerId="LiveId" clId="{6BF7B09B-DFFC-486E-AD03-DB967113FE85}" dt="2024-07-19T12:31:02.295" v="2082" actId="47"/>
        <pc:sldMkLst>
          <pc:docMk/>
          <pc:sldMk cId="3749765776" sldId="260"/>
        </pc:sldMkLst>
      </pc:sldChg>
      <pc:sldChg chg="del">
        <pc:chgData name="Manikandan Krishnankutty" userId="84c5ff3086e49b19" providerId="LiveId" clId="{6BF7B09B-DFFC-486E-AD03-DB967113FE85}" dt="2024-07-19T12:17:47.228" v="2068" actId="47"/>
        <pc:sldMkLst>
          <pc:docMk/>
          <pc:sldMk cId="4208648235" sldId="261"/>
        </pc:sldMkLst>
      </pc:sldChg>
      <pc:sldChg chg="modSp mod">
        <pc:chgData name="Manikandan Krishnankutty" userId="84c5ff3086e49b19" providerId="LiveId" clId="{6BF7B09B-DFFC-486E-AD03-DB967113FE85}" dt="2024-07-19T08:05:59.225" v="4" actId="20577"/>
        <pc:sldMkLst>
          <pc:docMk/>
          <pc:sldMk cId="3436565725" sldId="262"/>
        </pc:sldMkLst>
        <pc:spChg chg="mod">
          <ac:chgData name="Manikandan Krishnankutty" userId="84c5ff3086e49b19" providerId="LiveId" clId="{6BF7B09B-DFFC-486E-AD03-DB967113FE85}" dt="2024-07-19T08:05:59.225" v="4" actId="20577"/>
          <ac:spMkLst>
            <pc:docMk/>
            <pc:sldMk cId="3436565725" sldId="262"/>
            <ac:spMk id="3" creationId="{8F5FD729-4EA0-FE03-0A55-1807C8CFCABB}"/>
          </ac:spMkLst>
        </pc:spChg>
      </pc:sldChg>
      <pc:sldChg chg="modSp mod">
        <pc:chgData name="Manikandan Krishnankutty" userId="84c5ff3086e49b19" providerId="LiveId" clId="{6BF7B09B-DFFC-486E-AD03-DB967113FE85}" dt="2024-07-19T11:36:38.013" v="1624" actId="20577"/>
        <pc:sldMkLst>
          <pc:docMk/>
          <pc:sldMk cId="278746638" sldId="263"/>
        </pc:sldMkLst>
        <pc:spChg chg="mod">
          <ac:chgData name="Manikandan Krishnankutty" userId="84c5ff3086e49b19" providerId="LiveId" clId="{6BF7B09B-DFFC-486E-AD03-DB967113FE85}" dt="2024-07-19T11:36:38.013" v="1624" actId="20577"/>
          <ac:spMkLst>
            <pc:docMk/>
            <pc:sldMk cId="278746638" sldId="263"/>
            <ac:spMk id="3" creationId="{6C6A0E47-0D28-62B7-A124-F039BF0A338E}"/>
          </ac:spMkLst>
        </pc:spChg>
      </pc:sldChg>
      <pc:sldChg chg="del">
        <pc:chgData name="Manikandan Krishnankutty" userId="84c5ff3086e49b19" providerId="LiveId" clId="{6BF7B09B-DFFC-486E-AD03-DB967113FE85}" dt="2024-07-19T12:17:47.228" v="2068" actId="47"/>
        <pc:sldMkLst>
          <pc:docMk/>
          <pc:sldMk cId="3289813411" sldId="264"/>
        </pc:sldMkLst>
      </pc:sldChg>
      <pc:sldChg chg="del">
        <pc:chgData name="Manikandan Krishnankutty" userId="84c5ff3086e49b19" providerId="LiveId" clId="{6BF7B09B-DFFC-486E-AD03-DB967113FE85}" dt="2024-07-19T12:16:37.404" v="2064" actId="47"/>
        <pc:sldMkLst>
          <pc:docMk/>
          <pc:sldMk cId="1884737306" sldId="266"/>
        </pc:sldMkLst>
      </pc:sldChg>
      <pc:sldChg chg="del">
        <pc:chgData name="Manikandan Krishnankutty" userId="84c5ff3086e49b19" providerId="LiveId" clId="{6BF7B09B-DFFC-486E-AD03-DB967113FE85}" dt="2024-07-19T12:16:37.404" v="2064" actId="47"/>
        <pc:sldMkLst>
          <pc:docMk/>
          <pc:sldMk cId="45056114" sldId="272"/>
        </pc:sldMkLst>
      </pc:sldChg>
      <pc:sldChg chg="del">
        <pc:chgData name="Manikandan Krishnankutty" userId="84c5ff3086e49b19" providerId="LiveId" clId="{6BF7B09B-DFFC-486E-AD03-DB967113FE85}" dt="2024-07-19T12:16:37.404" v="2064" actId="47"/>
        <pc:sldMkLst>
          <pc:docMk/>
          <pc:sldMk cId="515358994" sldId="273"/>
        </pc:sldMkLst>
      </pc:sldChg>
      <pc:sldChg chg="del">
        <pc:chgData name="Manikandan Krishnankutty" userId="84c5ff3086e49b19" providerId="LiveId" clId="{6BF7B09B-DFFC-486E-AD03-DB967113FE85}" dt="2024-07-19T12:16:37.404" v="2064" actId="47"/>
        <pc:sldMkLst>
          <pc:docMk/>
          <pc:sldMk cId="597811855" sldId="274"/>
        </pc:sldMkLst>
      </pc:sldChg>
      <pc:sldChg chg="del">
        <pc:chgData name="Manikandan Krishnankutty" userId="84c5ff3086e49b19" providerId="LiveId" clId="{6BF7B09B-DFFC-486E-AD03-DB967113FE85}" dt="2024-07-19T12:16:37.404" v="2064" actId="47"/>
        <pc:sldMkLst>
          <pc:docMk/>
          <pc:sldMk cId="979590722" sldId="276"/>
        </pc:sldMkLst>
      </pc:sldChg>
      <pc:sldChg chg="del">
        <pc:chgData name="Manikandan Krishnankutty" userId="84c5ff3086e49b19" providerId="LiveId" clId="{6BF7B09B-DFFC-486E-AD03-DB967113FE85}" dt="2024-07-19T12:17:13.590" v="2066" actId="47"/>
        <pc:sldMkLst>
          <pc:docMk/>
          <pc:sldMk cId="2929739268" sldId="284"/>
        </pc:sldMkLst>
      </pc:sldChg>
      <pc:sldChg chg="del">
        <pc:chgData name="Manikandan Krishnankutty" userId="84c5ff3086e49b19" providerId="LiveId" clId="{6BF7B09B-DFFC-486E-AD03-DB967113FE85}" dt="2024-07-19T12:17:13.590" v="2066" actId="47"/>
        <pc:sldMkLst>
          <pc:docMk/>
          <pc:sldMk cId="3728991092" sldId="285"/>
        </pc:sldMkLst>
      </pc:sldChg>
      <pc:sldChg chg="del">
        <pc:chgData name="Manikandan Krishnankutty" userId="84c5ff3086e49b19" providerId="LiveId" clId="{6BF7B09B-DFFC-486E-AD03-DB967113FE85}" dt="2024-07-19T12:17:13.590" v="2066" actId="47"/>
        <pc:sldMkLst>
          <pc:docMk/>
          <pc:sldMk cId="2214344529" sldId="286"/>
        </pc:sldMkLst>
      </pc:sldChg>
      <pc:sldChg chg="del">
        <pc:chgData name="Manikandan Krishnankutty" userId="84c5ff3086e49b19" providerId="LiveId" clId="{6BF7B09B-DFFC-486E-AD03-DB967113FE85}" dt="2024-07-19T12:17:13.590" v="2066" actId="47"/>
        <pc:sldMkLst>
          <pc:docMk/>
          <pc:sldMk cId="1938914207" sldId="287"/>
        </pc:sldMkLst>
      </pc:sldChg>
      <pc:sldChg chg="del">
        <pc:chgData name="Manikandan Krishnankutty" userId="84c5ff3086e49b19" providerId="LiveId" clId="{6BF7B09B-DFFC-486E-AD03-DB967113FE85}" dt="2024-07-19T12:17:13.590" v="2066" actId="47"/>
        <pc:sldMkLst>
          <pc:docMk/>
          <pc:sldMk cId="1852971227" sldId="288"/>
        </pc:sldMkLst>
      </pc:sldChg>
      <pc:sldChg chg="del">
        <pc:chgData name="Manikandan Krishnankutty" userId="84c5ff3086e49b19" providerId="LiveId" clId="{6BF7B09B-DFFC-486E-AD03-DB967113FE85}" dt="2024-07-19T12:17:13.590" v="2066" actId="47"/>
        <pc:sldMkLst>
          <pc:docMk/>
          <pc:sldMk cId="551916004" sldId="289"/>
        </pc:sldMkLst>
      </pc:sldChg>
      <pc:sldChg chg="del">
        <pc:chgData name="Manikandan Krishnankutty" userId="84c5ff3086e49b19" providerId="LiveId" clId="{6BF7B09B-DFFC-486E-AD03-DB967113FE85}" dt="2024-07-19T12:17:13.590" v="2066" actId="47"/>
        <pc:sldMkLst>
          <pc:docMk/>
          <pc:sldMk cId="3171262047" sldId="290"/>
        </pc:sldMkLst>
      </pc:sldChg>
      <pc:sldChg chg="del">
        <pc:chgData name="Manikandan Krishnankutty" userId="84c5ff3086e49b19" providerId="LiveId" clId="{6BF7B09B-DFFC-486E-AD03-DB967113FE85}" dt="2024-07-19T12:16:48.141" v="2065" actId="47"/>
        <pc:sldMkLst>
          <pc:docMk/>
          <pc:sldMk cId="4188343023" sldId="291"/>
        </pc:sldMkLst>
      </pc:sldChg>
      <pc:sldChg chg="del">
        <pc:chgData name="Manikandan Krishnankutty" userId="84c5ff3086e49b19" providerId="LiveId" clId="{6BF7B09B-DFFC-486E-AD03-DB967113FE85}" dt="2024-07-19T12:17:34.141" v="2067" actId="47"/>
        <pc:sldMkLst>
          <pc:docMk/>
          <pc:sldMk cId="2322001489" sldId="292"/>
        </pc:sldMkLst>
      </pc:sldChg>
      <pc:sldChg chg="modSp new mod">
        <pc:chgData name="Manikandan Krishnankutty" userId="84c5ff3086e49b19" providerId="LiveId" clId="{6BF7B09B-DFFC-486E-AD03-DB967113FE85}" dt="2024-07-16T16:56:56.988" v="3"/>
        <pc:sldMkLst>
          <pc:docMk/>
          <pc:sldMk cId="3452669288" sldId="307"/>
        </pc:sldMkLst>
        <pc:spChg chg="mod">
          <ac:chgData name="Manikandan Krishnankutty" userId="84c5ff3086e49b19" providerId="LiveId" clId="{6BF7B09B-DFFC-486E-AD03-DB967113FE85}" dt="2024-07-16T16:56:56.988" v="3"/>
          <ac:spMkLst>
            <pc:docMk/>
            <pc:sldMk cId="3452669288" sldId="307"/>
            <ac:spMk id="3" creationId="{0713094A-B21C-FD7F-77F9-61EA231F61BD}"/>
          </ac:spMkLst>
        </pc:spChg>
      </pc:sldChg>
      <pc:sldChg chg="modSp new mod">
        <pc:chgData name="Manikandan Krishnankutty" userId="84c5ff3086e49b19" providerId="LiveId" clId="{6BF7B09B-DFFC-486E-AD03-DB967113FE85}" dt="2024-07-19T08:17:53.230" v="69" actId="15"/>
        <pc:sldMkLst>
          <pc:docMk/>
          <pc:sldMk cId="1478549202" sldId="308"/>
        </pc:sldMkLst>
        <pc:spChg chg="mod">
          <ac:chgData name="Manikandan Krishnankutty" userId="84c5ff3086e49b19" providerId="LiveId" clId="{6BF7B09B-DFFC-486E-AD03-DB967113FE85}" dt="2024-07-19T08:07:46.784" v="17"/>
          <ac:spMkLst>
            <pc:docMk/>
            <pc:sldMk cId="1478549202" sldId="308"/>
            <ac:spMk id="2" creationId="{CE104655-7F3C-D117-D992-C5E9E8674532}"/>
          </ac:spMkLst>
        </pc:spChg>
        <pc:spChg chg="mod">
          <ac:chgData name="Manikandan Krishnankutty" userId="84c5ff3086e49b19" providerId="LiveId" clId="{6BF7B09B-DFFC-486E-AD03-DB967113FE85}" dt="2024-07-19T08:17:53.230" v="69" actId="15"/>
          <ac:spMkLst>
            <pc:docMk/>
            <pc:sldMk cId="1478549202" sldId="308"/>
            <ac:spMk id="3" creationId="{A64EF980-BE8F-ACBB-65C0-9D9403A01555}"/>
          </ac:spMkLst>
        </pc:spChg>
      </pc:sldChg>
      <pc:sldChg chg="modSp new mod">
        <pc:chgData name="Manikandan Krishnankutty" userId="84c5ff3086e49b19" providerId="LiveId" clId="{6BF7B09B-DFFC-486E-AD03-DB967113FE85}" dt="2024-07-19T08:23:57.954" v="197" actId="20577"/>
        <pc:sldMkLst>
          <pc:docMk/>
          <pc:sldMk cId="758698456" sldId="309"/>
        </pc:sldMkLst>
        <pc:spChg chg="mod">
          <ac:chgData name="Manikandan Krishnankutty" userId="84c5ff3086e49b19" providerId="LiveId" clId="{6BF7B09B-DFFC-486E-AD03-DB967113FE85}" dt="2024-07-19T08:19:37.085" v="107" actId="20577"/>
          <ac:spMkLst>
            <pc:docMk/>
            <pc:sldMk cId="758698456" sldId="309"/>
            <ac:spMk id="2" creationId="{192253E8-F720-8864-BA5E-C699506C2D5A}"/>
          </ac:spMkLst>
        </pc:spChg>
        <pc:spChg chg="mod">
          <ac:chgData name="Manikandan Krishnankutty" userId="84c5ff3086e49b19" providerId="LiveId" clId="{6BF7B09B-DFFC-486E-AD03-DB967113FE85}" dt="2024-07-19T08:23:57.954" v="197" actId="20577"/>
          <ac:spMkLst>
            <pc:docMk/>
            <pc:sldMk cId="758698456" sldId="309"/>
            <ac:spMk id="3" creationId="{108745DB-B894-FB30-9261-2AF66DEA1D9C}"/>
          </ac:spMkLst>
        </pc:spChg>
      </pc:sldChg>
      <pc:sldChg chg="modSp new mod">
        <pc:chgData name="Manikandan Krishnankutty" userId="84c5ff3086e49b19" providerId="LiveId" clId="{6BF7B09B-DFFC-486E-AD03-DB967113FE85}" dt="2024-07-19T08:26:23.457" v="215" actId="15"/>
        <pc:sldMkLst>
          <pc:docMk/>
          <pc:sldMk cId="2167579447" sldId="310"/>
        </pc:sldMkLst>
        <pc:spChg chg="mod">
          <ac:chgData name="Manikandan Krishnankutty" userId="84c5ff3086e49b19" providerId="LiveId" clId="{6BF7B09B-DFFC-486E-AD03-DB967113FE85}" dt="2024-07-19T08:24:18.255" v="198"/>
          <ac:spMkLst>
            <pc:docMk/>
            <pc:sldMk cId="2167579447" sldId="310"/>
            <ac:spMk id="2" creationId="{760B9CB3-6402-A076-B498-FF321175D40B}"/>
          </ac:spMkLst>
        </pc:spChg>
        <pc:spChg chg="mod">
          <ac:chgData name="Manikandan Krishnankutty" userId="84c5ff3086e49b19" providerId="LiveId" clId="{6BF7B09B-DFFC-486E-AD03-DB967113FE85}" dt="2024-07-19T08:26:23.457" v="215" actId="15"/>
          <ac:spMkLst>
            <pc:docMk/>
            <pc:sldMk cId="2167579447" sldId="310"/>
            <ac:spMk id="3" creationId="{4B60E475-291E-D062-4143-A510ED64598E}"/>
          </ac:spMkLst>
        </pc:spChg>
      </pc:sldChg>
      <pc:sldChg chg="modSp new mod modNotesTx">
        <pc:chgData name="Manikandan Krishnankutty" userId="84c5ff3086e49b19" providerId="LiveId" clId="{6BF7B09B-DFFC-486E-AD03-DB967113FE85}" dt="2024-07-19T09:06:54.941" v="766" actId="20577"/>
        <pc:sldMkLst>
          <pc:docMk/>
          <pc:sldMk cId="2629849748" sldId="311"/>
        </pc:sldMkLst>
        <pc:spChg chg="mod">
          <ac:chgData name="Manikandan Krishnankutty" userId="84c5ff3086e49b19" providerId="LiveId" clId="{6BF7B09B-DFFC-486E-AD03-DB967113FE85}" dt="2024-07-19T08:27:09.941" v="219" actId="20577"/>
          <ac:spMkLst>
            <pc:docMk/>
            <pc:sldMk cId="2629849748" sldId="311"/>
            <ac:spMk id="2" creationId="{F98161D4-A145-9A2B-547A-460CEAF8FC83}"/>
          </ac:spMkLst>
        </pc:spChg>
        <pc:spChg chg="mod">
          <ac:chgData name="Manikandan Krishnankutty" userId="84c5ff3086e49b19" providerId="LiveId" clId="{6BF7B09B-DFFC-486E-AD03-DB967113FE85}" dt="2024-07-19T09:06:54.941" v="766" actId="20577"/>
          <ac:spMkLst>
            <pc:docMk/>
            <pc:sldMk cId="2629849748" sldId="311"/>
            <ac:spMk id="3" creationId="{9B21B457-3953-CFBD-A22B-1E045CA123AE}"/>
          </ac:spMkLst>
        </pc:spChg>
      </pc:sldChg>
      <pc:sldChg chg="modSp new mod ord modNotesTx">
        <pc:chgData name="Manikandan Krishnankutty" userId="84c5ff3086e49b19" providerId="LiveId" clId="{6BF7B09B-DFFC-486E-AD03-DB967113FE85}" dt="2024-07-19T09:09:42.079" v="1057" actId="20577"/>
        <pc:sldMkLst>
          <pc:docMk/>
          <pc:sldMk cId="3705796149" sldId="312"/>
        </pc:sldMkLst>
        <pc:spChg chg="mod">
          <ac:chgData name="Manikandan Krishnankutty" userId="84c5ff3086e49b19" providerId="LiveId" clId="{6BF7B09B-DFFC-486E-AD03-DB967113FE85}" dt="2024-07-19T08:54:48.437" v="658" actId="6549"/>
          <ac:spMkLst>
            <pc:docMk/>
            <pc:sldMk cId="3705796149" sldId="312"/>
            <ac:spMk id="2" creationId="{DEF55907-813E-3A38-4E9D-B774CCDD1EB0}"/>
          </ac:spMkLst>
        </pc:spChg>
        <pc:spChg chg="mod">
          <ac:chgData name="Manikandan Krishnankutty" userId="84c5ff3086e49b19" providerId="LiveId" clId="{6BF7B09B-DFFC-486E-AD03-DB967113FE85}" dt="2024-07-19T09:04:31.269" v="763" actId="20577"/>
          <ac:spMkLst>
            <pc:docMk/>
            <pc:sldMk cId="3705796149" sldId="312"/>
            <ac:spMk id="3" creationId="{B45F68ED-73F1-F789-720D-7FB559F47E86}"/>
          </ac:spMkLst>
        </pc:spChg>
      </pc:sldChg>
      <pc:sldChg chg="modSp new add del mod">
        <pc:chgData name="Manikandan Krishnankutty" userId="84c5ff3086e49b19" providerId="LiveId" clId="{6BF7B09B-DFFC-486E-AD03-DB967113FE85}" dt="2024-07-19T10:52:58.097" v="1485" actId="27636"/>
        <pc:sldMkLst>
          <pc:docMk/>
          <pc:sldMk cId="2180706833" sldId="313"/>
        </pc:sldMkLst>
        <pc:spChg chg="mod">
          <ac:chgData name="Manikandan Krishnankutty" userId="84c5ff3086e49b19" providerId="LiveId" clId="{6BF7B09B-DFFC-486E-AD03-DB967113FE85}" dt="2024-07-19T10:50:53.106" v="1474"/>
          <ac:spMkLst>
            <pc:docMk/>
            <pc:sldMk cId="2180706833" sldId="313"/>
            <ac:spMk id="2" creationId="{86761C33-F15D-47B6-C344-61CB71116687}"/>
          </ac:spMkLst>
        </pc:spChg>
        <pc:spChg chg="mod">
          <ac:chgData name="Manikandan Krishnankutty" userId="84c5ff3086e49b19" providerId="LiveId" clId="{6BF7B09B-DFFC-486E-AD03-DB967113FE85}" dt="2024-07-19T10:52:58.097" v="1485" actId="27636"/>
          <ac:spMkLst>
            <pc:docMk/>
            <pc:sldMk cId="2180706833" sldId="313"/>
            <ac:spMk id="3" creationId="{52477BC0-690C-82A1-814C-7A7E3798FB4A}"/>
          </ac:spMkLst>
        </pc:spChg>
      </pc:sldChg>
      <pc:sldChg chg="modSp new mod">
        <pc:chgData name="Manikandan Krishnankutty" userId="84c5ff3086e49b19" providerId="LiveId" clId="{6BF7B09B-DFFC-486E-AD03-DB967113FE85}" dt="2024-07-19T11:23:37.056" v="1545"/>
        <pc:sldMkLst>
          <pc:docMk/>
          <pc:sldMk cId="293599608" sldId="314"/>
        </pc:sldMkLst>
        <pc:spChg chg="mod">
          <ac:chgData name="Manikandan Krishnankutty" userId="84c5ff3086e49b19" providerId="LiveId" clId="{6BF7B09B-DFFC-486E-AD03-DB967113FE85}" dt="2024-07-19T11:23:37.056" v="1545"/>
          <ac:spMkLst>
            <pc:docMk/>
            <pc:sldMk cId="293599608" sldId="314"/>
            <ac:spMk id="2" creationId="{1181C056-88E2-44EC-4BE7-8F27F7422DE5}"/>
          </ac:spMkLst>
        </pc:spChg>
        <pc:spChg chg="mod">
          <ac:chgData name="Manikandan Krishnankutty" userId="84c5ff3086e49b19" providerId="LiveId" clId="{6BF7B09B-DFFC-486E-AD03-DB967113FE85}" dt="2024-07-19T11:19:38.314" v="1544" actId="27636"/>
          <ac:spMkLst>
            <pc:docMk/>
            <pc:sldMk cId="293599608" sldId="314"/>
            <ac:spMk id="3" creationId="{B17A6FCF-D6BF-139D-C54D-1DC45A98706D}"/>
          </ac:spMkLst>
        </pc:spChg>
      </pc:sldChg>
      <pc:sldChg chg="new del">
        <pc:chgData name="Manikandan Krishnankutty" userId="84c5ff3086e49b19" providerId="LiveId" clId="{6BF7B09B-DFFC-486E-AD03-DB967113FE85}" dt="2024-07-19T12:17:53.812" v="2069" actId="47"/>
        <pc:sldMkLst>
          <pc:docMk/>
          <pc:sldMk cId="1978032030" sldId="315"/>
        </pc:sldMkLst>
      </pc:sldChg>
      <pc:sldChg chg="new del">
        <pc:chgData name="Manikandan Krishnankutty" userId="84c5ff3086e49b19" providerId="LiveId" clId="{6BF7B09B-DFFC-486E-AD03-DB967113FE85}" dt="2024-07-19T12:17:53.812" v="2069" actId="47"/>
        <pc:sldMkLst>
          <pc:docMk/>
          <pc:sldMk cId="2105479134" sldId="316"/>
        </pc:sldMkLst>
      </pc:sldChg>
      <pc:sldChg chg="new del">
        <pc:chgData name="Manikandan Krishnankutty" userId="84c5ff3086e49b19" providerId="LiveId" clId="{6BF7B09B-DFFC-486E-AD03-DB967113FE85}" dt="2024-07-19T12:17:53.812" v="2069" actId="47"/>
        <pc:sldMkLst>
          <pc:docMk/>
          <pc:sldMk cId="3088150382" sldId="317"/>
        </pc:sldMkLst>
      </pc:sldChg>
      <pc:sldChg chg="modSp new mod modNotesTx">
        <pc:chgData name="Manikandan Krishnankutty" userId="84c5ff3086e49b19" providerId="LiveId" clId="{6BF7B09B-DFFC-486E-AD03-DB967113FE85}" dt="2024-07-19T08:56:09.481" v="663" actId="5793"/>
        <pc:sldMkLst>
          <pc:docMk/>
          <pc:sldMk cId="827734579" sldId="318"/>
        </pc:sldMkLst>
        <pc:spChg chg="mod">
          <ac:chgData name="Manikandan Krishnankutty" userId="84c5ff3086e49b19" providerId="LiveId" clId="{6BF7B09B-DFFC-486E-AD03-DB967113FE85}" dt="2024-07-19T08:56:09.481" v="663" actId="5793"/>
          <ac:spMkLst>
            <pc:docMk/>
            <pc:sldMk cId="827734579" sldId="318"/>
            <ac:spMk id="2" creationId="{1F9F0DA1-4A6C-D53F-CDF7-A53A0184CEEB}"/>
          </ac:spMkLst>
        </pc:spChg>
        <pc:spChg chg="mod">
          <ac:chgData name="Manikandan Krishnankutty" userId="84c5ff3086e49b19" providerId="LiveId" clId="{6BF7B09B-DFFC-486E-AD03-DB967113FE85}" dt="2024-07-19T08:35:53.978" v="353" actId="20577"/>
          <ac:spMkLst>
            <pc:docMk/>
            <pc:sldMk cId="827734579" sldId="318"/>
            <ac:spMk id="3" creationId="{2E03AA86-A294-8529-4BC8-64054E912A79}"/>
          </ac:spMkLst>
        </pc:spChg>
      </pc:sldChg>
      <pc:sldChg chg="modSp new mod modNotesTx">
        <pc:chgData name="Manikandan Krishnankutty" userId="84c5ff3086e49b19" providerId="LiveId" clId="{6BF7B09B-DFFC-486E-AD03-DB967113FE85}" dt="2024-07-19T11:24:55.883" v="1547"/>
        <pc:sldMkLst>
          <pc:docMk/>
          <pc:sldMk cId="3447785632" sldId="319"/>
        </pc:sldMkLst>
        <pc:spChg chg="mod">
          <ac:chgData name="Manikandan Krishnankutty" userId="84c5ff3086e49b19" providerId="LiveId" clId="{6BF7B09B-DFFC-486E-AD03-DB967113FE85}" dt="2024-07-19T10:38:26.807" v="1163" actId="20577"/>
          <ac:spMkLst>
            <pc:docMk/>
            <pc:sldMk cId="3447785632" sldId="319"/>
            <ac:spMk id="2" creationId="{19EC46BC-E201-9BF9-87EB-839E736425AE}"/>
          </ac:spMkLst>
        </pc:spChg>
        <pc:spChg chg="mod">
          <ac:chgData name="Manikandan Krishnankutty" userId="84c5ff3086e49b19" providerId="LiveId" clId="{6BF7B09B-DFFC-486E-AD03-DB967113FE85}" dt="2024-07-19T10:38:09.677" v="1142" actId="20577"/>
          <ac:spMkLst>
            <pc:docMk/>
            <pc:sldMk cId="3447785632" sldId="319"/>
            <ac:spMk id="3" creationId="{43E6CCC7-DDBE-5007-9787-8227F329FC16}"/>
          </ac:spMkLst>
        </pc:spChg>
      </pc:sldChg>
      <pc:sldChg chg="addSp delSp modSp new mod modNotesTx">
        <pc:chgData name="Manikandan Krishnankutty" userId="84c5ff3086e49b19" providerId="LiveId" clId="{6BF7B09B-DFFC-486E-AD03-DB967113FE85}" dt="2024-07-19T10:49:16.166" v="1473"/>
        <pc:sldMkLst>
          <pc:docMk/>
          <pc:sldMk cId="1056177400" sldId="320"/>
        </pc:sldMkLst>
        <pc:spChg chg="mod">
          <ac:chgData name="Manikandan Krishnankutty" userId="84c5ff3086e49b19" providerId="LiveId" clId="{6BF7B09B-DFFC-486E-AD03-DB967113FE85}" dt="2024-07-19T10:46:49.055" v="1351"/>
          <ac:spMkLst>
            <pc:docMk/>
            <pc:sldMk cId="1056177400" sldId="320"/>
            <ac:spMk id="2" creationId="{D6D1C315-5F97-6C6B-8480-5E3BAD9C0DF8}"/>
          </ac:spMkLst>
        </pc:spChg>
        <pc:picChg chg="add del">
          <ac:chgData name="Manikandan Krishnankutty" userId="84c5ff3086e49b19" providerId="LiveId" clId="{6BF7B09B-DFFC-486E-AD03-DB967113FE85}" dt="2024-07-19T10:47:30.392" v="1353" actId="22"/>
          <ac:picMkLst>
            <pc:docMk/>
            <pc:sldMk cId="1056177400" sldId="320"/>
            <ac:picMk id="5" creationId="{7CD87E50-0E84-4A1F-B591-42A3D97D4BC4}"/>
          </ac:picMkLst>
        </pc:picChg>
        <pc:picChg chg="add mod">
          <ac:chgData name="Manikandan Krishnankutty" userId="84c5ff3086e49b19" providerId="LiveId" clId="{6BF7B09B-DFFC-486E-AD03-DB967113FE85}" dt="2024-07-19T10:47:46.415" v="1356" actId="1076"/>
          <ac:picMkLst>
            <pc:docMk/>
            <pc:sldMk cId="1056177400" sldId="320"/>
            <ac:picMk id="7" creationId="{340182B5-BAF9-5EC7-993C-E326251D6DF2}"/>
          </ac:picMkLst>
        </pc:picChg>
      </pc:sldChg>
      <pc:sldChg chg="modSp add mod">
        <pc:chgData name="Manikandan Krishnankutty" userId="84c5ff3086e49b19" providerId="LiveId" clId="{6BF7B09B-DFFC-486E-AD03-DB967113FE85}" dt="2024-07-19T10:54:09.057" v="1490" actId="27636"/>
        <pc:sldMkLst>
          <pc:docMk/>
          <pc:sldMk cId="4282059177" sldId="321"/>
        </pc:sldMkLst>
        <pc:spChg chg="mod">
          <ac:chgData name="Manikandan Krishnankutty" userId="84c5ff3086e49b19" providerId="LiveId" clId="{6BF7B09B-DFFC-486E-AD03-DB967113FE85}" dt="2024-07-19T10:54:09.057" v="1490" actId="27636"/>
          <ac:spMkLst>
            <pc:docMk/>
            <pc:sldMk cId="4282059177" sldId="321"/>
            <ac:spMk id="3" creationId="{52477BC0-690C-82A1-814C-7A7E3798FB4A}"/>
          </ac:spMkLst>
        </pc:spChg>
      </pc:sldChg>
      <pc:sldChg chg="modSp add mod">
        <pc:chgData name="Manikandan Krishnankutty" userId="84c5ff3086e49b19" providerId="LiveId" clId="{6BF7B09B-DFFC-486E-AD03-DB967113FE85}" dt="2024-07-19T10:55:14.207" v="1491" actId="20577"/>
        <pc:sldMkLst>
          <pc:docMk/>
          <pc:sldMk cId="3278765511" sldId="322"/>
        </pc:sldMkLst>
        <pc:spChg chg="mod">
          <ac:chgData name="Manikandan Krishnankutty" userId="84c5ff3086e49b19" providerId="LiveId" clId="{6BF7B09B-DFFC-486E-AD03-DB967113FE85}" dt="2024-07-19T10:55:14.207" v="1491" actId="20577"/>
          <ac:spMkLst>
            <pc:docMk/>
            <pc:sldMk cId="3278765511" sldId="322"/>
            <ac:spMk id="3" creationId="{52477BC0-690C-82A1-814C-7A7E3798FB4A}"/>
          </ac:spMkLst>
        </pc:spChg>
      </pc:sldChg>
      <pc:sldChg chg="modSp new mod">
        <pc:chgData name="Manikandan Krishnankutty" userId="84c5ff3086e49b19" providerId="LiveId" clId="{6BF7B09B-DFFC-486E-AD03-DB967113FE85}" dt="2024-07-19T11:35:51.050" v="1615" actId="20577"/>
        <pc:sldMkLst>
          <pc:docMk/>
          <pc:sldMk cId="1956009036" sldId="323"/>
        </pc:sldMkLst>
        <pc:spChg chg="mod">
          <ac:chgData name="Manikandan Krishnankutty" userId="84c5ff3086e49b19" providerId="LiveId" clId="{6BF7B09B-DFFC-486E-AD03-DB967113FE85}" dt="2024-07-19T11:35:51.050" v="1615" actId="20577"/>
          <ac:spMkLst>
            <pc:docMk/>
            <pc:sldMk cId="1956009036" sldId="323"/>
            <ac:spMk id="2" creationId="{8645C43E-7E2C-4F8E-4274-554487CC09D2}"/>
          </ac:spMkLst>
        </pc:spChg>
      </pc:sldChg>
      <pc:sldChg chg="modSp new mod modNotesTx">
        <pc:chgData name="Manikandan Krishnankutty" userId="84c5ff3086e49b19" providerId="LiveId" clId="{6BF7B09B-DFFC-486E-AD03-DB967113FE85}" dt="2024-07-19T12:00:20.348" v="1959" actId="20577"/>
        <pc:sldMkLst>
          <pc:docMk/>
          <pc:sldMk cId="9308428" sldId="324"/>
        </pc:sldMkLst>
        <pc:spChg chg="mod">
          <ac:chgData name="Manikandan Krishnankutty" userId="84c5ff3086e49b19" providerId="LiveId" clId="{6BF7B09B-DFFC-486E-AD03-DB967113FE85}" dt="2024-07-19T11:59:50.728" v="1907" actId="20577"/>
          <ac:spMkLst>
            <pc:docMk/>
            <pc:sldMk cId="9308428" sldId="324"/>
            <ac:spMk id="2" creationId="{ADC3A2A8-96AC-1BAB-E0C8-7F8FB661016B}"/>
          </ac:spMkLst>
        </pc:spChg>
        <pc:spChg chg="mod">
          <ac:chgData name="Manikandan Krishnankutty" userId="84c5ff3086e49b19" providerId="LiveId" clId="{6BF7B09B-DFFC-486E-AD03-DB967113FE85}" dt="2024-07-19T11:58:02.378" v="1824" actId="27636"/>
          <ac:spMkLst>
            <pc:docMk/>
            <pc:sldMk cId="9308428" sldId="324"/>
            <ac:spMk id="3" creationId="{96081774-4742-B9CC-8C06-2FF1F5E7832E}"/>
          </ac:spMkLst>
        </pc:spChg>
      </pc:sldChg>
      <pc:sldChg chg="addSp modSp add mod">
        <pc:chgData name="Manikandan Krishnankutty" userId="84c5ff3086e49b19" providerId="LiveId" clId="{6BF7B09B-DFFC-486E-AD03-DB967113FE85}" dt="2024-07-19T12:11:11.508" v="2028" actId="12100"/>
        <pc:sldMkLst>
          <pc:docMk/>
          <pc:sldMk cId="3727847456" sldId="325"/>
        </pc:sldMkLst>
        <pc:spChg chg="mod">
          <ac:chgData name="Manikandan Krishnankutty" userId="84c5ff3086e49b19" providerId="LiveId" clId="{6BF7B09B-DFFC-486E-AD03-DB967113FE85}" dt="2024-07-19T12:01:53.581" v="1972" actId="20577"/>
          <ac:spMkLst>
            <pc:docMk/>
            <pc:sldMk cId="3727847456" sldId="325"/>
            <ac:spMk id="2" creationId="{ADC3A2A8-96AC-1BAB-E0C8-7F8FB661016B}"/>
          </ac:spMkLst>
        </pc:spChg>
        <pc:spChg chg="mod">
          <ac:chgData name="Manikandan Krishnankutty" userId="84c5ff3086e49b19" providerId="LiveId" clId="{6BF7B09B-DFFC-486E-AD03-DB967113FE85}" dt="2024-07-19T12:04:00.997" v="1991" actId="15"/>
          <ac:spMkLst>
            <pc:docMk/>
            <pc:sldMk cId="3727847456" sldId="325"/>
            <ac:spMk id="3" creationId="{96081774-4742-B9CC-8C06-2FF1F5E7832E}"/>
          </ac:spMkLst>
        </pc:spChg>
        <pc:graphicFrameChg chg="add mod modGraphic">
          <ac:chgData name="Manikandan Krishnankutty" userId="84c5ff3086e49b19" providerId="LiveId" clId="{6BF7B09B-DFFC-486E-AD03-DB967113FE85}" dt="2024-07-19T12:11:11.508" v="2028" actId="12100"/>
          <ac:graphicFrameMkLst>
            <pc:docMk/>
            <pc:sldMk cId="3727847456" sldId="325"/>
            <ac:graphicFrameMk id="6" creationId="{687471FB-A092-FA9F-D262-FBB2FCFE6CF0}"/>
          </ac:graphicFrameMkLst>
        </pc:graphicFrameChg>
        <pc:picChg chg="add mod">
          <ac:chgData name="Manikandan Krishnankutty" userId="84c5ff3086e49b19" providerId="LiveId" clId="{6BF7B09B-DFFC-486E-AD03-DB967113FE85}" dt="2024-07-19T12:06:00.796" v="1994" actId="1076"/>
          <ac:picMkLst>
            <pc:docMk/>
            <pc:sldMk cId="3727847456" sldId="325"/>
            <ac:picMk id="5" creationId="{6A4233CF-5369-7B4D-4EA4-94C83DB4B2DA}"/>
          </ac:picMkLst>
        </pc:picChg>
      </pc:sldChg>
      <pc:sldChg chg="addSp modSp new mod">
        <pc:chgData name="Manikandan Krishnankutty" userId="84c5ff3086e49b19" providerId="LiveId" clId="{6BF7B09B-DFFC-486E-AD03-DB967113FE85}" dt="2024-07-19T12:13:11.414" v="2057" actId="1076"/>
        <pc:sldMkLst>
          <pc:docMk/>
          <pc:sldMk cId="1926470474" sldId="326"/>
        </pc:sldMkLst>
        <pc:spChg chg="mod">
          <ac:chgData name="Manikandan Krishnankutty" userId="84c5ff3086e49b19" providerId="LiveId" clId="{6BF7B09B-DFFC-486E-AD03-DB967113FE85}" dt="2024-07-19T12:12:35.388" v="2050" actId="20577"/>
          <ac:spMkLst>
            <pc:docMk/>
            <pc:sldMk cId="1926470474" sldId="326"/>
            <ac:spMk id="2" creationId="{8ED2083B-E7D0-C12A-5EDA-BE25C373CC51}"/>
          </ac:spMkLst>
        </pc:spChg>
        <pc:spChg chg="mod">
          <ac:chgData name="Manikandan Krishnankutty" userId="84c5ff3086e49b19" providerId="LiveId" clId="{6BF7B09B-DFFC-486E-AD03-DB967113FE85}" dt="2024-07-19T12:12:43.641" v="2054" actId="20577"/>
          <ac:spMkLst>
            <pc:docMk/>
            <pc:sldMk cId="1926470474" sldId="326"/>
            <ac:spMk id="3" creationId="{B56EE26C-E939-2EA6-7885-3840898C2617}"/>
          </ac:spMkLst>
        </pc:spChg>
        <pc:picChg chg="add mod">
          <ac:chgData name="Manikandan Krishnankutty" userId="84c5ff3086e49b19" providerId="LiveId" clId="{6BF7B09B-DFFC-486E-AD03-DB967113FE85}" dt="2024-07-19T12:13:11.414" v="2057" actId="1076"/>
          <ac:picMkLst>
            <pc:docMk/>
            <pc:sldMk cId="1926470474" sldId="326"/>
            <ac:picMk id="4" creationId="{974E5751-08DE-F240-7E5F-AD9D8E691DDB}"/>
          </ac:picMkLst>
        </pc:picChg>
      </pc:sldChg>
      <pc:sldChg chg="addSp modSp new mod">
        <pc:chgData name="Manikandan Krishnankutty" userId="84c5ff3086e49b19" providerId="LiveId" clId="{6BF7B09B-DFFC-486E-AD03-DB967113FE85}" dt="2024-07-19T12:15:23.724" v="2063" actId="1076"/>
        <pc:sldMkLst>
          <pc:docMk/>
          <pc:sldMk cId="224573921" sldId="327"/>
        </pc:sldMkLst>
        <pc:spChg chg="mod">
          <ac:chgData name="Manikandan Krishnankutty" userId="84c5ff3086e49b19" providerId="LiveId" clId="{6BF7B09B-DFFC-486E-AD03-DB967113FE85}" dt="2024-07-19T12:14:49.428" v="2060"/>
          <ac:spMkLst>
            <pc:docMk/>
            <pc:sldMk cId="224573921" sldId="327"/>
            <ac:spMk id="2" creationId="{5B876B8A-E98D-C300-F62C-AD4A82DD61F5}"/>
          </ac:spMkLst>
        </pc:spChg>
        <pc:picChg chg="add mod">
          <ac:chgData name="Manikandan Krishnankutty" userId="84c5ff3086e49b19" providerId="LiveId" clId="{6BF7B09B-DFFC-486E-AD03-DB967113FE85}" dt="2024-07-19T12:15:23.724" v="2063" actId="1076"/>
          <ac:picMkLst>
            <pc:docMk/>
            <pc:sldMk cId="224573921" sldId="327"/>
            <ac:picMk id="5" creationId="{A1219DC5-29E9-38BD-4953-1E9703DE44BD}"/>
          </ac:picMkLst>
        </pc:picChg>
      </pc:sldChg>
      <pc:sldChg chg="addSp delSp modSp new mod">
        <pc:chgData name="Manikandan Krishnankutty" userId="84c5ff3086e49b19" providerId="LiveId" clId="{6BF7B09B-DFFC-486E-AD03-DB967113FE85}" dt="2024-07-19T12:34:36.260" v="2096" actId="6549"/>
        <pc:sldMkLst>
          <pc:docMk/>
          <pc:sldMk cId="617056195" sldId="328"/>
        </pc:sldMkLst>
        <pc:spChg chg="mod">
          <ac:chgData name="Manikandan Krishnankutty" userId="84c5ff3086e49b19" providerId="LiveId" clId="{6BF7B09B-DFFC-486E-AD03-DB967113FE85}" dt="2024-07-19T12:34:36.260" v="2096" actId="6549"/>
          <ac:spMkLst>
            <pc:docMk/>
            <pc:sldMk cId="617056195" sldId="328"/>
            <ac:spMk id="2" creationId="{63B2D9E0-33B8-F825-7B2F-A5873EF5972B}"/>
          </ac:spMkLst>
        </pc:spChg>
        <pc:picChg chg="add mod">
          <ac:chgData name="Manikandan Krishnankutty" userId="84c5ff3086e49b19" providerId="LiveId" clId="{6BF7B09B-DFFC-486E-AD03-DB967113FE85}" dt="2024-07-19T12:29:41.796" v="2073" actId="1076"/>
          <ac:picMkLst>
            <pc:docMk/>
            <pc:sldMk cId="617056195" sldId="328"/>
            <ac:picMk id="5" creationId="{0A6F8AA8-517E-458B-BC0A-6222A0BC0C14}"/>
          </ac:picMkLst>
        </pc:picChg>
        <pc:picChg chg="add del mod">
          <ac:chgData name="Manikandan Krishnankutty" userId="84c5ff3086e49b19" providerId="LiveId" clId="{6BF7B09B-DFFC-486E-AD03-DB967113FE85}" dt="2024-07-19T12:34:13.659" v="2090" actId="21"/>
          <ac:picMkLst>
            <pc:docMk/>
            <pc:sldMk cId="617056195" sldId="328"/>
            <ac:picMk id="7" creationId="{F7E00DEE-D094-15A8-6F4C-1F279F130B5D}"/>
          </ac:picMkLst>
        </pc:picChg>
        <pc:picChg chg="add del">
          <ac:chgData name="Manikandan Krishnankutty" userId="84c5ff3086e49b19" providerId="LiveId" clId="{6BF7B09B-DFFC-486E-AD03-DB967113FE85}" dt="2024-07-19T12:34:07.885" v="2089" actId="478"/>
          <ac:picMkLst>
            <pc:docMk/>
            <pc:sldMk cId="617056195" sldId="328"/>
            <ac:picMk id="9" creationId="{2E9A5D8B-519E-EC80-3D3B-816FA50010FE}"/>
          </ac:picMkLst>
        </pc:picChg>
        <pc:picChg chg="add del mod">
          <ac:chgData name="Manikandan Krishnankutty" userId="84c5ff3086e49b19" providerId="LiveId" clId="{6BF7B09B-DFFC-486E-AD03-DB967113FE85}" dt="2024-07-19T12:34:13.659" v="2090" actId="21"/>
          <ac:picMkLst>
            <pc:docMk/>
            <pc:sldMk cId="617056195" sldId="328"/>
            <ac:picMk id="11" creationId="{9D4DAA68-3701-1E0E-3DF1-0D03032A6107}"/>
          </ac:picMkLst>
        </pc:picChg>
      </pc:sldChg>
      <pc:sldChg chg="addSp modSp new mod">
        <pc:chgData name="Manikandan Krishnankutty" userId="84c5ff3086e49b19" providerId="LiveId" clId="{6BF7B09B-DFFC-486E-AD03-DB967113FE85}" dt="2024-07-19T12:39:10.447" v="2115" actId="1076"/>
        <pc:sldMkLst>
          <pc:docMk/>
          <pc:sldMk cId="3546900025" sldId="329"/>
        </pc:sldMkLst>
        <pc:spChg chg="mod">
          <ac:chgData name="Manikandan Krishnankutty" userId="84c5ff3086e49b19" providerId="LiveId" clId="{6BF7B09B-DFFC-486E-AD03-DB967113FE85}" dt="2024-07-19T12:34:54.566" v="2110"/>
          <ac:spMkLst>
            <pc:docMk/>
            <pc:sldMk cId="3546900025" sldId="329"/>
            <ac:spMk id="2" creationId="{33E9238B-6A93-075D-2E51-BD259EABAB45}"/>
          </ac:spMkLst>
        </pc:spChg>
        <pc:picChg chg="add mod">
          <ac:chgData name="Manikandan Krishnankutty" userId="84c5ff3086e49b19" providerId="LiveId" clId="{6BF7B09B-DFFC-486E-AD03-DB967113FE85}" dt="2024-07-19T12:39:09.134" v="2114" actId="1076"/>
          <ac:picMkLst>
            <pc:docMk/>
            <pc:sldMk cId="3546900025" sldId="329"/>
            <ac:picMk id="7" creationId="{F7E00DEE-D094-15A8-6F4C-1F279F130B5D}"/>
          </ac:picMkLst>
        </pc:picChg>
        <pc:picChg chg="add mod">
          <ac:chgData name="Manikandan Krishnankutty" userId="84c5ff3086e49b19" providerId="LiveId" clId="{6BF7B09B-DFFC-486E-AD03-DB967113FE85}" dt="2024-07-19T12:39:10.447" v="2115" actId="1076"/>
          <ac:picMkLst>
            <pc:docMk/>
            <pc:sldMk cId="3546900025" sldId="329"/>
            <ac:picMk id="11" creationId="{9D4DAA68-3701-1E0E-3DF1-0D03032A6107}"/>
          </ac:picMkLst>
        </pc:picChg>
      </pc:sldChg>
    </pc:docChg>
  </pc:docChgLst>
  <pc:docChgLst>
    <pc:chgData name="Manikandan Krishnankutty" userId="84c5ff3086e49b19" providerId="LiveId" clId="{052E6583-61D8-4C52-A7C0-4C40CAEA682D}"/>
    <pc:docChg chg="undo custSel addSld delSld modSld">
      <pc:chgData name="Manikandan Krishnankutty" userId="84c5ff3086e49b19" providerId="LiveId" clId="{052E6583-61D8-4C52-A7C0-4C40CAEA682D}" dt="2024-09-17T10:21:00.351" v="873" actId="20577"/>
      <pc:docMkLst>
        <pc:docMk/>
      </pc:docMkLst>
      <pc:sldChg chg="modNotesTx">
        <pc:chgData name="Manikandan Krishnankutty" userId="84c5ff3086e49b19" providerId="LiveId" clId="{052E6583-61D8-4C52-A7C0-4C40CAEA682D}" dt="2024-09-17T09:40:58.799" v="200"/>
        <pc:sldMkLst>
          <pc:docMk/>
          <pc:sldMk cId="278746638" sldId="263"/>
        </pc:sldMkLst>
      </pc:sldChg>
      <pc:sldChg chg="modNotesTx">
        <pc:chgData name="Manikandan Krishnankutty" userId="84c5ff3086e49b19" providerId="LiveId" clId="{052E6583-61D8-4C52-A7C0-4C40CAEA682D}" dt="2024-09-17T10:21:00.351" v="873" actId="20577"/>
        <pc:sldMkLst>
          <pc:docMk/>
          <pc:sldMk cId="612015809" sldId="269"/>
        </pc:sldMkLst>
      </pc:sldChg>
      <pc:sldChg chg="modNotesTx">
        <pc:chgData name="Manikandan Krishnankutty" userId="84c5ff3086e49b19" providerId="LiveId" clId="{052E6583-61D8-4C52-A7C0-4C40CAEA682D}" dt="2024-09-16T18:02:10.028" v="21" actId="6549"/>
        <pc:sldMkLst>
          <pc:docMk/>
          <pc:sldMk cId="1858608824" sldId="271"/>
        </pc:sldMkLst>
      </pc:sldChg>
      <pc:sldChg chg="modNotesTx">
        <pc:chgData name="Manikandan Krishnankutty" userId="84c5ff3086e49b19" providerId="LiveId" clId="{052E6583-61D8-4C52-A7C0-4C40CAEA682D}" dt="2024-09-17T09:39:37.989" v="199"/>
        <pc:sldMkLst>
          <pc:docMk/>
          <pc:sldMk cId="2167579447" sldId="310"/>
        </pc:sldMkLst>
      </pc:sldChg>
      <pc:sldChg chg="modNotesTx">
        <pc:chgData name="Manikandan Krishnankutty" userId="84c5ff3086e49b19" providerId="LiveId" clId="{052E6583-61D8-4C52-A7C0-4C40CAEA682D}" dt="2024-09-17T09:36:36.227" v="196"/>
        <pc:sldMkLst>
          <pc:docMk/>
          <pc:sldMk cId="2629849748" sldId="311"/>
        </pc:sldMkLst>
      </pc:sldChg>
      <pc:sldChg chg="modNotesTx">
        <pc:chgData name="Manikandan Krishnankutty" userId="84c5ff3086e49b19" providerId="LiveId" clId="{052E6583-61D8-4C52-A7C0-4C40CAEA682D}" dt="2024-09-17T08:57:35.226" v="190" actId="20577"/>
        <pc:sldMkLst>
          <pc:docMk/>
          <pc:sldMk cId="3705796149" sldId="312"/>
        </pc:sldMkLst>
      </pc:sldChg>
      <pc:sldChg chg="addSp modSp mod">
        <pc:chgData name="Manikandan Krishnankutty" userId="84c5ff3086e49b19" providerId="LiveId" clId="{052E6583-61D8-4C52-A7C0-4C40CAEA682D}" dt="2024-09-17T08:55:39.713" v="183"/>
        <pc:sldMkLst>
          <pc:docMk/>
          <pc:sldMk cId="293599608" sldId="314"/>
        </pc:sldMkLst>
        <pc:spChg chg="add mod">
          <ac:chgData name="Manikandan Krishnankutty" userId="84c5ff3086e49b19" providerId="LiveId" clId="{052E6583-61D8-4C52-A7C0-4C40CAEA682D}" dt="2024-09-17T08:55:39.713" v="183"/>
          <ac:spMkLst>
            <pc:docMk/>
            <pc:sldMk cId="293599608" sldId="314"/>
            <ac:spMk id="3" creationId="{2D24DE2E-6B98-AD3D-49B0-EF84BE0837F2}"/>
          </ac:spMkLst>
        </pc:spChg>
      </pc:sldChg>
      <pc:sldChg chg="modNotesTx">
        <pc:chgData name="Manikandan Krishnankutty" userId="84c5ff3086e49b19" providerId="LiveId" clId="{052E6583-61D8-4C52-A7C0-4C40CAEA682D}" dt="2024-09-17T08:58:24.375" v="193"/>
        <pc:sldMkLst>
          <pc:docMk/>
          <pc:sldMk cId="3447785632" sldId="319"/>
        </pc:sldMkLst>
      </pc:sldChg>
      <pc:sldChg chg="addSp modSp mod">
        <pc:chgData name="Manikandan Krishnankutty" userId="84c5ff3086e49b19" providerId="LiveId" clId="{052E6583-61D8-4C52-A7C0-4C40CAEA682D}" dt="2024-09-17T08:52:50.922" v="159" actId="14100"/>
        <pc:sldMkLst>
          <pc:docMk/>
          <pc:sldMk cId="1056177400" sldId="320"/>
        </pc:sldMkLst>
        <pc:spChg chg="add mod">
          <ac:chgData name="Manikandan Krishnankutty" userId="84c5ff3086e49b19" providerId="LiveId" clId="{052E6583-61D8-4C52-A7C0-4C40CAEA682D}" dt="2024-09-17T08:52:50.922" v="159" actId="14100"/>
          <ac:spMkLst>
            <pc:docMk/>
            <pc:sldMk cId="1056177400" sldId="320"/>
            <ac:spMk id="3" creationId="{0BE777AF-7B7B-8A60-8645-FA9DFF6E4B5B}"/>
          </ac:spMkLst>
        </pc:spChg>
      </pc:sldChg>
      <pc:sldChg chg="modNotesTx">
        <pc:chgData name="Manikandan Krishnankutty" userId="84c5ff3086e49b19" providerId="LiveId" clId="{052E6583-61D8-4C52-A7C0-4C40CAEA682D}" dt="2024-09-17T09:43:33.884" v="202"/>
        <pc:sldMkLst>
          <pc:docMk/>
          <pc:sldMk cId="3727847456" sldId="325"/>
        </pc:sldMkLst>
      </pc:sldChg>
      <pc:sldChg chg="modNotesTx">
        <pc:chgData name="Manikandan Krishnankutty" userId="84c5ff3086e49b19" providerId="LiveId" clId="{052E6583-61D8-4C52-A7C0-4C40CAEA682D}" dt="2024-09-17T09:54:47.924" v="203"/>
        <pc:sldMkLst>
          <pc:docMk/>
          <pc:sldMk cId="224573921" sldId="327"/>
        </pc:sldMkLst>
      </pc:sldChg>
      <pc:sldChg chg="modNotesTx">
        <pc:chgData name="Manikandan Krishnankutty" userId="84c5ff3086e49b19" providerId="LiveId" clId="{052E6583-61D8-4C52-A7C0-4C40CAEA682D}" dt="2024-09-17T09:55:01.495" v="204"/>
        <pc:sldMkLst>
          <pc:docMk/>
          <pc:sldMk cId="617056195" sldId="328"/>
        </pc:sldMkLst>
      </pc:sldChg>
      <pc:sldChg chg="modNotesTx">
        <pc:chgData name="Manikandan Krishnankutty" userId="84c5ff3086e49b19" providerId="LiveId" clId="{052E6583-61D8-4C52-A7C0-4C40CAEA682D}" dt="2024-09-17T09:56:30.679" v="266"/>
        <pc:sldMkLst>
          <pc:docMk/>
          <pc:sldMk cId="3546900025" sldId="329"/>
        </pc:sldMkLst>
      </pc:sldChg>
      <pc:sldChg chg="modNotesTx">
        <pc:chgData name="Manikandan Krishnankutty" userId="84c5ff3086e49b19" providerId="LiveId" clId="{052E6583-61D8-4C52-A7C0-4C40CAEA682D}" dt="2024-09-17T09:57:29.166" v="268"/>
        <pc:sldMkLst>
          <pc:docMk/>
          <pc:sldMk cId="1416794883" sldId="331"/>
        </pc:sldMkLst>
      </pc:sldChg>
      <pc:sldChg chg="modNotesTx">
        <pc:chgData name="Manikandan Krishnankutty" userId="84c5ff3086e49b19" providerId="LiveId" clId="{052E6583-61D8-4C52-A7C0-4C40CAEA682D}" dt="2024-09-17T09:59:33.566" v="269"/>
        <pc:sldMkLst>
          <pc:docMk/>
          <pc:sldMk cId="4235503300" sldId="332"/>
        </pc:sldMkLst>
      </pc:sldChg>
      <pc:sldChg chg="modNotesTx">
        <pc:chgData name="Manikandan Krishnankutty" userId="84c5ff3086e49b19" providerId="LiveId" clId="{052E6583-61D8-4C52-A7C0-4C40CAEA682D}" dt="2024-09-17T10:02:32.173" v="407" actId="20577"/>
        <pc:sldMkLst>
          <pc:docMk/>
          <pc:sldMk cId="295875567" sldId="333"/>
        </pc:sldMkLst>
      </pc:sldChg>
      <pc:sldChg chg="modNotesTx">
        <pc:chgData name="Manikandan Krishnankutty" userId="84c5ff3086e49b19" providerId="LiveId" clId="{052E6583-61D8-4C52-A7C0-4C40CAEA682D}" dt="2024-09-17T10:00:26.061" v="272" actId="20577"/>
        <pc:sldMkLst>
          <pc:docMk/>
          <pc:sldMk cId="3820394909" sldId="337"/>
        </pc:sldMkLst>
      </pc:sldChg>
      <pc:sldChg chg="modNotesTx">
        <pc:chgData name="Manikandan Krishnankutty" userId="84c5ff3086e49b19" providerId="LiveId" clId="{052E6583-61D8-4C52-A7C0-4C40CAEA682D}" dt="2024-09-17T09:56:59.785" v="267"/>
        <pc:sldMkLst>
          <pc:docMk/>
          <pc:sldMk cId="3831124991" sldId="354"/>
        </pc:sldMkLst>
      </pc:sldChg>
      <pc:sldChg chg="addSp modSp mod modNotesTx">
        <pc:chgData name="Manikandan Krishnankutty" userId="84c5ff3086e49b19" providerId="LiveId" clId="{052E6583-61D8-4C52-A7C0-4C40CAEA682D}" dt="2024-09-17T08:56:51.260" v="185" actId="20577"/>
        <pc:sldMkLst>
          <pc:docMk/>
          <pc:sldMk cId="2109566007" sldId="356"/>
        </pc:sldMkLst>
        <pc:spChg chg="mod">
          <ac:chgData name="Manikandan Krishnankutty" userId="84c5ff3086e49b19" providerId="LiveId" clId="{052E6583-61D8-4C52-A7C0-4C40CAEA682D}" dt="2024-09-17T07:31:38.183" v="119" actId="20577"/>
          <ac:spMkLst>
            <pc:docMk/>
            <pc:sldMk cId="2109566007" sldId="356"/>
            <ac:spMk id="3" creationId="{AAB43840-223D-FAEF-E39D-586913C49DA4}"/>
          </ac:spMkLst>
        </pc:spChg>
        <pc:spChg chg="add mod">
          <ac:chgData name="Manikandan Krishnankutty" userId="84c5ff3086e49b19" providerId="LiveId" clId="{052E6583-61D8-4C52-A7C0-4C40CAEA682D}" dt="2024-09-17T08:52:26.819" v="155" actId="14100"/>
          <ac:spMkLst>
            <pc:docMk/>
            <pc:sldMk cId="2109566007" sldId="356"/>
            <ac:spMk id="4" creationId="{0E8BC98A-69AD-0CA7-4F21-68D07F8924A8}"/>
          </ac:spMkLst>
        </pc:spChg>
      </pc:sldChg>
      <pc:sldChg chg="modSp new del mod">
        <pc:chgData name="Manikandan Krishnankutty" userId="84c5ff3086e49b19" providerId="LiveId" clId="{052E6583-61D8-4C52-A7C0-4C40CAEA682D}" dt="2024-09-16T18:16:12.729" v="118" actId="47"/>
        <pc:sldMkLst>
          <pc:docMk/>
          <pc:sldMk cId="1387723263" sldId="363"/>
        </pc:sldMkLst>
        <pc:spChg chg="mod">
          <ac:chgData name="Manikandan Krishnankutty" userId="84c5ff3086e49b19" providerId="LiveId" clId="{052E6583-61D8-4C52-A7C0-4C40CAEA682D}" dt="2024-09-16T18:09:04.853" v="78" actId="20577"/>
          <ac:spMkLst>
            <pc:docMk/>
            <pc:sldMk cId="1387723263" sldId="363"/>
            <ac:spMk id="2" creationId="{450D8877-457B-EE15-0826-055F61D0D8C5}"/>
          </ac:spMkLst>
        </pc:spChg>
        <pc:spChg chg="mod">
          <ac:chgData name="Manikandan Krishnankutty" userId="84c5ff3086e49b19" providerId="LiveId" clId="{052E6583-61D8-4C52-A7C0-4C40CAEA682D}" dt="2024-09-16T18:12:49.731" v="117" actId="14"/>
          <ac:spMkLst>
            <pc:docMk/>
            <pc:sldMk cId="1387723263" sldId="363"/>
            <ac:spMk id="3" creationId="{5F4D2F9D-6FF1-BFD1-B896-330ABF32F552}"/>
          </ac:spMkLst>
        </pc:spChg>
      </pc:sldChg>
    </pc:docChg>
  </pc:docChgLst>
  <pc:docChgLst>
    <pc:chgData name="Manikandan Krishnankutty" userId="84c5ff3086e49b19" providerId="Windows Live" clId="Web-{94BBAF06-E3ED-4FE7-BAC9-F71A08863CAC}"/>
    <pc:docChg chg="addSld modSld">
      <pc:chgData name="Manikandan Krishnankutty" userId="84c5ff3086e49b19" providerId="Windows Live" clId="Web-{94BBAF06-E3ED-4FE7-BAC9-F71A08863CAC}" dt="2024-07-12T16:11:04.570" v="69" actId="20577"/>
      <pc:docMkLst>
        <pc:docMk/>
      </pc:docMkLst>
      <pc:sldChg chg="modSp">
        <pc:chgData name="Manikandan Krishnankutty" userId="84c5ff3086e49b19" providerId="Windows Live" clId="Web-{94BBAF06-E3ED-4FE7-BAC9-F71A08863CAC}" dt="2024-07-12T16:09:16.035" v="53" actId="20577"/>
        <pc:sldMkLst>
          <pc:docMk/>
          <pc:sldMk cId="109857222" sldId="256"/>
        </pc:sldMkLst>
        <pc:spChg chg="mod">
          <ac:chgData name="Manikandan Krishnankutty" userId="84c5ff3086e49b19" providerId="Windows Live" clId="Web-{94BBAF06-E3ED-4FE7-BAC9-F71A08863CAC}" dt="2024-07-12T16:09:07.035" v="43" actId="20577"/>
          <ac:spMkLst>
            <pc:docMk/>
            <pc:sldMk cId="109857222" sldId="256"/>
            <ac:spMk id="2" creationId="{00000000-0000-0000-0000-000000000000}"/>
          </ac:spMkLst>
        </pc:spChg>
        <pc:spChg chg="mod">
          <ac:chgData name="Manikandan Krishnankutty" userId="84c5ff3086e49b19" providerId="Windows Live" clId="Web-{94BBAF06-E3ED-4FE7-BAC9-F71A08863CAC}" dt="2024-07-12T16:09:16.035" v="53" actId="20577"/>
          <ac:spMkLst>
            <pc:docMk/>
            <pc:sldMk cId="109857222" sldId="256"/>
            <ac:spMk id="3" creationId="{00000000-0000-0000-0000-000000000000}"/>
          </ac:spMkLst>
        </pc:spChg>
      </pc:sldChg>
      <pc:sldChg chg="modSp new">
        <pc:chgData name="Manikandan Krishnankutty" userId="84c5ff3086e49b19" providerId="Windows Live" clId="Web-{94BBAF06-E3ED-4FE7-BAC9-F71A08863CAC}" dt="2024-07-12T16:11:04.570" v="69" actId="20577"/>
        <pc:sldMkLst>
          <pc:docMk/>
          <pc:sldMk cId="1313020944" sldId="257"/>
        </pc:sldMkLst>
        <pc:spChg chg="mod">
          <ac:chgData name="Manikandan Krishnankutty" userId="84c5ff3086e49b19" providerId="Windows Live" clId="Web-{94BBAF06-E3ED-4FE7-BAC9-F71A08863CAC}" dt="2024-07-12T16:11:04.570" v="69" actId="20577"/>
          <ac:spMkLst>
            <pc:docMk/>
            <pc:sldMk cId="1313020944" sldId="257"/>
            <ac:spMk id="2" creationId="{1801DCE6-C84F-706A-619B-6896953E6811}"/>
          </ac:spMkLst>
        </pc:spChg>
        <pc:spChg chg="mod">
          <ac:chgData name="Manikandan Krishnankutty" userId="84c5ff3086e49b19" providerId="Windows Live" clId="Web-{94BBAF06-E3ED-4FE7-BAC9-F71A08863CAC}" dt="2024-07-12T16:11:01.257" v="66" actId="20577"/>
          <ac:spMkLst>
            <pc:docMk/>
            <pc:sldMk cId="1313020944" sldId="257"/>
            <ac:spMk id="3" creationId="{9FBA236F-BCC6-7AA9-290E-6E116371418F}"/>
          </ac:spMkLst>
        </pc:spChg>
      </pc:sldChg>
      <pc:sldChg chg="new">
        <pc:chgData name="Manikandan Krishnankutty" userId="84c5ff3086e49b19" providerId="Windows Live" clId="Web-{94BBAF06-E3ED-4FE7-BAC9-F71A08863CAC}" dt="2024-07-12T16:09:22.410" v="55"/>
        <pc:sldMkLst>
          <pc:docMk/>
          <pc:sldMk cId="3570146728" sldId="258"/>
        </pc:sldMkLst>
      </pc:sldChg>
      <pc:sldChg chg="new">
        <pc:chgData name="Manikandan Krishnankutty" userId="84c5ff3086e49b19" providerId="Windows Live" clId="Web-{94BBAF06-E3ED-4FE7-BAC9-F71A08863CAC}" dt="2024-07-12T16:09:23.098" v="56"/>
        <pc:sldMkLst>
          <pc:docMk/>
          <pc:sldMk cId="1207542301" sldId="259"/>
        </pc:sldMkLst>
      </pc:sldChg>
      <pc:sldChg chg="new">
        <pc:chgData name="Manikandan Krishnankutty" userId="84c5ff3086e49b19" providerId="Windows Live" clId="Web-{94BBAF06-E3ED-4FE7-BAC9-F71A08863CAC}" dt="2024-07-12T16:09:23.911" v="57"/>
        <pc:sldMkLst>
          <pc:docMk/>
          <pc:sldMk cId="3749765776" sldId="260"/>
        </pc:sldMkLst>
      </pc:sldChg>
      <pc:sldChg chg="new">
        <pc:chgData name="Manikandan Krishnankutty" userId="84c5ff3086e49b19" providerId="Windows Live" clId="Web-{94BBAF06-E3ED-4FE7-BAC9-F71A08863CAC}" dt="2024-07-12T16:09:25.207" v="58"/>
        <pc:sldMkLst>
          <pc:docMk/>
          <pc:sldMk cId="4208648235" sldId="261"/>
        </pc:sldMkLst>
      </pc:sldChg>
    </pc:docChg>
  </pc:docChgLst>
  <pc:docChgLst>
    <pc:chgData name="Manikandan Krishnankutty" userId="84c5ff3086e49b19" providerId="Windows Live" clId="Web-{41C41A95-9C0F-4072-B95E-67B9079389B5}"/>
    <pc:docChg chg="addSld modSld">
      <pc:chgData name="Manikandan Krishnankutty" userId="84c5ff3086e49b19" providerId="Windows Live" clId="Web-{41C41A95-9C0F-4072-B95E-67B9079389B5}" dt="2024-07-19T17:59:40.356" v="8" actId="20577"/>
      <pc:docMkLst>
        <pc:docMk/>
      </pc:docMkLst>
      <pc:sldChg chg="modSp new">
        <pc:chgData name="Manikandan Krishnankutty" userId="84c5ff3086e49b19" providerId="Windows Live" clId="Web-{41C41A95-9C0F-4072-B95E-67B9079389B5}" dt="2024-07-19T17:59:40.356" v="8" actId="20577"/>
        <pc:sldMkLst>
          <pc:docMk/>
          <pc:sldMk cId="4228291743" sldId="340"/>
        </pc:sldMkLst>
        <pc:spChg chg="mod">
          <ac:chgData name="Manikandan Krishnankutty" userId="84c5ff3086e49b19" providerId="Windows Live" clId="Web-{41C41A95-9C0F-4072-B95E-67B9079389B5}" dt="2024-07-19T17:58:42.556" v="1" actId="20577"/>
          <ac:spMkLst>
            <pc:docMk/>
            <pc:sldMk cId="4228291743" sldId="340"/>
            <ac:spMk id="2" creationId="{47AC70C0-F505-8001-A0A2-B5F12B3B3933}"/>
          </ac:spMkLst>
        </pc:spChg>
        <pc:spChg chg="mod">
          <ac:chgData name="Manikandan Krishnankutty" userId="84c5ff3086e49b19" providerId="Windows Live" clId="Web-{41C41A95-9C0F-4072-B95E-67B9079389B5}" dt="2024-07-19T17:59:40.356" v="8" actId="20577"/>
          <ac:spMkLst>
            <pc:docMk/>
            <pc:sldMk cId="4228291743" sldId="340"/>
            <ac:spMk id="3" creationId="{055DAA85-FABB-35B2-D5BF-791C9521D2A5}"/>
          </ac:spMkLst>
        </pc:spChg>
      </pc:sldChg>
    </pc:docChg>
  </pc:docChgLst>
  <pc:docChgLst>
    <pc:chgData name="Manikandan Krishnankutty" userId="84c5ff3086e49b19" providerId="LiveId" clId="{368C34B6-FE2C-4018-B90F-917F3E2288A5}"/>
    <pc:docChg chg="undo custSel addSld delSld modSld sldOrd">
      <pc:chgData name="Manikandan Krishnankutty" userId="84c5ff3086e49b19" providerId="LiveId" clId="{368C34B6-FE2C-4018-B90F-917F3E2288A5}" dt="2024-10-11T14:44:22.795" v="1411" actId="208"/>
      <pc:docMkLst>
        <pc:docMk/>
      </pc:docMkLst>
      <pc:sldChg chg="del">
        <pc:chgData name="Manikandan Krishnankutty" userId="84c5ff3086e49b19" providerId="LiveId" clId="{368C34B6-FE2C-4018-B90F-917F3E2288A5}" dt="2024-09-22T16:23:02.179" v="1317" actId="47"/>
        <pc:sldMkLst>
          <pc:docMk/>
          <pc:sldMk cId="3526811330" sldId="268"/>
        </pc:sldMkLst>
      </pc:sldChg>
      <pc:sldChg chg="modSp mod">
        <pc:chgData name="Manikandan Krishnankutty" userId="84c5ff3086e49b19" providerId="LiveId" clId="{368C34B6-FE2C-4018-B90F-917F3E2288A5}" dt="2024-10-11T14:38:50.088" v="1404" actId="404"/>
        <pc:sldMkLst>
          <pc:docMk/>
          <pc:sldMk cId="1511299588" sldId="280"/>
        </pc:sldMkLst>
        <pc:spChg chg="mod">
          <ac:chgData name="Manikandan Krishnankutty" userId="84c5ff3086e49b19" providerId="LiveId" clId="{368C34B6-FE2C-4018-B90F-917F3E2288A5}" dt="2024-10-11T14:38:50.088" v="1404" actId="404"/>
          <ac:spMkLst>
            <pc:docMk/>
            <pc:sldMk cId="1511299588" sldId="280"/>
            <ac:spMk id="2" creationId="{D28A8F3F-ADBB-5C36-236A-770439F2EC26}"/>
          </ac:spMkLst>
        </pc:spChg>
      </pc:sldChg>
      <pc:sldChg chg="del">
        <pc:chgData name="Manikandan Krishnankutty" userId="84c5ff3086e49b19" providerId="LiveId" clId="{368C34B6-FE2C-4018-B90F-917F3E2288A5}" dt="2024-10-11T14:29:21.417" v="1403" actId="47"/>
        <pc:sldMkLst>
          <pc:docMk/>
          <pc:sldMk cId="2167579447" sldId="310"/>
        </pc:sldMkLst>
      </pc:sldChg>
      <pc:sldChg chg="modSp mod">
        <pc:chgData name="Manikandan Krishnankutty" userId="84c5ff3086e49b19" providerId="LiveId" clId="{368C34B6-FE2C-4018-B90F-917F3E2288A5}" dt="2024-09-22T15:52:57.014" v="1229" actId="207"/>
        <pc:sldMkLst>
          <pc:docMk/>
          <pc:sldMk cId="293599608" sldId="314"/>
        </pc:sldMkLst>
        <pc:spChg chg="mod">
          <ac:chgData name="Manikandan Krishnankutty" userId="84c5ff3086e49b19" providerId="LiveId" clId="{368C34B6-FE2C-4018-B90F-917F3E2288A5}" dt="2024-09-22T15:52:57.014" v="1229" actId="207"/>
          <ac:spMkLst>
            <pc:docMk/>
            <pc:sldMk cId="293599608" sldId="314"/>
            <ac:spMk id="3" creationId="{2D24DE2E-6B98-AD3D-49B0-EF84BE0837F2}"/>
          </ac:spMkLst>
        </pc:spChg>
      </pc:sldChg>
      <pc:sldChg chg="modSp mod">
        <pc:chgData name="Manikandan Krishnankutty" userId="84c5ff3086e49b19" providerId="LiveId" clId="{368C34B6-FE2C-4018-B90F-917F3E2288A5}" dt="2024-10-11T14:43:41.259" v="1407" actId="208"/>
        <pc:sldMkLst>
          <pc:docMk/>
          <pc:sldMk cId="1056177400" sldId="320"/>
        </pc:sldMkLst>
        <pc:spChg chg="mod">
          <ac:chgData name="Manikandan Krishnankutty" userId="84c5ff3086e49b19" providerId="LiveId" clId="{368C34B6-FE2C-4018-B90F-917F3E2288A5}" dt="2024-10-11T14:43:41.259" v="1407" actId="208"/>
          <ac:spMkLst>
            <pc:docMk/>
            <pc:sldMk cId="1056177400" sldId="320"/>
            <ac:spMk id="2" creationId="{D6D1C315-5F97-6C6B-8480-5E3BAD9C0DF8}"/>
          </ac:spMkLst>
        </pc:spChg>
        <pc:spChg chg="mod">
          <ac:chgData name="Manikandan Krishnankutty" userId="84c5ff3086e49b19" providerId="LiveId" clId="{368C34B6-FE2C-4018-B90F-917F3E2288A5}" dt="2024-09-22T15:52:32.331" v="1226" actId="404"/>
          <ac:spMkLst>
            <pc:docMk/>
            <pc:sldMk cId="1056177400" sldId="320"/>
            <ac:spMk id="3" creationId="{0BE777AF-7B7B-8A60-8645-FA9DFF6E4B5B}"/>
          </ac:spMkLst>
        </pc:spChg>
      </pc:sldChg>
      <pc:sldChg chg="modSp mod">
        <pc:chgData name="Manikandan Krishnankutty" userId="84c5ff3086e49b19" providerId="LiveId" clId="{368C34B6-FE2C-4018-B90F-917F3E2288A5}" dt="2024-10-11T14:44:15.347" v="1409" actId="208"/>
        <pc:sldMkLst>
          <pc:docMk/>
          <pc:sldMk cId="224573921" sldId="327"/>
        </pc:sldMkLst>
        <pc:spChg chg="mod">
          <ac:chgData name="Manikandan Krishnankutty" userId="84c5ff3086e49b19" providerId="LiveId" clId="{368C34B6-FE2C-4018-B90F-917F3E2288A5}" dt="2024-10-11T14:44:15.347" v="1409" actId="208"/>
          <ac:spMkLst>
            <pc:docMk/>
            <pc:sldMk cId="224573921" sldId="327"/>
            <ac:spMk id="2" creationId="{5B876B8A-E98D-C300-F62C-AD4A82DD61F5}"/>
          </ac:spMkLst>
        </pc:spChg>
      </pc:sldChg>
      <pc:sldChg chg="modSp mod">
        <pc:chgData name="Manikandan Krishnankutty" userId="84c5ff3086e49b19" providerId="LiveId" clId="{368C34B6-FE2C-4018-B90F-917F3E2288A5}" dt="2024-10-11T14:44:22.795" v="1411" actId="208"/>
        <pc:sldMkLst>
          <pc:docMk/>
          <pc:sldMk cId="617056195" sldId="328"/>
        </pc:sldMkLst>
        <pc:spChg chg="mod">
          <ac:chgData name="Manikandan Krishnankutty" userId="84c5ff3086e49b19" providerId="LiveId" clId="{368C34B6-FE2C-4018-B90F-917F3E2288A5}" dt="2024-10-11T14:44:22.795" v="1411" actId="208"/>
          <ac:spMkLst>
            <pc:docMk/>
            <pc:sldMk cId="617056195" sldId="328"/>
            <ac:spMk id="2" creationId="{63B2D9E0-33B8-F825-7B2F-A5873EF5972B}"/>
          </ac:spMkLst>
        </pc:spChg>
      </pc:sldChg>
      <pc:sldChg chg="addSp delSp modSp">
        <pc:chgData name="Manikandan Krishnankutty" userId="84c5ff3086e49b19" providerId="LiveId" clId="{368C34B6-FE2C-4018-B90F-917F3E2288A5}" dt="2024-09-22T16:23:51.925" v="1318" actId="12084"/>
        <pc:sldMkLst>
          <pc:docMk/>
          <pc:sldMk cId="610971285" sldId="339"/>
        </pc:sldMkLst>
        <pc:spChg chg="del">
          <ac:chgData name="Manikandan Krishnankutty" userId="84c5ff3086e49b19" providerId="LiveId" clId="{368C34B6-FE2C-4018-B90F-917F3E2288A5}" dt="2024-09-22T16:23:51.925" v="1318" actId="12084"/>
          <ac:spMkLst>
            <pc:docMk/>
            <pc:sldMk cId="610971285" sldId="339"/>
            <ac:spMk id="3" creationId="{B17A6FCF-D6BF-139D-C54D-1DC45A98706D}"/>
          </ac:spMkLst>
        </pc:spChg>
        <pc:graphicFrameChg chg="add mod">
          <ac:chgData name="Manikandan Krishnankutty" userId="84c5ff3086e49b19" providerId="LiveId" clId="{368C34B6-FE2C-4018-B90F-917F3E2288A5}" dt="2024-09-22T16:23:51.925" v="1318" actId="12084"/>
          <ac:graphicFrameMkLst>
            <pc:docMk/>
            <pc:sldMk cId="610971285" sldId="339"/>
            <ac:graphicFrameMk id="4" creationId="{7DF295AE-97A5-D914-55D4-960B24D18639}"/>
          </ac:graphicFrameMkLst>
        </pc:graphicFrameChg>
      </pc:sldChg>
      <pc:sldChg chg="modSp mod modAnim">
        <pc:chgData name="Manikandan Krishnankutty" userId="84c5ff3086e49b19" providerId="LiveId" clId="{368C34B6-FE2C-4018-B90F-917F3E2288A5}" dt="2024-09-19T18:24:15.390" v="733" actId="207"/>
        <pc:sldMkLst>
          <pc:docMk/>
          <pc:sldMk cId="1373589841" sldId="350"/>
        </pc:sldMkLst>
        <pc:spChg chg="mod">
          <ac:chgData name="Manikandan Krishnankutty" userId="84c5ff3086e49b19" providerId="LiveId" clId="{368C34B6-FE2C-4018-B90F-917F3E2288A5}" dt="2024-09-19T18:23:55.614" v="732" actId="113"/>
          <ac:spMkLst>
            <pc:docMk/>
            <pc:sldMk cId="1373589841" sldId="350"/>
            <ac:spMk id="2" creationId="{1F9F0DA1-4A6C-D53F-CDF7-A53A0184CEEB}"/>
          </ac:spMkLst>
        </pc:spChg>
        <pc:spChg chg="mod">
          <ac:chgData name="Manikandan Krishnankutty" userId="84c5ff3086e49b19" providerId="LiveId" clId="{368C34B6-FE2C-4018-B90F-917F3E2288A5}" dt="2024-09-19T18:24:15.390" v="733" actId="207"/>
          <ac:spMkLst>
            <pc:docMk/>
            <pc:sldMk cId="1373589841" sldId="350"/>
            <ac:spMk id="3" creationId="{2E03AA86-A294-8529-4BC8-64054E912A79}"/>
          </ac:spMkLst>
        </pc:spChg>
      </pc:sldChg>
      <pc:sldChg chg="modSp mod">
        <pc:chgData name="Manikandan Krishnankutty" userId="84c5ff3086e49b19" providerId="LiveId" clId="{368C34B6-FE2C-4018-B90F-917F3E2288A5}" dt="2024-09-22T15:52:15.923" v="1223" actId="404"/>
        <pc:sldMkLst>
          <pc:docMk/>
          <pc:sldMk cId="2109566007" sldId="356"/>
        </pc:sldMkLst>
        <pc:spChg chg="mod">
          <ac:chgData name="Manikandan Krishnankutty" userId="84c5ff3086e49b19" providerId="LiveId" clId="{368C34B6-FE2C-4018-B90F-917F3E2288A5}" dt="2024-09-22T15:52:15.923" v="1223" actId="404"/>
          <ac:spMkLst>
            <pc:docMk/>
            <pc:sldMk cId="2109566007" sldId="356"/>
            <ac:spMk id="4" creationId="{0E8BC98A-69AD-0CA7-4F21-68D07F8924A8}"/>
          </ac:spMkLst>
        </pc:spChg>
      </pc:sldChg>
      <pc:sldChg chg="addSp delSp modSp mod ord">
        <pc:chgData name="Manikandan Krishnankutty" userId="84c5ff3086e49b19" providerId="LiveId" clId="{368C34B6-FE2C-4018-B90F-917F3E2288A5}" dt="2024-10-11T14:39:40.352" v="1405" actId="26606"/>
        <pc:sldMkLst>
          <pc:docMk/>
          <pc:sldMk cId="2476289663" sldId="359"/>
        </pc:sldMkLst>
        <pc:spChg chg="mod">
          <ac:chgData name="Manikandan Krishnankutty" userId="84c5ff3086e49b19" providerId="LiveId" clId="{368C34B6-FE2C-4018-B90F-917F3E2288A5}" dt="2024-10-11T14:39:40.352" v="1405" actId="26606"/>
          <ac:spMkLst>
            <pc:docMk/>
            <pc:sldMk cId="2476289663" sldId="359"/>
            <ac:spMk id="2" creationId="{93EE601E-40AB-5567-5D0F-0F74632E7A2E}"/>
          </ac:spMkLst>
        </pc:spChg>
        <pc:spChg chg="mod">
          <ac:chgData name="Manikandan Krishnankutty" userId="84c5ff3086e49b19" providerId="LiveId" clId="{368C34B6-FE2C-4018-B90F-917F3E2288A5}" dt="2024-10-11T14:39:40.352" v="1405" actId="26606"/>
          <ac:spMkLst>
            <pc:docMk/>
            <pc:sldMk cId="2476289663" sldId="359"/>
            <ac:spMk id="3" creationId="{DC0D43C9-A974-B28F-07EB-09E1116F3CC6}"/>
          </ac:spMkLst>
        </pc:spChg>
        <pc:spChg chg="del">
          <ac:chgData name="Manikandan Krishnankutty" userId="84c5ff3086e49b19" providerId="LiveId" clId="{368C34B6-FE2C-4018-B90F-917F3E2288A5}" dt="2024-10-11T14:39:40.352" v="1405" actId="26606"/>
          <ac:spMkLst>
            <pc:docMk/>
            <pc:sldMk cId="2476289663" sldId="359"/>
            <ac:spMk id="40" creationId="{04812C46-200A-4DEB-A05E-3ED6C68C2387}"/>
          </ac:spMkLst>
        </pc:spChg>
        <pc:spChg chg="del">
          <ac:chgData name="Manikandan Krishnankutty" userId="84c5ff3086e49b19" providerId="LiveId" clId="{368C34B6-FE2C-4018-B90F-917F3E2288A5}" dt="2024-10-11T14:39:40.352" v="1405" actId="26606"/>
          <ac:spMkLst>
            <pc:docMk/>
            <pc:sldMk cId="2476289663" sldId="359"/>
            <ac:spMk id="42" creationId="{D1EA859B-E555-4109-94F3-6700E046E008}"/>
          </ac:spMkLst>
        </pc:spChg>
        <pc:spChg chg="add">
          <ac:chgData name="Manikandan Krishnankutty" userId="84c5ff3086e49b19" providerId="LiveId" clId="{368C34B6-FE2C-4018-B90F-917F3E2288A5}" dt="2024-10-11T14:39:40.352" v="1405" actId="26606"/>
          <ac:spMkLst>
            <pc:docMk/>
            <pc:sldMk cId="2476289663" sldId="359"/>
            <ac:spMk id="47" creationId="{23E547B5-89CF-4EC0-96DE-25771AED0799}"/>
          </ac:spMkLst>
        </pc:spChg>
        <pc:spChg chg="add">
          <ac:chgData name="Manikandan Krishnankutty" userId="84c5ff3086e49b19" providerId="LiveId" clId="{368C34B6-FE2C-4018-B90F-917F3E2288A5}" dt="2024-10-11T14:39:40.352" v="1405" actId="26606"/>
          <ac:spMkLst>
            <pc:docMk/>
            <pc:sldMk cId="2476289663" sldId="359"/>
            <ac:spMk id="49" creationId="{3F0B8CEB-8279-4E5E-A0CE-1FC9F71736F2}"/>
          </ac:spMkLst>
        </pc:spChg>
        <pc:picChg chg="mod ord">
          <ac:chgData name="Manikandan Krishnankutty" userId="84c5ff3086e49b19" providerId="LiveId" clId="{368C34B6-FE2C-4018-B90F-917F3E2288A5}" dt="2024-10-11T14:39:40.352" v="1405" actId="26606"/>
          <ac:picMkLst>
            <pc:docMk/>
            <pc:sldMk cId="2476289663" sldId="359"/>
            <ac:picMk id="5" creationId="{FB2FC9D1-EE70-8385-E7F6-CD8129016F18}"/>
          </ac:picMkLst>
        </pc:picChg>
      </pc:sldChg>
      <pc:sldChg chg="addSp delSp modSp new mod setBg modShow">
        <pc:chgData name="Manikandan Krishnankutty" userId="84c5ff3086e49b19" providerId="LiveId" clId="{368C34B6-FE2C-4018-B90F-917F3E2288A5}" dt="2024-09-27T07:37:49.947" v="1332" actId="26606"/>
        <pc:sldMkLst>
          <pc:docMk/>
          <pc:sldMk cId="2480466899" sldId="363"/>
        </pc:sldMkLst>
        <pc:spChg chg="mod">
          <ac:chgData name="Manikandan Krishnankutty" userId="84c5ff3086e49b19" providerId="LiveId" clId="{368C34B6-FE2C-4018-B90F-917F3E2288A5}" dt="2024-09-27T07:37:49.947" v="1332" actId="26606"/>
          <ac:spMkLst>
            <pc:docMk/>
            <pc:sldMk cId="2480466899" sldId="363"/>
            <ac:spMk id="2" creationId="{D6E2A585-E103-37EF-359B-C6C867BAE79F}"/>
          </ac:spMkLst>
        </pc:spChg>
        <pc:spChg chg="mod">
          <ac:chgData name="Manikandan Krishnankutty" userId="84c5ff3086e49b19" providerId="LiveId" clId="{368C34B6-FE2C-4018-B90F-917F3E2288A5}" dt="2024-09-27T07:37:49.947" v="1332" actId="26606"/>
          <ac:spMkLst>
            <pc:docMk/>
            <pc:sldMk cId="2480466899" sldId="363"/>
            <ac:spMk id="3" creationId="{A45AE011-C32F-4EC5-3C2B-00E4803ECBDF}"/>
          </ac:spMkLst>
        </pc:spChg>
        <pc:spChg chg="add del">
          <ac:chgData name="Manikandan Krishnankutty" userId="84c5ff3086e49b19" providerId="LiveId" clId="{368C34B6-FE2C-4018-B90F-917F3E2288A5}" dt="2024-09-27T07:37:07.007" v="1325" actId="26606"/>
          <ac:spMkLst>
            <pc:docMk/>
            <pc:sldMk cId="2480466899" sldId="363"/>
            <ac:spMk id="8" creationId="{DEE2AD96-B495-4E06-9291-B71706F728CB}"/>
          </ac:spMkLst>
        </pc:spChg>
        <pc:spChg chg="add del">
          <ac:chgData name="Manikandan Krishnankutty" userId="84c5ff3086e49b19" providerId="LiveId" clId="{368C34B6-FE2C-4018-B90F-917F3E2288A5}" dt="2024-09-27T07:37:07.007" v="1325" actId="26606"/>
          <ac:spMkLst>
            <pc:docMk/>
            <pc:sldMk cId="2480466899" sldId="363"/>
            <ac:spMk id="10" creationId="{53CF6D67-C5A8-4ADD-9E8E-1E38CA1D3166}"/>
          </ac:spMkLst>
        </pc:spChg>
        <pc:spChg chg="add del">
          <ac:chgData name="Manikandan Krishnankutty" userId="84c5ff3086e49b19" providerId="LiveId" clId="{368C34B6-FE2C-4018-B90F-917F3E2288A5}" dt="2024-09-27T07:37:07.007" v="1325" actId="26606"/>
          <ac:spMkLst>
            <pc:docMk/>
            <pc:sldMk cId="2480466899" sldId="363"/>
            <ac:spMk id="12" creationId="{86909FA0-B515-4681-B7A8-FA281D133B94}"/>
          </ac:spMkLst>
        </pc:spChg>
        <pc:spChg chg="add del">
          <ac:chgData name="Manikandan Krishnankutty" userId="84c5ff3086e49b19" providerId="LiveId" clId="{368C34B6-FE2C-4018-B90F-917F3E2288A5}" dt="2024-09-27T07:37:07.007" v="1325" actId="26606"/>
          <ac:spMkLst>
            <pc:docMk/>
            <pc:sldMk cId="2480466899" sldId="363"/>
            <ac:spMk id="14" creationId="{21C9FE86-FCC3-4A31-AA1C-C882262B7FE7}"/>
          </ac:spMkLst>
        </pc:spChg>
        <pc:spChg chg="add del">
          <ac:chgData name="Manikandan Krishnankutty" userId="84c5ff3086e49b19" providerId="LiveId" clId="{368C34B6-FE2C-4018-B90F-917F3E2288A5}" dt="2024-09-27T07:37:07.007" v="1325" actId="26606"/>
          <ac:spMkLst>
            <pc:docMk/>
            <pc:sldMk cId="2480466899" sldId="363"/>
            <ac:spMk id="16" creationId="{7D96243B-ECED-4B71-8E06-AE9A285EAD20}"/>
          </ac:spMkLst>
        </pc:spChg>
        <pc:spChg chg="add del">
          <ac:chgData name="Manikandan Krishnankutty" userId="84c5ff3086e49b19" providerId="LiveId" clId="{368C34B6-FE2C-4018-B90F-917F3E2288A5}" dt="2024-09-27T07:37:07.007" v="1325" actId="26606"/>
          <ac:spMkLst>
            <pc:docMk/>
            <pc:sldMk cId="2480466899" sldId="363"/>
            <ac:spMk id="18" creationId="{A09989E4-EFDC-4A90-A633-E0525FB4139E}"/>
          </ac:spMkLst>
        </pc:spChg>
        <pc:spChg chg="add del">
          <ac:chgData name="Manikandan Krishnankutty" userId="84c5ff3086e49b19" providerId="LiveId" clId="{368C34B6-FE2C-4018-B90F-917F3E2288A5}" dt="2024-09-27T07:37:49.947" v="1332" actId="26606"/>
          <ac:spMkLst>
            <pc:docMk/>
            <pc:sldMk cId="2480466899" sldId="363"/>
            <ac:spMk id="23" creationId="{4F7EBAE4-9945-4473-9E34-B2C66EA0F03D}"/>
          </ac:spMkLst>
        </pc:spChg>
        <pc:spChg chg="add del">
          <ac:chgData name="Manikandan Krishnankutty" userId="84c5ff3086e49b19" providerId="LiveId" clId="{368C34B6-FE2C-4018-B90F-917F3E2288A5}" dt="2024-09-27T07:37:49.947" v="1332" actId="26606"/>
          <ac:spMkLst>
            <pc:docMk/>
            <pc:sldMk cId="2480466899" sldId="363"/>
            <ac:spMk id="25" creationId="{70BEB1E7-2F88-40BC-B73D-42E5B6F80BFC}"/>
          </ac:spMkLst>
        </pc:spChg>
        <pc:spChg chg="add del">
          <ac:chgData name="Manikandan Krishnankutty" userId="84c5ff3086e49b19" providerId="LiveId" clId="{368C34B6-FE2C-4018-B90F-917F3E2288A5}" dt="2024-09-27T07:37:49.947" v="1332" actId="26606"/>
          <ac:spMkLst>
            <pc:docMk/>
            <pc:sldMk cId="2480466899" sldId="363"/>
            <ac:spMk id="27" creationId="{A7B99495-F43F-4D80-A44F-2CB4764EB90B}"/>
          </ac:spMkLst>
        </pc:spChg>
        <pc:spChg chg="add">
          <ac:chgData name="Manikandan Krishnankutty" userId="84c5ff3086e49b19" providerId="LiveId" clId="{368C34B6-FE2C-4018-B90F-917F3E2288A5}" dt="2024-09-27T07:37:49.947" v="1332" actId="26606"/>
          <ac:spMkLst>
            <pc:docMk/>
            <pc:sldMk cId="2480466899" sldId="363"/>
            <ac:spMk id="32" creationId="{0CCC4BA0-1298-4DBD-86F1-B51D8C9D3437}"/>
          </ac:spMkLst>
        </pc:spChg>
        <pc:spChg chg="add">
          <ac:chgData name="Manikandan Krishnankutty" userId="84c5ff3086e49b19" providerId="LiveId" clId="{368C34B6-FE2C-4018-B90F-917F3E2288A5}" dt="2024-09-27T07:37:49.947" v="1332" actId="26606"/>
          <ac:spMkLst>
            <pc:docMk/>
            <pc:sldMk cId="2480466899" sldId="363"/>
            <ac:spMk id="34" creationId="{EEBF1590-3B36-48EE-A89D-3B6F3CB256AB}"/>
          </ac:spMkLst>
        </pc:spChg>
        <pc:spChg chg="add">
          <ac:chgData name="Manikandan Krishnankutty" userId="84c5ff3086e49b19" providerId="LiveId" clId="{368C34B6-FE2C-4018-B90F-917F3E2288A5}" dt="2024-09-27T07:37:49.947" v="1332" actId="26606"/>
          <ac:spMkLst>
            <pc:docMk/>
            <pc:sldMk cId="2480466899" sldId="363"/>
            <ac:spMk id="36" creationId="{AC8F6C8C-AB5A-4548-942D-E3FD40ACBC49}"/>
          </ac:spMkLst>
        </pc:spChg>
        <pc:picChg chg="add mod">
          <ac:chgData name="Manikandan Krishnankutty" userId="84c5ff3086e49b19" providerId="LiveId" clId="{368C34B6-FE2C-4018-B90F-917F3E2288A5}" dt="2024-09-27T07:37:49.947" v="1332" actId="26606"/>
          <ac:picMkLst>
            <pc:docMk/>
            <pc:sldMk cId="2480466899" sldId="363"/>
            <ac:picMk id="5" creationId="{8E2FFB10-9585-574C-9636-94CB19E122EA}"/>
          </ac:picMkLst>
        </pc:picChg>
      </pc:sldChg>
      <pc:sldChg chg="addSp delSp modSp new mod setBg modShow">
        <pc:chgData name="Manikandan Krishnankutty" userId="84c5ff3086e49b19" providerId="LiveId" clId="{368C34B6-FE2C-4018-B90F-917F3E2288A5}" dt="2024-09-27T07:36:06.919" v="1320" actId="729"/>
        <pc:sldMkLst>
          <pc:docMk/>
          <pc:sldMk cId="1809719948" sldId="364"/>
        </pc:sldMkLst>
        <pc:spChg chg="mod">
          <ac:chgData name="Manikandan Krishnankutty" userId="84c5ff3086e49b19" providerId="LiveId" clId="{368C34B6-FE2C-4018-B90F-917F3E2288A5}" dt="2024-09-17T18:07:08.961" v="319" actId="26606"/>
          <ac:spMkLst>
            <pc:docMk/>
            <pc:sldMk cId="1809719948" sldId="364"/>
            <ac:spMk id="2" creationId="{D2BEB839-84A5-9EB7-0274-F726265416EC}"/>
          </ac:spMkLst>
        </pc:spChg>
        <pc:spChg chg="mod">
          <ac:chgData name="Manikandan Krishnankutty" userId="84c5ff3086e49b19" providerId="LiveId" clId="{368C34B6-FE2C-4018-B90F-917F3E2288A5}" dt="2024-09-17T18:07:08.961" v="319" actId="26606"/>
          <ac:spMkLst>
            <pc:docMk/>
            <pc:sldMk cId="1809719948" sldId="364"/>
            <ac:spMk id="3" creationId="{B11D0707-E678-BEE8-C19A-317C9B25F6F9}"/>
          </ac:spMkLst>
        </pc:spChg>
        <pc:spChg chg="add del">
          <ac:chgData name="Manikandan Krishnankutty" userId="84c5ff3086e49b19" providerId="LiveId" clId="{368C34B6-FE2C-4018-B90F-917F3E2288A5}" dt="2024-09-17T18:01:25.520" v="224" actId="26606"/>
          <ac:spMkLst>
            <pc:docMk/>
            <pc:sldMk cId="1809719948" sldId="364"/>
            <ac:spMk id="10" creationId="{3C54F4CE-85F0-46ED-80DA-9518C9251AD1}"/>
          </ac:spMkLst>
        </pc:spChg>
        <pc:spChg chg="add del">
          <ac:chgData name="Manikandan Krishnankutty" userId="84c5ff3086e49b19" providerId="LiveId" clId="{368C34B6-FE2C-4018-B90F-917F3E2288A5}" dt="2024-09-17T18:01:25.520" v="224" actId="26606"/>
          <ac:spMkLst>
            <pc:docMk/>
            <pc:sldMk cId="1809719948" sldId="364"/>
            <ac:spMk id="12" creationId="{DADD1FCA-8ACB-4958-81DD-4CDD6D3E1921}"/>
          </ac:spMkLst>
        </pc:spChg>
        <pc:spChg chg="add del">
          <ac:chgData name="Manikandan Krishnankutty" userId="84c5ff3086e49b19" providerId="LiveId" clId="{368C34B6-FE2C-4018-B90F-917F3E2288A5}" dt="2024-09-17T18:01:52.293" v="226" actId="26606"/>
          <ac:spMkLst>
            <pc:docMk/>
            <pc:sldMk cId="1809719948" sldId="364"/>
            <ac:spMk id="14" creationId="{89F9D4E8-0639-444B-949B-9518585061AF}"/>
          </ac:spMkLst>
        </pc:spChg>
        <pc:spChg chg="add del">
          <ac:chgData name="Manikandan Krishnankutty" userId="84c5ff3086e49b19" providerId="LiveId" clId="{368C34B6-FE2C-4018-B90F-917F3E2288A5}" dt="2024-09-17T18:01:52.293" v="226" actId="26606"/>
          <ac:spMkLst>
            <pc:docMk/>
            <pc:sldMk cId="1809719948" sldId="364"/>
            <ac:spMk id="15" creationId="{8555C5B3-193A-4749-9AFD-682E53CDDE8F}"/>
          </ac:spMkLst>
        </pc:spChg>
        <pc:spChg chg="add del">
          <ac:chgData name="Manikandan Krishnankutty" userId="84c5ff3086e49b19" providerId="LiveId" clId="{368C34B6-FE2C-4018-B90F-917F3E2288A5}" dt="2024-09-17T18:01:52.293" v="226" actId="26606"/>
          <ac:spMkLst>
            <pc:docMk/>
            <pc:sldMk cId="1809719948" sldId="364"/>
            <ac:spMk id="16" creationId="{7E3DA7A2-ED70-4BBA-AB72-00AD461FA405}"/>
          </ac:spMkLst>
        </pc:spChg>
        <pc:spChg chg="add del">
          <ac:chgData name="Manikandan Krishnankutty" userId="84c5ff3086e49b19" providerId="LiveId" clId="{368C34B6-FE2C-4018-B90F-917F3E2288A5}" dt="2024-09-17T18:01:52.293" v="226" actId="26606"/>
          <ac:spMkLst>
            <pc:docMk/>
            <pc:sldMk cId="1809719948" sldId="364"/>
            <ac:spMk id="17" creationId="{2EAE06A6-F76A-41C9-827A-C561B004485C}"/>
          </ac:spMkLst>
        </pc:spChg>
        <pc:spChg chg="add del">
          <ac:chgData name="Manikandan Krishnankutty" userId="84c5ff3086e49b19" providerId="LiveId" clId="{368C34B6-FE2C-4018-B90F-917F3E2288A5}" dt="2024-09-17T18:01:52.293" v="226" actId="26606"/>
          <ac:spMkLst>
            <pc:docMk/>
            <pc:sldMk cId="1809719948" sldId="364"/>
            <ac:spMk id="18" creationId="{FC485432-3647-4218-B5D3-15D3FA222B13}"/>
          </ac:spMkLst>
        </pc:spChg>
        <pc:spChg chg="add del">
          <ac:chgData name="Manikandan Krishnankutty" userId="84c5ff3086e49b19" providerId="LiveId" clId="{368C34B6-FE2C-4018-B90F-917F3E2288A5}" dt="2024-09-17T18:01:52.293" v="226" actId="26606"/>
          <ac:spMkLst>
            <pc:docMk/>
            <pc:sldMk cId="1809719948" sldId="364"/>
            <ac:spMk id="20" creationId="{F4AFDDCA-6ABA-4D23-8A5C-1BF0F4308148}"/>
          </ac:spMkLst>
        </pc:spChg>
        <pc:spChg chg="add del">
          <ac:chgData name="Manikandan Krishnankutty" userId="84c5ff3086e49b19" providerId="LiveId" clId="{368C34B6-FE2C-4018-B90F-917F3E2288A5}" dt="2024-09-17T18:07:08.961" v="319" actId="26606"/>
          <ac:spMkLst>
            <pc:docMk/>
            <pc:sldMk cId="1809719948" sldId="364"/>
            <ac:spMk id="22" creationId="{B7BD7FCF-A254-4A97-A15C-319B67622677}"/>
          </ac:spMkLst>
        </pc:spChg>
        <pc:spChg chg="add del">
          <ac:chgData name="Manikandan Krishnankutty" userId="84c5ff3086e49b19" providerId="LiveId" clId="{368C34B6-FE2C-4018-B90F-917F3E2288A5}" dt="2024-09-17T18:07:08.961" v="319" actId="26606"/>
          <ac:spMkLst>
            <pc:docMk/>
            <pc:sldMk cId="1809719948" sldId="364"/>
            <ac:spMk id="23" creationId="{52FFAF72-6204-4676-9C6F-9A4CC4D91805}"/>
          </ac:spMkLst>
        </pc:spChg>
        <pc:spChg chg="add">
          <ac:chgData name="Manikandan Krishnankutty" userId="84c5ff3086e49b19" providerId="LiveId" clId="{368C34B6-FE2C-4018-B90F-917F3E2288A5}" dt="2024-09-17T18:07:08.961" v="319" actId="26606"/>
          <ac:spMkLst>
            <pc:docMk/>
            <pc:sldMk cId="1809719948" sldId="364"/>
            <ac:spMk id="28" creationId="{8555C5B3-193A-4749-9AFD-682E53CDDE8F}"/>
          </ac:spMkLst>
        </pc:spChg>
        <pc:spChg chg="add">
          <ac:chgData name="Manikandan Krishnankutty" userId="84c5ff3086e49b19" providerId="LiveId" clId="{368C34B6-FE2C-4018-B90F-917F3E2288A5}" dt="2024-09-17T18:07:08.961" v="319" actId="26606"/>
          <ac:spMkLst>
            <pc:docMk/>
            <pc:sldMk cId="1809719948" sldId="364"/>
            <ac:spMk id="30" creationId="{2EAE06A6-F76A-41C9-827A-C561B004485C}"/>
          </ac:spMkLst>
        </pc:spChg>
        <pc:spChg chg="add">
          <ac:chgData name="Manikandan Krishnankutty" userId="84c5ff3086e49b19" providerId="LiveId" clId="{368C34B6-FE2C-4018-B90F-917F3E2288A5}" dt="2024-09-17T18:07:08.961" v="319" actId="26606"/>
          <ac:spMkLst>
            <pc:docMk/>
            <pc:sldMk cId="1809719948" sldId="364"/>
            <ac:spMk id="32" creationId="{89F9D4E8-0639-444B-949B-9518585061AF}"/>
          </ac:spMkLst>
        </pc:spChg>
        <pc:spChg chg="add">
          <ac:chgData name="Manikandan Krishnankutty" userId="84c5ff3086e49b19" providerId="LiveId" clId="{368C34B6-FE2C-4018-B90F-917F3E2288A5}" dt="2024-09-17T18:07:08.961" v="319" actId="26606"/>
          <ac:spMkLst>
            <pc:docMk/>
            <pc:sldMk cId="1809719948" sldId="364"/>
            <ac:spMk id="34" creationId="{7E3DA7A2-ED70-4BBA-AB72-00AD461FA405}"/>
          </ac:spMkLst>
        </pc:spChg>
        <pc:spChg chg="add">
          <ac:chgData name="Manikandan Krishnankutty" userId="84c5ff3086e49b19" providerId="LiveId" clId="{368C34B6-FE2C-4018-B90F-917F3E2288A5}" dt="2024-09-17T18:07:08.961" v="319" actId="26606"/>
          <ac:spMkLst>
            <pc:docMk/>
            <pc:sldMk cId="1809719948" sldId="364"/>
            <ac:spMk id="36" creationId="{FC485432-3647-4218-B5D3-15D3FA222B13}"/>
          </ac:spMkLst>
        </pc:spChg>
        <pc:spChg chg="add">
          <ac:chgData name="Manikandan Krishnankutty" userId="84c5ff3086e49b19" providerId="LiveId" clId="{368C34B6-FE2C-4018-B90F-917F3E2288A5}" dt="2024-09-17T18:07:08.961" v="319" actId="26606"/>
          <ac:spMkLst>
            <pc:docMk/>
            <pc:sldMk cId="1809719948" sldId="364"/>
            <ac:spMk id="38" creationId="{F4AFDDCA-6ABA-4D23-8A5C-1BF0F4308148}"/>
          </ac:spMkLst>
        </pc:spChg>
        <pc:picChg chg="add mod">
          <ac:chgData name="Manikandan Krishnankutty" userId="84c5ff3086e49b19" providerId="LiveId" clId="{368C34B6-FE2C-4018-B90F-917F3E2288A5}" dt="2024-09-17T18:07:08.961" v="319" actId="26606"/>
          <ac:picMkLst>
            <pc:docMk/>
            <pc:sldMk cId="1809719948" sldId="364"/>
            <ac:picMk id="5" creationId="{2BA812F5-245A-661A-D131-82A06FA7B307}"/>
          </ac:picMkLst>
        </pc:picChg>
      </pc:sldChg>
      <pc:sldChg chg="addSp delSp modSp add mod setBg modShow">
        <pc:chgData name="Manikandan Krishnankutty" userId="84c5ff3086e49b19" providerId="LiveId" clId="{368C34B6-FE2C-4018-B90F-917F3E2288A5}" dt="2024-09-27T07:37:44.392" v="1331" actId="26606"/>
        <pc:sldMkLst>
          <pc:docMk/>
          <pc:sldMk cId="3531565820" sldId="365"/>
        </pc:sldMkLst>
        <pc:spChg chg="mod">
          <ac:chgData name="Manikandan Krishnankutty" userId="84c5ff3086e49b19" providerId="LiveId" clId="{368C34B6-FE2C-4018-B90F-917F3E2288A5}" dt="2024-09-27T07:37:44.392" v="1331" actId="26606"/>
          <ac:spMkLst>
            <pc:docMk/>
            <pc:sldMk cId="3531565820" sldId="365"/>
            <ac:spMk id="2" creationId="{D6E2A585-E103-37EF-359B-C6C867BAE79F}"/>
          </ac:spMkLst>
        </pc:spChg>
        <pc:spChg chg="mod">
          <ac:chgData name="Manikandan Krishnankutty" userId="84c5ff3086e49b19" providerId="LiveId" clId="{368C34B6-FE2C-4018-B90F-917F3E2288A5}" dt="2024-09-27T07:37:44.392" v="1331" actId="26606"/>
          <ac:spMkLst>
            <pc:docMk/>
            <pc:sldMk cId="3531565820" sldId="365"/>
            <ac:spMk id="3" creationId="{A45AE011-C32F-4EC5-3C2B-00E4803ECBDF}"/>
          </ac:spMkLst>
        </pc:spChg>
        <pc:spChg chg="add del">
          <ac:chgData name="Manikandan Krishnankutty" userId="84c5ff3086e49b19" providerId="LiveId" clId="{368C34B6-FE2C-4018-B90F-917F3E2288A5}" dt="2024-09-27T07:37:44.392" v="1331" actId="26606"/>
          <ac:spMkLst>
            <pc:docMk/>
            <pc:sldMk cId="3531565820" sldId="365"/>
            <ac:spMk id="8" creationId="{DEE2AD96-B495-4E06-9291-B71706F728CB}"/>
          </ac:spMkLst>
        </pc:spChg>
        <pc:spChg chg="add del">
          <ac:chgData name="Manikandan Krishnankutty" userId="84c5ff3086e49b19" providerId="LiveId" clId="{368C34B6-FE2C-4018-B90F-917F3E2288A5}" dt="2024-09-27T07:37:44.392" v="1331" actId="26606"/>
          <ac:spMkLst>
            <pc:docMk/>
            <pc:sldMk cId="3531565820" sldId="365"/>
            <ac:spMk id="10" creationId="{53CF6D67-C5A8-4ADD-9E8E-1E38CA1D3166}"/>
          </ac:spMkLst>
        </pc:spChg>
        <pc:spChg chg="add del">
          <ac:chgData name="Manikandan Krishnankutty" userId="84c5ff3086e49b19" providerId="LiveId" clId="{368C34B6-FE2C-4018-B90F-917F3E2288A5}" dt="2024-09-27T07:37:44.392" v="1331" actId="26606"/>
          <ac:spMkLst>
            <pc:docMk/>
            <pc:sldMk cId="3531565820" sldId="365"/>
            <ac:spMk id="12" creationId="{86909FA0-B515-4681-B7A8-FA281D133B94}"/>
          </ac:spMkLst>
        </pc:spChg>
        <pc:spChg chg="add del">
          <ac:chgData name="Manikandan Krishnankutty" userId="84c5ff3086e49b19" providerId="LiveId" clId="{368C34B6-FE2C-4018-B90F-917F3E2288A5}" dt="2024-09-27T07:37:44.392" v="1331" actId="26606"/>
          <ac:spMkLst>
            <pc:docMk/>
            <pc:sldMk cId="3531565820" sldId="365"/>
            <ac:spMk id="14" creationId="{21C9FE86-FCC3-4A31-AA1C-C882262B7FE7}"/>
          </ac:spMkLst>
        </pc:spChg>
        <pc:spChg chg="add del">
          <ac:chgData name="Manikandan Krishnankutty" userId="84c5ff3086e49b19" providerId="LiveId" clId="{368C34B6-FE2C-4018-B90F-917F3E2288A5}" dt="2024-09-27T07:37:44.392" v="1331" actId="26606"/>
          <ac:spMkLst>
            <pc:docMk/>
            <pc:sldMk cId="3531565820" sldId="365"/>
            <ac:spMk id="16" creationId="{7D96243B-ECED-4B71-8E06-AE9A285EAD20}"/>
          </ac:spMkLst>
        </pc:spChg>
        <pc:spChg chg="add del">
          <ac:chgData name="Manikandan Krishnankutty" userId="84c5ff3086e49b19" providerId="LiveId" clId="{368C34B6-FE2C-4018-B90F-917F3E2288A5}" dt="2024-09-27T07:37:44.392" v="1331" actId="26606"/>
          <ac:spMkLst>
            <pc:docMk/>
            <pc:sldMk cId="3531565820" sldId="365"/>
            <ac:spMk id="18" creationId="{A09989E4-EFDC-4A90-A633-E0525FB4139E}"/>
          </ac:spMkLst>
        </pc:spChg>
        <pc:spChg chg="add del">
          <ac:chgData name="Manikandan Krishnankutty" userId="84c5ff3086e49b19" providerId="LiveId" clId="{368C34B6-FE2C-4018-B90F-917F3E2288A5}" dt="2024-09-27T07:37:44.376" v="1330" actId="26606"/>
          <ac:spMkLst>
            <pc:docMk/>
            <pc:sldMk cId="3531565820" sldId="365"/>
            <ac:spMk id="23" creationId="{4F7EBAE4-9945-4473-9E34-B2C66EA0F03D}"/>
          </ac:spMkLst>
        </pc:spChg>
        <pc:spChg chg="add del">
          <ac:chgData name="Manikandan Krishnankutty" userId="84c5ff3086e49b19" providerId="LiveId" clId="{368C34B6-FE2C-4018-B90F-917F3E2288A5}" dt="2024-09-27T07:37:44.376" v="1330" actId="26606"/>
          <ac:spMkLst>
            <pc:docMk/>
            <pc:sldMk cId="3531565820" sldId="365"/>
            <ac:spMk id="25" creationId="{70BEB1E7-2F88-40BC-B73D-42E5B6F80BFC}"/>
          </ac:spMkLst>
        </pc:spChg>
        <pc:spChg chg="add del">
          <ac:chgData name="Manikandan Krishnankutty" userId="84c5ff3086e49b19" providerId="LiveId" clId="{368C34B6-FE2C-4018-B90F-917F3E2288A5}" dt="2024-09-27T07:37:44.376" v="1330" actId="26606"/>
          <ac:spMkLst>
            <pc:docMk/>
            <pc:sldMk cId="3531565820" sldId="365"/>
            <ac:spMk id="27" creationId="{A7B99495-F43F-4D80-A44F-2CB4764EB90B}"/>
          </ac:spMkLst>
        </pc:spChg>
        <pc:spChg chg="add">
          <ac:chgData name="Manikandan Krishnankutty" userId="84c5ff3086e49b19" providerId="LiveId" clId="{368C34B6-FE2C-4018-B90F-917F3E2288A5}" dt="2024-09-27T07:37:44.392" v="1331" actId="26606"/>
          <ac:spMkLst>
            <pc:docMk/>
            <pc:sldMk cId="3531565820" sldId="365"/>
            <ac:spMk id="29" creationId="{0CCC4BA0-1298-4DBD-86F1-B51D8C9D3437}"/>
          </ac:spMkLst>
        </pc:spChg>
        <pc:spChg chg="add">
          <ac:chgData name="Manikandan Krishnankutty" userId="84c5ff3086e49b19" providerId="LiveId" clId="{368C34B6-FE2C-4018-B90F-917F3E2288A5}" dt="2024-09-27T07:37:44.392" v="1331" actId="26606"/>
          <ac:spMkLst>
            <pc:docMk/>
            <pc:sldMk cId="3531565820" sldId="365"/>
            <ac:spMk id="30" creationId="{EEBF1590-3B36-48EE-A89D-3B6F3CB256AB}"/>
          </ac:spMkLst>
        </pc:spChg>
        <pc:spChg chg="add">
          <ac:chgData name="Manikandan Krishnankutty" userId="84c5ff3086e49b19" providerId="LiveId" clId="{368C34B6-FE2C-4018-B90F-917F3E2288A5}" dt="2024-09-27T07:37:44.392" v="1331" actId="26606"/>
          <ac:spMkLst>
            <pc:docMk/>
            <pc:sldMk cId="3531565820" sldId="365"/>
            <ac:spMk id="31" creationId="{AC8F6C8C-AB5A-4548-942D-E3FD40ACBC49}"/>
          </ac:spMkLst>
        </pc:spChg>
        <pc:picChg chg="add mod">
          <ac:chgData name="Manikandan Krishnankutty" userId="84c5ff3086e49b19" providerId="LiveId" clId="{368C34B6-FE2C-4018-B90F-917F3E2288A5}" dt="2024-09-27T07:37:44.392" v="1331" actId="26606"/>
          <ac:picMkLst>
            <pc:docMk/>
            <pc:sldMk cId="3531565820" sldId="365"/>
            <ac:picMk id="5" creationId="{EAF5446C-82FD-465B-9C75-A0697ABB254B}"/>
          </ac:picMkLst>
        </pc:picChg>
      </pc:sldChg>
      <pc:sldChg chg="addSp delSp modSp add mod setBg modShow">
        <pc:chgData name="Manikandan Krishnankutty" userId="84c5ff3086e49b19" providerId="LiveId" clId="{368C34B6-FE2C-4018-B90F-917F3E2288A5}" dt="2024-09-27T07:38:04.943" v="1336" actId="26606"/>
        <pc:sldMkLst>
          <pc:docMk/>
          <pc:sldMk cId="3436811333" sldId="366"/>
        </pc:sldMkLst>
        <pc:spChg chg="mod">
          <ac:chgData name="Manikandan Krishnankutty" userId="84c5ff3086e49b19" providerId="LiveId" clId="{368C34B6-FE2C-4018-B90F-917F3E2288A5}" dt="2024-09-27T07:38:04.943" v="1336" actId="26606"/>
          <ac:spMkLst>
            <pc:docMk/>
            <pc:sldMk cId="3436811333" sldId="366"/>
            <ac:spMk id="2" creationId="{D6E2A585-E103-37EF-359B-C6C867BAE79F}"/>
          </ac:spMkLst>
        </pc:spChg>
        <pc:spChg chg="mod">
          <ac:chgData name="Manikandan Krishnankutty" userId="84c5ff3086e49b19" providerId="LiveId" clId="{368C34B6-FE2C-4018-B90F-917F3E2288A5}" dt="2024-09-27T07:38:04.943" v="1336" actId="26606"/>
          <ac:spMkLst>
            <pc:docMk/>
            <pc:sldMk cId="3436811333" sldId="366"/>
            <ac:spMk id="3" creationId="{A45AE011-C32F-4EC5-3C2B-00E4803ECBDF}"/>
          </ac:spMkLst>
        </pc:spChg>
        <pc:spChg chg="add del">
          <ac:chgData name="Manikandan Krishnankutty" userId="84c5ff3086e49b19" providerId="LiveId" clId="{368C34B6-FE2C-4018-B90F-917F3E2288A5}" dt="2024-09-27T07:38:04.943" v="1336" actId="26606"/>
          <ac:spMkLst>
            <pc:docMk/>
            <pc:sldMk cId="3436811333" sldId="366"/>
            <ac:spMk id="8" creationId="{DEE2AD96-B495-4E06-9291-B71706F728CB}"/>
          </ac:spMkLst>
        </pc:spChg>
        <pc:spChg chg="add del">
          <ac:chgData name="Manikandan Krishnankutty" userId="84c5ff3086e49b19" providerId="LiveId" clId="{368C34B6-FE2C-4018-B90F-917F3E2288A5}" dt="2024-09-27T07:38:04.943" v="1336" actId="26606"/>
          <ac:spMkLst>
            <pc:docMk/>
            <pc:sldMk cId="3436811333" sldId="366"/>
            <ac:spMk id="10" creationId="{53CF6D67-C5A8-4ADD-9E8E-1E38CA1D3166}"/>
          </ac:spMkLst>
        </pc:spChg>
        <pc:spChg chg="add del">
          <ac:chgData name="Manikandan Krishnankutty" userId="84c5ff3086e49b19" providerId="LiveId" clId="{368C34B6-FE2C-4018-B90F-917F3E2288A5}" dt="2024-09-27T07:38:04.943" v="1336" actId="26606"/>
          <ac:spMkLst>
            <pc:docMk/>
            <pc:sldMk cId="3436811333" sldId="366"/>
            <ac:spMk id="12" creationId="{86909FA0-B515-4681-B7A8-FA281D133B94}"/>
          </ac:spMkLst>
        </pc:spChg>
        <pc:spChg chg="add del">
          <ac:chgData name="Manikandan Krishnankutty" userId="84c5ff3086e49b19" providerId="LiveId" clId="{368C34B6-FE2C-4018-B90F-917F3E2288A5}" dt="2024-09-27T07:38:04.943" v="1336" actId="26606"/>
          <ac:spMkLst>
            <pc:docMk/>
            <pc:sldMk cId="3436811333" sldId="366"/>
            <ac:spMk id="14" creationId="{21C9FE86-FCC3-4A31-AA1C-C882262B7FE7}"/>
          </ac:spMkLst>
        </pc:spChg>
        <pc:spChg chg="add del">
          <ac:chgData name="Manikandan Krishnankutty" userId="84c5ff3086e49b19" providerId="LiveId" clId="{368C34B6-FE2C-4018-B90F-917F3E2288A5}" dt="2024-09-27T07:38:04.943" v="1336" actId="26606"/>
          <ac:spMkLst>
            <pc:docMk/>
            <pc:sldMk cId="3436811333" sldId="366"/>
            <ac:spMk id="16" creationId="{7D96243B-ECED-4B71-8E06-AE9A285EAD20}"/>
          </ac:spMkLst>
        </pc:spChg>
        <pc:spChg chg="add del">
          <ac:chgData name="Manikandan Krishnankutty" userId="84c5ff3086e49b19" providerId="LiveId" clId="{368C34B6-FE2C-4018-B90F-917F3E2288A5}" dt="2024-09-27T07:38:04.943" v="1336" actId="26606"/>
          <ac:spMkLst>
            <pc:docMk/>
            <pc:sldMk cId="3436811333" sldId="366"/>
            <ac:spMk id="18" creationId="{A09989E4-EFDC-4A90-A633-E0525FB4139E}"/>
          </ac:spMkLst>
        </pc:spChg>
        <pc:spChg chg="add">
          <ac:chgData name="Manikandan Krishnankutty" userId="84c5ff3086e49b19" providerId="LiveId" clId="{368C34B6-FE2C-4018-B90F-917F3E2288A5}" dt="2024-09-27T07:38:04.943" v="1336" actId="26606"/>
          <ac:spMkLst>
            <pc:docMk/>
            <pc:sldMk cId="3436811333" sldId="366"/>
            <ac:spMk id="23" creationId="{0CCC4BA0-1298-4DBD-86F1-B51D8C9D3437}"/>
          </ac:spMkLst>
        </pc:spChg>
        <pc:spChg chg="add">
          <ac:chgData name="Manikandan Krishnankutty" userId="84c5ff3086e49b19" providerId="LiveId" clId="{368C34B6-FE2C-4018-B90F-917F3E2288A5}" dt="2024-09-27T07:38:04.943" v="1336" actId="26606"/>
          <ac:spMkLst>
            <pc:docMk/>
            <pc:sldMk cId="3436811333" sldId="366"/>
            <ac:spMk id="25" creationId="{EEBF1590-3B36-48EE-A89D-3B6F3CB256AB}"/>
          </ac:spMkLst>
        </pc:spChg>
        <pc:spChg chg="add">
          <ac:chgData name="Manikandan Krishnankutty" userId="84c5ff3086e49b19" providerId="LiveId" clId="{368C34B6-FE2C-4018-B90F-917F3E2288A5}" dt="2024-09-27T07:38:04.943" v="1336" actId="26606"/>
          <ac:spMkLst>
            <pc:docMk/>
            <pc:sldMk cId="3436811333" sldId="366"/>
            <ac:spMk id="27" creationId="{AC8F6C8C-AB5A-4548-942D-E3FD40ACBC49}"/>
          </ac:spMkLst>
        </pc:spChg>
        <pc:picChg chg="add mod">
          <ac:chgData name="Manikandan Krishnankutty" userId="84c5ff3086e49b19" providerId="LiveId" clId="{368C34B6-FE2C-4018-B90F-917F3E2288A5}" dt="2024-09-27T07:38:04.943" v="1336" actId="26606"/>
          <ac:picMkLst>
            <pc:docMk/>
            <pc:sldMk cId="3436811333" sldId="366"/>
            <ac:picMk id="5" creationId="{CE5E470F-A6AA-DDC0-EB40-0696AB07E852}"/>
          </ac:picMkLst>
        </pc:picChg>
      </pc:sldChg>
      <pc:sldChg chg="addSp delSp modSp add mod setBg modShow">
        <pc:chgData name="Manikandan Krishnankutty" userId="84c5ff3086e49b19" providerId="LiveId" clId="{368C34B6-FE2C-4018-B90F-917F3E2288A5}" dt="2024-09-27T07:38:20.997" v="1340" actId="26606"/>
        <pc:sldMkLst>
          <pc:docMk/>
          <pc:sldMk cId="154614941" sldId="367"/>
        </pc:sldMkLst>
        <pc:spChg chg="mod">
          <ac:chgData name="Manikandan Krishnankutty" userId="84c5ff3086e49b19" providerId="LiveId" clId="{368C34B6-FE2C-4018-B90F-917F3E2288A5}" dt="2024-09-27T07:38:20.997" v="1340" actId="26606"/>
          <ac:spMkLst>
            <pc:docMk/>
            <pc:sldMk cId="154614941" sldId="367"/>
            <ac:spMk id="2" creationId="{D6E2A585-E103-37EF-359B-C6C867BAE79F}"/>
          </ac:spMkLst>
        </pc:spChg>
        <pc:spChg chg="mod">
          <ac:chgData name="Manikandan Krishnankutty" userId="84c5ff3086e49b19" providerId="LiveId" clId="{368C34B6-FE2C-4018-B90F-917F3E2288A5}" dt="2024-09-27T07:38:20.997" v="1340" actId="26606"/>
          <ac:spMkLst>
            <pc:docMk/>
            <pc:sldMk cId="154614941" sldId="367"/>
            <ac:spMk id="3" creationId="{A45AE011-C32F-4EC5-3C2B-00E4803ECBDF}"/>
          </ac:spMkLst>
        </pc:spChg>
        <pc:spChg chg="add del">
          <ac:chgData name="Manikandan Krishnankutty" userId="84c5ff3086e49b19" providerId="LiveId" clId="{368C34B6-FE2C-4018-B90F-917F3E2288A5}" dt="2024-09-27T07:38:20.997" v="1340" actId="26606"/>
          <ac:spMkLst>
            <pc:docMk/>
            <pc:sldMk cId="154614941" sldId="367"/>
            <ac:spMk id="8" creationId="{DEE2AD96-B495-4E06-9291-B71706F728CB}"/>
          </ac:spMkLst>
        </pc:spChg>
        <pc:spChg chg="add del">
          <ac:chgData name="Manikandan Krishnankutty" userId="84c5ff3086e49b19" providerId="LiveId" clId="{368C34B6-FE2C-4018-B90F-917F3E2288A5}" dt="2024-09-27T07:38:20.997" v="1340" actId="26606"/>
          <ac:spMkLst>
            <pc:docMk/>
            <pc:sldMk cId="154614941" sldId="367"/>
            <ac:spMk id="10" creationId="{53CF6D67-C5A8-4ADD-9E8E-1E38CA1D3166}"/>
          </ac:spMkLst>
        </pc:spChg>
        <pc:spChg chg="add del">
          <ac:chgData name="Manikandan Krishnankutty" userId="84c5ff3086e49b19" providerId="LiveId" clId="{368C34B6-FE2C-4018-B90F-917F3E2288A5}" dt="2024-09-27T07:38:20.997" v="1340" actId="26606"/>
          <ac:spMkLst>
            <pc:docMk/>
            <pc:sldMk cId="154614941" sldId="367"/>
            <ac:spMk id="12" creationId="{86909FA0-B515-4681-B7A8-FA281D133B94}"/>
          </ac:spMkLst>
        </pc:spChg>
        <pc:spChg chg="add del">
          <ac:chgData name="Manikandan Krishnankutty" userId="84c5ff3086e49b19" providerId="LiveId" clId="{368C34B6-FE2C-4018-B90F-917F3E2288A5}" dt="2024-09-27T07:38:20.997" v="1340" actId="26606"/>
          <ac:spMkLst>
            <pc:docMk/>
            <pc:sldMk cId="154614941" sldId="367"/>
            <ac:spMk id="14" creationId="{21C9FE86-FCC3-4A31-AA1C-C882262B7FE7}"/>
          </ac:spMkLst>
        </pc:spChg>
        <pc:spChg chg="add del">
          <ac:chgData name="Manikandan Krishnankutty" userId="84c5ff3086e49b19" providerId="LiveId" clId="{368C34B6-FE2C-4018-B90F-917F3E2288A5}" dt="2024-09-27T07:38:20.997" v="1340" actId="26606"/>
          <ac:spMkLst>
            <pc:docMk/>
            <pc:sldMk cId="154614941" sldId="367"/>
            <ac:spMk id="16" creationId="{7D96243B-ECED-4B71-8E06-AE9A285EAD20}"/>
          </ac:spMkLst>
        </pc:spChg>
        <pc:spChg chg="add del">
          <ac:chgData name="Manikandan Krishnankutty" userId="84c5ff3086e49b19" providerId="LiveId" clId="{368C34B6-FE2C-4018-B90F-917F3E2288A5}" dt="2024-09-27T07:38:20.997" v="1340" actId="26606"/>
          <ac:spMkLst>
            <pc:docMk/>
            <pc:sldMk cId="154614941" sldId="367"/>
            <ac:spMk id="18" creationId="{A09989E4-EFDC-4A90-A633-E0525FB4139E}"/>
          </ac:spMkLst>
        </pc:spChg>
        <pc:spChg chg="add">
          <ac:chgData name="Manikandan Krishnankutty" userId="84c5ff3086e49b19" providerId="LiveId" clId="{368C34B6-FE2C-4018-B90F-917F3E2288A5}" dt="2024-09-27T07:38:20.997" v="1340" actId="26606"/>
          <ac:spMkLst>
            <pc:docMk/>
            <pc:sldMk cId="154614941" sldId="367"/>
            <ac:spMk id="23" creationId="{0CCC4BA0-1298-4DBD-86F1-B51D8C9D3437}"/>
          </ac:spMkLst>
        </pc:spChg>
        <pc:spChg chg="add">
          <ac:chgData name="Manikandan Krishnankutty" userId="84c5ff3086e49b19" providerId="LiveId" clId="{368C34B6-FE2C-4018-B90F-917F3E2288A5}" dt="2024-09-27T07:38:20.997" v="1340" actId="26606"/>
          <ac:spMkLst>
            <pc:docMk/>
            <pc:sldMk cId="154614941" sldId="367"/>
            <ac:spMk id="25" creationId="{EEBF1590-3B36-48EE-A89D-3B6F3CB256AB}"/>
          </ac:spMkLst>
        </pc:spChg>
        <pc:spChg chg="add">
          <ac:chgData name="Manikandan Krishnankutty" userId="84c5ff3086e49b19" providerId="LiveId" clId="{368C34B6-FE2C-4018-B90F-917F3E2288A5}" dt="2024-09-27T07:38:20.997" v="1340" actId="26606"/>
          <ac:spMkLst>
            <pc:docMk/>
            <pc:sldMk cId="154614941" sldId="367"/>
            <ac:spMk id="27" creationId="{AC8F6C8C-AB5A-4548-942D-E3FD40ACBC49}"/>
          </ac:spMkLst>
        </pc:spChg>
        <pc:picChg chg="add mod">
          <ac:chgData name="Manikandan Krishnankutty" userId="84c5ff3086e49b19" providerId="LiveId" clId="{368C34B6-FE2C-4018-B90F-917F3E2288A5}" dt="2024-09-27T07:38:20.997" v="1340" actId="26606"/>
          <ac:picMkLst>
            <pc:docMk/>
            <pc:sldMk cId="154614941" sldId="367"/>
            <ac:picMk id="5" creationId="{3C8C0159-342D-1384-8375-17963E85E1AF}"/>
          </ac:picMkLst>
        </pc:picChg>
      </pc:sldChg>
      <pc:sldChg chg="addSp delSp modSp add mod setBg modShow">
        <pc:chgData name="Manikandan Krishnankutty" userId="84c5ff3086e49b19" providerId="LiveId" clId="{368C34B6-FE2C-4018-B90F-917F3E2288A5}" dt="2024-09-27T07:39:46.852" v="1402" actId="20577"/>
        <pc:sldMkLst>
          <pc:docMk/>
          <pc:sldMk cId="2623368048" sldId="368"/>
        </pc:sldMkLst>
        <pc:spChg chg="mod">
          <ac:chgData name="Manikandan Krishnankutty" userId="84c5ff3086e49b19" providerId="LiveId" clId="{368C34B6-FE2C-4018-B90F-917F3E2288A5}" dt="2024-09-27T07:39:05.162" v="1346" actId="26606"/>
          <ac:spMkLst>
            <pc:docMk/>
            <pc:sldMk cId="2623368048" sldId="368"/>
            <ac:spMk id="2" creationId="{D6E2A585-E103-37EF-359B-C6C867BAE79F}"/>
          </ac:spMkLst>
        </pc:spChg>
        <pc:spChg chg="mod">
          <ac:chgData name="Manikandan Krishnankutty" userId="84c5ff3086e49b19" providerId="LiveId" clId="{368C34B6-FE2C-4018-B90F-917F3E2288A5}" dt="2024-09-27T07:39:46.852" v="1402" actId="20577"/>
          <ac:spMkLst>
            <pc:docMk/>
            <pc:sldMk cId="2623368048" sldId="368"/>
            <ac:spMk id="3" creationId="{A45AE011-C32F-4EC5-3C2B-00E4803ECBDF}"/>
          </ac:spMkLst>
        </pc:spChg>
        <pc:spChg chg="add del">
          <ac:chgData name="Manikandan Krishnankutty" userId="84c5ff3086e49b19" providerId="LiveId" clId="{368C34B6-FE2C-4018-B90F-917F3E2288A5}" dt="2024-09-27T07:39:05.162" v="1346" actId="26606"/>
          <ac:spMkLst>
            <pc:docMk/>
            <pc:sldMk cId="2623368048" sldId="368"/>
            <ac:spMk id="8" creationId="{DEE2AD96-B495-4E06-9291-B71706F728CB}"/>
          </ac:spMkLst>
        </pc:spChg>
        <pc:spChg chg="add del">
          <ac:chgData name="Manikandan Krishnankutty" userId="84c5ff3086e49b19" providerId="LiveId" clId="{368C34B6-FE2C-4018-B90F-917F3E2288A5}" dt="2024-09-27T07:39:05.162" v="1346" actId="26606"/>
          <ac:spMkLst>
            <pc:docMk/>
            <pc:sldMk cId="2623368048" sldId="368"/>
            <ac:spMk id="10" creationId="{53CF6D67-C5A8-4ADD-9E8E-1E38CA1D3166}"/>
          </ac:spMkLst>
        </pc:spChg>
        <pc:spChg chg="add del">
          <ac:chgData name="Manikandan Krishnankutty" userId="84c5ff3086e49b19" providerId="LiveId" clId="{368C34B6-FE2C-4018-B90F-917F3E2288A5}" dt="2024-09-27T07:39:05.162" v="1346" actId="26606"/>
          <ac:spMkLst>
            <pc:docMk/>
            <pc:sldMk cId="2623368048" sldId="368"/>
            <ac:spMk id="12" creationId="{86909FA0-B515-4681-B7A8-FA281D133B94}"/>
          </ac:spMkLst>
        </pc:spChg>
        <pc:spChg chg="add del">
          <ac:chgData name="Manikandan Krishnankutty" userId="84c5ff3086e49b19" providerId="LiveId" clId="{368C34B6-FE2C-4018-B90F-917F3E2288A5}" dt="2024-09-27T07:39:05.162" v="1346" actId="26606"/>
          <ac:spMkLst>
            <pc:docMk/>
            <pc:sldMk cId="2623368048" sldId="368"/>
            <ac:spMk id="14" creationId="{21C9FE86-FCC3-4A31-AA1C-C882262B7FE7}"/>
          </ac:spMkLst>
        </pc:spChg>
        <pc:spChg chg="add del">
          <ac:chgData name="Manikandan Krishnankutty" userId="84c5ff3086e49b19" providerId="LiveId" clId="{368C34B6-FE2C-4018-B90F-917F3E2288A5}" dt="2024-09-27T07:39:05.162" v="1346" actId="26606"/>
          <ac:spMkLst>
            <pc:docMk/>
            <pc:sldMk cId="2623368048" sldId="368"/>
            <ac:spMk id="16" creationId="{7D96243B-ECED-4B71-8E06-AE9A285EAD20}"/>
          </ac:spMkLst>
        </pc:spChg>
        <pc:spChg chg="add del">
          <ac:chgData name="Manikandan Krishnankutty" userId="84c5ff3086e49b19" providerId="LiveId" clId="{368C34B6-FE2C-4018-B90F-917F3E2288A5}" dt="2024-09-27T07:39:05.162" v="1346" actId="26606"/>
          <ac:spMkLst>
            <pc:docMk/>
            <pc:sldMk cId="2623368048" sldId="368"/>
            <ac:spMk id="18" creationId="{A09989E4-EFDC-4A90-A633-E0525FB4139E}"/>
          </ac:spMkLst>
        </pc:spChg>
        <pc:spChg chg="add">
          <ac:chgData name="Manikandan Krishnankutty" userId="84c5ff3086e49b19" providerId="LiveId" clId="{368C34B6-FE2C-4018-B90F-917F3E2288A5}" dt="2024-09-27T07:39:05.162" v="1346" actId="26606"/>
          <ac:spMkLst>
            <pc:docMk/>
            <pc:sldMk cId="2623368048" sldId="368"/>
            <ac:spMk id="23" creationId="{B712E947-0734-45F9-9C4F-41114EC3A33E}"/>
          </ac:spMkLst>
        </pc:spChg>
        <pc:spChg chg="add">
          <ac:chgData name="Manikandan Krishnankutty" userId="84c5ff3086e49b19" providerId="LiveId" clId="{368C34B6-FE2C-4018-B90F-917F3E2288A5}" dt="2024-09-27T07:39:05.162" v="1346" actId="26606"/>
          <ac:spMkLst>
            <pc:docMk/>
            <pc:sldMk cId="2623368048" sldId="368"/>
            <ac:spMk id="25" creationId="{5A65989E-BBD5-44D7-AA86-7AFD5D46BBC0}"/>
          </ac:spMkLst>
        </pc:spChg>
        <pc:spChg chg="add">
          <ac:chgData name="Manikandan Krishnankutty" userId="84c5ff3086e49b19" providerId="LiveId" clId="{368C34B6-FE2C-4018-B90F-917F3E2288A5}" dt="2024-09-27T07:39:05.162" v="1346" actId="26606"/>
          <ac:spMkLst>
            <pc:docMk/>
            <pc:sldMk cId="2623368048" sldId="368"/>
            <ac:spMk id="27" creationId="{231A2881-D8D7-4A7D-ACA3-E9F849F853D8}"/>
          </ac:spMkLst>
        </pc:spChg>
        <pc:picChg chg="add mod ord">
          <ac:chgData name="Manikandan Krishnankutty" userId="84c5ff3086e49b19" providerId="LiveId" clId="{368C34B6-FE2C-4018-B90F-917F3E2288A5}" dt="2024-09-27T07:39:05.162" v="1346" actId="26606"/>
          <ac:picMkLst>
            <pc:docMk/>
            <pc:sldMk cId="2623368048" sldId="368"/>
            <ac:picMk id="5" creationId="{B1010DB3-E5A8-98C4-6450-5F53E060D26E}"/>
          </ac:picMkLst>
        </pc:picChg>
        <pc:picChg chg="add mod">
          <ac:chgData name="Manikandan Krishnankutty" userId="84c5ff3086e49b19" providerId="LiveId" clId="{368C34B6-FE2C-4018-B90F-917F3E2288A5}" dt="2024-09-27T07:39:05.162" v="1346" actId="26606"/>
          <ac:picMkLst>
            <pc:docMk/>
            <pc:sldMk cId="2623368048" sldId="368"/>
            <ac:picMk id="7" creationId="{B36A97AF-17F5-C04F-E270-6ABA4E241F86}"/>
          </ac:picMkLst>
        </pc:picChg>
      </pc:sldChg>
      <pc:sldChg chg="new del">
        <pc:chgData name="Manikandan Krishnankutty" userId="84c5ff3086e49b19" providerId="LiveId" clId="{368C34B6-FE2C-4018-B90F-917F3E2288A5}" dt="2024-09-17T17:56:24.648" v="198" actId="47"/>
        <pc:sldMkLst>
          <pc:docMk/>
          <pc:sldMk cId="2127941917" sldId="369"/>
        </pc:sldMkLst>
      </pc:sldChg>
      <pc:sldChg chg="addSp delSp modSp new mod ord setBg modShow modNotesTx">
        <pc:chgData name="Manikandan Krishnankutty" userId="84c5ff3086e49b19" providerId="LiveId" clId="{368C34B6-FE2C-4018-B90F-917F3E2288A5}" dt="2024-09-27T07:36:18.909" v="1321" actId="729"/>
        <pc:sldMkLst>
          <pc:docMk/>
          <pc:sldMk cId="4251589115" sldId="369"/>
        </pc:sldMkLst>
        <pc:spChg chg="mod">
          <ac:chgData name="Manikandan Krishnankutty" userId="84c5ff3086e49b19" providerId="LiveId" clId="{368C34B6-FE2C-4018-B90F-917F3E2288A5}" dt="2024-09-19T18:44:30.059" v="1024" actId="14100"/>
          <ac:spMkLst>
            <pc:docMk/>
            <pc:sldMk cId="4251589115" sldId="369"/>
            <ac:spMk id="2" creationId="{6A675C80-AEBB-B483-A7DC-306BCCB76476}"/>
          </ac:spMkLst>
        </pc:spChg>
        <pc:spChg chg="mod">
          <ac:chgData name="Manikandan Krishnankutty" userId="84c5ff3086e49b19" providerId="LiveId" clId="{368C34B6-FE2C-4018-B90F-917F3E2288A5}" dt="2024-09-19T18:44:20.977" v="1023" actId="26606"/>
          <ac:spMkLst>
            <pc:docMk/>
            <pc:sldMk cId="4251589115" sldId="369"/>
            <ac:spMk id="3" creationId="{16AEF7D9-5640-5416-E23B-B59101BA3709}"/>
          </ac:spMkLst>
        </pc:spChg>
        <pc:spChg chg="add">
          <ac:chgData name="Manikandan Krishnankutty" userId="84c5ff3086e49b19" providerId="LiveId" clId="{368C34B6-FE2C-4018-B90F-917F3E2288A5}" dt="2024-09-19T18:44:20.977" v="1023" actId="26606"/>
          <ac:spMkLst>
            <pc:docMk/>
            <pc:sldMk cId="4251589115" sldId="369"/>
            <ac:spMk id="10" creationId="{22A397E7-BF60-45B2-84C7-B074B76C37A7}"/>
          </ac:spMkLst>
        </pc:spChg>
        <pc:spChg chg="add">
          <ac:chgData name="Manikandan Krishnankutty" userId="84c5ff3086e49b19" providerId="LiveId" clId="{368C34B6-FE2C-4018-B90F-917F3E2288A5}" dt="2024-09-19T18:44:20.977" v="1023" actId="26606"/>
          <ac:spMkLst>
            <pc:docMk/>
            <pc:sldMk cId="4251589115" sldId="369"/>
            <ac:spMk id="12" creationId="{890DEF05-784E-4B61-89E4-04C4ECF4E5A0}"/>
          </ac:spMkLst>
        </pc:spChg>
        <pc:picChg chg="add mod ord">
          <ac:chgData name="Manikandan Krishnankutty" userId="84c5ff3086e49b19" providerId="LiveId" clId="{368C34B6-FE2C-4018-B90F-917F3E2288A5}" dt="2024-09-19T18:44:20.977" v="1023" actId="26606"/>
          <ac:picMkLst>
            <pc:docMk/>
            <pc:sldMk cId="4251589115" sldId="369"/>
            <ac:picMk id="5" creationId="{622C0F67-17EE-8396-8BCF-53059FE202DA}"/>
          </ac:picMkLst>
        </pc:picChg>
        <pc:picChg chg="add del">
          <ac:chgData name="Manikandan Krishnankutty" userId="84c5ff3086e49b19" providerId="LiveId" clId="{368C34B6-FE2C-4018-B90F-917F3E2288A5}" dt="2024-09-18T12:10:25.068" v="410" actId="21"/>
          <ac:picMkLst>
            <pc:docMk/>
            <pc:sldMk cId="4251589115" sldId="369"/>
            <ac:picMk id="1026" creationId="{84B8F026-068B-02CD-8E70-7B5A82DB5C44}"/>
          </ac:picMkLst>
        </pc:picChg>
        <pc:cxnChg chg="add">
          <ac:chgData name="Manikandan Krishnankutty" userId="84c5ff3086e49b19" providerId="LiveId" clId="{368C34B6-FE2C-4018-B90F-917F3E2288A5}" dt="2024-09-19T18:44:20.977" v="1023" actId="26606"/>
          <ac:cxnSpMkLst>
            <pc:docMk/>
            <pc:sldMk cId="4251589115" sldId="369"/>
            <ac:cxnSpMk id="14" creationId="{C41BAEC7-F7B0-4224-8B18-8F74B7D87F0B}"/>
          </ac:cxnSpMkLst>
        </pc:cxnChg>
      </pc:sldChg>
      <pc:sldChg chg="addSp delSp modSp new mod ord setBg modShow modNotesTx">
        <pc:chgData name="Manikandan Krishnankutty" userId="84c5ff3086e49b19" providerId="LiveId" clId="{368C34B6-FE2C-4018-B90F-917F3E2288A5}" dt="2024-09-27T07:36:18.909" v="1321" actId="729"/>
        <pc:sldMkLst>
          <pc:docMk/>
          <pc:sldMk cId="3507020932" sldId="370"/>
        </pc:sldMkLst>
        <pc:spChg chg="mod">
          <ac:chgData name="Manikandan Krishnankutty" userId="84c5ff3086e49b19" providerId="LiveId" clId="{368C34B6-FE2C-4018-B90F-917F3E2288A5}" dt="2024-09-22T16:00:11.372" v="1244" actId="207"/>
          <ac:spMkLst>
            <pc:docMk/>
            <pc:sldMk cId="3507020932" sldId="370"/>
            <ac:spMk id="2" creationId="{77C82EEA-5720-529D-AE28-5F40069A5373}"/>
          </ac:spMkLst>
        </pc:spChg>
        <pc:spChg chg="del mod">
          <ac:chgData name="Manikandan Krishnankutty" userId="84c5ff3086e49b19" providerId="LiveId" clId="{368C34B6-FE2C-4018-B90F-917F3E2288A5}" dt="2024-09-22T15:59:35.146" v="1235" actId="12084"/>
          <ac:spMkLst>
            <pc:docMk/>
            <pc:sldMk cId="3507020932" sldId="370"/>
            <ac:spMk id="3" creationId="{F63D3C3D-975E-1777-3588-F53F3AEDDAE5}"/>
          </ac:spMkLst>
        </pc:spChg>
        <pc:spChg chg="add del">
          <ac:chgData name="Manikandan Krishnankutty" userId="84c5ff3086e49b19" providerId="LiveId" clId="{368C34B6-FE2C-4018-B90F-917F3E2288A5}" dt="2024-09-19T18:47:07.297" v="1036" actId="26606"/>
          <ac:spMkLst>
            <pc:docMk/>
            <pc:sldMk cId="3507020932" sldId="370"/>
            <ac:spMk id="1031" creationId="{0D05C9B4-B5C9-2D4D-23C9-CEE72646F923}"/>
          </ac:spMkLst>
        </pc:spChg>
        <pc:spChg chg="add">
          <ac:chgData name="Manikandan Krishnankutty" userId="84c5ff3086e49b19" providerId="LiveId" clId="{368C34B6-FE2C-4018-B90F-917F3E2288A5}" dt="2024-09-19T18:47:07.297" v="1036" actId="26606"/>
          <ac:spMkLst>
            <pc:docMk/>
            <pc:sldMk cId="3507020932" sldId="370"/>
            <ac:spMk id="1036" creationId="{B11C179D-808F-4D23-BAFC-A14C6DCDA71D}"/>
          </ac:spMkLst>
        </pc:spChg>
        <pc:spChg chg="add">
          <ac:chgData name="Manikandan Krishnankutty" userId="84c5ff3086e49b19" providerId="LiveId" clId="{368C34B6-FE2C-4018-B90F-917F3E2288A5}" dt="2024-09-19T18:47:07.297" v="1036" actId="26606"/>
          <ac:spMkLst>
            <pc:docMk/>
            <pc:sldMk cId="3507020932" sldId="370"/>
            <ac:spMk id="1038" creationId="{908137D4-4D0A-4ED1-BFB8-97D4A8335934}"/>
          </ac:spMkLst>
        </pc:spChg>
        <pc:spChg chg="add">
          <ac:chgData name="Manikandan Krishnankutty" userId="84c5ff3086e49b19" providerId="LiveId" clId="{368C34B6-FE2C-4018-B90F-917F3E2288A5}" dt="2024-09-19T18:47:07.297" v="1036" actId="26606"/>
          <ac:spMkLst>
            <pc:docMk/>
            <pc:sldMk cId="3507020932" sldId="370"/>
            <ac:spMk id="1040" creationId="{8059A8FF-81E8-CDBC-F95D-C6EED3E0CE4D}"/>
          </ac:spMkLst>
        </pc:spChg>
        <pc:graphicFrameChg chg="add del modGraphic">
          <ac:chgData name="Manikandan Krishnankutty" userId="84c5ff3086e49b19" providerId="LiveId" clId="{368C34B6-FE2C-4018-B90F-917F3E2288A5}" dt="2024-09-22T15:57:12.499" v="1231" actId="1032"/>
          <ac:graphicFrameMkLst>
            <pc:docMk/>
            <pc:sldMk cId="3507020932" sldId="370"/>
            <ac:graphicFrameMk id="4" creationId="{E67DEA47-AC04-00A1-2CFD-D7640C6E2ED1}"/>
          </ac:graphicFrameMkLst>
        </pc:graphicFrameChg>
        <pc:graphicFrameChg chg="add mod">
          <ac:chgData name="Manikandan Krishnankutty" userId="84c5ff3086e49b19" providerId="LiveId" clId="{368C34B6-FE2C-4018-B90F-917F3E2288A5}" dt="2024-09-22T15:59:35.146" v="1235" actId="12084"/>
          <ac:graphicFrameMkLst>
            <pc:docMk/>
            <pc:sldMk cId="3507020932" sldId="370"/>
            <ac:graphicFrameMk id="5" creationId="{C83216F7-69E9-4007-5B3C-9A3A0580ADE1}"/>
          </ac:graphicFrameMkLst>
        </pc:graphicFrameChg>
        <pc:picChg chg="add mod">
          <ac:chgData name="Manikandan Krishnankutty" userId="84c5ff3086e49b19" providerId="LiveId" clId="{368C34B6-FE2C-4018-B90F-917F3E2288A5}" dt="2024-09-19T18:51:30.044" v="1063" actId="14100"/>
          <ac:picMkLst>
            <pc:docMk/>
            <pc:sldMk cId="3507020932" sldId="370"/>
            <ac:picMk id="1026" creationId="{037902D1-B83E-80E1-A37C-0650CE6596F5}"/>
          </ac:picMkLst>
        </pc:picChg>
        <pc:picChg chg="add mod">
          <ac:chgData name="Manikandan Krishnankutty" userId="84c5ff3086e49b19" providerId="LiveId" clId="{368C34B6-FE2C-4018-B90F-917F3E2288A5}" dt="2024-09-18T12:10:48.975" v="413"/>
          <ac:picMkLst>
            <pc:docMk/>
            <pc:sldMk cId="3507020932" sldId="370"/>
            <ac:picMk id="1026" creationId="{84B8F026-068B-02CD-8E70-7B5A82DB5C44}"/>
          </ac:picMkLst>
        </pc:picChg>
      </pc:sldChg>
      <pc:sldChg chg="addSp delSp modSp new mod setBg modShow modNotesTx">
        <pc:chgData name="Manikandan Krishnankutty" userId="84c5ff3086e49b19" providerId="LiveId" clId="{368C34B6-FE2C-4018-B90F-917F3E2288A5}" dt="2024-09-27T07:36:18.909" v="1321" actId="729"/>
        <pc:sldMkLst>
          <pc:docMk/>
          <pc:sldMk cId="2252068673" sldId="371"/>
        </pc:sldMkLst>
        <pc:spChg chg="mod">
          <ac:chgData name="Manikandan Krishnankutty" userId="84c5ff3086e49b19" providerId="LiveId" clId="{368C34B6-FE2C-4018-B90F-917F3E2288A5}" dt="2024-09-19T18:51:52.111" v="1065" actId="26606"/>
          <ac:spMkLst>
            <pc:docMk/>
            <pc:sldMk cId="2252068673" sldId="371"/>
            <ac:spMk id="2" creationId="{FAADBB57-983F-A2F6-7A92-D863652BB50A}"/>
          </ac:spMkLst>
        </pc:spChg>
        <pc:spChg chg="del mod">
          <ac:chgData name="Manikandan Krishnankutty" userId="84c5ff3086e49b19" providerId="LiveId" clId="{368C34B6-FE2C-4018-B90F-917F3E2288A5}" dt="2024-09-22T16:00:41.319" v="1245" actId="12084"/>
          <ac:spMkLst>
            <pc:docMk/>
            <pc:sldMk cId="2252068673" sldId="371"/>
            <ac:spMk id="3" creationId="{04B8DC55-54D6-D2E6-73E7-425BCD705D6F}"/>
          </ac:spMkLst>
        </pc:spChg>
        <pc:spChg chg="add del">
          <ac:chgData name="Manikandan Krishnankutty" userId="84c5ff3086e49b19" providerId="LiveId" clId="{368C34B6-FE2C-4018-B90F-917F3E2288A5}" dt="2024-09-19T18:49:41.290" v="1056" actId="26606"/>
          <ac:spMkLst>
            <pc:docMk/>
            <pc:sldMk cId="2252068673" sldId="371"/>
            <ac:spMk id="2055" creationId="{B11C179D-808F-4D23-BAFC-A14C6DCDA71D}"/>
          </ac:spMkLst>
        </pc:spChg>
        <pc:spChg chg="add del">
          <ac:chgData name="Manikandan Krishnankutty" userId="84c5ff3086e49b19" providerId="LiveId" clId="{368C34B6-FE2C-4018-B90F-917F3E2288A5}" dt="2024-09-19T18:49:41.290" v="1056" actId="26606"/>
          <ac:spMkLst>
            <pc:docMk/>
            <pc:sldMk cId="2252068673" sldId="371"/>
            <ac:spMk id="2057" creationId="{908137D4-4D0A-4ED1-BFB8-97D4A8335934}"/>
          </ac:spMkLst>
        </pc:spChg>
        <pc:spChg chg="add del">
          <ac:chgData name="Manikandan Krishnankutty" userId="84c5ff3086e49b19" providerId="LiveId" clId="{368C34B6-FE2C-4018-B90F-917F3E2288A5}" dt="2024-09-19T18:49:41.290" v="1056" actId="26606"/>
          <ac:spMkLst>
            <pc:docMk/>
            <pc:sldMk cId="2252068673" sldId="371"/>
            <ac:spMk id="2059" creationId="{8059A8FF-81E8-CDBC-F95D-C6EED3E0CE4D}"/>
          </ac:spMkLst>
        </pc:spChg>
        <pc:spChg chg="add del">
          <ac:chgData name="Manikandan Krishnankutty" userId="84c5ff3086e49b19" providerId="LiveId" clId="{368C34B6-FE2C-4018-B90F-917F3E2288A5}" dt="2024-09-19T18:51:52.111" v="1065" actId="26606"/>
          <ac:spMkLst>
            <pc:docMk/>
            <pc:sldMk cId="2252068673" sldId="371"/>
            <ac:spMk id="2064" creationId="{0D05C9B4-B5C9-2D4D-23C9-CEE72646F923}"/>
          </ac:spMkLst>
        </pc:spChg>
        <pc:spChg chg="add">
          <ac:chgData name="Manikandan Krishnankutty" userId="84c5ff3086e49b19" providerId="LiveId" clId="{368C34B6-FE2C-4018-B90F-917F3E2288A5}" dt="2024-09-19T18:51:52.111" v="1065" actId="26606"/>
          <ac:spMkLst>
            <pc:docMk/>
            <pc:sldMk cId="2252068673" sldId="371"/>
            <ac:spMk id="2069" creationId="{B11C179D-808F-4D23-BAFC-A14C6DCDA71D}"/>
          </ac:spMkLst>
        </pc:spChg>
        <pc:spChg chg="add">
          <ac:chgData name="Manikandan Krishnankutty" userId="84c5ff3086e49b19" providerId="LiveId" clId="{368C34B6-FE2C-4018-B90F-917F3E2288A5}" dt="2024-09-19T18:51:52.111" v="1065" actId="26606"/>
          <ac:spMkLst>
            <pc:docMk/>
            <pc:sldMk cId="2252068673" sldId="371"/>
            <ac:spMk id="2071" creationId="{908137D4-4D0A-4ED1-BFB8-97D4A8335934}"/>
          </ac:spMkLst>
        </pc:spChg>
        <pc:spChg chg="add">
          <ac:chgData name="Manikandan Krishnankutty" userId="84c5ff3086e49b19" providerId="LiveId" clId="{368C34B6-FE2C-4018-B90F-917F3E2288A5}" dt="2024-09-19T18:51:52.111" v="1065" actId="26606"/>
          <ac:spMkLst>
            <pc:docMk/>
            <pc:sldMk cId="2252068673" sldId="371"/>
            <ac:spMk id="2073" creationId="{8059A8FF-81E8-CDBC-F95D-C6EED3E0CE4D}"/>
          </ac:spMkLst>
        </pc:spChg>
        <pc:graphicFrameChg chg="add mod">
          <ac:chgData name="Manikandan Krishnankutty" userId="84c5ff3086e49b19" providerId="LiveId" clId="{368C34B6-FE2C-4018-B90F-917F3E2288A5}" dt="2024-09-22T16:00:41.319" v="1245" actId="12084"/>
          <ac:graphicFrameMkLst>
            <pc:docMk/>
            <pc:sldMk cId="2252068673" sldId="371"/>
            <ac:graphicFrameMk id="4" creationId="{CE9D67EB-7403-E54E-52BD-61BA0E341605}"/>
          </ac:graphicFrameMkLst>
        </pc:graphicFrameChg>
        <pc:picChg chg="add mod">
          <ac:chgData name="Manikandan Krishnankutty" userId="84c5ff3086e49b19" providerId="LiveId" clId="{368C34B6-FE2C-4018-B90F-917F3E2288A5}" dt="2024-09-19T18:52:01.720" v="1067" actId="1440"/>
          <ac:picMkLst>
            <pc:docMk/>
            <pc:sldMk cId="2252068673" sldId="371"/>
            <ac:picMk id="2050" creationId="{B1D46CA8-B164-9F48-D33E-5BE126ED1ABB}"/>
          </ac:picMkLst>
        </pc:picChg>
      </pc:sldChg>
      <pc:sldChg chg="addSp modSp new mod setBg modShow">
        <pc:chgData name="Manikandan Krishnankutty" userId="84c5ff3086e49b19" providerId="LiveId" clId="{368C34B6-FE2C-4018-B90F-917F3E2288A5}" dt="2024-09-27T07:36:18.909" v="1321" actId="729"/>
        <pc:sldMkLst>
          <pc:docMk/>
          <pc:sldMk cId="689255227" sldId="372"/>
        </pc:sldMkLst>
        <pc:spChg chg="mod">
          <ac:chgData name="Manikandan Krishnankutty" userId="84c5ff3086e49b19" providerId="LiveId" clId="{368C34B6-FE2C-4018-B90F-917F3E2288A5}" dt="2024-09-22T16:07:50.826" v="1291" actId="20577"/>
          <ac:spMkLst>
            <pc:docMk/>
            <pc:sldMk cId="689255227" sldId="372"/>
            <ac:spMk id="2" creationId="{EDC18599-4348-7E20-4BF4-558CF517C8CA}"/>
          </ac:spMkLst>
        </pc:spChg>
        <pc:spChg chg="mod">
          <ac:chgData name="Manikandan Krishnankutty" userId="84c5ff3086e49b19" providerId="LiveId" clId="{368C34B6-FE2C-4018-B90F-917F3E2288A5}" dt="2024-09-22T16:05:44.094" v="1281" actId="14100"/>
          <ac:spMkLst>
            <pc:docMk/>
            <pc:sldMk cId="689255227" sldId="372"/>
            <ac:spMk id="3" creationId="{6611A724-FE03-0730-8AFB-92806B477362}"/>
          </ac:spMkLst>
        </pc:spChg>
        <pc:spChg chg="add">
          <ac:chgData name="Manikandan Krishnankutty" userId="84c5ff3086e49b19" providerId="LiveId" clId="{368C34B6-FE2C-4018-B90F-917F3E2288A5}" dt="2024-09-19T18:50:54.844" v="1059" actId="26606"/>
          <ac:spMkLst>
            <pc:docMk/>
            <pc:sldMk cId="689255227" sldId="372"/>
            <ac:spMk id="3079" creationId="{B11C179D-808F-4D23-BAFC-A14C6DCDA71D}"/>
          </ac:spMkLst>
        </pc:spChg>
        <pc:spChg chg="add">
          <ac:chgData name="Manikandan Krishnankutty" userId="84c5ff3086e49b19" providerId="LiveId" clId="{368C34B6-FE2C-4018-B90F-917F3E2288A5}" dt="2024-09-19T18:50:54.844" v="1059" actId="26606"/>
          <ac:spMkLst>
            <pc:docMk/>
            <pc:sldMk cId="689255227" sldId="372"/>
            <ac:spMk id="3081" creationId="{908137D4-4D0A-4ED1-BFB8-97D4A8335934}"/>
          </ac:spMkLst>
        </pc:spChg>
        <pc:spChg chg="add">
          <ac:chgData name="Manikandan Krishnankutty" userId="84c5ff3086e49b19" providerId="LiveId" clId="{368C34B6-FE2C-4018-B90F-917F3E2288A5}" dt="2024-09-19T18:50:54.844" v="1059" actId="26606"/>
          <ac:spMkLst>
            <pc:docMk/>
            <pc:sldMk cId="689255227" sldId="372"/>
            <ac:spMk id="3083" creationId="{8059A8FF-81E8-CDBC-F95D-C6EED3E0CE4D}"/>
          </ac:spMkLst>
        </pc:spChg>
        <pc:graphicFrameChg chg="add mod modGraphic">
          <ac:chgData name="Manikandan Krishnankutty" userId="84c5ff3086e49b19" providerId="LiveId" clId="{368C34B6-FE2C-4018-B90F-917F3E2288A5}" dt="2024-09-22T16:05:58.873" v="1284" actId="1076"/>
          <ac:graphicFrameMkLst>
            <pc:docMk/>
            <pc:sldMk cId="689255227" sldId="372"/>
            <ac:graphicFrameMk id="4" creationId="{B1A5AB09-F2FC-77D2-A7B7-D03043DE408B}"/>
          </ac:graphicFrameMkLst>
        </pc:graphicFrameChg>
        <pc:picChg chg="add mod">
          <ac:chgData name="Manikandan Krishnankutty" userId="84c5ff3086e49b19" providerId="LiveId" clId="{368C34B6-FE2C-4018-B90F-917F3E2288A5}" dt="2024-09-19T18:51:38.769" v="1064" actId="14100"/>
          <ac:picMkLst>
            <pc:docMk/>
            <pc:sldMk cId="689255227" sldId="372"/>
            <ac:picMk id="3074" creationId="{D594DD9C-0388-2B0E-3C2B-7C11D49759A5}"/>
          </ac:picMkLst>
        </pc:picChg>
      </pc:sldChg>
      <pc:sldChg chg="addSp delSp modSp new del mod setBg">
        <pc:chgData name="Manikandan Krishnankutty" userId="84c5ff3086e49b19" providerId="LiveId" clId="{368C34B6-FE2C-4018-B90F-917F3E2288A5}" dt="2024-09-22T16:21:31.975" v="1316" actId="47"/>
        <pc:sldMkLst>
          <pc:docMk/>
          <pc:sldMk cId="3267008802" sldId="373"/>
        </pc:sldMkLst>
        <pc:spChg chg="mod">
          <ac:chgData name="Manikandan Krishnankutty" userId="84c5ff3086e49b19" providerId="LiveId" clId="{368C34B6-FE2C-4018-B90F-917F3E2288A5}" dt="2024-09-19T19:01:47.980" v="1171" actId="26606"/>
          <ac:spMkLst>
            <pc:docMk/>
            <pc:sldMk cId="3267008802" sldId="373"/>
            <ac:spMk id="2" creationId="{7DD86781-D279-B31C-3DB6-548CFBC16AF3}"/>
          </ac:spMkLst>
        </pc:spChg>
        <pc:spChg chg="del">
          <ac:chgData name="Manikandan Krishnankutty" userId="84c5ff3086e49b19" providerId="LiveId" clId="{368C34B6-FE2C-4018-B90F-917F3E2288A5}" dt="2024-09-18T13:52:53.542" v="633" actId="3680"/>
          <ac:spMkLst>
            <pc:docMk/>
            <pc:sldMk cId="3267008802" sldId="373"/>
            <ac:spMk id="3" creationId="{9A1D6489-FB79-362D-2C19-E006B5315DF2}"/>
          </ac:spMkLst>
        </pc:spChg>
        <pc:spChg chg="add del mod">
          <ac:chgData name="Manikandan Krishnankutty" userId="84c5ff3086e49b19" providerId="LiveId" clId="{368C34B6-FE2C-4018-B90F-917F3E2288A5}" dt="2024-09-22T16:12:58.950" v="1298" actId="478"/>
          <ac:spMkLst>
            <pc:docMk/>
            <pc:sldMk cId="3267008802" sldId="373"/>
            <ac:spMk id="6" creationId="{C6624397-0843-7278-4069-E2BDBE8BFC5C}"/>
          </ac:spMkLst>
        </pc:spChg>
        <pc:spChg chg="add del mod">
          <ac:chgData name="Manikandan Krishnankutty" userId="84c5ff3086e49b19" providerId="LiveId" clId="{368C34B6-FE2C-4018-B90F-917F3E2288A5}" dt="2024-09-19T19:03:10.865" v="1179" actId="931"/>
          <ac:spMkLst>
            <pc:docMk/>
            <pc:sldMk cId="3267008802" sldId="373"/>
            <ac:spMk id="7" creationId="{1FA42B7E-586D-E1D6-6110-76586A242BE9}"/>
          </ac:spMkLst>
        </pc:spChg>
        <pc:spChg chg="add del">
          <ac:chgData name="Manikandan Krishnankutty" userId="84c5ff3086e49b19" providerId="LiveId" clId="{368C34B6-FE2C-4018-B90F-917F3E2288A5}" dt="2024-09-19T19:01:47.980" v="1171" actId="26606"/>
          <ac:spMkLst>
            <pc:docMk/>
            <pc:sldMk cId="3267008802" sldId="373"/>
            <ac:spMk id="12" creationId="{C0763A76-9F1C-4FC5-82B7-DD475DA461B2}"/>
          </ac:spMkLst>
        </pc:spChg>
        <pc:spChg chg="add del">
          <ac:chgData name="Manikandan Krishnankutty" userId="84c5ff3086e49b19" providerId="LiveId" clId="{368C34B6-FE2C-4018-B90F-917F3E2288A5}" dt="2024-09-19T19:01:47.980" v="1171" actId="26606"/>
          <ac:spMkLst>
            <pc:docMk/>
            <pc:sldMk cId="3267008802" sldId="373"/>
            <ac:spMk id="14" creationId="{E81BF4F6-F2CF-4984-9D14-D6966D92F99F}"/>
          </ac:spMkLst>
        </pc:spChg>
        <pc:spChg chg="add">
          <ac:chgData name="Manikandan Krishnankutty" userId="84c5ff3086e49b19" providerId="LiveId" clId="{368C34B6-FE2C-4018-B90F-917F3E2288A5}" dt="2024-09-19T19:01:47.980" v="1171" actId="26606"/>
          <ac:spMkLst>
            <pc:docMk/>
            <pc:sldMk cId="3267008802" sldId="373"/>
            <ac:spMk id="19" creationId="{B11C179D-808F-4D23-BAFC-A14C6DCDA71D}"/>
          </ac:spMkLst>
        </pc:spChg>
        <pc:spChg chg="add">
          <ac:chgData name="Manikandan Krishnankutty" userId="84c5ff3086e49b19" providerId="LiveId" clId="{368C34B6-FE2C-4018-B90F-917F3E2288A5}" dt="2024-09-19T19:01:47.980" v="1171" actId="26606"/>
          <ac:spMkLst>
            <pc:docMk/>
            <pc:sldMk cId="3267008802" sldId="373"/>
            <ac:spMk id="21" creationId="{908137D4-4D0A-4ED1-BFB8-97D4A8335934}"/>
          </ac:spMkLst>
        </pc:spChg>
        <pc:spChg chg="add">
          <ac:chgData name="Manikandan Krishnankutty" userId="84c5ff3086e49b19" providerId="LiveId" clId="{368C34B6-FE2C-4018-B90F-917F3E2288A5}" dt="2024-09-19T19:01:47.980" v="1171" actId="26606"/>
          <ac:spMkLst>
            <pc:docMk/>
            <pc:sldMk cId="3267008802" sldId="373"/>
            <ac:spMk id="23" creationId="{8059A8FF-81E8-CDBC-F95D-C6EED3E0CE4D}"/>
          </ac:spMkLst>
        </pc:spChg>
        <pc:graphicFrameChg chg="add del mod ord modGraphic">
          <ac:chgData name="Manikandan Krishnankutty" userId="84c5ff3086e49b19" providerId="LiveId" clId="{368C34B6-FE2C-4018-B90F-917F3E2288A5}" dt="2024-09-19T18:53:31.237" v="1106" actId="21"/>
          <ac:graphicFrameMkLst>
            <pc:docMk/>
            <pc:sldMk cId="3267008802" sldId="373"/>
            <ac:graphicFrameMk id="4" creationId="{35515C5C-B25E-6EBE-F566-FC60066BE0AD}"/>
          </ac:graphicFrameMkLst>
        </pc:graphicFrameChg>
        <pc:graphicFrameChg chg="add del mod modGraphic">
          <ac:chgData name="Manikandan Krishnankutty" userId="84c5ff3086e49b19" providerId="LiveId" clId="{368C34B6-FE2C-4018-B90F-917F3E2288A5}" dt="2024-09-19T19:05:44.685" v="1215" actId="2165"/>
          <ac:graphicFrameMkLst>
            <pc:docMk/>
            <pc:sldMk cId="3267008802" sldId="373"/>
            <ac:graphicFrameMk id="8" creationId="{35515C5C-B25E-6EBE-F566-FC60066BE0AD}"/>
          </ac:graphicFrameMkLst>
        </pc:graphicFrameChg>
        <pc:graphicFrameChg chg="add del">
          <ac:chgData name="Manikandan Krishnankutty" userId="84c5ff3086e49b19" providerId="LiveId" clId="{368C34B6-FE2C-4018-B90F-917F3E2288A5}" dt="2024-09-19T18:57:04.590" v="1123" actId="26606"/>
          <ac:graphicFrameMkLst>
            <pc:docMk/>
            <pc:sldMk cId="3267008802" sldId="373"/>
            <ac:graphicFrameMk id="17" creationId="{35515C5C-B25E-6EBE-F566-FC60066BE0AD}"/>
          </ac:graphicFrameMkLst>
        </pc:graphicFrameChg>
        <pc:picChg chg="add mod">
          <ac:chgData name="Manikandan Krishnankutty" userId="84c5ff3086e49b19" providerId="LiveId" clId="{368C34B6-FE2C-4018-B90F-917F3E2288A5}" dt="2024-09-22T16:12:18.521" v="1295" actId="1076"/>
          <ac:picMkLst>
            <pc:docMk/>
            <pc:sldMk cId="3267008802" sldId="373"/>
            <ac:picMk id="4" creationId="{CAF1C112-DC31-AA4E-09BE-BB5C975796A3}"/>
          </ac:picMkLst>
        </pc:picChg>
        <pc:picChg chg="add del mod ord">
          <ac:chgData name="Manikandan Krishnankutty" userId="84c5ff3086e49b19" providerId="LiveId" clId="{368C34B6-FE2C-4018-B90F-917F3E2288A5}" dt="2024-09-19T19:01:42.277" v="1170" actId="478"/>
          <ac:picMkLst>
            <pc:docMk/>
            <pc:sldMk cId="3267008802" sldId="373"/>
            <ac:picMk id="5" creationId="{39EEC31A-ABD0-1D5B-3C86-D93F48665939}"/>
          </ac:picMkLst>
        </pc:picChg>
        <pc:picChg chg="add mod">
          <ac:chgData name="Manikandan Krishnankutty" userId="84c5ff3086e49b19" providerId="LiveId" clId="{368C34B6-FE2C-4018-B90F-917F3E2288A5}" dt="2024-09-19T18:57:01.565" v="1122"/>
          <ac:picMkLst>
            <pc:docMk/>
            <pc:sldMk cId="3267008802" sldId="373"/>
            <ac:picMk id="9" creationId="{39EEC31A-ABD0-1D5B-3C86-D93F48665939}"/>
          </ac:picMkLst>
        </pc:picChg>
        <pc:picChg chg="add del mod modCrop">
          <ac:chgData name="Manikandan Krishnankutty" userId="84c5ff3086e49b19" providerId="LiveId" clId="{368C34B6-FE2C-4018-B90F-917F3E2288A5}" dt="2024-09-19T19:02:21.931" v="1178" actId="478"/>
          <ac:picMkLst>
            <pc:docMk/>
            <pc:sldMk cId="3267008802" sldId="373"/>
            <ac:picMk id="11" creationId="{5587C4F2-864D-5E5F-9D95-D05415325E2A}"/>
          </ac:picMkLst>
        </pc:picChg>
        <pc:picChg chg="add del mod">
          <ac:chgData name="Manikandan Krishnankutty" userId="84c5ff3086e49b19" providerId="LiveId" clId="{368C34B6-FE2C-4018-B90F-917F3E2288A5}" dt="2024-09-22T16:11:11.795" v="1293" actId="478"/>
          <ac:picMkLst>
            <pc:docMk/>
            <pc:sldMk cId="3267008802" sldId="373"/>
            <ac:picMk id="15" creationId="{CF246A89-D8E0-F8B6-6AF9-6165904FD0DB}"/>
          </ac:picMkLst>
        </pc:picChg>
        <pc:picChg chg="add">
          <ac:chgData name="Manikandan Krishnankutty" userId="84c5ff3086e49b19" providerId="LiveId" clId="{368C34B6-FE2C-4018-B90F-917F3E2288A5}" dt="2024-09-19T19:01:53.820" v="1172"/>
          <ac:picMkLst>
            <pc:docMk/>
            <pc:sldMk cId="3267008802" sldId="373"/>
            <ac:picMk id="5122" creationId="{C6590947-83F8-CD74-E3C1-C3AEF5752D31}"/>
          </ac:picMkLst>
        </pc:picChg>
      </pc:sldChg>
      <pc:sldChg chg="addSp delSp modSp new mod ord setBg modShow">
        <pc:chgData name="Manikandan Krishnankutty" userId="84c5ff3086e49b19" providerId="LiveId" clId="{368C34B6-FE2C-4018-B90F-917F3E2288A5}" dt="2024-09-27T07:36:18.909" v="1321" actId="729"/>
        <pc:sldMkLst>
          <pc:docMk/>
          <pc:sldMk cId="3037512936" sldId="374"/>
        </pc:sldMkLst>
        <pc:spChg chg="mod">
          <ac:chgData name="Manikandan Krishnankutty" userId="84c5ff3086e49b19" providerId="LiveId" clId="{368C34B6-FE2C-4018-B90F-917F3E2288A5}" dt="2024-09-22T16:07:40.621" v="1290" actId="20577"/>
          <ac:spMkLst>
            <pc:docMk/>
            <pc:sldMk cId="3037512936" sldId="374"/>
            <ac:spMk id="2" creationId="{7733294E-08D0-2C53-D8D4-CBB933EBBE0F}"/>
          </ac:spMkLst>
        </pc:spChg>
        <pc:spChg chg="del mod">
          <ac:chgData name="Manikandan Krishnankutty" userId="84c5ff3086e49b19" providerId="LiveId" clId="{368C34B6-FE2C-4018-B90F-917F3E2288A5}" dt="2024-09-22T16:04:49.853" v="1280" actId="12084"/>
          <ac:spMkLst>
            <pc:docMk/>
            <pc:sldMk cId="3037512936" sldId="374"/>
            <ac:spMk id="3" creationId="{56823AD3-9D43-586B-BDF2-FEACB913670F}"/>
          </ac:spMkLst>
        </pc:spChg>
        <pc:spChg chg="add del">
          <ac:chgData name="Manikandan Krishnankutty" userId="84c5ff3086e49b19" providerId="LiveId" clId="{368C34B6-FE2C-4018-B90F-917F3E2288A5}" dt="2024-09-19T19:00:30.164" v="1159" actId="26606"/>
          <ac:spMkLst>
            <pc:docMk/>
            <pc:sldMk cId="3037512936" sldId="374"/>
            <ac:spMk id="4103" creationId="{0D05C9B4-B5C9-2D4D-23C9-CEE72646F923}"/>
          </ac:spMkLst>
        </pc:spChg>
        <pc:spChg chg="add">
          <ac:chgData name="Manikandan Krishnankutty" userId="84c5ff3086e49b19" providerId="LiveId" clId="{368C34B6-FE2C-4018-B90F-917F3E2288A5}" dt="2024-09-19T19:00:30.164" v="1159" actId="26606"/>
          <ac:spMkLst>
            <pc:docMk/>
            <pc:sldMk cId="3037512936" sldId="374"/>
            <ac:spMk id="4108" creationId="{B11C179D-808F-4D23-BAFC-A14C6DCDA71D}"/>
          </ac:spMkLst>
        </pc:spChg>
        <pc:spChg chg="add">
          <ac:chgData name="Manikandan Krishnankutty" userId="84c5ff3086e49b19" providerId="LiveId" clId="{368C34B6-FE2C-4018-B90F-917F3E2288A5}" dt="2024-09-19T19:00:30.164" v="1159" actId="26606"/>
          <ac:spMkLst>
            <pc:docMk/>
            <pc:sldMk cId="3037512936" sldId="374"/>
            <ac:spMk id="4110" creationId="{908137D4-4D0A-4ED1-BFB8-97D4A8335934}"/>
          </ac:spMkLst>
        </pc:spChg>
        <pc:spChg chg="add">
          <ac:chgData name="Manikandan Krishnankutty" userId="84c5ff3086e49b19" providerId="LiveId" clId="{368C34B6-FE2C-4018-B90F-917F3E2288A5}" dt="2024-09-19T19:00:30.164" v="1159" actId="26606"/>
          <ac:spMkLst>
            <pc:docMk/>
            <pc:sldMk cId="3037512936" sldId="374"/>
            <ac:spMk id="4112" creationId="{8059A8FF-81E8-CDBC-F95D-C6EED3E0CE4D}"/>
          </ac:spMkLst>
        </pc:spChg>
        <pc:graphicFrameChg chg="add mod">
          <ac:chgData name="Manikandan Krishnankutty" userId="84c5ff3086e49b19" providerId="LiveId" clId="{368C34B6-FE2C-4018-B90F-917F3E2288A5}" dt="2024-09-22T16:04:49.853" v="1280" actId="12084"/>
          <ac:graphicFrameMkLst>
            <pc:docMk/>
            <pc:sldMk cId="3037512936" sldId="374"/>
            <ac:graphicFrameMk id="4" creationId="{2830C89A-C5BB-8800-FB78-9C9EB67C04E4}"/>
          </ac:graphicFrameMkLst>
        </pc:graphicFrameChg>
        <pc:picChg chg="add mod">
          <ac:chgData name="Manikandan Krishnankutty" userId="84c5ff3086e49b19" providerId="LiveId" clId="{368C34B6-FE2C-4018-B90F-917F3E2288A5}" dt="2024-09-19T19:00:39.518" v="1161" actId="1440"/>
          <ac:picMkLst>
            <pc:docMk/>
            <pc:sldMk cId="3037512936" sldId="374"/>
            <ac:picMk id="4098" creationId="{D04B54D1-3410-F78F-D403-ED95220A2CB4}"/>
          </ac:picMkLst>
        </pc:picChg>
      </pc:sldChg>
      <pc:sldChg chg="addSp delSp modSp new mod setBg setClrOvrMap modNotesTx">
        <pc:chgData name="Manikandan Krishnankutty" userId="84c5ff3086e49b19" providerId="LiveId" clId="{368C34B6-FE2C-4018-B90F-917F3E2288A5}" dt="2024-09-19T18:34:26.101" v="1016" actId="14100"/>
        <pc:sldMkLst>
          <pc:docMk/>
          <pc:sldMk cId="1487900340" sldId="375"/>
        </pc:sldMkLst>
        <pc:spChg chg="mod">
          <ac:chgData name="Manikandan Krishnankutty" userId="84c5ff3086e49b19" providerId="LiveId" clId="{368C34B6-FE2C-4018-B90F-917F3E2288A5}" dt="2024-09-19T18:34:26.101" v="1016" actId="14100"/>
          <ac:spMkLst>
            <pc:docMk/>
            <pc:sldMk cId="1487900340" sldId="375"/>
            <ac:spMk id="2" creationId="{CF67CA78-1C40-3CB9-2335-3DAF36A7C31B}"/>
          </ac:spMkLst>
        </pc:spChg>
        <pc:spChg chg="mod">
          <ac:chgData name="Manikandan Krishnankutty" userId="84c5ff3086e49b19" providerId="LiveId" clId="{368C34B6-FE2C-4018-B90F-917F3E2288A5}" dt="2024-09-19T18:34:16.804" v="1015" actId="26606"/>
          <ac:spMkLst>
            <pc:docMk/>
            <pc:sldMk cId="1487900340" sldId="375"/>
            <ac:spMk id="3" creationId="{94B118C5-E1A2-56D9-C901-19D0F8354483}"/>
          </ac:spMkLst>
        </pc:spChg>
        <pc:spChg chg="add del">
          <ac:chgData name="Manikandan Krishnankutty" userId="84c5ff3086e49b19" providerId="LiveId" clId="{368C34B6-FE2C-4018-B90F-917F3E2288A5}" dt="2024-09-19T18:31:44.721" v="805" actId="26606"/>
          <ac:spMkLst>
            <pc:docMk/>
            <pc:sldMk cId="1487900340" sldId="375"/>
            <ac:spMk id="10" creationId="{71B2258F-86CA-4D4D-8270-BC05FCDEBFB3}"/>
          </ac:spMkLst>
        </pc:spChg>
        <pc:spChg chg="add del">
          <ac:chgData name="Manikandan Krishnankutty" userId="84c5ff3086e49b19" providerId="LiveId" clId="{368C34B6-FE2C-4018-B90F-917F3E2288A5}" dt="2024-09-19T18:34:16.804" v="1015" actId="26606"/>
          <ac:spMkLst>
            <pc:docMk/>
            <pc:sldMk cId="1487900340" sldId="375"/>
            <ac:spMk id="12" creationId="{AB58EF07-17C2-48CF-ABB0-EEF1F17CB8F0}"/>
          </ac:spMkLst>
        </pc:spChg>
        <pc:spChg chg="add del">
          <ac:chgData name="Manikandan Krishnankutty" userId="84c5ff3086e49b19" providerId="LiveId" clId="{368C34B6-FE2C-4018-B90F-917F3E2288A5}" dt="2024-09-19T18:34:16.804" v="1015" actId="26606"/>
          <ac:spMkLst>
            <pc:docMk/>
            <pc:sldMk cId="1487900340" sldId="375"/>
            <ac:spMk id="13" creationId="{0671A8AE-40A1-4631-A6B8-581AFF065482}"/>
          </ac:spMkLst>
        </pc:spChg>
        <pc:spChg chg="add del">
          <ac:chgData name="Manikandan Krishnankutty" userId="84c5ff3086e49b19" providerId="LiveId" clId="{368C34B6-FE2C-4018-B90F-917F3E2288A5}" dt="2024-09-19T18:34:16.804" v="1015" actId="26606"/>
          <ac:spMkLst>
            <pc:docMk/>
            <pc:sldMk cId="1487900340" sldId="375"/>
            <ac:spMk id="14" creationId="{AF2F604E-43BE-4DC3-B983-E071523364F8}"/>
          </ac:spMkLst>
        </pc:spChg>
        <pc:spChg chg="add del">
          <ac:chgData name="Manikandan Krishnankutty" userId="84c5ff3086e49b19" providerId="LiveId" clId="{368C34B6-FE2C-4018-B90F-917F3E2288A5}" dt="2024-09-19T18:34:16.804" v="1015" actId="26606"/>
          <ac:spMkLst>
            <pc:docMk/>
            <pc:sldMk cId="1487900340" sldId="375"/>
            <ac:spMk id="16" creationId="{08C9B587-E65E-4B52-B37C-ABEBB6E87928}"/>
          </ac:spMkLst>
        </pc:spChg>
        <pc:spChg chg="add del">
          <ac:chgData name="Manikandan Krishnankutty" userId="84c5ff3086e49b19" providerId="LiveId" clId="{368C34B6-FE2C-4018-B90F-917F3E2288A5}" dt="2024-09-19T18:34:16.772" v="1014" actId="26606"/>
          <ac:spMkLst>
            <pc:docMk/>
            <pc:sldMk cId="1487900340" sldId="375"/>
            <ac:spMk id="21" creationId="{ECC07320-C2CA-4E29-8481-9D9E143C7788}"/>
          </ac:spMkLst>
        </pc:spChg>
        <pc:spChg chg="add del">
          <ac:chgData name="Manikandan Krishnankutty" userId="84c5ff3086e49b19" providerId="LiveId" clId="{368C34B6-FE2C-4018-B90F-917F3E2288A5}" dt="2024-09-19T18:34:16.772" v="1014" actId="26606"/>
          <ac:spMkLst>
            <pc:docMk/>
            <pc:sldMk cId="1487900340" sldId="375"/>
            <ac:spMk id="23" creationId="{178FB36B-5BFE-42CA-BC60-1115E0D95EEC}"/>
          </ac:spMkLst>
        </pc:spChg>
        <pc:spChg chg="add">
          <ac:chgData name="Manikandan Krishnankutty" userId="84c5ff3086e49b19" providerId="LiveId" clId="{368C34B6-FE2C-4018-B90F-917F3E2288A5}" dt="2024-09-19T18:34:16.804" v="1015" actId="26606"/>
          <ac:spMkLst>
            <pc:docMk/>
            <pc:sldMk cId="1487900340" sldId="375"/>
            <ac:spMk id="25" creationId="{AF2F604E-43BE-4DC3-B983-E071523364F8}"/>
          </ac:spMkLst>
        </pc:spChg>
        <pc:spChg chg="add">
          <ac:chgData name="Manikandan Krishnankutty" userId="84c5ff3086e49b19" providerId="LiveId" clId="{368C34B6-FE2C-4018-B90F-917F3E2288A5}" dt="2024-09-19T18:34:16.804" v="1015" actId="26606"/>
          <ac:spMkLst>
            <pc:docMk/>
            <pc:sldMk cId="1487900340" sldId="375"/>
            <ac:spMk id="26" creationId="{6CCA5F87-1D1E-45CB-8D83-FC7EEFAD9935}"/>
          </ac:spMkLst>
        </pc:spChg>
        <pc:spChg chg="add">
          <ac:chgData name="Manikandan Krishnankutty" userId="84c5ff3086e49b19" providerId="LiveId" clId="{368C34B6-FE2C-4018-B90F-917F3E2288A5}" dt="2024-09-19T18:34:16.804" v="1015" actId="26606"/>
          <ac:spMkLst>
            <pc:docMk/>
            <pc:sldMk cId="1487900340" sldId="375"/>
            <ac:spMk id="27" creationId="{08C9B587-E65E-4B52-B37C-ABEBB6E87928}"/>
          </ac:spMkLst>
        </pc:spChg>
        <pc:spChg chg="add">
          <ac:chgData name="Manikandan Krishnankutty" userId="84c5ff3086e49b19" providerId="LiveId" clId="{368C34B6-FE2C-4018-B90F-917F3E2288A5}" dt="2024-09-19T18:34:16.804" v="1015" actId="26606"/>
          <ac:spMkLst>
            <pc:docMk/>
            <pc:sldMk cId="1487900340" sldId="375"/>
            <ac:spMk id="28" creationId="{7CCFC2C6-6238-4A2F-93DE-2ADF74AF635E}"/>
          </ac:spMkLst>
        </pc:spChg>
        <pc:picChg chg="add mod ord">
          <ac:chgData name="Manikandan Krishnankutty" userId="84c5ff3086e49b19" providerId="LiveId" clId="{368C34B6-FE2C-4018-B90F-917F3E2288A5}" dt="2024-09-19T18:34:16.804" v="1015" actId="26606"/>
          <ac:picMkLst>
            <pc:docMk/>
            <pc:sldMk cId="1487900340" sldId="375"/>
            <ac:picMk id="5" creationId="{4254F7D6-9C29-4975-DAC9-C72782E85CF6}"/>
          </ac:picMkLst>
        </pc:picChg>
      </pc:sldChg>
      <pc:sldChg chg="new del">
        <pc:chgData name="Manikandan Krishnankutty" userId="84c5ff3086e49b19" providerId="LiveId" clId="{368C34B6-FE2C-4018-B90F-917F3E2288A5}" dt="2024-09-18T13:55:03.088" v="689" actId="47"/>
        <pc:sldMkLst>
          <pc:docMk/>
          <pc:sldMk cId="1930672243" sldId="375"/>
        </pc:sldMkLst>
      </pc:sldChg>
      <pc:sldChg chg="addSp delSp modSp new del mod">
        <pc:chgData name="Manikandan Krishnankutty" userId="84c5ff3086e49b19" providerId="LiveId" clId="{368C34B6-FE2C-4018-B90F-917F3E2288A5}" dt="2024-09-19T18:56:30.547" v="1119" actId="47"/>
        <pc:sldMkLst>
          <pc:docMk/>
          <pc:sldMk cId="2873172076" sldId="376"/>
        </pc:sldMkLst>
        <pc:spChg chg="mod">
          <ac:chgData name="Manikandan Krishnankutty" userId="84c5ff3086e49b19" providerId="LiveId" clId="{368C34B6-FE2C-4018-B90F-917F3E2288A5}" dt="2024-09-19T18:55:16.724" v="1114"/>
          <ac:spMkLst>
            <pc:docMk/>
            <pc:sldMk cId="2873172076" sldId="376"/>
            <ac:spMk id="2" creationId="{2CB65926-BBF7-0BC6-A28D-34F033ADF195}"/>
          </ac:spMkLst>
        </pc:spChg>
        <pc:graphicFrameChg chg="add del mod">
          <ac:chgData name="Manikandan Krishnankutty" userId="84c5ff3086e49b19" providerId="LiveId" clId="{368C34B6-FE2C-4018-B90F-917F3E2288A5}" dt="2024-09-19T18:55:43.302" v="1117" actId="21"/>
          <ac:graphicFrameMkLst>
            <pc:docMk/>
            <pc:sldMk cId="2873172076" sldId="376"/>
            <ac:graphicFrameMk id="3" creationId="{F03A24B9-2205-042C-ADAA-3CC6C7739956}"/>
          </ac:graphicFrameMkLst>
        </pc:graphicFrameChg>
        <pc:graphicFrameChg chg="add mod">
          <ac:chgData name="Manikandan Krishnankutty" userId="84c5ff3086e49b19" providerId="LiveId" clId="{368C34B6-FE2C-4018-B90F-917F3E2288A5}" dt="2024-09-19T18:56:25.160" v="1118"/>
          <ac:graphicFrameMkLst>
            <pc:docMk/>
            <pc:sldMk cId="2873172076" sldId="376"/>
            <ac:graphicFrameMk id="5" creationId="{F03A24B9-2205-042C-ADAA-3CC6C7739956}"/>
          </ac:graphicFrameMkLst>
        </pc:graphicFrameChg>
        <pc:picChg chg="add mod">
          <ac:chgData name="Manikandan Krishnankutty" userId="84c5ff3086e49b19" providerId="LiveId" clId="{368C34B6-FE2C-4018-B90F-917F3E2288A5}" dt="2024-09-19T18:55:31.578" v="1116"/>
          <ac:picMkLst>
            <pc:docMk/>
            <pc:sldMk cId="2873172076" sldId="376"/>
            <ac:picMk id="4" creationId="{DAB9192B-4551-71F7-1FB5-98B7A6CC87CE}"/>
          </ac:picMkLst>
        </pc:picChg>
      </pc:sldChg>
      <pc:sldChg chg="addSp delSp modSp new mod setBg modShow">
        <pc:chgData name="Manikandan Krishnankutty" userId="84c5ff3086e49b19" providerId="LiveId" clId="{368C34B6-FE2C-4018-B90F-917F3E2288A5}" dt="2024-09-27T07:36:18.909" v="1321" actId="729"/>
        <pc:sldMkLst>
          <pc:docMk/>
          <pc:sldMk cId="4037553720" sldId="376"/>
        </pc:sldMkLst>
        <pc:spChg chg="mod">
          <ac:chgData name="Manikandan Krishnankutty" userId="84c5ff3086e49b19" providerId="LiveId" clId="{368C34B6-FE2C-4018-B90F-917F3E2288A5}" dt="2024-09-22T16:18:09.894" v="1313" actId="26606"/>
          <ac:spMkLst>
            <pc:docMk/>
            <pc:sldMk cId="4037553720" sldId="376"/>
            <ac:spMk id="2" creationId="{735643DC-2D3D-009D-F85E-E2B322A4094B}"/>
          </ac:spMkLst>
        </pc:spChg>
        <pc:spChg chg="del mod ord">
          <ac:chgData name="Manikandan Krishnankutty" userId="84c5ff3086e49b19" providerId="LiveId" clId="{368C34B6-FE2C-4018-B90F-917F3E2288A5}" dt="2024-09-22T16:18:51.593" v="1314" actId="12084"/>
          <ac:spMkLst>
            <pc:docMk/>
            <pc:sldMk cId="4037553720" sldId="376"/>
            <ac:spMk id="3" creationId="{32EEFD61-7AF8-017F-87A0-8026A365DD78}"/>
          </ac:spMkLst>
        </pc:spChg>
        <pc:spChg chg="add">
          <ac:chgData name="Manikandan Krishnankutty" userId="84c5ff3086e49b19" providerId="LiveId" clId="{368C34B6-FE2C-4018-B90F-917F3E2288A5}" dt="2024-09-22T16:18:09.894" v="1313" actId="26606"/>
          <ac:spMkLst>
            <pc:docMk/>
            <pc:sldMk cId="4037553720" sldId="376"/>
            <ac:spMk id="11" creationId="{637B2035-1FCB-439A-B421-095E136C7E07}"/>
          </ac:spMkLst>
        </pc:spChg>
        <pc:spChg chg="add">
          <ac:chgData name="Manikandan Krishnankutty" userId="84c5ff3086e49b19" providerId="LiveId" clId="{368C34B6-FE2C-4018-B90F-917F3E2288A5}" dt="2024-09-22T16:18:09.894" v="1313" actId="26606"/>
          <ac:spMkLst>
            <pc:docMk/>
            <pc:sldMk cId="4037553720" sldId="376"/>
            <ac:spMk id="13" creationId="{676D6CDF-C512-4739-B158-55EE955EFA39}"/>
          </ac:spMkLst>
        </pc:spChg>
        <pc:graphicFrameChg chg="add mod">
          <ac:chgData name="Manikandan Krishnankutty" userId="84c5ff3086e49b19" providerId="LiveId" clId="{368C34B6-FE2C-4018-B90F-917F3E2288A5}" dt="2024-09-22T16:18:57.859" v="1315" actId="12100"/>
          <ac:graphicFrameMkLst>
            <pc:docMk/>
            <pc:sldMk cId="4037553720" sldId="376"/>
            <ac:graphicFrameMk id="7" creationId="{5FE25E99-758E-AAE9-30E2-C79EDDEBF696}"/>
          </ac:graphicFrameMkLst>
        </pc:graphicFrameChg>
        <pc:picChg chg="add del mod">
          <ac:chgData name="Manikandan Krishnankutty" userId="84c5ff3086e49b19" providerId="LiveId" clId="{368C34B6-FE2C-4018-B90F-917F3E2288A5}" dt="2024-09-22T16:17:07.275" v="1309" actId="478"/>
          <ac:picMkLst>
            <pc:docMk/>
            <pc:sldMk cId="4037553720" sldId="376"/>
            <ac:picMk id="4" creationId="{CDD7B285-1087-11EA-EB8E-DD3A0AF265B3}"/>
          </ac:picMkLst>
        </pc:picChg>
        <pc:picChg chg="add mod">
          <ac:chgData name="Manikandan Krishnankutty" userId="84c5ff3086e49b19" providerId="LiveId" clId="{368C34B6-FE2C-4018-B90F-917F3E2288A5}" dt="2024-09-22T16:18:09.894" v="1313" actId="26606"/>
          <ac:picMkLst>
            <pc:docMk/>
            <pc:sldMk cId="4037553720" sldId="376"/>
            <ac:picMk id="6" creationId="{25BE171E-67CF-D3D9-7582-FB579F23073D}"/>
          </ac:picMkLst>
        </pc:picChg>
      </pc:sldChg>
    </pc:docChg>
  </pc:docChgLst>
  <pc:docChgLst>
    <pc:chgData name="Manikandan Krishnankutty" userId="84c5ff3086e49b19" providerId="Windows Live" clId="Web-{E099CC0E-5BB2-49AC-AA3A-D0443A6C28CB}"/>
    <pc:docChg chg="addSld delSld modSld">
      <pc:chgData name="Manikandan Krishnankutty" userId="84c5ff3086e49b19" providerId="Windows Live" clId="Web-{E099CC0E-5BB2-49AC-AA3A-D0443A6C28CB}" dt="2024-07-13T18:28:06.558" v="596" actId="20577"/>
      <pc:docMkLst>
        <pc:docMk/>
      </pc:docMkLst>
      <pc:sldChg chg="modSp">
        <pc:chgData name="Manikandan Krishnankutty" userId="84c5ff3086e49b19" providerId="Windows Live" clId="Web-{E099CC0E-5BB2-49AC-AA3A-D0443A6C28CB}" dt="2024-07-13T18:27:41.667" v="581" actId="20577"/>
        <pc:sldMkLst>
          <pc:docMk/>
          <pc:sldMk cId="3436565725" sldId="262"/>
        </pc:sldMkLst>
        <pc:spChg chg="mod">
          <ac:chgData name="Manikandan Krishnankutty" userId="84c5ff3086e49b19" providerId="Windows Live" clId="Web-{E099CC0E-5BB2-49AC-AA3A-D0443A6C28CB}" dt="2024-07-13T18:27:41.667" v="581" actId="20577"/>
          <ac:spMkLst>
            <pc:docMk/>
            <pc:sldMk cId="3436565725" sldId="262"/>
            <ac:spMk id="3" creationId="{8F5FD729-4EA0-FE03-0A55-1807C8CFCABB}"/>
          </ac:spMkLst>
        </pc:spChg>
      </pc:sldChg>
      <pc:sldChg chg="del">
        <pc:chgData name="Manikandan Krishnankutty" userId="84c5ff3086e49b19" providerId="Windows Live" clId="Web-{E099CC0E-5BB2-49AC-AA3A-D0443A6C28CB}" dt="2024-07-13T15:25:35.002" v="0"/>
        <pc:sldMkLst>
          <pc:docMk/>
          <pc:sldMk cId="584149330" sldId="265"/>
        </pc:sldMkLst>
      </pc:sldChg>
      <pc:sldChg chg="modSp">
        <pc:chgData name="Manikandan Krishnankutty" userId="84c5ff3086e49b19" providerId="Windows Live" clId="Web-{E099CC0E-5BB2-49AC-AA3A-D0443A6C28CB}" dt="2024-07-13T15:30:17.758" v="70" actId="20577"/>
        <pc:sldMkLst>
          <pc:docMk/>
          <pc:sldMk cId="1884737306" sldId="266"/>
        </pc:sldMkLst>
        <pc:spChg chg="mod">
          <ac:chgData name="Manikandan Krishnankutty" userId="84c5ff3086e49b19" providerId="Windows Live" clId="Web-{E099CC0E-5BB2-49AC-AA3A-D0443A6C28CB}" dt="2024-07-13T15:28:17.662" v="52" actId="20577"/>
          <ac:spMkLst>
            <pc:docMk/>
            <pc:sldMk cId="1884737306" sldId="266"/>
            <ac:spMk id="2" creationId="{1E0983C7-EA6E-50EF-5FEF-EAB067B1FD31}"/>
          </ac:spMkLst>
        </pc:spChg>
        <pc:spChg chg="mod">
          <ac:chgData name="Manikandan Krishnankutty" userId="84c5ff3086e49b19" providerId="Windows Live" clId="Web-{E099CC0E-5BB2-49AC-AA3A-D0443A6C28CB}" dt="2024-07-13T15:30:17.758" v="70" actId="20577"/>
          <ac:spMkLst>
            <pc:docMk/>
            <pc:sldMk cId="1884737306" sldId="266"/>
            <ac:spMk id="3" creationId="{A9C8525A-F0E9-2007-EC71-C59F40C6162C}"/>
          </ac:spMkLst>
        </pc:spChg>
      </pc:sldChg>
      <pc:sldChg chg="modSp">
        <pc:chgData name="Manikandan Krishnankutty" userId="84c5ff3086e49b19" providerId="Windows Live" clId="Web-{E099CC0E-5BB2-49AC-AA3A-D0443A6C28CB}" dt="2024-07-13T16:41:33.483" v="107" actId="20577"/>
        <pc:sldMkLst>
          <pc:docMk/>
          <pc:sldMk cId="3991574968" sldId="267"/>
        </pc:sldMkLst>
        <pc:spChg chg="mod">
          <ac:chgData name="Manikandan Krishnankutty" userId="84c5ff3086e49b19" providerId="Windows Live" clId="Web-{E099CC0E-5BB2-49AC-AA3A-D0443A6C28CB}" dt="2024-07-13T16:40:49.997" v="104" actId="20577"/>
          <ac:spMkLst>
            <pc:docMk/>
            <pc:sldMk cId="3991574968" sldId="267"/>
            <ac:spMk id="2" creationId="{4104CB40-9BB9-F594-0A8F-2E49F478A5E7}"/>
          </ac:spMkLst>
        </pc:spChg>
        <pc:spChg chg="mod">
          <ac:chgData name="Manikandan Krishnankutty" userId="84c5ff3086e49b19" providerId="Windows Live" clId="Web-{E099CC0E-5BB2-49AC-AA3A-D0443A6C28CB}" dt="2024-07-13T16:41:33.483" v="107" actId="20577"/>
          <ac:spMkLst>
            <pc:docMk/>
            <pc:sldMk cId="3991574968" sldId="267"/>
            <ac:spMk id="3" creationId="{E8B5EF41-5BD3-2BEE-6EFD-902C7FC91A4D}"/>
          </ac:spMkLst>
        </pc:spChg>
      </pc:sldChg>
      <pc:sldChg chg="modSp modNotes">
        <pc:chgData name="Manikandan Krishnankutty" userId="84c5ff3086e49b19" providerId="Windows Live" clId="Web-{E099CC0E-5BB2-49AC-AA3A-D0443A6C28CB}" dt="2024-07-13T17:09:15.755" v="191" actId="20577"/>
        <pc:sldMkLst>
          <pc:docMk/>
          <pc:sldMk cId="3526811330" sldId="268"/>
        </pc:sldMkLst>
        <pc:spChg chg="mod">
          <ac:chgData name="Manikandan Krishnankutty" userId="84c5ff3086e49b19" providerId="Windows Live" clId="Web-{E099CC0E-5BB2-49AC-AA3A-D0443A6C28CB}" dt="2024-07-13T16:41:54.499" v="109" actId="20577"/>
          <ac:spMkLst>
            <pc:docMk/>
            <pc:sldMk cId="3526811330" sldId="268"/>
            <ac:spMk id="2" creationId="{08C92275-2548-1D35-0A96-0FB2AEEB6600}"/>
          </ac:spMkLst>
        </pc:spChg>
        <pc:spChg chg="mod">
          <ac:chgData name="Manikandan Krishnankutty" userId="84c5ff3086e49b19" providerId="Windows Live" clId="Web-{E099CC0E-5BB2-49AC-AA3A-D0443A6C28CB}" dt="2024-07-13T17:09:15.755" v="191" actId="20577"/>
          <ac:spMkLst>
            <pc:docMk/>
            <pc:sldMk cId="3526811330" sldId="268"/>
            <ac:spMk id="3" creationId="{3CADCBEB-0C44-9EA5-A1D9-98140553BC4C}"/>
          </ac:spMkLst>
        </pc:spChg>
      </pc:sldChg>
      <pc:sldChg chg="modSp">
        <pc:chgData name="Manikandan Krishnankutty" userId="84c5ff3086e49b19" providerId="Windows Live" clId="Web-{E099CC0E-5BB2-49AC-AA3A-D0443A6C28CB}" dt="2024-07-13T17:47:25.733" v="412" actId="20577"/>
        <pc:sldMkLst>
          <pc:docMk/>
          <pc:sldMk cId="612015809" sldId="269"/>
        </pc:sldMkLst>
        <pc:spChg chg="mod">
          <ac:chgData name="Manikandan Krishnankutty" userId="84c5ff3086e49b19" providerId="Windows Live" clId="Web-{E099CC0E-5BB2-49AC-AA3A-D0443A6C28CB}" dt="2024-07-13T17:37:23.434" v="194" actId="20577"/>
          <ac:spMkLst>
            <pc:docMk/>
            <pc:sldMk cId="612015809" sldId="269"/>
            <ac:spMk id="2" creationId="{64B84A17-B4E6-3BD6-30D2-726B5E450C03}"/>
          </ac:spMkLst>
        </pc:spChg>
        <pc:spChg chg="mod">
          <ac:chgData name="Manikandan Krishnankutty" userId="84c5ff3086e49b19" providerId="Windows Live" clId="Web-{E099CC0E-5BB2-49AC-AA3A-D0443A6C28CB}" dt="2024-07-13T17:47:25.733" v="412" actId="20577"/>
          <ac:spMkLst>
            <pc:docMk/>
            <pc:sldMk cId="612015809" sldId="269"/>
            <ac:spMk id="3" creationId="{B0D79B58-EC57-5AB4-F8F2-6E3970209FEC}"/>
          </ac:spMkLst>
        </pc:spChg>
      </pc:sldChg>
      <pc:sldChg chg="modSp">
        <pc:chgData name="Manikandan Krishnankutty" userId="84c5ff3086e49b19" providerId="Windows Live" clId="Web-{E099CC0E-5BB2-49AC-AA3A-D0443A6C28CB}" dt="2024-07-13T17:48:15.734" v="424" actId="20577"/>
        <pc:sldMkLst>
          <pc:docMk/>
          <pc:sldMk cId="1259327947" sldId="270"/>
        </pc:sldMkLst>
        <pc:spChg chg="mod">
          <ac:chgData name="Manikandan Krishnankutty" userId="84c5ff3086e49b19" providerId="Windows Live" clId="Web-{E099CC0E-5BB2-49AC-AA3A-D0443A6C28CB}" dt="2024-07-13T17:47:32.749" v="414" actId="20577"/>
          <ac:spMkLst>
            <pc:docMk/>
            <pc:sldMk cId="1259327947" sldId="270"/>
            <ac:spMk id="2" creationId="{134BF1AF-B7AD-04C1-C0A7-7E8FCFA5AD5E}"/>
          </ac:spMkLst>
        </pc:spChg>
        <pc:spChg chg="mod">
          <ac:chgData name="Manikandan Krishnankutty" userId="84c5ff3086e49b19" providerId="Windows Live" clId="Web-{E099CC0E-5BB2-49AC-AA3A-D0443A6C28CB}" dt="2024-07-13T17:48:15.734" v="424" actId="20577"/>
          <ac:spMkLst>
            <pc:docMk/>
            <pc:sldMk cId="1259327947" sldId="270"/>
            <ac:spMk id="3" creationId="{55C70272-9163-FC60-303E-9BCFCEE676D1}"/>
          </ac:spMkLst>
        </pc:spChg>
      </pc:sldChg>
      <pc:sldChg chg="modSp">
        <pc:chgData name="Manikandan Krishnankutty" userId="84c5ff3086e49b19" providerId="Windows Live" clId="Web-{E099CC0E-5BB2-49AC-AA3A-D0443A6C28CB}" dt="2024-07-13T17:49:56.659" v="451" actId="20577"/>
        <pc:sldMkLst>
          <pc:docMk/>
          <pc:sldMk cId="1858608824" sldId="271"/>
        </pc:sldMkLst>
        <pc:spChg chg="mod">
          <ac:chgData name="Manikandan Krishnankutty" userId="84c5ff3086e49b19" providerId="Windows Live" clId="Web-{E099CC0E-5BB2-49AC-AA3A-D0443A6C28CB}" dt="2024-07-13T17:48:57.861" v="426" actId="20577"/>
          <ac:spMkLst>
            <pc:docMk/>
            <pc:sldMk cId="1858608824" sldId="271"/>
            <ac:spMk id="2" creationId="{8ADD3324-D729-FFEB-C0B5-310C64F659F3}"/>
          </ac:spMkLst>
        </pc:spChg>
        <pc:spChg chg="mod">
          <ac:chgData name="Manikandan Krishnankutty" userId="84c5ff3086e49b19" providerId="Windows Live" clId="Web-{E099CC0E-5BB2-49AC-AA3A-D0443A6C28CB}" dt="2024-07-13T17:49:56.659" v="451" actId="20577"/>
          <ac:spMkLst>
            <pc:docMk/>
            <pc:sldMk cId="1858608824" sldId="271"/>
            <ac:spMk id="3" creationId="{4BC03032-FCA3-DE04-C0CE-956D0C911FDD}"/>
          </ac:spMkLst>
        </pc:spChg>
      </pc:sldChg>
      <pc:sldChg chg="modSp">
        <pc:chgData name="Manikandan Krishnankutty" userId="84c5ff3086e49b19" providerId="Windows Live" clId="Web-{E099CC0E-5BB2-49AC-AA3A-D0443A6C28CB}" dt="2024-07-13T15:25:47.846" v="13" actId="20577"/>
        <pc:sldMkLst>
          <pc:docMk/>
          <pc:sldMk cId="45056114" sldId="272"/>
        </pc:sldMkLst>
        <pc:spChg chg="mod">
          <ac:chgData name="Manikandan Krishnankutty" userId="84c5ff3086e49b19" providerId="Windows Live" clId="Web-{E099CC0E-5BB2-49AC-AA3A-D0443A6C28CB}" dt="2024-07-13T15:25:47.846" v="13" actId="20577"/>
          <ac:spMkLst>
            <pc:docMk/>
            <pc:sldMk cId="45056114" sldId="272"/>
            <ac:spMk id="2" creationId="{A2DDA920-C437-8ED9-256B-2B6B05394D4E}"/>
          </ac:spMkLst>
        </pc:spChg>
      </pc:sldChg>
      <pc:sldChg chg="modNotes">
        <pc:chgData name="Manikandan Krishnankutty" userId="84c5ff3086e49b19" providerId="Windows Live" clId="Web-{E099CC0E-5BB2-49AC-AA3A-D0443A6C28CB}" dt="2024-07-13T15:26:14.503" v="25"/>
        <pc:sldMkLst>
          <pc:docMk/>
          <pc:sldMk cId="515358994" sldId="273"/>
        </pc:sldMkLst>
      </pc:sldChg>
      <pc:sldChg chg="del">
        <pc:chgData name="Manikandan Krishnankutty" userId="84c5ff3086e49b19" providerId="Windows Live" clId="Web-{E099CC0E-5BB2-49AC-AA3A-D0443A6C28CB}" dt="2024-07-13T15:26:56.832" v="26"/>
        <pc:sldMkLst>
          <pc:docMk/>
          <pc:sldMk cId="2154444017" sldId="275"/>
        </pc:sldMkLst>
      </pc:sldChg>
      <pc:sldChg chg="modSp new">
        <pc:chgData name="Manikandan Krishnankutty" userId="84c5ff3086e49b19" providerId="Windows Live" clId="Web-{E099CC0E-5BB2-49AC-AA3A-D0443A6C28CB}" dt="2024-07-13T16:40:40.746" v="101" actId="20577"/>
        <pc:sldMkLst>
          <pc:docMk/>
          <pc:sldMk cId="749389801" sldId="277"/>
        </pc:sldMkLst>
        <pc:spChg chg="mod">
          <ac:chgData name="Manikandan Krishnankutty" userId="84c5ff3086e49b19" providerId="Windows Live" clId="Web-{E099CC0E-5BB2-49AC-AA3A-D0443A6C28CB}" dt="2024-07-13T16:40:40.746" v="101" actId="20577"/>
          <ac:spMkLst>
            <pc:docMk/>
            <pc:sldMk cId="749389801" sldId="277"/>
            <ac:spMk id="2" creationId="{D55E9123-9BC2-26B1-B325-0359316ED8C7}"/>
          </ac:spMkLst>
        </pc:spChg>
      </pc:sldChg>
      <pc:sldChg chg="modSp new del">
        <pc:chgData name="Manikandan Krishnankutty" userId="84c5ff3086e49b19" providerId="Windows Live" clId="Web-{E099CC0E-5BB2-49AC-AA3A-D0443A6C28CB}" dt="2024-07-13T18:07:54.077" v="499"/>
        <pc:sldMkLst>
          <pc:docMk/>
          <pc:sldMk cId="1967657675" sldId="278"/>
        </pc:sldMkLst>
        <pc:spChg chg="mod">
          <ac:chgData name="Manikandan Krishnankutty" userId="84c5ff3086e49b19" providerId="Windows Live" clId="Web-{E099CC0E-5BB2-49AC-AA3A-D0443A6C28CB}" dt="2024-07-13T18:04:45.019" v="465" actId="20577"/>
          <ac:spMkLst>
            <pc:docMk/>
            <pc:sldMk cId="1967657675" sldId="278"/>
            <ac:spMk id="2" creationId="{1265B03A-5A3E-D32E-CD62-B71B8C08D3AA}"/>
          </ac:spMkLst>
        </pc:spChg>
        <pc:spChg chg="mod">
          <ac:chgData name="Manikandan Krishnankutty" userId="84c5ff3086e49b19" providerId="Windows Live" clId="Web-{E099CC0E-5BB2-49AC-AA3A-D0443A6C28CB}" dt="2024-07-13T18:07:53.062" v="498" actId="20577"/>
          <ac:spMkLst>
            <pc:docMk/>
            <pc:sldMk cId="1967657675" sldId="278"/>
            <ac:spMk id="3" creationId="{169EF3AD-055E-4289-2736-91183B2CA458}"/>
          </ac:spMkLst>
        </pc:spChg>
      </pc:sldChg>
      <pc:sldChg chg="modSp new del">
        <pc:chgData name="Manikandan Krishnankutty" userId="84c5ff3086e49b19" providerId="Windows Live" clId="Web-{E099CC0E-5BB2-49AC-AA3A-D0443A6C28CB}" dt="2024-07-13T17:47:28.858" v="413"/>
        <pc:sldMkLst>
          <pc:docMk/>
          <pc:sldMk cId="3358515315" sldId="278"/>
        </pc:sldMkLst>
        <pc:spChg chg="mod">
          <ac:chgData name="Manikandan Krishnankutty" userId="84c5ff3086e49b19" providerId="Windows Live" clId="Web-{E099CC0E-5BB2-49AC-AA3A-D0443A6C28CB}" dt="2024-07-13T17:38:25.029" v="198" actId="20577"/>
          <ac:spMkLst>
            <pc:docMk/>
            <pc:sldMk cId="3358515315" sldId="278"/>
            <ac:spMk id="2" creationId="{B67115BC-141C-C20B-C86E-4CC21FA73741}"/>
          </ac:spMkLst>
        </pc:spChg>
        <pc:spChg chg="mod">
          <ac:chgData name="Manikandan Krishnankutty" userId="84c5ff3086e49b19" providerId="Windows Live" clId="Web-{E099CC0E-5BB2-49AC-AA3A-D0443A6C28CB}" dt="2024-07-13T17:38:32.436" v="205" actId="20577"/>
          <ac:spMkLst>
            <pc:docMk/>
            <pc:sldMk cId="3358515315" sldId="278"/>
            <ac:spMk id="3" creationId="{55D90A22-B393-CBFB-EBBB-450F09BB9E77}"/>
          </ac:spMkLst>
        </pc:spChg>
        <pc:spChg chg="mod">
          <ac:chgData name="Manikandan Krishnankutty" userId="84c5ff3086e49b19" providerId="Windows Live" clId="Web-{E099CC0E-5BB2-49AC-AA3A-D0443A6C28CB}" dt="2024-07-13T17:38:35.483" v="210" actId="20577"/>
          <ac:spMkLst>
            <pc:docMk/>
            <pc:sldMk cId="3358515315" sldId="278"/>
            <ac:spMk id="5" creationId="{7E6848F2-B31A-10CD-75CD-B99537CD708D}"/>
          </ac:spMkLst>
        </pc:spChg>
      </pc:sldChg>
      <pc:sldChg chg="modSp new del">
        <pc:chgData name="Manikandan Krishnankutty" userId="84c5ff3086e49b19" providerId="Windows Live" clId="Web-{E099CC0E-5BB2-49AC-AA3A-D0443A6C28CB}" dt="2024-07-13T18:10:35.348" v="548"/>
        <pc:sldMkLst>
          <pc:docMk/>
          <pc:sldMk cId="3315251411" sldId="279"/>
        </pc:sldMkLst>
        <pc:spChg chg="mod">
          <ac:chgData name="Manikandan Krishnankutty" userId="84c5ff3086e49b19" providerId="Windows Live" clId="Web-{E099CC0E-5BB2-49AC-AA3A-D0443A6C28CB}" dt="2024-07-13T18:10:28.707" v="545" actId="20577"/>
          <ac:spMkLst>
            <pc:docMk/>
            <pc:sldMk cId="3315251411" sldId="279"/>
            <ac:spMk id="2" creationId="{19B12178-8950-F01F-019E-9216E32A6957}"/>
          </ac:spMkLst>
        </pc:spChg>
        <pc:spChg chg="mod">
          <ac:chgData name="Manikandan Krishnankutty" userId="84c5ff3086e49b19" providerId="Windows Live" clId="Web-{E099CC0E-5BB2-49AC-AA3A-D0443A6C28CB}" dt="2024-07-13T18:10:21.660" v="544" actId="20577"/>
          <ac:spMkLst>
            <pc:docMk/>
            <pc:sldMk cId="3315251411" sldId="279"/>
            <ac:spMk id="3" creationId="{54FDCA34-6F26-5F61-BC1F-3575669C834E}"/>
          </ac:spMkLst>
        </pc:spChg>
      </pc:sldChg>
      <pc:sldChg chg="modSp new">
        <pc:chgData name="Manikandan Krishnankutty" userId="84c5ff3086e49b19" providerId="Windows Live" clId="Web-{E099CC0E-5BB2-49AC-AA3A-D0443A6C28CB}" dt="2024-07-13T18:11:45.600" v="566" actId="20577"/>
        <pc:sldMkLst>
          <pc:docMk/>
          <pc:sldMk cId="1511299588" sldId="280"/>
        </pc:sldMkLst>
        <pc:spChg chg="mod">
          <ac:chgData name="Manikandan Krishnankutty" userId="84c5ff3086e49b19" providerId="Windows Live" clId="Web-{E099CC0E-5BB2-49AC-AA3A-D0443A6C28CB}" dt="2024-07-13T18:10:34.379" v="547" actId="20577"/>
          <ac:spMkLst>
            <pc:docMk/>
            <pc:sldMk cId="1511299588" sldId="280"/>
            <ac:spMk id="2" creationId="{D28A8F3F-ADBB-5C36-236A-770439F2EC26}"/>
          </ac:spMkLst>
        </pc:spChg>
        <pc:spChg chg="mod">
          <ac:chgData name="Manikandan Krishnankutty" userId="84c5ff3086e49b19" providerId="Windows Live" clId="Web-{E099CC0E-5BB2-49AC-AA3A-D0443A6C28CB}" dt="2024-07-13T18:11:45.600" v="566" actId="20577"/>
          <ac:spMkLst>
            <pc:docMk/>
            <pc:sldMk cId="1511299588" sldId="280"/>
            <ac:spMk id="3" creationId="{622D9CAC-6C42-7CCB-0D32-514827C05DDD}"/>
          </ac:spMkLst>
        </pc:spChg>
      </pc:sldChg>
      <pc:sldChg chg="new">
        <pc:chgData name="Manikandan Krishnankutty" userId="84c5ff3086e49b19" providerId="Windows Live" clId="Web-{E099CC0E-5BB2-49AC-AA3A-D0443A6C28CB}" dt="2024-07-13T17:50:03.597" v="455"/>
        <pc:sldMkLst>
          <pc:docMk/>
          <pc:sldMk cId="3040248948" sldId="281"/>
        </pc:sldMkLst>
      </pc:sldChg>
      <pc:sldChg chg="new">
        <pc:chgData name="Manikandan Krishnankutty" userId="84c5ff3086e49b19" providerId="Windows Live" clId="Web-{E099CC0E-5BB2-49AC-AA3A-D0443A6C28CB}" dt="2024-07-13T17:50:03.800" v="456"/>
        <pc:sldMkLst>
          <pc:docMk/>
          <pc:sldMk cId="794987281" sldId="282"/>
        </pc:sldMkLst>
      </pc:sldChg>
      <pc:sldChg chg="modSp new">
        <pc:chgData name="Manikandan Krishnankutty" userId="84c5ff3086e49b19" providerId="Windows Live" clId="Web-{E099CC0E-5BB2-49AC-AA3A-D0443A6C28CB}" dt="2024-07-13T18:28:06.558" v="596" actId="20577"/>
        <pc:sldMkLst>
          <pc:docMk/>
          <pc:sldMk cId="2399129511" sldId="283"/>
        </pc:sldMkLst>
        <pc:spChg chg="mod">
          <ac:chgData name="Manikandan Krishnankutty" userId="84c5ff3086e49b19" providerId="Windows Live" clId="Web-{E099CC0E-5BB2-49AC-AA3A-D0443A6C28CB}" dt="2024-07-13T18:28:06.558" v="596" actId="20577"/>
          <ac:spMkLst>
            <pc:docMk/>
            <pc:sldMk cId="2399129511" sldId="283"/>
            <ac:spMk id="2" creationId="{EF8A032C-9F73-EE35-D14E-3E35EF07B22C}"/>
          </ac:spMkLst>
        </pc:spChg>
      </pc:sldChg>
    </pc:docChg>
  </pc:docChgLst>
  <pc:docChgLst>
    <pc:chgData name="Manikandan Krishnankutty" userId="84c5ff3086e49b19" providerId="LiveId" clId="{00F722A0-E81C-4A6C-B681-AF9D0DDA3975}"/>
    <pc:docChg chg="undo custSel addSld delSld modSld">
      <pc:chgData name="Manikandan Krishnankutty" userId="84c5ff3086e49b19" providerId="LiveId" clId="{00F722A0-E81C-4A6C-B681-AF9D0DDA3975}" dt="2024-08-22T06:33:52.448" v="19" actId="14100"/>
      <pc:docMkLst>
        <pc:docMk/>
      </pc:docMkLst>
      <pc:sldChg chg="del">
        <pc:chgData name="Manikandan Krishnankutty" userId="84c5ff3086e49b19" providerId="LiveId" clId="{00F722A0-E81C-4A6C-B681-AF9D0DDA3975}" dt="2024-08-21T09:12:07.147" v="0" actId="47"/>
        <pc:sldMkLst>
          <pc:docMk/>
          <pc:sldMk cId="1478549202" sldId="308"/>
        </pc:sldMkLst>
      </pc:sldChg>
      <pc:sldChg chg="del">
        <pc:chgData name="Manikandan Krishnankutty" userId="84c5ff3086e49b19" providerId="LiveId" clId="{00F722A0-E81C-4A6C-B681-AF9D0DDA3975}" dt="2024-08-21T09:12:08.535" v="1" actId="47"/>
        <pc:sldMkLst>
          <pc:docMk/>
          <pc:sldMk cId="758698456" sldId="309"/>
        </pc:sldMkLst>
      </pc:sldChg>
      <pc:sldChg chg="del">
        <pc:chgData name="Manikandan Krishnankutty" userId="84c5ff3086e49b19" providerId="LiveId" clId="{00F722A0-E81C-4A6C-B681-AF9D0DDA3975}" dt="2024-08-22T06:28:18.698" v="16" actId="47"/>
        <pc:sldMkLst>
          <pc:docMk/>
          <pc:sldMk cId="1956009036" sldId="323"/>
        </pc:sldMkLst>
      </pc:sldChg>
      <pc:sldChg chg="modSp mod">
        <pc:chgData name="Manikandan Krishnankutty" userId="84c5ff3086e49b19" providerId="LiveId" clId="{00F722A0-E81C-4A6C-B681-AF9D0DDA3975}" dt="2024-08-22T06:33:52.448" v="19" actId="14100"/>
        <pc:sldMkLst>
          <pc:docMk/>
          <pc:sldMk cId="2476289663" sldId="359"/>
        </pc:sldMkLst>
        <pc:spChg chg="mod">
          <ac:chgData name="Manikandan Krishnankutty" userId="84c5ff3086e49b19" providerId="LiveId" clId="{00F722A0-E81C-4A6C-B681-AF9D0DDA3975}" dt="2024-08-22T06:33:52.448" v="19" actId="14100"/>
          <ac:spMkLst>
            <pc:docMk/>
            <pc:sldMk cId="2476289663" sldId="359"/>
            <ac:spMk id="3" creationId="{DC0D43C9-A974-B28F-07EB-09E1116F3CC6}"/>
          </ac:spMkLst>
        </pc:spChg>
      </pc:sldChg>
      <pc:sldChg chg="new">
        <pc:chgData name="Manikandan Krishnankutty" userId="84c5ff3086e49b19" providerId="LiveId" clId="{00F722A0-E81C-4A6C-B681-AF9D0DDA3975}" dt="2024-08-21T09:12:57.779" v="2" actId="680"/>
        <pc:sldMkLst>
          <pc:docMk/>
          <pc:sldMk cId="2731219622" sldId="359"/>
        </pc:sldMkLst>
      </pc:sldChg>
      <pc:sldChg chg="new">
        <pc:chgData name="Manikandan Krishnankutty" userId="84c5ff3086e49b19" providerId="LiveId" clId="{00F722A0-E81C-4A6C-B681-AF9D0DDA3975}" dt="2024-08-21T09:13:01.264" v="3" actId="680"/>
        <pc:sldMkLst>
          <pc:docMk/>
          <pc:sldMk cId="4201443365" sldId="360"/>
        </pc:sldMkLst>
      </pc:sldChg>
      <pc:sldChg chg="addSp delSp modSp add mod">
        <pc:chgData name="Manikandan Krishnankutty" userId="84c5ff3086e49b19" providerId="LiveId" clId="{00F722A0-E81C-4A6C-B681-AF9D0DDA3975}" dt="2024-08-22T06:28:08.610" v="15" actId="5793"/>
        <pc:sldMkLst>
          <pc:docMk/>
          <pc:sldMk cId="2804140811" sldId="362"/>
        </pc:sldMkLst>
        <pc:spChg chg="mod">
          <ac:chgData name="Manikandan Krishnankutty" userId="84c5ff3086e49b19" providerId="LiveId" clId="{00F722A0-E81C-4A6C-B681-AF9D0DDA3975}" dt="2024-08-22T06:28:08.610" v="15" actId="5793"/>
          <ac:spMkLst>
            <pc:docMk/>
            <pc:sldMk cId="2804140811" sldId="362"/>
            <ac:spMk id="2" creationId="{52CB0013-DB6A-5361-6655-CE626F83E326}"/>
          </ac:spMkLst>
        </pc:spChg>
        <pc:spChg chg="mod">
          <ac:chgData name="Manikandan Krishnankutty" userId="84c5ff3086e49b19" providerId="LiveId" clId="{00F722A0-E81C-4A6C-B681-AF9D0DDA3975}" dt="2024-08-22T06:27:43.505" v="12" actId="26606"/>
          <ac:spMkLst>
            <pc:docMk/>
            <pc:sldMk cId="2804140811" sldId="362"/>
            <ac:spMk id="3" creationId="{C4C26E13-C339-3154-D5B4-E133FDE1AE84}"/>
          </ac:spMkLst>
        </pc:spChg>
        <pc:spChg chg="add del">
          <ac:chgData name="Manikandan Krishnankutty" userId="84c5ff3086e49b19" providerId="LiveId" clId="{00F722A0-E81C-4A6C-B681-AF9D0DDA3975}" dt="2024-08-22T06:27:51.591" v="13" actId="26606"/>
          <ac:spMkLst>
            <pc:docMk/>
            <pc:sldMk cId="2804140811" sldId="362"/>
            <ac:spMk id="32" creationId="{E4BD7D1D-8176-67FC-949B-9EDDB9D9761D}"/>
          </ac:spMkLst>
        </pc:spChg>
        <pc:spChg chg="add del">
          <ac:chgData name="Manikandan Krishnankutty" userId="84c5ff3086e49b19" providerId="LiveId" clId="{00F722A0-E81C-4A6C-B681-AF9D0DDA3975}" dt="2024-08-22T06:27:51.591" v="13" actId="26606"/>
          <ac:spMkLst>
            <pc:docMk/>
            <pc:sldMk cId="2804140811" sldId="362"/>
            <ac:spMk id="34" creationId="{20FD7DF7-B00D-9A66-0D74-D59F373CFB52}"/>
          </ac:spMkLst>
        </pc:spChg>
        <pc:spChg chg="add del">
          <ac:chgData name="Manikandan Krishnankutty" userId="84c5ff3086e49b19" providerId="LiveId" clId="{00F722A0-E81C-4A6C-B681-AF9D0DDA3975}" dt="2024-08-22T06:27:51.591" v="13" actId="26606"/>
          <ac:spMkLst>
            <pc:docMk/>
            <pc:sldMk cId="2804140811" sldId="362"/>
            <ac:spMk id="36" creationId="{E310B800-5685-EF9B-95C9-A0C377507FFE}"/>
          </ac:spMkLst>
        </pc:spChg>
        <pc:spChg chg="add del">
          <ac:chgData name="Manikandan Krishnankutty" userId="84c5ff3086e49b19" providerId="LiveId" clId="{00F722A0-E81C-4A6C-B681-AF9D0DDA3975}" dt="2024-08-22T06:27:51.591" v="13" actId="26606"/>
          <ac:spMkLst>
            <pc:docMk/>
            <pc:sldMk cId="2804140811" sldId="362"/>
            <ac:spMk id="38" creationId="{64358ED8-A910-514F-7445-287AB18F9246}"/>
          </ac:spMkLst>
        </pc:spChg>
        <pc:spChg chg="add">
          <ac:chgData name="Manikandan Krishnankutty" userId="84c5ff3086e49b19" providerId="LiveId" clId="{00F722A0-E81C-4A6C-B681-AF9D0DDA3975}" dt="2024-08-22T06:27:51.591" v="13" actId="26606"/>
          <ac:spMkLst>
            <pc:docMk/>
            <pc:sldMk cId="2804140811" sldId="362"/>
            <ac:spMk id="40" creationId="{E91DC736-0EF8-4F87-9146-EBF1D2EE4D3D}"/>
          </ac:spMkLst>
        </pc:spChg>
        <pc:spChg chg="add">
          <ac:chgData name="Manikandan Krishnankutty" userId="84c5ff3086e49b19" providerId="LiveId" clId="{00F722A0-E81C-4A6C-B681-AF9D0DDA3975}" dt="2024-08-22T06:27:51.591" v="13" actId="26606"/>
          <ac:spMkLst>
            <pc:docMk/>
            <pc:sldMk cId="2804140811" sldId="362"/>
            <ac:spMk id="41" creationId="{097CD68E-23E3-4007-8847-CD0944C4F7BE}"/>
          </ac:spMkLst>
        </pc:spChg>
        <pc:spChg chg="add">
          <ac:chgData name="Manikandan Krishnankutty" userId="84c5ff3086e49b19" providerId="LiveId" clId="{00F722A0-E81C-4A6C-B681-AF9D0DDA3975}" dt="2024-08-22T06:27:51.591" v="13" actId="26606"/>
          <ac:spMkLst>
            <pc:docMk/>
            <pc:sldMk cId="2804140811" sldId="362"/>
            <ac:spMk id="42" creationId="{AF2F604E-43BE-4DC3-B983-E071523364F8}"/>
          </ac:spMkLst>
        </pc:spChg>
        <pc:spChg chg="add del">
          <ac:chgData name="Manikandan Krishnankutty" userId="84c5ff3086e49b19" providerId="LiveId" clId="{00F722A0-E81C-4A6C-B681-AF9D0DDA3975}" dt="2024-08-22T06:27:24.227" v="10" actId="26606"/>
          <ac:spMkLst>
            <pc:docMk/>
            <pc:sldMk cId="2804140811" sldId="362"/>
            <ac:spMk id="43" creationId="{E91DC736-0EF8-4F87-9146-EBF1D2EE4D3D}"/>
          </ac:spMkLst>
        </pc:spChg>
        <pc:spChg chg="add">
          <ac:chgData name="Manikandan Krishnankutty" userId="84c5ff3086e49b19" providerId="LiveId" clId="{00F722A0-E81C-4A6C-B681-AF9D0DDA3975}" dt="2024-08-22T06:27:51.591" v="13" actId="26606"/>
          <ac:spMkLst>
            <pc:docMk/>
            <pc:sldMk cId="2804140811" sldId="362"/>
            <ac:spMk id="44" creationId="{08C9B587-E65E-4B52-B37C-ABEBB6E87928}"/>
          </ac:spMkLst>
        </pc:spChg>
        <pc:spChg chg="add del">
          <ac:chgData name="Manikandan Krishnankutty" userId="84c5ff3086e49b19" providerId="LiveId" clId="{00F722A0-E81C-4A6C-B681-AF9D0DDA3975}" dt="2024-08-22T06:27:24.227" v="10" actId="26606"/>
          <ac:spMkLst>
            <pc:docMk/>
            <pc:sldMk cId="2804140811" sldId="362"/>
            <ac:spMk id="45" creationId="{097CD68E-23E3-4007-8847-CD0944C4F7BE}"/>
          </ac:spMkLst>
        </pc:spChg>
        <pc:spChg chg="add del">
          <ac:chgData name="Manikandan Krishnankutty" userId="84c5ff3086e49b19" providerId="LiveId" clId="{00F722A0-E81C-4A6C-B681-AF9D0DDA3975}" dt="2024-08-22T06:27:24.227" v="10" actId="26606"/>
          <ac:spMkLst>
            <pc:docMk/>
            <pc:sldMk cId="2804140811" sldId="362"/>
            <ac:spMk id="47" creationId="{AF2F604E-43BE-4DC3-B983-E071523364F8}"/>
          </ac:spMkLst>
        </pc:spChg>
        <pc:spChg chg="add del">
          <ac:chgData name="Manikandan Krishnankutty" userId="84c5ff3086e49b19" providerId="LiveId" clId="{00F722A0-E81C-4A6C-B681-AF9D0DDA3975}" dt="2024-08-22T06:27:24.227" v="10" actId="26606"/>
          <ac:spMkLst>
            <pc:docMk/>
            <pc:sldMk cId="2804140811" sldId="362"/>
            <ac:spMk id="49" creationId="{08C9B587-E65E-4B52-B37C-ABEBB6E87928}"/>
          </ac:spMkLst>
        </pc:spChg>
        <pc:spChg chg="add del">
          <ac:chgData name="Manikandan Krishnankutty" userId="84c5ff3086e49b19" providerId="LiveId" clId="{00F722A0-E81C-4A6C-B681-AF9D0DDA3975}" dt="2024-08-22T06:27:43.505" v="12" actId="26606"/>
          <ac:spMkLst>
            <pc:docMk/>
            <pc:sldMk cId="2804140811" sldId="362"/>
            <ac:spMk id="51" creationId="{0671A8AE-40A1-4631-A6B8-581AFF065482}"/>
          </ac:spMkLst>
        </pc:spChg>
        <pc:spChg chg="add del">
          <ac:chgData name="Manikandan Krishnankutty" userId="84c5ff3086e49b19" providerId="LiveId" clId="{00F722A0-E81C-4A6C-B681-AF9D0DDA3975}" dt="2024-08-22T06:27:43.505" v="12" actId="26606"/>
          <ac:spMkLst>
            <pc:docMk/>
            <pc:sldMk cId="2804140811" sldId="362"/>
            <ac:spMk id="52" creationId="{AB58EF07-17C2-48CF-ABB0-EEF1F17CB8F0}"/>
          </ac:spMkLst>
        </pc:spChg>
        <pc:spChg chg="add del">
          <ac:chgData name="Manikandan Krishnankutty" userId="84c5ff3086e49b19" providerId="LiveId" clId="{00F722A0-E81C-4A6C-B681-AF9D0DDA3975}" dt="2024-08-22T06:27:43.505" v="12" actId="26606"/>
          <ac:spMkLst>
            <pc:docMk/>
            <pc:sldMk cId="2804140811" sldId="362"/>
            <ac:spMk id="53" creationId="{AF2F604E-43BE-4DC3-B983-E071523364F8}"/>
          </ac:spMkLst>
        </pc:spChg>
        <pc:spChg chg="add del">
          <ac:chgData name="Manikandan Krishnankutty" userId="84c5ff3086e49b19" providerId="LiveId" clId="{00F722A0-E81C-4A6C-B681-AF9D0DDA3975}" dt="2024-08-22T06:27:43.505" v="12" actId="26606"/>
          <ac:spMkLst>
            <pc:docMk/>
            <pc:sldMk cId="2804140811" sldId="362"/>
            <ac:spMk id="54" creationId="{08C9B587-E65E-4B52-B37C-ABEBB6E87928}"/>
          </ac:spMkLst>
        </pc:spChg>
        <pc:picChg chg="del">
          <ac:chgData name="Manikandan Krishnankutty" userId="84c5ff3086e49b19" providerId="LiveId" clId="{00F722A0-E81C-4A6C-B681-AF9D0DDA3975}" dt="2024-08-22T06:27:00.380" v="5" actId="478"/>
          <ac:picMkLst>
            <pc:docMk/>
            <pc:sldMk cId="2804140811" sldId="362"/>
            <ac:picMk id="5" creationId="{5CA3A5B3-87D7-6AA9-D62C-21C381E05188}"/>
          </ac:picMkLst>
        </pc:picChg>
        <pc:picChg chg="add mod ord">
          <ac:chgData name="Manikandan Krishnankutty" userId="84c5ff3086e49b19" providerId="LiveId" clId="{00F722A0-E81C-4A6C-B681-AF9D0DDA3975}" dt="2024-08-22T06:27:51.591" v="13" actId="26606"/>
          <ac:picMkLst>
            <pc:docMk/>
            <pc:sldMk cId="2804140811" sldId="362"/>
            <ac:picMk id="6" creationId="{C3BFCCD5-BD9F-E208-9673-5B3A0FE1896D}"/>
          </ac:picMkLst>
        </pc:picChg>
      </pc:sldChg>
    </pc:docChg>
  </pc:docChgLst>
  <pc:docChgLst>
    <pc:chgData name="Manikandan Krishnankutty" userId="84c5ff3086e49b19" providerId="Windows Live" clId="Web-{08C9132A-3BA0-4C45-8ED3-0709CA731175}"/>
    <pc:docChg chg="addSld delSld modSld">
      <pc:chgData name="Manikandan Krishnankutty" userId="84c5ff3086e49b19" providerId="Windows Live" clId="Web-{08C9132A-3BA0-4C45-8ED3-0709CA731175}" dt="2024-07-14T05:21:51.708" v="426"/>
      <pc:docMkLst>
        <pc:docMk/>
      </pc:docMkLst>
      <pc:sldChg chg="modSp">
        <pc:chgData name="Manikandan Krishnankutty" userId="84c5ff3086e49b19" providerId="Windows Live" clId="Web-{08C9132A-3BA0-4C45-8ED3-0709CA731175}" dt="2024-07-14T03:47:34.793" v="54" actId="20577"/>
        <pc:sldMkLst>
          <pc:docMk/>
          <pc:sldMk cId="3040248948" sldId="281"/>
        </pc:sldMkLst>
        <pc:spChg chg="mod">
          <ac:chgData name="Manikandan Krishnankutty" userId="84c5ff3086e49b19" providerId="Windows Live" clId="Web-{08C9132A-3BA0-4C45-8ED3-0709CA731175}" dt="2024-07-14T03:47:29.434" v="53" actId="20577"/>
          <ac:spMkLst>
            <pc:docMk/>
            <pc:sldMk cId="3040248948" sldId="281"/>
            <ac:spMk id="2" creationId="{F824D209-7209-2F0A-09D2-EB5466A1F85F}"/>
          </ac:spMkLst>
        </pc:spChg>
        <pc:spChg chg="mod">
          <ac:chgData name="Manikandan Krishnankutty" userId="84c5ff3086e49b19" providerId="Windows Live" clId="Web-{08C9132A-3BA0-4C45-8ED3-0709CA731175}" dt="2024-07-14T03:47:34.793" v="54" actId="20577"/>
          <ac:spMkLst>
            <pc:docMk/>
            <pc:sldMk cId="3040248948" sldId="281"/>
            <ac:spMk id="3" creationId="{E8805F78-00F3-C99D-01CE-3DA717274ED5}"/>
          </ac:spMkLst>
        </pc:spChg>
      </pc:sldChg>
      <pc:sldChg chg="modNotes">
        <pc:chgData name="Manikandan Krishnankutty" userId="84c5ff3086e49b19" providerId="Windows Live" clId="Web-{08C9132A-3BA0-4C45-8ED3-0709CA731175}" dt="2024-07-14T03:50:50.676" v="56"/>
        <pc:sldMkLst>
          <pc:docMk/>
          <pc:sldMk cId="794987281" sldId="282"/>
        </pc:sldMkLst>
      </pc:sldChg>
      <pc:sldChg chg="modSp new">
        <pc:chgData name="Manikandan Krishnankutty" userId="84c5ff3086e49b19" providerId="Windows Live" clId="Web-{08C9132A-3BA0-4C45-8ED3-0709CA731175}" dt="2024-07-14T03:55:17.354" v="109" actId="20577"/>
        <pc:sldMkLst>
          <pc:docMk/>
          <pc:sldMk cId="2929739268" sldId="284"/>
        </pc:sldMkLst>
        <pc:spChg chg="mod">
          <ac:chgData name="Manikandan Krishnankutty" userId="84c5ff3086e49b19" providerId="Windows Live" clId="Web-{08C9132A-3BA0-4C45-8ED3-0709CA731175}" dt="2024-07-14T03:53:14.164" v="64" actId="20577"/>
          <ac:spMkLst>
            <pc:docMk/>
            <pc:sldMk cId="2929739268" sldId="284"/>
            <ac:spMk id="2" creationId="{BFE1A8B5-526D-E56A-276C-B15BFDA6FF34}"/>
          </ac:spMkLst>
        </pc:spChg>
        <pc:spChg chg="mod">
          <ac:chgData name="Manikandan Krishnankutty" userId="84c5ff3086e49b19" providerId="Windows Live" clId="Web-{08C9132A-3BA0-4C45-8ED3-0709CA731175}" dt="2024-07-14T03:55:17.354" v="109" actId="20577"/>
          <ac:spMkLst>
            <pc:docMk/>
            <pc:sldMk cId="2929739268" sldId="284"/>
            <ac:spMk id="3" creationId="{21E70D8D-2EB8-E7E5-7D8D-16CB801FFA6E}"/>
          </ac:spMkLst>
        </pc:spChg>
      </pc:sldChg>
      <pc:sldChg chg="modSp new">
        <pc:chgData name="Manikandan Krishnankutty" userId="84c5ff3086e49b19" providerId="Windows Live" clId="Web-{08C9132A-3BA0-4C45-8ED3-0709CA731175}" dt="2024-07-14T03:57:03.341" v="152" actId="20577"/>
        <pc:sldMkLst>
          <pc:docMk/>
          <pc:sldMk cId="3728991092" sldId="285"/>
        </pc:sldMkLst>
        <pc:spChg chg="mod">
          <ac:chgData name="Manikandan Krishnankutty" userId="84c5ff3086e49b19" providerId="Windows Live" clId="Web-{08C9132A-3BA0-4C45-8ED3-0709CA731175}" dt="2024-07-14T03:54:26.213" v="96" actId="20577"/>
          <ac:spMkLst>
            <pc:docMk/>
            <pc:sldMk cId="3728991092" sldId="285"/>
            <ac:spMk id="2" creationId="{5F2E7EEE-95F9-1F4E-D364-0BA4D4DDA7F9}"/>
          </ac:spMkLst>
        </pc:spChg>
        <pc:spChg chg="mod">
          <ac:chgData name="Manikandan Krishnankutty" userId="84c5ff3086e49b19" providerId="Windows Live" clId="Web-{08C9132A-3BA0-4C45-8ED3-0709CA731175}" dt="2024-07-14T03:57:03.341" v="152" actId="20577"/>
          <ac:spMkLst>
            <pc:docMk/>
            <pc:sldMk cId="3728991092" sldId="285"/>
            <ac:spMk id="3" creationId="{74596614-CBA0-8C79-C722-503D31566E9A}"/>
          </ac:spMkLst>
        </pc:spChg>
      </pc:sldChg>
      <pc:sldChg chg="new del modNotes">
        <pc:chgData name="Manikandan Krishnankutty" userId="84c5ff3086e49b19" providerId="Windows Live" clId="Web-{08C9132A-3BA0-4C45-8ED3-0709CA731175}" dt="2024-07-14T03:54:01.149" v="74"/>
        <pc:sldMkLst>
          <pc:docMk/>
          <pc:sldMk cId="4175391467" sldId="285"/>
        </pc:sldMkLst>
      </pc:sldChg>
      <pc:sldChg chg="new del">
        <pc:chgData name="Manikandan Krishnankutty" userId="84c5ff3086e49b19" providerId="Windows Live" clId="Web-{08C9132A-3BA0-4C45-8ED3-0709CA731175}" dt="2024-07-14T03:54:00.524" v="73"/>
        <pc:sldMkLst>
          <pc:docMk/>
          <pc:sldMk cId="220980225" sldId="286"/>
        </pc:sldMkLst>
      </pc:sldChg>
      <pc:sldChg chg="addSp modSp new">
        <pc:chgData name="Manikandan Krishnankutty" userId="84c5ff3086e49b19" providerId="Windows Live" clId="Web-{08C9132A-3BA0-4C45-8ED3-0709CA731175}" dt="2024-07-14T04:58:16.611" v="248" actId="1076"/>
        <pc:sldMkLst>
          <pc:docMk/>
          <pc:sldMk cId="2214344529" sldId="286"/>
        </pc:sldMkLst>
        <pc:spChg chg="mod">
          <ac:chgData name="Manikandan Krishnankutty" userId="84c5ff3086e49b19" providerId="Windows Live" clId="Web-{08C9132A-3BA0-4C45-8ED3-0709CA731175}" dt="2024-07-14T04:53:06.893" v="156" actId="20577"/>
          <ac:spMkLst>
            <pc:docMk/>
            <pc:sldMk cId="2214344529" sldId="286"/>
            <ac:spMk id="2" creationId="{281DE827-36B0-5CC8-3BAE-E8D4C900C002}"/>
          </ac:spMkLst>
        </pc:spChg>
        <pc:spChg chg="mod">
          <ac:chgData name="Manikandan Krishnankutty" userId="84c5ff3086e49b19" providerId="Windows Live" clId="Web-{08C9132A-3BA0-4C45-8ED3-0709CA731175}" dt="2024-07-14T04:57:30.406" v="243" actId="20577"/>
          <ac:spMkLst>
            <pc:docMk/>
            <pc:sldMk cId="2214344529" sldId="286"/>
            <ac:spMk id="3" creationId="{A01B34C5-C064-464F-820D-C17D9477E4A9}"/>
          </ac:spMkLst>
        </pc:spChg>
        <pc:picChg chg="add mod">
          <ac:chgData name="Manikandan Krishnankutty" userId="84c5ff3086e49b19" providerId="Windows Live" clId="Web-{08C9132A-3BA0-4C45-8ED3-0709CA731175}" dt="2024-07-14T04:58:16.611" v="248" actId="1076"/>
          <ac:picMkLst>
            <pc:docMk/>
            <pc:sldMk cId="2214344529" sldId="286"/>
            <ac:picMk id="4" creationId="{D27D5700-ED08-40F5-D48C-4C146BAD1380}"/>
          </ac:picMkLst>
        </pc:picChg>
      </pc:sldChg>
      <pc:sldChg chg="addSp delSp modSp new modNotes">
        <pc:chgData name="Manikandan Krishnankutty" userId="84c5ff3086e49b19" providerId="Windows Live" clId="Web-{08C9132A-3BA0-4C45-8ED3-0709CA731175}" dt="2024-07-14T05:11:25.526" v="343" actId="20577"/>
        <pc:sldMkLst>
          <pc:docMk/>
          <pc:sldMk cId="1938914207" sldId="287"/>
        </pc:sldMkLst>
        <pc:spChg chg="mod">
          <ac:chgData name="Manikandan Krishnankutty" userId="84c5ff3086e49b19" providerId="Windows Live" clId="Web-{08C9132A-3BA0-4C45-8ED3-0709CA731175}" dt="2024-07-14T04:59:42.035" v="256" actId="20577"/>
          <ac:spMkLst>
            <pc:docMk/>
            <pc:sldMk cId="1938914207" sldId="287"/>
            <ac:spMk id="2" creationId="{67C5F19B-5ECC-91B0-B232-D8E8F5242755}"/>
          </ac:spMkLst>
        </pc:spChg>
        <pc:spChg chg="mod">
          <ac:chgData name="Manikandan Krishnankutty" userId="84c5ff3086e49b19" providerId="Windows Live" clId="Web-{08C9132A-3BA0-4C45-8ED3-0709CA731175}" dt="2024-07-14T05:11:25.526" v="343" actId="20577"/>
          <ac:spMkLst>
            <pc:docMk/>
            <pc:sldMk cId="1938914207" sldId="287"/>
            <ac:spMk id="3" creationId="{8400A80C-A492-3261-253D-45D3F7834C9C}"/>
          </ac:spMkLst>
        </pc:spChg>
        <pc:graphicFrameChg chg="add del mod modGraphic">
          <ac:chgData name="Manikandan Krishnankutty" userId="84c5ff3086e49b19" providerId="Windows Live" clId="Web-{08C9132A-3BA0-4C45-8ED3-0709CA731175}" dt="2024-07-14T05:04:14.919" v="293"/>
          <ac:graphicFrameMkLst>
            <pc:docMk/>
            <pc:sldMk cId="1938914207" sldId="287"/>
            <ac:graphicFrameMk id="4" creationId="{E87D0499-5A15-6851-B06D-760B1ADAE9FE}"/>
          </ac:graphicFrameMkLst>
        </pc:graphicFrameChg>
        <pc:graphicFrameChg chg="add mod modGraphic">
          <ac:chgData name="Manikandan Krishnankutty" userId="84c5ff3086e49b19" providerId="Windows Live" clId="Web-{08C9132A-3BA0-4C45-8ED3-0709CA731175}" dt="2024-07-14T05:07:03.877" v="323" actId="1076"/>
          <ac:graphicFrameMkLst>
            <pc:docMk/>
            <pc:sldMk cId="1938914207" sldId="287"/>
            <ac:graphicFrameMk id="9" creationId="{F5ED6D11-DD3E-E536-0C73-BE78E3C0F66B}"/>
          </ac:graphicFrameMkLst>
        </pc:graphicFrameChg>
      </pc:sldChg>
      <pc:sldChg chg="new del">
        <pc:chgData name="Manikandan Krishnankutty" userId="84c5ff3086e49b19" providerId="Windows Live" clId="Web-{08C9132A-3BA0-4C45-8ED3-0709CA731175}" dt="2024-07-14T03:53:59.962" v="72"/>
        <pc:sldMkLst>
          <pc:docMk/>
          <pc:sldMk cId="3302389031" sldId="287"/>
        </pc:sldMkLst>
      </pc:sldChg>
      <pc:sldChg chg="modSp new">
        <pc:chgData name="Manikandan Krishnankutty" userId="84c5ff3086e49b19" providerId="Windows Live" clId="Web-{08C9132A-3BA0-4C45-8ED3-0709CA731175}" dt="2024-07-14T05:16:08.224" v="371" actId="20577"/>
        <pc:sldMkLst>
          <pc:docMk/>
          <pc:sldMk cId="1852971227" sldId="288"/>
        </pc:sldMkLst>
        <pc:spChg chg="mod">
          <ac:chgData name="Manikandan Krishnankutty" userId="84c5ff3086e49b19" providerId="Windows Live" clId="Web-{08C9132A-3BA0-4C45-8ED3-0709CA731175}" dt="2024-07-14T05:16:08.224" v="371" actId="20577"/>
          <ac:spMkLst>
            <pc:docMk/>
            <pc:sldMk cId="1852971227" sldId="288"/>
            <ac:spMk id="2" creationId="{7D185511-D69E-3365-57F2-43B5A9CFEF8C}"/>
          </ac:spMkLst>
        </pc:spChg>
        <pc:spChg chg="mod">
          <ac:chgData name="Manikandan Krishnankutty" userId="84c5ff3086e49b19" providerId="Windows Live" clId="Web-{08C9132A-3BA0-4C45-8ED3-0709CA731175}" dt="2024-07-14T05:15:56.099" v="367" actId="20577"/>
          <ac:spMkLst>
            <pc:docMk/>
            <pc:sldMk cId="1852971227" sldId="288"/>
            <ac:spMk id="3" creationId="{30AABACA-FCD9-8275-1CA6-A7CB5851A58A}"/>
          </ac:spMkLst>
        </pc:spChg>
      </pc:sldChg>
      <pc:sldChg chg="modSp new">
        <pc:chgData name="Manikandan Krishnankutty" userId="84c5ff3086e49b19" providerId="Windows Live" clId="Web-{08C9132A-3BA0-4C45-8ED3-0709CA731175}" dt="2024-07-14T05:19:16.891" v="401" actId="20577"/>
        <pc:sldMkLst>
          <pc:docMk/>
          <pc:sldMk cId="551916004" sldId="289"/>
        </pc:sldMkLst>
        <pc:spChg chg="mod">
          <ac:chgData name="Manikandan Krishnankutty" userId="84c5ff3086e49b19" providerId="Windows Live" clId="Web-{08C9132A-3BA0-4C45-8ED3-0709CA731175}" dt="2024-07-14T05:16:38.163" v="379" actId="20577"/>
          <ac:spMkLst>
            <pc:docMk/>
            <pc:sldMk cId="551916004" sldId="289"/>
            <ac:spMk id="2" creationId="{CE3E330D-53D3-0BFD-C1E6-80494D499112}"/>
          </ac:spMkLst>
        </pc:spChg>
        <pc:spChg chg="mod">
          <ac:chgData name="Manikandan Krishnankutty" userId="84c5ff3086e49b19" providerId="Windows Live" clId="Web-{08C9132A-3BA0-4C45-8ED3-0709CA731175}" dt="2024-07-14T05:19:16.891" v="401" actId="20577"/>
          <ac:spMkLst>
            <pc:docMk/>
            <pc:sldMk cId="551916004" sldId="289"/>
            <ac:spMk id="3" creationId="{9B78DC32-22B9-8F54-314C-7E108D873122}"/>
          </ac:spMkLst>
        </pc:spChg>
      </pc:sldChg>
      <pc:sldChg chg="modSp new">
        <pc:chgData name="Manikandan Krishnankutty" userId="84c5ff3086e49b19" providerId="Windows Live" clId="Web-{08C9132A-3BA0-4C45-8ED3-0709CA731175}" dt="2024-07-14T05:21:27.192" v="423" actId="20577"/>
        <pc:sldMkLst>
          <pc:docMk/>
          <pc:sldMk cId="3171262047" sldId="290"/>
        </pc:sldMkLst>
        <pc:spChg chg="mod">
          <ac:chgData name="Manikandan Krishnankutty" userId="84c5ff3086e49b19" providerId="Windows Live" clId="Web-{08C9132A-3BA0-4C45-8ED3-0709CA731175}" dt="2024-07-14T05:19:46.439" v="404" actId="20577"/>
          <ac:spMkLst>
            <pc:docMk/>
            <pc:sldMk cId="3171262047" sldId="290"/>
            <ac:spMk id="2" creationId="{36E07F9A-B7E3-D499-5598-4B63658274D2}"/>
          </ac:spMkLst>
        </pc:spChg>
        <pc:spChg chg="mod">
          <ac:chgData name="Manikandan Krishnankutty" userId="84c5ff3086e49b19" providerId="Windows Live" clId="Web-{08C9132A-3BA0-4C45-8ED3-0709CA731175}" dt="2024-07-14T05:21:27.192" v="423" actId="20577"/>
          <ac:spMkLst>
            <pc:docMk/>
            <pc:sldMk cId="3171262047" sldId="290"/>
            <ac:spMk id="3" creationId="{E7E898CC-A4D8-36EC-A509-EE62C3286AF6}"/>
          </ac:spMkLst>
        </pc:spChg>
      </pc:sldChg>
      <pc:sldChg chg="modSp new">
        <pc:chgData name="Manikandan Krishnankutty" userId="84c5ff3086e49b19" providerId="Windows Live" clId="Web-{08C9132A-3BA0-4C45-8ED3-0709CA731175}" dt="2024-07-14T04:55:06.417" v="196" actId="20577"/>
        <pc:sldMkLst>
          <pc:docMk/>
          <pc:sldMk cId="4188343023" sldId="291"/>
        </pc:sldMkLst>
        <pc:spChg chg="mod">
          <ac:chgData name="Manikandan Krishnankutty" userId="84c5ff3086e49b19" providerId="Windows Live" clId="Web-{08C9132A-3BA0-4C45-8ED3-0709CA731175}" dt="2024-07-14T04:54:35.604" v="165" actId="20577"/>
          <ac:spMkLst>
            <pc:docMk/>
            <pc:sldMk cId="4188343023" sldId="291"/>
            <ac:spMk id="2" creationId="{5B7ED6A8-E12A-D825-A8D1-01E890F78464}"/>
          </ac:spMkLst>
        </pc:spChg>
        <pc:spChg chg="mod">
          <ac:chgData name="Manikandan Krishnankutty" userId="84c5ff3086e49b19" providerId="Windows Live" clId="Web-{08C9132A-3BA0-4C45-8ED3-0709CA731175}" dt="2024-07-14T04:55:06.417" v="196" actId="20577"/>
          <ac:spMkLst>
            <pc:docMk/>
            <pc:sldMk cId="4188343023" sldId="291"/>
            <ac:spMk id="3" creationId="{FF5F2C3F-44C2-4A4D-C7BA-573D61D9FBD3}"/>
          </ac:spMkLst>
        </pc:spChg>
      </pc:sldChg>
      <pc:sldChg chg="addSp delSp modSp new">
        <pc:chgData name="Manikandan Krishnankutty" userId="84c5ff3086e49b19" providerId="Windows Live" clId="Web-{08C9132A-3BA0-4C45-8ED3-0709CA731175}" dt="2024-07-14T05:21:51.708" v="426"/>
        <pc:sldMkLst>
          <pc:docMk/>
          <pc:sldMk cId="2322001489" sldId="292"/>
        </pc:sldMkLst>
        <pc:spChg chg="mod">
          <ac:chgData name="Manikandan Krishnankutty" userId="84c5ff3086e49b19" providerId="Windows Live" clId="Web-{08C9132A-3BA0-4C45-8ED3-0709CA731175}" dt="2024-07-14T05:21:30.192" v="425" actId="20577"/>
          <ac:spMkLst>
            <pc:docMk/>
            <pc:sldMk cId="2322001489" sldId="292"/>
            <ac:spMk id="2" creationId="{2D11A281-CFD9-2CE4-EE51-03100B3980F7}"/>
          </ac:spMkLst>
        </pc:spChg>
        <pc:spChg chg="del">
          <ac:chgData name="Manikandan Krishnankutty" userId="84c5ff3086e49b19" providerId="Windows Live" clId="Web-{08C9132A-3BA0-4C45-8ED3-0709CA731175}" dt="2024-07-14T05:21:51.708" v="426"/>
          <ac:spMkLst>
            <pc:docMk/>
            <pc:sldMk cId="2322001489" sldId="292"/>
            <ac:spMk id="3" creationId="{153BB66D-3EB0-5710-5B03-8F05E778FD76}"/>
          </ac:spMkLst>
        </pc:spChg>
        <pc:picChg chg="add mod ord">
          <ac:chgData name="Manikandan Krishnankutty" userId="84c5ff3086e49b19" providerId="Windows Live" clId="Web-{08C9132A-3BA0-4C45-8ED3-0709CA731175}" dt="2024-07-14T05:21:51.708" v="426"/>
          <ac:picMkLst>
            <pc:docMk/>
            <pc:sldMk cId="2322001489" sldId="292"/>
            <ac:picMk id="4" creationId="{A6D65DAD-4AD3-BE6D-613F-0F0DE0BB8237}"/>
          </ac:picMkLst>
        </pc:picChg>
      </pc:sldChg>
    </pc:docChg>
  </pc:docChgLst>
  <pc:docChgLst>
    <pc:chgData name="Manikandan Krishnankutty" userId="84c5ff3086e49b19" providerId="Windows Live" clId="Web-{F9F9EA14-78FE-4F51-B985-4BA88657A26D}"/>
    <pc:docChg chg="addSld modSld">
      <pc:chgData name="Manikandan Krishnankutty" userId="84c5ff3086e49b19" providerId="Windows Live" clId="Web-{F9F9EA14-78FE-4F51-B985-4BA88657A26D}" dt="2024-07-14T10:50:35.258" v="98"/>
      <pc:docMkLst>
        <pc:docMk/>
      </pc:docMkLst>
      <pc:sldChg chg="addSp delSp modSp modNotes">
        <pc:chgData name="Manikandan Krishnankutty" userId="84c5ff3086e49b19" providerId="Windows Live" clId="Web-{F9F9EA14-78FE-4F51-B985-4BA88657A26D}" dt="2024-07-14T10:17:44.718" v="16"/>
        <pc:sldMkLst>
          <pc:docMk/>
          <pc:sldMk cId="794987281" sldId="282"/>
        </pc:sldMkLst>
        <pc:spChg chg="mod">
          <ac:chgData name="Manikandan Krishnankutty" userId="84c5ff3086e49b19" providerId="Windows Live" clId="Web-{F9F9EA14-78FE-4F51-B985-4BA88657A26D}" dt="2024-07-14T10:13:01.529" v="1" actId="20577"/>
          <ac:spMkLst>
            <pc:docMk/>
            <pc:sldMk cId="794987281" sldId="282"/>
            <ac:spMk id="2" creationId="{C89644D9-E5DD-D9EB-9F79-1FB606B66411}"/>
          </ac:spMkLst>
        </pc:spChg>
        <pc:spChg chg="del">
          <ac:chgData name="Manikandan Krishnankutty" userId="84c5ff3086e49b19" providerId="Windows Live" clId="Web-{F9F9EA14-78FE-4F51-B985-4BA88657A26D}" dt="2024-07-14T10:12:50.248" v="0"/>
          <ac:spMkLst>
            <pc:docMk/>
            <pc:sldMk cId="794987281" sldId="282"/>
            <ac:spMk id="3" creationId="{124A01E7-6695-2D12-F36F-0AF884099647}"/>
          </ac:spMkLst>
        </pc:spChg>
        <pc:picChg chg="add mod ord">
          <ac:chgData name="Manikandan Krishnankutty" userId="84c5ff3086e49b19" providerId="Windows Live" clId="Web-{F9F9EA14-78FE-4F51-B985-4BA88657A26D}" dt="2024-07-14T10:12:50.248" v="0"/>
          <ac:picMkLst>
            <pc:docMk/>
            <pc:sldMk cId="794987281" sldId="282"/>
            <ac:picMk id="4" creationId="{8F483EAF-C5B1-EA3B-EB69-2BA3137BDC29}"/>
          </ac:picMkLst>
        </pc:picChg>
      </pc:sldChg>
      <pc:sldChg chg="modSp new modNotes">
        <pc:chgData name="Manikandan Krishnankutty" userId="84c5ff3086e49b19" providerId="Windows Live" clId="Web-{F9F9EA14-78FE-4F51-B985-4BA88657A26D}" dt="2024-07-14T10:34:43.159" v="46" actId="20577"/>
        <pc:sldMkLst>
          <pc:docMk/>
          <pc:sldMk cId="1901566283" sldId="293"/>
        </pc:sldMkLst>
        <pc:spChg chg="mod">
          <ac:chgData name="Manikandan Krishnankutty" userId="84c5ff3086e49b19" providerId="Windows Live" clId="Web-{F9F9EA14-78FE-4F51-B985-4BA88657A26D}" dt="2024-07-14T10:17:52.890" v="21" actId="20577"/>
          <ac:spMkLst>
            <pc:docMk/>
            <pc:sldMk cId="1901566283" sldId="293"/>
            <ac:spMk id="2" creationId="{EB0EEEF1-ADB1-FED6-D583-3AF58DADF520}"/>
          </ac:spMkLst>
        </pc:spChg>
        <pc:spChg chg="mod">
          <ac:chgData name="Manikandan Krishnankutty" userId="84c5ff3086e49b19" providerId="Windows Live" clId="Web-{F9F9EA14-78FE-4F51-B985-4BA88657A26D}" dt="2024-07-14T10:34:43.159" v="46" actId="20577"/>
          <ac:spMkLst>
            <pc:docMk/>
            <pc:sldMk cId="1901566283" sldId="293"/>
            <ac:spMk id="3" creationId="{A44B32A5-2FC2-829E-E386-B3867A846AA5}"/>
          </ac:spMkLst>
        </pc:spChg>
      </pc:sldChg>
      <pc:sldChg chg="addSp delSp modSp new">
        <pc:chgData name="Manikandan Krishnankutty" userId="84c5ff3086e49b19" providerId="Windows Live" clId="Web-{F9F9EA14-78FE-4F51-B985-4BA88657A26D}" dt="2024-07-14T10:35:16.675" v="52"/>
        <pc:sldMkLst>
          <pc:docMk/>
          <pc:sldMk cId="1490850544" sldId="294"/>
        </pc:sldMkLst>
        <pc:spChg chg="mod">
          <ac:chgData name="Manikandan Krishnankutty" userId="84c5ff3086e49b19" providerId="Windows Live" clId="Web-{F9F9EA14-78FE-4F51-B985-4BA88657A26D}" dt="2024-07-14T10:34:45.597" v="47" actId="20577"/>
          <ac:spMkLst>
            <pc:docMk/>
            <pc:sldMk cId="1490850544" sldId="294"/>
            <ac:spMk id="2" creationId="{5BE3001E-1303-5070-D6B7-35413E05B857}"/>
          </ac:spMkLst>
        </pc:spChg>
        <pc:spChg chg="del">
          <ac:chgData name="Manikandan Krishnankutty" userId="84c5ff3086e49b19" providerId="Windows Live" clId="Web-{F9F9EA14-78FE-4F51-B985-4BA88657A26D}" dt="2024-07-14T10:35:16.675" v="52"/>
          <ac:spMkLst>
            <pc:docMk/>
            <pc:sldMk cId="1490850544" sldId="294"/>
            <ac:spMk id="3" creationId="{762A18B5-9730-0556-AD9F-C5B79FE5C096}"/>
          </ac:spMkLst>
        </pc:spChg>
        <pc:spChg chg="add del mod">
          <ac:chgData name="Manikandan Krishnankutty" userId="84c5ff3086e49b19" providerId="Windows Live" clId="Web-{F9F9EA14-78FE-4F51-B985-4BA88657A26D}" dt="2024-07-14T10:35:09.253" v="51"/>
          <ac:spMkLst>
            <pc:docMk/>
            <pc:sldMk cId="1490850544" sldId="294"/>
            <ac:spMk id="4" creationId="{0E42F014-128E-2810-BD28-1BDD2D934877}"/>
          </ac:spMkLst>
        </pc:spChg>
        <pc:picChg chg="add mod ord">
          <ac:chgData name="Manikandan Krishnankutty" userId="84c5ff3086e49b19" providerId="Windows Live" clId="Web-{F9F9EA14-78FE-4F51-B985-4BA88657A26D}" dt="2024-07-14T10:35:16.675" v="52"/>
          <ac:picMkLst>
            <pc:docMk/>
            <pc:sldMk cId="1490850544" sldId="294"/>
            <ac:picMk id="5" creationId="{79E34C34-31AE-0E95-BD6C-BE0A3E679ACC}"/>
          </ac:picMkLst>
        </pc:picChg>
      </pc:sldChg>
      <pc:sldChg chg="addSp delSp modSp new">
        <pc:chgData name="Manikandan Krishnankutty" userId="84c5ff3086e49b19" providerId="Windows Live" clId="Web-{F9F9EA14-78FE-4F51-B985-4BA88657A26D}" dt="2024-07-14T10:45:39.054" v="73"/>
        <pc:sldMkLst>
          <pc:docMk/>
          <pc:sldMk cId="3075365817" sldId="295"/>
        </pc:sldMkLst>
        <pc:spChg chg="mod">
          <ac:chgData name="Manikandan Krishnankutty" userId="84c5ff3086e49b19" providerId="Windows Live" clId="Web-{F9F9EA14-78FE-4F51-B985-4BA88657A26D}" dt="2024-07-14T10:45:35.898" v="72" actId="20577"/>
          <ac:spMkLst>
            <pc:docMk/>
            <pc:sldMk cId="3075365817" sldId="295"/>
            <ac:spMk id="2" creationId="{44401B96-5980-B4A2-1DD2-C964BF5594AD}"/>
          </ac:spMkLst>
        </pc:spChg>
        <pc:spChg chg="del">
          <ac:chgData name="Manikandan Krishnankutty" userId="84c5ff3086e49b19" providerId="Windows Live" clId="Web-{F9F9EA14-78FE-4F51-B985-4BA88657A26D}" dt="2024-07-14T10:45:39.054" v="73"/>
          <ac:spMkLst>
            <pc:docMk/>
            <pc:sldMk cId="3075365817" sldId="295"/>
            <ac:spMk id="3" creationId="{1418133D-35B3-9677-6B21-16072D666D83}"/>
          </ac:spMkLst>
        </pc:spChg>
        <pc:picChg chg="add mod ord">
          <ac:chgData name="Manikandan Krishnankutty" userId="84c5ff3086e49b19" providerId="Windows Live" clId="Web-{F9F9EA14-78FE-4F51-B985-4BA88657A26D}" dt="2024-07-14T10:45:39.054" v="73"/>
          <ac:picMkLst>
            <pc:docMk/>
            <pc:sldMk cId="3075365817" sldId="295"/>
            <ac:picMk id="4" creationId="{C4FD9EC2-87F9-E2B7-0A17-E7A2349EEA9C}"/>
          </ac:picMkLst>
        </pc:picChg>
      </pc:sldChg>
      <pc:sldChg chg="new">
        <pc:chgData name="Manikandan Krishnankutty" userId="84c5ff3086e49b19" providerId="Windows Live" clId="Web-{F9F9EA14-78FE-4F51-B985-4BA88657A26D}" dt="2024-07-14T10:13:10.733" v="5"/>
        <pc:sldMkLst>
          <pc:docMk/>
          <pc:sldMk cId="3642652776" sldId="296"/>
        </pc:sldMkLst>
      </pc:sldChg>
      <pc:sldChg chg="addSp delSp modSp new">
        <pc:chgData name="Manikandan Krishnankutty" userId="84c5ff3086e49b19" providerId="Windows Live" clId="Web-{F9F9EA14-78FE-4F51-B985-4BA88657A26D}" dt="2024-07-14T10:43:03.257" v="67" actId="20577"/>
        <pc:sldMkLst>
          <pc:docMk/>
          <pc:sldMk cId="3867032459" sldId="297"/>
        </pc:sldMkLst>
        <pc:spChg chg="mod">
          <ac:chgData name="Manikandan Krishnankutty" userId="84c5ff3086e49b19" providerId="Windows Live" clId="Web-{F9F9EA14-78FE-4F51-B985-4BA88657A26D}" dt="2024-07-14T10:43:03.257" v="67" actId="20577"/>
          <ac:spMkLst>
            <pc:docMk/>
            <pc:sldMk cId="3867032459" sldId="297"/>
            <ac:spMk id="2" creationId="{797AC542-D650-F71A-F1A9-F47F107A7285}"/>
          </ac:spMkLst>
        </pc:spChg>
        <pc:picChg chg="add mod">
          <ac:chgData name="Manikandan Krishnankutty" userId="84c5ff3086e49b19" providerId="Windows Live" clId="Web-{F9F9EA14-78FE-4F51-B985-4BA88657A26D}" dt="2024-07-14T10:41:14.163" v="55" actId="1076"/>
          <ac:picMkLst>
            <pc:docMk/>
            <pc:sldMk cId="3867032459" sldId="297"/>
            <ac:picMk id="3" creationId="{9A496270-6766-21D6-9DD0-1B046E6628D9}"/>
          </ac:picMkLst>
        </pc:picChg>
        <pc:picChg chg="add mod">
          <ac:chgData name="Manikandan Krishnankutty" userId="84c5ff3086e49b19" providerId="Windows Live" clId="Web-{F9F9EA14-78FE-4F51-B985-4BA88657A26D}" dt="2024-07-14T10:41:47.897" v="56"/>
          <ac:picMkLst>
            <pc:docMk/>
            <pc:sldMk cId="3867032459" sldId="297"/>
            <ac:picMk id="4" creationId="{8F3400C0-DB43-5FB8-9F25-32459BE97068}"/>
          </ac:picMkLst>
        </pc:picChg>
        <pc:picChg chg="add del mod">
          <ac:chgData name="Manikandan Krishnankutty" userId="84c5ff3086e49b19" providerId="Windows Live" clId="Web-{F9F9EA14-78FE-4F51-B985-4BA88657A26D}" dt="2024-07-14T10:41:58.335" v="58"/>
          <ac:picMkLst>
            <pc:docMk/>
            <pc:sldMk cId="3867032459" sldId="297"/>
            <ac:picMk id="5" creationId="{D16FCF4D-BAA9-DC6E-FDCF-050A60D29562}"/>
          </ac:picMkLst>
        </pc:picChg>
        <pc:picChg chg="add del mod">
          <ac:chgData name="Manikandan Krishnankutty" userId="84c5ff3086e49b19" providerId="Windows Live" clId="Web-{F9F9EA14-78FE-4F51-B985-4BA88657A26D}" dt="2024-07-14T10:42:09.116" v="60"/>
          <ac:picMkLst>
            <pc:docMk/>
            <pc:sldMk cId="3867032459" sldId="297"/>
            <ac:picMk id="6" creationId="{3CAA7660-AA6A-5B73-41C6-BF8A18F3DCDF}"/>
          </ac:picMkLst>
        </pc:picChg>
        <pc:picChg chg="add mod">
          <ac:chgData name="Manikandan Krishnankutty" userId="84c5ff3086e49b19" providerId="Windows Live" clId="Web-{F9F9EA14-78FE-4F51-B985-4BA88657A26D}" dt="2024-07-14T10:42:41.647" v="62" actId="1076"/>
          <ac:picMkLst>
            <pc:docMk/>
            <pc:sldMk cId="3867032459" sldId="297"/>
            <ac:picMk id="7" creationId="{F9BC22BC-6114-4EE0-307F-B96F563AC470}"/>
          </ac:picMkLst>
        </pc:picChg>
      </pc:sldChg>
      <pc:sldChg chg="modSp new">
        <pc:chgData name="Manikandan Krishnankutty" userId="84c5ff3086e49b19" providerId="Windows Live" clId="Web-{F9F9EA14-78FE-4F51-B985-4BA88657A26D}" dt="2024-07-14T10:50:30.118" v="90" actId="20577"/>
        <pc:sldMkLst>
          <pc:docMk/>
          <pc:sldMk cId="2473335097" sldId="298"/>
        </pc:sldMkLst>
        <pc:spChg chg="mod">
          <ac:chgData name="Manikandan Krishnankutty" userId="84c5ff3086e49b19" providerId="Windows Live" clId="Web-{F9F9EA14-78FE-4F51-B985-4BA88657A26D}" dt="2024-07-14T10:49:44.039" v="83" actId="20577"/>
          <ac:spMkLst>
            <pc:docMk/>
            <pc:sldMk cId="2473335097" sldId="298"/>
            <ac:spMk id="2" creationId="{3CCA6261-C50D-5AA8-2A91-1D84EDC95192}"/>
          </ac:spMkLst>
        </pc:spChg>
        <pc:spChg chg="mod">
          <ac:chgData name="Manikandan Krishnankutty" userId="84c5ff3086e49b19" providerId="Windows Live" clId="Web-{F9F9EA14-78FE-4F51-B985-4BA88657A26D}" dt="2024-07-14T10:50:30.118" v="90" actId="20577"/>
          <ac:spMkLst>
            <pc:docMk/>
            <pc:sldMk cId="2473335097" sldId="298"/>
            <ac:spMk id="3" creationId="{CCAE54A8-3C54-EAD9-A933-47970A5E7A8C}"/>
          </ac:spMkLst>
        </pc:spChg>
      </pc:sldChg>
      <pc:sldChg chg="new">
        <pc:chgData name="Manikandan Krishnankutty" userId="84c5ff3086e49b19" providerId="Windows Live" clId="Web-{F9F9EA14-78FE-4F51-B985-4BA88657A26D}" dt="2024-07-14T10:50:32.399" v="91"/>
        <pc:sldMkLst>
          <pc:docMk/>
          <pc:sldMk cId="206820323" sldId="299"/>
        </pc:sldMkLst>
      </pc:sldChg>
      <pc:sldChg chg="new">
        <pc:chgData name="Manikandan Krishnankutty" userId="84c5ff3086e49b19" providerId="Windows Live" clId="Web-{F9F9EA14-78FE-4F51-B985-4BA88657A26D}" dt="2024-07-14T10:50:32.836" v="92"/>
        <pc:sldMkLst>
          <pc:docMk/>
          <pc:sldMk cId="2505121596" sldId="300"/>
        </pc:sldMkLst>
      </pc:sldChg>
      <pc:sldChg chg="new">
        <pc:chgData name="Manikandan Krishnankutty" userId="84c5ff3086e49b19" providerId="Windows Live" clId="Web-{F9F9EA14-78FE-4F51-B985-4BA88657A26D}" dt="2024-07-14T10:50:33.383" v="93"/>
        <pc:sldMkLst>
          <pc:docMk/>
          <pc:sldMk cId="2681782897" sldId="301"/>
        </pc:sldMkLst>
      </pc:sldChg>
      <pc:sldChg chg="new">
        <pc:chgData name="Manikandan Krishnankutty" userId="84c5ff3086e49b19" providerId="Windows Live" clId="Web-{F9F9EA14-78FE-4F51-B985-4BA88657A26D}" dt="2024-07-14T10:50:33.852" v="94"/>
        <pc:sldMkLst>
          <pc:docMk/>
          <pc:sldMk cId="1810609271" sldId="302"/>
        </pc:sldMkLst>
      </pc:sldChg>
      <pc:sldChg chg="new">
        <pc:chgData name="Manikandan Krishnankutty" userId="84c5ff3086e49b19" providerId="Windows Live" clId="Web-{F9F9EA14-78FE-4F51-B985-4BA88657A26D}" dt="2024-07-14T10:50:34.352" v="95"/>
        <pc:sldMkLst>
          <pc:docMk/>
          <pc:sldMk cId="1985546317" sldId="303"/>
        </pc:sldMkLst>
      </pc:sldChg>
      <pc:sldChg chg="new">
        <pc:chgData name="Manikandan Krishnankutty" userId="84c5ff3086e49b19" providerId="Windows Live" clId="Web-{F9F9EA14-78FE-4F51-B985-4BA88657A26D}" dt="2024-07-14T10:50:34.649" v="96"/>
        <pc:sldMkLst>
          <pc:docMk/>
          <pc:sldMk cId="1815372936" sldId="304"/>
        </pc:sldMkLst>
      </pc:sldChg>
      <pc:sldChg chg="new">
        <pc:chgData name="Manikandan Krishnankutty" userId="84c5ff3086e49b19" providerId="Windows Live" clId="Web-{F9F9EA14-78FE-4F51-B985-4BA88657A26D}" dt="2024-07-14T10:50:34.852" v="97"/>
        <pc:sldMkLst>
          <pc:docMk/>
          <pc:sldMk cId="3513680697" sldId="305"/>
        </pc:sldMkLst>
      </pc:sldChg>
      <pc:sldChg chg="new">
        <pc:chgData name="Manikandan Krishnankutty" userId="84c5ff3086e49b19" providerId="Windows Live" clId="Web-{F9F9EA14-78FE-4F51-B985-4BA88657A26D}" dt="2024-07-14T10:50:35.258" v="98"/>
        <pc:sldMkLst>
          <pc:docMk/>
          <pc:sldMk cId="914067828" sldId="306"/>
        </pc:sldMkLst>
      </pc:sldChg>
    </pc:docChg>
  </pc:docChgLst>
  <pc:docChgLst>
    <pc:chgData name="Manikandan Krishnankutty" userId="84c5ff3086e49b19" providerId="Windows Live" clId="Web-{DC987782-181D-4C8A-83A1-AFC6E51D5E2B}"/>
    <pc:docChg chg="addSld modSld sldOrd">
      <pc:chgData name="Manikandan Krishnankutty" userId="84c5ff3086e49b19" providerId="Windows Live" clId="Web-{DC987782-181D-4C8A-83A1-AFC6E51D5E2B}" dt="2024-07-20T07:26:56.119" v="115"/>
      <pc:docMkLst>
        <pc:docMk/>
      </pc:docMkLst>
      <pc:sldChg chg="modSp new">
        <pc:chgData name="Manikandan Krishnankutty" userId="84c5ff3086e49b19" providerId="Windows Live" clId="Web-{DC987782-181D-4C8A-83A1-AFC6E51D5E2B}" dt="2024-07-20T06:16:09.090" v="18" actId="20577"/>
        <pc:sldMkLst>
          <pc:docMk/>
          <pc:sldMk cId="3206224805" sldId="341"/>
        </pc:sldMkLst>
        <pc:spChg chg="mod">
          <ac:chgData name="Manikandan Krishnankutty" userId="84c5ff3086e49b19" providerId="Windows Live" clId="Web-{DC987782-181D-4C8A-83A1-AFC6E51D5E2B}" dt="2024-07-20T06:16:09.090" v="18" actId="20577"/>
          <ac:spMkLst>
            <pc:docMk/>
            <pc:sldMk cId="3206224805" sldId="341"/>
            <ac:spMk id="2" creationId="{54CB6A69-DDCB-B44A-2707-766A3272719C}"/>
          </ac:spMkLst>
        </pc:spChg>
      </pc:sldChg>
      <pc:sldChg chg="modSp new ord">
        <pc:chgData name="Manikandan Krishnankutty" userId="84c5ff3086e49b19" providerId="Windows Live" clId="Web-{DC987782-181D-4C8A-83A1-AFC6E51D5E2B}" dt="2024-07-20T07:26:56.119" v="115"/>
        <pc:sldMkLst>
          <pc:docMk/>
          <pc:sldMk cId="2677456515" sldId="342"/>
        </pc:sldMkLst>
        <pc:spChg chg="mod">
          <ac:chgData name="Manikandan Krishnankutty" userId="84c5ff3086e49b19" providerId="Windows Live" clId="Web-{DC987782-181D-4C8A-83A1-AFC6E51D5E2B}" dt="2024-07-20T07:26:43.619" v="113" actId="20577"/>
          <ac:spMkLst>
            <pc:docMk/>
            <pc:sldMk cId="2677456515" sldId="342"/>
            <ac:spMk id="2" creationId="{C14B4A11-03B2-69D0-0D5B-AF45B9BA9E2A}"/>
          </ac:spMkLst>
        </pc:spChg>
        <pc:spChg chg="mod">
          <ac:chgData name="Manikandan Krishnankutty" userId="84c5ff3086e49b19" providerId="Windows Live" clId="Web-{DC987782-181D-4C8A-83A1-AFC6E51D5E2B}" dt="2024-07-20T07:23:17.483" v="62" actId="20577"/>
          <ac:spMkLst>
            <pc:docMk/>
            <pc:sldMk cId="2677456515" sldId="342"/>
            <ac:spMk id="3" creationId="{D1CB7383-AFCC-B5C4-9CA7-708B76BD8070}"/>
          </ac:spMkLst>
        </pc:spChg>
      </pc:sldChg>
      <pc:sldChg chg="modSp new ord">
        <pc:chgData name="Manikandan Krishnankutty" userId="84c5ff3086e49b19" providerId="Windows Live" clId="Web-{DC987782-181D-4C8A-83A1-AFC6E51D5E2B}" dt="2024-07-20T07:26:56.119" v="114"/>
        <pc:sldMkLst>
          <pc:docMk/>
          <pc:sldMk cId="3035924324" sldId="343"/>
        </pc:sldMkLst>
        <pc:spChg chg="mod">
          <ac:chgData name="Manikandan Krishnankutty" userId="84c5ff3086e49b19" providerId="Windows Live" clId="Web-{DC987782-181D-4C8A-83A1-AFC6E51D5E2B}" dt="2024-07-20T07:25:03.549" v="69" actId="20577"/>
          <ac:spMkLst>
            <pc:docMk/>
            <pc:sldMk cId="3035924324" sldId="343"/>
            <ac:spMk id="2" creationId="{587CC0FC-E957-0BDF-C66D-2FD0FFF582F3}"/>
          </ac:spMkLst>
        </pc:spChg>
        <pc:spChg chg="mod">
          <ac:chgData name="Manikandan Krishnankutty" userId="84c5ff3086e49b19" providerId="Windows Live" clId="Web-{DC987782-181D-4C8A-83A1-AFC6E51D5E2B}" dt="2024-07-20T07:25:29.268" v="86" actId="20577"/>
          <ac:spMkLst>
            <pc:docMk/>
            <pc:sldMk cId="3035924324" sldId="343"/>
            <ac:spMk id="3" creationId="{81B61B8B-4B51-36BA-18B6-45CDACFB2CEF}"/>
          </ac:spMkLst>
        </pc:spChg>
      </pc:sldChg>
    </pc:docChg>
  </pc:docChgLst>
  <pc:docChgLst>
    <pc:chgData name="Manikandan Krishnankutty" userId="84c5ff3086e49b19" providerId="Windows Live" clId="Web-{A0A618DB-1A49-400A-AAB5-646BAB5EF3C0}"/>
    <pc:docChg chg="addSld delSld modSld sldOrd">
      <pc:chgData name="Manikandan Krishnankutty" userId="84c5ff3086e49b19" providerId="Windows Live" clId="Web-{A0A618DB-1A49-400A-AAB5-646BAB5EF3C0}" dt="2024-07-19T17:29:17.239" v="553" actId="20577"/>
      <pc:docMkLst>
        <pc:docMk/>
      </pc:docMkLst>
      <pc:sldChg chg="modSp">
        <pc:chgData name="Manikandan Krishnankutty" userId="84c5ff3086e49b19" providerId="Windows Live" clId="Web-{A0A618DB-1A49-400A-AAB5-646BAB5EF3C0}" dt="2024-07-19T16:49:40.375" v="429" actId="20577"/>
        <pc:sldMkLst>
          <pc:docMk/>
          <pc:sldMk cId="109857222" sldId="256"/>
        </pc:sldMkLst>
        <pc:spChg chg="mod">
          <ac:chgData name="Manikandan Krishnankutty" userId="84c5ff3086e49b19" providerId="Windows Live" clId="Web-{A0A618DB-1A49-400A-AAB5-646BAB5EF3C0}" dt="2024-07-19T16:49:40.375" v="429" actId="20577"/>
          <ac:spMkLst>
            <pc:docMk/>
            <pc:sldMk cId="109857222" sldId="256"/>
            <ac:spMk id="2" creationId="{00000000-0000-0000-0000-000000000000}"/>
          </ac:spMkLst>
        </pc:spChg>
      </pc:sldChg>
      <pc:sldChg chg="modSp">
        <pc:chgData name="Manikandan Krishnankutty" userId="84c5ff3086e49b19" providerId="Windows Live" clId="Web-{A0A618DB-1A49-400A-AAB5-646BAB5EF3C0}" dt="2024-07-19T17:09:09.911" v="474" actId="20577"/>
        <pc:sldMkLst>
          <pc:docMk/>
          <pc:sldMk cId="3991574968" sldId="267"/>
        </pc:sldMkLst>
        <pc:spChg chg="mod">
          <ac:chgData name="Manikandan Krishnankutty" userId="84c5ff3086e49b19" providerId="Windows Live" clId="Web-{A0A618DB-1A49-400A-AAB5-646BAB5EF3C0}" dt="2024-07-19T17:09:09.911" v="474" actId="20577"/>
          <ac:spMkLst>
            <pc:docMk/>
            <pc:sldMk cId="3991574968" sldId="267"/>
            <ac:spMk id="3" creationId="{E8B5EF41-5BD3-2BEE-6EFD-902C7FC91A4D}"/>
          </ac:spMkLst>
        </pc:spChg>
      </pc:sldChg>
      <pc:sldChg chg="modSp">
        <pc:chgData name="Manikandan Krishnankutty" userId="84c5ff3086e49b19" providerId="Windows Live" clId="Web-{A0A618DB-1A49-400A-AAB5-646BAB5EF3C0}" dt="2024-07-19T16:46:51.827" v="416" actId="20577"/>
        <pc:sldMkLst>
          <pc:docMk/>
          <pc:sldMk cId="749389801" sldId="277"/>
        </pc:sldMkLst>
        <pc:spChg chg="mod">
          <ac:chgData name="Manikandan Krishnankutty" userId="84c5ff3086e49b19" providerId="Windows Live" clId="Web-{A0A618DB-1A49-400A-AAB5-646BAB5EF3C0}" dt="2024-07-19T16:46:51.827" v="416" actId="20577"/>
          <ac:spMkLst>
            <pc:docMk/>
            <pc:sldMk cId="749389801" sldId="277"/>
            <ac:spMk id="2" creationId="{D55E9123-9BC2-26B1-B325-0359316ED8C7}"/>
          </ac:spMkLst>
        </pc:spChg>
      </pc:sldChg>
      <pc:sldChg chg="modSp">
        <pc:chgData name="Manikandan Krishnankutty" userId="84c5ff3086e49b19" providerId="Windows Live" clId="Web-{A0A618DB-1A49-400A-AAB5-646BAB5EF3C0}" dt="2024-07-19T17:29:17.239" v="553" actId="20577"/>
        <pc:sldMkLst>
          <pc:docMk/>
          <pc:sldMk cId="1511299588" sldId="280"/>
        </pc:sldMkLst>
        <pc:spChg chg="mod">
          <ac:chgData name="Manikandan Krishnankutty" userId="84c5ff3086e49b19" providerId="Windows Live" clId="Web-{A0A618DB-1A49-400A-AAB5-646BAB5EF3C0}" dt="2024-07-19T17:29:17.239" v="553" actId="20577"/>
          <ac:spMkLst>
            <pc:docMk/>
            <pc:sldMk cId="1511299588" sldId="280"/>
            <ac:spMk id="3" creationId="{622D9CAC-6C42-7CCB-0D32-514827C05DDD}"/>
          </ac:spMkLst>
        </pc:spChg>
      </pc:sldChg>
      <pc:sldChg chg="del">
        <pc:chgData name="Manikandan Krishnankutty" userId="84c5ff3086e49b19" providerId="Windows Live" clId="Web-{A0A618DB-1A49-400A-AAB5-646BAB5EF3C0}" dt="2024-07-19T17:06:10.910" v="468"/>
        <pc:sldMkLst>
          <pc:docMk/>
          <pc:sldMk cId="3040248948" sldId="281"/>
        </pc:sldMkLst>
      </pc:sldChg>
      <pc:sldChg chg="del">
        <pc:chgData name="Manikandan Krishnankutty" userId="84c5ff3086e49b19" providerId="Windows Live" clId="Web-{A0A618DB-1A49-400A-AAB5-646BAB5EF3C0}" dt="2024-07-19T17:06:10.910" v="467"/>
        <pc:sldMkLst>
          <pc:docMk/>
          <pc:sldMk cId="794987281" sldId="282"/>
        </pc:sldMkLst>
      </pc:sldChg>
      <pc:sldChg chg="del">
        <pc:chgData name="Manikandan Krishnankutty" userId="84c5ff3086e49b19" providerId="Windows Live" clId="Web-{A0A618DB-1A49-400A-AAB5-646BAB5EF3C0}" dt="2024-07-19T17:06:10.910" v="469"/>
        <pc:sldMkLst>
          <pc:docMk/>
          <pc:sldMk cId="2399129511" sldId="283"/>
        </pc:sldMkLst>
      </pc:sldChg>
      <pc:sldChg chg="del">
        <pc:chgData name="Manikandan Krishnankutty" userId="84c5ff3086e49b19" providerId="Windows Live" clId="Web-{A0A618DB-1A49-400A-AAB5-646BAB5EF3C0}" dt="2024-07-19T17:06:10.910" v="466"/>
        <pc:sldMkLst>
          <pc:docMk/>
          <pc:sldMk cId="1901566283" sldId="293"/>
        </pc:sldMkLst>
      </pc:sldChg>
      <pc:sldChg chg="del">
        <pc:chgData name="Manikandan Krishnankutty" userId="84c5ff3086e49b19" providerId="Windows Live" clId="Web-{A0A618DB-1A49-400A-AAB5-646BAB5EF3C0}" dt="2024-07-19T17:06:10.910" v="465"/>
        <pc:sldMkLst>
          <pc:docMk/>
          <pc:sldMk cId="1490850544" sldId="294"/>
        </pc:sldMkLst>
      </pc:sldChg>
      <pc:sldChg chg="del">
        <pc:chgData name="Manikandan Krishnankutty" userId="84c5ff3086e49b19" providerId="Windows Live" clId="Web-{A0A618DB-1A49-400A-AAB5-646BAB5EF3C0}" dt="2024-07-19T17:06:10.910" v="463"/>
        <pc:sldMkLst>
          <pc:docMk/>
          <pc:sldMk cId="3075365817" sldId="295"/>
        </pc:sldMkLst>
      </pc:sldChg>
      <pc:sldChg chg="del">
        <pc:chgData name="Manikandan Krishnankutty" userId="84c5ff3086e49b19" providerId="Windows Live" clId="Web-{A0A618DB-1A49-400A-AAB5-646BAB5EF3C0}" dt="2024-07-19T17:05:47.675" v="461"/>
        <pc:sldMkLst>
          <pc:docMk/>
          <pc:sldMk cId="3642652776" sldId="296"/>
        </pc:sldMkLst>
      </pc:sldChg>
      <pc:sldChg chg="del">
        <pc:chgData name="Manikandan Krishnankutty" userId="84c5ff3086e49b19" providerId="Windows Live" clId="Web-{A0A618DB-1A49-400A-AAB5-646BAB5EF3C0}" dt="2024-07-19T17:06:10.910" v="464"/>
        <pc:sldMkLst>
          <pc:docMk/>
          <pc:sldMk cId="3867032459" sldId="297"/>
        </pc:sldMkLst>
      </pc:sldChg>
      <pc:sldChg chg="del">
        <pc:chgData name="Manikandan Krishnankutty" userId="84c5ff3086e49b19" providerId="Windows Live" clId="Web-{A0A618DB-1A49-400A-AAB5-646BAB5EF3C0}" dt="2024-07-19T17:06:10.910" v="462"/>
        <pc:sldMkLst>
          <pc:docMk/>
          <pc:sldMk cId="2473335097" sldId="298"/>
        </pc:sldMkLst>
      </pc:sldChg>
      <pc:sldChg chg="del">
        <pc:chgData name="Manikandan Krishnankutty" userId="84c5ff3086e49b19" providerId="Windows Live" clId="Web-{A0A618DB-1A49-400A-AAB5-646BAB5EF3C0}" dt="2024-07-19T17:05:47.675" v="460"/>
        <pc:sldMkLst>
          <pc:docMk/>
          <pc:sldMk cId="206820323" sldId="299"/>
        </pc:sldMkLst>
      </pc:sldChg>
      <pc:sldChg chg="del">
        <pc:chgData name="Manikandan Krishnankutty" userId="84c5ff3086e49b19" providerId="Windows Live" clId="Web-{A0A618DB-1A49-400A-AAB5-646BAB5EF3C0}" dt="2024-07-19T17:05:47.675" v="459"/>
        <pc:sldMkLst>
          <pc:docMk/>
          <pc:sldMk cId="2505121596" sldId="300"/>
        </pc:sldMkLst>
      </pc:sldChg>
      <pc:sldChg chg="del">
        <pc:chgData name="Manikandan Krishnankutty" userId="84c5ff3086e49b19" providerId="Windows Live" clId="Web-{A0A618DB-1A49-400A-AAB5-646BAB5EF3C0}" dt="2024-07-19T17:05:47.675" v="458"/>
        <pc:sldMkLst>
          <pc:docMk/>
          <pc:sldMk cId="2681782897" sldId="301"/>
        </pc:sldMkLst>
      </pc:sldChg>
      <pc:sldChg chg="del">
        <pc:chgData name="Manikandan Krishnankutty" userId="84c5ff3086e49b19" providerId="Windows Live" clId="Web-{A0A618DB-1A49-400A-AAB5-646BAB5EF3C0}" dt="2024-07-19T17:05:44.612" v="457"/>
        <pc:sldMkLst>
          <pc:docMk/>
          <pc:sldMk cId="1810609271" sldId="302"/>
        </pc:sldMkLst>
      </pc:sldChg>
      <pc:sldChg chg="del">
        <pc:chgData name="Manikandan Krishnankutty" userId="84c5ff3086e49b19" providerId="Windows Live" clId="Web-{A0A618DB-1A49-400A-AAB5-646BAB5EF3C0}" dt="2024-07-19T17:05:44.612" v="456"/>
        <pc:sldMkLst>
          <pc:docMk/>
          <pc:sldMk cId="1985546317" sldId="303"/>
        </pc:sldMkLst>
      </pc:sldChg>
      <pc:sldChg chg="del">
        <pc:chgData name="Manikandan Krishnankutty" userId="84c5ff3086e49b19" providerId="Windows Live" clId="Web-{A0A618DB-1A49-400A-AAB5-646BAB5EF3C0}" dt="2024-07-19T17:05:44.612" v="455"/>
        <pc:sldMkLst>
          <pc:docMk/>
          <pc:sldMk cId="1815372936" sldId="304"/>
        </pc:sldMkLst>
      </pc:sldChg>
      <pc:sldChg chg="del">
        <pc:chgData name="Manikandan Krishnankutty" userId="84c5ff3086e49b19" providerId="Windows Live" clId="Web-{A0A618DB-1A49-400A-AAB5-646BAB5EF3C0}" dt="2024-07-19T17:05:44.612" v="454"/>
        <pc:sldMkLst>
          <pc:docMk/>
          <pc:sldMk cId="3513680697" sldId="305"/>
        </pc:sldMkLst>
      </pc:sldChg>
      <pc:sldChg chg="del">
        <pc:chgData name="Manikandan Krishnankutty" userId="84c5ff3086e49b19" providerId="Windows Live" clId="Web-{A0A618DB-1A49-400A-AAB5-646BAB5EF3C0}" dt="2024-07-19T17:05:44.612" v="453"/>
        <pc:sldMkLst>
          <pc:docMk/>
          <pc:sldMk cId="914067828" sldId="306"/>
        </pc:sldMkLst>
      </pc:sldChg>
      <pc:sldChg chg="del">
        <pc:chgData name="Manikandan Krishnankutty" userId="84c5ff3086e49b19" providerId="Windows Live" clId="Web-{A0A618DB-1A49-400A-AAB5-646BAB5EF3C0}" dt="2024-07-19T17:05:44.612" v="452"/>
        <pc:sldMkLst>
          <pc:docMk/>
          <pc:sldMk cId="3452669288" sldId="307"/>
        </pc:sldMkLst>
      </pc:sldChg>
      <pc:sldChg chg="modNotes">
        <pc:chgData name="Manikandan Krishnankutty" userId="84c5ff3086e49b19" providerId="Windows Live" clId="Web-{A0A618DB-1A49-400A-AAB5-646BAB5EF3C0}" dt="2024-07-19T16:47:53.312" v="422"/>
        <pc:sldMkLst>
          <pc:docMk/>
          <pc:sldMk cId="2180706833" sldId="313"/>
        </pc:sldMkLst>
      </pc:sldChg>
      <pc:sldChg chg="modSp new">
        <pc:chgData name="Manikandan Krishnankutty" userId="84c5ff3086e49b19" providerId="Windows Live" clId="Web-{A0A618DB-1A49-400A-AAB5-646BAB5EF3C0}" dt="2024-07-19T15:34:08.680" v="73" actId="20577"/>
        <pc:sldMkLst>
          <pc:docMk/>
          <pc:sldMk cId="1922343222" sldId="330"/>
        </pc:sldMkLst>
        <pc:spChg chg="mod">
          <ac:chgData name="Manikandan Krishnankutty" userId="84c5ff3086e49b19" providerId="Windows Live" clId="Web-{A0A618DB-1A49-400A-AAB5-646BAB5EF3C0}" dt="2024-07-19T15:33:30.211" v="45" actId="20577"/>
          <ac:spMkLst>
            <pc:docMk/>
            <pc:sldMk cId="1922343222" sldId="330"/>
            <ac:spMk id="2" creationId="{48BF42C5-2204-E4FB-BB53-2CA29C4F956C}"/>
          </ac:spMkLst>
        </pc:spChg>
        <pc:spChg chg="mod">
          <ac:chgData name="Manikandan Krishnankutty" userId="84c5ff3086e49b19" providerId="Windows Live" clId="Web-{A0A618DB-1A49-400A-AAB5-646BAB5EF3C0}" dt="2024-07-19T15:34:08.680" v="73" actId="20577"/>
          <ac:spMkLst>
            <pc:docMk/>
            <pc:sldMk cId="1922343222" sldId="330"/>
            <ac:spMk id="3" creationId="{AA73A9B5-FC74-E649-7BF0-FE8362AD3422}"/>
          </ac:spMkLst>
        </pc:spChg>
      </pc:sldChg>
      <pc:sldChg chg="modSp new">
        <pc:chgData name="Manikandan Krishnankutty" userId="84c5ff3086e49b19" providerId="Windows Live" clId="Web-{A0A618DB-1A49-400A-AAB5-646BAB5EF3C0}" dt="2024-07-19T15:37:51.199" v="112" actId="20577"/>
        <pc:sldMkLst>
          <pc:docMk/>
          <pc:sldMk cId="1416794883" sldId="331"/>
        </pc:sldMkLst>
        <pc:spChg chg="mod">
          <ac:chgData name="Manikandan Krishnankutty" userId="84c5ff3086e49b19" providerId="Windows Live" clId="Web-{A0A618DB-1A49-400A-AAB5-646BAB5EF3C0}" dt="2024-07-19T15:34:23.149" v="74" actId="20577"/>
          <ac:spMkLst>
            <pc:docMk/>
            <pc:sldMk cId="1416794883" sldId="331"/>
            <ac:spMk id="2" creationId="{C09AE47A-3846-2EC3-6EE7-D642C8F74B01}"/>
          </ac:spMkLst>
        </pc:spChg>
        <pc:spChg chg="mod">
          <ac:chgData name="Manikandan Krishnankutty" userId="84c5ff3086e49b19" providerId="Windows Live" clId="Web-{A0A618DB-1A49-400A-AAB5-646BAB5EF3C0}" dt="2024-07-19T15:37:51.199" v="112" actId="20577"/>
          <ac:spMkLst>
            <pc:docMk/>
            <pc:sldMk cId="1416794883" sldId="331"/>
            <ac:spMk id="3" creationId="{CF680A41-28FF-8335-C20F-1FDA763EEAA0}"/>
          </ac:spMkLst>
        </pc:spChg>
      </pc:sldChg>
      <pc:sldChg chg="addSp delSp modSp new modNotes">
        <pc:chgData name="Manikandan Krishnankutty" userId="84c5ff3086e49b19" providerId="Windows Live" clId="Web-{A0A618DB-1A49-400A-AAB5-646BAB5EF3C0}" dt="2024-07-19T15:49:01.504" v="212" actId="1076"/>
        <pc:sldMkLst>
          <pc:docMk/>
          <pc:sldMk cId="4235503300" sldId="332"/>
        </pc:sldMkLst>
        <pc:spChg chg="mod">
          <ac:chgData name="Manikandan Krishnankutty" userId="84c5ff3086e49b19" providerId="Windows Live" clId="Web-{A0A618DB-1A49-400A-AAB5-646BAB5EF3C0}" dt="2024-07-19T15:47:47.925" v="191" actId="20577"/>
          <ac:spMkLst>
            <pc:docMk/>
            <pc:sldMk cId="4235503300" sldId="332"/>
            <ac:spMk id="2" creationId="{3C886BA8-6293-33A8-6890-124905E31917}"/>
          </ac:spMkLst>
        </pc:spChg>
        <pc:spChg chg="add del mod">
          <ac:chgData name="Manikandan Krishnankutty" userId="84c5ff3086e49b19" providerId="Windows Live" clId="Web-{A0A618DB-1A49-400A-AAB5-646BAB5EF3C0}" dt="2024-07-19T15:48:42.051" v="209" actId="20577"/>
          <ac:spMkLst>
            <pc:docMk/>
            <pc:sldMk cId="4235503300" sldId="332"/>
            <ac:spMk id="3" creationId="{A4A8989F-0492-C5CD-378A-70F49F74AE52}"/>
          </ac:spMkLst>
        </pc:spChg>
        <pc:picChg chg="add del mod ord">
          <ac:chgData name="Manikandan Krishnankutty" userId="84c5ff3086e49b19" providerId="Windows Live" clId="Web-{A0A618DB-1A49-400A-AAB5-646BAB5EF3C0}" dt="2024-07-19T15:47:31.722" v="186"/>
          <ac:picMkLst>
            <pc:docMk/>
            <pc:sldMk cId="4235503300" sldId="332"/>
            <ac:picMk id="4" creationId="{3E06B8F2-FDB3-138A-2AAB-7748D7C7C29A}"/>
          </ac:picMkLst>
        </pc:picChg>
        <pc:picChg chg="add mod">
          <ac:chgData name="Manikandan Krishnankutty" userId="84c5ff3086e49b19" providerId="Windows Live" clId="Web-{A0A618DB-1A49-400A-AAB5-646BAB5EF3C0}" dt="2024-07-19T15:49:01.504" v="212" actId="1076"/>
          <ac:picMkLst>
            <pc:docMk/>
            <pc:sldMk cId="4235503300" sldId="332"/>
            <ac:picMk id="5" creationId="{C7F8C2B0-D955-E81C-1D9C-BFDE3BD63082}"/>
          </ac:picMkLst>
        </pc:picChg>
      </pc:sldChg>
      <pc:sldChg chg="modSp new ord">
        <pc:chgData name="Manikandan Krishnankutty" userId="84c5ff3086e49b19" providerId="Windows Live" clId="Web-{A0A618DB-1A49-400A-AAB5-646BAB5EF3C0}" dt="2024-07-19T16:39:28.370" v="346"/>
        <pc:sldMkLst>
          <pc:docMk/>
          <pc:sldMk cId="295875567" sldId="333"/>
        </pc:sldMkLst>
        <pc:spChg chg="mod">
          <ac:chgData name="Manikandan Krishnankutty" userId="84c5ff3086e49b19" providerId="Windows Live" clId="Web-{A0A618DB-1A49-400A-AAB5-646BAB5EF3C0}" dt="2024-07-19T15:50:52.911" v="222" actId="20577"/>
          <ac:spMkLst>
            <pc:docMk/>
            <pc:sldMk cId="295875567" sldId="333"/>
            <ac:spMk id="2" creationId="{C51E2B5A-40F8-74CD-ED97-1F5FB7ED1E2E}"/>
          </ac:spMkLst>
        </pc:spChg>
        <pc:spChg chg="mod">
          <ac:chgData name="Manikandan Krishnankutty" userId="84c5ff3086e49b19" providerId="Windows Live" clId="Web-{A0A618DB-1A49-400A-AAB5-646BAB5EF3C0}" dt="2024-07-19T15:50:50.099" v="219" actId="20577"/>
          <ac:spMkLst>
            <pc:docMk/>
            <pc:sldMk cId="295875567" sldId="333"/>
            <ac:spMk id="3" creationId="{64F1CA7B-C270-720E-B646-6F5F7F8EB720}"/>
          </ac:spMkLst>
        </pc:spChg>
      </pc:sldChg>
      <pc:sldChg chg="modSp new">
        <pc:chgData name="Manikandan Krishnankutty" userId="84c5ff3086e49b19" providerId="Windows Live" clId="Web-{A0A618DB-1A49-400A-AAB5-646BAB5EF3C0}" dt="2024-07-19T16:07:12.406" v="262" actId="20577"/>
        <pc:sldMkLst>
          <pc:docMk/>
          <pc:sldMk cId="2400049179" sldId="334"/>
        </pc:sldMkLst>
        <pc:spChg chg="mod">
          <ac:chgData name="Manikandan Krishnankutty" userId="84c5ff3086e49b19" providerId="Windows Live" clId="Web-{A0A618DB-1A49-400A-AAB5-646BAB5EF3C0}" dt="2024-07-19T16:00:44.887" v="247" actId="20577"/>
          <ac:spMkLst>
            <pc:docMk/>
            <pc:sldMk cId="2400049179" sldId="334"/>
            <ac:spMk id="2" creationId="{4A80B720-5830-EE33-02D7-C9F9D7B380A9}"/>
          </ac:spMkLst>
        </pc:spChg>
        <pc:spChg chg="mod">
          <ac:chgData name="Manikandan Krishnankutty" userId="84c5ff3086e49b19" providerId="Windows Live" clId="Web-{A0A618DB-1A49-400A-AAB5-646BAB5EF3C0}" dt="2024-07-19T16:07:12.406" v="262" actId="20577"/>
          <ac:spMkLst>
            <pc:docMk/>
            <pc:sldMk cId="2400049179" sldId="334"/>
            <ac:spMk id="3" creationId="{DC59CC0F-66E6-82E4-54A6-CC660575ED29}"/>
          </ac:spMkLst>
        </pc:spChg>
      </pc:sldChg>
      <pc:sldChg chg="modSp new">
        <pc:chgData name="Manikandan Krishnankutty" userId="84c5ff3086e49b19" providerId="Windows Live" clId="Web-{A0A618DB-1A49-400A-AAB5-646BAB5EF3C0}" dt="2024-07-19T16:12:03.315" v="308" actId="20577"/>
        <pc:sldMkLst>
          <pc:docMk/>
          <pc:sldMk cId="100880867" sldId="335"/>
        </pc:sldMkLst>
        <pc:spChg chg="mod">
          <ac:chgData name="Manikandan Krishnankutty" userId="84c5ff3086e49b19" providerId="Windows Live" clId="Web-{A0A618DB-1A49-400A-AAB5-646BAB5EF3C0}" dt="2024-07-19T16:12:03.315" v="308" actId="20577"/>
          <ac:spMkLst>
            <pc:docMk/>
            <pc:sldMk cId="100880867" sldId="335"/>
            <ac:spMk id="2" creationId="{CF99A269-43FF-5645-CF32-0FD05DBF8CBC}"/>
          </ac:spMkLst>
        </pc:spChg>
        <pc:spChg chg="mod">
          <ac:chgData name="Manikandan Krishnankutty" userId="84c5ff3086e49b19" providerId="Windows Live" clId="Web-{A0A618DB-1A49-400A-AAB5-646BAB5EF3C0}" dt="2024-07-19T16:11:34.502" v="304" actId="20577"/>
          <ac:spMkLst>
            <pc:docMk/>
            <pc:sldMk cId="100880867" sldId="335"/>
            <ac:spMk id="3" creationId="{47AEEEB0-4ACF-5F0F-CC06-B3167DEFBFC4}"/>
          </ac:spMkLst>
        </pc:spChg>
      </pc:sldChg>
      <pc:sldChg chg="modSp new">
        <pc:chgData name="Manikandan Krishnankutty" userId="84c5ff3086e49b19" providerId="Windows Live" clId="Web-{A0A618DB-1A49-400A-AAB5-646BAB5EF3C0}" dt="2024-07-19T16:13:46.660" v="334" actId="20577"/>
        <pc:sldMkLst>
          <pc:docMk/>
          <pc:sldMk cId="2804202068" sldId="336"/>
        </pc:sldMkLst>
        <pc:spChg chg="mod">
          <ac:chgData name="Manikandan Krishnankutty" userId="84c5ff3086e49b19" providerId="Windows Live" clId="Web-{A0A618DB-1A49-400A-AAB5-646BAB5EF3C0}" dt="2024-07-19T16:11:58.284" v="306" actId="20577"/>
          <ac:spMkLst>
            <pc:docMk/>
            <pc:sldMk cId="2804202068" sldId="336"/>
            <ac:spMk id="2" creationId="{328FD14E-5A79-F54B-F761-A416A0AF457C}"/>
          </ac:spMkLst>
        </pc:spChg>
        <pc:spChg chg="mod">
          <ac:chgData name="Manikandan Krishnankutty" userId="84c5ff3086e49b19" providerId="Windows Live" clId="Web-{A0A618DB-1A49-400A-AAB5-646BAB5EF3C0}" dt="2024-07-19T16:13:46.660" v="334" actId="20577"/>
          <ac:spMkLst>
            <pc:docMk/>
            <pc:sldMk cId="2804202068" sldId="336"/>
            <ac:spMk id="3" creationId="{19886F18-CCD1-F243-C998-945D68EDF63A}"/>
          </ac:spMkLst>
        </pc:spChg>
      </pc:sldChg>
      <pc:sldChg chg="addSp delSp modSp new ord modNotes">
        <pc:chgData name="Manikandan Krishnankutty" userId="84c5ff3086e49b19" providerId="Windows Live" clId="Web-{A0A618DB-1A49-400A-AAB5-646BAB5EF3C0}" dt="2024-07-19T16:45:59.311" v="415"/>
        <pc:sldMkLst>
          <pc:docMk/>
          <pc:sldMk cId="3820394909" sldId="337"/>
        </pc:sldMkLst>
        <pc:spChg chg="mod">
          <ac:chgData name="Manikandan Krishnankutty" userId="84c5ff3086e49b19" providerId="Windows Live" clId="Web-{A0A618DB-1A49-400A-AAB5-646BAB5EF3C0}" dt="2024-07-19T16:44:00.685" v="374" actId="20577"/>
          <ac:spMkLst>
            <pc:docMk/>
            <pc:sldMk cId="3820394909" sldId="337"/>
            <ac:spMk id="2" creationId="{F0FD9E50-9029-8D24-E7C7-B6EC0743006F}"/>
          </ac:spMkLst>
        </pc:spChg>
        <pc:spChg chg="del">
          <ac:chgData name="Manikandan Krishnankutty" userId="84c5ff3086e49b19" providerId="Windows Live" clId="Web-{A0A618DB-1A49-400A-AAB5-646BAB5EF3C0}" dt="2024-07-19T16:37:50.431" v="336"/>
          <ac:spMkLst>
            <pc:docMk/>
            <pc:sldMk cId="3820394909" sldId="337"/>
            <ac:spMk id="3" creationId="{35AC4A28-804B-66F3-085E-A94C61F1C8CD}"/>
          </ac:spMkLst>
        </pc:spChg>
        <pc:picChg chg="add mod ord">
          <ac:chgData name="Manikandan Krishnankutty" userId="84c5ff3086e49b19" providerId="Windows Live" clId="Web-{A0A618DB-1A49-400A-AAB5-646BAB5EF3C0}" dt="2024-07-19T16:38:53.369" v="341" actId="14100"/>
          <ac:picMkLst>
            <pc:docMk/>
            <pc:sldMk cId="3820394909" sldId="337"/>
            <ac:picMk id="4" creationId="{939CD858-6298-8542-10DA-71D44CD47F6E}"/>
          </ac:picMkLst>
        </pc:picChg>
        <pc:picChg chg="add mod">
          <ac:chgData name="Manikandan Krishnankutty" userId="84c5ff3086e49b19" providerId="Windows Live" clId="Web-{A0A618DB-1A49-400A-AAB5-646BAB5EF3C0}" dt="2024-07-19T16:44:08.013" v="375" actId="1076"/>
          <ac:picMkLst>
            <pc:docMk/>
            <pc:sldMk cId="3820394909" sldId="337"/>
            <ac:picMk id="5" creationId="{11EA16C9-210C-1E50-6E23-826E8ACEE58F}"/>
          </ac:picMkLst>
        </pc:picChg>
      </pc:sldChg>
      <pc:sldChg chg="modSp new">
        <pc:chgData name="Manikandan Krishnankutty" userId="84c5ff3086e49b19" providerId="Windows Live" clId="Web-{A0A618DB-1A49-400A-AAB5-646BAB5EF3C0}" dt="2024-07-19T16:53:24.612" v="451" actId="20577"/>
        <pc:sldMkLst>
          <pc:docMk/>
          <pc:sldMk cId="412310061" sldId="338"/>
        </pc:sldMkLst>
        <pc:spChg chg="mod">
          <ac:chgData name="Manikandan Krishnankutty" userId="84c5ff3086e49b19" providerId="Windows Live" clId="Web-{A0A618DB-1A49-400A-AAB5-646BAB5EF3C0}" dt="2024-07-19T16:52:00.173" v="438" actId="20577"/>
          <ac:spMkLst>
            <pc:docMk/>
            <pc:sldMk cId="412310061" sldId="338"/>
            <ac:spMk id="2" creationId="{5CC85D68-F404-EF77-19FD-8FDA4DA5FFA4}"/>
          </ac:spMkLst>
        </pc:spChg>
        <pc:spChg chg="mod">
          <ac:chgData name="Manikandan Krishnankutty" userId="84c5ff3086e49b19" providerId="Windows Live" clId="Web-{A0A618DB-1A49-400A-AAB5-646BAB5EF3C0}" dt="2024-07-19T16:53:24.612" v="451" actId="20577"/>
          <ac:spMkLst>
            <pc:docMk/>
            <pc:sldMk cId="412310061" sldId="338"/>
            <ac:spMk id="3" creationId="{AAB43840-223D-FAEF-E39D-586913C49DA4}"/>
          </ac:spMkLst>
        </pc:spChg>
      </pc:sldChg>
      <pc:sldChg chg="add replId modNotes">
        <pc:chgData name="Manikandan Krishnankutty" userId="84c5ff3086e49b19" providerId="Windows Live" clId="Web-{A0A618DB-1A49-400A-AAB5-646BAB5EF3C0}" dt="2024-07-19T17:16:05.136" v="488"/>
        <pc:sldMkLst>
          <pc:docMk/>
          <pc:sldMk cId="610971285" sldId="339"/>
        </pc:sldMkLst>
      </pc:sldChg>
    </pc:docChg>
  </pc:docChgLst>
  <pc:docChgLst>
    <pc:chgData name="Manikandan Krishnankutty" userId="84c5ff3086e49b19" providerId="Windows Live" clId="Web-{5C8D585E-9F8D-49F2-99F3-A3203A64D28F}"/>
    <pc:docChg chg="modSld">
      <pc:chgData name="Manikandan Krishnankutty" userId="84c5ff3086e49b19" providerId="Windows Live" clId="Web-{5C8D585E-9F8D-49F2-99F3-A3203A64D28F}" dt="2024-07-20T10:53:34.417" v="239"/>
      <pc:docMkLst>
        <pc:docMk/>
      </pc:docMkLst>
      <pc:sldChg chg="addSp modSp mod setBg">
        <pc:chgData name="Manikandan Krishnankutty" userId="84c5ff3086e49b19" providerId="Windows Live" clId="Web-{5C8D585E-9F8D-49F2-99F3-A3203A64D28F}" dt="2024-07-20T10:40:21.024" v="3" actId="20577"/>
        <pc:sldMkLst>
          <pc:docMk/>
          <pc:sldMk cId="2180706833" sldId="313"/>
        </pc:sldMkLst>
        <pc:spChg chg="mod">
          <ac:chgData name="Manikandan Krishnankutty" userId="84c5ff3086e49b19" providerId="Windows Live" clId="Web-{5C8D585E-9F8D-49F2-99F3-A3203A64D28F}" dt="2024-07-20T10:40:10.180" v="0"/>
          <ac:spMkLst>
            <pc:docMk/>
            <pc:sldMk cId="2180706833" sldId="313"/>
            <ac:spMk id="2" creationId="{86761C33-F15D-47B6-C344-61CB71116687}"/>
          </ac:spMkLst>
        </pc:spChg>
        <pc:spChg chg="mod">
          <ac:chgData name="Manikandan Krishnankutty" userId="84c5ff3086e49b19" providerId="Windows Live" clId="Web-{5C8D585E-9F8D-49F2-99F3-A3203A64D28F}" dt="2024-07-20T10:40:21.024" v="3" actId="20577"/>
          <ac:spMkLst>
            <pc:docMk/>
            <pc:sldMk cId="2180706833" sldId="313"/>
            <ac:spMk id="3" creationId="{52477BC0-690C-82A1-814C-7A7E3798FB4A}"/>
          </ac:spMkLst>
        </pc:spChg>
        <pc:spChg chg="add">
          <ac:chgData name="Manikandan Krishnankutty" userId="84c5ff3086e49b19" providerId="Windows Live" clId="Web-{5C8D585E-9F8D-49F2-99F3-A3203A64D28F}" dt="2024-07-20T10:40:10.180" v="0"/>
          <ac:spMkLst>
            <pc:docMk/>
            <pc:sldMk cId="2180706833" sldId="313"/>
            <ac:spMk id="8" creationId="{777A147A-9ED8-46B4-8660-1B3C2AA880B5}"/>
          </ac:spMkLst>
        </pc:spChg>
        <pc:spChg chg="add">
          <ac:chgData name="Manikandan Krishnankutty" userId="84c5ff3086e49b19" providerId="Windows Live" clId="Web-{5C8D585E-9F8D-49F2-99F3-A3203A64D28F}" dt="2024-07-20T10:40:10.180" v="0"/>
          <ac:spMkLst>
            <pc:docMk/>
            <pc:sldMk cId="2180706833" sldId="313"/>
            <ac:spMk id="10" creationId="{5D6C15A0-C087-4593-8414-2B4EC1CDC3DE}"/>
          </ac:spMkLst>
        </pc:spChg>
      </pc:sldChg>
      <pc:sldChg chg="addSp modSp mod setBg">
        <pc:chgData name="Manikandan Krishnankutty" userId="84c5ff3086e49b19" providerId="Windows Live" clId="Web-{5C8D585E-9F8D-49F2-99F3-A3203A64D28F}" dt="2024-07-20T10:40:33.150" v="7" actId="20577"/>
        <pc:sldMkLst>
          <pc:docMk/>
          <pc:sldMk cId="4282059177" sldId="321"/>
        </pc:sldMkLst>
        <pc:spChg chg="mod">
          <ac:chgData name="Manikandan Krishnankutty" userId="84c5ff3086e49b19" providerId="Windows Live" clId="Web-{5C8D585E-9F8D-49F2-99F3-A3203A64D28F}" dt="2024-07-20T10:40:27.884" v="4"/>
          <ac:spMkLst>
            <pc:docMk/>
            <pc:sldMk cId="4282059177" sldId="321"/>
            <ac:spMk id="2" creationId="{86761C33-F15D-47B6-C344-61CB71116687}"/>
          </ac:spMkLst>
        </pc:spChg>
        <pc:spChg chg="mod">
          <ac:chgData name="Manikandan Krishnankutty" userId="84c5ff3086e49b19" providerId="Windows Live" clId="Web-{5C8D585E-9F8D-49F2-99F3-A3203A64D28F}" dt="2024-07-20T10:40:33.150" v="7" actId="20577"/>
          <ac:spMkLst>
            <pc:docMk/>
            <pc:sldMk cId="4282059177" sldId="321"/>
            <ac:spMk id="3" creationId="{52477BC0-690C-82A1-814C-7A7E3798FB4A}"/>
          </ac:spMkLst>
        </pc:spChg>
        <pc:spChg chg="add">
          <ac:chgData name="Manikandan Krishnankutty" userId="84c5ff3086e49b19" providerId="Windows Live" clId="Web-{5C8D585E-9F8D-49F2-99F3-A3203A64D28F}" dt="2024-07-20T10:40:27.884" v="4"/>
          <ac:spMkLst>
            <pc:docMk/>
            <pc:sldMk cId="4282059177" sldId="321"/>
            <ac:spMk id="8" creationId="{777A147A-9ED8-46B4-8660-1B3C2AA880B5}"/>
          </ac:spMkLst>
        </pc:spChg>
        <pc:spChg chg="add">
          <ac:chgData name="Manikandan Krishnankutty" userId="84c5ff3086e49b19" providerId="Windows Live" clId="Web-{5C8D585E-9F8D-49F2-99F3-A3203A64D28F}" dt="2024-07-20T10:40:27.884" v="4"/>
          <ac:spMkLst>
            <pc:docMk/>
            <pc:sldMk cId="4282059177" sldId="321"/>
            <ac:spMk id="10" creationId="{5D6C15A0-C087-4593-8414-2B4EC1CDC3DE}"/>
          </ac:spMkLst>
        </pc:spChg>
      </pc:sldChg>
      <pc:sldChg chg="addSp modSp mod setBg">
        <pc:chgData name="Manikandan Krishnankutty" userId="84c5ff3086e49b19" providerId="Windows Live" clId="Web-{5C8D585E-9F8D-49F2-99F3-A3203A64D28F}" dt="2024-07-20T10:40:50.041" v="8"/>
        <pc:sldMkLst>
          <pc:docMk/>
          <pc:sldMk cId="3278765511" sldId="322"/>
        </pc:sldMkLst>
        <pc:spChg chg="mod">
          <ac:chgData name="Manikandan Krishnankutty" userId="84c5ff3086e49b19" providerId="Windows Live" clId="Web-{5C8D585E-9F8D-49F2-99F3-A3203A64D28F}" dt="2024-07-20T10:40:50.041" v="8"/>
          <ac:spMkLst>
            <pc:docMk/>
            <pc:sldMk cId="3278765511" sldId="322"/>
            <ac:spMk id="2" creationId="{86761C33-F15D-47B6-C344-61CB71116687}"/>
          </ac:spMkLst>
        </pc:spChg>
        <pc:spChg chg="mod">
          <ac:chgData name="Manikandan Krishnankutty" userId="84c5ff3086e49b19" providerId="Windows Live" clId="Web-{5C8D585E-9F8D-49F2-99F3-A3203A64D28F}" dt="2024-07-20T10:40:50.041" v="8"/>
          <ac:spMkLst>
            <pc:docMk/>
            <pc:sldMk cId="3278765511" sldId="322"/>
            <ac:spMk id="3" creationId="{52477BC0-690C-82A1-814C-7A7E3798FB4A}"/>
          </ac:spMkLst>
        </pc:spChg>
        <pc:spChg chg="add">
          <ac:chgData name="Manikandan Krishnankutty" userId="84c5ff3086e49b19" providerId="Windows Live" clId="Web-{5C8D585E-9F8D-49F2-99F3-A3203A64D28F}" dt="2024-07-20T10:40:50.041" v="8"/>
          <ac:spMkLst>
            <pc:docMk/>
            <pc:sldMk cId="3278765511" sldId="322"/>
            <ac:spMk id="8" creationId="{777A147A-9ED8-46B4-8660-1B3C2AA880B5}"/>
          </ac:spMkLst>
        </pc:spChg>
        <pc:spChg chg="add">
          <ac:chgData name="Manikandan Krishnankutty" userId="84c5ff3086e49b19" providerId="Windows Live" clId="Web-{5C8D585E-9F8D-49F2-99F3-A3203A64D28F}" dt="2024-07-20T10:40:50.041" v="8"/>
          <ac:spMkLst>
            <pc:docMk/>
            <pc:sldMk cId="3278765511" sldId="322"/>
            <ac:spMk id="10" creationId="{5D6C15A0-C087-4593-8414-2B4EC1CDC3DE}"/>
          </ac:spMkLst>
        </pc:spChg>
      </pc:sldChg>
      <pc:sldChg chg="addSp delSp modSp mod setBg">
        <pc:chgData name="Manikandan Krishnankutty" userId="84c5ff3086e49b19" providerId="Windows Live" clId="Web-{5C8D585E-9F8D-49F2-99F3-A3203A64D28F}" dt="2024-07-20T10:42:58.203" v="17"/>
        <pc:sldMkLst>
          <pc:docMk/>
          <pc:sldMk cId="1926470474" sldId="326"/>
        </pc:sldMkLst>
        <pc:spChg chg="mod">
          <ac:chgData name="Manikandan Krishnankutty" userId="84c5ff3086e49b19" providerId="Windows Live" clId="Web-{5C8D585E-9F8D-49F2-99F3-A3203A64D28F}" dt="2024-07-20T10:42:58.203" v="17"/>
          <ac:spMkLst>
            <pc:docMk/>
            <pc:sldMk cId="1926470474" sldId="326"/>
            <ac:spMk id="2" creationId="{8ED2083B-E7D0-C12A-5EDA-BE25C373CC51}"/>
          </ac:spMkLst>
        </pc:spChg>
        <pc:spChg chg="mod">
          <ac:chgData name="Manikandan Krishnankutty" userId="84c5ff3086e49b19" providerId="Windows Live" clId="Web-{5C8D585E-9F8D-49F2-99F3-A3203A64D28F}" dt="2024-07-20T10:42:58.203" v="17"/>
          <ac:spMkLst>
            <pc:docMk/>
            <pc:sldMk cId="1926470474" sldId="326"/>
            <ac:spMk id="3" creationId="{B56EE26C-E939-2EA6-7885-3840898C2617}"/>
          </ac:spMkLst>
        </pc:spChg>
        <pc:spChg chg="add del">
          <ac:chgData name="Manikandan Krishnankutty" userId="84c5ff3086e49b19" providerId="Windows Live" clId="Web-{5C8D585E-9F8D-49F2-99F3-A3203A64D28F}" dt="2024-07-20T10:42:46.390" v="10"/>
          <ac:spMkLst>
            <pc:docMk/>
            <pc:sldMk cId="1926470474" sldId="326"/>
            <ac:spMk id="9" creationId="{2B97F24A-32CE-4C1C-A50D-3016B394DCFB}"/>
          </ac:spMkLst>
        </pc:spChg>
        <pc:spChg chg="add del">
          <ac:chgData name="Manikandan Krishnankutty" userId="84c5ff3086e49b19" providerId="Windows Live" clId="Web-{5C8D585E-9F8D-49F2-99F3-A3203A64D28F}" dt="2024-07-20T10:42:46.390" v="10"/>
          <ac:spMkLst>
            <pc:docMk/>
            <pc:sldMk cId="1926470474" sldId="326"/>
            <ac:spMk id="11" creationId="{CD8B4F24-440B-49E9-B85D-733523DC064B}"/>
          </ac:spMkLst>
        </pc:spChg>
        <pc:spChg chg="add del">
          <ac:chgData name="Manikandan Krishnankutty" userId="84c5ff3086e49b19" providerId="Windows Live" clId="Web-{5C8D585E-9F8D-49F2-99F3-A3203A64D28F}" dt="2024-07-20T10:42:49.421" v="12"/>
          <ac:spMkLst>
            <pc:docMk/>
            <pc:sldMk cId="1926470474" sldId="326"/>
            <ac:spMk id="13" creationId="{32AEEBC8-9D30-42EF-95F2-386C2653FBF0}"/>
          </ac:spMkLst>
        </pc:spChg>
        <pc:spChg chg="add del">
          <ac:chgData name="Manikandan Krishnankutty" userId="84c5ff3086e49b19" providerId="Windows Live" clId="Web-{5C8D585E-9F8D-49F2-99F3-A3203A64D28F}" dt="2024-07-20T10:42:49.421" v="12"/>
          <ac:spMkLst>
            <pc:docMk/>
            <pc:sldMk cId="1926470474" sldId="326"/>
            <ac:spMk id="14" creationId="{2E92FA66-67D7-4CB4-94D3-E643A9AD4757}"/>
          </ac:spMkLst>
        </pc:spChg>
        <pc:spChg chg="add del">
          <ac:chgData name="Manikandan Krishnankutty" userId="84c5ff3086e49b19" providerId="Windows Live" clId="Web-{5C8D585E-9F8D-49F2-99F3-A3203A64D28F}" dt="2024-07-20T10:42:53.656" v="14"/>
          <ac:spMkLst>
            <pc:docMk/>
            <pc:sldMk cId="1926470474" sldId="326"/>
            <ac:spMk id="16" creationId="{2B97F24A-32CE-4C1C-A50D-3016B394DCFB}"/>
          </ac:spMkLst>
        </pc:spChg>
        <pc:spChg chg="add del">
          <ac:chgData name="Manikandan Krishnankutty" userId="84c5ff3086e49b19" providerId="Windows Live" clId="Web-{5C8D585E-9F8D-49F2-99F3-A3203A64D28F}" dt="2024-07-20T10:42:53.656" v="14"/>
          <ac:spMkLst>
            <pc:docMk/>
            <pc:sldMk cId="1926470474" sldId="326"/>
            <ac:spMk id="17" creationId="{CD8B4F24-440B-49E9-B85D-733523DC064B}"/>
          </ac:spMkLst>
        </pc:spChg>
        <pc:spChg chg="add del">
          <ac:chgData name="Manikandan Krishnankutty" userId="84c5ff3086e49b19" providerId="Windows Live" clId="Web-{5C8D585E-9F8D-49F2-99F3-A3203A64D28F}" dt="2024-07-20T10:42:58.203" v="16"/>
          <ac:spMkLst>
            <pc:docMk/>
            <pc:sldMk cId="1926470474" sldId="326"/>
            <ac:spMk id="19" creationId="{743AA782-23D1-4521-8CAD-47662984AA08}"/>
          </ac:spMkLst>
        </pc:spChg>
        <pc:spChg chg="add del">
          <ac:chgData name="Manikandan Krishnankutty" userId="84c5ff3086e49b19" providerId="Windows Live" clId="Web-{5C8D585E-9F8D-49F2-99F3-A3203A64D28F}" dt="2024-07-20T10:42:58.203" v="16"/>
          <ac:spMkLst>
            <pc:docMk/>
            <pc:sldMk cId="1926470474" sldId="326"/>
            <ac:spMk id="20" creationId="{650D18FE-0824-4A46-B22C-A86B52E5780A}"/>
          </ac:spMkLst>
        </pc:spChg>
        <pc:spChg chg="add">
          <ac:chgData name="Manikandan Krishnankutty" userId="84c5ff3086e49b19" providerId="Windows Live" clId="Web-{5C8D585E-9F8D-49F2-99F3-A3203A64D28F}" dt="2024-07-20T10:42:58.203" v="17"/>
          <ac:spMkLst>
            <pc:docMk/>
            <pc:sldMk cId="1926470474" sldId="326"/>
            <ac:spMk id="22" creationId="{2B97F24A-32CE-4C1C-A50D-3016B394DCFB}"/>
          </ac:spMkLst>
        </pc:spChg>
        <pc:spChg chg="add">
          <ac:chgData name="Manikandan Krishnankutty" userId="84c5ff3086e49b19" providerId="Windows Live" clId="Web-{5C8D585E-9F8D-49F2-99F3-A3203A64D28F}" dt="2024-07-20T10:42:58.203" v="17"/>
          <ac:spMkLst>
            <pc:docMk/>
            <pc:sldMk cId="1926470474" sldId="326"/>
            <ac:spMk id="23" creationId="{CD8B4F24-440B-49E9-B85D-733523DC064B}"/>
          </ac:spMkLst>
        </pc:spChg>
        <pc:picChg chg="mod">
          <ac:chgData name="Manikandan Krishnankutty" userId="84c5ff3086e49b19" providerId="Windows Live" clId="Web-{5C8D585E-9F8D-49F2-99F3-A3203A64D28F}" dt="2024-07-20T10:42:58.203" v="17"/>
          <ac:picMkLst>
            <pc:docMk/>
            <pc:sldMk cId="1926470474" sldId="326"/>
            <ac:picMk id="4" creationId="{974E5751-08DE-F240-7E5F-AD9D8E691DDB}"/>
          </ac:picMkLst>
        </pc:picChg>
      </pc:sldChg>
      <pc:sldChg chg="addSp delSp modSp mod setBg">
        <pc:chgData name="Manikandan Krishnankutty" userId="84c5ff3086e49b19" providerId="Windows Live" clId="Web-{5C8D585E-9F8D-49F2-99F3-A3203A64D28F}" dt="2024-07-20T10:43:21.141" v="18"/>
        <pc:sldMkLst>
          <pc:docMk/>
          <pc:sldMk cId="224573921" sldId="327"/>
        </pc:sldMkLst>
        <pc:spChg chg="mod">
          <ac:chgData name="Manikandan Krishnankutty" userId="84c5ff3086e49b19" providerId="Windows Live" clId="Web-{5C8D585E-9F8D-49F2-99F3-A3203A64D28F}" dt="2024-07-20T10:43:21.141" v="18"/>
          <ac:spMkLst>
            <pc:docMk/>
            <pc:sldMk cId="224573921" sldId="327"/>
            <ac:spMk id="2" creationId="{5B876B8A-E98D-C300-F62C-AD4A82DD61F5}"/>
          </ac:spMkLst>
        </pc:spChg>
        <pc:spChg chg="del">
          <ac:chgData name="Manikandan Krishnankutty" userId="84c5ff3086e49b19" providerId="Windows Live" clId="Web-{5C8D585E-9F8D-49F2-99F3-A3203A64D28F}" dt="2024-07-20T10:43:21.141" v="18"/>
          <ac:spMkLst>
            <pc:docMk/>
            <pc:sldMk cId="224573921" sldId="327"/>
            <ac:spMk id="3" creationId="{389119FE-89A0-825C-844E-157B53036283}"/>
          </ac:spMkLst>
        </pc:spChg>
        <pc:spChg chg="add">
          <ac:chgData name="Manikandan Krishnankutty" userId="84c5ff3086e49b19" providerId="Windows Live" clId="Web-{5C8D585E-9F8D-49F2-99F3-A3203A64D28F}" dt="2024-07-20T10:43:21.141" v="18"/>
          <ac:spMkLst>
            <pc:docMk/>
            <pc:sldMk cId="224573921" sldId="327"/>
            <ac:spMk id="10" creationId="{6753252F-4873-4F63-801D-CC719279A7D5}"/>
          </ac:spMkLst>
        </pc:spChg>
        <pc:spChg chg="add">
          <ac:chgData name="Manikandan Krishnankutty" userId="84c5ff3086e49b19" providerId="Windows Live" clId="Web-{5C8D585E-9F8D-49F2-99F3-A3203A64D28F}" dt="2024-07-20T10:43:21.141" v="18"/>
          <ac:spMkLst>
            <pc:docMk/>
            <pc:sldMk cId="224573921" sldId="327"/>
            <ac:spMk id="12" creationId="{047C8CCB-F95D-4249-92DD-651249D3535A}"/>
          </ac:spMkLst>
        </pc:spChg>
        <pc:picChg chg="mod">
          <ac:chgData name="Manikandan Krishnankutty" userId="84c5ff3086e49b19" providerId="Windows Live" clId="Web-{5C8D585E-9F8D-49F2-99F3-A3203A64D28F}" dt="2024-07-20T10:43:21.141" v="18"/>
          <ac:picMkLst>
            <pc:docMk/>
            <pc:sldMk cId="224573921" sldId="327"/>
            <ac:picMk id="5" creationId="{A1219DC5-29E9-38BD-4953-1E9703DE44BD}"/>
          </ac:picMkLst>
        </pc:picChg>
      </pc:sldChg>
      <pc:sldChg chg="addSp delSp modSp mod setBg">
        <pc:chgData name="Manikandan Krishnankutty" userId="84c5ff3086e49b19" providerId="Windows Live" clId="Web-{5C8D585E-9F8D-49F2-99F3-A3203A64D28F}" dt="2024-07-20T10:43:53.033" v="19"/>
        <pc:sldMkLst>
          <pc:docMk/>
          <pc:sldMk cId="617056195" sldId="328"/>
        </pc:sldMkLst>
        <pc:spChg chg="mod">
          <ac:chgData name="Manikandan Krishnankutty" userId="84c5ff3086e49b19" providerId="Windows Live" clId="Web-{5C8D585E-9F8D-49F2-99F3-A3203A64D28F}" dt="2024-07-20T10:43:53.033" v="19"/>
          <ac:spMkLst>
            <pc:docMk/>
            <pc:sldMk cId="617056195" sldId="328"/>
            <ac:spMk id="2" creationId="{63B2D9E0-33B8-F825-7B2F-A5873EF5972B}"/>
          </ac:spMkLst>
        </pc:spChg>
        <pc:spChg chg="del">
          <ac:chgData name="Manikandan Krishnankutty" userId="84c5ff3086e49b19" providerId="Windows Live" clId="Web-{5C8D585E-9F8D-49F2-99F3-A3203A64D28F}" dt="2024-07-20T10:43:53.033" v="19"/>
          <ac:spMkLst>
            <pc:docMk/>
            <pc:sldMk cId="617056195" sldId="328"/>
            <ac:spMk id="3" creationId="{CBEF4224-CB01-0DB6-2460-23A8F236716F}"/>
          </ac:spMkLst>
        </pc:spChg>
        <pc:spChg chg="add">
          <ac:chgData name="Manikandan Krishnankutty" userId="84c5ff3086e49b19" providerId="Windows Live" clId="Web-{5C8D585E-9F8D-49F2-99F3-A3203A64D28F}" dt="2024-07-20T10:43:53.033" v="19"/>
          <ac:spMkLst>
            <pc:docMk/>
            <pc:sldMk cId="617056195" sldId="328"/>
            <ac:spMk id="10" creationId="{6753252F-4873-4F63-801D-CC719279A7D5}"/>
          </ac:spMkLst>
        </pc:spChg>
        <pc:spChg chg="add">
          <ac:chgData name="Manikandan Krishnankutty" userId="84c5ff3086e49b19" providerId="Windows Live" clId="Web-{5C8D585E-9F8D-49F2-99F3-A3203A64D28F}" dt="2024-07-20T10:43:53.033" v="19"/>
          <ac:spMkLst>
            <pc:docMk/>
            <pc:sldMk cId="617056195" sldId="328"/>
            <ac:spMk id="12" creationId="{047C8CCB-F95D-4249-92DD-651249D3535A}"/>
          </ac:spMkLst>
        </pc:spChg>
        <pc:picChg chg="mod">
          <ac:chgData name="Manikandan Krishnankutty" userId="84c5ff3086e49b19" providerId="Windows Live" clId="Web-{5C8D585E-9F8D-49F2-99F3-A3203A64D28F}" dt="2024-07-20T10:43:53.033" v="19"/>
          <ac:picMkLst>
            <pc:docMk/>
            <pc:sldMk cId="617056195" sldId="328"/>
            <ac:picMk id="5" creationId="{0A6F8AA8-517E-458B-BC0A-6222A0BC0C14}"/>
          </ac:picMkLst>
        </pc:picChg>
      </pc:sldChg>
      <pc:sldChg chg="addSp modSp mod setBg">
        <pc:chgData name="Manikandan Krishnankutty" userId="84c5ff3086e49b19" providerId="Windows Live" clId="Web-{5C8D585E-9F8D-49F2-99F3-A3203A64D28F}" dt="2024-07-20T10:44:13.410" v="20"/>
        <pc:sldMkLst>
          <pc:docMk/>
          <pc:sldMk cId="3546900025" sldId="329"/>
        </pc:sldMkLst>
        <pc:spChg chg="mod">
          <ac:chgData name="Manikandan Krishnankutty" userId="84c5ff3086e49b19" providerId="Windows Live" clId="Web-{5C8D585E-9F8D-49F2-99F3-A3203A64D28F}" dt="2024-07-20T10:44:13.410" v="20"/>
          <ac:spMkLst>
            <pc:docMk/>
            <pc:sldMk cId="3546900025" sldId="329"/>
            <ac:spMk id="2" creationId="{33E9238B-6A93-075D-2E51-BD259EABAB45}"/>
          </ac:spMkLst>
        </pc:spChg>
        <pc:spChg chg="mod ord">
          <ac:chgData name="Manikandan Krishnankutty" userId="84c5ff3086e49b19" providerId="Windows Live" clId="Web-{5C8D585E-9F8D-49F2-99F3-A3203A64D28F}" dt="2024-07-20T10:44:13.410" v="20"/>
          <ac:spMkLst>
            <pc:docMk/>
            <pc:sldMk cId="3546900025" sldId="329"/>
            <ac:spMk id="3" creationId="{521F9D46-559D-953B-1E05-042DAF03711C}"/>
          </ac:spMkLst>
        </pc:spChg>
        <pc:spChg chg="add">
          <ac:chgData name="Manikandan Krishnankutty" userId="84c5ff3086e49b19" providerId="Windows Live" clId="Web-{5C8D585E-9F8D-49F2-99F3-A3203A64D28F}" dt="2024-07-20T10:44:13.410" v="20"/>
          <ac:spMkLst>
            <pc:docMk/>
            <pc:sldMk cId="3546900025" sldId="329"/>
            <ac:spMk id="16" creationId="{6D24BC9E-AC6A-42EE-AFD8-B290720B841F}"/>
          </ac:spMkLst>
        </pc:spChg>
        <pc:spChg chg="add">
          <ac:chgData name="Manikandan Krishnankutty" userId="84c5ff3086e49b19" providerId="Windows Live" clId="Web-{5C8D585E-9F8D-49F2-99F3-A3203A64D28F}" dt="2024-07-20T10:44:13.410" v="20"/>
          <ac:spMkLst>
            <pc:docMk/>
            <pc:sldMk cId="3546900025" sldId="329"/>
            <ac:spMk id="18" creationId="{0990C621-3B8B-4820-8328-D47EF7CE823C}"/>
          </ac:spMkLst>
        </pc:spChg>
        <pc:spChg chg="add">
          <ac:chgData name="Manikandan Krishnankutty" userId="84c5ff3086e49b19" providerId="Windows Live" clId="Web-{5C8D585E-9F8D-49F2-99F3-A3203A64D28F}" dt="2024-07-20T10:44:13.410" v="20"/>
          <ac:spMkLst>
            <pc:docMk/>
            <pc:sldMk cId="3546900025" sldId="329"/>
            <ac:spMk id="20" creationId="{C1A2385B-1D2A-4E17-84FA-6CB7F0AAE473}"/>
          </ac:spMkLst>
        </pc:spChg>
        <pc:spChg chg="add">
          <ac:chgData name="Manikandan Krishnankutty" userId="84c5ff3086e49b19" providerId="Windows Live" clId="Web-{5C8D585E-9F8D-49F2-99F3-A3203A64D28F}" dt="2024-07-20T10:44:13.410" v="20"/>
          <ac:spMkLst>
            <pc:docMk/>
            <pc:sldMk cId="3546900025" sldId="329"/>
            <ac:spMk id="22" creationId="{5E791F2F-79DB-4CC0-9FA1-001E3E91E8B7}"/>
          </ac:spMkLst>
        </pc:spChg>
        <pc:picChg chg="mod ord">
          <ac:chgData name="Manikandan Krishnankutty" userId="84c5ff3086e49b19" providerId="Windows Live" clId="Web-{5C8D585E-9F8D-49F2-99F3-A3203A64D28F}" dt="2024-07-20T10:44:13.410" v="20"/>
          <ac:picMkLst>
            <pc:docMk/>
            <pc:sldMk cId="3546900025" sldId="329"/>
            <ac:picMk id="7" creationId="{F7E00DEE-D094-15A8-6F4C-1F279F130B5D}"/>
          </ac:picMkLst>
        </pc:picChg>
        <pc:picChg chg="mod">
          <ac:chgData name="Manikandan Krishnankutty" userId="84c5ff3086e49b19" providerId="Windows Live" clId="Web-{5C8D585E-9F8D-49F2-99F3-A3203A64D28F}" dt="2024-07-20T10:44:13.410" v="20"/>
          <ac:picMkLst>
            <pc:docMk/>
            <pc:sldMk cId="3546900025" sldId="329"/>
            <ac:picMk id="11" creationId="{9D4DAA68-3701-1E0E-3DF1-0D03032A6107}"/>
          </ac:picMkLst>
        </pc:picChg>
      </pc:sldChg>
      <pc:sldChg chg="addSp modSp mod setBg">
        <pc:chgData name="Manikandan Krishnankutty" userId="84c5ff3086e49b19" providerId="Windows Live" clId="Web-{5C8D585E-9F8D-49F2-99F3-A3203A64D28F}" dt="2024-07-20T10:44:40.426" v="21"/>
        <pc:sldMkLst>
          <pc:docMk/>
          <pc:sldMk cId="1416794883" sldId="331"/>
        </pc:sldMkLst>
        <pc:spChg chg="mod">
          <ac:chgData name="Manikandan Krishnankutty" userId="84c5ff3086e49b19" providerId="Windows Live" clId="Web-{5C8D585E-9F8D-49F2-99F3-A3203A64D28F}" dt="2024-07-20T10:44:40.426" v="21"/>
          <ac:spMkLst>
            <pc:docMk/>
            <pc:sldMk cId="1416794883" sldId="331"/>
            <ac:spMk id="2" creationId="{C09AE47A-3846-2EC3-6EE7-D642C8F74B01}"/>
          </ac:spMkLst>
        </pc:spChg>
        <pc:spChg chg="mod">
          <ac:chgData name="Manikandan Krishnankutty" userId="84c5ff3086e49b19" providerId="Windows Live" clId="Web-{5C8D585E-9F8D-49F2-99F3-A3203A64D28F}" dt="2024-07-20T10:44:40.426" v="21"/>
          <ac:spMkLst>
            <pc:docMk/>
            <pc:sldMk cId="1416794883" sldId="331"/>
            <ac:spMk id="3" creationId="{CF680A41-28FF-8335-C20F-1FDA763EEAA0}"/>
          </ac:spMkLst>
        </pc:spChg>
        <pc:spChg chg="add">
          <ac:chgData name="Manikandan Krishnankutty" userId="84c5ff3086e49b19" providerId="Windows Live" clId="Web-{5C8D585E-9F8D-49F2-99F3-A3203A64D28F}" dt="2024-07-20T10:44:40.426" v="21"/>
          <ac:spMkLst>
            <pc:docMk/>
            <pc:sldMk cId="1416794883" sldId="331"/>
            <ac:spMk id="8" creationId="{777A147A-9ED8-46B4-8660-1B3C2AA880B5}"/>
          </ac:spMkLst>
        </pc:spChg>
        <pc:spChg chg="add">
          <ac:chgData name="Manikandan Krishnankutty" userId="84c5ff3086e49b19" providerId="Windows Live" clId="Web-{5C8D585E-9F8D-49F2-99F3-A3203A64D28F}" dt="2024-07-20T10:44:40.426" v="21"/>
          <ac:spMkLst>
            <pc:docMk/>
            <pc:sldMk cId="1416794883" sldId="331"/>
            <ac:spMk id="10" creationId="{5D6C15A0-C087-4593-8414-2B4EC1CDC3DE}"/>
          </ac:spMkLst>
        </pc:spChg>
      </pc:sldChg>
      <pc:sldChg chg="addSp modSp mod setBg">
        <pc:chgData name="Manikandan Krishnankutty" userId="84c5ff3086e49b19" providerId="Windows Live" clId="Web-{5C8D585E-9F8D-49F2-99F3-A3203A64D28F}" dt="2024-07-20T10:45:04.130" v="22"/>
        <pc:sldMkLst>
          <pc:docMk/>
          <pc:sldMk cId="4235503300" sldId="332"/>
        </pc:sldMkLst>
        <pc:spChg chg="mod">
          <ac:chgData name="Manikandan Krishnankutty" userId="84c5ff3086e49b19" providerId="Windows Live" clId="Web-{5C8D585E-9F8D-49F2-99F3-A3203A64D28F}" dt="2024-07-20T10:45:04.130" v="22"/>
          <ac:spMkLst>
            <pc:docMk/>
            <pc:sldMk cId="4235503300" sldId="332"/>
            <ac:spMk id="2" creationId="{3C886BA8-6293-33A8-6890-124905E31917}"/>
          </ac:spMkLst>
        </pc:spChg>
        <pc:spChg chg="mod">
          <ac:chgData name="Manikandan Krishnankutty" userId="84c5ff3086e49b19" providerId="Windows Live" clId="Web-{5C8D585E-9F8D-49F2-99F3-A3203A64D28F}" dt="2024-07-20T10:45:04.130" v="22"/>
          <ac:spMkLst>
            <pc:docMk/>
            <pc:sldMk cId="4235503300" sldId="332"/>
            <ac:spMk id="3" creationId="{A4A8989F-0492-C5CD-378A-70F49F74AE52}"/>
          </ac:spMkLst>
        </pc:spChg>
        <pc:spChg chg="add">
          <ac:chgData name="Manikandan Krishnankutty" userId="84c5ff3086e49b19" providerId="Windows Live" clId="Web-{5C8D585E-9F8D-49F2-99F3-A3203A64D28F}" dt="2024-07-20T10:45:04.130" v="22"/>
          <ac:spMkLst>
            <pc:docMk/>
            <pc:sldMk cId="4235503300" sldId="332"/>
            <ac:spMk id="10" creationId="{2B97F24A-32CE-4C1C-A50D-3016B394DCFB}"/>
          </ac:spMkLst>
        </pc:spChg>
        <pc:spChg chg="add">
          <ac:chgData name="Manikandan Krishnankutty" userId="84c5ff3086e49b19" providerId="Windows Live" clId="Web-{5C8D585E-9F8D-49F2-99F3-A3203A64D28F}" dt="2024-07-20T10:45:04.130" v="22"/>
          <ac:spMkLst>
            <pc:docMk/>
            <pc:sldMk cId="4235503300" sldId="332"/>
            <ac:spMk id="12" creationId="{6357EC4F-235E-4222-A36F-C7878ACE37F2}"/>
          </ac:spMkLst>
        </pc:spChg>
        <pc:picChg chg="mod">
          <ac:chgData name="Manikandan Krishnankutty" userId="84c5ff3086e49b19" providerId="Windows Live" clId="Web-{5C8D585E-9F8D-49F2-99F3-A3203A64D28F}" dt="2024-07-20T10:45:04.130" v="22"/>
          <ac:picMkLst>
            <pc:docMk/>
            <pc:sldMk cId="4235503300" sldId="332"/>
            <ac:picMk id="5" creationId="{C7F8C2B0-D955-E81C-1D9C-BFDE3BD63082}"/>
          </ac:picMkLst>
        </pc:picChg>
      </pc:sldChg>
      <pc:sldChg chg="addSp modSp mod setBg">
        <pc:chgData name="Manikandan Krishnankutty" userId="84c5ff3086e49b19" providerId="Windows Live" clId="Web-{5C8D585E-9F8D-49F2-99F3-A3203A64D28F}" dt="2024-07-20T10:45:35.679" v="24"/>
        <pc:sldMkLst>
          <pc:docMk/>
          <pc:sldMk cId="295875567" sldId="333"/>
        </pc:sldMkLst>
        <pc:spChg chg="mod">
          <ac:chgData name="Manikandan Krishnankutty" userId="84c5ff3086e49b19" providerId="Windows Live" clId="Web-{5C8D585E-9F8D-49F2-99F3-A3203A64D28F}" dt="2024-07-20T10:45:35.679" v="24"/>
          <ac:spMkLst>
            <pc:docMk/>
            <pc:sldMk cId="295875567" sldId="333"/>
            <ac:spMk id="2" creationId="{C51E2B5A-40F8-74CD-ED97-1F5FB7ED1E2E}"/>
          </ac:spMkLst>
        </pc:spChg>
        <pc:spChg chg="mod">
          <ac:chgData name="Manikandan Krishnankutty" userId="84c5ff3086e49b19" providerId="Windows Live" clId="Web-{5C8D585E-9F8D-49F2-99F3-A3203A64D28F}" dt="2024-07-20T10:45:35.679" v="24"/>
          <ac:spMkLst>
            <pc:docMk/>
            <pc:sldMk cId="295875567" sldId="333"/>
            <ac:spMk id="3" creationId="{64F1CA7B-C270-720E-B646-6F5F7F8EB720}"/>
          </ac:spMkLst>
        </pc:spChg>
        <pc:spChg chg="add">
          <ac:chgData name="Manikandan Krishnankutty" userId="84c5ff3086e49b19" providerId="Windows Live" clId="Web-{5C8D585E-9F8D-49F2-99F3-A3203A64D28F}" dt="2024-07-20T10:45:35.679" v="24"/>
          <ac:spMkLst>
            <pc:docMk/>
            <pc:sldMk cId="295875567" sldId="333"/>
            <ac:spMk id="8" creationId="{777A147A-9ED8-46B4-8660-1B3C2AA880B5}"/>
          </ac:spMkLst>
        </pc:spChg>
        <pc:spChg chg="add">
          <ac:chgData name="Manikandan Krishnankutty" userId="84c5ff3086e49b19" providerId="Windows Live" clId="Web-{5C8D585E-9F8D-49F2-99F3-A3203A64D28F}" dt="2024-07-20T10:45:35.679" v="24"/>
          <ac:spMkLst>
            <pc:docMk/>
            <pc:sldMk cId="295875567" sldId="333"/>
            <ac:spMk id="10" creationId="{5D6C15A0-C087-4593-8414-2B4EC1CDC3DE}"/>
          </ac:spMkLst>
        </pc:spChg>
      </pc:sldChg>
      <pc:sldChg chg="addSp delSp modSp mod setBg">
        <pc:chgData name="Manikandan Krishnankutty" userId="84c5ff3086e49b19" providerId="Windows Live" clId="Web-{5C8D585E-9F8D-49F2-99F3-A3203A64D28F}" dt="2024-07-20T10:45:55.273" v="26"/>
        <pc:sldMkLst>
          <pc:docMk/>
          <pc:sldMk cId="2400049179" sldId="334"/>
        </pc:sldMkLst>
        <pc:spChg chg="mod">
          <ac:chgData name="Manikandan Krishnankutty" userId="84c5ff3086e49b19" providerId="Windows Live" clId="Web-{5C8D585E-9F8D-49F2-99F3-A3203A64D28F}" dt="2024-07-20T10:45:55.273" v="26"/>
          <ac:spMkLst>
            <pc:docMk/>
            <pc:sldMk cId="2400049179" sldId="334"/>
            <ac:spMk id="2" creationId="{4A80B720-5830-EE33-02D7-C9F9D7B380A9}"/>
          </ac:spMkLst>
        </pc:spChg>
        <pc:spChg chg="mod">
          <ac:chgData name="Manikandan Krishnankutty" userId="84c5ff3086e49b19" providerId="Windows Live" clId="Web-{5C8D585E-9F8D-49F2-99F3-A3203A64D28F}" dt="2024-07-20T10:45:55.273" v="26"/>
          <ac:spMkLst>
            <pc:docMk/>
            <pc:sldMk cId="2400049179" sldId="334"/>
            <ac:spMk id="3" creationId="{DC59CC0F-66E6-82E4-54A6-CC660575ED29}"/>
          </ac:spMkLst>
        </pc:spChg>
        <pc:spChg chg="add del">
          <ac:chgData name="Manikandan Krishnankutty" userId="84c5ff3086e49b19" providerId="Windows Live" clId="Web-{5C8D585E-9F8D-49F2-99F3-A3203A64D28F}" dt="2024-07-20T10:45:55.273" v="26"/>
          <ac:spMkLst>
            <pc:docMk/>
            <pc:sldMk cId="2400049179" sldId="334"/>
            <ac:spMk id="8" creationId="{777A147A-9ED8-46B4-8660-1B3C2AA880B5}"/>
          </ac:spMkLst>
        </pc:spChg>
        <pc:spChg chg="add del">
          <ac:chgData name="Manikandan Krishnankutty" userId="84c5ff3086e49b19" providerId="Windows Live" clId="Web-{5C8D585E-9F8D-49F2-99F3-A3203A64D28F}" dt="2024-07-20T10:45:55.273" v="26"/>
          <ac:spMkLst>
            <pc:docMk/>
            <pc:sldMk cId="2400049179" sldId="334"/>
            <ac:spMk id="10" creationId="{5D6C15A0-C087-4593-8414-2B4EC1CDC3DE}"/>
          </ac:spMkLst>
        </pc:spChg>
      </pc:sldChg>
      <pc:sldChg chg="addSp modSp mod setBg">
        <pc:chgData name="Manikandan Krishnankutty" userId="84c5ff3086e49b19" providerId="Windows Live" clId="Web-{5C8D585E-9F8D-49F2-99F3-A3203A64D28F}" dt="2024-07-20T10:45:25.209" v="23"/>
        <pc:sldMkLst>
          <pc:docMk/>
          <pc:sldMk cId="3820394909" sldId="337"/>
        </pc:sldMkLst>
        <pc:spChg chg="mod">
          <ac:chgData name="Manikandan Krishnankutty" userId="84c5ff3086e49b19" providerId="Windows Live" clId="Web-{5C8D585E-9F8D-49F2-99F3-A3203A64D28F}" dt="2024-07-20T10:45:25.209" v="23"/>
          <ac:spMkLst>
            <pc:docMk/>
            <pc:sldMk cId="3820394909" sldId="337"/>
            <ac:spMk id="2" creationId="{F0FD9E50-9029-8D24-E7C7-B6EC0743006F}"/>
          </ac:spMkLst>
        </pc:spChg>
        <pc:spChg chg="add">
          <ac:chgData name="Manikandan Krishnankutty" userId="84c5ff3086e49b19" providerId="Windows Live" clId="Web-{5C8D585E-9F8D-49F2-99F3-A3203A64D28F}" dt="2024-07-20T10:45:25.209" v="23"/>
          <ac:spMkLst>
            <pc:docMk/>
            <pc:sldMk cId="3820394909" sldId="337"/>
            <ac:spMk id="9" creationId="{5FA9C91B-3720-5F98-FE2F-BE7B24DA6D1C}"/>
          </ac:spMkLst>
        </pc:spChg>
        <pc:spChg chg="add">
          <ac:chgData name="Manikandan Krishnankutty" userId="84c5ff3086e49b19" providerId="Windows Live" clId="Web-{5C8D585E-9F8D-49F2-99F3-A3203A64D28F}" dt="2024-07-20T10:45:25.209" v="23"/>
          <ac:spMkLst>
            <pc:docMk/>
            <pc:sldMk cId="3820394909" sldId="337"/>
            <ac:spMk id="12" creationId="{6D24BC9E-AC6A-42EE-AFD8-B290720B841F}"/>
          </ac:spMkLst>
        </pc:spChg>
        <pc:spChg chg="add">
          <ac:chgData name="Manikandan Krishnankutty" userId="84c5ff3086e49b19" providerId="Windows Live" clId="Web-{5C8D585E-9F8D-49F2-99F3-A3203A64D28F}" dt="2024-07-20T10:45:25.209" v="23"/>
          <ac:spMkLst>
            <pc:docMk/>
            <pc:sldMk cId="3820394909" sldId="337"/>
            <ac:spMk id="14" creationId="{0990C621-3B8B-4820-8328-D47EF7CE823C}"/>
          </ac:spMkLst>
        </pc:spChg>
        <pc:spChg chg="add">
          <ac:chgData name="Manikandan Krishnankutty" userId="84c5ff3086e49b19" providerId="Windows Live" clId="Web-{5C8D585E-9F8D-49F2-99F3-A3203A64D28F}" dt="2024-07-20T10:45:25.209" v="23"/>
          <ac:spMkLst>
            <pc:docMk/>
            <pc:sldMk cId="3820394909" sldId="337"/>
            <ac:spMk id="16" creationId="{C1A2385B-1D2A-4E17-84FA-6CB7F0AAE473}"/>
          </ac:spMkLst>
        </pc:spChg>
        <pc:spChg chg="add">
          <ac:chgData name="Manikandan Krishnankutty" userId="84c5ff3086e49b19" providerId="Windows Live" clId="Web-{5C8D585E-9F8D-49F2-99F3-A3203A64D28F}" dt="2024-07-20T10:45:25.209" v="23"/>
          <ac:spMkLst>
            <pc:docMk/>
            <pc:sldMk cId="3820394909" sldId="337"/>
            <ac:spMk id="18" creationId="{5E791F2F-79DB-4CC0-9FA1-001E3E91E8B7}"/>
          </ac:spMkLst>
        </pc:spChg>
        <pc:picChg chg="mod">
          <ac:chgData name="Manikandan Krishnankutty" userId="84c5ff3086e49b19" providerId="Windows Live" clId="Web-{5C8D585E-9F8D-49F2-99F3-A3203A64D28F}" dt="2024-07-20T10:45:25.209" v="23"/>
          <ac:picMkLst>
            <pc:docMk/>
            <pc:sldMk cId="3820394909" sldId="337"/>
            <ac:picMk id="4" creationId="{939CD858-6298-8542-10DA-71D44CD47F6E}"/>
          </ac:picMkLst>
        </pc:picChg>
        <pc:picChg chg="mod">
          <ac:chgData name="Manikandan Krishnankutty" userId="84c5ff3086e49b19" providerId="Windows Live" clId="Web-{5C8D585E-9F8D-49F2-99F3-A3203A64D28F}" dt="2024-07-20T10:45:25.209" v="23"/>
          <ac:picMkLst>
            <pc:docMk/>
            <pc:sldMk cId="3820394909" sldId="337"/>
            <ac:picMk id="5" creationId="{11EA16C9-210C-1E50-6E23-826E8ACEE58F}"/>
          </ac:picMkLst>
        </pc:picChg>
      </pc:sldChg>
      <pc:sldChg chg="modSp">
        <pc:chgData name="Manikandan Krishnankutty" userId="84c5ff3086e49b19" providerId="Windows Live" clId="Web-{5C8D585E-9F8D-49F2-99F3-A3203A64D28F}" dt="2024-07-20T10:50:00.064" v="87"/>
        <pc:sldMkLst>
          <pc:docMk/>
          <pc:sldMk cId="879906522" sldId="345"/>
        </pc:sldMkLst>
        <pc:graphicFrameChg chg="mod modGraphic">
          <ac:chgData name="Manikandan Krishnankutty" userId="84c5ff3086e49b19" providerId="Windows Live" clId="Web-{5C8D585E-9F8D-49F2-99F3-A3203A64D28F}" dt="2024-07-20T10:50:00.064" v="87"/>
          <ac:graphicFrameMkLst>
            <pc:docMk/>
            <pc:sldMk cId="879906522" sldId="345"/>
            <ac:graphicFrameMk id="4" creationId="{51579263-4797-FD7F-DE0B-343571E6C34E}"/>
          </ac:graphicFrameMkLst>
        </pc:graphicFrameChg>
      </pc:sldChg>
      <pc:sldChg chg="modSp">
        <pc:chgData name="Manikandan Krishnankutty" userId="84c5ff3086e49b19" providerId="Windows Live" clId="Web-{5C8D585E-9F8D-49F2-99F3-A3203A64D28F}" dt="2024-07-20T10:52:11.335" v="177"/>
        <pc:sldMkLst>
          <pc:docMk/>
          <pc:sldMk cId="3889529200" sldId="346"/>
        </pc:sldMkLst>
        <pc:graphicFrameChg chg="mod modGraphic">
          <ac:chgData name="Manikandan Krishnankutty" userId="84c5ff3086e49b19" providerId="Windows Live" clId="Web-{5C8D585E-9F8D-49F2-99F3-A3203A64D28F}" dt="2024-07-20T10:52:11.335" v="177"/>
          <ac:graphicFrameMkLst>
            <pc:docMk/>
            <pc:sldMk cId="3889529200" sldId="346"/>
            <ac:graphicFrameMk id="4" creationId="{B377501E-7FB0-2A3B-43D5-7955350CE0C5}"/>
          </ac:graphicFrameMkLst>
        </pc:graphicFrameChg>
      </pc:sldChg>
      <pc:sldChg chg="addSp delSp modSp">
        <pc:chgData name="Manikandan Krishnankutty" userId="84c5ff3086e49b19" providerId="Windows Live" clId="Web-{5C8D585E-9F8D-49F2-99F3-A3203A64D28F}" dt="2024-07-20T10:53:34.417" v="239"/>
        <pc:sldMkLst>
          <pc:docMk/>
          <pc:sldMk cId="2600879705" sldId="347"/>
        </pc:sldMkLst>
        <pc:spChg chg="add del mod">
          <ac:chgData name="Manikandan Krishnankutty" userId="84c5ff3086e49b19" providerId="Windows Live" clId="Web-{5C8D585E-9F8D-49F2-99F3-A3203A64D28F}" dt="2024-07-20T10:50:40.035" v="89"/>
          <ac:spMkLst>
            <pc:docMk/>
            <pc:sldMk cId="2600879705" sldId="347"/>
            <ac:spMk id="4" creationId="{AF9CFAD5-6664-8E0C-90F3-44461D6DF8A6}"/>
          </ac:spMkLst>
        </pc:spChg>
        <pc:spChg chg="add del mod">
          <ac:chgData name="Manikandan Krishnankutty" userId="84c5ff3086e49b19" providerId="Windows Live" clId="Web-{5C8D585E-9F8D-49F2-99F3-A3203A64D28F}" dt="2024-07-20T10:51:01.567" v="111"/>
          <ac:spMkLst>
            <pc:docMk/>
            <pc:sldMk cId="2600879705" sldId="347"/>
            <ac:spMk id="7" creationId="{4744406A-3BB6-B3A0-9068-5A8C08F16A0C}"/>
          </ac:spMkLst>
        </pc:spChg>
        <pc:graphicFrameChg chg="add del mod modGraphic">
          <ac:chgData name="Manikandan Krishnankutty" userId="84c5ff3086e49b19" providerId="Windows Live" clId="Web-{5C8D585E-9F8D-49F2-99F3-A3203A64D28F}" dt="2024-07-20T10:53:34.417" v="239"/>
          <ac:graphicFrameMkLst>
            <pc:docMk/>
            <pc:sldMk cId="2600879705" sldId="347"/>
            <ac:graphicFrameMk id="6" creationId="{3AF31B34-E3EC-1992-E4A4-0E346444F41B}"/>
          </ac:graphicFrameMkLst>
        </pc:graphicFrameChg>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F7648F-E86E-4D80-9EF8-D23A8D90845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4C004DC-4725-4364-9FA9-B15F87CE94C9}">
      <dgm:prSet/>
      <dgm:spPr/>
      <dgm:t>
        <a:bodyPr/>
        <a:lstStyle/>
        <a:p>
          <a:r>
            <a:rPr lang="en-US"/>
            <a:t>Refrigerators: </a:t>
          </a:r>
        </a:p>
      </dgm:t>
    </dgm:pt>
    <dgm:pt modelId="{CF9BCB5C-6849-4025-AEFB-5DB4DAD25439}" type="parTrans" cxnId="{338A6F6A-B3D7-4075-8331-29CDF207355D}">
      <dgm:prSet/>
      <dgm:spPr/>
      <dgm:t>
        <a:bodyPr/>
        <a:lstStyle/>
        <a:p>
          <a:endParaRPr lang="en-US"/>
        </a:p>
      </dgm:t>
    </dgm:pt>
    <dgm:pt modelId="{16E77E57-4CEC-47BC-B852-99BAEA5C3DAE}" type="sibTrans" cxnId="{338A6F6A-B3D7-4075-8331-29CDF207355D}">
      <dgm:prSet/>
      <dgm:spPr/>
      <dgm:t>
        <a:bodyPr/>
        <a:lstStyle/>
        <a:p>
          <a:endParaRPr lang="en-US"/>
        </a:p>
      </dgm:t>
    </dgm:pt>
    <dgm:pt modelId="{FAF48003-574C-42C9-B134-6A55C7B9E616}">
      <dgm:prSet/>
      <dgm:spPr/>
      <dgm:t>
        <a:bodyPr/>
        <a:lstStyle/>
        <a:p>
          <a:r>
            <a:rPr lang="en-US"/>
            <a:t>Refrigerators can learn users' habits, optimize temperature settings, and even suggest recipes based on available ingredients. </a:t>
          </a:r>
        </a:p>
      </dgm:t>
    </dgm:pt>
    <dgm:pt modelId="{AC92B32A-2879-4ACA-8C65-D589CC77E3B8}" type="parTrans" cxnId="{45E7DA5F-83A0-4F40-ABBB-2974BB62D872}">
      <dgm:prSet/>
      <dgm:spPr/>
      <dgm:t>
        <a:bodyPr/>
        <a:lstStyle/>
        <a:p>
          <a:endParaRPr lang="en-US"/>
        </a:p>
      </dgm:t>
    </dgm:pt>
    <dgm:pt modelId="{81AA63DD-B0BA-46CA-826E-E5222B37B275}" type="sibTrans" cxnId="{45E7DA5F-83A0-4F40-ABBB-2974BB62D872}">
      <dgm:prSet/>
      <dgm:spPr/>
      <dgm:t>
        <a:bodyPr/>
        <a:lstStyle/>
        <a:p>
          <a:endParaRPr lang="en-US"/>
        </a:p>
      </dgm:t>
    </dgm:pt>
    <dgm:pt modelId="{14E3DB0B-BACF-4B41-BB9D-458CC131E19D}">
      <dgm:prSet/>
      <dgm:spPr/>
      <dgm:t>
        <a:bodyPr/>
        <a:lstStyle/>
        <a:p>
          <a:r>
            <a:rPr lang="en-US"/>
            <a:t>Washing Machines: </a:t>
          </a:r>
        </a:p>
      </dgm:t>
    </dgm:pt>
    <dgm:pt modelId="{BBCD68A2-9682-44A2-828F-837F4D81BB94}" type="parTrans" cxnId="{812091B2-B743-4DEB-BBAC-E89C8EEE7D9C}">
      <dgm:prSet/>
      <dgm:spPr/>
      <dgm:t>
        <a:bodyPr/>
        <a:lstStyle/>
        <a:p>
          <a:endParaRPr lang="en-US"/>
        </a:p>
      </dgm:t>
    </dgm:pt>
    <dgm:pt modelId="{3FEF0C66-76C3-499F-B02C-6A5527E455F8}" type="sibTrans" cxnId="{812091B2-B743-4DEB-BBAC-E89C8EEE7D9C}">
      <dgm:prSet/>
      <dgm:spPr/>
      <dgm:t>
        <a:bodyPr/>
        <a:lstStyle/>
        <a:p>
          <a:endParaRPr lang="en-US"/>
        </a:p>
      </dgm:t>
    </dgm:pt>
    <dgm:pt modelId="{AA6EF945-3609-464D-B3CA-E5885885FBF6}">
      <dgm:prSet/>
      <dgm:spPr/>
      <dgm:t>
        <a:bodyPr/>
        <a:lstStyle/>
        <a:p>
          <a:r>
            <a:rPr lang="en-US"/>
            <a:t>Washing machines can adjust wash cycles based on load size, fabric type, and water hardness. They learn from user preferences and optimize energy consumption</a:t>
          </a:r>
        </a:p>
      </dgm:t>
    </dgm:pt>
    <dgm:pt modelId="{584FFF73-08B1-4F9B-A2A0-A90A5B105DA0}" type="parTrans" cxnId="{0B4F2B64-A616-4AD2-927C-C5DD6429A6B6}">
      <dgm:prSet/>
      <dgm:spPr/>
      <dgm:t>
        <a:bodyPr/>
        <a:lstStyle/>
        <a:p>
          <a:endParaRPr lang="en-US"/>
        </a:p>
      </dgm:t>
    </dgm:pt>
    <dgm:pt modelId="{1E2D3609-4FB1-4A0B-BCC5-28A0382A1F7A}" type="sibTrans" cxnId="{0B4F2B64-A616-4AD2-927C-C5DD6429A6B6}">
      <dgm:prSet/>
      <dgm:spPr/>
      <dgm:t>
        <a:bodyPr/>
        <a:lstStyle/>
        <a:p>
          <a:endParaRPr lang="en-US"/>
        </a:p>
      </dgm:t>
    </dgm:pt>
    <dgm:pt modelId="{8DDA6098-1A13-4F99-8556-3717366A84E5}">
      <dgm:prSet/>
      <dgm:spPr/>
      <dgm:t>
        <a:bodyPr/>
        <a:lstStyle/>
        <a:p>
          <a:r>
            <a:rPr lang="en-US"/>
            <a:t>Security Cameras: </a:t>
          </a:r>
        </a:p>
      </dgm:t>
    </dgm:pt>
    <dgm:pt modelId="{64A44B53-1690-4C7B-A533-8B2CB749DA56}" type="parTrans" cxnId="{D9E90929-A2C8-4EA8-9DB5-EE7FC4221A96}">
      <dgm:prSet/>
      <dgm:spPr/>
      <dgm:t>
        <a:bodyPr/>
        <a:lstStyle/>
        <a:p>
          <a:endParaRPr lang="en-US"/>
        </a:p>
      </dgm:t>
    </dgm:pt>
    <dgm:pt modelId="{2D6C4276-7B56-4D0F-8952-632CC54DB228}" type="sibTrans" cxnId="{D9E90929-A2C8-4EA8-9DB5-EE7FC4221A96}">
      <dgm:prSet/>
      <dgm:spPr/>
      <dgm:t>
        <a:bodyPr/>
        <a:lstStyle/>
        <a:p>
          <a:endParaRPr lang="en-US"/>
        </a:p>
      </dgm:t>
    </dgm:pt>
    <dgm:pt modelId="{F2E6AE2E-E6C7-493C-B057-E79A13D28374}">
      <dgm:prSet/>
      <dgm:spPr/>
      <dgm:t>
        <a:bodyPr/>
        <a:lstStyle/>
        <a:p>
          <a:r>
            <a:rPr lang="en-US" dirty="0"/>
            <a:t>Advanced security cameras use computer vision and image recognition to detect and classify objects or people. They can send alerts for unusual activity, recognize familiar faces, and adapt to changing lighting conditions.</a:t>
          </a:r>
        </a:p>
      </dgm:t>
    </dgm:pt>
    <dgm:pt modelId="{B213E735-3A34-4590-A3FD-C9F43D25AF32}" type="parTrans" cxnId="{2DA085DC-74F1-46A4-BC80-CF97E8D20C3F}">
      <dgm:prSet/>
      <dgm:spPr/>
      <dgm:t>
        <a:bodyPr/>
        <a:lstStyle/>
        <a:p>
          <a:endParaRPr lang="en-US"/>
        </a:p>
      </dgm:t>
    </dgm:pt>
    <dgm:pt modelId="{F2EA514A-0BDD-433F-8C98-23818A379F13}" type="sibTrans" cxnId="{2DA085DC-74F1-46A4-BC80-CF97E8D20C3F}">
      <dgm:prSet/>
      <dgm:spPr/>
      <dgm:t>
        <a:bodyPr/>
        <a:lstStyle/>
        <a:p>
          <a:endParaRPr lang="en-US"/>
        </a:p>
      </dgm:t>
    </dgm:pt>
    <dgm:pt modelId="{4A6C501E-BF18-4528-A159-A8AB096F6A20}">
      <dgm:prSet/>
      <dgm:spPr/>
      <dgm:t>
        <a:bodyPr/>
        <a:lstStyle/>
        <a:p>
          <a:r>
            <a:rPr lang="en-US"/>
            <a:t>Cooking Ovens: </a:t>
          </a:r>
        </a:p>
      </dgm:t>
    </dgm:pt>
    <dgm:pt modelId="{90B5916E-D481-4D2E-8B6C-F92AAC69D152}" type="parTrans" cxnId="{6DEB673E-2DC0-4E5F-8A8F-ABE4451BA298}">
      <dgm:prSet/>
      <dgm:spPr/>
      <dgm:t>
        <a:bodyPr/>
        <a:lstStyle/>
        <a:p>
          <a:endParaRPr lang="en-US"/>
        </a:p>
      </dgm:t>
    </dgm:pt>
    <dgm:pt modelId="{D580EBE7-AD63-47DC-A254-EB7344B476C0}" type="sibTrans" cxnId="{6DEB673E-2DC0-4E5F-8A8F-ABE4451BA298}">
      <dgm:prSet/>
      <dgm:spPr/>
      <dgm:t>
        <a:bodyPr/>
        <a:lstStyle/>
        <a:p>
          <a:endParaRPr lang="en-US"/>
        </a:p>
      </dgm:t>
    </dgm:pt>
    <dgm:pt modelId="{8754E9D6-BF44-4FB5-A16D-AABCBAD194D1}">
      <dgm:prSet/>
      <dgm:spPr/>
      <dgm:t>
        <a:bodyPr/>
        <a:lstStyle/>
        <a:p>
          <a:r>
            <a:rPr lang="en-US"/>
            <a:t>Ovens can recommend cooking times and temperatures based on the type of dish being prepared. They learn from user behavior and adjust settings for consistent results.</a:t>
          </a:r>
        </a:p>
      </dgm:t>
    </dgm:pt>
    <dgm:pt modelId="{2320C31E-7F5F-441C-BC00-B0488E33BA1D}" type="parTrans" cxnId="{7B31CC33-384A-4928-A651-7466DDF7A964}">
      <dgm:prSet/>
      <dgm:spPr/>
      <dgm:t>
        <a:bodyPr/>
        <a:lstStyle/>
        <a:p>
          <a:endParaRPr lang="en-US"/>
        </a:p>
      </dgm:t>
    </dgm:pt>
    <dgm:pt modelId="{B5DBD150-DEC4-4643-BE0B-513996D375FD}" type="sibTrans" cxnId="{7B31CC33-384A-4928-A651-7466DDF7A964}">
      <dgm:prSet/>
      <dgm:spPr/>
      <dgm:t>
        <a:bodyPr/>
        <a:lstStyle/>
        <a:p>
          <a:endParaRPr lang="en-US"/>
        </a:p>
      </dgm:t>
    </dgm:pt>
    <dgm:pt modelId="{6C3258F9-B2FD-4283-AA02-8607BF3D704E}">
      <dgm:prSet/>
      <dgm:spPr/>
      <dgm:t>
        <a:bodyPr/>
        <a:lstStyle/>
        <a:p>
          <a:r>
            <a:rPr lang="en-US"/>
            <a:t>Voice Assistants: </a:t>
          </a:r>
        </a:p>
      </dgm:t>
    </dgm:pt>
    <dgm:pt modelId="{6695DBA8-76C0-46A2-B491-7F19E4E0B96E}" type="parTrans" cxnId="{48A7709D-7899-4739-8D1E-6D90691FA0B2}">
      <dgm:prSet/>
      <dgm:spPr/>
      <dgm:t>
        <a:bodyPr/>
        <a:lstStyle/>
        <a:p>
          <a:endParaRPr lang="en-US"/>
        </a:p>
      </dgm:t>
    </dgm:pt>
    <dgm:pt modelId="{8E0CDC12-86BE-48F0-B693-E2EF9EA6AC50}" type="sibTrans" cxnId="{48A7709D-7899-4739-8D1E-6D90691FA0B2}">
      <dgm:prSet/>
      <dgm:spPr/>
      <dgm:t>
        <a:bodyPr/>
        <a:lstStyle/>
        <a:p>
          <a:endParaRPr lang="en-US"/>
        </a:p>
      </dgm:t>
    </dgm:pt>
    <dgm:pt modelId="{CBE4FBA4-5666-49AC-ABEE-938062974F56}">
      <dgm:prSet/>
      <dgm:spPr/>
      <dgm:t>
        <a:bodyPr/>
        <a:lstStyle/>
        <a:p>
          <a:r>
            <a:rPr lang="en-US"/>
            <a:t>Devices like Amazon Echo or Google Home understand voice commands, answer questions, and control other smart appliances in the home.</a:t>
          </a:r>
        </a:p>
      </dgm:t>
    </dgm:pt>
    <dgm:pt modelId="{6351F1DC-3C8B-44F2-9522-6A817EFFBEE2}" type="parTrans" cxnId="{4E85DD03-6609-4ABB-994E-A6F6388E40B5}">
      <dgm:prSet/>
      <dgm:spPr/>
      <dgm:t>
        <a:bodyPr/>
        <a:lstStyle/>
        <a:p>
          <a:endParaRPr lang="en-US"/>
        </a:p>
      </dgm:t>
    </dgm:pt>
    <dgm:pt modelId="{3EAD510D-9F00-488B-90D0-30F47D061CCE}" type="sibTrans" cxnId="{4E85DD03-6609-4ABB-994E-A6F6388E40B5}">
      <dgm:prSet/>
      <dgm:spPr/>
      <dgm:t>
        <a:bodyPr/>
        <a:lstStyle/>
        <a:p>
          <a:endParaRPr lang="en-US"/>
        </a:p>
      </dgm:t>
    </dgm:pt>
    <dgm:pt modelId="{935CD79C-49C0-44B1-BD62-900F2B7109DC}" type="pres">
      <dgm:prSet presAssocID="{43F7648F-E86E-4D80-9EF8-D23A8D908454}" presName="linear" presStyleCnt="0">
        <dgm:presLayoutVars>
          <dgm:animLvl val="lvl"/>
          <dgm:resizeHandles val="exact"/>
        </dgm:presLayoutVars>
      </dgm:prSet>
      <dgm:spPr/>
    </dgm:pt>
    <dgm:pt modelId="{B8B90364-A6AE-484B-B60D-690E21EC47B7}" type="pres">
      <dgm:prSet presAssocID="{34C004DC-4725-4364-9FA9-B15F87CE94C9}" presName="parentText" presStyleLbl="node1" presStyleIdx="0" presStyleCnt="5">
        <dgm:presLayoutVars>
          <dgm:chMax val="0"/>
          <dgm:bulletEnabled val="1"/>
        </dgm:presLayoutVars>
      </dgm:prSet>
      <dgm:spPr/>
    </dgm:pt>
    <dgm:pt modelId="{89D0B516-FA08-4C50-B98D-8B9BA04D0243}" type="pres">
      <dgm:prSet presAssocID="{34C004DC-4725-4364-9FA9-B15F87CE94C9}" presName="childText" presStyleLbl="revTx" presStyleIdx="0" presStyleCnt="5">
        <dgm:presLayoutVars>
          <dgm:bulletEnabled val="1"/>
        </dgm:presLayoutVars>
      </dgm:prSet>
      <dgm:spPr/>
    </dgm:pt>
    <dgm:pt modelId="{E7274DD3-24FC-4AA4-B2CC-8D6971C8AEB9}" type="pres">
      <dgm:prSet presAssocID="{14E3DB0B-BACF-4B41-BB9D-458CC131E19D}" presName="parentText" presStyleLbl="node1" presStyleIdx="1" presStyleCnt="5">
        <dgm:presLayoutVars>
          <dgm:chMax val="0"/>
          <dgm:bulletEnabled val="1"/>
        </dgm:presLayoutVars>
      </dgm:prSet>
      <dgm:spPr/>
    </dgm:pt>
    <dgm:pt modelId="{CB78ABD3-4916-4B4C-83CA-3C69DF987EA1}" type="pres">
      <dgm:prSet presAssocID="{14E3DB0B-BACF-4B41-BB9D-458CC131E19D}" presName="childText" presStyleLbl="revTx" presStyleIdx="1" presStyleCnt="5">
        <dgm:presLayoutVars>
          <dgm:bulletEnabled val="1"/>
        </dgm:presLayoutVars>
      </dgm:prSet>
      <dgm:spPr/>
    </dgm:pt>
    <dgm:pt modelId="{747CA492-184E-42AD-835E-A7A360B12050}" type="pres">
      <dgm:prSet presAssocID="{8DDA6098-1A13-4F99-8556-3717366A84E5}" presName="parentText" presStyleLbl="node1" presStyleIdx="2" presStyleCnt="5">
        <dgm:presLayoutVars>
          <dgm:chMax val="0"/>
          <dgm:bulletEnabled val="1"/>
        </dgm:presLayoutVars>
      </dgm:prSet>
      <dgm:spPr/>
    </dgm:pt>
    <dgm:pt modelId="{7077C1B1-B6E9-4CCF-B758-F58A92E26D47}" type="pres">
      <dgm:prSet presAssocID="{8DDA6098-1A13-4F99-8556-3717366A84E5}" presName="childText" presStyleLbl="revTx" presStyleIdx="2" presStyleCnt="5">
        <dgm:presLayoutVars>
          <dgm:bulletEnabled val="1"/>
        </dgm:presLayoutVars>
      </dgm:prSet>
      <dgm:spPr/>
    </dgm:pt>
    <dgm:pt modelId="{6B2A3E71-C12A-4952-94BC-FA05501C48D3}" type="pres">
      <dgm:prSet presAssocID="{4A6C501E-BF18-4528-A159-A8AB096F6A20}" presName="parentText" presStyleLbl="node1" presStyleIdx="3" presStyleCnt="5">
        <dgm:presLayoutVars>
          <dgm:chMax val="0"/>
          <dgm:bulletEnabled val="1"/>
        </dgm:presLayoutVars>
      </dgm:prSet>
      <dgm:spPr/>
    </dgm:pt>
    <dgm:pt modelId="{CA0C8E68-6477-497B-ABDA-F586924DD3BC}" type="pres">
      <dgm:prSet presAssocID="{4A6C501E-BF18-4528-A159-A8AB096F6A20}" presName="childText" presStyleLbl="revTx" presStyleIdx="3" presStyleCnt="5">
        <dgm:presLayoutVars>
          <dgm:bulletEnabled val="1"/>
        </dgm:presLayoutVars>
      </dgm:prSet>
      <dgm:spPr/>
    </dgm:pt>
    <dgm:pt modelId="{AB8EB9EF-4A9F-447F-96D1-CF65463C90DC}" type="pres">
      <dgm:prSet presAssocID="{6C3258F9-B2FD-4283-AA02-8607BF3D704E}" presName="parentText" presStyleLbl="node1" presStyleIdx="4" presStyleCnt="5">
        <dgm:presLayoutVars>
          <dgm:chMax val="0"/>
          <dgm:bulletEnabled val="1"/>
        </dgm:presLayoutVars>
      </dgm:prSet>
      <dgm:spPr/>
    </dgm:pt>
    <dgm:pt modelId="{98133E31-B962-4E9D-B574-4777BE0D8098}" type="pres">
      <dgm:prSet presAssocID="{6C3258F9-B2FD-4283-AA02-8607BF3D704E}" presName="childText" presStyleLbl="revTx" presStyleIdx="4" presStyleCnt="5">
        <dgm:presLayoutVars>
          <dgm:bulletEnabled val="1"/>
        </dgm:presLayoutVars>
      </dgm:prSet>
      <dgm:spPr/>
    </dgm:pt>
  </dgm:ptLst>
  <dgm:cxnLst>
    <dgm:cxn modelId="{F96D4603-4C53-47DA-A961-65DB7445FEC6}" type="presOf" srcId="{CBE4FBA4-5666-49AC-ABEE-938062974F56}" destId="{98133E31-B962-4E9D-B574-4777BE0D8098}" srcOrd="0" destOrd="0" presId="urn:microsoft.com/office/officeart/2005/8/layout/vList2"/>
    <dgm:cxn modelId="{4E85DD03-6609-4ABB-994E-A6F6388E40B5}" srcId="{6C3258F9-B2FD-4283-AA02-8607BF3D704E}" destId="{CBE4FBA4-5666-49AC-ABEE-938062974F56}" srcOrd="0" destOrd="0" parTransId="{6351F1DC-3C8B-44F2-9522-6A817EFFBEE2}" sibTransId="{3EAD510D-9F00-488B-90D0-30F47D061CCE}"/>
    <dgm:cxn modelId="{D9E90929-A2C8-4EA8-9DB5-EE7FC4221A96}" srcId="{43F7648F-E86E-4D80-9EF8-D23A8D908454}" destId="{8DDA6098-1A13-4F99-8556-3717366A84E5}" srcOrd="2" destOrd="0" parTransId="{64A44B53-1690-4C7B-A533-8B2CB749DA56}" sibTransId="{2D6C4276-7B56-4D0F-8952-632CC54DB228}"/>
    <dgm:cxn modelId="{7B31CC33-384A-4928-A651-7466DDF7A964}" srcId="{4A6C501E-BF18-4528-A159-A8AB096F6A20}" destId="{8754E9D6-BF44-4FB5-A16D-AABCBAD194D1}" srcOrd="0" destOrd="0" parTransId="{2320C31E-7F5F-441C-BC00-B0488E33BA1D}" sibTransId="{B5DBD150-DEC4-4643-BE0B-513996D375FD}"/>
    <dgm:cxn modelId="{6DEB673E-2DC0-4E5F-8A8F-ABE4451BA298}" srcId="{43F7648F-E86E-4D80-9EF8-D23A8D908454}" destId="{4A6C501E-BF18-4528-A159-A8AB096F6A20}" srcOrd="3" destOrd="0" parTransId="{90B5916E-D481-4D2E-8B6C-F92AAC69D152}" sibTransId="{D580EBE7-AD63-47DC-A254-EB7344B476C0}"/>
    <dgm:cxn modelId="{96E6965D-F32F-4335-AB6C-BFB9CF0BB958}" type="presOf" srcId="{14E3DB0B-BACF-4B41-BB9D-458CC131E19D}" destId="{E7274DD3-24FC-4AA4-B2CC-8D6971C8AEB9}" srcOrd="0" destOrd="0" presId="urn:microsoft.com/office/officeart/2005/8/layout/vList2"/>
    <dgm:cxn modelId="{45E7DA5F-83A0-4F40-ABBB-2974BB62D872}" srcId="{34C004DC-4725-4364-9FA9-B15F87CE94C9}" destId="{FAF48003-574C-42C9-B134-6A55C7B9E616}" srcOrd="0" destOrd="0" parTransId="{AC92B32A-2879-4ACA-8C65-D589CC77E3B8}" sibTransId="{81AA63DD-B0BA-46CA-826E-E5222B37B275}"/>
    <dgm:cxn modelId="{0B4F2B64-A616-4AD2-927C-C5DD6429A6B6}" srcId="{14E3DB0B-BACF-4B41-BB9D-458CC131E19D}" destId="{AA6EF945-3609-464D-B3CA-E5885885FBF6}" srcOrd="0" destOrd="0" parTransId="{584FFF73-08B1-4F9B-A2A0-A90A5B105DA0}" sibTransId="{1E2D3609-4FB1-4A0B-BCC5-28A0382A1F7A}"/>
    <dgm:cxn modelId="{338A6F6A-B3D7-4075-8331-29CDF207355D}" srcId="{43F7648F-E86E-4D80-9EF8-D23A8D908454}" destId="{34C004DC-4725-4364-9FA9-B15F87CE94C9}" srcOrd="0" destOrd="0" parTransId="{CF9BCB5C-6849-4025-AEFB-5DB4DAD25439}" sibTransId="{16E77E57-4CEC-47BC-B852-99BAEA5C3DAE}"/>
    <dgm:cxn modelId="{55682E70-3464-49C7-B6A8-6079EDA7E795}" type="presOf" srcId="{43F7648F-E86E-4D80-9EF8-D23A8D908454}" destId="{935CD79C-49C0-44B1-BD62-900F2B7109DC}" srcOrd="0" destOrd="0" presId="urn:microsoft.com/office/officeart/2005/8/layout/vList2"/>
    <dgm:cxn modelId="{8CBC6B74-0026-42F3-B4BC-ED5EB718F3D0}" type="presOf" srcId="{8754E9D6-BF44-4FB5-A16D-AABCBAD194D1}" destId="{CA0C8E68-6477-497B-ABDA-F586924DD3BC}" srcOrd="0" destOrd="0" presId="urn:microsoft.com/office/officeart/2005/8/layout/vList2"/>
    <dgm:cxn modelId="{5D0AF57A-AD73-442C-B666-57478377E945}" type="presOf" srcId="{FAF48003-574C-42C9-B134-6A55C7B9E616}" destId="{89D0B516-FA08-4C50-B98D-8B9BA04D0243}" srcOrd="0" destOrd="0" presId="urn:microsoft.com/office/officeart/2005/8/layout/vList2"/>
    <dgm:cxn modelId="{EF0F2083-60F2-4875-9EE2-A82E73277085}" type="presOf" srcId="{8DDA6098-1A13-4F99-8556-3717366A84E5}" destId="{747CA492-184E-42AD-835E-A7A360B12050}" srcOrd="0" destOrd="0" presId="urn:microsoft.com/office/officeart/2005/8/layout/vList2"/>
    <dgm:cxn modelId="{0ABBB683-413B-408F-84AE-989DA9A3605D}" type="presOf" srcId="{F2E6AE2E-E6C7-493C-B057-E79A13D28374}" destId="{7077C1B1-B6E9-4CCF-B758-F58A92E26D47}" srcOrd="0" destOrd="0" presId="urn:microsoft.com/office/officeart/2005/8/layout/vList2"/>
    <dgm:cxn modelId="{48A7709D-7899-4739-8D1E-6D90691FA0B2}" srcId="{43F7648F-E86E-4D80-9EF8-D23A8D908454}" destId="{6C3258F9-B2FD-4283-AA02-8607BF3D704E}" srcOrd="4" destOrd="0" parTransId="{6695DBA8-76C0-46A2-B491-7F19E4E0B96E}" sibTransId="{8E0CDC12-86BE-48F0-B693-E2EF9EA6AC50}"/>
    <dgm:cxn modelId="{812091B2-B743-4DEB-BBAC-E89C8EEE7D9C}" srcId="{43F7648F-E86E-4D80-9EF8-D23A8D908454}" destId="{14E3DB0B-BACF-4B41-BB9D-458CC131E19D}" srcOrd="1" destOrd="0" parTransId="{BBCD68A2-9682-44A2-828F-837F4D81BB94}" sibTransId="{3FEF0C66-76C3-499F-B02C-6A5527E455F8}"/>
    <dgm:cxn modelId="{32C1A5C3-0D16-44C0-AE67-B0C2550AB2B1}" type="presOf" srcId="{34C004DC-4725-4364-9FA9-B15F87CE94C9}" destId="{B8B90364-A6AE-484B-B60D-690E21EC47B7}" srcOrd="0" destOrd="0" presId="urn:microsoft.com/office/officeart/2005/8/layout/vList2"/>
    <dgm:cxn modelId="{B1CCC2D6-5D60-489F-8623-D4973801CD0C}" type="presOf" srcId="{6C3258F9-B2FD-4283-AA02-8607BF3D704E}" destId="{AB8EB9EF-4A9F-447F-96D1-CF65463C90DC}" srcOrd="0" destOrd="0" presId="urn:microsoft.com/office/officeart/2005/8/layout/vList2"/>
    <dgm:cxn modelId="{2DA085DC-74F1-46A4-BC80-CF97E8D20C3F}" srcId="{8DDA6098-1A13-4F99-8556-3717366A84E5}" destId="{F2E6AE2E-E6C7-493C-B057-E79A13D28374}" srcOrd="0" destOrd="0" parTransId="{B213E735-3A34-4590-A3FD-C9F43D25AF32}" sibTransId="{F2EA514A-0BDD-433F-8C98-23818A379F13}"/>
    <dgm:cxn modelId="{3708D9F1-027A-43FA-9742-BEB1F435E760}" type="presOf" srcId="{4A6C501E-BF18-4528-A159-A8AB096F6A20}" destId="{6B2A3E71-C12A-4952-94BC-FA05501C48D3}" srcOrd="0" destOrd="0" presId="urn:microsoft.com/office/officeart/2005/8/layout/vList2"/>
    <dgm:cxn modelId="{21948AF6-6E7F-4B4C-8997-39410B9A07DA}" type="presOf" srcId="{AA6EF945-3609-464D-B3CA-E5885885FBF6}" destId="{CB78ABD3-4916-4B4C-83CA-3C69DF987EA1}" srcOrd="0" destOrd="0" presId="urn:microsoft.com/office/officeart/2005/8/layout/vList2"/>
    <dgm:cxn modelId="{194E3792-2699-4EB4-8C03-64CC769BC41E}" type="presParOf" srcId="{935CD79C-49C0-44B1-BD62-900F2B7109DC}" destId="{B8B90364-A6AE-484B-B60D-690E21EC47B7}" srcOrd="0" destOrd="0" presId="urn:microsoft.com/office/officeart/2005/8/layout/vList2"/>
    <dgm:cxn modelId="{62E6645A-CE69-4A98-968A-AA32C8276401}" type="presParOf" srcId="{935CD79C-49C0-44B1-BD62-900F2B7109DC}" destId="{89D0B516-FA08-4C50-B98D-8B9BA04D0243}" srcOrd="1" destOrd="0" presId="urn:microsoft.com/office/officeart/2005/8/layout/vList2"/>
    <dgm:cxn modelId="{08BDBAF6-969E-4756-B376-1B3593CE5C93}" type="presParOf" srcId="{935CD79C-49C0-44B1-BD62-900F2B7109DC}" destId="{E7274DD3-24FC-4AA4-B2CC-8D6971C8AEB9}" srcOrd="2" destOrd="0" presId="urn:microsoft.com/office/officeart/2005/8/layout/vList2"/>
    <dgm:cxn modelId="{7F753B38-8913-4BCC-8B55-77CB0A518C9E}" type="presParOf" srcId="{935CD79C-49C0-44B1-BD62-900F2B7109DC}" destId="{CB78ABD3-4916-4B4C-83CA-3C69DF987EA1}" srcOrd="3" destOrd="0" presId="urn:microsoft.com/office/officeart/2005/8/layout/vList2"/>
    <dgm:cxn modelId="{4853C83C-3851-45CD-BC98-EE65162FCBA6}" type="presParOf" srcId="{935CD79C-49C0-44B1-BD62-900F2B7109DC}" destId="{747CA492-184E-42AD-835E-A7A360B12050}" srcOrd="4" destOrd="0" presId="urn:microsoft.com/office/officeart/2005/8/layout/vList2"/>
    <dgm:cxn modelId="{A3FD9EA7-C8A4-4DF9-9711-F1A2AEACBC08}" type="presParOf" srcId="{935CD79C-49C0-44B1-BD62-900F2B7109DC}" destId="{7077C1B1-B6E9-4CCF-B758-F58A92E26D47}" srcOrd="5" destOrd="0" presId="urn:microsoft.com/office/officeart/2005/8/layout/vList2"/>
    <dgm:cxn modelId="{4F46984D-9564-4A0A-9E09-62684F86D7C0}" type="presParOf" srcId="{935CD79C-49C0-44B1-BD62-900F2B7109DC}" destId="{6B2A3E71-C12A-4952-94BC-FA05501C48D3}" srcOrd="6" destOrd="0" presId="urn:microsoft.com/office/officeart/2005/8/layout/vList2"/>
    <dgm:cxn modelId="{AC1423EC-5210-470C-A7DA-AA522F303BE6}" type="presParOf" srcId="{935CD79C-49C0-44B1-BD62-900F2B7109DC}" destId="{CA0C8E68-6477-497B-ABDA-F586924DD3BC}" srcOrd="7" destOrd="0" presId="urn:microsoft.com/office/officeart/2005/8/layout/vList2"/>
    <dgm:cxn modelId="{CBAF1C15-F3F6-4E3F-A2CD-1232E53261C2}" type="presParOf" srcId="{935CD79C-49C0-44B1-BD62-900F2B7109DC}" destId="{AB8EB9EF-4A9F-447F-96D1-CF65463C90DC}" srcOrd="8" destOrd="0" presId="urn:microsoft.com/office/officeart/2005/8/layout/vList2"/>
    <dgm:cxn modelId="{4A41DBE7-98F5-4612-A669-B9DCF713AB25}" type="presParOf" srcId="{935CD79C-49C0-44B1-BD62-900F2B7109DC}" destId="{98133E31-B962-4E9D-B574-4777BE0D8098}"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7A0EB1A-58A2-45F3-AA1B-19811C26696D}"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922C5BA3-73D0-454A-BDC7-5942F62BCD91}">
      <dgm:prSet/>
      <dgm:spPr/>
      <dgm:t>
        <a:bodyPr/>
        <a:lstStyle/>
        <a:p>
          <a:r>
            <a:rPr lang="en-US"/>
            <a:t>Increased Trust and Confidence</a:t>
          </a:r>
        </a:p>
      </dgm:t>
    </dgm:pt>
    <dgm:pt modelId="{DDB3975E-00DE-49F7-9762-8FE19A659178}" type="parTrans" cxnId="{03753506-B6AE-494B-84FB-DC6F1A139A33}">
      <dgm:prSet/>
      <dgm:spPr/>
      <dgm:t>
        <a:bodyPr/>
        <a:lstStyle/>
        <a:p>
          <a:endParaRPr lang="en-US"/>
        </a:p>
      </dgm:t>
    </dgm:pt>
    <dgm:pt modelId="{1B1012F7-5C52-486D-AA38-2928B3D2AF40}" type="sibTrans" cxnId="{03753506-B6AE-494B-84FB-DC6F1A139A33}">
      <dgm:prSet/>
      <dgm:spPr/>
      <dgm:t>
        <a:bodyPr/>
        <a:lstStyle/>
        <a:p>
          <a:endParaRPr lang="en-US"/>
        </a:p>
      </dgm:t>
    </dgm:pt>
    <dgm:pt modelId="{2DD23845-6607-471D-9DF8-A6B46C2B1861}">
      <dgm:prSet/>
      <dgm:spPr/>
      <dgm:t>
        <a:bodyPr/>
        <a:lstStyle/>
        <a:p>
          <a:r>
            <a:rPr lang="en-US"/>
            <a:t>Following a recognized standard demonstrates commitment to responsible AI development.</a:t>
          </a:r>
        </a:p>
      </dgm:t>
    </dgm:pt>
    <dgm:pt modelId="{51DC53AA-6341-4A5A-B488-EA6432A1FE02}" type="parTrans" cxnId="{47C948A2-361F-4143-B528-3B515FB020EE}">
      <dgm:prSet/>
      <dgm:spPr/>
      <dgm:t>
        <a:bodyPr/>
        <a:lstStyle/>
        <a:p>
          <a:endParaRPr lang="en-US"/>
        </a:p>
      </dgm:t>
    </dgm:pt>
    <dgm:pt modelId="{2C48ADA9-864D-4468-A3C0-BD8A51F4C796}" type="sibTrans" cxnId="{47C948A2-361F-4143-B528-3B515FB020EE}">
      <dgm:prSet/>
      <dgm:spPr/>
      <dgm:t>
        <a:bodyPr/>
        <a:lstStyle/>
        <a:p>
          <a:endParaRPr lang="en-US"/>
        </a:p>
      </dgm:t>
    </dgm:pt>
    <dgm:pt modelId="{2D38627D-F258-44B1-B4BE-7AAC723159D2}">
      <dgm:prSet/>
      <dgm:spPr/>
      <dgm:t>
        <a:bodyPr/>
        <a:lstStyle/>
        <a:p>
          <a:r>
            <a:rPr lang="en-US"/>
            <a:t>Can enhance user and stakeholder trust in the AI system, leading to greater adoption </a:t>
          </a:r>
        </a:p>
      </dgm:t>
    </dgm:pt>
    <dgm:pt modelId="{9DB3586C-0DBD-4B83-ACBD-758CDCD03CDA}" type="parTrans" cxnId="{D7896D05-18A6-45C1-9E7B-0C6E09DE3976}">
      <dgm:prSet/>
      <dgm:spPr/>
      <dgm:t>
        <a:bodyPr/>
        <a:lstStyle/>
        <a:p>
          <a:endParaRPr lang="en-US"/>
        </a:p>
      </dgm:t>
    </dgm:pt>
    <dgm:pt modelId="{DEA37390-6698-43EA-89DE-47B8F286DDE7}" type="sibTrans" cxnId="{D7896D05-18A6-45C1-9E7B-0C6E09DE3976}">
      <dgm:prSet/>
      <dgm:spPr/>
      <dgm:t>
        <a:bodyPr/>
        <a:lstStyle/>
        <a:p>
          <a:endParaRPr lang="en-US"/>
        </a:p>
      </dgm:t>
    </dgm:pt>
    <dgm:pt modelId="{F752E2D7-562D-4E18-9602-D2E0927F6453}">
      <dgm:prSet/>
      <dgm:spPr/>
      <dgm:t>
        <a:bodyPr/>
        <a:lstStyle/>
        <a:p>
          <a:r>
            <a:rPr lang="en-US"/>
            <a:t>Improved Efficiency and Cost Management:</a:t>
          </a:r>
        </a:p>
      </dgm:t>
    </dgm:pt>
    <dgm:pt modelId="{78EE5653-D3D6-4270-9A04-1BB74F74BDEB}" type="parTrans" cxnId="{61998299-AF23-482F-9E05-991FA34700D5}">
      <dgm:prSet/>
      <dgm:spPr/>
      <dgm:t>
        <a:bodyPr/>
        <a:lstStyle/>
        <a:p>
          <a:endParaRPr lang="en-US"/>
        </a:p>
      </dgm:t>
    </dgm:pt>
    <dgm:pt modelId="{57D2AEDD-EDB7-46EF-BC94-30C48A7813EB}" type="sibTrans" cxnId="{61998299-AF23-482F-9E05-991FA34700D5}">
      <dgm:prSet/>
      <dgm:spPr/>
      <dgm:t>
        <a:bodyPr/>
        <a:lstStyle/>
        <a:p>
          <a:endParaRPr lang="en-US"/>
        </a:p>
      </dgm:t>
    </dgm:pt>
    <dgm:pt modelId="{B4FAECD7-A80D-4F24-BA53-B477F7F82D4B}">
      <dgm:prSet/>
      <dgm:spPr/>
      <dgm:t>
        <a:bodyPr/>
        <a:lstStyle/>
        <a:p>
          <a:r>
            <a:rPr lang="en-US"/>
            <a:t>Provides a structured framework to streamline AI development processes</a:t>
          </a:r>
        </a:p>
      </dgm:t>
    </dgm:pt>
    <dgm:pt modelId="{D0EF7275-3E58-4456-8BA3-B915F76D5385}" type="parTrans" cxnId="{98E3842B-03C8-4A68-BA85-0A40A5932CAF}">
      <dgm:prSet/>
      <dgm:spPr/>
      <dgm:t>
        <a:bodyPr/>
        <a:lstStyle/>
        <a:p>
          <a:endParaRPr lang="en-US"/>
        </a:p>
      </dgm:t>
    </dgm:pt>
    <dgm:pt modelId="{CE5F04BC-A62C-40CC-B06E-39567660B80F}" type="sibTrans" cxnId="{98E3842B-03C8-4A68-BA85-0A40A5932CAF}">
      <dgm:prSet/>
      <dgm:spPr/>
      <dgm:t>
        <a:bodyPr/>
        <a:lstStyle/>
        <a:p>
          <a:endParaRPr lang="en-US"/>
        </a:p>
      </dgm:t>
    </dgm:pt>
    <dgm:pt modelId="{1D277142-4650-4DBF-9D06-23AEEDC320B5}">
      <dgm:prSet/>
      <dgm:spPr/>
      <dgm:t>
        <a:bodyPr/>
        <a:lstStyle/>
        <a:p>
          <a:r>
            <a:rPr lang="en-US"/>
            <a:t>Can potentially help avoid rework and delays caused by unforeseen issues.</a:t>
          </a:r>
        </a:p>
      </dgm:t>
    </dgm:pt>
    <dgm:pt modelId="{0BA99EC1-B201-4B1E-B20F-3FC8199136E2}" type="parTrans" cxnId="{8ABC7FF6-3403-41E8-BA77-F181A17738B4}">
      <dgm:prSet/>
      <dgm:spPr/>
      <dgm:t>
        <a:bodyPr/>
        <a:lstStyle/>
        <a:p>
          <a:endParaRPr lang="en-US"/>
        </a:p>
      </dgm:t>
    </dgm:pt>
    <dgm:pt modelId="{F04B5AD8-2964-4366-99E8-588F5657B373}" type="sibTrans" cxnId="{8ABC7FF6-3403-41E8-BA77-F181A17738B4}">
      <dgm:prSet/>
      <dgm:spPr/>
      <dgm:t>
        <a:bodyPr/>
        <a:lstStyle/>
        <a:p>
          <a:endParaRPr lang="en-US"/>
        </a:p>
      </dgm:t>
    </dgm:pt>
    <dgm:pt modelId="{726D124A-8A0B-404D-AA48-0121C3C75F5A}">
      <dgm:prSet/>
      <dgm:spPr/>
      <dgm:t>
        <a:bodyPr/>
        <a:lstStyle/>
        <a:p>
          <a:r>
            <a:rPr lang="en-US"/>
            <a:t>Stronger Market Positioning:</a:t>
          </a:r>
        </a:p>
      </dgm:t>
    </dgm:pt>
    <dgm:pt modelId="{49E40262-04AD-4663-BCE1-B0E1135C10CE}" type="parTrans" cxnId="{2E227CD2-6B72-4919-A8FD-AA8EBFC7FDDB}">
      <dgm:prSet/>
      <dgm:spPr/>
      <dgm:t>
        <a:bodyPr/>
        <a:lstStyle/>
        <a:p>
          <a:endParaRPr lang="en-US"/>
        </a:p>
      </dgm:t>
    </dgm:pt>
    <dgm:pt modelId="{9408F3A4-0340-4EC4-B991-D242877E3A2D}" type="sibTrans" cxnId="{2E227CD2-6B72-4919-A8FD-AA8EBFC7FDDB}">
      <dgm:prSet/>
      <dgm:spPr/>
      <dgm:t>
        <a:bodyPr/>
        <a:lstStyle/>
        <a:p>
          <a:endParaRPr lang="en-US"/>
        </a:p>
      </dgm:t>
    </dgm:pt>
    <dgm:pt modelId="{AC718257-BF59-45CE-8F0B-7ABEE2322EF4}">
      <dgm:prSet/>
      <dgm:spPr/>
      <dgm:t>
        <a:bodyPr/>
        <a:lstStyle/>
        <a:p>
          <a:r>
            <a:rPr lang="en-US"/>
            <a:t>Compliance with ISO/IEC 5338 can be a differentiator in a competitive market.</a:t>
          </a:r>
        </a:p>
      </dgm:t>
    </dgm:pt>
    <dgm:pt modelId="{750EF6B2-C35D-4DCA-ABA4-BD6A760C3FD0}" type="parTrans" cxnId="{3982DE9A-A247-42D0-A2BC-0A86BA3E080E}">
      <dgm:prSet/>
      <dgm:spPr/>
      <dgm:t>
        <a:bodyPr/>
        <a:lstStyle/>
        <a:p>
          <a:endParaRPr lang="en-US"/>
        </a:p>
      </dgm:t>
    </dgm:pt>
    <dgm:pt modelId="{266C5CED-29A8-4DCE-A3AF-B9CD9339A9C9}" type="sibTrans" cxnId="{3982DE9A-A247-42D0-A2BC-0A86BA3E080E}">
      <dgm:prSet/>
      <dgm:spPr/>
      <dgm:t>
        <a:bodyPr/>
        <a:lstStyle/>
        <a:p>
          <a:endParaRPr lang="en-US"/>
        </a:p>
      </dgm:t>
    </dgm:pt>
    <dgm:pt modelId="{92BC91C5-9E5A-4817-AE1B-2A6D3FEADBCD}">
      <dgm:prSet/>
      <dgm:spPr/>
      <dgm:t>
        <a:bodyPr/>
        <a:lstStyle/>
        <a:p>
          <a:r>
            <a:rPr lang="en-US"/>
            <a:t>Signals a commitment to ethical and responsible AI practices, potentially attracting a wider range of customers and partners.</a:t>
          </a:r>
        </a:p>
      </dgm:t>
    </dgm:pt>
    <dgm:pt modelId="{F2DB41E8-D91B-4A33-9134-6E73A73820A7}" type="parTrans" cxnId="{4C342DBC-7035-40FE-A3B3-9C11701D46E0}">
      <dgm:prSet/>
      <dgm:spPr/>
      <dgm:t>
        <a:bodyPr/>
        <a:lstStyle/>
        <a:p>
          <a:endParaRPr lang="en-US"/>
        </a:p>
      </dgm:t>
    </dgm:pt>
    <dgm:pt modelId="{CF7FB502-F75A-474A-A2B0-E2834D81DA99}" type="sibTrans" cxnId="{4C342DBC-7035-40FE-A3B3-9C11701D46E0}">
      <dgm:prSet/>
      <dgm:spPr/>
      <dgm:t>
        <a:bodyPr/>
        <a:lstStyle/>
        <a:p>
          <a:endParaRPr lang="en-US"/>
        </a:p>
      </dgm:t>
    </dgm:pt>
    <dgm:pt modelId="{B182204A-F23A-4E96-94D3-FEF284630B3F}" type="pres">
      <dgm:prSet presAssocID="{A7A0EB1A-58A2-45F3-AA1B-19811C26696D}" presName="linear" presStyleCnt="0">
        <dgm:presLayoutVars>
          <dgm:dir/>
          <dgm:animLvl val="lvl"/>
          <dgm:resizeHandles val="exact"/>
        </dgm:presLayoutVars>
      </dgm:prSet>
      <dgm:spPr/>
    </dgm:pt>
    <dgm:pt modelId="{BA312E98-C1AE-4218-81CB-E81304932E6B}" type="pres">
      <dgm:prSet presAssocID="{922C5BA3-73D0-454A-BDC7-5942F62BCD91}" presName="parentLin" presStyleCnt="0"/>
      <dgm:spPr/>
    </dgm:pt>
    <dgm:pt modelId="{E8C60977-62AB-4DE8-9F5D-9E622289A4CF}" type="pres">
      <dgm:prSet presAssocID="{922C5BA3-73D0-454A-BDC7-5942F62BCD91}" presName="parentLeftMargin" presStyleLbl="node1" presStyleIdx="0" presStyleCnt="3"/>
      <dgm:spPr/>
    </dgm:pt>
    <dgm:pt modelId="{3AAF1E4F-2870-4691-BFDF-E6EB3D80FA67}" type="pres">
      <dgm:prSet presAssocID="{922C5BA3-73D0-454A-BDC7-5942F62BCD91}" presName="parentText" presStyleLbl="node1" presStyleIdx="0" presStyleCnt="3">
        <dgm:presLayoutVars>
          <dgm:chMax val="0"/>
          <dgm:bulletEnabled val="1"/>
        </dgm:presLayoutVars>
      </dgm:prSet>
      <dgm:spPr/>
    </dgm:pt>
    <dgm:pt modelId="{B330633B-A944-4370-B133-3B6667D4EFE2}" type="pres">
      <dgm:prSet presAssocID="{922C5BA3-73D0-454A-BDC7-5942F62BCD91}" presName="negativeSpace" presStyleCnt="0"/>
      <dgm:spPr/>
    </dgm:pt>
    <dgm:pt modelId="{A4A2AA11-D6B2-4C24-BEA4-EBE153A3AEC1}" type="pres">
      <dgm:prSet presAssocID="{922C5BA3-73D0-454A-BDC7-5942F62BCD91}" presName="childText" presStyleLbl="conFgAcc1" presStyleIdx="0" presStyleCnt="3">
        <dgm:presLayoutVars>
          <dgm:bulletEnabled val="1"/>
        </dgm:presLayoutVars>
      </dgm:prSet>
      <dgm:spPr/>
    </dgm:pt>
    <dgm:pt modelId="{E7AC4A14-0C09-4980-B15A-607A5796BEA8}" type="pres">
      <dgm:prSet presAssocID="{1B1012F7-5C52-486D-AA38-2928B3D2AF40}" presName="spaceBetweenRectangles" presStyleCnt="0"/>
      <dgm:spPr/>
    </dgm:pt>
    <dgm:pt modelId="{73701AFC-1F71-40D8-A712-F1324D254EAF}" type="pres">
      <dgm:prSet presAssocID="{F752E2D7-562D-4E18-9602-D2E0927F6453}" presName="parentLin" presStyleCnt="0"/>
      <dgm:spPr/>
    </dgm:pt>
    <dgm:pt modelId="{224AD795-849D-43A5-BEE8-EC3D53BF6414}" type="pres">
      <dgm:prSet presAssocID="{F752E2D7-562D-4E18-9602-D2E0927F6453}" presName="parentLeftMargin" presStyleLbl="node1" presStyleIdx="0" presStyleCnt="3"/>
      <dgm:spPr/>
    </dgm:pt>
    <dgm:pt modelId="{ACE706A7-D901-4BE8-B85D-0856A9F218D1}" type="pres">
      <dgm:prSet presAssocID="{F752E2D7-562D-4E18-9602-D2E0927F6453}" presName="parentText" presStyleLbl="node1" presStyleIdx="1" presStyleCnt="3">
        <dgm:presLayoutVars>
          <dgm:chMax val="0"/>
          <dgm:bulletEnabled val="1"/>
        </dgm:presLayoutVars>
      </dgm:prSet>
      <dgm:spPr/>
    </dgm:pt>
    <dgm:pt modelId="{D14B35FB-74F6-424A-AD3B-AA62ACF6EF80}" type="pres">
      <dgm:prSet presAssocID="{F752E2D7-562D-4E18-9602-D2E0927F6453}" presName="negativeSpace" presStyleCnt="0"/>
      <dgm:spPr/>
    </dgm:pt>
    <dgm:pt modelId="{81760CAE-E09A-4F3C-B869-6283DB933445}" type="pres">
      <dgm:prSet presAssocID="{F752E2D7-562D-4E18-9602-D2E0927F6453}" presName="childText" presStyleLbl="conFgAcc1" presStyleIdx="1" presStyleCnt="3">
        <dgm:presLayoutVars>
          <dgm:bulletEnabled val="1"/>
        </dgm:presLayoutVars>
      </dgm:prSet>
      <dgm:spPr/>
    </dgm:pt>
    <dgm:pt modelId="{913D1138-1A8E-49F9-BD3C-B2F6C574C6F9}" type="pres">
      <dgm:prSet presAssocID="{57D2AEDD-EDB7-46EF-BC94-30C48A7813EB}" presName="spaceBetweenRectangles" presStyleCnt="0"/>
      <dgm:spPr/>
    </dgm:pt>
    <dgm:pt modelId="{E4A77AC1-B2F4-41F1-B20F-7D34856F4A38}" type="pres">
      <dgm:prSet presAssocID="{726D124A-8A0B-404D-AA48-0121C3C75F5A}" presName="parentLin" presStyleCnt="0"/>
      <dgm:spPr/>
    </dgm:pt>
    <dgm:pt modelId="{B10B6CC4-60DB-4B33-B14C-CD7C78FE345A}" type="pres">
      <dgm:prSet presAssocID="{726D124A-8A0B-404D-AA48-0121C3C75F5A}" presName="parentLeftMargin" presStyleLbl="node1" presStyleIdx="1" presStyleCnt="3"/>
      <dgm:spPr/>
    </dgm:pt>
    <dgm:pt modelId="{5E368BE6-6824-4023-A779-7D945334F76E}" type="pres">
      <dgm:prSet presAssocID="{726D124A-8A0B-404D-AA48-0121C3C75F5A}" presName="parentText" presStyleLbl="node1" presStyleIdx="2" presStyleCnt="3">
        <dgm:presLayoutVars>
          <dgm:chMax val="0"/>
          <dgm:bulletEnabled val="1"/>
        </dgm:presLayoutVars>
      </dgm:prSet>
      <dgm:spPr/>
    </dgm:pt>
    <dgm:pt modelId="{78B5D3D7-5231-4A4B-9642-9F44C7CAB4C5}" type="pres">
      <dgm:prSet presAssocID="{726D124A-8A0B-404D-AA48-0121C3C75F5A}" presName="negativeSpace" presStyleCnt="0"/>
      <dgm:spPr/>
    </dgm:pt>
    <dgm:pt modelId="{F0D960D4-970B-4AA0-B7AE-FF7AFF966172}" type="pres">
      <dgm:prSet presAssocID="{726D124A-8A0B-404D-AA48-0121C3C75F5A}" presName="childText" presStyleLbl="conFgAcc1" presStyleIdx="2" presStyleCnt="3">
        <dgm:presLayoutVars>
          <dgm:bulletEnabled val="1"/>
        </dgm:presLayoutVars>
      </dgm:prSet>
      <dgm:spPr/>
    </dgm:pt>
  </dgm:ptLst>
  <dgm:cxnLst>
    <dgm:cxn modelId="{D7896D05-18A6-45C1-9E7B-0C6E09DE3976}" srcId="{922C5BA3-73D0-454A-BDC7-5942F62BCD91}" destId="{2D38627D-F258-44B1-B4BE-7AAC723159D2}" srcOrd="1" destOrd="0" parTransId="{9DB3586C-0DBD-4B83-ACBD-758CDCD03CDA}" sibTransId="{DEA37390-6698-43EA-89DE-47B8F286DDE7}"/>
    <dgm:cxn modelId="{03753506-B6AE-494B-84FB-DC6F1A139A33}" srcId="{A7A0EB1A-58A2-45F3-AA1B-19811C26696D}" destId="{922C5BA3-73D0-454A-BDC7-5942F62BCD91}" srcOrd="0" destOrd="0" parTransId="{DDB3975E-00DE-49F7-9762-8FE19A659178}" sibTransId="{1B1012F7-5C52-486D-AA38-2928B3D2AF40}"/>
    <dgm:cxn modelId="{A3E5D70E-0EDF-42B6-AB98-267A1E588489}" type="presOf" srcId="{922C5BA3-73D0-454A-BDC7-5942F62BCD91}" destId="{E8C60977-62AB-4DE8-9F5D-9E622289A4CF}" srcOrd="0" destOrd="0" presId="urn:microsoft.com/office/officeart/2005/8/layout/list1"/>
    <dgm:cxn modelId="{BE0F0B12-57EE-473B-9D2A-EAF3C198E18C}" type="presOf" srcId="{B4FAECD7-A80D-4F24-BA53-B477F7F82D4B}" destId="{81760CAE-E09A-4F3C-B869-6283DB933445}" srcOrd="0" destOrd="0" presId="urn:microsoft.com/office/officeart/2005/8/layout/list1"/>
    <dgm:cxn modelId="{AC4C2313-3841-4F3C-A550-A7B1AC36BE62}" type="presOf" srcId="{1D277142-4650-4DBF-9D06-23AEEDC320B5}" destId="{81760CAE-E09A-4F3C-B869-6283DB933445}" srcOrd="0" destOrd="1" presId="urn:microsoft.com/office/officeart/2005/8/layout/list1"/>
    <dgm:cxn modelId="{98E3842B-03C8-4A68-BA85-0A40A5932CAF}" srcId="{F752E2D7-562D-4E18-9602-D2E0927F6453}" destId="{B4FAECD7-A80D-4F24-BA53-B477F7F82D4B}" srcOrd="0" destOrd="0" parTransId="{D0EF7275-3E58-4456-8BA3-B915F76D5385}" sibTransId="{CE5F04BC-A62C-40CC-B06E-39567660B80F}"/>
    <dgm:cxn modelId="{2855AA7A-07A9-4B55-88A3-EEEEA7186EDD}" type="presOf" srcId="{92BC91C5-9E5A-4817-AE1B-2A6D3FEADBCD}" destId="{F0D960D4-970B-4AA0-B7AE-FF7AFF966172}" srcOrd="0" destOrd="1" presId="urn:microsoft.com/office/officeart/2005/8/layout/list1"/>
    <dgm:cxn modelId="{58C3DD7E-3BB7-454A-92BD-1202DE555E95}" type="presOf" srcId="{F752E2D7-562D-4E18-9602-D2E0927F6453}" destId="{224AD795-849D-43A5-BEE8-EC3D53BF6414}" srcOrd="0" destOrd="0" presId="urn:microsoft.com/office/officeart/2005/8/layout/list1"/>
    <dgm:cxn modelId="{204CF68A-7E80-433D-98FC-903C85BC25C5}" type="presOf" srcId="{F752E2D7-562D-4E18-9602-D2E0927F6453}" destId="{ACE706A7-D901-4BE8-B85D-0856A9F218D1}" srcOrd="1" destOrd="0" presId="urn:microsoft.com/office/officeart/2005/8/layout/list1"/>
    <dgm:cxn modelId="{61998299-AF23-482F-9E05-991FA34700D5}" srcId="{A7A0EB1A-58A2-45F3-AA1B-19811C26696D}" destId="{F752E2D7-562D-4E18-9602-D2E0927F6453}" srcOrd="1" destOrd="0" parTransId="{78EE5653-D3D6-4270-9A04-1BB74F74BDEB}" sibTransId="{57D2AEDD-EDB7-46EF-BC94-30C48A7813EB}"/>
    <dgm:cxn modelId="{3982DE9A-A247-42D0-A2BC-0A86BA3E080E}" srcId="{726D124A-8A0B-404D-AA48-0121C3C75F5A}" destId="{AC718257-BF59-45CE-8F0B-7ABEE2322EF4}" srcOrd="0" destOrd="0" parTransId="{750EF6B2-C35D-4DCA-ABA4-BD6A760C3FD0}" sibTransId="{266C5CED-29A8-4DCE-A3AF-B9CD9339A9C9}"/>
    <dgm:cxn modelId="{73F009A0-1A19-4818-BAC1-893B697DE7F2}" type="presOf" srcId="{2DD23845-6607-471D-9DF8-A6B46C2B1861}" destId="{A4A2AA11-D6B2-4C24-BEA4-EBE153A3AEC1}" srcOrd="0" destOrd="0" presId="urn:microsoft.com/office/officeart/2005/8/layout/list1"/>
    <dgm:cxn modelId="{47C948A2-361F-4143-B528-3B515FB020EE}" srcId="{922C5BA3-73D0-454A-BDC7-5942F62BCD91}" destId="{2DD23845-6607-471D-9DF8-A6B46C2B1861}" srcOrd="0" destOrd="0" parTransId="{51DC53AA-6341-4A5A-B488-EA6432A1FE02}" sibTransId="{2C48ADA9-864D-4468-A3C0-BD8A51F4C796}"/>
    <dgm:cxn modelId="{4C342DBC-7035-40FE-A3B3-9C11701D46E0}" srcId="{726D124A-8A0B-404D-AA48-0121C3C75F5A}" destId="{92BC91C5-9E5A-4817-AE1B-2A6D3FEADBCD}" srcOrd="1" destOrd="0" parTransId="{F2DB41E8-D91B-4A33-9134-6E73A73820A7}" sibTransId="{CF7FB502-F75A-474A-A2B0-E2834D81DA99}"/>
    <dgm:cxn modelId="{CC2F82CA-D983-410A-92B0-CFD096369BAB}" type="presOf" srcId="{A7A0EB1A-58A2-45F3-AA1B-19811C26696D}" destId="{B182204A-F23A-4E96-94D3-FEF284630B3F}" srcOrd="0" destOrd="0" presId="urn:microsoft.com/office/officeart/2005/8/layout/list1"/>
    <dgm:cxn modelId="{2E227CD2-6B72-4919-A8FD-AA8EBFC7FDDB}" srcId="{A7A0EB1A-58A2-45F3-AA1B-19811C26696D}" destId="{726D124A-8A0B-404D-AA48-0121C3C75F5A}" srcOrd="2" destOrd="0" parTransId="{49E40262-04AD-4663-BCE1-B0E1135C10CE}" sibTransId="{9408F3A4-0340-4EC4-B991-D242877E3A2D}"/>
    <dgm:cxn modelId="{0D618CD2-F6FA-4A92-B294-1917C530B155}" type="presOf" srcId="{922C5BA3-73D0-454A-BDC7-5942F62BCD91}" destId="{3AAF1E4F-2870-4691-BFDF-E6EB3D80FA67}" srcOrd="1" destOrd="0" presId="urn:microsoft.com/office/officeart/2005/8/layout/list1"/>
    <dgm:cxn modelId="{0C9412D5-A026-4430-99C5-FA48702D89F2}" type="presOf" srcId="{726D124A-8A0B-404D-AA48-0121C3C75F5A}" destId="{5E368BE6-6824-4023-A779-7D945334F76E}" srcOrd="1" destOrd="0" presId="urn:microsoft.com/office/officeart/2005/8/layout/list1"/>
    <dgm:cxn modelId="{41C78FEA-1043-480A-81F0-68F607B78CD5}" type="presOf" srcId="{726D124A-8A0B-404D-AA48-0121C3C75F5A}" destId="{B10B6CC4-60DB-4B33-B14C-CD7C78FE345A}" srcOrd="0" destOrd="0" presId="urn:microsoft.com/office/officeart/2005/8/layout/list1"/>
    <dgm:cxn modelId="{0F82E9EE-A24E-4867-8275-4C9B5D8C086E}" type="presOf" srcId="{AC718257-BF59-45CE-8F0B-7ABEE2322EF4}" destId="{F0D960D4-970B-4AA0-B7AE-FF7AFF966172}" srcOrd="0" destOrd="0" presId="urn:microsoft.com/office/officeart/2005/8/layout/list1"/>
    <dgm:cxn modelId="{8ABC7FF6-3403-41E8-BA77-F181A17738B4}" srcId="{F752E2D7-562D-4E18-9602-D2E0927F6453}" destId="{1D277142-4650-4DBF-9D06-23AEEDC320B5}" srcOrd="1" destOrd="0" parTransId="{0BA99EC1-B201-4B1E-B20F-3FC8199136E2}" sibTransId="{F04B5AD8-2964-4366-99E8-588F5657B373}"/>
    <dgm:cxn modelId="{9072FCF6-A5DB-4B9C-9FB0-25442A5D1F76}" type="presOf" srcId="{2D38627D-F258-44B1-B4BE-7AAC723159D2}" destId="{A4A2AA11-D6B2-4C24-BEA4-EBE153A3AEC1}" srcOrd="0" destOrd="1" presId="urn:microsoft.com/office/officeart/2005/8/layout/list1"/>
    <dgm:cxn modelId="{BD25BA82-10B2-4723-BC0F-A2EDDF0DB6C6}" type="presParOf" srcId="{B182204A-F23A-4E96-94D3-FEF284630B3F}" destId="{BA312E98-C1AE-4218-81CB-E81304932E6B}" srcOrd="0" destOrd="0" presId="urn:microsoft.com/office/officeart/2005/8/layout/list1"/>
    <dgm:cxn modelId="{4BA7960A-8FE4-4A25-B61F-418240E6294D}" type="presParOf" srcId="{BA312E98-C1AE-4218-81CB-E81304932E6B}" destId="{E8C60977-62AB-4DE8-9F5D-9E622289A4CF}" srcOrd="0" destOrd="0" presId="urn:microsoft.com/office/officeart/2005/8/layout/list1"/>
    <dgm:cxn modelId="{60110389-2014-4FCC-87BF-2D585B7F94D6}" type="presParOf" srcId="{BA312E98-C1AE-4218-81CB-E81304932E6B}" destId="{3AAF1E4F-2870-4691-BFDF-E6EB3D80FA67}" srcOrd="1" destOrd="0" presId="urn:microsoft.com/office/officeart/2005/8/layout/list1"/>
    <dgm:cxn modelId="{10877359-1D91-4D4A-9162-9414018EFEA8}" type="presParOf" srcId="{B182204A-F23A-4E96-94D3-FEF284630B3F}" destId="{B330633B-A944-4370-B133-3B6667D4EFE2}" srcOrd="1" destOrd="0" presId="urn:microsoft.com/office/officeart/2005/8/layout/list1"/>
    <dgm:cxn modelId="{F5F327D4-9AA5-495D-812A-73C4FDF87F18}" type="presParOf" srcId="{B182204A-F23A-4E96-94D3-FEF284630B3F}" destId="{A4A2AA11-D6B2-4C24-BEA4-EBE153A3AEC1}" srcOrd="2" destOrd="0" presId="urn:microsoft.com/office/officeart/2005/8/layout/list1"/>
    <dgm:cxn modelId="{0AA73CFF-21CC-4575-AB3E-1F518FE3ED30}" type="presParOf" srcId="{B182204A-F23A-4E96-94D3-FEF284630B3F}" destId="{E7AC4A14-0C09-4980-B15A-607A5796BEA8}" srcOrd="3" destOrd="0" presId="urn:microsoft.com/office/officeart/2005/8/layout/list1"/>
    <dgm:cxn modelId="{B21D4D44-AB5B-42B8-9309-6F74F9591034}" type="presParOf" srcId="{B182204A-F23A-4E96-94D3-FEF284630B3F}" destId="{73701AFC-1F71-40D8-A712-F1324D254EAF}" srcOrd="4" destOrd="0" presId="urn:microsoft.com/office/officeart/2005/8/layout/list1"/>
    <dgm:cxn modelId="{95028CA0-0DAF-4F59-8B10-34C0D391BD90}" type="presParOf" srcId="{73701AFC-1F71-40D8-A712-F1324D254EAF}" destId="{224AD795-849D-43A5-BEE8-EC3D53BF6414}" srcOrd="0" destOrd="0" presId="urn:microsoft.com/office/officeart/2005/8/layout/list1"/>
    <dgm:cxn modelId="{D2E862E3-1E11-47FD-91D5-DDCBF4AFA3CC}" type="presParOf" srcId="{73701AFC-1F71-40D8-A712-F1324D254EAF}" destId="{ACE706A7-D901-4BE8-B85D-0856A9F218D1}" srcOrd="1" destOrd="0" presId="urn:microsoft.com/office/officeart/2005/8/layout/list1"/>
    <dgm:cxn modelId="{A8D0A00F-39AE-43AD-98EB-12338BDDAD38}" type="presParOf" srcId="{B182204A-F23A-4E96-94D3-FEF284630B3F}" destId="{D14B35FB-74F6-424A-AD3B-AA62ACF6EF80}" srcOrd="5" destOrd="0" presId="urn:microsoft.com/office/officeart/2005/8/layout/list1"/>
    <dgm:cxn modelId="{E66B87A5-7D85-4717-8E0F-297E975F1E56}" type="presParOf" srcId="{B182204A-F23A-4E96-94D3-FEF284630B3F}" destId="{81760CAE-E09A-4F3C-B869-6283DB933445}" srcOrd="6" destOrd="0" presId="urn:microsoft.com/office/officeart/2005/8/layout/list1"/>
    <dgm:cxn modelId="{4C8A0C8A-C336-4361-918C-11E54AAE52C1}" type="presParOf" srcId="{B182204A-F23A-4E96-94D3-FEF284630B3F}" destId="{913D1138-1A8E-49F9-BD3C-B2F6C574C6F9}" srcOrd="7" destOrd="0" presId="urn:microsoft.com/office/officeart/2005/8/layout/list1"/>
    <dgm:cxn modelId="{1FF17188-394A-4BF6-AE1A-01B56D6618D0}" type="presParOf" srcId="{B182204A-F23A-4E96-94D3-FEF284630B3F}" destId="{E4A77AC1-B2F4-41F1-B20F-7D34856F4A38}" srcOrd="8" destOrd="0" presId="urn:microsoft.com/office/officeart/2005/8/layout/list1"/>
    <dgm:cxn modelId="{BECBCACF-D0D0-4ED4-BC85-ACF002974F72}" type="presParOf" srcId="{E4A77AC1-B2F4-41F1-B20F-7D34856F4A38}" destId="{B10B6CC4-60DB-4B33-B14C-CD7C78FE345A}" srcOrd="0" destOrd="0" presId="urn:microsoft.com/office/officeart/2005/8/layout/list1"/>
    <dgm:cxn modelId="{D966977C-B540-484C-B333-4A9F717C2A4B}" type="presParOf" srcId="{E4A77AC1-B2F4-41F1-B20F-7D34856F4A38}" destId="{5E368BE6-6824-4023-A779-7D945334F76E}" srcOrd="1" destOrd="0" presId="urn:microsoft.com/office/officeart/2005/8/layout/list1"/>
    <dgm:cxn modelId="{50A4CC6B-226B-4CE0-9878-C394227738CB}" type="presParOf" srcId="{B182204A-F23A-4E96-94D3-FEF284630B3F}" destId="{78B5D3D7-5231-4A4B-9642-9F44C7CAB4C5}" srcOrd="9" destOrd="0" presId="urn:microsoft.com/office/officeart/2005/8/layout/list1"/>
    <dgm:cxn modelId="{34ED0DC2-951B-44C4-8F6B-D14C23E763AB}" type="presParOf" srcId="{B182204A-F23A-4E96-94D3-FEF284630B3F}" destId="{F0D960D4-970B-4AA0-B7AE-FF7AFF96617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F9F890-087D-4A93-9E55-77E6036C657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40F0AEA8-AB4D-4B7C-A610-88DFD393FC64}">
      <dgm:prSet/>
      <dgm:spPr/>
      <dgm:t>
        <a:bodyPr/>
        <a:lstStyle/>
        <a:p>
          <a:r>
            <a:rPr lang="en-IN"/>
            <a:t>Bias</a:t>
          </a:r>
        </a:p>
      </dgm:t>
    </dgm:pt>
    <dgm:pt modelId="{266CBEBC-C2C0-471D-8E1F-604411AA226D}" type="parTrans" cxnId="{A355BE36-9C39-4BFB-AD65-BD47E6C099E2}">
      <dgm:prSet/>
      <dgm:spPr/>
      <dgm:t>
        <a:bodyPr/>
        <a:lstStyle/>
        <a:p>
          <a:endParaRPr lang="en-IN"/>
        </a:p>
      </dgm:t>
    </dgm:pt>
    <dgm:pt modelId="{110F6DAA-FF83-48D7-BCB7-829DD9C4C6AA}" type="sibTrans" cxnId="{A355BE36-9C39-4BFB-AD65-BD47E6C099E2}">
      <dgm:prSet/>
      <dgm:spPr/>
      <dgm:t>
        <a:bodyPr/>
        <a:lstStyle/>
        <a:p>
          <a:endParaRPr lang="en-IN"/>
        </a:p>
      </dgm:t>
    </dgm:pt>
    <dgm:pt modelId="{690D533B-2090-4CA8-B129-9203C465E4E7}">
      <dgm:prSet/>
      <dgm:spPr/>
      <dgm:t>
        <a:bodyPr/>
        <a:lstStyle/>
        <a:p>
          <a:r>
            <a:rPr lang="en-US"/>
            <a:t>human cognitive bias, societal bias </a:t>
          </a:r>
          <a:endParaRPr lang="en-IN"/>
        </a:p>
      </dgm:t>
    </dgm:pt>
    <dgm:pt modelId="{BB43EE2D-15ED-4FDE-85FB-5E3B800ED705}" type="parTrans" cxnId="{B4BABCFF-FD96-41D3-8CED-FED3DCB5FBE0}">
      <dgm:prSet/>
      <dgm:spPr/>
      <dgm:t>
        <a:bodyPr/>
        <a:lstStyle/>
        <a:p>
          <a:endParaRPr lang="en-IN"/>
        </a:p>
      </dgm:t>
    </dgm:pt>
    <dgm:pt modelId="{C2F8E9B0-D3C0-48FC-998F-10EDBADE0469}" type="sibTrans" cxnId="{B4BABCFF-FD96-41D3-8CED-FED3DCB5FBE0}">
      <dgm:prSet/>
      <dgm:spPr/>
      <dgm:t>
        <a:bodyPr/>
        <a:lstStyle/>
        <a:p>
          <a:endParaRPr lang="en-IN"/>
        </a:p>
      </dgm:t>
    </dgm:pt>
    <dgm:pt modelId="{462E07E1-3792-49E4-ABCD-2FF8CB70BF13}">
      <dgm:prSet/>
      <dgm:spPr/>
      <dgm:t>
        <a:bodyPr/>
        <a:lstStyle/>
        <a:p>
          <a:r>
            <a:rPr lang="en-US"/>
            <a:t>selection bias, </a:t>
          </a:r>
          <a:endParaRPr lang="en-IN"/>
        </a:p>
      </dgm:t>
    </dgm:pt>
    <dgm:pt modelId="{85B1C6D0-F906-4550-A3AE-2E1690425569}" type="parTrans" cxnId="{64F94BDF-5376-49B1-B8A4-5D5C18F0DD86}">
      <dgm:prSet/>
      <dgm:spPr/>
      <dgm:t>
        <a:bodyPr/>
        <a:lstStyle/>
        <a:p>
          <a:endParaRPr lang="en-IN"/>
        </a:p>
      </dgm:t>
    </dgm:pt>
    <dgm:pt modelId="{58686312-B844-4712-8B1E-02800F6F42B6}" type="sibTrans" cxnId="{64F94BDF-5376-49B1-B8A4-5D5C18F0DD86}">
      <dgm:prSet/>
      <dgm:spPr/>
      <dgm:t>
        <a:bodyPr/>
        <a:lstStyle/>
        <a:p>
          <a:endParaRPr lang="en-IN"/>
        </a:p>
      </dgm:t>
    </dgm:pt>
    <dgm:pt modelId="{239AE45B-8F81-4D84-9880-A6A96CA76893}">
      <dgm:prSet/>
      <dgm:spPr/>
      <dgm:t>
        <a:bodyPr/>
        <a:lstStyle/>
        <a:p>
          <a:r>
            <a:rPr lang="en-US"/>
            <a:t>sampling bias, </a:t>
          </a:r>
          <a:endParaRPr lang="en-IN"/>
        </a:p>
      </dgm:t>
    </dgm:pt>
    <dgm:pt modelId="{0C7095C4-6012-4FE5-9C6F-1A1C267FD408}" type="parTrans" cxnId="{7C0CA8C8-24BB-43CA-9A25-AFE64469BF61}">
      <dgm:prSet/>
      <dgm:spPr/>
      <dgm:t>
        <a:bodyPr/>
        <a:lstStyle/>
        <a:p>
          <a:endParaRPr lang="en-IN"/>
        </a:p>
      </dgm:t>
    </dgm:pt>
    <dgm:pt modelId="{5D112A82-734B-4706-A421-2CCC51FADFEB}" type="sibTrans" cxnId="{7C0CA8C8-24BB-43CA-9A25-AFE64469BF61}">
      <dgm:prSet/>
      <dgm:spPr/>
      <dgm:t>
        <a:bodyPr/>
        <a:lstStyle/>
        <a:p>
          <a:endParaRPr lang="en-IN"/>
        </a:p>
      </dgm:t>
    </dgm:pt>
    <dgm:pt modelId="{ABE7C3BB-C3D1-4608-92F5-B908341B3026}">
      <dgm:prSet/>
      <dgm:spPr/>
      <dgm:t>
        <a:bodyPr/>
        <a:lstStyle/>
        <a:p>
          <a:r>
            <a:rPr lang="en-US"/>
            <a:t>technical errors</a:t>
          </a:r>
          <a:endParaRPr lang="en-IN"/>
        </a:p>
      </dgm:t>
    </dgm:pt>
    <dgm:pt modelId="{D5ADF813-57F8-4928-97B6-A0EC7CC69B31}" type="parTrans" cxnId="{FCC1DE80-A676-4656-BBE5-CBA2B42CEC2B}">
      <dgm:prSet/>
      <dgm:spPr/>
      <dgm:t>
        <a:bodyPr/>
        <a:lstStyle/>
        <a:p>
          <a:endParaRPr lang="en-IN"/>
        </a:p>
      </dgm:t>
    </dgm:pt>
    <dgm:pt modelId="{44C3C30E-6537-4868-AD89-3D20C9CC6F24}" type="sibTrans" cxnId="{FCC1DE80-A676-4656-BBE5-CBA2B42CEC2B}">
      <dgm:prSet/>
      <dgm:spPr/>
      <dgm:t>
        <a:bodyPr/>
        <a:lstStyle/>
        <a:p>
          <a:endParaRPr lang="en-IN"/>
        </a:p>
      </dgm:t>
    </dgm:pt>
    <dgm:pt modelId="{D48D5647-5BD9-42BD-9451-2A41CEBBE2A0}">
      <dgm:prSet/>
      <dgm:spPr/>
      <dgm:t>
        <a:bodyPr/>
        <a:lstStyle/>
        <a:p>
          <a:r>
            <a:rPr lang="en-IN"/>
            <a:t>AI specific security threats</a:t>
          </a:r>
        </a:p>
      </dgm:t>
    </dgm:pt>
    <dgm:pt modelId="{6B2A7F74-145E-4EAC-849E-4D658F73B1F1}" type="parTrans" cxnId="{6A401C64-05C5-4A54-8635-BA3979992404}">
      <dgm:prSet/>
      <dgm:spPr/>
      <dgm:t>
        <a:bodyPr/>
        <a:lstStyle/>
        <a:p>
          <a:endParaRPr lang="en-IN"/>
        </a:p>
      </dgm:t>
    </dgm:pt>
    <dgm:pt modelId="{A5A44E7C-A570-4CE8-81EC-4370FF229106}" type="sibTrans" cxnId="{6A401C64-05C5-4A54-8635-BA3979992404}">
      <dgm:prSet/>
      <dgm:spPr/>
      <dgm:t>
        <a:bodyPr/>
        <a:lstStyle/>
        <a:p>
          <a:endParaRPr lang="en-IN"/>
        </a:p>
      </dgm:t>
    </dgm:pt>
    <dgm:pt modelId="{FFCD7FCD-AF81-4F68-B8B4-A329D1D6F44A}">
      <dgm:prSet/>
      <dgm:spPr/>
      <dgm:t>
        <a:bodyPr/>
        <a:lstStyle/>
        <a:p>
          <a:r>
            <a:rPr lang="en-IN"/>
            <a:t>data poisoning </a:t>
          </a:r>
        </a:p>
      </dgm:t>
    </dgm:pt>
    <dgm:pt modelId="{1B4185F8-578F-4B08-A096-78BF20C0E05F}" type="parTrans" cxnId="{66FB7D5C-1C7C-404F-9264-608EA2795477}">
      <dgm:prSet/>
      <dgm:spPr/>
      <dgm:t>
        <a:bodyPr/>
        <a:lstStyle/>
        <a:p>
          <a:endParaRPr lang="en-IN"/>
        </a:p>
      </dgm:t>
    </dgm:pt>
    <dgm:pt modelId="{85E3BAFC-48EF-4997-8362-E9455FFCA347}" type="sibTrans" cxnId="{66FB7D5C-1C7C-404F-9264-608EA2795477}">
      <dgm:prSet/>
      <dgm:spPr/>
      <dgm:t>
        <a:bodyPr/>
        <a:lstStyle/>
        <a:p>
          <a:endParaRPr lang="en-IN"/>
        </a:p>
      </dgm:t>
    </dgm:pt>
    <dgm:pt modelId="{B27D5910-96FB-4266-942F-65B2ABEAB1BC}">
      <dgm:prSet/>
      <dgm:spPr/>
      <dgm:t>
        <a:bodyPr/>
        <a:lstStyle/>
        <a:p>
          <a:r>
            <a:rPr lang="en-IN"/>
            <a:t>adversarial attacks </a:t>
          </a:r>
        </a:p>
      </dgm:t>
    </dgm:pt>
    <dgm:pt modelId="{F69A36BE-1D8F-433E-88FD-5F9B77C44766}" type="parTrans" cxnId="{79D535EF-A8EC-4BA2-B750-33E05C7C86A2}">
      <dgm:prSet/>
      <dgm:spPr/>
      <dgm:t>
        <a:bodyPr/>
        <a:lstStyle/>
        <a:p>
          <a:endParaRPr lang="en-IN"/>
        </a:p>
      </dgm:t>
    </dgm:pt>
    <dgm:pt modelId="{C24BE0AB-8E50-49F2-AF9C-CD853B916ABC}" type="sibTrans" cxnId="{79D535EF-A8EC-4BA2-B750-33E05C7C86A2}">
      <dgm:prSet/>
      <dgm:spPr/>
      <dgm:t>
        <a:bodyPr/>
        <a:lstStyle/>
        <a:p>
          <a:endParaRPr lang="en-IN"/>
        </a:p>
      </dgm:t>
    </dgm:pt>
    <dgm:pt modelId="{8C48C2F7-EFF2-44DE-9A8D-80DF8464E7BC}">
      <dgm:prSet/>
      <dgm:spPr/>
      <dgm:t>
        <a:bodyPr/>
        <a:lstStyle/>
        <a:p>
          <a:r>
            <a:rPr lang="en-IN"/>
            <a:t>model stealing</a:t>
          </a:r>
        </a:p>
      </dgm:t>
    </dgm:pt>
    <dgm:pt modelId="{47B5CD78-1366-40BA-8E74-CC6DD5CF0FCA}" type="parTrans" cxnId="{FE743FAF-339E-4B11-AB59-9B8EB955F6B9}">
      <dgm:prSet/>
      <dgm:spPr/>
      <dgm:t>
        <a:bodyPr/>
        <a:lstStyle/>
        <a:p>
          <a:endParaRPr lang="en-IN"/>
        </a:p>
      </dgm:t>
    </dgm:pt>
    <dgm:pt modelId="{1E90B53E-20CF-4177-9A8F-1D72BFB814D0}" type="sibTrans" cxnId="{FE743FAF-339E-4B11-AB59-9B8EB955F6B9}">
      <dgm:prSet/>
      <dgm:spPr/>
      <dgm:t>
        <a:bodyPr/>
        <a:lstStyle/>
        <a:p>
          <a:endParaRPr lang="en-IN"/>
        </a:p>
      </dgm:t>
    </dgm:pt>
    <dgm:pt modelId="{3377E81E-698B-4E7A-8FD8-BDB2C544E623}">
      <dgm:prSet/>
      <dgm:spPr/>
      <dgm:t>
        <a:bodyPr/>
        <a:lstStyle/>
        <a:p>
          <a:r>
            <a:rPr lang="en-IN"/>
            <a:t>AI specific privacy threats</a:t>
          </a:r>
        </a:p>
      </dgm:t>
    </dgm:pt>
    <dgm:pt modelId="{15EAC126-C64E-4ED9-8369-EE31859571FD}" type="parTrans" cxnId="{2EBD2CC0-9C2E-46FF-809A-15050A97D921}">
      <dgm:prSet/>
      <dgm:spPr/>
      <dgm:t>
        <a:bodyPr/>
        <a:lstStyle/>
        <a:p>
          <a:endParaRPr lang="en-IN"/>
        </a:p>
      </dgm:t>
    </dgm:pt>
    <dgm:pt modelId="{2AF58F8A-409C-414D-B592-F66C99EDD470}" type="sibTrans" cxnId="{2EBD2CC0-9C2E-46FF-809A-15050A97D921}">
      <dgm:prSet/>
      <dgm:spPr/>
      <dgm:t>
        <a:bodyPr/>
        <a:lstStyle/>
        <a:p>
          <a:endParaRPr lang="en-IN"/>
        </a:p>
      </dgm:t>
    </dgm:pt>
    <dgm:pt modelId="{968DDA4D-34D6-49AB-ADEF-8C27403EED5D}">
      <dgm:prSet/>
      <dgm:spPr/>
      <dgm:t>
        <a:bodyPr/>
        <a:lstStyle/>
        <a:p>
          <a:r>
            <a:rPr lang="en-IN"/>
            <a:t>During Data acquisition</a:t>
          </a:r>
        </a:p>
      </dgm:t>
    </dgm:pt>
    <dgm:pt modelId="{EBC5B9B7-F737-400C-8C7D-FF94E237FFE9}" type="parTrans" cxnId="{96EA18EE-D716-4B02-8E6B-C5272C2B3B49}">
      <dgm:prSet/>
      <dgm:spPr/>
      <dgm:t>
        <a:bodyPr/>
        <a:lstStyle/>
        <a:p>
          <a:endParaRPr lang="en-IN"/>
        </a:p>
      </dgm:t>
    </dgm:pt>
    <dgm:pt modelId="{7D859C06-5B58-4D20-A4AB-528A91200F97}" type="sibTrans" cxnId="{96EA18EE-D716-4B02-8E6B-C5272C2B3B49}">
      <dgm:prSet/>
      <dgm:spPr/>
      <dgm:t>
        <a:bodyPr/>
        <a:lstStyle/>
        <a:p>
          <a:endParaRPr lang="en-IN"/>
        </a:p>
      </dgm:t>
    </dgm:pt>
    <dgm:pt modelId="{3685D156-DA99-40AC-BA2E-61F15E19E8D0}">
      <dgm:prSet/>
      <dgm:spPr/>
      <dgm:t>
        <a:bodyPr/>
        <a:lstStyle/>
        <a:p>
          <a:r>
            <a:rPr lang="en-IN"/>
            <a:t>Data pre-processing and modelling</a:t>
          </a:r>
        </a:p>
      </dgm:t>
    </dgm:pt>
    <dgm:pt modelId="{D45AF1A5-CBBD-46CA-AF07-C43D419A5835}" type="parTrans" cxnId="{D2A65DC4-67B0-4873-AEC6-701CE4ABB268}">
      <dgm:prSet/>
      <dgm:spPr/>
      <dgm:t>
        <a:bodyPr/>
        <a:lstStyle/>
        <a:p>
          <a:endParaRPr lang="en-IN"/>
        </a:p>
      </dgm:t>
    </dgm:pt>
    <dgm:pt modelId="{4DF9D316-BA76-4DAB-B695-9CB209A03723}" type="sibTrans" cxnId="{D2A65DC4-67B0-4873-AEC6-701CE4ABB268}">
      <dgm:prSet/>
      <dgm:spPr/>
      <dgm:t>
        <a:bodyPr/>
        <a:lstStyle/>
        <a:p>
          <a:endParaRPr lang="en-IN"/>
        </a:p>
      </dgm:t>
    </dgm:pt>
    <dgm:pt modelId="{89019859-D8CE-4A70-A4EC-604CA4F565E5}">
      <dgm:prSet/>
      <dgm:spPr/>
      <dgm:t>
        <a:bodyPr/>
        <a:lstStyle/>
        <a:p>
          <a:r>
            <a:rPr lang="en-IN"/>
            <a:t>Unpredictability</a:t>
          </a:r>
        </a:p>
      </dgm:t>
    </dgm:pt>
    <dgm:pt modelId="{88359115-4BBB-4AEE-BEA8-8EE271A07ECF}" type="parTrans" cxnId="{30A705DD-500F-4D50-ADFF-DA852EC9736D}">
      <dgm:prSet/>
      <dgm:spPr/>
      <dgm:t>
        <a:bodyPr/>
        <a:lstStyle/>
        <a:p>
          <a:endParaRPr lang="en-IN"/>
        </a:p>
      </dgm:t>
    </dgm:pt>
    <dgm:pt modelId="{5A7D55D5-A22C-4E24-97E7-3ECA72E9E3FE}" type="sibTrans" cxnId="{30A705DD-500F-4D50-ADFF-DA852EC9736D}">
      <dgm:prSet/>
      <dgm:spPr/>
      <dgm:t>
        <a:bodyPr/>
        <a:lstStyle/>
        <a:p>
          <a:endParaRPr lang="en-IN"/>
        </a:p>
      </dgm:t>
    </dgm:pt>
    <dgm:pt modelId="{7389D38C-BD68-4826-BBAE-D4885551ABA7}">
      <dgm:prSet/>
      <dgm:spPr/>
      <dgm:t>
        <a:bodyPr/>
        <a:lstStyle/>
        <a:p>
          <a:r>
            <a:rPr lang="en-IN"/>
            <a:t>Opaqueness</a:t>
          </a:r>
        </a:p>
      </dgm:t>
    </dgm:pt>
    <dgm:pt modelId="{4C421DB1-9E9D-484D-A187-49F314C9515E}" type="parTrans" cxnId="{15B909BF-893C-4795-8BFB-EFB585D403ED}">
      <dgm:prSet/>
      <dgm:spPr/>
      <dgm:t>
        <a:bodyPr/>
        <a:lstStyle/>
        <a:p>
          <a:endParaRPr lang="en-IN"/>
        </a:p>
      </dgm:t>
    </dgm:pt>
    <dgm:pt modelId="{D9735BA8-04BE-46A1-807E-2F581AA8F4DE}" type="sibTrans" cxnId="{15B909BF-893C-4795-8BFB-EFB585D403ED}">
      <dgm:prSet/>
      <dgm:spPr/>
      <dgm:t>
        <a:bodyPr/>
        <a:lstStyle/>
        <a:p>
          <a:endParaRPr lang="en-IN"/>
        </a:p>
      </dgm:t>
    </dgm:pt>
    <dgm:pt modelId="{68879904-3D25-46E2-8D39-6938AEE209C8}" type="pres">
      <dgm:prSet presAssocID="{8EF9F890-087D-4A93-9E55-77E6036C657C}" presName="linear" presStyleCnt="0">
        <dgm:presLayoutVars>
          <dgm:animLvl val="lvl"/>
          <dgm:resizeHandles val="exact"/>
        </dgm:presLayoutVars>
      </dgm:prSet>
      <dgm:spPr/>
    </dgm:pt>
    <dgm:pt modelId="{1988C537-DF2C-4EAF-ABFC-AE46058E9C16}" type="pres">
      <dgm:prSet presAssocID="{40F0AEA8-AB4D-4B7C-A610-88DFD393FC64}" presName="parentText" presStyleLbl="node1" presStyleIdx="0" presStyleCnt="5">
        <dgm:presLayoutVars>
          <dgm:chMax val="0"/>
          <dgm:bulletEnabled val="1"/>
        </dgm:presLayoutVars>
      </dgm:prSet>
      <dgm:spPr/>
    </dgm:pt>
    <dgm:pt modelId="{57E9CE43-4D3C-4EFB-AF8D-3A75E002708F}" type="pres">
      <dgm:prSet presAssocID="{40F0AEA8-AB4D-4B7C-A610-88DFD393FC64}" presName="childText" presStyleLbl="revTx" presStyleIdx="0" presStyleCnt="3">
        <dgm:presLayoutVars>
          <dgm:bulletEnabled val="1"/>
        </dgm:presLayoutVars>
      </dgm:prSet>
      <dgm:spPr/>
    </dgm:pt>
    <dgm:pt modelId="{6F23B7D1-E9D6-40D0-9463-436E03F66A91}" type="pres">
      <dgm:prSet presAssocID="{D48D5647-5BD9-42BD-9451-2A41CEBBE2A0}" presName="parentText" presStyleLbl="node1" presStyleIdx="1" presStyleCnt="5">
        <dgm:presLayoutVars>
          <dgm:chMax val="0"/>
          <dgm:bulletEnabled val="1"/>
        </dgm:presLayoutVars>
      </dgm:prSet>
      <dgm:spPr/>
    </dgm:pt>
    <dgm:pt modelId="{58938BE7-803B-4E99-A95F-DC603E912951}" type="pres">
      <dgm:prSet presAssocID="{D48D5647-5BD9-42BD-9451-2A41CEBBE2A0}" presName="childText" presStyleLbl="revTx" presStyleIdx="1" presStyleCnt="3">
        <dgm:presLayoutVars>
          <dgm:bulletEnabled val="1"/>
        </dgm:presLayoutVars>
      </dgm:prSet>
      <dgm:spPr/>
    </dgm:pt>
    <dgm:pt modelId="{37D39318-0322-4C77-B3BF-3279330871AF}" type="pres">
      <dgm:prSet presAssocID="{3377E81E-698B-4E7A-8FD8-BDB2C544E623}" presName="parentText" presStyleLbl="node1" presStyleIdx="2" presStyleCnt="5">
        <dgm:presLayoutVars>
          <dgm:chMax val="0"/>
          <dgm:bulletEnabled val="1"/>
        </dgm:presLayoutVars>
      </dgm:prSet>
      <dgm:spPr/>
    </dgm:pt>
    <dgm:pt modelId="{C0D67CC6-E36E-497F-94A4-3DBCEA375C9C}" type="pres">
      <dgm:prSet presAssocID="{3377E81E-698B-4E7A-8FD8-BDB2C544E623}" presName="childText" presStyleLbl="revTx" presStyleIdx="2" presStyleCnt="3">
        <dgm:presLayoutVars>
          <dgm:bulletEnabled val="1"/>
        </dgm:presLayoutVars>
      </dgm:prSet>
      <dgm:spPr/>
    </dgm:pt>
    <dgm:pt modelId="{882E040B-6BF4-4BE1-9328-0FE04E6D4013}" type="pres">
      <dgm:prSet presAssocID="{89019859-D8CE-4A70-A4EC-604CA4F565E5}" presName="parentText" presStyleLbl="node1" presStyleIdx="3" presStyleCnt="5">
        <dgm:presLayoutVars>
          <dgm:chMax val="0"/>
          <dgm:bulletEnabled val="1"/>
        </dgm:presLayoutVars>
      </dgm:prSet>
      <dgm:spPr/>
    </dgm:pt>
    <dgm:pt modelId="{BAC6EAC8-AD59-4FF2-A812-DEE7731B65DA}" type="pres">
      <dgm:prSet presAssocID="{5A7D55D5-A22C-4E24-97E7-3ECA72E9E3FE}" presName="spacer" presStyleCnt="0"/>
      <dgm:spPr/>
    </dgm:pt>
    <dgm:pt modelId="{61F302B3-C075-4739-A8F0-D63E219467CC}" type="pres">
      <dgm:prSet presAssocID="{7389D38C-BD68-4826-BBAE-D4885551ABA7}" presName="parentText" presStyleLbl="node1" presStyleIdx="4" presStyleCnt="5">
        <dgm:presLayoutVars>
          <dgm:chMax val="0"/>
          <dgm:bulletEnabled val="1"/>
        </dgm:presLayoutVars>
      </dgm:prSet>
      <dgm:spPr/>
    </dgm:pt>
  </dgm:ptLst>
  <dgm:cxnLst>
    <dgm:cxn modelId="{F441FA02-8D6D-4647-B865-E536A512CF86}" type="presOf" srcId="{8C48C2F7-EFF2-44DE-9A8D-80DF8464E7BC}" destId="{58938BE7-803B-4E99-A95F-DC603E912951}" srcOrd="0" destOrd="2" presId="urn:microsoft.com/office/officeart/2005/8/layout/vList2"/>
    <dgm:cxn modelId="{A355BE36-9C39-4BFB-AD65-BD47E6C099E2}" srcId="{8EF9F890-087D-4A93-9E55-77E6036C657C}" destId="{40F0AEA8-AB4D-4B7C-A610-88DFD393FC64}" srcOrd="0" destOrd="0" parTransId="{266CBEBC-C2C0-471D-8E1F-604411AA226D}" sibTransId="{110F6DAA-FF83-48D7-BCB7-829DD9C4C6AA}"/>
    <dgm:cxn modelId="{66FB7D5C-1C7C-404F-9264-608EA2795477}" srcId="{D48D5647-5BD9-42BD-9451-2A41CEBBE2A0}" destId="{FFCD7FCD-AF81-4F68-B8B4-A329D1D6F44A}" srcOrd="0" destOrd="0" parTransId="{1B4185F8-578F-4B08-A096-78BF20C0E05F}" sibTransId="{85E3BAFC-48EF-4997-8362-E9455FFCA347}"/>
    <dgm:cxn modelId="{6A401C64-05C5-4A54-8635-BA3979992404}" srcId="{8EF9F890-087D-4A93-9E55-77E6036C657C}" destId="{D48D5647-5BD9-42BD-9451-2A41CEBBE2A0}" srcOrd="1" destOrd="0" parTransId="{6B2A7F74-145E-4EAC-849E-4D658F73B1F1}" sibTransId="{A5A44E7C-A570-4CE8-81EC-4370FF229106}"/>
    <dgm:cxn modelId="{9DB73F64-8AEE-4A32-A5BF-5DBE3748A52F}" type="presOf" srcId="{690D533B-2090-4CA8-B129-9203C465E4E7}" destId="{57E9CE43-4D3C-4EFB-AF8D-3A75E002708F}" srcOrd="0" destOrd="0" presId="urn:microsoft.com/office/officeart/2005/8/layout/vList2"/>
    <dgm:cxn modelId="{35C8FB64-73CD-422F-AE3E-1AFF87C203B4}" type="presOf" srcId="{3377E81E-698B-4E7A-8FD8-BDB2C544E623}" destId="{37D39318-0322-4C77-B3BF-3279330871AF}" srcOrd="0" destOrd="0" presId="urn:microsoft.com/office/officeart/2005/8/layout/vList2"/>
    <dgm:cxn modelId="{4F0CAA6D-CA9A-4F98-B3DE-42D9561F1A90}" type="presOf" srcId="{ABE7C3BB-C3D1-4608-92F5-B908341B3026}" destId="{57E9CE43-4D3C-4EFB-AF8D-3A75E002708F}" srcOrd="0" destOrd="3" presId="urn:microsoft.com/office/officeart/2005/8/layout/vList2"/>
    <dgm:cxn modelId="{2D62F376-1CE1-419C-9381-041CA92F6836}" type="presOf" srcId="{D48D5647-5BD9-42BD-9451-2A41CEBBE2A0}" destId="{6F23B7D1-E9D6-40D0-9463-436E03F66A91}" srcOrd="0" destOrd="0" presId="urn:microsoft.com/office/officeart/2005/8/layout/vList2"/>
    <dgm:cxn modelId="{92E52358-E8D7-423F-996F-7E56CBB9839C}" type="presOf" srcId="{89019859-D8CE-4A70-A4EC-604CA4F565E5}" destId="{882E040B-6BF4-4BE1-9328-0FE04E6D4013}" srcOrd="0" destOrd="0" presId="urn:microsoft.com/office/officeart/2005/8/layout/vList2"/>
    <dgm:cxn modelId="{FCC1DE80-A676-4656-BBE5-CBA2B42CEC2B}" srcId="{40F0AEA8-AB4D-4B7C-A610-88DFD393FC64}" destId="{ABE7C3BB-C3D1-4608-92F5-B908341B3026}" srcOrd="3" destOrd="0" parTransId="{D5ADF813-57F8-4928-97B6-A0EC7CC69B31}" sibTransId="{44C3C30E-6537-4868-AD89-3D20C9CC6F24}"/>
    <dgm:cxn modelId="{E7B0A88A-5116-401B-87D3-29E364CDFD1E}" type="presOf" srcId="{8EF9F890-087D-4A93-9E55-77E6036C657C}" destId="{68879904-3D25-46E2-8D39-6938AEE209C8}" srcOrd="0" destOrd="0" presId="urn:microsoft.com/office/officeart/2005/8/layout/vList2"/>
    <dgm:cxn modelId="{5E41DD96-08C3-4D23-B868-041AB2618786}" type="presOf" srcId="{3685D156-DA99-40AC-BA2E-61F15E19E8D0}" destId="{C0D67CC6-E36E-497F-94A4-3DBCEA375C9C}" srcOrd="0" destOrd="1" presId="urn:microsoft.com/office/officeart/2005/8/layout/vList2"/>
    <dgm:cxn modelId="{2FF5359D-1116-4802-9ED5-8B1EE3A54BF9}" type="presOf" srcId="{40F0AEA8-AB4D-4B7C-A610-88DFD393FC64}" destId="{1988C537-DF2C-4EAF-ABFC-AE46058E9C16}" srcOrd="0" destOrd="0" presId="urn:microsoft.com/office/officeart/2005/8/layout/vList2"/>
    <dgm:cxn modelId="{249D10A8-2F13-4C92-86F9-5C303A881A7E}" type="presOf" srcId="{7389D38C-BD68-4826-BBAE-D4885551ABA7}" destId="{61F302B3-C075-4739-A8F0-D63E219467CC}" srcOrd="0" destOrd="0" presId="urn:microsoft.com/office/officeart/2005/8/layout/vList2"/>
    <dgm:cxn modelId="{FE743FAF-339E-4B11-AB59-9B8EB955F6B9}" srcId="{D48D5647-5BD9-42BD-9451-2A41CEBBE2A0}" destId="{8C48C2F7-EFF2-44DE-9A8D-80DF8464E7BC}" srcOrd="2" destOrd="0" parTransId="{47B5CD78-1366-40BA-8E74-CC6DD5CF0FCA}" sibTransId="{1E90B53E-20CF-4177-9A8F-1D72BFB814D0}"/>
    <dgm:cxn modelId="{BEC586B4-FA4B-432A-95DD-F9B2A7E9860C}" type="presOf" srcId="{239AE45B-8F81-4D84-9880-A6A96CA76893}" destId="{57E9CE43-4D3C-4EFB-AF8D-3A75E002708F}" srcOrd="0" destOrd="2" presId="urn:microsoft.com/office/officeart/2005/8/layout/vList2"/>
    <dgm:cxn modelId="{B102DABE-44E8-4509-B9E0-29B0DF074BD5}" type="presOf" srcId="{FFCD7FCD-AF81-4F68-B8B4-A329D1D6F44A}" destId="{58938BE7-803B-4E99-A95F-DC603E912951}" srcOrd="0" destOrd="0" presId="urn:microsoft.com/office/officeart/2005/8/layout/vList2"/>
    <dgm:cxn modelId="{15B909BF-893C-4795-8BFB-EFB585D403ED}" srcId="{8EF9F890-087D-4A93-9E55-77E6036C657C}" destId="{7389D38C-BD68-4826-BBAE-D4885551ABA7}" srcOrd="4" destOrd="0" parTransId="{4C421DB1-9E9D-484D-A187-49F314C9515E}" sibTransId="{D9735BA8-04BE-46A1-807E-2F581AA8F4DE}"/>
    <dgm:cxn modelId="{2EBD2CC0-9C2E-46FF-809A-15050A97D921}" srcId="{8EF9F890-087D-4A93-9E55-77E6036C657C}" destId="{3377E81E-698B-4E7A-8FD8-BDB2C544E623}" srcOrd="2" destOrd="0" parTransId="{15EAC126-C64E-4ED9-8369-EE31859571FD}" sibTransId="{2AF58F8A-409C-414D-B592-F66C99EDD470}"/>
    <dgm:cxn modelId="{D2A65DC4-67B0-4873-AEC6-701CE4ABB268}" srcId="{3377E81E-698B-4E7A-8FD8-BDB2C544E623}" destId="{3685D156-DA99-40AC-BA2E-61F15E19E8D0}" srcOrd="1" destOrd="0" parTransId="{D45AF1A5-CBBD-46CA-AF07-C43D419A5835}" sibTransId="{4DF9D316-BA76-4DAB-B695-9CB209A03723}"/>
    <dgm:cxn modelId="{7C0CA8C8-24BB-43CA-9A25-AFE64469BF61}" srcId="{40F0AEA8-AB4D-4B7C-A610-88DFD393FC64}" destId="{239AE45B-8F81-4D84-9880-A6A96CA76893}" srcOrd="2" destOrd="0" parTransId="{0C7095C4-6012-4FE5-9C6F-1A1C267FD408}" sibTransId="{5D112A82-734B-4706-A421-2CCC51FADFEB}"/>
    <dgm:cxn modelId="{30A705DD-500F-4D50-ADFF-DA852EC9736D}" srcId="{8EF9F890-087D-4A93-9E55-77E6036C657C}" destId="{89019859-D8CE-4A70-A4EC-604CA4F565E5}" srcOrd="3" destOrd="0" parTransId="{88359115-4BBB-4AEE-BEA8-8EE271A07ECF}" sibTransId="{5A7D55D5-A22C-4E24-97E7-3ECA72E9E3FE}"/>
    <dgm:cxn modelId="{AF4B35DF-C049-48F8-B21B-DB9B9D6F8027}" type="presOf" srcId="{968DDA4D-34D6-49AB-ADEF-8C27403EED5D}" destId="{C0D67CC6-E36E-497F-94A4-3DBCEA375C9C}" srcOrd="0" destOrd="0" presId="urn:microsoft.com/office/officeart/2005/8/layout/vList2"/>
    <dgm:cxn modelId="{64F94BDF-5376-49B1-B8A4-5D5C18F0DD86}" srcId="{40F0AEA8-AB4D-4B7C-A610-88DFD393FC64}" destId="{462E07E1-3792-49E4-ABCD-2FF8CB70BF13}" srcOrd="1" destOrd="0" parTransId="{85B1C6D0-F906-4550-A3AE-2E1690425569}" sibTransId="{58686312-B844-4712-8B1E-02800F6F42B6}"/>
    <dgm:cxn modelId="{79D8CBE5-4F73-4E5B-BE3C-1F05466E31B4}" type="presOf" srcId="{B27D5910-96FB-4266-942F-65B2ABEAB1BC}" destId="{58938BE7-803B-4E99-A95F-DC603E912951}" srcOrd="0" destOrd="1" presId="urn:microsoft.com/office/officeart/2005/8/layout/vList2"/>
    <dgm:cxn modelId="{96EA18EE-D716-4B02-8E6B-C5272C2B3B49}" srcId="{3377E81E-698B-4E7A-8FD8-BDB2C544E623}" destId="{968DDA4D-34D6-49AB-ADEF-8C27403EED5D}" srcOrd="0" destOrd="0" parTransId="{EBC5B9B7-F737-400C-8C7D-FF94E237FFE9}" sibTransId="{7D859C06-5B58-4D20-A4AB-528A91200F97}"/>
    <dgm:cxn modelId="{79D535EF-A8EC-4BA2-B750-33E05C7C86A2}" srcId="{D48D5647-5BD9-42BD-9451-2A41CEBBE2A0}" destId="{B27D5910-96FB-4266-942F-65B2ABEAB1BC}" srcOrd="1" destOrd="0" parTransId="{F69A36BE-1D8F-433E-88FD-5F9B77C44766}" sibTransId="{C24BE0AB-8E50-49F2-AF9C-CD853B916ABC}"/>
    <dgm:cxn modelId="{832F9FF3-D253-4E59-9C6E-27CC3A3F69D9}" type="presOf" srcId="{462E07E1-3792-49E4-ABCD-2FF8CB70BF13}" destId="{57E9CE43-4D3C-4EFB-AF8D-3A75E002708F}" srcOrd="0" destOrd="1" presId="urn:microsoft.com/office/officeart/2005/8/layout/vList2"/>
    <dgm:cxn modelId="{B4BABCFF-FD96-41D3-8CED-FED3DCB5FBE0}" srcId="{40F0AEA8-AB4D-4B7C-A610-88DFD393FC64}" destId="{690D533B-2090-4CA8-B129-9203C465E4E7}" srcOrd="0" destOrd="0" parTransId="{BB43EE2D-15ED-4FDE-85FB-5E3B800ED705}" sibTransId="{C2F8E9B0-D3C0-48FC-998F-10EDBADE0469}"/>
    <dgm:cxn modelId="{BEAFA0D1-93D4-4DA5-8F2E-FFF946B27C4B}" type="presParOf" srcId="{68879904-3D25-46E2-8D39-6938AEE209C8}" destId="{1988C537-DF2C-4EAF-ABFC-AE46058E9C16}" srcOrd="0" destOrd="0" presId="urn:microsoft.com/office/officeart/2005/8/layout/vList2"/>
    <dgm:cxn modelId="{080B2553-8A96-4825-8F88-42F8CCC62F9C}" type="presParOf" srcId="{68879904-3D25-46E2-8D39-6938AEE209C8}" destId="{57E9CE43-4D3C-4EFB-AF8D-3A75E002708F}" srcOrd="1" destOrd="0" presId="urn:microsoft.com/office/officeart/2005/8/layout/vList2"/>
    <dgm:cxn modelId="{1FC82865-1490-462E-BA4C-12ED2E8C2372}" type="presParOf" srcId="{68879904-3D25-46E2-8D39-6938AEE209C8}" destId="{6F23B7D1-E9D6-40D0-9463-436E03F66A91}" srcOrd="2" destOrd="0" presId="urn:microsoft.com/office/officeart/2005/8/layout/vList2"/>
    <dgm:cxn modelId="{AAC42802-0AF7-46DC-8101-01DEBA22A7EF}" type="presParOf" srcId="{68879904-3D25-46E2-8D39-6938AEE209C8}" destId="{58938BE7-803B-4E99-A95F-DC603E912951}" srcOrd="3" destOrd="0" presId="urn:microsoft.com/office/officeart/2005/8/layout/vList2"/>
    <dgm:cxn modelId="{F5AE54BB-C656-4AF0-96ED-4FB9F412AFDE}" type="presParOf" srcId="{68879904-3D25-46E2-8D39-6938AEE209C8}" destId="{37D39318-0322-4C77-B3BF-3279330871AF}" srcOrd="4" destOrd="0" presId="urn:microsoft.com/office/officeart/2005/8/layout/vList2"/>
    <dgm:cxn modelId="{E92D174A-9F31-4F5A-B1B1-9CC937E7206F}" type="presParOf" srcId="{68879904-3D25-46E2-8D39-6938AEE209C8}" destId="{C0D67CC6-E36E-497F-94A4-3DBCEA375C9C}" srcOrd="5" destOrd="0" presId="urn:microsoft.com/office/officeart/2005/8/layout/vList2"/>
    <dgm:cxn modelId="{D668E5DF-D0A1-49CC-8330-3D01729E96EE}" type="presParOf" srcId="{68879904-3D25-46E2-8D39-6938AEE209C8}" destId="{882E040B-6BF4-4BE1-9328-0FE04E6D4013}" srcOrd="6" destOrd="0" presId="urn:microsoft.com/office/officeart/2005/8/layout/vList2"/>
    <dgm:cxn modelId="{E1934F8D-EB15-4F35-BAA3-E10EDBBE6158}" type="presParOf" srcId="{68879904-3D25-46E2-8D39-6938AEE209C8}" destId="{BAC6EAC8-AD59-4FF2-A812-DEE7731B65DA}" srcOrd="7" destOrd="0" presId="urn:microsoft.com/office/officeart/2005/8/layout/vList2"/>
    <dgm:cxn modelId="{E3CC7567-B027-48CD-AD89-CE5FBC905DE7}" type="presParOf" srcId="{68879904-3D25-46E2-8D39-6938AEE209C8}" destId="{61F302B3-C075-4739-A8F0-D63E219467C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CA8794F-885F-4759-A802-8D61715B162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7683D36-F867-4342-90C3-DC140D1F2DB0}">
      <dgm:prSet/>
      <dgm:spPr/>
      <dgm:t>
        <a:bodyPr/>
        <a:lstStyle/>
        <a:p>
          <a:r>
            <a:rPr lang="en-US"/>
            <a:t>Stakeholders</a:t>
          </a:r>
        </a:p>
      </dgm:t>
    </dgm:pt>
    <dgm:pt modelId="{5A9B64C2-2BD4-4E68-A308-9C7D1760B0EA}" type="parTrans" cxnId="{4B6A97AA-53B9-4E2E-B601-0A227E345228}">
      <dgm:prSet/>
      <dgm:spPr/>
      <dgm:t>
        <a:bodyPr/>
        <a:lstStyle/>
        <a:p>
          <a:endParaRPr lang="en-US"/>
        </a:p>
      </dgm:t>
    </dgm:pt>
    <dgm:pt modelId="{78AE501E-550D-48D5-85D2-CC17442CE7D3}" type="sibTrans" cxnId="{4B6A97AA-53B9-4E2E-B601-0A227E345228}">
      <dgm:prSet/>
      <dgm:spPr/>
      <dgm:t>
        <a:bodyPr/>
        <a:lstStyle/>
        <a:p>
          <a:endParaRPr lang="en-US"/>
        </a:p>
      </dgm:t>
    </dgm:pt>
    <dgm:pt modelId="{14D7D2A2-610D-4D84-9EB1-764ECB4B6389}">
      <dgm:prSet/>
      <dgm:spPr/>
      <dgm:t>
        <a:bodyPr/>
        <a:lstStyle/>
        <a:p>
          <a:r>
            <a:rPr lang="en-US"/>
            <a:t>Data source organization</a:t>
          </a:r>
        </a:p>
      </dgm:t>
    </dgm:pt>
    <dgm:pt modelId="{171F66E9-2EC9-41BC-B1BF-2981384B2117}" type="parTrans" cxnId="{4CDEF51D-88E9-470A-B196-FC3EBB662C92}">
      <dgm:prSet/>
      <dgm:spPr/>
      <dgm:t>
        <a:bodyPr/>
        <a:lstStyle/>
        <a:p>
          <a:endParaRPr lang="en-US"/>
        </a:p>
      </dgm:t>
    </dgm:pt>
    <dgm:pt modelId="{D87D3029-60BF-425C-B598-76BEA79CA99C}" type="sibTrans" cxnId="{4CDEF51D-88E9-470A-B196-FC3EBB662C92}">
      <dgm:prSet/>
      <dgm:spPr/>
      <dgm:t>
        <a:bodyPr/>
        <a:lstStyle/>
        <a:p>
          <a:endParaRPr lang="en-US"/>
        </a:p>
      </dgm:t>
    </dgm:pt>
    <dgm:pt modelId="{25615A17-4C97-4A56-A9DB-65FA5C61A4FE}">
      <dgm:prSet/>
      <dgm:spPr/>
      <dgm:t>
        <a:bodyPr/>
        <a:lstStyle/>
        <a:p>
          <a:r>
            <a:rPr lang="en-US"/>
            <a:t>AI system developer</a:t>
          </a:r>
        </a:p>
      </dgm:t>
    </dgm:pt>
    <dgm:pt modelId="{28879723-13CA-48AD-B61F-718D52F261D7}" type="parTrans" cxnId="{459403F3-E806-46A9-BA4F-5A32ECC19EB9}">
      <dgm:prSet/>
      <dgm:spPr/>
      <dgm:t>
        <a:bodyPr/>
        <a:lstStyle/>
        <a:p>
          <a:endParaRPr lang="en-US"/>
        </a:p>
      </dgm:t>
    </dgm:pt>
    <dgm:pt modelId="{BBA8BB3D-F45F-4DDC-9BE9-A91185F24F66}" type="sibTrans" cxnId="{459403F3-E806-46A9-BA4F-5A32ECC19EB9}">
      <dgm:prSet/>
      <dgm:spPr/>
      <dgm:t>
        <a:bodyPr/>
        <a:lstStyle/>
        <a:p>
          <a:endParaRPr lang="en-US"/>
        </a:p>
      </dgm:t>
    </dgm:pt>
    <dgm:pt modelId="{E0EE7410-D37C-4301-952F-4F4F32CAC4BF}">
      <dgm:prSet/>
      <dgm:spPr/>
      <dgm:t>
        <a:bodyPr/>
        <a:lstStyle/>
        <a:p>
          <a:r>
            <a:rPr lang="en-US"/>
            <a:t>AI producer</a:t>
          </a:r>
        </a:p>
      </dgm:t>
    </dgm:pt>
    <dgm:pt modelId="{D89DE9CD-ECA3-4335-8A13-1CCEA9D62D41}" type="parTrans" cxnId="{58029D0F-68F3-4872-91FC-FED5BDE392C9}">
      <dgm:prSet/>
      <dgm:spPr/>
      <dgm:t>
        <a:bodyPr/>
        <a:lstStyle/>
        <a:p>
          <a:endParaRPr lang="en-US"/>
        </a:p>
      </dgm:t>
    </dgm:pt>
    <dgm:pt modelId="{64E6E670-8014-4EFC-BD4E-A0E18C28D301}" type="sibTrans" cxnId="{58029D0F-68F3-4872-91FC-FED5BDE392C9}">
      <dgm:prSet/>
      <dgm:spPr/>
      <dgm:t>
        <a:bodyPr/>
        <a:lstStyle/>
        <a:p>
          <a:endParaRPr lang="en-US"/>
        </a:p>
      </dgm:t>
    </dgm:pt>
    <dgm:pt modelId="{F1A6F8EE-978C-430D-81F8-30D08521A90C}">
      <dgm:prSet/>
      <dgm:spPr/>
      <dgm:t>
        <a:bodyPr/>
        <a:lstStyle/>
        <a:p>
          <a:r>
            <a:rPr lang="en-US"/>
            <a:t>AI user</a:t>
          </a:r>
        </a:p>
      </dgm:t>
    </dgm:pt>
    <dgm:pt modelId="{5D96912F-A112-4888-B35D-B62F6E362CB9}" type="parTrans" cxnId="{CAAB2A13-4DCA-4944-A68F-872D52E0E094}">
      <dgm:prSet/>
      <dgm:spPr/>
      <dgm:t>
        <a:bodyPr/>
        <a:lstStyle/>
        <a:p>
          <a:endParaRPr lang="en-US"/>
        </a:p>
      </dgm:t>
    </dgm:pt>
    <dgm:pt modelId="{49AB409F-F538-494C-81B2-754B74D13A0C}" type="sibTrans" cxnId="{CAAB2A13-4DCA-4944-A68F-872D52E0E094}">
      <dgm:prSet/>
      <dgm:spPr/>
      <dgm:t>
        <a:bodyPr/>
        <a:lstStyle/>
        <a:p>
          <a:endParaRPr lang="en-US"/>
        </a:p>
      </dgm:t>
    </dgm:pt>
    <dgm:pt modelId="{229E0B79-CE43-4D44-840C-DC67631EEC4B}">
      <dgm:prSet/>
      <dgm:spPr/>
      <dgm:t>
        <a:bodyPr/>
        <a:lstStyle/>
        <a:p>
          <a:r>
            <a:rPr lang="en-US"/>
            <a:t>Tools&amp; middleware developer</a:t>
          </a:r>
        </a:p>
      </dgm:t>
    </dgm:pt>
    <dgm:pt modelId="{289CA5C8-F221-4BBD-B7BB-A537A8991609}" type="parTrans" cxnId="{302B7080-C7A8-4D82-B53E-C8F035BF5AD9}">
      <dgm:prSet/>
      <dgm:spPr/>
      <dgm:t>
        <a:bodyPr/>
        <a:lstStyle/>
        <a:p>
          <a:endParaRPr lang="en-US"/>
        </a:p>
      </dgm:t>
    </dgm:pt>
    <dgm:pt modelId="{49BB3CCE-A00C-4726-B1F2-95FD7009CB0B}" type="sibTrans" cxnId="{302B7080-C7A8-4D82-B53E-C8F035BF5AD9}">
      <dgm:prSet/>
      <dgm:spPr/>
      <dgm:t>
        <a:bodyPr/>
        <a:lstStyle/>
        <a:p>
          <a:endParaRPr lang="en-US"/>
        </a:p>
      </dgm:t>
    </dgm:pt>
    <dgm:pt modelId="{3592838F-FB69-40EF-8915-E0A062F127C1}">
      <dgm:prSet/>
      <dgm:spPr/>
      <dgm:t>
        <a:bodyPr/>
        <a:lstStyle/>
        <a:p>
          <a:r>
            <a:rPr lang="en-US"/>
            <a:t>Testing &amp; evaluation agency</a:t>
          </a:r>
        </a:p>
      </dgm:t>
    </dgm:pt>
    <dgm:pt modelId="{BA4A1DB6-9F1F-4EFF-8DDD-EC4175FD8077}" type="parTrans" cxnId="{AFC546CD-83F5-47BD-B552-DFEDB4EAD68F}">
      <dgm:prSet/>
      <dgm:spPr/>
      <dgm:t>
        <a:bodyPr/>
        <a:lstStyle/>
        <a:p>
          <a:endParaRPr lang="en-US"/>
        </a:p>
      </dgm:t>
    </dgm:pt>
    <dgm:pt modelId="{5856C2A0-14EF-4077-B255-F0B939C25A48}" type="sibTrans" cxnId="{AFC546CD-83F5-47BD-B552-DFEDB4EAD68F}">
      <dgm:prSet/>
      <dgm:spPr/>
      <dgm:t>
        <a:bodyPr/>
        <a:lstStyle/>
        <a:p>
          <a:endParaRPr lang="en-US"/>
        </a:p>
      </dgm:t>
    </dgm:pt>
    <dgm:pt modelId="{7A833C7A-1C77-46ED-AA1D-05F64B7C13CC}">
      <dgm:prSet/>
      <dgm:spPr/>
      <dgm:t>
        <a:bodyPr/>
        <a:lstStyle/>
        <a:p>
          <a:r>
            <a:rPr lang="en-US"/>
            <a:t>Assets</a:t>
          </a:r>
        </a:p>
      </dgm:t>
    </dgm:pt>
    <dgm:pt modelId="{1EE7DA12-4BD7-49DF-AC12-AE959CF41959}" type="parTrans" cxnId="{DEE43E73-A44C-4CEE-B5F2-3D5847E3BE1F}">
      <dgm:prSet/>
      <dgm:spPr/>
      <dgm:t>
        <a:bodyPr/>
        <a:lstStyle/>
        <a:p>
          <a:endParaRPr lang="en-US"/>
        </a:p>
      </dgm:t>
    </dgm:pt>
    <dgm:pt modelId="{B9715FAA-0A40-49AC-881C-9DB27B656697}" type="sibTrans" cxnId="{DEE43E73-A44C-4CEE-B5F2-3D5847E3BE1F}">
      <dgm:prSet/>
      <dgm:spPr/>
      <dgm:t>
        <a:bodyPr/>
        <a:lstStyle/>
        <a:p>
          <a:endParaRPr lang="en-US"/>
        </a:p>
      </dgm:t>
    </dgm:pt>
    <dgm:pt modelId="{DFE006C9-8D9F-43CA-BB0B-B92CB1956362}">
      <dgm:prSet/>
      <dgm:spPr/>
      <dgm:t>
        <a:bodyPr/>
        <a:lstStyle/>
        <a:p>
          <a:r>
            <a:rPr lang="en-US"/>
            <a:t>Training data</a:t>
          </a:r>
        </a:p>
      </dgm:t>
    </dgm:pt>
    <dgm:pt modelId="{5EA8D094-F629-4208-A824-4D923BF381D2}" type="parTrans" cxnId="{E0F6357F-3431-406B-8C9F-0201363946D2}">
      <dgm:prSet/>
      <dgm:spPr/>
      <dgm:t>
        <a:bodyPr/>
        <a:lstStyle/>
        <a:p>
          <a:endParaRPr lang="en-US"/>
        </a:p>
      </dgm:t>
    </dgm:pt>
    <dgm:pt modelId="{F8D1F072-FFB3-4FD3-98C2-4FE31A10A7D0}" type="sibTrans" cxnId="{E0F6357F-3431-406B-8C9F-0201363946D2}">
      <dgm:prSet/>
      <dgm:spPr/>
      <dgm:t>
        <a:bodyPr/>
        <a:lstStyle/>
        <a:p>
          <a:endParaRPr lang="en-US"/>
        </a:p>
      </dgm:t>
    </dgm:pt>
    <dgm:pt modelId="{5B1D7E8A-6A39-4A9F-B443-98451ED8A92A}">
      <dgm:prSet/>
      <dgm:spPr/>
      <dgm:t>
        <a:bodyPr/>
        <a:lstStyle/>
        <a:p>
          <a:r>
            <a:rPr lang="en-US"/>
            <a:t>Test data</a:t>
          </a:r>
        </a:p>
      </dgm:t>
    </dgm:pt>
    <dgm:pt modelId="{257B49CB-E114-456B-A9DA-80058FD0B16C}" type="parTrans" cxnId="{8A073D35-386C-4CC5-B832-623894855882}">
      <dgm:prSet/>
      <dgm:spPr/>
      <dgm:t>
        <a:bodyPr/>
        <a:lstStyle/>
        <a:p>
          <a:endParaRPr lang="en-US"/>
        </a:p>
      </dgm:t>
    </dgm:pt>
    <dgm:pt modelId="{5F468303-3BC6-46FA-8CAA-F2BC1F90A997}" type="sibTrans" cxnId="{8A073D35-386C-4CC5-B832-623894855882}">
      <dgm:prSet/>
      <dgm:spPr/>
      <dgm:t>
        <a:bodyPr/>
        <a:lstStyle/>
        <a:p>
          <a:endParaRPr lang="en-US"/>
        </a:p>
      </dgm:t>
    </dgm:pt>
    <dgm:pt modelId="{8929A687-581D-4063-9CCE-0FDDCB282E0B}">
      <dgm:prSet/>
      <dgm:spPr/>
      <dgm:t>
        <a:bodyPr/>
        <a:lstStyle/>
        <a:p>
          <a:r>
            <a:rPr lang="en-US"/>
            <a:t>Product that uses AI system</a:t>
          </a:r>
        </a:p>
      </dgm:t>
    </dgm:pt>
    <dgm:pt modelId="{29BB0C6D-E0A5-4F47-9A3D-727C2A1C3EA7}" type="parTrans" cxnId="{E719C2F9-156B-4584-A884-419F8973536C}">
      <dgm:prSet/>
      <dgm:spPr/>
      <dgm:t>
        <a:bodyPr/>
        <a:lstStyle/>
        <a:p>
          <a:endParaRPr lang="en-US"/>
        </a:p>
      </dgm:t>
    </dgm:pt>
    <dgm:pt modelId="{040E12D3-0314-4251-B60D-3EDD543EF4D2}" type="sibTrans" cxnId="{E719C2F9-156B-4584-A884-419F8973536C}">
      <dgm:prSet/>
      <dgm:spPr/>
      <dgm:t>
        <a:bodyPr/>
        <a:lstStyle/>
        <a:p>
          <a:endParaRPr lang="en-US"/>
        </a:p>
      </dgm:t>
    </dgm:pt>
    <dgm:pt modelId="{BF75E42D-A99A-457C-897A-2D055608C48D}">
      <dgm:prSet/>
      <dgm:spPr/>
      <dgm:t>
        <a:bodyPr/>
        <a:lstStyle/>
        <a:p>
          <a:r>
            <a:rPr lang="en-US"/>
            <a:t>Incoming data</a:t>
          </a:r>
        </a:p>
      </dgm:t>
    </dgm:pt>
    <dgm:pt modelId="{5ADDDDC7-AF22-4D2E-8E0A-726344A3A618}" type="parTrans" cxnId="{14B2AE05-4006-46C0-A55F-91C7362BEC2C}">
      <dgm:prSet/>
      <dgm:spPr/>
      <dgm:t>
        <a:bodyPr/>
        <a:lstStyle/>
        <a:p>
          <a:endParaRPr lang="en-US"/>
        </a:p>
      </dgm:t>
    </dgm:pt>
    <dgm:pt modelId="{D1794E7B-52B1-49C2-9374-6C7A458BA6C0}" type="sibTrans" cxnId="{14B2AE05-4006-46C0-A55F-91C7362BEC2C}">
      <dgm:prSet/>
      <dgm:spPr/>
      <dgm:t>
        <a:bodyPr/>
        <a:lstStyle/>
        <a:p>
          <a:endParaRPr lang="en-US"/>
        </a:p>
      </dgm:t>
    </dgm:pt>
    <dgm:pt modelId="{4D6FAA3F-6CC9-4C21-A551-E664F087C54D}">
      <dgm:prSet/>
      <dgm:spPr/>
      <dgm:t>
        <a:bodyPr/>
        <a:lstStyle/>
        <a:p>
          <a:r>
            <a:rPr lang="en-US"/>
            <a:t>Computing resources</a:t>
          </a:r>
        </a:p>
      </dgm:t>
    </dgm:pt>
    <dgm:pt modelId="{EC44F63B-E95B-48F9-981F-ABA89D42CFCD}" type="parTrans" cxnId="{1B902EAB-6300-4627-B77D-E10350D3A350}">
      <dgm:prSet/>
      <dgm:spPr/>
      <dgm:t>
        <a:bodyPr/>
        <a:lstStyle/>
        <a:p>
          <a:endParaRPr lang="en-US"/>
        </a:p>
      </dgm:t>
    </dgm:pt>
    <dgm:pt modelId="{40F49E8C-1EBB-4F5D-AE1E-CE4EF13513C5}" type="sibTrans" cxnId="{1B902EAB-6300-4627-B77D-E10350D3A350}">
      <dgm:prSet/>
      <dgm:spPr/>
      <dgm:t>
        <a:bodyPr/>
        <a:lstStyle/>
        <a:p>
          <a:endParaRPr lang="en-US"/>
        </a:p>
      </dgm:t>
    </dgm:pt>
    <dgm:pt modelId="{A5E424F4-5382-4A08-BC45-D2082130B850}">
      <dgm:prSet/>
      <dgm:spPr/>
      <dgm:t>
        <a:bodyPr/>
        <a:lstStyle/>
        <a:p>
          <a:r>
            <a:rPr lang="en-US"/>
            <a:t>Human resources</a:t>
          </a:r>
        </a:p>
      </dgm:t>
    </dgm:pt>
    <dgm:pt modelId="{81BEAB1C-1726-49CA-98C2-D1A7662DBF41}" type="parTrans" cxnId="{47AB6FAA-3E0B-428E-88FB-E22D04B154BB}">
      <dgm:prSet/>
      <dgm:spPr/>
      <dgm:t>
        <a:bodyPr/>
        <a:lstStyle/>
        <a:p>
          <a:endParaRPr lang="en-US"/>
        </a:p>
      </dgm:t>
    </dgm:pt>
    <dgm:pt modelId="{9065C763-B21D-4716-91FF-8D836317FAE0}" type="sibTrans" cxnId="{47AB6FAA-3E0B-428E-88FB-E22D04B154BB}">
      <dgm:prSet/>
      <dgm:spPr/>
      <dgm:t>
        <a:bodyPr/>
        <a:lstStyle/>
        <a:p>
          <a:endParaRPr lang="en-US"/>
        </a:p>
      </dgm:t>
    </dgm:pt>
    <dgm:pt modelId="{87D0C570-565A-4F4D-8FCA-0D273B825D96}">
      <dgm:prSet/>
      <dgm:spPr/>
      <dgm:t>
        <a:bodyPr/>
        <a:lstStyle/>
        <a:p>
          <a:r>
            <a:rPr lang="en-US"/>
            <a:t>Reputation of the org using AI system</a:t>
          </a:r>
        </a:p>
      </dgm:t>
    </dgm:pt>
    <dgm:pt modelId="{7144D21C-B07F-4332-BC3B-8A28C84A660D}" type="parTrans" cxnId="{AE14C263-9C2D-4617-A6F6-CEB36A6CB6B2}">
      <dgm:prSet/>
      <dgm:spPr/>
      <dgm:t>
        <a:bodyPr/>
        <a:lstStyle/>
        <a:p>
          <a:endParaRPr lang="en-US"/>
        </a:p>
      </dgm:t>
    </dgm:pt>
    <dgm:pt modelId="{7C67008C-6E6E-4F43-834F-BACBC1229CBD}" type="sibTrans" cxnId="{AE14C263-9C2D-4617-A6F6-CEB36A6CB6B2}">
      <dgm:prSet/>
      <dgm:spPr/>
      <dgm:t>
        <a:bodyPr/>
        <a:lstStyle/>
        <a:p>
          <a:endParaRPr lang="en-US"/>
        </a:p>
      </dgm:t>
    </dgm:pt>
    <dgm:pt modelId="{F59D8CF3-90D0-41C1-B643-B08D8231CB6F}" type="pres">
      <dgm:prSet presAssocID="{BCA8794F-885F-4759-A802-8D61715B1620}" presName="linear" presStyleCnt="0">
        <dgm:presLayoutVars>
          <dgm:animLvl val="lvl"/>
          <dgm:resizeHandles val="exact"/>
        </dgm:presLayoutVars>
      </dgm:prSet>
      <dgm:spPr/>
    </dgm:pt>
    <dgm:pt modelId="{F60A9BF9-9CDA-49B0-BA77-1495CE05E4C3}" type="pres">
      <dgm:prSet presAssocID="{57683D36-F867-4342-90C3-DC140D1F2DB0}" presName="parentText" presStyleLbl="node1" presStyleIdx="0" presStyleCnt="2">
        <dgm:presLayoutVars>
          <dgm:chMax val="0"/>
          <dgm:bulletEnabled val="1"/>
        </dgm:presLayoutVars>
      </dgm:prSet>
      <dgm:spPr/>
    </dgm:pt>
    <dgm:pt modelId="{1AC71550-C474-4F06-AF04-5B456867BCD1}" type="pres">
      <dgm:prSet presAssocID="{57683D36-F867-4342-90C3-DC140D1F2DB0}" presName="childText" presStyleLbl="revTx" presStyleIdx="0" presStyleCnt="2">
        <dgm:presLayoutVars>
          <dgm:bulletEnabled val="1"/>
        </dgm:presLayoutVars>
      </dgm:prSet>
      <dgm:spPr/>
    </dgm:pt>
    <dgm:pt modelId="{18BB1958-BAED-455A-B310-77238682CEE5}" type="pres">
      <dgm:prSet presAssocID="{7A833C7A-1C77-46ED-AA1D-05F64B7C13CC}" presName="parentText" presStyleLbl="node1" presStyleIdx="1" presStyleCnt="2">
        <dgm:presLayoutVars>
          <dgm:chMax val="0"/>
          <dgm:bulletEnabled val="1"/>
        </dgm:presLayoutVars>
      </dgm:prSet>
      <dgm:spPr/>
    </dgm:pt>
    <dgm:pt modelId="{1A0EF838-BE43-4243-8D15-739A8FED8180}" type="pres">
      <dgm:prSet presAssocID="{7A833C7A-1C77-46ED-AA1D-05F64B7C13CC}" presName="childText" presStyleLbl="revTx" presStyleIdx="1" presStyleCnt="2">
        <dgm:presLayoutVars>
          <dgm:bulletEnabled val="1"/>
        </dgm:presLayoutVars>
      </dgm:prSet>
      <dgm:spPr/>
    </dgm:pt>
  </dgm:ptLst>
  <dgm:cxnLst>
    <dgm:cxn modelId="{14B2AE05-4006-46C0-A55F-91C7362BEC2C}" srcId="{7A833C7A-1C77-46ED-AA1D-05F64B7C13CC}" destId="{BF75E42D-A99A-457C-897A-2D055608C48D}" srcOrd="3" destOrd="0" parTransId="{5ADDDDC7-AF22-4D2E-8E0A-726344A3A618}" sibTransId="{D1794E7B-52B1-49C2-9374-6C7A458BA6C0}"/>
    <dgm:cxn modelId="{836FB805-0916-4A97-AADD-756206B6A272}" type="presOf" srcId="{25615A17-4C97-4A56-A9DB-65FA5C61A4FE}" destId="{1AC71550-C474-4F06-AF04-5B456867BCD1}" srcOrd="0" destOrd="1" presId="urn:microsoft.com/office/officeart/2005/8/layout/vList2"/>
    <dgm:cxn modelId="{58029D0F-68F3-4872-91FC-FED5BDE392C9}" srcId="{57683D36-F867-4342-90C3-DC140D1F2DB0}" destId="{E0EE7410-D37C-4301-952F-4F4F32CAC4BF}" srcOrd="2" destOrd="0" parTransId="{D89DE9CD-ECA3-4335-8A13-1CCEA9D62D41}" sibTransId="{64E6E670-8014-4EFC-BD4E-A0E18C28D301}"/>
    <dgm:cxn modelId="{CAAB2A13-4DCA-4944-A68F-872D52E0E094}" srcId="{57683D36-F867-4342-90C3-DC140D1F2DB0}" destId="{F1A6F8EE-978C-430D-81F8-30D08521A90C}" srcOrd="3" destOrd="0" parTransId="{5D96912F-A112-4888-B35D-B62F6E362CB9}" sibTransId="{49AB409F-F538-494C-81B2-754B74D13A0C}"/>
    <dgm:cxn modelId="{5C91A417-7B0E-48D5-A52D-DC6CE47B2305}" type="presOf" srcId="{BCA8794F-885F-4759-A802-8D61715B1620}" destId="{F59D8CF3-90D0-41C1-B643-B08D8231CB6F}" srcOrd="0" destOrd="0" presId="urn:microsoft.com/office/officeart/2005/8/layout/vList2"/>
    <dgm:cxn modelId="{887BF817-C525-4B88-9D57-43A638418CC1}" type="presOf" srcId="{BF75E42D-A99A-457C-897A-2D055608C48D}" destId="{1A0EF838-BE43-4243-8D15-739A8FED8180}" srcOrd="0" destOrd="3" presId="urn:microsoft.com/office/officeart/2005/8/layout/vList2"/>
    <dgm:cxn modelId="{D2F7D81A-9CAB-4F27-8055-B1E6A30D1DAD}" type="presOf" srcId="{8929A687-581D-4063-9CCE-0FDDCB282E0B}" destId="{1A0EF838-BE43-4243-8D15-739A8FED8180}" srcOrd="0" destOrd="2" presId="urn:microsoft.com/office/officeart/2005/8/layout/vList2"/>
    <dgm:cxn modelId="{4CDEF51D-88E9-470A-B196-FC3EBB662C92}" srcId="{57683D36-F867-4342-90C3-DC140D1F2DB0}" destId="{14D7D2A2-610D-4D84-9EB1-764ECB4B6389}" srcOrd="0" destOrd="0" parTransId="{171F66E9-2EC9-41BC-B1BF-2981384B2117}" sibTransId="{D87D3029-60BF-425C-B598-76BEA79CA99C}"/>
    <dgm:cxn modelId="{8A073D35-386C-4CC5-B832-623894855882}" srcId="{7A833C7A-1C77-46ED-AA1D-05F64B7C13CC}" destId="{5B1D7E8A-6A39-4A9F-B443-98451ED8A92A}" srcOrd="1" destOrd="0" parTransId="{257B49CB-E114-456B-A9DA-80058FD0B16C}" sibTransId="{5F468303-3BC6-46FA-8CAA-F2BC1F90A997}"/>
    <dgm:cxn modelId="{E6653541-8112-4661-8246-6BC70F1D2252}" type="presOf" srcId="{A5E424F4-5382-4A08-BC45-D2082130B850}" destId="{1A0EF838-BE43-4243-8D15-739A8FED8180}" srcOrd="0" destOrd="5" presId="urn:microsoft.com/office/officeart/2005/8/layout/vList2"/>
    <dgm:cxn modelId="{AE14C263-9C2D-4617-A6F6-CEB36A6CB6B2}" srcId="{7A833C7A-1C77-46ED-AA1D-05F64B7C13CC}" destId="{87D0C570-565A-4F4D-8FCA-0D273B825D96}" srcOrd="6" destOrd="0" parTransId="{7144D21C-B07F-4332-BC3B-8A28C84A660D}" sibTransId="{7C67008C-6E6E-4F43-834F-BACBC1229CBD}"/>
    <dgm:cxn modelId="{C6547B44-518A-44BD-A17F-CCE1845CC48C}" type="presOf" srcId="{14D7D2A2-610D-4D84-9EB1-764ECB4B6389}" destId="{1AC71550-C474-4F06-AF04-5B456867BCD1}" srcOrd="0" destOrd="0" presId="urn:microsoft.com/office/officeart/2005/8/layout/vList2"/>
    <dgm:cxn modelId="{24CD5F4A-2BCB-4D4D-BDEF-24244BAB3ACE}" type="presOf" srcId="{DFE006C9-8D9F-43CA-BB0B-B92CB1956362}" destId="{1A0EF838-BE43-4243-8D15-739A8FED8180}" srcOrd="0" destOrd="0" presId="urn:microsoft.com/office/officeart/2005/8/layout/vList2"/>
    <dgm:cxn modelId="{DEE43E73-A44C-4CEE-B5F2-3D5847E3BE1F}" srcId="{BCA8794F-885F-4759-A802-8D61715B1620}" destId="{7A833C7A-1C77-46ED-AA1D-05F64B7C13CC}" srcOrd="1" destOrd="0" parTransId="{1EE7DA12-4BD7-49DF-AC12-AE959CF41959}" sibTransId="{B9715FAA-0A40-49AC-881C-9DB27B656697}"/>
    <dgm:cxn modelId="{5531C278-3E9F-4AF1-9EF0-9EE3FDA26BA3}" type="presOf" srcId="{E0EE7410-D37C-4301-952F-4F4F32CAC4BF}" destId="{1AC71550-C474-4F06-AF04-5B456867BCD1}" srcOrd="0" destOrd="2" presId="urn:microsoft.com/office/officeart/2005/8/layout/vList2"/>
    <dgm:cxn modelId="{E0F6357F-3431-406B-8C9F-0201363946D2}" srcId="{7A833C7A-1C77-46ED-AA1D-05F64B7C13CC}" destId="{DFE006C9-8D9F-43CA-BB0B-B92CB1956362}" srcOrd="0" destOrd="0" parTransId="{5EA8D094-F629-4208-A824-4D923BF381D2}" sibTransId="{F8D1F072-FFB3-4FD3-98C2-4FE31A10A7D0}"/>
    <dgm:cxn modelId="{302B7080-C7A8-4D82-B53E-C8F035BF5AD9}" srcId="{57683D36-F867-4342-90C3-DC140D1F2DB0}" destId="{229E0B79-CE43-4D44-840C-DC67631EEC4B}" srcOrd="4" destOrd="0" parTransId="{289CA5C8-F221-4BBD-B7BB-A537A8991609}" sibTransId="{49BB3CCE-A00C-4726-B1F2-95FD7009CB0B}"/>
    <dgm:cxn modelId="{E5BBC983-F302-4F14-95FD-C99CB7BD5C45}" type="presOf" srcId="{4D6FAA3F-6CC9-4C21-A551-E664F087C54D}" destId="{1A0EF838-BE43-4243-8D15-739A8FED8180}" srcOrd="0" destOrd="4" presId="urn:microsoft.com/office/officeart/2005/8/layout/vList2"/>
    <dgm:cxn modelId="{F2B3D387-C5AE-443F-86B5-90B6B75B13C6}" type="presOf" srcId="{87D0C570-565A-4F4D-8FCA-0D273B825D96}" destId="{1A0EF838-BE43-4243-8D15-739A8FED8180}" srcOrd="0" destOrd="6" presId="urn:microsoft.com/office/officeart/2005/8/layout/vList2"/>
    <dgm:cxn modelId="{06ABEE91-11E7-49B1-8E58-7B4060D1B919}" type="presOf" srcId="{229E0B79-CE43-4D44-840C-DC67631EEC4B}" destId="{1AC71550-C474-4F06-AF04-5B456867BCD1}" srcOrd="0" destOrd="4" presId="urn:microsoft.com/office/officeart/2005/8/layout/vList2"/>
    <dgm:cxn modelId="{F1CF85A0-1EAD-4512-B527-E49287545972}" type="presOf" srcId="{F1A6F8EE-978C-430D-81F8-30D08521A90C}" destId="{1AC71550-C474-4F06-AF04-5B456867BCD1}" srcOrd="0" destOrd="3" presId="urn:microsoft.com/office/officeart/2005/8/layout/vList2"/>
    <dgm:cxn modelId="{9842FAA6-3DA0-4592-B4E7-C892DFC15ABA}" type="presOf" srcId="{3592838F-FB69-40EF-8915-E0A062F127C1}" destId="{1AC71550-C474-4F06-AF04-5B456867BCD1}" srcOrd="0" destOrd="5" presId="urn:microsoft.com/office/officeart/2005/8/layout/vList2"/>
    <dgm:cxn modelId="{47AB6FAA-3E0B-428E-88FB-E22D04B154BB}" srcId="{7A833C7A-1C77-46ED-AA1D-05F64B7C13CC}" destId="{A5E424F4-5382-4A08-BC45-D2082130B850}" srcOrd="5" destOrd="0" parTransId="{81BEAB1C-1726-49CA-98C2-D1A7662DBF41}" sibTransId="{9065C763-B21D-4716-91FF-8D836317FAE0}"/>
    <dgm:cxn modelId="{4B6A97AA-53B9-4E2E-B601-0A227E345228}" srcId="{BCA8794F-885F-4759-A802-8D61715B1620}" destId="{57683D36-F867-4342-90C3-DC140D1F2DB0}" srcOrd="0" destOrd="0" parTransId="{5A9B64C2-2BD4-4E68-A308-9C7D1760B0EA}" sibTransId="{78AE501E-550D-48D5-85D2-CC17442CE7D3}"/>
    <dgm:cxn modelId="{1B902EAB-6300-4627-B77D-E10350D3A350}" srcId="{7A833C7A-1C77-46ED-AA1D-05F64B7C13CC}" destId="{4D6FAA3F-6CC9-4C21-A551-E664F087C54D}" srcOrd="4" destOrd="0" parTransId="{EC44F63B-E95B-48F9-981F-ABA89D42CFCD}" sibTransId="{40F49E8C-1EBB-4F5D-AE1E-CE4EF13513C5}"/>
    <dgm:cxn modelId="{AFC546CD-83F5-47BD-B552-DFEDB4EAD68F}" srcId="{57683D36-F867-4342-90C3-DC140D1F2DB0}" destId="{3592838F-FB69-40EF-8915-E0A062F127C1}" srcOrd="5" destOrd="0" parTransId="{BA4A1DB6-9F1F-4EFF-8DDD-EC4175FD8077}" sibTransId="{5856C2A0-14EF-4077-B255-F0B939C25A48}"/>
    <dgm:cxn modelId="{B45D80DF-8526-498E-8865-8C7E14683F77}" type="presOf" srcId="{7A833C7A-1C77-46ED-AA1D-05F64B7C13CC}" destId="{18BB1958-BAED-455A-B310-77238682CEE5}" srcOrd="0" destOrd="0" presId="urn:microsoft.com/office/officeart/2005/8/layout/vList2"/>
    <dgm:cxn modelId="{38252AE8-19C5-4400-893F-AE6818C7CAF4}" type="presOf" srcId="{57683D36-F867-4342-90C3-DC140D1F2DB0}" destId="{F60A9BF9-9CDA-49B0-BA77-1495CE05E4C3}" srcOrd="0" destOrd="0" presId="urn:microsoft.com/office/officeart/2005/8/layout/vList2"/>
    <dgm:cxn modelId="{459403F3-E806-46A9-BA4F-5A32ECC19EB9}" srcId="{57683D36-F867-4342-90C3-DC140D1F2DB0}" destId="{25615A17-4C97-4A56-A9DB-65FA5C61A4FE}" srcOrd="1" destOrd="0" parTransId="{28879723-13CA-48AD-B61F-718D52F261D7}" sibTransId="{BBA8BB3D-F45F-4DDC-9BE9-A91185F24F66}"/>
    <dgm:cxn modelId="{E719C2F9-156B-4584-A884-419F8973536C}" srcId="{7A833C7A-1C77-46ED-AA1D-05F64B7C13CC}" destId="{8929A687-581D-4063-9CCE-0FDDCB282E0B}" srcOrd="2" destOrd="0" parTransId="{29BB0C6D-E0A5-4F47-9A3D-727C2A1C3EA7}" sibTransId="{040E12D3-0314-4251-B60D-3EDD543EF4D2}"/>
    <dgm:cxn modelId="{282617FE-712A-4C32-94C6-563EC21B6CD2}" type="presOf" srcId="{5B1D7E8A-6A39-4A9F-B443-98451ED8A92A}" destId="{1A0EF838-BE43-4243-8D15-739A8FED8180}" srcOrd="0" destOrd="1" presId="urn:microsoft.com/office/officeart/2005/8/layout/vList2"/>
    <dgm:cxn modelId="{B78347DC-1732-458E-BE87-5F1E15DF5E26}" type="presParOf" srcId="{F59D8CF3-90D0-41C1-B643-B08D8231CB6F}" destId="{F60A9BF9-9CDA-49B0-BA77-1495CE05E4C3}" srcOrd="0" destOrd="0" presId="urn:microsoft.com/office/officeart/2005/8/layout/vList2"/>
    <dgm:cxn modelId="{71C20B6B-11F8-45FE-854C-49D3935A5094}" type="presParOf" srcId="{F59D8CF3-90D0-41C1-B643-B08D8231CB6F}" destId="{1AC71550-C474-4F06-AF04-5B456867BCD1}" srcOrd="1" destOrd="0" presId="urn:microsoft.com/office/officeart/2005/8/layout/vList2"/>
    <dgm:cxn modelId="{0738C885-6187-499F-94B4-E4A738E863F2}" type="presParOf" srcId="{F59D8CF3-90D0-41C1-B643-B08D8231CB6F}" destId="{18BB1958-BAED-455A-B310-77238682CEE5}" srcOrd="2" destOrd="0" presId="urn:microsoft.com/office/officeart/2005/8/layout/vList2"/>
    <dgm:cxn modelId="{34B3E9F5-F1BC-49B7-8721-33757792E025}" type="presParOf" srcId="{F59D8CF3-90D0-41C1-B643-B08D8231CB6F}" destId="{1A0EF838-BE43-4243-8D15-739A8FED8180}"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6E2E1D0-A95D-49C6-90A4-3600D0AC808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C550001-C2F1-4B2C-B775-D68FF0891D33}">
      <dgm:prSet/>
      <dgm:spPr/>
      <dgm:t>
        <a:bodyPr/>
        <a:lstStyle/>
        <a:p>
          <a:r>
            <a:rPr lang="en-US" b="1"/>
            <a:t>Responsibility and Accountability</a:t>
          </a:r>
          <a:r>
            <a:rPr lang="en-US"/>
            <a:t>: </a:t>
          </a:r>
        </a:p>
      </dgm:t>
    </dgm:pt>
    <dgm:pt modelId="{ACAE0BFF-D2D9-401C-B5DB-23E1694897C9}" type="parTrans" cxnId="{74430B06-9132-4F5C-A20C-E2DEDCE17217}">
      <dgm:prSet/>
      <dgm:spPr/>
      <dgm:t>
        <a:bodyPr/>
        <a:lstStyle/>
        <a:p>
          <a:endParaRPr lang="en-US"/>
        </a:p>
      </dgm:t>
    </dgm:pt>
    <dgm:pt modelId="{805875FE-E6DD-4BFC-946D-D542EE3663E8}" type="sibTrans" cxnId="{74430B06-9132-4F5C-A20C-E2DEDCE17217}">
      <dgm:prSet/>
      <dgm:spPr/>
      <dgm:t>
        <a:bodyPr/>
        <a:lstStyle/>
        <a:p>
          <a:endParaRPr lang="en-US"/>
        </a:p>
      </dgm:t>
    </dgm:pt>
    <dgm:pt modelId="{7355EC6E-2C04-4BA9-BCCA-FE18D0E36571}">
      <dgm:prSet/>
      <dgm:spPr/>
      <dgm:t>
        <a:bodyPr/>
        <a:lstStyle/>
        <a:p>
          <a:r>
            <a:rPr lang="en-US" dirty="0"/>
            <a:t>Clearly defined roles and responsibilities are essential in AI development and deployment. Establishing accountability frameworks ensures that stakeholders are answerable for their decisions and actions related to AI systems.</a:t>
          </a:r>
        </a:p>
      </dgm:t>
    </dgm:pt>
    <dgm:pt modelId="{48BE1980-7081-43D1-8B2C-A39A51F018C4}" type="parTrans" cxnId="{4F09A2F6-D150-4C75-A026-9E678FF989DF}">
      <dgm:prSet/>
      <dgm:spPr/>
      <dgm:t>
        <a:bodyPr/>
        <a:lstStyle/>
        <a:p>
          <a:endParaRPr lang="en-US"/>
        </a:p>
      </dgm:t>
    </dgm:pt>
    <dgm:pt modelId="{657EBCE1-710E-43AE-BF6D-60B22B32D58B}" type="sibTrans" cxnId="{4F09A2F6-D150-4C75-A026-9E678FF989DF}">
      <dgm:prSet/>
      <dgm:spPr/>
      <dgm:t>
        <a:bodyPr/>
        <a:lstStyle/>
        <a:p>
          <a:endParaRPr lang="en-US"/>
        </a:p>
      </dgm:t>
    </dgm:pt>
    <dgm:pt modelId="{A06AAD6A-BED3-454D-BCC4-BDE9184FBB23}">
      <dgm:prSet/>
      <dgm:spPr/>
      <dgm:t>
        <a:bodyPr/>
        <a:lstStyle/>
        <a:p>
          <a:r>
            <a:rPr lang="en-US" b="1"/>
            <a:t>Governance</a:t>
          </a:r>
          <a:r>
            <a:rPr lang="en-US"/>
            <a:t>: </a:t>
          </a:r>
        </a:p>
      </dgm:t>
    </dgm:pt>
    <dgm:pt modelId="{004FD51F-F800-4B28-8C6F-0739EBA31FF2}" type="parTrans" cxnId="{301A4017-A5B9-4480-AF75-C5F6C88CFE8D}">
      <dgm:prSet/>
      <dgm:spPr/>
      <dgm:t>
        <a:bodyPr/>
        <a:lstStyle/>
        <a:p>
          <a:endParaRPr lang="en-US"/>
        </a:p>
      </dgm:t>
    </dgm:pt>
    <dgm:pt modelId="{9AE4CB39-BECE-462C-88B5-3000A381F1E6}" type="sibTrans" cxnId="{301A4017-A5B9-4480-AF75-C5F6C88CFE8D}">
      <dgm:prSet/>
      <dgm:spPr/>
      <dgm:t>
        <a:bodyPr/>
        <a:lstStyle/>
        <a:p>
          <a:endParaRPr lang="en-US"/>
        </a:p>
      </dgm:t>
    </dgm:pt>
    <dgm:pt modelId="{4303E1AC-B634-47BF-BFBD-1203EEF2BC90}">
      <dgm:prSet/>
      <dgm:spPr/>
      <dgm:t>
        <a:bodyPr/>
        <a:lstStyle/>
        <a:p>
          <a:r>
            <a:rPr lang="en-US"/>
            <a:t>Implementing robust governance frameworks based on standards like ISO/IEC 38500 helps organisations manage AI-related risks and ensure ethical development and use.</a:t>
          </a:r>
        </a:p>
      </dgm:t>
    </dgm:pt>
    <dgm:pt modelId="{EDAF5FF0-A928-47C1-8ABD-2F2267EF82AF}" type="parTrans" cxnId="{4668AEB2-8E32-403C-9DAF-69C6B8F52965}">
      <dgm:prSet/>
      <dgm:spPr/>
      <dgm:t>
        <a:bodyPr/>
        <a:lstStyle/>
        <a:p>
          <a:endParaRPr lang="en-US"/>
        </a:p>
      </dgm:t>
    </dgm:pt>
    <dgm:pt modelId="{11A0D96E-05B9-4EAB-97EE-66EE84E73294}" type="sibTrans" cxnId="{4668AEB2-8E32-403C-9DAF-69C6B8F52965}">
      <dgm:prSet/>
      <dgm:spPr/>
      <dgm:t>
        <a:bodyPr/>
        <a:lstStyle/>
        <a:p>
          <a:endParaRPr lang="en-US"/>
        </a:p>
      </dgm:t>
    </dgm:pt>
    <dgm:pt modelId="{48683D1B-8359-4E3E-8040-EDBFB309F5AF}">
      <dgm:prSet/>
      <dgm:spPr/>
      <dgm:t>
        <a:bodyPr/>
        <a:lstStyle/>
        <a:p>
          <a:r>
            <a:rPr lang="en-US" b="1"/>
            <a:t>Safety</a:t>
          </a:r>
          <a:r>
            <a:rPr lang="en-US"/>
            <a:t>: </a:t>
          </a:r>
        </a:p>
      </dgm:t>
    </dgm:pt>
    <dgm:pt modelId="{F63D161A-3492-4174-B71D-B72F47649DB6}" type="parTrans" cxnId="{534B764A-6E26-4D47-82ED-30019D00B53A}">
      <dgm:prSet/>
      <dgm:spPr/>
      <dgm:t>
        <a:bodyPr/>
        <a:lstStyle/>
        <a:p>
          <a:endParaRPr lang="en-US"/>
        </a:p>
      </dgm:t>
    </dgm:pt>
    <dgm:pt modelId="{C0444172-2C99-4374-9B16-A839A1F25A1B}" type="sibTrans" cxnId="{534B764A-6E26-4D47-82ED-30019D00B53A}">
      <dgm:prSet/>
      <dgm:spPr/>
      <dgm:t>
        <a:bodyPr/>
        <a:lstStyle/>
        <a:p>
          <a:endParaRPr lang="en-US"/>
        </a:p>
      </dgm:t>
    </dgm:pt>
    <dgm:pt modelId="{C8AE0341-44E1-4710-9A9B-0F5EA68C5520}">
      <dgm:prSet/>
      <dgm:spPr/>
      <dgm:t>
        <a:bodyPr/>
        <a:lstStyle/>
        <a:p>
          <a:r>
            <a:rPr lang="en-US"/>
            <a:t>AI systems must be designed and operated to minimise harm to individuals and society. Safety should be prioritised throughout the AI lifecycle, considering potential risks and implementing measures to mitigate them</a:t>
          </a:r>
        </a:p>
      </dgm:t>
    </dgm:pt>
    <dgm:pt modelId="{3EB318B8-71B4-492E-8713-01BEEA9DAC06}" type="parTrans" cxnId="{8C82C098-FC35-477A-91E8-BD50122770DE}">
      <dgm:prSet/>
      <dgm:spPr/>
      <dgm:t>
        <a:bodyPr/>
        <a:lstStyle/>
        <a:p>
          <a:endParaRPr lang="en-US"/>
        </a:p>
      </dgm:t>
    </dgm:pt>
    <dgm:pt modelId="{FFC470A8-5BEC-4504-B8A2-6970EFA648A5}" type="sibTrans" cxnId="{8C82C098-FC35-477A-91E8-BD50122770DE}">
      <dgm:prSet/>
      <dgm:spPr/>
      <dgm:t>
        <a:bodyPr/>
        <a:lstStyle/>
        <a:p>
          <a:endParaRPr lang="en-US"/>
        </a:p>
      </dgm:t>
    </dgm:pt>
    <dgm:pt modelId="{AF29EEF9-D1AF-46F7-A9E6-6473B39189EC}" type="pres">
      <dgm:prSet presAssocID="{A6E2E1D0-A95D-49C6-90A4-3600D0AC808B}" presName="linear" presStyleCnt="0">
        <dgm:presLayoutVars>
          <dgm:animLvl val="lvl"/>
          <dgm:resizeHandles val="exact"/>
        </dgm:presLayoutVars>
      </dgm:prSet>
      <dgm:spPr/>
    </dgm:pt>
    <dgm:pt modelId="{31BADED8-F646-4B2D-A004-3B194CF30BD0}" type="pres">
      <dgm:prSet presAssocID="{5C550001-C2F1-4B2C-B775-D68FF0891D33}" presName="parentText" presStyleLbl="node1" presStyleIdx="0" presStyleCnt="3">
        <dgm:presLayoutVars>
          <dgm:chMax val="0"/>
          <dgm:bulletEnabled val="1"/>
        </dgm:presLayoutVars>
      </dgm:prSet>
      <dgm:spPr/>
    </dgm:pt>
    <dgm:pt modelId="{EA4D192F-7642-4C4E-BB25-4CD1EEBEF722}" type="pres">
      <dgm:prSet presAssocID="{5C550001-C2F1-4B2C-B775-D68FF0891D33}" presName="childText" presStyleLbl="revTx" presStyleIdx="0" presStyleCnt="3">
        <dgm:presLayoutVars>
          <dgm:bulletEnabled val="1"/>
        </dgm:presLayoutVars>
      </dgm:prSet>
      <dgm:spPr/>
    </dgm:pt>
    <dgm:pt modelId="{04AB87C4-190E-415A-9DDE-320AACE85E62}" type="pres">
      <dgm:prSet presAssocID="{A06AAD6A-BED3-454D-BCC4-BDE9184FBB23}" presName="parentText" presStyleLbl="node1" presStyleIdx="1" presStyleCnt="3">
        <dgm:presLayoutVars>
          <dgm:chMax val="0"/>
          <dgm:bulletEnabled val="1"/>
        </dgm:presLayoutVars>
      </dgm:prSet>
      <dgm:spPr/>
    </dgm:pt>
    <dgm:pt modelId="{2FF14E9F-FA54-4848-B2BC-754EA4665658}" type="pres">
      <dgm:prSet presAssocID="{A06AAD6A-BED3-454D-BCC4-BDE9184FBB23}" presName="childText" presStyleLbl="revTx" presStyleIdx="1" presStyleCnt="3">
        <dgm:presLayoutVars>
          <dgm:bulletEnabled val="1"/>
        </dgm:presLayoutVars>
      </dgm:prSet>
      <dgm:spPr/>
    </dgm:pt>
    <dgm:pt modelId="{FF2BD9AF-CFE5-457C-B96F-9FB3EEB30D90}" type="pres">
      <dgm:prSet presAssocID="{48683D1B-8359-4E3E-8040-EDBFB309F5AF}" presName="parentText" presStyleLbl="node1" presStyleIdx="2" presStyleCnt="3">
        <dgm:presLayoutVars>
          <dgm:chMax val="0"/>
          <dgm:bulletEnabled val="1"/>
        </dgm:presLayoutVars>
      </dgm:prSet>
      <dgm:spPr/>
    </dgm:pt>
    <dgm:pt modelId="{15277D8E-700C-4832-9F7C-63EDB57AA2AB}" type="pres">
      <dgm:prSet presAssocID="{48683D1B-8359-4E3E-8040-EDBFB309F5AF}" presName="childText" presStyleLbl="revTx" presStyleIdx="2" presStyleCnt="3">
        <dgm:presLayoutVars>
          <dgm:bulletEnabled val="1"/>
        </dgm:presLayoutVars>
      </dgm:prSet>
      <dgm:spPr/>
    </dgm:pt>
  </dgm:ptLst>
  <dgm:cxnLst>
    <dgm:cxn modelId="{74430B06-9132-4F5C-A20C-E2DEDCE17217}" srcId="{A6E2E1D0-A95D-49C6-90A4-3600D0AC808B}" destId="{5C550001-C2F1-4B2C-B775-D68FF0891D33}" srcOrd="0" destOrd="0" parTransId="{ACAE0BFF-D2D9-401C-B5DB-23E1694897C9}" sibTransId="{805875FE-E6DD-4BFC-946D-D542EE3663E8}"/>
    <dgm:cxn modelId="{301A4017-A5B9-4480-AF75-C5F6C88CFE8D}" srcId="{A6E2E1D0-A95D-49C6-90A4-3600D0AC808B}" destId="{A06AAD6A-BED3-454D-BCC4-BDE9184FBB23}" srcOrd="1" destOrd="0" parTransId="{004FD51F-F800-4B28-8C6F-0739EBA31FF2}" sibTransId="{9AE4CB39-BECE-462C-88B5-3000A381F1E6}"/>
    <dgm:cxn modelId="{4757C228-16C8-41B6-BFBB-187A66C5B9C6}" type="presOf" srcId="{5C550001-C2F1-4B2C-B775-D68FF0891D33}" destId="{31BADED8-F646-4B2D-A004-3B194CF30BD0}" srcOrd="0" destOrd="0" presId="urn:microsoft.com/office/officeart/2005/8/layout/vList2"/>
    <dgm:cxn modelId="{D7ED7040-97AF-4E5B-A5D8-8F6D99345D4F}" type="presOf" srcId="{4303E1AC-B634-47BF-BFBD-1203EEF2BC90}" destId="{2FF14E9F-FA54-4848-B2BC-754EA4665658}" srcOrd="0" destOrd="0" presId="urn:microsoft.com/office/officeart/2005/8/layout/vList2"/>
    <dgm:cxn modelId="{534B764A-6E26-4D47-82ED-30019D00B53A}" srcId="{A6E2E1D0-A95D-49C6-90A4-3600D0AC808B}" destId="{48683D1B-8359-4E3E-8040-EDBFB309F5AF}" srcOrd="2" destOrd="0" parTransId="{F63D161A-3492-4174-B71D-B72F47649DB6}" sibTransId="{C0444172-2C99-4374-9B16-A839A1F25A1B}"/>
    <dgm:cxn modelId="{5696BC8F-5F6E-4671-A9C8-7BE678816608}" type="presOf" srcId="{A6E2E1D0-A95D-49C6-90A4-3600D0AC808B}" destId="{AF29EEF9-D1AF-46F7-A9E6-6473B39189EC}" srcOrd="0" destOrd="0" presId="urn:microsoft.com/office/officeart/2005/8/layout/vList2"/>
    <dgm:cxn modelId="{8C82C098-FC35-477A-91E8-BD50122770DE}" srcId="{48683D1B-8359-4E3E-8040-EDBFB309F5AF}" destId="{C8AE0341-44E1-4710-9A9B-0F5EA68C5520}" srcOrd="0" destOrd="0" parTransId="{3EB318B8-71B4-492E-8713-01BEEA9DAC06}" sibTransId="{FFC470A8-5BEC-4504-B8A2-6970EFA648A5}"/>
    <dgm:cxn modelId="{4668AEB2-8E32-403C-9DAF-69C6B8F52965}" srcId="{A06AAD6A-BED3-454D-BCC4-BDE9184FBB23}" destId="{4303E1AC-B634-47BF-BFBD-1203EEF2BC90}" srcOrd="0" destOrd="0" parTransId="{EDAF5FF0-A928-47C1-8ABD-2F2267EF82AF}" sibTransId="{11A0D96E-05B9-4EAB-97EE-66EE84E73294}"/>
    <dgm:cxn modelId="{BED9D6CF-C46C-41D6-98DC-F139ADD09080}" type="presOf" srcId="{C8AE0341-44E1-4710-9A9B-0F5EA68C5520}" destId="{15277D8E-700C-4832-9F7C-63EDB57AA2AB}" srcOrd="0" destOrd="0" presId="urn:microsoft.com/office/officeart/2005/8/layout/vList2"/>
    <dgm:cxn modelId="{4F09A2F6-D150-4C75-A026-9E678FF989DF}" srcId="{5C550001-C2F1-4B2C-B775-D68FF0891D33}" destId="{7355EC6E-2C04-4BA9-BCCA-FE18D0E36571}" srcOrd="0" destOrd="0" parTransId="{48BE1980-7081-43D1-8B2C-A39A51F018C4}" sibTransId="{657EBCE1-710E-43AE-BF6D-60B22B32D58B}"/>
    <dgm:cxn modelId="{30C605F9-0859-4C0D-864A-4AF9F9F45459}" type="presOf" srcId="{7355EC6E-2C04-4BA9-BCCA-FE18D0E36571}" destId="{EA4D192F-7642-4C4E-BB25-4CD1EEBEF722}" srcOrd="0" destOrd="0" presId="urn:microsoft.com/office/officeart/2005/8/layout/vList2"/>
    <dgm:cxn modelId="{605A2AF9-B856-41E1-A14B-BDD7088A7AEE}" type="presOf" srcId="{48683D1B-8359-4E3E-8040-EDBFB309F5AF}" destId="{FF2BD9AF-CFE5-457C-B96F-9FB3EEB30D90}" srcOrd="0" destOrd="0" presId="urn:microsoft.com/office/officeart/2005/8/layout/vList2"/>
    <dgm:cxn modelId="{199ECEF9-30AD-4219-891F-3DB35008EE0B}" type="presOf" srcId="{A06AAD6A-BED3-454D-BCC4-BDE9184FBB23}" destId="{04AB87C4-190E-415A-9DDE-320AACE85E62}" srcOrd="0" destOrd="0" presId="urn:microsoft.com/office/officeart/2005/8/layout/vList2"/>
    <dgm:cxn modelId="{B43E8923-7D79-4848-A107-2C0FABDEE264}" type="presParOf" srcId="{AF29EEF9-D1AF-46F7-A9E6-6473B39189EC}" destId="{31BADED8-F646-4B2D-A004-3B194CF30BD0}" srcOrd="0" destOrd="0" presId="urn:microsoft.com/office/officeart/2005/8/layout/vList2"/>
    <dgm:cxn modelId="{81193BA6-A68F-43AB-B9FE-3968B59BF8BF}" type="presParOf" srcId="{AF29EEF9-D1AF-46F7-A9E6-6473B39189EC}" destId="{EA4D192F-7642-4C4E-BB25-4CD1EEBEF722}" srcOrd="1" destOrd="0" presId="urn:microsoft.com/office/officeart/2005/8/layout/vList2"/>
    <dgm:cxn modelId="{1B560598-9696-430E-933A-1A26E96E0AE8}" type="presParOf" srcId="{AF29EEF9-D1AF-46F7-A9E6-6473B39189EC}" destId="{04AB87C4-190E-415A-9DDE-320AACE85E62}" srcOrd="2" destOrd="0" presId="urn:microsoft.com/office/officeart/2005/8/layout/vList2"/>
    <dgm:cxn modelId="{150AB05E-4BA9-443E-B38E-339787A9F8FB}" type="presParOf" srcId="{AF29EEF9-D1AF-46F7-A9E6-6473B39189EC}" destId="{2FF14E9F-FA54-4848-B2BC-754EA4665658}" srcOrd="3" destOrd="0" presId="urn:microsoft.com/office/officeart/2005/8/layout/vList2"/>
    <dgm:cxn modelId="{667C9661-4322-48FA-A2BF-090D58CF3FB6}" type="presParOf" srcId="{AF29EEF9-D1AF-46F7-A9E6-6473B39189EC}" destId="{FF2BD9AF-CFE5-457C-B96F-9FB3EEB30D90}" srcOrd="4" destOrd="0" presId="urn:microsoft.com/office/officeart/2005/8/layout/vList2"/>
    <dgm:cxn modelId="{A9B962AF-EEEB-4543-B58B-9823A14B0F32}" type="presParOf" srcId="{AF29EEF9-D1AF-46F7-A9E6-6473B39189EC}" destId="{15277D8E-700C-4832-9F7C-63EDB57AA2A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F683357-A3FE-490C-9F13-1499869E1ACD}"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F119ECA2-04CF-406A-B5C4-7E095316AA66}">
      <dgm:prSet/>
      <dgm:spPr/>
      <dgm:t>
        <a:bodyPr/>
        <a:lstStyle/>
        <a:p>
          <a:r>
            <a:rPr lang="en-US"/>
            <a:t>Enhanced Transparency and Trust: </a:t>
          </a:r>
        </a:p>
      </dgm:t>
    </dgm:pt>
    <dgm:pt modelId="{CFFB9568-36C3-4ACE-A7E6-D4B0FB68CA73}" type="parTrans" cxnId="{4A0CEF28-03DA-42C5-A388-11F192904B16}">
      <dgm:prSet/>
      <dgm:spPr/>
      <dgm:t>
        <a:bodyPr/>
        <a:lstStyle/>
        <a:p>
          <a:endParaRPr lang="en-US"/>
        </a:p>
      </dgm:t>
    </dgm:pt>
    <dgm:pt modelId="{7B78780A-25AB-409C-A6AC-E16E94F1F134}" type="sibTrans" cxnId="{4A0CEF28-03DA-42C5-A388-11F192904B16}">
      <dgm:prSet/>
      <dgm:spPr/>
      <dgm:t>
        <a:bodyPr/>
        <a:lstStyle/>
        <a:p>
          <a:endParaRPr lang="en-US"/>
        </a:p>
      </dgm:t>
    </dgm:pt>
    <dgm:pt modelId="{D02594EE-4CA3-407F-917A-18B0CB993BEC}">
      <dgm:prSet/>
      <dgm:spPr/>
      <dgm:t>
        <a:bodyPr/>
        <a:lstStyle/>
        <a:p>
          <a:r>
            <a:rPr lang="en-US"/>
            <a:t>The standard promotes clear and open communication regarding AI use within the organization, fostering trust with stakeholders.</a:t>
          </a:r>
        </a:p>
      </dgm:t>
    </dgm:pt>
    <dgm:pt modelId="{36DC8BCC-92AC-4DB9-A9B4-7442E9D5D98D}" type="parTrans" cxnId="{DFB86AA9-0373-4FFD-9BB4-79EACAA00737}">
      <dgm:prSet/>
      <dgm:spPr/>
      <dgm:t>
        <a:bodyPr/>
        <a:lstStyle/>
        <a:p>
          <a:endParaRPr lang="en-US"/>
        </a:p>
      </dgm:t>
    </dgm:pt>
    <dgm:pt modelId="{12E8BAC4-F65E-47AE-AC46-687CBEB01C0E}" type="sibTrans" cxnId="{DFB86AA9-0373-4FFD-9BB4-79EACAA00737}">
      <dgm:prSet/>
      <dgm:spPr/>
      <dgm:t>
        <a:bodyPr/>
        <a:lstStyle/>
        <a:p>
          <a:endParaRPr lang="en-US"/>
        </a:p>
      </dgm:t>
    </dgm:pt>
    <dgm:pt modelId="{8FDD68F9-993E-40D5-B437-C184AE932D66}">
      <dgm:prSet/>
      <dgm:spPr/>
      <dgm:t>
        <a:bodyPr/>
        <a:lstStyle/>
        <a:p>
          <a:r>
            <a:rPr lang="en-US"/>
            <a:t>Mitigated Risks: </a:t>
          </a:r>
        </a:p>
      </dgm:t>
    </dgm:pt>
    <dgm:pt modelId="{3ABEBF0C-E31B-4366-B654-4618168F3D72}" type="parTrans" cxnId="{865A0873-58E9-4A61-B2B4-D11030C167A4}">
      <dgm:prSet/>
      <dgm:spPr/>
      <dgm:t>
        <a:bodyPr/>
        <a:lstStyle/>
        <a:p>
          <a:endParaRPr lang="en-US"/>
        </a:p>
      </dgm:t>
    </dgm:pt>
    <dgm:pt modelId="{59E01357-ABAC-4E55-9D85-D36EB0E0E5F8}" type="sibTrans" cxnId="{865A0873-58E9-4A61-B2B4-D11030C167A4}">
      <dgm:prSet/>
      <dgm:spPr/>
      <dgm:t>
        <a:bodyPr/>
        <a:lstStyle/>
        <a:p>
          <a:endParaRPr lang="en-US"/>
        </a:p>
      </dgm:t>
    </dgm:pt>
    <dgm:pt modelId="{0E5A4844-912F-4304-8885-81CADD75ED7B}">
      <dgm:prSet/>
      <dgm:spPr/>
      <dgm:t>
        <a:bodyPr/>
        <a:lstStyle/>
        <a:p>
          <a:r>
            <a:rPr lang="en-US"/>
            <a:t>By establishing a robust governance framework, the standard helps organizations identify and address potential risks associated with AI implementation.</a:t>
          </a:r>
        </a:p>
      </dgm:t>
    </dgm:pt>
    <dgm:pt modelId="{09AC92F7-671F-4917-8573-251054A09477}" type="parTrans" cxnId="{E0C67FB8-C5BC-4FF5-B3CB-2F1EFF4EDFEE}">
      <dgm:prSet/>
      <dgm:spPr/>
      <dgm:t>
        <a:bodyPr/>
        <a:lstStyle/>
        <a:p>
          <a:endParaRPr lang="en-US"/>
        </a:p>
      </dgm:t>
    </dgm:pt>
    <dgm:pt modelId="{4A5054B4-E9AC-4345-BFB7-BE171ABBC1CE}" type="sibTrans" cxnId="{E0C67FB8-C5BC-4FF5-B3CB-2F1EFF4EDFEE}">
      <dgm:prSet/>
      <dgm:spPr/>
      <dgm:t>
        <a:bodyPr/>
        <a:lstStyle/>
        <a:p>
          <a:endParaRPr lang="en-US"/>
        </a:p>
      </dgm:t>
    </dgm:pt>
    <dgm:pt modelId="{EEB29EEC-4A30-424B-8C99-3CA78BA2AE03}">
      <dgm:prSet/>
      <dgm:spPr/>
      <dgm:t>
        <a:bodyPr/>
        <a:lstStyle/>
        <a:p>
          <a:r>
            <a:rPr lang="en-US"/>
            <a:t>Responsible AI Development and Deployment: </a:t>
          </a:r>
        </a:p>
      </dgm:t>
    </dgm:pt>
    <dgm:pt modelId="{4EC838AF-BED2-4E47-B3ED-0ED620E0F1E3}" type="parTrans" cxnId="{EE20F1DC-CD47-4269-90B0-488B9A0A5F69}">
      <dgm:prSet/>
      <dgm:spPr/>
      <dgm:t>
        <a:bodyPr/>
        <a:lstStyle/>
        <a:p>
          <a:endParaRPr lang="en-US"/>
        </a:p>
      </dgm:t>
    </dgm:pt>
    <dgm:pt modelId="{4A6B82E2-96F0-4226-98D9-2196082F4114}" type="sibTrans" cxnId="{EE20F1DC-CD47-4269-90B0-488B9A0A5F69}">
      <dgm:prSet/>
      <dgm:spPr/>
      <dgm:t>
        <a:bodyPr/>
        <a:lstStyle/>
        <a:p>
          <a:endParaRPr lang="en-US"/>
        </a:p>
      </dgm:t>
    </dgm:pt>
    <dgm:pt modelId="{1EB55BB9-5BDC-4314-9BB5-7534B03D9E19}">
      <dgm:prSet/>
      <dgm:spPr/>
      <dgm:t>
        <a:bodyPr/>
        <a:lstStyle/>
        <a:p>
          <a:r>
            <a:rPr lang="en-US"/>
            <a:t>The standard outlines best practices for responsible AI development and deployment, ensuring ethical considerations are addressed.</a:t>
          </a:r>
        </a:p>
      </dgm:t>
    </dgm:pt>
    <dgm:pt modelId="{E95BBAAD-AF33-4B73-9C78-564B470AA6A8}" type="parTrans" cxnId="{B9E1B7A3-1AC0-48F6-AD2E-C12DC8ABBEEA}">
      <dgm:prSet/>
      <dgm:spPr/>
      <dgm:t>
        <a:bodyPr/>
        <a:lstStyle/>
        <a:p>
          <a:endParaRPr lang="en-US"/>
        </a:p>
      </dgm:t>
    </dgm:pt>
    <dgm:pt modelId="{C6924977-099B-4547-BCD5-1E32710A0BE8}" type="sibTrans" cxnId="{B9E1B7A3-1AC0-48F6-AD2E-C12DC8ABBEEA}">
      <dgm:prSet/>
      <dgm:spPr/>
      <dgm:t>
        <a:bodyPr/>
        <a:lstStyle/>
        <a:p>
          <a:endParaRPr lang="en-US"/>
        </a:p>
      </dgm:t>
    </dgm:pt>
    <dgm:pt modelId="{6806F0A9-5D3A-448C-803A-EF0AD2C55006}">
      <dgm:prSet/>
      <dgm:spPr/>
      <dgm:t>
        <a:bodyPr/>
        <a:lstStyle/>
        <a:p>
          <a:r>
            <a:rPr lang="en-US"/>
            <a:t>Optimized Performance: </a:t>
          </a:r>
        </a:p>
      </dgm:t>
    </dgm:pt>
    <dgm:pt modelId="{302056DA-9323-4130-9B48-C169CB40798D}" type="parTrans" cxnId="{1429927C-DC1F-4E2F-A15D-D89C67BC46C0}">
      <dgm:prSet/>
      <dgm:spPr/>
      <dgm:t>
        <a:bodyPr/>
        <a:lstStyle/>
        <a:p>
          <a:endParaRPr lang="en-US"/>
        </a:p>
      </dgm:t>
    </dgm:pt>
    <dgm:pt modelId="{C34958FB-6A07-4E4C-BC86-7CA4B6663903}" type="sibTrans" cxnId="{1429927C-DC1F-4E2F-A15D-D89C67BC46C0}">
      <dgm:prSet/>
      <dgm:spPr/>
      <dgm:t>
        <a:bodyPr/>
        <a:lstStyle/>
        <a:p>
          <a:endParaRPr lang="en-US"/>
        </a:p>
      </dgm:t>
    </dgm:pt>
    <dgm:pt modelId="{BE43C98C-3C7D-4FA6-91C8-C9929E562E51}">
      <dgm:prSet/>
      <dgm:spPr/>
      <dgm:t>
        <a:bodyPr/>
        <a:lstStyle/>
        <a:p>
          <a:r>
            <a:rPr lang="en-US"/>
            <a:t>The framework promotes efficient use of AI resources, maximizing the return on investment for the organization.</a:t>
          </a:r>
        </a:p>
      </dgm:t>
    </dgm:pt>
    <dgm:pt modelId="{42EDE8E7-3400-4EB6-9326-DE9010D5193E}" type="parTrans" cxnId="{CB276FEC-CFDC-44A1-A1DE-763342BFA500}">
      <dgm:prSet/>
      <dgm:spPr/>
      <dgm:t>
        <a:bodyPr/>
        <a:lstStyle/>
        <a:p>
          <a:endParaRPr lang="en-US"/>
        </a:p>
      </dgm:t>
    </dgm:pt>
    <dgm:pt modelId="{8F9C4E7E-40ED-4EA5-AB3B-E721A07DA577}" type="sibTrans" cxnId="{CB276FEC-CFDC-44A1-A1DE-763342BFA500}">
      <dgm:prSet/>
      <dgm:spPr/>
      <dgm:t>
        <a:bodyPr/>
        <a:lstStyle/>
        <a:p>
          <a:endParaRPr lang="en-US"/>
        </a:p>
      </dgm:t>
    </dgm:pt>
    <dgm:pt modelId="{EED23C6B-7F9F-427D-9CD2-A12402FA8E76}" type="pres">
      <dgm:prSet presAssocID="{4F683357-A3FE-490C-9F13-1499869E1ACD}" presName="linear" presStyleCnt="0">
        <dgm:presLayoutVars>
          <dgm:dir/>
          <dgm:animLvl val="lvl"/>
          <dgm:resizeHandles val="exact"/>
        </dgm:presLayoutVars>
      </dgm:prSet>
      <dgm:spPr/>
    </dgm:pt>
    <dgm:pt modelId="{4167EF83-D60E-40FC-874D-305559A976DA}" type="pres">
      <dgm:prSet presAssocID="{F119ECA2-04CF-406A-B5C4-7E095316AA66}" presName="parentLin" presStyleCnt="0"/>
      <dgm:spPr/>
    </dgm:pt>
    <dgm:pt modelId="{33C4371F-E519-42C4-8AF3-53FB33C85AC8}" type="pres">
      <dgm:prSet presAssocID="{F119ECA2-04CF-406A-B5C4-7E095316AA66}" presName="parentLeftMargin" presStyleLbl="node1" presStyleIdx="0" presStyleCnt="4"/>
      <dgm:spPr/>
    </dgm:pt>
    <dgm:pt modelId="{1F917CF5-76B6-4135-8407-F67DF580411B}" type="pres">
      <dgm:prSet presAssocID="{F119ECA2-04CF-406A-B5C4-7E095316AA66}" presName="parentText" presStyleLbl="node1" presStyleIdx="0" presStyleCnt="4">
        <dgm:presLayoutVars>
          <dgm:chMax val="0"/>
          <dgm:bulletEnabled val="1"/>
        </dgm:presLayoutVars>
      </dgm:prSet>
      <dgm:spPr/>
    </dgm:pt>
    <dgm:pt modelId="{CDB4DB46-D9FA-49B6-AD7F-A3374F8657B5}" type="pres">
      <dgm:prSet presAssocID="{F119ECA2-04CF-406A-B5C4-7E095316AA66}" presName="negativeSpace" presStyleCnt="0"/>
      <dgm:spPr/>
    </dgm:pt>
    <dgm:pt modelId="{C0AA0E28-4C97-4058-8DF1-90463EC8755A}" type="pres">
      <dgm:prSet presAssocID="{F119ECA2-04CF-406A-B5C4-7E095316AA66}" presName="childText" presStyleLbl="conFgAcc1" presStyleIdx="0" presStyleCnt="4">
        <dgm:presLayoutVars>
          <dgm:bulletEnabled val="1"/>
        </dgm:presLayoutVars>
      </dgm:prSet>
      <dgm:spPr/>
    </dgm:pt>
    <dgm:pt modelId="{02706E7A-5C68-4CDC-B0A9-CE53579C8093}" type="pres">
      <dgm:prSet presAssocID="{7B78780A-25AB-409C-A6AC-E16E94F1F134}" presName="spaceBetweenRectangles" presStyleCnt="0"/>
      <dgm:spPr/>
    </dgm:pt>
    <dgm:pt modelId="{935A4074-A51D-4B27-87E5-A9137622A15F}" type="pres">
      <dgm:prSet presAssocID="{8FDD68F9-993E-40D5-B437-C184AE932D66}" presName="parentLin" presStyleCnt="0"/>
      <dgm:spPr/>
    </dgm:pt>
    <dgm:pt modelId="{26621EDB-A40C-46E0-9F53-34F22D3D8D4B}" type="pres">
      <dgm:prSet presAssocID="{8FDD68F9-993E-40D5-B437-C184AE932D66}" presName="parentLeftMargin" presStyleLbl="node1" presStyleIdx="0" presStyleCnt="4"/>
      <dgm:spPr/>
    </dgm:pt>
    <dgm:pt modelId="{17C2313E-C881-4036-B638-9B53059044BC}" type="pres">
      <dgm:prSet presAssocID="{8FDD68F9-993E-40D5-B437-C184AE932D66}" presName="parentText" presStyleLbl="node1" presStyleIdx="1" presStyleCnt="4">
        <dgm:presLayoutVars>
          <dgm:chMax val="0"/>
          <dgm:bulletEnabled val="1"/>
        </dgm:presLayoutVars>
      </dgm:prSet>
      <dgm:spPr/>
    </dgm:pt>
    <dgm:pt modelId="{60A2F3D7-108B-43F4-BAA6-8937F28D8EA6}" type="pres">
      <dgm:prSet presAssocID="{8FDD68F9-993E-40D5-B437-C184AE932D66}" presName="negativeSpace" presStyleCnt="0"/>
      <dgm:spPr/>
    </dgm:pt>
    <dgm:pt modelId="{BFDC2300-8677-4D94-8FC1-24706E163FFC}" type="pres">
      <dgm:prSet presAssocID="{8FDD68F9-993E-40D5-B437-C184AE932D66}" presName="childText" presStyleLbl="conFgAcc1" presStyleIdx="1" presStyleCnt="4">
        <dgm:presLayoutVars>
          <dgm:bulletEnabled val="1"/>
        </dgm:presLayoutVars>
      </dgm:prSet>
      <dgm:spPr/>
    </dgm:pt>
    <dgm:pt modelId="{DB8BCE3F-91BA-44E6-B0F7-58DB698C621C}" type="pres">
      <dgm:prSet presAssocID="{59E01357-ABAC-4E55-9D85-D36EB0E0E5F8}" presName="spaceBetweenRectangles" presStyleCnt="0"/>
      <dgm:spPr/>
    </dgm:pt>
    <dgm:pt modelId="{1758097F-4185-4F4D-A768-B1DBEB8A3424}" type="pres">
      <dgm:prSet presAssocID="{EEB29EEC-4A30-424B-8C99-3CA78BA2AE03}" presName="parentLin" presStyleCnt="0"/>
      <dgm:spPr/>
    </dgm:pt>
    <dgm:pt modelId="{989ADA18-57F6-4D00-807B-DF98AEFFD69E}" type="pres">
      <dgm:prSet presAssocID="{EEB29EEC-4A30-424B-8C99-3CA78BA2AE03}" presName="parentLeftMargin" presStyleLbl="node1" presStyleIdx="1" presStyleCnt="4"/>
      <dgm:spPr/>
    </dgm:pt>
    <dgm:pt modelId="{5156DC8E-DEC0-46FC-87C0-5CCC56EFB00F}" type="pres">
      <dgm:prSet presAssocID="{EEB29EEC-4A30-424B-8C99-3CA78BA2AE03}" presName="parentText" presStyleLbl="node1" presStyleIdx="2" presStyleCnt="4">
        <dgm:presLayoutVars>
          <dgm:chMax val="0"/>
          <dgm:bulletEnabled val="1"/>
        </dgm:presLayoutVars>
      </dgm:prSet>
      <dgm:spPr/>
    </dgm:pt>
    <dgm:pt modelId="{3B0DF482-0ABB-4C85-85FD-C5631F908227}" type="pres">
      <dgm:prSet presAssocID="{EEB29EEC-4A30-424B-8C99-3CA78BA2AE03}" presName="negativeSpace" presStyleCnt="0"/>
      <dgm:spPr/>
    </dgm:pt>
    <dgm:pt modelId="{231FD9C8-F49A-4A6A-90B3-B28138888D3B}" type="pres">
      <dgm:prSet presAssocID="{EEB29EEC-4A30-424B-8C99-3CA78BA2AE03}" presName="childText" presStyleLbl="conFgAcc1" presStyleIdx="2" presStyleCnt="4">
        <dgm:presLayoutVars>
          <dgm:bulletEnabled val="1"/>
        </dgm:presLayoutVars>
      </dgm:prSet>
      <dgm:spPr/>
    </dgm:pt>
    <dgm:pt modelId="{A0C06CC6-DD24-4637-B066-830522828D42}" type="pres">
      <dgm:prSet presAssocID="{4A6B82E2-96F0-4226-98D9-2196082F4114}" presName="spaceBetweenRectangles" presStyleCnt="0"/>
      <dgm:spPr/>
    </dgm:pt>
    <dgm:pt modelId="{D60F43FC-FC98-40DC-94C1-C25789499D34}" type="pres">
      <dgm:prSet presAssocID="{6806F0A9-5D3A-448C-803A-EF0AD2C55006}" presName="parentLin" presStyleCnt="0"/>
      <dgm:spPr/>
    </dgm:pt>
    <dgm:pt modelId="{4AF0C911-1D0F-4C78-AEB5-E98BA71179CA}" type="pres">
      <dgm:prSet presAssocID="{6806F0A9-5D3A-448C-803A-EF0AD2C55006}" presName="parentLeftMargin" presStyleLbl="node1" presStyleIdx="2" presStyleCnt="4"/>
      <dgm:spPr/>
    </dgm:pt>
    <dgm:pt modelId="{3DCA8D0B-AAF0-419E-9FC6-67842C0E5287}" type="pres">
      <dgm:prSet presAssocID="{6806F0A9-5D3A-448C-803A-EF0AD2C55006}" presName="parentText" presStyleLbl="node1" presStyleIdx="3" presStyleCnt="4">
        <dgm:presLayoutVars>
          <dgm:chMax val="0"/>
          <dgm:bulletEnabled val="1"/>
        </dgm:presLayoutVars>
      </dgm:prSet>
      <dgm:spPr/>
    </dgm:pt>
    <dgm:pt modelId="{A31C2629-5058-4D61-B9FB-80B21CF38735}" type="pres">
      <dgm:prSet presAssocID="{6806F0A9-5D3A-448C-803A-EF0AD2C55006}" presName="negativeSpace" presStyleCnt="0"/>
      <dgm:spPr/>
    </dgm:pt>
    <dgm:pt modelId="{C2CD7062-DC44-45DC-91C0-92EFED1FFB0B}" type="pres">
      <dgm:prSet presAssocID="{6806F0A9-5D3A-448C-803A-EF0AD2C55006}" presName="childText" presStyleLbl="conFgAcc1" presStyleIdx="3" presStyleCnt="4">
        <dgm:presLayoutVars>
          <dgm:bulletEnabled val="1"/>
        </dgm:presLayoutVars>
      </dgm:prSet>
      <dgm:spPr/>
    </dgm:pt>
  </dgm:ptLst>
  <dgm:cxnLst>
    <dgm:cxn modelId="{C6FE5612-9C82-4439-A206-C185A37E9A0E}" type="presOf" srcId="{0E5A4844-912F-4304-8885-81CADD75ED7B}" destId="{BFDC2300-8677-4D94-8FC1-24706E163FFC}" srcOrd="0" destOrd="0" presId="urn:microsoft.com/office/officeart/2005/8/layout/list1"/>
    <dgm:cxn modelId="{F8CFA11B-9296-4732-99AD-5DCE772018B6}" type="presOf" srcId="{F119ECA2-04CF-406A-B5C4-7E095316AA66}" destId="{1F917CF5-76B6-4135-8407-F67DF580411B}" srcOrd="1" destOrd="0" presId="urn:microsoft.com/office/officeart/2005/8/layout/list1"/>
    <dgm:cxn modelId="{25F12626-6E9B-4548-AC10-333B2EB338F2}" type="presOf" srcId="{8FDD68F9-993E-40D5-B437-C184AE932D66}" destId="{26621EDB-A40C-46E0-9F53-34F22D3D8D4B}" srcOrd="0" destOrd="0" presId="urn:microsoft.com/office/officeart/2005/8/layout/list1"/>
    <dgm:cxn modelId="{4A0CEF28-03DA-42C5-A388-11F192904B16}" srcId="{4F683357-A3FE-490C-9F13-1499869E1ACD}" destId="{F119ECA2-04CF-406A-B5C4-7E095316AA66}" srcOrd="0" destOrd="0" parTransId="{CFFB9568-36C3-4ACE-A7E6-D4B0FB68CA73}" sibTransId="{7B78780A-25AB-409C-A6AC-E16E94F1F134}"/>
    <dgm:cxn modelId="{A47EDA29-FC0C-4317-A50E-A8D78024C298}" type="presOf" srcId="{EEB29EEC-4A30-424B-8C99-3CA78BA2AE03}" destId="{989ADA18-57F6-4D00-807B-DF98AEFFD69E}" srcOrd="0" destOrd="0" presId="urn:microsoft.com/office/officeart/2005/8/layout/list1"/>
    <dgm:cxn modelId="{B7E9E36A-C7D2-41EE-8C34-687035A2EC39}" type="presOf" srcId="{6806F0A9-5D3A-448C-803A-EF0AD2C55006}" destId="{3DCA8D0B-AAF0-419E-9FC6-67842C0E5287}" srcOrd="1" destOrd="0" presId="urn:microsoft.com/office/officeart/2005/8/layout/list1"/>
    <dgm:cxn modelId="{865A0873-58E9-4A61-B2B4-D11030C167A4}" srcId="{4F683357-A3FE-490C-9F13-1499869E1ACD}" destId="{8FDD68F9-993E-40D5-B437-C184AE932D66}" srcOrd="1" destOrd="0" parTransId="{3ABEBF0C-E31B-4366-B654-4618168F3D72}" sibTransId="{59E01357-ABAC-4E55-9D85-D36EB0E0E5F8}"/>
    <dgm:cxn modelId="{A4214277-CED5-424C-9DF1-30E04C18E599}" type="presOf" srcId="{1EB55BB9-5BDC-4314-9BB5-7534B03D9E19}" destId="{231FD9C8-F49A-4A6A-90B3-B28138888D3B}" srcOrd="0" destOrd="0" presId="urn:microsoft.com/office/officeart/2005/8/layout/list1"/>
    <dgm:cxn modelId="{67B7185A-4E51-4823-8809-5E48C38E1F7A}" type="presOf" srcId="{6806F0A9-5D3A-448C-803A-EF0AD2C55006}" destId="{4AF0C911-1D0F-4C78-AEB5-E98BA71179CA}" srcOrd="0" destOrd="0" presId="urn:microsoft.com/office/officeart/2005/8/layout/list1"/>
    <dgm:cxn modelId="{1429927C-DC1F-4E2F-A15D-D89C67BC46C0}" srcId="{4F683357-A3FE-490C-9F13-1499869E1ACD}" destId="{6806F0A9-5D3A-448C-803A-EF0AD2C55006}" srcOrd="3" destOrd="0" parTransId="{302056DA-9323-4130-9B48-C169CB40798D}" sibTransId="{C34958FB-6A07-4E4C-BC86-7CA4B6663903}"/>
    <dgm:cxn modelId="{4DC80680-2EA3-4AFD-BF70-9F789B2ACFE5}" type="presOf" srcId="{EEB29EEC-4A30-424B-8C99-3CA78BA2AE03}" destId="{5156DC8E-DEC0-46FC-87C0-5CCC56EFB00F}" srcOrd="1" destOrd="0" presId="urn:microsoft.com/office/officeart/2005/8/layout/list1"/>
    <dgm:cxn modelId="{23502083-E376-40F1-8009-F49C23D94DD7}" type="presOf" srcId="{8FDD68F9-993E-40D5-B437-C184AE932D66}" destId="{17C2313E-C881-4036-B638-9B53059044BC}" srcOrd="1" destOrd="0" presId="urn:microsoft.com/office/officeart/2005/8/layout/list1"/>
    <dgm:cxn modelId="{B9E1B7A3-1AC0-48F6-AD2E-C12DC8ABBEEA}" srcId="{EEB29EEC-4A30-424B-8C99-3CA78BA2AE03}" destId="{1EB55BB9-5BDC-4314-9BB5-7534B03D9E19}" srcOrd="0" destOrd="0" parTransId="{E95BBAAD-AF33-4B73-9C78-564B470AA6A8}" sibTransId="{C6924977-099B-4547-BCD5-1E32710A0BE8}"/>
    <dgm:cxn modelId="{DFB86AA9-0373-4FFD-9BB4-79EACAA00737}" srcId="{F119ECA2-04CF-406A-B5C4-7E095316AA66}" destId="{D02594EE-4CA3-407F-917A-18B0CB993BEC}" srcOrd="0" destOrd="0" parTransId="{36DC8BCC-92AC-4DB9-A9B4-7442E9D5D98D}" sibTransId="{12E8BAC4-F65E-47AE-AC46-687CBEB01C0E}"/>
    <dgm:cxn modelId="{27B87AAE-2D10-4DB5-BF19-D018F040B7D6}" type="presOf" srcId="{F119ECA2-04CF-406A-B5C4-7E095316AA66}" destId="{33C4371F-E519-42C4-8AF3-53FB33C85AC8}" srcOrd="0" destOrd="0" presId="urn:microsoft.com/office/officeart/2005/8/layout/list1"/>
    <dgm:cxn modelId="{E0C67FB8-C5BC-4FF5-B3CB-2F1EFF4EDFEE}" srcId="{8FDD68F9-993E-40D5-B437-C184AE932D66}" destId="{0E5A4844-912F-4304-8885-81CADD75ED7B}" srcOrd="0" destOrd="0" parTransId="{09AC92F7-671F-4917-8573-251054A09477}" sibTransId="{4A5054B4-E9AC-4345-BFB7-BE171ABBC1CE}"/>
    <dgm:cxn modelId="{031880BC-B353-41BA-AED6-DA30819393DD}" type="presOf" srcId="{BE43C98C-3C7D-4FA6-91C8-C9929E562E51}" destId="{C2CD7062-DC44-45DC-91C0-92EFED1FFB0B}" srcOrd="0" destOrd="0" presId="urn:microsoft.com/office/officeart/2005/8/layout/list1"/>
    <dgm:cxn modelId="{A71E26BE-5466-4E39-ADE4-945C2C4E8B79}" type="presOf" srcId="{4F683357-A3FE-490C-9F13-1499869E1ACD}" destId="{EED23C6B-7F9F-427D-9CD2-A12402FA8E76}" srcOrd="0" destOrd="0" presId="urn:microsoft.com/office/officeart/2005/8/layout/list1"/>
    <dgm:cxn modelId="{EE20F1DC-CD47-4269-90B0-488B9A0A5F69}" srcId="{4F683357-A3FE-490C-9F13-1499869E1ACD}" destId="{EEB29EEC-4A30-424B-8C99-3CA78BA2AE03}" srcOrd="2" destOrd="0" parTransId="{4EC838AF-BED2-4E47-B3ED-0ED620E0F1E3}" sibTransId="{4A6B82E2-96F0-4226-98D9-2196082F4114}"/>
    <dgm:cxn modelId="{CB276FEC-CFDC-44A1-A1DE-763342BFA500}" srcId="{6806F0A9-5D3A-448C-803A-EF0AD2C55006}" destId="{BE43C98C-3C7D-4FA6-91C8-C9929E562E51}" srcOrd="0" destOrd="0" parTransId="{42EDE8E7-3400-4EB6-9326-DE9010D5193E}" sibTransId="{8F9C4E7E-40ED-4EA5-AB3B-E721A07DA577}"/>
    <dgm:cxn modelId="{30E1BCFC-9EF6-4D5C-9040-69D083FF1061}" type="presOf" srcId="{D02594EE-4CA3-407F-917A-18B0CB993BEC}" destId="{C0AA0E28-4C97-4058-8DF1-90463EC8755A}" srcOrd="0" destOrd="0" presId="urn:microsoft.com/office/officeart/2005/8/layout/list1"/>
    <dgm:cxn modelId="{906D31AB-E926-43E0-828A-FA0EB230DCFC}" type="presParOf" srcId="{EED23C6B-7F9F-427D-9CD2-A12402FA8E76}" destId="{4167EF83-D60E-40FC-874D-305559A976DA}" srcOrd="0" destOrd="0" presId="urn:microsoft.com/office/officeart/2005/8/layout/list1"/>
    <dgm:cxn modelId="{D9339893-EA59-46C0-AB2F-9D76CA037B35}" type="presParOf" srcId="{4167EF83-D60E-40FC-874D-305559A976DA}" destId="{33C4371F-E519-42C4-8AF3-53FB33C85AC8}" srcOrd="0" destOrd="0" presId="urn:microsoft.com/office/officeart/2005/8/layout/list1"/>
    <dgm:cxn modelId="{BB393783-566E-457B-A65C-CAD55FFB9608}" type="presParOf" srcId="{4167EF83-D60E-40FC-874D-305559A976DA}" destId="{1F917CF5-76B6-4135-8407-F67DF580411B}" srcOrd="1" destOrd="0" presId="urn:microsoft.com/office/officeart/2005/8/layout/list1"/>
    <dgm:cxn modelId="{8212475C-238F-4687-A221-39DFD839B365}" type="presParOf" srcId="{EED23C6B-7F9F-427D-9CD2-A12402FA8E76}" destId="{CDB4DB46-D9FA-49B6-AD7F-A3374F8657B5}" srcOrd="1" destOrd="0" presId="urn:microsoft.com/office/officeart/2005/8/layout/list1"/>
    <dgm:cxn modelId="{5C9FE845-2EC1-4B6F-9D71-26005F1951F0}" type="presParOf" srcId="{EED23C6B-7F9F-427D-9CD2-A12402FA8E76}" destId="{C0AA0E28-4C97-4058-8DF1-90463EC8755A}" srcOrd="2" destOrd="0" presId="urn:microsoft.com/office/officeart/2005/8/layout/list1"/>
    <dgm:cxn modelId="{8766A787-BE53-4DAD-9DA5-87917D5C1B5B}" type="presParOf" srcId="{EED23C6B-7F9F-427D-9CD2-A12402FA8E76}" destId="{02706E7A-5C68-4CDC-B0A9-CE53579C8093}" srcOrd="3" destOrd="0" presId="urn:microsoft.com/office/officeart/2005/8/layout/list1"/>
    <dgm:cxn modelId="{A6F967E8-44B0-4409-B649-5F84111DE542}" type="presParOf" srcId="{EED23C6B-7F9F-427D-9CD2-A12402FA8E76}" destId="{935A4074-A51D-4B27-87E5-A9137622A15F}" srcOrd="4" destOrd="0" presId="urn:microsoft.com/office/officeart/2005/8/layout/list1"/>
    <dgm:cxn modelId="{290095AA-E4FB-4D42-BAD4-448095648D70}" type="presParOf" srcId="{935A4074-A51D-4B27-87E5-A9137622A15F}" destId="{26621EDB-A40C-46E0-9F53-34F22D3D8D4B}" srcOrd="0" destOrd="0" presId="urn:microsoft.com/office/officeart/2005/8/layout/list1"/>
    <dgm:cxn modelId="{891EE6EE-56CA-46EF-87CA-EF3C881D91AB}" type="presParOf" srcId="{935A4074-A51D-4B27-87E5-A9137622A15F}" destId="{17C2313E-C881-4036-B638-9B53059044BC}" srcOrd="1" destOrd="0" presId="urn:microsoft.com/office/officeart/2005/8/layout/list1"/>
    <dgm:cxn modelId="{740D2BFA-06DC-4F42-940C-6DCA614987DA}" type="presParOf" srcId="{EED23C6B-7F9F-427D-9CD2-A12402FA8E76}" destId="{60A2F3D7-108B-43F4-BAA6-8937F28D8EA6}" srcOrd="5" destOrd="0" presId="urn:microsoft.com/office/officeart/2005/8/layout/list1"/>
    <dgm:cxn modelId="{FB526604-8F2C-4584-8954-06B6309BEFF3}" type="presParOf" srcId="{EED23C6B-7F9F-427D-9CD2-A12402FA8E76}" destId="{BFDC2300-8677-4D94-8FC1-24706E163FFC}" srcOrd="6" destOrd="0" presId="urn:microsoft.com/office/officeart/2005/8/layout/list1"/>
    <dgm:cxn modelId="{970535FC-9A90-4CAA-AE2E-E33E90648B7B}" type="presParOf" srcId="{EED23C6B-7F9F-427D-9CD2-A12402FA8E76}" destId="{DB8BCE3F-91BA-44E6-B0F7-58DB698C621C}" srcOrd="7" destOrd="0" presId="urn:microsoft.com/office/officeart/2005/8/layout/list1"/>
    <dgm:cxn modelId="{EFEB8A0B-6A4A-4DF8-81EA-CA835B618F9F}" type="presParOf" srcId="{EED23C6B-7F9F-427D-9CD2-A12402FA8E76}" destId="{1758097F-4185-4F4D-A768-B1DBEB8A3424}" srcOrd="8" destOrd="0" presId="urn:microsoft.com/office/officeart/2005/8/layout/list1"/>
    <dgm:cxn modelId="{993B8808-F83E-4F90-A555-EB4E7B0E984E}" type="presParOf" srcId="{1758097F-4185-4F4D-A768-B1DBEB8A3424}" destId="{989ADA18-57F6-4D00-807B-DF98AEFFD69E}" srcOrd="0" destOrd="0" presId="urn:microsoft.com/office/officeart/2005/8/layout/list1"/>
    <dgm:cxn modelId="{A3B40CD7-64FD-4CF3-A1EA-B95089DDEFC6}" type="presParOf" srcId="{1758097F-4185-4F4D-A768-B1DBEB8A3424}" destId="{5156DC8E-DEC0-46FC-87C0-5CCC56EFB00F}" srcOrd="1" destOrd="0" presId="urn:microsoft.com/office/officeart/2005/8/layout/list1"/>
    <dgm:cxn modelId="{7C84F230-FFCE-4447-AF8D-6359C0261E4B}" type="presParOf" srcId="{EED23C6B-7F9F-427D-9CD2-A12402FA8E76}" destId="{3B0DF482-0ABB-4C85-85FD-C5631F908227}" srcOrd="9" destOrd="0" presId="urn:microsoft.com/office/officeart/2005/8/layout/list1"/>
    <dgm:cxn modelId="{67B0ADEB-CA18-473D-A7E1-D03027B323C4}" type="presParOf" srcId="{EED23C6B-7F9F-427D-9CD2-A12402FA8E76}" destId="{231FD9C8-F49A-4A6A-90B3-B28138888D3B}" srcOrd="10" destOrd="0" presId="urn:microsoft.com/office/officeart/2005/8/layout/list1"/>
    <dgm:cxn modelId="{2DDA2A47-4A9D-4533-BF3F-0225A27FC518}" type="presParOf" srcId="{EED23C6B-7F9F-427D-9CD2-A12402FA8E76}" destId="{A0C06CC6-DD24-4637-B066-830522828D42}" srcOrd="11" destOrd="0" presId="urn:microsoft.com/office/officeart/2005/8/layout/list1"/>
    <dgm:cxn modelId="{CAE246AD-7025-4D41-9B2C-3FE4C684A4EE}" type="presParOf" srcId="{EED23C6B-7F9F-427D-9CD2-A12402FA8E76}" destId="{D60F43FC-FC98-40DC-94C1-C25789499D34}" srcOrd="12" destOrd="0" presId="urn:microsoft.com/office/officeart/2005/8/layout/list1"/>
    <dgm:cxn modelId="{76E987B2-1ECA-461F-BEAE-FAD7B562FEAE}" type="presParOf" srcId="{D60F43FC-FC98-40DC-94C1-C25789499D34}" destId="{4AF0C911-1D0F-4C78-AEB5-E98BA71179CA}" srcOrd="0" destOrd="0" presId="urn:microsoft.com/office/officeart/2005/8/layout/list1"/>
    <dgm:cxn modelId="{90D47C57-A151-4E0A-A74C-BDCB033405AF}" type="presParOf" srcId="{D60F43FC-FC98-40DC-94C1-C25789499D34}" destId="{3DCA8D0B-AAF0-419E-9FC6-67842C0E5287}" srcOrd="1" destOrd="0" presId="urn:microsoft.com/office/officeart/2005/8/layout/list1"/>
    <dgm:cxn modelId="{292AC703-442D-4874-A916-B2E266A339DC}" type="presParOf" srcId="{EED23C6B-7F9F-427D-9CD2-A12402FA8E76}" destId="{A31C2629-5058-4D61-B9FB-80B21CF38735}" srcOrd="13" destOrd="0" presId="urn:microsoft.com/office/officeart/2005/8/layout/list1"/>
    <dgm:cxn modelId="{77D4ED36-9948-48B8-825F-667FB2A8ABFA}" type="presParOf" srcId="{EED23C6B-7F9F-427D-9CD2-A12402FA8E76}" destId="{C2CD7062-DC44-45DC-91C0-92EFED1FFB0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94D3672-0F4C-49C1-B124-77C94278A621}"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58A71D8C-FD19-4E42-A2BE-2FA75032782E}">
      <dgm:prSet/>
      <dgm:spPr/>
      <dgm:t>
        <a:bodyPr/>
        <a:lstStyle/>
        <a:p>
          <a:r>
            <a:rPr lang="en-US"/>
            <a:t>Investors: </a:t>
          </a:r>
        </a:p>
      </dgm:t>
    </dgm:pt>
    <dgm:pt modelId="{044B8017-20C3-47DB-A61B-7BBA2B88F3E3}" type="parTrans" cxnId="{CB273D43-6B49-4A97-9F9C-D57037F87F3C}">
      <dgm:prSet/>
      <dgm:spPr/>
      <dgm:t>
        <a:bodyPr/>
        <a:lstStyle/>
        <a:p>
          <a:endParaRPr lang="en-US"/>
        </a:p>
      </dgm:t>
    </dgm:pt>
    <dgm:pt modelId="{4367D780-0637-496D-8BE1-1D9968DA8D70}" type="sibTrans" cxnId="{CB273D43-6B49-4A97-9F9C-D57037F87F3C}">
      <dgm:prSet/>
      <dgm:spPr/>
      <dgm:t>
        <a:bodyPr/>
        <a:lstStyle/>
        <a:p>
          <a:endParaRPr lang="en-US"/>
        </a:p>
      </dgm:t>
    </dgm:pt>
    <dgm:pt modelId="{6067F85D-92CF-4476-849A-45CA02431245}">
      <dgm:prSet/>
      <dgm:spPr/>
      <dgm:t>
        <a:bodyPr/>
        <a:lstStyle/>
        <a:p>
          <a:r>
            <a:rPr lang="en-US"/>
            <a:t>Increased confidence in the organization's responsible AI practices and risk management.</a:t>
          </a:r>
        </a:p>
      </dgm:t>
    </dgm:pt>
    <dgm:pt modelId="{C175D3A3-BC44-4D41-8952-E20DBA6EDBF6}" type="parTrans" cxnId="{1AC263EE-445D-4B60-86E4-E5A5806838C5}">
      <dgm:prSet/>
      <dgm:spPr/>
      <dgm:t>
        <a:bodyPr/>
        <a:lstStyle/>
        <a:p>
          <a:endParaRPr lang="en-US"/>
        </a:p>
      </dgm:t>
    </dgm:pt>
    <dgm:pt modelId="{A32E3BBD-4A37-4AF8-89B4-B55E558BE432}" type="sibTrans" cxnId="{1AC263EE-445D-4B60-86E4-E5A5806838C5}">
      <dgm:prSet/>
      <dgm:spPr/>
      <dgm:t>
        <a:bodyPr/>
        <a:lstStyle/>
        <a:p>
          <a:endParaRPr lang="en-US"/>
        </a:p>
      </dgm:t>
    </dgm:pt>
    <dgm:pt modelId="{3C0C953C-CC71-432F-9409-52DDEDA800C7}">
      <dgm:prSet/>
      <dgm:spPr/>
      <dgm:t>
        <a:bodyPr/>
        <a:lstStyle/>
        <a:p>
          <a:r>
            <a:rPr lang="en-US"/>
            <a:t>Customers: </a:t>
          </a:r>
        </a:p>
      </dgm:t>
    </dgm:pt>
    <dgm:pt modelId="{1C318EAC-C049-4351-8450-1C3525EC4EBF}" type="parTrans" cxnId="{BABB1150-EFD1-4505-988C-700E2B13AF55}">
      <dgm:prSet/>
      <dgm:spPr/>
      <dgm:t>
        <a:bodyPr/>
        <a:lstStyle/>
        <a:p>
          <a:endParaRPr lang="en-US"/>
        </a:p>
      </dgm:t>
    </dgm:pt>
    <dgm:pt modelId="{F9425B9D-F21D-469F-AA1F-49D6C1D8C05E}" type="sibTrans" cxnId="{BABB1150-EFD1-4505-988C-700E2B13AF55}">
      <dgm:prSet/>
      <dgm:spPr/>
      <dgm:t>
        <a:bodyPr/>
        <a:lstStyle/>
        <a:p>
          <a:endParaRPr lang="en-US"/>
        </a:p>
      </dgm:t>
    </dgm:pt>
    <dgm:pt modelId="{B6D8322F-436C-43DA-9B53-B2E0F2474C44}">
      <dgm:prSet/>
      <dgm:spPr/>
      <dgm:t>
        <a:bodyPr/>
        <a:lstStyle/>
        <a:p>
          <a:r>
            <a:rPr lang="en-US"/>
            <a:t>Enhanced trust in the fairness, transparency, and safety of AI-powered products and services.</a:t>
          </a:r>
        </a:p>
      </dgm:t>
    </dgm:pt>
    <dgm:pt modelId="{83C84986-B1C2-48DA-B273-149DF7AE4387}" type="parTrans" cxnId="{3780BFE4-8607-4C89-B4A1-78D5B15A7703}">
      <dgm:prSet/>
      <dgm:spPr/>
      <dgm:t>
        <a:bodyPr/>
        <a:lstStyle/>
        <a:p>
          <a:endParaRPr lang="en-US"/>
        </a:p>
      </dgm:t>
    </dgm:pt>
    <dgm:pt modelId="{8226125A-B09B-470C-B56E-4AA21C06180F}" type="sibTrans" cxnId="{3780BFE4-8607-4C89-B4A1-78D5B15A7703}">
      <dgm:prSet/>
      <dgm:spPr/>
      <dgm:t>
        <a:bodyPr/>
        <a:lstStyle/>
        <a:p>
          <a:endParaRPr lang="en-US"/>
        </a:p>
      </dgm:t>
    </dgm:pt>
    <dgm:pt modelId="{6B174BC5-7C27-4B1E-9730-455B135E2AA3}">
      <dgm:prSet/>
      <dgm:spPr/>
      <dgm:t>
        <a:bodyPr/>
        <a:lstStyle/>
        <a:p>
          <a:r>
            <a:rPr lang="en-US"/>
            <a:t>Employees: </a:t>
          </a:r>
        </a:p>
      </dgm:t>
    </dgm:pt>
    <dgm:pt modelId="{3A10C4C7-FA84-4A54-A488-D2442C249708}" type="parTrans" cxnId="{4C2FF0AD-38D4-493C-8744-C76128E7DA49}">
      <dgm:prSet/>
      <dgm:spPr/>
      <dgm:t>
        <a:bodyPr/>
        <a:lstStyle/>
        <a:p>
          <a:endParaRPr lang="en-US"/>
        </a:p>
      </dgm:t>
    </dgm:pt>
    <dgm:pt modelId="{EC2D6A72-EBDF-48AA-ACDC-A3522160A551}" type="sibTrans" cxnId="{4C2FF0AD-38D4-493C-8744-C76128E7DA49}">
      <dgm:prSet/>
      <dgm:spPr/>
      <dgm:t>
        <a:bodyPr/>
        <a:lstStyle/>
        <a:p>
          <a:endParaRPr lang="en-US"/>
        </a:p>
      </dgm:t>
    </dgm:pt>
    <dgm:pt modelId="{BD9A8301-DD64-41C6-9E27-72767A1923EB}">
      <dgm:prSet/>
      <dgm:spPr/>
      <dgm:t>
        <a:bodyPr/>
        <a:lstStyle/>
        <a:p>
          <a:r>
            <a:rPr lang="en-US"/>
            <a:t>Assurance of ethical AI use within the organization, promoting job security and upskilling opportunities.</a:t>
          </a:r>
        </a:p>
      </dgm:t>
    </dgm:pt>
    <dgm:pt modelId="{A781FB5F-0DE8-4169-9146-485F375D5B60}" type="parTrans" cxnId="{44081180-F680-4C6A-9D99-515E88CEE44D}">
      <dgm:prSet/>
      <dgm:spPr/>
      <dgm:t>
        <a:bodyPr/>
        <a:lstStyle/>
        <a:p>
          <a:endParaRPr lang="en-US"/>
        </a:p>
      </dgm:t>
    </dgm:pt>
    <dgm:pt modelId="{467E3292-652C-46C8-95EB-3058D839E69A}" type="sibTrans" cxnId="{44081180-F680-4C6A-9D99-515E88CEE44D}">
      <dgm:prSet/>
      <dgm:spPr/>
      <dgm:t>
        <a:bodyPr/>
        <a:lstStyle/>
        <a:p>
          <a:endParaRPr lang="en-US"/>
        </a:p>
      </dgm:t>
    </dgm:pt>
    <dgm:pt modelId="{973B0172-1164-4BAA-B81F-4B93797E607A}">
      <dgm:prSet/>
      <dgm:spPr/>
      <dgm:t>
        <a:bodyPr/>
        <a:lstStyle/>
        <a:p>
          <a:r>
            <a:rPr lang="en-US"/>
            <a:t>Regulators: </a:t>
          </a:r>
        </a:p>
      </dgm:t>
    </dgm:pt>
    <dgm:pt modelId="{D3E55B1C-7591-4E3A-A75D-B9F5C2320EB3}" type="parTrans" cxnId="{70D8795C-85DA-4E3A-B150-5F76F564BC8E}">
      <dgm:prSet/>
      <dgm:spPr/>
      <dgm:t>
        <a:bodyPr/>
        <a:lstStyle/>
        <a:p>
          <a:endParaRPr lang="en-US"/>
        </a:p>
      </dgm:t>
    </dgm:pt>
    <dgm:pt modelId="{02E7DA46-D5C4-4284-9D2F-590D1C2C5AE5}" type="sibTrans" cxnId="{70D8795C-85DA-4E3A-B150-5F76F564BC8E}">
      <dgm:prSet/>
      <dgm:spPr/>
      <dgm:t>
        <a:bodyPr/>
        <a:lstStyle/>
        <a:p>
          <a:endParaRPr lang="en-US"/>
        </a:p>
      </dgm:t>
    </dgm:pt>
    <dgm:pt modelId="{903D9F26-DFD0-4119-90DF-B500829177FB}">
      <dgm:prSet/>
      <dgm:spPr/>
      <dgm:t>
        <a:bodyPr/>
        <a:lstStyle/>
        <a:p>
          <a:r>
            <a:rPr lang="en-US"/>
            <a:t>Streamlined compliance with AI-related regulations and policies.</a:t>
          </a:r>
        </a:p>
      </dgm:t>
    </dgm:pt>
    <dgm:pt modelId="{3E8399C7-E8DC-4207-8F21-97F56552ED19}" type="parTrans" cxnId="{4B357E76-7543-4A9C-A1DC-685388B4E2BA}">
      <dgm:prSet/>
      <dgm:spPr/>
      <dgm:t>
        <a:bodyPr/>
        <a:lstStyle/>
        <a:p>
          <a:endParaRPr lang="en-US"/>
        </a:p>
      </dgm:t>
    </dgm:pt>
    <dgm:pt modelId="{AACE4B6B-8A06-4677-B433-CF76A042A9F2}" type="sibTrans" cxnId="{4B357E76-7543-4A9C-A1DC-685388B4E2BA}">
      <dgm:prSet/>
      <dgm:spPr/>
      <dgm:t>
        <a:bodyPr/>
        <a:lstStyle/>
        <a:p>
          <a:endParaRPr lang="en-US"/>
        </a:p>
      </dgm:t>
    </dgm:pt>
    <dgm:pt modelId="{C924DFC2-6328-4749-9310-7F7A81771066}" type="pres">
      <dgm:prSet presAssocID="{894D3672-0F4C-49C1-B124-77C94278A621}" presName="linear" presStyleCnt="0">
        <dgm:presLayoutVars>
          <dgm:dir/>
          <dgm:animLvl val="lvl"/>
          <dgm:resizeHandles val="exact"/>
        </dgm:presLayoutVars>
      </dgm:prSet>
      <dgm:spPr/>
    </dgm:pt>
    <dgm:pt modelId="{E87865EA-084F-45B4-AF97-00C6F758DAFE}" type="pres">
      <dgm:prSet presAssocID="{58A71D8C-FD19-4E42-A2BE-2FA75032782E}" presName="parentLin" presStyleCnt="0"/>
      <dgm:spPr/>
    </dgm:pt>
    <dgm:pt modelId="{5C36BE4C-233B-45D7-A190-636C34EB342B}" type="pres">
      <dgm:prSet presAssocID="{58A71D8C-FD19-4E42-A2BE-2FA75032782E}" presName="parentLeftMargin" presStyleLbl="node1" presStyleIdx="0" presStyleCnt="4"/>
      <dgm:spPr/>
    </dgm:pt>
    <dgm:pt modelId="{D57BD67C-0721-417A-946C-C62BAF81CC50}" type="pres">
      <dgm:prSet presAssocID="{58A71D8C-FD19-4E42-A2BE-2FA75032782E}" presName="parentText" presStyleLbl="node1" presStyleIdx="0" presStyleCnt="4">
        <dgm:presLayoutVars>
          <dgm:chMax val="0"/>
          <dgm:bulletEnabled val="1"/>
        </dgm:presLayoutVars>
      </dgm:prSet>
      <dgm:spPr/>
    </dgm:pt>
    <dgm:pt modelId="{6AB236DE-AEA9-4338-9709-90DEBF986717}" type="pres">
      <dgm:prSet presAssocID="{58A71D8C-FD19-4E42-A2BE-2FA75032782E}" presName="negativeSpace" presStyleCnt="0"/>
      <dgm:spPr/>
    </dgm:pt>
    <dgm:pt modelId="{007E389F-2549-42C4-8769-8404FA1F5C78}" type="pres">
      <dgm:prSet presAssocID="{58A71D8C-FD19-4E42-A2BE-2FA75032782E}" presName="childText" presStyleLbl="conFgAcc1" presStyleIdx="0" presStyleCnt="4">
        <dgm:presLayoutVars>
          <dgm:bulletEnabled val="1"/>
        </dgm:presLayoutVars>
      </dgm:prSet>
      <dgm:spPr/>
    </dgm:pt>
    <dgm:pt modelId="{84A16D11-EEF0-43DB-8460-647EAC7CD9AD}" type="pres">
      <dgm:prSet presAssocID="{4367D780-0637-496D-8BE1-1D9968DA8D70}" presName="spaceBetweenRectangles" presStyleCnt="0"/>
      <dgm:spPr/>
    </dgm:pt>
    <dgm:pt modelId="{5B319AC2-2873-4F41-B759-E19AAA75E38D}" type="pres">
      <dgm:prSet presAssocID="{3C0C953C-CC71-432F-9409-52DDEDA800C7}" presName="parentLin" presStyleCnt="0"/>
      <dgm:spPr/>
    </dgm:pt>
    <dgm:pt modelId="{47CDB806-F2AA-413F-A96A-0FF306315C68}" type="pres">
      <dgm:prSet presAssocID="{3C0C953C-CC71-432F-9409-52DDEDA800C7}" presName="parentLeftMargin" presStyleLbl="node1" presStyleIdx="0" presStyleCnt="4"/>
      <dgm:spPr/>
    </dgm:pt>
    <dgm:pt modelId="{A95F6E91-8E37-482A-9EE6-B0E81C348BEE}" type="pres">
      <dgm:prSet presAssocID="{3C0C953C-CC71-432F-9409-52DDEDA800C7}" presName="parentText" presStyleLbl="node1" presStyleIdx="1" presStyleCnt="4">
        <dgm:presLayoutVars>
          <dgm:chMax val="0"/>
          <dgm:bulletEnabled val="1"/>
        </dgm:presLayoutVars>
      </dgm:prSet>
      <dgm:spPr/>
    </dgm:pt>
    <dgm:pt modelId="{1AE0C237-BA9B-468B-8813-5669D51636D2}" type="pres">
      <dgm:prSet presAssocID="{3C0C953C-CC71-432F-9409-52DDEDA800C7}" presName="negativeSpace" presStyleCnt="0"/>
      <dgm:spPr/>
    </dgm:pt>
    <dgm:pt modelId="{6BE5B232-403B-4CAD-806E-BBCDF9DF2357}" type="pres">
      <dgm:prSet presAssocID="{3C0C953C-CC71-432F-9409-52DDEDA800C7}" presName="childText" presStyleLbl="conFgAcc1" presStyleIdx="1" presStyleCnt="4">
        <dgm:presLayoutVars>
          <dgm:bulletEnabled val="1"/>
        </dgm:presLayoutVars>
      </dgm:prSet>
      <dgm:spPr/>
    </dgm:pt>
    <dgm:pt modelId="{C7ED7104-EBD3-4396-BE0E-C22C654A8342}" type="pres">
      <dgm:prSet presAssocID="{F9425B9D-F21D-469F-AA1F-49D6C1D8C05E}" presName="spaceBetweenRectangles" presStyleCnt="0"/>
      <dgm:spPr/>
    </dgm:pt>
    <dgm:pt modelId="{A80CB5C6-84FF-47E4-8F53-459E0D747F6A}" type="pres">
      <dgm:prSet presAssocID="{6B174BC5-7C27-4B1E-9730-455B135E2AA3}" presName="parentLin" presStyleCnt="0"/>
      <dgm:spPr/>
    </dgm:pt>
    <dgm:pt modelId="{F59A2C55-48DA-42DD-A5F1-7E800D9509E9}" type="pres">
      <dgm:prSet presAssocID="{6B174BC5-7C27-4B1E-9730-455B135E2AA3}" presName="parentLeftMargin" presStyleLbl="node1" presStyleIdx="1" presStyleCnt="4"/>
      <dgm:spPr/>
    </dgm:pt>
    <dgm:pt modelId="{80CF2214-8663-40A1-9473-82CF61927CCE}" type="pres">
      <dgm:prSet presAssocID="{6B174BC5-7C27-4B1E-9730-455B135E2AA3}" presName="parentText" presStyleLbl="node1" presStyleIdx="2" presStyleCnt="4">
        <dgm:presLayoutVars>
          <dgm:chMax val="0"/>
          <dgm:bulletEnabled val="1"/>
        </dgm:presLayoutVars>
      </dgm:prSet>
      <dgm:spPr/>
    </dgm:pt>
    <dgm:pt modelId="{343DBF12-972B-4439-A723-DB46D1E77AD5}" type="pres">
      <dgm:prSet presAssocID="{6B174BC5-7C27-4B1E-9730-455B135E2AA3}" presName="negativeSpace" presStyleCnt="0"/>
      <dgm:spPr/>
    </dgm:pt>
    <dgm:pt modelId="{EE1C9AC6-6FA0-481F-9851-6CC574D91C15}" type="pres">
      <dgm:prSet presAssocID="{6B174BC5-7C27-4B1E-9730-455B135E2AA3}" presName="childText" presStyleLbl="conFgAcc1" presStyleIdx="2" presStyleCnt="4">
        <dgm:presLayoutVars>
          <dgm:bulletEnabled val="1"/>
        </dgm:presLayoutVars>
      </dgm:prSet>
      <dgm:spPr/>
    </dgm:pt>
    <dgm:pt modelId="{578D3AEE-8AFA-4922-BCC6-37E2BD79AD6A}" type="pres">
      <dgm:prSet presAssocID="{EC2D6A72-EBDF-48AA-ACDC-A3522160A551}" presName="spaceBetweenRectangles" presStyleCnt="0"/>
      <dgm:spPr/>
    </dgm:pt>
    <dgm:pt modelId="{01E34879-C241-41AC-83BA-26E07B223B90}" type="pres">
      <dgm:prSet presAssocID="{973B0172-1164-4BAA-B81F-4B93797E607A}" presName="parentLin" presStyleCnt="0"/>
      <dgm:spPr/>
    </dgm:pt>
    <dgm:pt modelId="{D91ACF8D-896C-42BE-B82B-12378C824230}" type="pres">
      <dgm:prSet presAssocID="{973B0172-1164-4BAA-B81F-4B93797E607A}" presName="parentLeftMargin" presStyleLbl="node1" presStyleIdx="2" presStyleCnt="4"/>
      <dgm:spPr/>
    </dgm:pt>
    <dgm:pt modelId="{928A1B64-8E4C-460B-B614-A564E95A4735}" type="pres">
      <dgm:prSet presAssocID="{973B0172-1164-4BAA-B81F-4B93797E607A}" presName="parentText" presStyleLbl="node1" presStyleIdx="3" presStyleCnt="4">
        <dgm:presLayoutVars>
          <dgm:chMax val="0"/>
          <dgm:bulletEnabled val="1"/>
        </dgm:presLayoutVars>
      </dgm:prSet>
      <dgm:spPr/>
    </dgm:pt>
    <dgm:pt modelId="{12711760-CF93-4F23-8B7B-CFB55A0A1863}" type="pres">
      <dgm:prSet presAssocID="{973B0172-1164-4BAA-B81F-4B93797E607A}" presName="negativeSpace" presStyleCnt="0"/>
      <dgm:spPr/>
    </dgm:pt>
    <dgm:pt modelId="{072E3A64-CBE1-41D4-A3E4-02AADA6BFE5C}" type="pres">
      <dgm:prSet presAssocID="{973B0172-1164-4BAA-B81F-4B93797E607A}" presName="childText" presStyleLbl="conFgAcc1" presStyleIdx="3" presStyleCnt="4">
        <dgm:presLayoutVars>
          <dgm:bulletEnabled val="1"/>
        </dgm:presLayoutVars>
      </dgm:prSet>
      <dgm:spPr/>
    </dgm:pt>
  </dgm:ptLst>
  <dgm:cxnLst>
    <dgm:cxn modelId="{38ACA21D-CF63-49DB-BACC-128EADACF4AC}" type="presOf" srcId="{58A71D8C-FD19-4E42-A2BE-2FA75032782E}" destId="{5C36BE4C-233B-45D7-A190-636C34EB342B}" srcOrd="0" destOrd="0" presId="urn:microsoft.com/office/officeart/2005/8/layout/list1"/>
    <dgm:cxn modelId="{4D3C9320-BC41-422C-A0DB-381497E2F430}" type="presOf" srcId="{6B174BC5-7C27-4B1E-9730-455B135E2AA3}" destId="{80CF2214-8663-40A1-9473-82CF61927CCE}" srcOrd="1" destOrd="0" presId="urn:microsoft.com/office/officeart/2005/8/layout/list1"/>
    <dgm:cxn modelId="{39ADAF31-6791-4235-A40D-375FA62F7AD9}" type="presOf" srcId="{BD9A8301-DD64-41C6-9E27-72767A1923EB}" destId="{EE1C9AC6-6FA0-481F-9851-6CC574D91C15}" srcOrd="0" destOrd="0" presId="urn:microsoft.com/office/officeart/2005/8/layout/list1"/>
    <dgm:cxn modelId="{2397DC3A-20B0-418D-8781-3341A4D2F5A3}" type="presOf" srcId="{3C0C953C-CC71-432F-9409-52DDEDA800C7}" destId="{47CDB806-F2AA-413F-A96A-0FF306315C68}" srcOrd="0" destOrd="0" presId="urn:microsoft.com/office/officeart/2005/8/layout/list1"/>
    <dgm:cxn modelId="{70D8795C-85DA-4E3A-B150-5F76F564BC8E}" srcId="{894D3672-0F4C-49C1-B124-77C94278A621}" destId="{973B0172-1164-4BAA-B81F-4B93797E607A}" srcOrd="3" destOrd="0" parTransId="{D3E55B1C-7591-4E3A-A75D-B9F5C2320EB3}" sibTransId="{02E7DA46-D5C4-4284-9D2F-590D1C2C5AE5}"/>
    <dgm:cxn modelId="{09CD8641-F848-4E05-9126-12BB440E2CED}" type="presOf" srcId="{58A71D8C-FD19-4E42-A2BE-2FA75032782E}" destId="{D57BD67C-0721-417A-946C-C62BAF81CC50}" srcOrd="1" destOrd="0" presId="urn:microsoft.com/office/officeart/2005/8/layout/list1"/>
    <dgm:cxn modelId="{33867462-0134-4F49-914B-C495B5E144AF}" type="presOf" srcId="{6067F85D-92CF-4476-849A-45CA02431245}" destId="{007E389F-2549-42C4-8769-8404FA1F5C78}" srcOrd="0" destOrd="0" presId="urn:microsoft.com/office/officeart/2005/8/layout/list1"/>
    <dgm:cxn modelId="{CB273D43-6B49-4A97-9F9C-D57037F87F3C}" srcId="{894D3672-0F4C-49C1-B124-77C94278A621}" destId="{58A71D8C-FD19-4E42-A2BE-2FA75032782E}" srcOrd="0" destOrd="0" parTransId="{044B8017-20C3-47DB-A61B-7BBA2B88F3E3}" sibTransId="{4367D780-0637-496D-8BE1-1D9968DA8D70}"/>
    <dgm:cxn modelId="{F23C9A63-23DE-4C3A-A86A-D436EA470467}" type="presOf" srcId="{6B174BC5-7C27-4B1E-9730-455B135E2AA3}" destId="{F59A2C55-48DA-42DD-A5F1-7E800D9509E9}" srcOrd="0" destOrd="0" presId="urn:microsoft.com/office/officeart/2005/8/layout/list1"/>
    <dgm:cxn modelId="{BABB1150-EFD1-4505-988C-700E2B13AF55}" srcId="{894D3672-0F4C-49C1-B124-77C94278A621}" destId="{3C0C953C-CC71-432F-9409-52DDEDA800C7}" srcOrd="1" destOrd="0" parTransId="{1C318EAC-C049-4351-8450-1C3525EC4EBF}" sibTransId="{F9425B9D-F21D-469F-AA1F-49D6C1D8C05E}"/>
    <dgm:cxn modelId="{B56CE371-BEE9-47E1-A716-540ED038F116}" type="presOf" srcId="{903D9F26-DFD0-4119-90DF-B500829177FB}" destId="{072E3A64-CBE1-41D4-A3E4-02AADA6BFE5C}" srcOrd="0" destOrd="0" presId="urn:microsoft.com/office/officeart/2005/8/layout/list1"/>
    <dgm:cxn modelId="{1CEDA754-D6BB-4388-B8BA-FB32F08A37AC}" type="presOf" srcId="{973B0172-1164-4BAA-B81F-4B93797E607A}" destId="{D91ACF8D-896C-42BE-B82B-12378C824230}" srcOrd="0" destOrd="0" presId="urn:microsoft.com/office/officeart/2005/8/layout/list1"/>
    <dgm:cxn modelId="{4B357E76-7543-4A9C-A1DC-685388B4E2BA}" srcId="{973B0172-1164-4BAA-B81F-4B93797E607A}" destId="{903D9F26-DFD0-4119-90DF-B500829177FB}" srcOrd="0" destOrd="0" parTransId="{3E8399C7-E8DC-4207-8F21-97F56552ED19}" sibTransId="{AACE4B6B-8A06-4677-B433-CF76A042A9F2}"/>
    <dgm:cxn modelId="{44081180-F680-4C6A-9D99-515E88CEE44D}" srcId="{6B174BC5-7C27-4B1E-9730-455B135E2AA3}" destId="{BD9A8301-DD64-41C6-9E27-72767A1923EB}" srcOrd="0" destOrd="0" parTransId="{A781FB5F-0DE8-4169-9146-485F375D5B60}" sibTransId="{467E3292-652C-46C8-95EB-3058D839E69A}"/>
    <dgm:cxn modelId="{8ED22496-55DA-4958-92EB-495ABCC44A42}" type="presOf" srcId="{3C0C953C-CC71-432F-9409-52DDEDA800C7}" destId="{A95F6E91-8E37-482A-9EE6-B0E81C348BEE}" srcOrd="1" destOrd="0" presId="urn:microsoft.com/office/officeart/2005/8/layout/list1"/>
    <dgm:cxn modelId="{4C2FF0AD-38D4-493C-8744-C76128E7DA49}" srcId="{894D3672-0F4C-49C1-B124-77C94278A621}" destId="{6B174BC5-7C27-4B1E-9730-455B135E2AA3}" srcOrd="2" destOrd="0" parTransId="{3A10C4C7-FA84-4A54-A488-D2442C249708}" sibTransId="{EC2D6A72-EBDF-48AA-ACDC-A3522160A551}"/>
    <dgm:cxn modelId="{DFBAF2CB-172C-4F20-95F8-6621487B864A}" type="presOf" srcId="{B6D8322F-436C-43DA-9B53-B2E0F2474C44}" destId="{6BE5B232-403B-4CAD-806E-BBCDF9DF2357}" srcOrd="0" destOrd="0" presId="urn:microsoft.com/office/officeart/2005/8/layout/list1"/>
    <dgm:cxn modelId="{FD2168CF-AD05-42D6-BAD3-04E933517B22}" type="presOf" srcId="{894D3672-0F4C-49C1-B124-77C94278A621}" destId="{C924DFC2-6328-4749-9310-7F7A81771066}" srcOrd="0" destOrd="0" presId="urn:microsoft.com/office/officeart/2005/8/layout/list1"/>
    <dgm:cxn modelId="{3780BFE4-8607-4C89-B4A1-78D5B15A7703}" srcId="{3C0C953C-CC71-432F-9409-52DDEDA800C7}" destId="{B6D8322F-436C-43DA-9B53-B2E0F2474C44}" srcOrd="0" destOrd="0" parTransId="{83C84986-B1C2-48DA-B273-149DF7AE4387}" sibTransId="{8226125A-B09B-470C-B56E-4AA21C06180F}"/>
    <dgm:cxn modelId="{1AC263EE-445D-4B60-86E4-E5A5806838C5}" srcId="{58A71D8C-FD19-4E42-A2BE-2FA75032782E}" destId="{6067F85D-92CF-4476-849A-45CA02431245}" srcOrd="0" destOrd="0" parTransId="{C175D3A3-BC44-4D41-8952-E20DBA6EDBF6}" sibTransId="{A32E3BBD-4A37-4AF8-89B4-B55E558BE432}"/>
    <dgm:cxn modelId="{B0B270F6-859A-4275-8FD8-040D2D43B8CB}" type="presOf" srcId="{973B0172-1164-4BAA-B81F-4B93797E607A}" destId="{928A1B64-8E4C-460B-B614-A564E95A4735}" srcOrd="1" destOrd="0" presId="urn:microsoft.com/office/officeart/2005/8/layout/list1"/>
    <dgm:cxn modelId="{75C4AB4A-83A2-4987-8A8F-FEB94AEADABE}" type="presParOf" srcId="{C924DFC2-6328-4749-9310-7F7A81771066}" destId="{E87865EA-084F-45B4-AF97-00C6F758DAFE}" srcOrd="0" destOrd="0" presId="urn:microsoft.com/office/officeart/2005/8/layout/list1"/>
    <dgm:cxn modelId="{185AC564-E453-43CB-ABD2-0A6C03FF518F}" type="presParOf" srcId="{E87865EA-084F-45B4-AF97-00C6F758DAFE}" destId="{5C36BE4C-233B-45D7-A190-636C34EB342B}" srcOrd="0" destOrd="0" presId="urn:microsoft.com/office/officeart/2005/8/layout/list1"/>
    <dgm:cxn modelId="{3138F0EE-4A69-42A1-968A-6E5FB2DC0953}" type="presParOf" srcId="{E87865EA-084F-45B4-AF97-00C6F758DAFE}" destId="{D57BD67C-0721-417A-946C-C62BAF81CC50}" srcOrd="1" destOrd="0" presId="urn:microsoft.com/office/officeart/2005/8/layout/list1"/>
    <dgm:cxn modelId="{F4D36A59-448F-491D-AE17-1191EB46F38F}" type="presParOf" srcId="{C924DFC2-6328-4749-9310-7F7A81771066}" destId="{6AB236DE-AEA9-4338-9709-90DEBF986717}" srcOrd="1" destOrd="0" presId="urn:microsoft.com/office/officeart/2005/8/layout/list1"/>
    <dgm:cxn modelId="{6215E8B9-9C42-4E1F-A194-97FF37F54EC3}" type="presParOf" srcId="{C924DFC2-6328-4749-9310-7F7A81771066}" destId="{007E389F-2549-42C4-8769-8404FA1F5C78}" srcOrd="2" destOrd="0" presId="urn:microsoft.com/office/officeart/2005/8/layout/list1"/>
    <dgm:cxn modelId="{CB1DE727-00FC-4790-9ECB-E814D0B0CBC5}" type="presParOf" srcId="{C924DFC2-6328-4749-9310-7F7A81771066}" destId="{84A16D11-EEF0-43DB-8460-647EAC7CD9AD}" srcOrd="3" destOrd="0" presId="urn:microsoft.com/office/officeart/2005/8/layout/list1"/>
    <dgm:cxn modelId="{153C4E72-A1A5-426D-852E-F298A71E95C2}" type="presParOf" srcId="{C924DFC2-6328-4749-9310-7F7A81771066}" destId="{5B319AC2-2873-4F41-B759-E19AAA75E38D}" srcOrd="4" destOrd="0" presId="urn:microsoft.com/office/officeart/2005/8/layout/list1"/>
    <dgm:cxn modelId="{CAB35108-8A7C-4F82-AC25-658CDD563BA5}" type="presParOf" srcId="{5B319AC2-2873-4F41-B759-E19AAA75E38D}" destId="{47CDB806-F2AA-413F-A96A-0FF306315C68}" srcOrd="0" destOrd="0" presId="urn:microsoft.com/office/officeart/2005/8/layout/list1"/>
    <dgm:cxn modelId="{78CA2B88-CEB5-4C44-A804-38F117873256}" type="presParOf" srcId="{5B319AC2-2873-4F41-B759-E19AAA75E38D}" destId="{A95F6E91-8E37-482A-9EE6-B0E81C348BEE}" srcOrd="1" destOrd="0" presId="urn:microsoft.com/office/officeart/2005/8/layout/list1"/>
    <dgm:cxn modelId="{90009827-900E-4942-B736-A4C2F9EE8BDE}" type="presParOf" srcId="{C924DFC2-6328-4749-9310-7F7A81771066}" destId="{1AE0C237-BA9B-468B-8813-5669D51636D2}" srcOrd="5" destOrd="0" presId="urn:microsoft.com/office/officeart/2005/8/layout/list1"/>
    <dgm:cxn modelId="{25C6B2BC-04FA-4577-B134-1587DEBCA1A8}" type="presParOf" srcId="{C924DFC2-6328-4749-9310-7F7A81771066}" destId="{6BE5B232-403B-4CAD-806E-BBCDF9DF2357}" srcOrd="6" destOrd="0" presId="urn:microsoft.com/office/officeart/2005/8/layout/list1"/>
    <dgm:cxn modelId="{BF58F54C-DD40-4B01-B27B-9360430174E4}" type="presParOf" srcId="{C924DFC2-6328-4749-9310-7F7A81771066}" destId="{C7ED7104-EBD3-4396-BE0E-C22C654A8342}" srcOrd="7" destOrd="0" presId="urn:microsoft.com/office/officeart/2005/8/layout/list1"/>
    <dgm:cxn modelId="{52C8AC90-25A8-4BD1-893B-1071B9F9CA5F}" type="presParOf" srcId="{C924DFC2-6328-4749-9310-7F7A81771066}" destId="{A80CB5C6-84FF-47E4-8F53-459E0D747F6A}" srcOrd="8" destOrd="0" presId="urn:microsoft.com/office/officeart/2005/8/layout/list1"/>
    <dgm:cxn modelId="{301388D7-EC94-4DFE-A7D4-AA0F6E85DC8A}" type="presParOf" srcId="{A80CB5C6-84FF-47E4-8F53-459E0D747F6A}" destId="{F59A2C55-48DA-42DD-A5F1-7E800D9509E9}" srcOrd="0" destOrd="0" presId="urn:microsoft.com/office/officeart/2005/8/layout/list1"/>
    <dgm:cxn modelId="{5BA56452-6597-4DE3-AFAF-864E5F936D87}" type="presParOf" srcId="{A80CB5C6-84FF-47E4-8F53-459E0D747F6A}" destId="{80CF2214-8663-40A1-9473-82CF61927CCE}" srcOrd="1" destOrd="0" presId="urn:microsoft.com/office/officeart/2005/8/layout/list1"/>
    <dgm:cxn modelId="{B52EEA8F-97D6-44E7-AEF4-42386FC96A6F}" type="presParOf" srcId="{C924DFC2-6328-4749-9310-7F7A81771066}" destId="{343DBF12-972B-4439-A723-DB46D1E77AD5}" srcOrd="9" destOrd="0" presId="urn:microsoft.com/office/officeart/2005/8/layout/list1"/>
    <dgm:cxn modelId="{93D21ECC-E1D4-4BA1-A662-FAA0465C74CF}" type="presParOf" srcId="{C924DFC2-6328-4749-9310-7F7A81771066}" destId="{EE1C9AC6-6FA0-481F-9851-6CC574D91C15}" srcOrd="10" destOrd="0" presId="urn:microsoft.com/office/officeart/2005/8/layout/list1"/>
    <dgm:cxn modelId="{5665AE2D-0C5B-4514-9999-2EF61C4044AE}" type="presParOf" srcId="{C924DFC2-6328-4749-9310-7F7A81771066}" destId="{578D3AEE-8AFA-4922-BCC6-37E2BD79AD6A}" srcOrd="11" destOrd="0" presId="urn:microsoft.com/office/officeart/2005/8/layout/list1"/>
    <dgm:cxn modelId="{AA355642-898F-4448-9190-167DF997F100}" type="presParOf" srcId="{C924DFC2-6328-4749-9310-7F7A81771066}" destId="{01E34879-C241-41AC-83BA-26E07B223B90}" srcOrd="12" destOrd="0" presId="urn:microsoft.com/office/officeart/2005/8/layout/list1"/>
    <dgm:cxn modelId="{D103C6EB-A283-47CE-AF27-779D64DBAA13}" type="presParOf" srcId="{01E34879-C241-41AC-83BA-26E07B223B90}" destId="{D91ACF8D-896C-42BE-B82B-12378C824230}" srcOrd="0" destOrd="0" presId="urn:microsoft.com/office/officeart/2005/8/layout/list1"/>
    <dgm:cxn modelId="{FB8C0043-8101-46BA-A3DE-61B2DBA9924B}" type="presParOf" srcId="{01E34879-C241-41AC-83BA-26E07B223B90}" destId="{928A1B64-8E4C-460B-B614-A564E95A4735}" srcOrd="1" destOrd="0" presId="urn:microsoft.com/office/officeart/2005/8/layout/list1"/>
    <dgm:cxn modelId="{EA14A388-5AE9-4F13-8537-FB14F6D2ECDA}" type="presParOf" srcId="{C924DFC2-6328-4749-9310-7F7A81771066}" destId="{12711760-CF93-4F23-8B7B-CFB55A0A1863}" srcOrd="13" destOrd="0" presId="urn:microsoft.com/office/officeart/2005/8/layout/list1"/>
    <dgm:cxn modelId="{270C8A48-94BC-4A24-BB13-E72117C13B7C}" type="presParOf" srcId="{C924DFC2-6328-4749-9310-7F7A81771066}" destId="{072E3A64-CBE1-41D4-A3E4-02AADA6BFE5C}"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4956869-3A7E-4A64-83D0-D67BA10A5AA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5642F79-A4CD-423A-AA40-F5C377F3C191}">
      <dgm:prSet/>
      <dgm:spPr/>
      <dgm:t>
        <a:bodyPr/>
        <a:lstStyle/>
        <a:p>
          <a:r>
            <a:rPr lang="en-US"/>
            <a:t>AI systems are evolving rapidly and hold immense potential to revolutionize various industries.</a:t>
          </a:r>
        </a:p>
      </dgm:t>
    </dgm:pt>
    <dgm:pt modelId="{375D4692-B4D8-435D-A29B-5DDEAF310A8A}" type="parTrans" cxnId="{3688699D-5549-4E55-85D3-1A0B8A68F601}">
      <dgm:prSet/>
      <dgm:spPr/>
      <dgm:t>
        <a:bodyPr/>
        <a:lstStyle/>
        <a:p>
          <a:endParaRPr lang="en-US"/>
        </a:p>
      </dgm:t>
    </dgm:pt>
    <dgm:pt modelId="{3DDA2FBC-7DF0-4AB9-861B-C13262916F11}" type="sibTrans" cxnId="{3688699D-5549-4E55-85D3-1A0B8A68F601}">
      <dgm:prSet/>
      <dgm:spPr/>
      <dgm:t>
        <a:bodyPr/>
        <a:lstStyle/>
        <a:p>
          <a:endParaRPr lang="en-US"/>
        </a:p>
      </dgm:t>
    </dgm:pt>
    <dgm:pt modelId="{9D242E8D-8D97-45A6-9953-F8C21ABE2801}">
      <dgm:prSet/>
      <dgm:spPr/>
      <dgm:t>
        <a:bodyPr/>
        <a:lstStyle/>
        <a:p>
          <a:r>
            <a:rPr lang="en-US"/>
            <a:t>Ensuring responsible and trustworthy development of AI is crucial.</a:t>
          </a:r>
        </a:p>
      </dgm:t>
    </dgm:pt>
    <dgm:pt modelId="{822DE655-E4F7-4EC6-B5C0-DA28A8884C05}" type="parTrans" cxnId="{40D705AD-6F99-4619-9639-2141879131F1}">
      <dgm:prSet/>
      <dgm:spPr/>
      <dgm:t>
        <a:bodyPr/>
        <a:lstStyle/>
        <a:p>
          <a:endParaRPr lang="en-US"/>
        </a:p>
      </dgm:t>
    </dgm:pt>
    <dgm:pt modelId="{71975620-097B-4D2B-9C27-96EC57D290E1}" type="sibTrans" cxnId="{40D705AD-6F99-4619-9639-2141879131F1}">
      <dgm:prSet/>
      <dgm:spPr/>
      <dgm:t>
        <a:bodyPr/>
        <a:lstStyle/>
        <a:p>
          <a:endParaRPr lang="en-US"/>
        </a:p>
      </dgm:t>
    </dgm:pt>
    <dgm:pt modelId="{12BAD40C-D0CD-4BF3-84B1-EF6CE0C3AD42}">
      <dgm:prSet/>
      <dgm:spPr/>
      <dgm:t>
        <a:bodyPr/>
        <a:lstStyle/>
        <a:p>
          <a:r>
            <a:rPr lang="en-US"/>
            <a:t>Standards provide a robust framework for developing and deploying safe, reliable, and unbiased AI systems.</a:t>
          </a:r>
        </a:p>
      </dgm:t>
    </dgm:pt>
    <dgm:pt modelId="{E720A888-2AD0-4497-8CD2-D5ED515BEDC6}" type="parTrans" cxnId="{16020259-1516-42FB-9930-7269A16EBAB1}">
      <dgm:prSet/>
      <dgm:spPr/>
      <dgm:t>
        <a:bodyPr/>
        <a:lstStyle/>
        <a:p>
          <a:endParaRPr lang="en-US"/>
        </a:p>
      </dgm:t>
    </dgm:pt>
    <dgm:pt modelId="{72DFEC1E-9B49-4DC7-8CFA-3859B91C6ADE}" type="sibTrans" cxnId="{16020259-1516-42FB-9930-7269A16EBAB1}">
      <dgm:prSet/>
      <dgm:spPr/>
      <dgm:t>
        <a:bodyPr/>
        <a:lstStyle/>
        <a:p>
          <a:endParaRPr lang="en-US"/>
        </a:p>
      </dgm:t>
    </dgm:pt>
    <dgm:pt modelId="{6ADF61B6-74E9-4CE8-B6EE-1B807104A710}" type="pres">
      <dgm:prSet presAssocID="{04956869-3A7E-4A64-83D0-D67BA10A5AAA}" presName="root" presStyleCnt="0">
        <dgm:presLayoutVars>
          <dgm:dir/>
          <dgm:resizeHandles val="exact"/>
        </dgm:presLayoutVars>
      </dgm:prSet>
      <dgm:spPr/>
    </dgm:pt>
    <dgm:pt modelId="{BD8ABC6A-75CE-4BDF-8544-D5A0BFBF7F43}" type="pres">
      <dgm:prSet presAssocID="{85642F79-A4CD-423A-AA40-F5C377F3C191}" presName="compNode" presStyleCnt="0"/>
      <dgm:spPr/>
    </dgm:pt>
    <dgm:pt modelId="{4DF24124-D9CC-434C-A427-E3BCCD58F7F8}" type="pres">
      <dgm:prSet presAssocID="{85642F79-A4CD-423A-AA40-F5C377F3C191}" presName="bgRect" presStyleLbl="bgShp" presStyleIdx="0" presStyleCnt="3"/>
      <dgm:spPr/>
    </dgm:pt>
    <dgm:pt modelId="{A048A592-82D5-4EC5-9476-32541C0AB3ED}" type="pres">
      <dgm:prSet presAssocID="{85642F79-A4CD-423A-AA40-F5C377F3C19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8BC89B78-40C6-4135-AD1C-AF77D7C75815}" type="pres">
      <dgm:prSet presAssocID="{85642F79-A4CD-423A-AA40-F5C377F3C191}" presName="spaceRect" presStyleCnt="0"/>
      <dgm:spPr/>
    </dgm:pt>
    <dgm:pt modelId="{EF7B182F-732F-432A-AFAF-A09590ABFEAF}" type="pres">
      <dgm:prSet presAssocID="{85642F79-A4CD-423A-AA40-F5C377F3C191}" presName="parTx" presStyleLbl="revTx" presStyleIdx="0" presStyleCnt="3">
        <dgm:presLayoutVars>
          <dgm:chMax val="0"/>
          <dgm:chPref val="0"/>
        </dgm:presLayoutVars>
      </dgm:prSet>
      <dgm:spPr/>
    </dgm:pt>
    <dgm:pt modelId="{00A1A763-AFDB-4622-9306-921292709CF6}" type="pres">
      <dgm:prSet presAssocID="{3DDA2FBC-7DF0-4AB9-861B-C13262916F11}" presName="sibTrans" presStyleCnt="0"/>
      <dgm:spPr/>
    </dgm:pt>
    <dgm:pt modelId="{099CF793-0451-43ED-9378-396A8292C520}" type="pres">
      <dgm:prSet presAssocID="{9D242E8D-8D97-45A6-9953-F8C21ABE2801}" presName="compNode" presStyleCnt="0"/>
      <dgm:spPr/>
    </dgm:pt>
    <dgm:pt modelId="{94565599-518D-42D2-88A3-EA9914471283}" type="pres">
      <dgm:prSet presAssocID="{9D242E8D-8D97-45A6-9953-F8C21ABE2801}" presName="bgRect" presStyleLbl="bgShp" presStyleIdx="1" presStyleCnt="3"/>
      <dgm:spPr/>
    </dgm:pt>
    <dgm:pt modelId="{7CA0496B-CDEE-4F8C-9A61-E66C063B7250}" type="pres">
      <dgm:prSet presAssocID="{9D242E8D-8D97-45A6-9953-F8C21ABE280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C65BC893-914D-4161-8A3E-2436CBFD689E}" type="pres">
      <dgm:prSet presAssocID="{9D242E8D-8D97-45A6-9953-F8C21ABE2801}" presName="spaceRect" presStyleCnt="0"/>
      <dgm:spPr/>
    </dgm:pt>
    <dgm:pt modelId="{2EE8CF26-E4D6-4C09-8749-E0D2554A9F8B}" type="pres">
      <dgm:prSet presAssocID="{9D242E8D-8D97-45A6-9953-F8C21ABE2801}" presName="parTx" presStyleLbl="revTx" presStyleIdx="1" presStyleCnt="3">
        <dgm:presLayoutVars>
          <dgm:chMax val="0"/>
          <dgm:chPref val="0"/>
        </dgm:presLayoutVars>
      </dgm:prSet>
      <dgm:spPr/>
    </dgm:pt>
    <dgm:pt modelId="{FDE6DDAF-0F2E-404C-AE8B-4AD90A785291}" type="pres">
      <dgm:prSet presAssocID="{71975620-097B-4D2B-9C27-96EC57D290E1}" presName="sibTrans" presStyleCnt="0"/>
      <dgm:spPr/>
    </dgm:pt>
    <dgm:pt modelId="{046CECB3-3256-44A4-ACC7-3DA045344274}" type="pres">
      <dgm:prSet presAssocID="{12BAD40C-D0CD-4BF3-84B1-EF6CE0C3AD42}" presName="compNode" presStyleCnt="0"/>
      <dgm:spPr/>
    </dgm:pt>
    <dgm:pt modelId="{9D679932-9015-4687-90FE-B1503BEB0C33}" type="pres">
      <dgm:prSet presAssocID="{12BAD40C-D0CD-4BF3-84B1-EF6CE0C3AD42}" presName="bgRect" presStyleLbl="bgShp" presStyleIdx="2" presStyleCnt="3"/>
      <dgm:spPr/>
    </dgm:pt>
    <dgm:pt modelId="{445109EE-F6F7-42F0-8FA4-D1487C550238}" type="pres">
      <dgm:prSet presAssocID="{12BAD40C-D0CD-4BF3-84B1-EF6CE0C3AD4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9673875F-3349-4FE1-B754-3CB4B4F18EFA}" type="pres">
      <dgm:prSet presAssocID="{12BAD40C-D0CD-4BF3-84B1-EF6CE0C3AD42}" presName="spaceRect" presStyleCnt="0"/>
      <dgm:spPr/>
    </dgm:pt>
    <dgm:pt modelId="{A2ADFC4D-B330-441B-AFA3-A3E8E985FA55}" type="pres">
      <dgm:prSet presAssocID="{12BAD40C-D0CD-4BF3-84B1-EF6CE0C3AD42}" presName="parTx" presStyleLbl="revTx" presStyleIdx="2" presStyleCnt="3">
        <dgm:presLayoutVars>
          <dgm:chMax val="0"/>
          <dgm:chPref val="0"/>
        </dgm:presLayoutVars>
      </dgm:prSet>
      <dgm:spPr/>
    </dgm:pt>
  </dgm:ptLst>
  <dgm:cxnLst>
    <dgm:cxn modelId="{1B4F7A76-ACAF-4F96-9499-79EB7B3792F1}" type="presOf" srcId="{12BAD40C-D0CD-4BF3-84B1-EF6CE0C3AD42}" destId="{A2ADFC4D-B330-441B-AFA3-A3E8E985FA55}" srcOrd="0" destOrd="0" presId="urn:microsoft.com/office/officeart/2018/2/layout/IconVerticalSolidList"/>
    <dgm:cxn modelId="{16020259-1516-42FB-9930-7269A16EBAB1}" srcId="{04956869-3A7E-4A64-83D0-D67BA10A5AAA}" destId="{12BAD40C-D0CD-4BF3-84B1-EF6CE0C3AD42}" srcOrd="2" destOrd="0" parTransId="{E720A888-2AD0-4497-8CD2-D5ED515BEDC6}" sibTransId="{72DFEC1E-9B49-4DC7-8CFA-3859B91C6ADE}"/>
    <dgm:cxn modelId="{C495789C-22A5-4205-A5A9-8376B4DDF8E6}" type="presOf" srcId="{85642F79-A4CD-423A-AA40-F5C377F3C191}" destId="{EF7B182F-732F-432A-AFAF-A09590ABFEAF}" srcOrd="0" destOrd="0" presId="urn:microsoft.com/office/officeart/2018/2/layout/IconVerticalSolidList"/>
    <dgm:cxn modelId="{3688699D-5549-4E55-85D3-1A0B8A68F601}" srcId="{04956869-3A7E-4A64-83D0-D67BA10A5AAA}" destId="{85642F79-A4CD-423A-AA40-F5C377F3C191}" srcOrd="0" destOrd="0" parTransId="{375D4692-B4D8-435D-A29B-5DDEAF310A8A}" sibTransId="{3DDA2FBC-7DF0-4AB9-861B-C13262916F11}"/>
    <dgm:cxn modelId="{40D705AD-6F99-4619-9639-2141879131F1}" srcId="{04956869-3A7E-4A64-83D0-D67BA10A5AAA}" destId="{9D242E8D-8D97-45A6-9953-F8C21ABE2801}" srcOrd="1" destOrd="0" parTransId="{822DE655-E4F7-4EC6-B5C0-DA28A8884C05}" sibTransId="{71975620-097B-4D2B-9C27-96EC57D290E1}"/>
    <dgm:cxn modelId="{08FF1CB4-7B0B-4AB8-9B6A-A464B2489ADA}" type="presOf" srcId="{9D242E8D-8D97-45A6-9953-F8C21ABE2801}" destId="{2EE8CF26-E4D6-4C09-8749-E0D2554A9F8B}" srcOrd="0" destOrd="0" presId="urn:microsoft.com/office/officeart/2018/2/layout/IconVerticalSolidList"/>
    <dgm:cxn modelId="{789F39D3-4A62-4EBE-98F3-BADB9E5879A3}" type="presOf" srcId="{04956869-3A7E-4A64-83D0-D67BA10A5AAA}" destId="{6ADF61B6-74E9-4CE8-B6EE-1B807104A710}" srcOrd="0" destOrd="0" presId="urn:microsoft.com/office/officeart/2018/2/layout/IconVerticalSolidList"/>
    <dgm:cxn modelId="{FBFB907B-AF96-4BCA-AE7B-BA99D2ECF463}" type="presParOf" srcId="{6ADF61B6-74E9-4CE8-B6EE-1B807104A710}" destId="{BD8ABC6A-75CE-4BDF-8544-D5A0BFBF7F43}" srcOrd="0" destOrd="0" presId="urn:microsoft.com/office/officeart/2018/2/layout/IconVerticalSolidList"/>
    <dgm:cxn modelId="{51CDE4EE-675B-463E-B588-BD0441045AB1}" type="presParOf" srcId="{BD8ABC6A-75CE-4BDF-8544-D5A0BFBF7F43}" destId="{4DF24124-D9CC-434C-A427-E3BCCD58F7F8}" srcOrd="0" destOrd="0" presId="urn:microsoft.com/office/officeart/2018/2/layout/IconVerticalSolidList"/>
    <dgm:cxn modelId="{D33B8A65-1C88-453F-9E6A-E1BAF401C8F8}" type="presParOf" srcId="{BD8ABC6A-75CE-4BDF-8544-D5A0BFBF7F43}" destId="{A048A592-82D5-4EC5-9476-32541C0AB3ED}" srcOrd="1" destOrd="0" presId="urn:microsoft.com/office/officeart/2018/2/layout/IconVerticalSolidList"/>
    <dgm:cxn modelId="{DD1976D4-D702-4BE0-B064-2B2530E5E9B6}" type="presParOf" srcId="{BD8ABC6A-75CE-4BDF-8544-D5A0BFBF7F43}" destId="{8BC89B78-40C6-4135-AD1C-AF77D7C75815}" srcOrd="2" destOrd="0" presId="urn:microsoft.com/office/officeart/2018/2/layout/IconVerticalSolidList"/>
    <dgm:cxn modelId="{80C96F6E-8540-440D-B4A5-3E6D162E844C}" type="presParOf" srcId="{BD8ABC6A-75CE-4BDF-8544-D5A0BFBF7F43}" destId="{EF7B182F-732F-432A-AFAF-A09590ABFEAF}" srcOrd="3" destOrd="0" presId="urn:microsoft.com/office/officeart/2018/2/layout/IconVerticalSolidList"/>
    <dgm:cxn modelId="{871AC98A-DF14-49B4-A342-25F930237929}" type="presParOf" srcId="{6ADF61B6-74E9-4CE8-B6EE-1B807104A710}" destId="{00A1A763-AFDB-4622-9306-921292709CF6}" srcOrd="1" destOrd="0" presId="urn:microsoft.com/office/officeart/2018/2/layout/IconVerticalSolidList"/>
    <dgm:cxn modelId="{A249E394-A59B-41E9-87F2-52C24C12B9CA}" type="presParOf" srcId="{6ADF61B6-74E9-4CE8-B6EE-1B807104A710}" destId="{099CF793-0451-43ED-9378-396A8292C520}" srcOrd="2" destOrd="0" presId="urn:microsoft.com/office/officeart/2018/2/layout/IconVerticalSolidList"/>
    <dgm:cxn modelId="{71724269-5E5A-4A1A-B64E-CB1C72F5F3D9}" type="presParOf" srcId="{099CF793-0451-43ED-9378-396A8292C520}" destId="{94565599-518D-42D2-88A3-EA9914471283}" srcOrd="0" destOrd="0" presId="urn:microsoft.com/office/officeart/2018/2/layout/IconVerticalSolidList"/>
    <dgm:cxn modelId="{A669802A-84F7-45A3-90AE-2E878F4EBFEA}" type="presParOf" srcId="{099CF793-0451-43ED-9378-396A8292C520}" destId="{7CA0496B-CDEE-4F8C-9A61-E66C063B7250}" srcOrd="1" destOrd="0" presId="urn:microsoft.com/office/officeart/2018/2/layout/IconVerticalSolidList"/>
    <dgm:cxn modelId="{87E80DB4-81CA-4FB8-A963-12FA22288456}" type="presParOf" srcId="{099CF793-0451-43ED-9378-396A8292C520}" destId="{C65BC893-914D-4161-8A3E-2436CBFD689E}" srcOrd="2" destOrd="0" presId="urn:microsoft.com/office/officeart/2018/2/layout/IconVerticalSolidList"/>
    <dgm:cxn modelId="{6F2FA809-89C7-44EC-87E3-9F295066A68B}" type="presParOf" srcId="{099CF793-0451-43ED-9378-396A8292C520}" destId="{2EE8CF26-E4D6-4C09-8749-E0D2554A9F8B}" srcOrd="3" destOrd="0" presId="urn:microsoft.com/office/officeart/2018/2/layout/IconVerticalSolidList"/>
    <dgm:cxn modelId="{3FE616ED-FC58-42F8-8D9F-824F282D1D30}" type="presParOf" srcId="{6ADF61B6-74E9-4CE8-B6EE-1B807104A710}" destId="{FDE6DDAF-0F2E-404C-AE8B-4AD90A785291}" srcOrd="3" destOrd="0" presId="urn:microsoft.com/office/officeart/2018/2/layout/IconVerticalSolidList"/>
    <dgm:cxn modelId="{796E9EE1-50EC-406B-A1E2-6DB66444546D}" type="presParOf" srcId="{6ADF61B6-74E9-4CE8-B6EE-1B807104A710}" destId="{046CECB3-3256-44A4-ACC7-3DA045344274}" srcOrd="4" destOrd="0" presId="urn:microsoft.com/office/officeart/2018/2/layout/IconVerticalSolidList"/>
    <dgm:cxn modelId="{A2718260-123B-447D-A796-A21A44A9CF8C}" type="presParOf" srcId="{046CECB3-3256-44A4-ACC7-3DA045344274}" destId="{9D679932-9015-4687-90FE-B1503BEB0C33}" srcOrd="0" destOrd="0" presId="urn:microsoft.com/office/officeart/2018/2/layout/IconVerticalSolidList"/>
    <dgm:cxn modelId="{AFD1BFA8-DAC4-49C1-802B-9C88C0303000}" type="presParOf" srcId="{046CECB3-3256-44A4-ACC7-3DA045344274}" destId="{445109EE-F6F7-42F0-8FA4-D1487C550238}" srcOrd="1" destOrd="0" presId="urn:microsoft.com/office/officeart/2018/2/layout/IconVerticalSolidList"/>
    <dgm:cxn modelId="{6ABF5B2A-CBAB-48A9-8B5F-B0F407399744}" type="presParOf" srcId="{046CECB3-3256-44A4-ACC7-3DA045344274}" destId="{9673875F-3349-4FE1-B754-3CB4B4F18EFA}" srcOrd="2" destOrd="0" presId="urn:microsoft.com/office/officeart/2018/2/layout/IconVerticalSolidList"/>
    <dgm:cxn modelId="{30748AF5-DFCC-40FE-B582-159D9011197F}" type="presParOf" srcId="{046CECB3-3256-44A4-ACC7-3DA045344274}" destId="{A2ADFC4D-B330-441B-AFA3-A3E8E985FA5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80FB3A-F09B-4D80-ADB1-14BD83ABC28A}"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IN"/>
        </a:p>
      </dgm:t>
    </dgm:pt>
    <dgm:pt modelId="{0C97F933-705C-4CC4-B87C-C2B51BB81387}">
      <dgm:prSet/>
      <dgm:spPr/>
      <dgm:t>
        <a:bodyPr/>
        <a:lstStyle/>
        <a:p>
          <a:r>
            <a:rPr lang="en-IN" dirty="0"/>
            <a:t>IS 16457 | ISO/IEC/IEEE 15288</a:t>
          </a:r>
        </a:p>
      </dgm:t>
    </dgm:pt>
    <dgm:pt modelId="{254D0A66-B662-49AA-9638-F272B45A70FC}" type="parTrans" cxnId="{045867C0-A198-47D8-AFE6-973EB4C75743}">
      <dgm:prSet/>
      <dgm:spPr/>
      <dgm:t>
        <a:bodyPr/>
        <a:lstStyle/>
        <a:p>
          <a:endParaRPr lang="en-IN"/>
        </a:p>
      </dgm:t>
    </dgm:pt>
    <dgm:pt modelId="{21D8B172-A41F-4936-82B3-AA1606C0827E}" type="sibTrans" cxnId="{045867C0-A198-47D8-AFE6-973EB4C75743}">
      <dgm:prSet/>
      <dgm:spPr/>
      <dgm:t>
        <a:bodyPr/>
        <a:lstStyle/>
        <a:p>
          <a:endParaRPr lang="en-IN"/>
        </a:p>
      </dgm:t>
    </dgm:pt>
    <dgm:pt modelId="{90FC866E-16C7-4BEA-A45A-DD8AEF8BE1B7}">
      <dgm:prSet/>
      <dgm:spPr/>
      <dgm:t>
        <a:bodyPr/>
        <a:lstStyle/>
        <a:p>
          <a:r>
            <a:rPr lang="en-IN"/>
            <a:t>IS 16124 : 2020 </a:t>
          </a:r>
          <a:r>
            <a:rPr lang="en-IN" dirty="0"/>
            <a:t>| ISO/IEC/</a:t>
          </a:r>
          <a:r>
            <a:rPr lang="en-IN"/>
            <a:t>IEEE 12207 : 2017</a:t>
          </a:r>
          <a:endParaRPr lang="en-IN" dirty="0"/>
        </a:p>
      </dgm:t>
    </dgm:pt>
    <dgm:pt modelId="{DAAB5FF2-8F52-4104-8FD8-49F3A6AEBC90}" type="parTrans" cxnId="{BCA1D814-0D34-4665-B3F8-1C0F24F262A2}">
      <dgm:prSet/>
      <dgm:spPr/>
      <dgm:t>
        <a:bodyPr/>
        <a:lstStyle/>
        <a:p>
          <a:endParaRPr lang="en-IN"/>
        </a:p>
      </dgm:t>
    </dgm:pt>
    <dgm:pt modelId="{F6C0C39A-CA6A-4187-9132-893FFA135089}" type="sibTrans" cxnId="{BCA1D814-0D34-4665-B3F8-1C0F24F262A2}">
      <dgm:prSet/>
      <dgm:spPr/>
      <dgm:t>
        <a:bodyPr/>
        <a:lstStyle/>
        <a:p>
          <a:endParaRPr lang="en-IN"/>
        </a:p>
      </dgm:t>
    </dgm:pt>
    <dgm:pt modelId="{2F0DC370-F427-48F2-9E18-9C4A8E70B14A}">
      <dgm:prSet/>
      <dgm:spPr/>
      <dgm:t>
        <a:bodyPr/>
        <a:lstStyle/>
        <a:p>
          <a:r>
            <a:rPr lang="en-IN" dirty="0"/>
            <a:t>IS 16446 : 2021 | ISO/IEC 25020 : 2019</a:t>
          </a:r>
        </a:p>
      </dgm:t>
    </dgm:pt>
    <dgm:pt modelId="{4EC3ECC5-6FD4-40C9-A781-355AED6E8850}" type="parTrans" cxnId="{CAD8F9AD-6113-433F-9978-93628BA3FEF3}">
      <dgm:prSet/>
      <dgm:spPr/>
      <dgm:t>
        <a:bodyPr/>
        <a:lstStyle/>
        <a:p>
          <a:endParaRPr lang="en-IN"/>
        </a:p>
      </dgm:t>
    </dgm:pt>
    <dgm:pt modelId="{7B406CAB-0851-47C4-9BDD-217B7E1A105C}" type="sibTrans" cxnId="{CAD8F9AD-6113-433F-9978-93628BA3FEF3}">
      <dgm:prSet/>
      <dgm:spPr/>
      <dgm:t>
        <a:bodyPr/>
        <a:lstStyle/>
        <a:p>
          <a:endParaRPr lang="en-IN"/>
        </a:p>
      </dgm:t>
    </dgm:pt>
    <dgm:pt modelId="{8130EE55-60E1-49ED-A377-7FB3FBAFB003}">
      <dgm:prSet/>
      <dgm:spPr/>
      <dgm:t>
        <a:bodyPr/>
        <a:lstStyle/>
        <a:p>
          <a:r>
            <a:rPr lang="en-IN" dirty="0"/>
            <a:t>ISO/IEC 38500:2024</a:t>
          </a:r>
        </a:p>
      </dgm:t>
    </dgm:pt>
    <dgm:pt modelId="{22F7C920-DD50-496A-B5EE-784F94058B57}" type="parTrans" cxnId="{6A2AF236-63D8-42D7-9B8C-EA07495CE528}">
      <dgm:prSet/>
      <dgm:spPr/>
      <dgm:t>
        <a:bodyPr/>
        <a:lstStyle/>
        <a:p>
          <a:endParaRPr lang="en-IN"/>
        </a:p>
      </dgm:t>
    </dgm:pt>
    <dgm:pt modelId="{AB06209A-956F-4ECA-9CF8-28C87626579C}" type="sibTrans" cxnId="{6A2AF236-63D8-42D7-9B8C-EA07495CE528}">
      <dgm:prSet/>
      <dgm:spPr/>
      <dgm:t>
        <a:bodyPr/>
        <a:lstStyle/>
        <a:p>
          <a:endParaRPr lang="en-IN"/>
        </a:p>
      </dgm:t>
    </dgm:pt>
    <dgm:pt modelId="{E40C84A4-0ACD-4636-AE06-19A7E00CE720}">
      <dgm:prSet/>
      <dgm:spPr/>
      <dgm:t>
        <a:bodyPr/>
        <a:lstStyle/>
        <a:p>
          <a:r>
            <a:rPr lang="en-IN" dirty="0"/>
            <a:t>ISO 31000:2018</a:t>
          </a:r>
        </a:p>
      </dgm:t>
    </dgm:pt>
    <dgm:pt modelId="{B2718A48-FAC1-4E72-9783-E69BE4201132}" type="parTrans" cxnId="{CEC10012-165F-4C56-8298-33A419882B33}">
      <dgm:prSet/>
      <dgm:spPr/>
      <dgm:t>
        <a:bodyPr/>
        <a:lstStyle/>
        <a:p>
          <a:endParaRPr lang="en-IN"/>
        </a:p>
      </dgm:t>
    </dgm:pt>
    <dgm:pt modelId="{F42A6E01-D164-49A7-A5AB-BA32F9C20CD3}" type="sibTrans" cxnId="{CEC10012-165F-4C56-8298-33A419882B33}">
      <dgm:prSet/>
      <dgm:spPr/>
      <dgm:t>
        <a:bodyPr/>
        <a:lstStyle/>
        <a:p>
          <a:endParaRPr lang="en-IN"/>
        </a:p>
      </dgm:t>
    </dgm:pt>
    <dgm:pt modelId="{DE5E144A-C7F2-4F98-B14F-02BDD91C4F06}">
      <dgm:prSet/>
      <dgm:spPr/>
      <dgm:t>
        <a:bodyPr/>
        <a:lstStyle/>
        <a:p>
          <a:r>
            <a:rPr lang="en-IN" dirty="0"/>
            <a:t>IS/ISO/IEC 27001 : 2013</a:t>
          </a:r>
        </a:p>
      </dgm:t>
    </dgm:pt>
    <dgm:pt modelId="{A60F4276-3F54-449E-B995-B465BBEE6A49}" type="parTrans" cxnId="{5FC4B16C-E0CC-49C8-9CDB-6136E800CC63}">
      <dgm:prSet/>
      <dgm:spPr/>
      <dgm:t>
        <a:bodyPr/>
        <a:lstStyle/>
        <a:p>
          <a:endParaRPr lang="en-IN"/>
        </a:p>
      </dgm:t>
    </dgm:pt>
    <dgm:pt modelId="{D493CFE1-5002-4059-A372-BE5A7E256504}" type="sibTrans" cxnId="{5FC4B16C-E0CC-49C8-9CDB-6136E800CC63}">
      <dgm:prSet/>
      <dgm:spPr/>
      <dgm:t>
        <a:bodyPr/>
        <a:lstStyle/>
        <a:p>
          <a:endParaRPr lang="en-IN"/>
        </a:p>
      </dgm:t>
    </dgm:pt>
    <dgm:pt modelId="{4958D63E-E36E-4B1D-8DFB-D11DEFCF6AA0}">
      <dgm:prSet/>
      <dgm:spPr/>
      <dgm:t>
        <a:bodyPr/>
        <a:lstStyle/>
        <a:p>
          <a:r>
            <a:rPr lang="en-IN" dirty="0"/>
            <a:t>IS/ISO 8000</a:t>
          </a:r>
        </a:p>
      </dgm:t>
    </dgm:pt>
    <dgm:pt modelId="{64F335F0-1701-4754-A225-1F2A26B3AAC8}" type="parTrans" cxnId="{36C813CC-B775-4789-A7DD-3543A347AA70}">
      <dgm:prSet/>
      <dgm:spPr/>
      <dgm:t>
        <a:bodyPr/>
        <a:lstStyle/>
        <a:p>
          <a:endParaRPr lang="en-IN"/>
        </a:p>
      </dgm:t>
    </dgm:pt>
    <dgm:pt modelId="{7703720E-2BED-4A16-A458-AA5F879E4D06}" type="sibTrans" cxnId="{36C813CC-B775-4789-A7DD-3543A347AA70}">
      <dgm:prSet/>
      <dgm:spPr/>
      <dgm:t>
        <a:bodyPr/>
        <a:lstStyle/>
        <a:p>
          <a:endParaRPr lang="en-IN"/>
        </a:p>
      </dgm:t>
    </dgm:pt>
    <dgm:pt modelId="{3920AADD-F84C-44C5-A34E-49F967B94C26}">
      <dgm:prSet/>
      <dgm:spPr/>
      <dgm:t>
        <a:bodyPr/>
        <a:lstStyle/>
        <a:p>
          <a:r>
            <a:rPr lang="en-IN"/>
            <a:t>…</a:t>
          </a:r>
          <a:endParaRPr lang="en-IN" dirty="0"/>
        </a:p>
      </dgm:t>
    </dgm:pt>
    <dgm:pt modelId="{094639AF-B1A5-4119-93FE-23878391659E}" type="parTrans" cxnId="{C3CB8C39-87FD-40F4-8E22-4A28CB083B1E}">
      <dgm:prSet/>
      <dgm:spPr/>
      <dgm:t>
        <a:bodyPr/>
        <a:lstStyle/>
        <a:p>
          <a:endParaRPr lang="en-IN"/>
        </a:p>
      </dgm:t>
    </dgm:pt>
    <dgm:pt modelId="{701B1A7F-EC89-44E0-A60A-65BB2CCF6040}" type="sibTrans" cxnId="{C3CB8C39-87FD-40F4-8E22-4A28CB083B1E}">
      <dgm:prSet/>
      <dgm:spPr/>
      <dgm:t>
        <a:bodyPr/>
        <a:lstStyle/>
        <a:p>
          <a:endParaRPr lang="en-IN"/>
        </a:p>
      </dgm:t>
    </dgm:pt>
    <dgm:pt modelId="{0A9B097A-6B3B-41FE-83C8-95D3F0CB0AAA}">
      <dgm:prSet/>
      <dgm:spPr/>
      <dgm:t>
        <a:bodyPr/>
        <a:lstStyle/>
        <a:p>
          <a:r>
            <a:rPr lang="en-IN"/>
            <a:t>System Life Cycle Processes</a:t>
          </a:r>
        </a:p>
      </dgm:t>
    </dgm:pt>
    <dgm:pt modelId="{D3FE6889-7669-4CAF-B726-57330964D9D6}" type="parTrans" cxnId="{83BD5538-C3BF-4E4F-B17F-43C7C5E1D9E6}">
      <dgm:prSet/>
      <dgm:spPr/>
      <dgm:t>
        <a:bodyPr/>
        <a:lstStyle/>
        <a:p>
          <a:endParaRPr lang="en-IN"/>
        </a:p>
      </dgm:t>
    </dgm:pt>
    <dgm:pt modelId="{FCAA9025-6AF8-4F5C-A50B-6A7F675B9339}" type="sibTrans" cxnId="{83BD5538-C3BF-4E4F-B17F-43C7C5E1D9E6}">
      <dgm:prSet/>
      <dgm:spPr/>
      <dgm:t>
        <a:bodyPr/>
        <a:lstStyle/>
        <a:p>
          <a:endParaRPr lang="en-IN"/>
        </a:p>
      </dgm:t>
    </dgm:pt>
    <dgm:pt modelId="{EF10A4E6-97BA-49DC-A593-77673C3E1BC1}">
      <dgm:prSet/>
      <dgm:spPr/>
      <dgm:t>
        <a:bodyPr/>
        <a:lstStyle/>
        <a:p>
          <a:r>
            <a:rPr lang="en-IN"/>
            <a:t>Software </a:t>
          </a:r>
          <a:r>
            <a:rPr lang="en-IN" dirty="0"/>
            <a:t>Life Cycle Processes</a:t>
          </a:r>
        </a:p>
      </dgm:t>
    </dgm:pt>
    <dgm:pt modelId="{8045FB66-ECDC-48FC-BA01-7942F1C13ABB}" type="parTrans" cxnId="{1F5DD935-482F-48E4-8C6B-CBC5B089C608}">
      <dgm:prSet/>
      <dgm:spPr/>
      <dgm:t>
        <a:bodyPr/>
        <a:lstStyle/>
        <a:p>
          <a:endParaRPr lang="en-IN"/>
        </a:p>
      </dgm:t>
    </dgm:pt>
    <dgm:pt modelId="{95404719-0C11-4845-BD71-7F76A6455CB8}" type="sibTrans" cxnId="{1F5DD935-482F-48E4-8C6B-CBC5B089C608}">
      <dgm:prSet/>
      <dgm:spPr/>
      <dgm:t>
        <a:bodyPr/>
        <a:lstStyle/>
        <a:p>
          <a:endParaRPr lang="en-IN"/>
        </a:p>
      </dgm:t>
    </dgm:pt>
    <dgm:pt modelId="{802E41C4-3406-4F5C-879C-BADB8F03BC6F}">
      <dgm:prSet/>
      <dgm:spPr/>
      <dgm:t>
        <a:bodyPr/>
        <a:lstStyle/>
        <a:p>
          <a:r>
            <a:rPr lang="en-IN"/>
            <a:t>Software </a:t>
          </a:r>
          <a:r>
            <a:rPr lang="en-IN" dirty="0"/>
            <a:t>Quality Requirements and Evaluation (</a:t>
          </a:r>
          <a:r>
            <a:rPr lang="en-IN" dirty="0" err="1"/>
            <a:t>SQuaRE</a:t>
          </a:r>
          <a:r>
            <a:rPr lang="en-IN" dirty="0"/>
            <a:t>) Quality measurement framework</a:t>
          </a:r>
        </a:p>
      </dgm:t>
    </dgm:pt>
    <dgm:pt modelId="{4F575A81-62AF-4EC8-9FA2-DB3CF0B2EC7B}" type="parTrans" cxnId="{9B7C0BC9-0C98-4BB5-A1B6-7ED6DFD4B385}">
      <dgm:prSet/>
      <dgm:spPr/>
      <dgm:t>
        <a:bodyPr/>
        <a:lstStyle/>
        <a:p>
          <a:endParaRPr lang="en-IN"/>
        </a:p>
      </dgm:t>
    </dgm:pt>
    <dgm:pt modelId="{5B6752DC-C596-42E8-80F2-74D033C9BFA2}" type="sibTrans" cxnId="{9B7C0BC9-0C98-4BB5-A1B6-7ED6DFD4B385}">
      <dgm:prSet/>
      <dgm:spPr/>
      <dgm:t>
        <a:bodyPr/>
        <a:lstStyle/>
        <a:p>
          <a:endParaRPr lang="en-IN"/>
        </a:p>
      </dgm:t>
    </dgm:pt>
    <dgm:pt modelId="{9C8FBD2C-0EAE-45BA-A963-A352070B2363}">
      <dgm:prSet/>
      <dgm:spPr/>
      <dgm:t>
        <a:bodyPr/>
        <a:lstStyle/>
        <a:p>
          <a:r>
            <a:rPr lang="en-IN"/>
            <a:t>Governance </a:t>
          </a:r>
          <a:r>
            <a:rPr lang="en-IN" dirty="0"/>
            <a:t>of IT for the organization</a:t>
          </a:r>
        </a:p>
      </dgm:t>
    </dgm:pt>
    <dgm:pt modelId="{BBE02FDE-73E2-44D7-88AA-1B9D298F5B2A}" type="parTrans" cxnId="{58BFE4EB-8633-453C-B0E8-8E5C99C246AF}">
      <dgm:prSet/>
      <dgm:spPr/>
      <dgm:t>
        <a:bodyPr/>
        <a:lstStyle/>
        <a:p>
          <a:endParaRPr lang="en-IN"/>
        </a:p>
      </dgm:t>
    </dgm:pt>
    <dgm:pt modelId="{9D33A839-4A83-44DE-85E6-B039047F2174}" type="sibTrans" cxnId="{58BFE4EB-8633-453C-B0E8-8E5C99C246AF}">
      <dgm:prSet/>
      <dgm:spPr/>
      <dgm:t>
        <a:bodyPr/>
        <a:lstStyle/>
        <a:p>
          <a:endParaRPr lang="en-IN"/>
        </a:p>
      </dgm:t>
    </dgm:pt>
    <dgm:pt modelId="{880DC748-6AF8-4C9B-92BF-737795C7BCAD}">
      <dgm:prSet/>
      <dgm:spPr/>
      <dgm:t>
        <a:bodyPr/>
        <a:lstStyle/>
        <a:p>
          <a:r>
            <a:rPr lang="en-IN"/>
            <a:t>Risk </a:t>
          </a:r>
          <a:r>
            <a:rPr lang="en-IN" dirty="0"/>
            <a:t>management — Guidelines</a:t>
          </a:r>
        </a:p>
      </dgm:t>
    </dgm:pt>
    <dgm:pt modelId="{95CC7B7A-B23A-43B9-B5AC-2221CD028B8C}" type="parTrans" cxnId="{7B8D0FA5-D4F0-40D8-8B0C-43FEA8C388E8}">
      <dgm:prSet/>
      <dgm:spPr/>
      <dgm:t>
        <a:bodyPr/>
        <a:lstStyle/>
        <a:p>
          <a:endParaRPr lang="en-IN"/>
        </a:p>
      </dgm:t>
    </dgm:pt>
    <dgm:pt modelId="{6C50416F-D6CD-4DFC-AB41-693CAE95D2A2}" type="sibTrans" cxnId="{7B8D0FA5-D4F0-40D8-8B0C-43FEA8C388E8}">
      <dgm:prSet/>
      <dgm:spPr/>
      <dgm:t>
        <a:bodyPr/>
        <a:lstStyle/>
        <a:p>
          <a:endParaRPr lang="en-IN"/>
        </a:p>
      </dgm:t>
    </dgm:pt>
    <dgm:pt modelId="{600A9791-F344-4EA6-9DA7-24D5A68EBE6A}">
      <dgm:prSet/>
      <dgm:spPr/>
      <dgm:t>
        <a:bodyPr/>
        <a:lstStyle/>
        <a:p>
          <a:r>
            <a:rPr lang="en-IN"/>
            <a:t>information Security Management </a:t>
          </a:r>
          <a:r>
            <a:rPr lang="en-IN" dirty="0"/>
            <a:t>Systems – Requirements</a:t>
          </a:r>
        </a:p>
      </dgm:t>
    </dgm:pt>
    <dgm:pt modelId="{E2EE3BB2-6611-447F-B19C-C5E4E825CA4B}" type="parTrans" cxnId="{A9C9F9F7-4FD1-4C5A-A58B-7BAB1ADB3936}">
      <dgm:prSet/>
      <dgm:spPr/>
      <dgm:t>
        <a:bodyPr/>
        <a:lstStyle/>
        <a:p>
          <a:endParaRPr lang="en-IN"/>
        </a:p>
      </dgm:t>
    </dgm:pt>
    <dgm:pt modelId="{EE8488B0-1E8C-41A5-900D-FA3DD0568B45}" type="sibTrans" cxnId="{A9C9F9F7-4FD1-4C5A-A58B-7BAB1ADB3936}">
      <dgm:prSet/>
      <dgm:spPr/>
      <dgm:t>
        <a:bodyPr/>
        <a:lstStyle/>
        <a:p>
          <a:endParaRPr lang="en-IN"/>
        </a:p>
      </dgm:t>
    </dgm:pt>
    <dgm:pt modelId="{13BC18D8-A4C2-4305-BF5E-F43CFA059124}">
      <dgm:prSet/>
      <dgm:spPr/>
      <dgm:t>
        <a:bodyPr/>
        <a:lstStyle/>
        <a:p>
          <a:r>
            <a:rPr lang="en-IN"/>
            <a:t>Data </a:t>
          </a:r>
          <a:r>
            <a:rPr lang="en-IN" dirty="0"/>
            <a:t>quality</a:t>
          </a:r>
        </a:p>
      </dgm:t>
    </dgm:pt>
    <dgm:pt modelId="{E9D30E17-A322-4A14-ABF4-12C6AAA8D0DE}" type="parTrans" cxnId="{2AF0FF4C-C42F-444B-B29A-38676CE0DAA9}">
      <dgm:prSet/>
      <dgm:spPr/>
      <dgm:t>
        <a:bodyPr/>
        <a:lstStyle/>
        <a:p>
          <a:endParaRPr lang="en-IN"/>
        </a:p>
      </dgm:t>
    </dgm:pt>
    <dgm:pt modelId="{0E83A3B0-05E1-4955-90AA-990ECBDC088E}" type="sibTrans" cxnId="{2AF0FF4C-C42F-444B-B29A-38676CE0DAA9}">
      <dgm:prSet/>
      <dgm:spPr/>
      <dgm:t>
        <a:bodyPr/>
        <a:lstStyle/>
        <a:p>
          <a:endParaRPr lang="en-IN"/>
        </a:p>
      </dgm:t>
    </dgm:pt>
    <dgm:pt modelId="{17E3606E-7F0B-4B01-BDEE-72A020DB0581}">
      <dgm:prSet/>
      <dgm:spPr/>
      <dgm:t>
        <a:bodyPr/>
        <a:lstStyle/>
        <a:p>
          <a:r>
            <a:rPr lang="en-US" dirty="0"/>
            <a:t>…</a:t>
          </a:r>
          <a:endParaRPr lang="en-IN" dirty="0"/>
        </a:p>
      </dgm:t>
    </dgm:pt>
    <dgm:pt modelId="{186C3004-F0AF-4670-A96F-36D8E0117C13}" type="sibTrans" cxnId="{2F967995-848B-4868-8432-0FA053FA387E}">
      <dgm:prSet/>
      <dgm:spPr/>
      <dgm:t>
        <a:bodyPr/>
        <a:lstStyle/>
        <a:p>
          <a:endParaRPr lang="en-IN"/>
        </a:p>
      </dgm:t>
    </dgm:pt>
    <dgm:pt modelId="{17F42950-9489-45C2-8CBD-8282F73DC043}" type="parTrans" cxnId="{2F967995-848B-4868-8432-0FA053FA387E}">
      <dgm:prSet/>
      <dgm:spPr/>
      <dgm:t>
        <a:bodyPr/>
        <a:lstStyle/>
        <a:p>
          <a:endParaRPr lang="en-IN"/>
        </a:p>
      </dgm:t>
    </dgm:pt>
    <dgm:pt modelId="{D643F2ED-314A-4FC3-9285-148622C7359B}" type="pres">
      <dgm:prSet presAssocID="{FA80FB3A-F09B-4D80-ADB1-14BD83ABC28A}" presName="Name0" presStyleCnt="0">
        <dgm:presLayoutVars>
          <dgm:dir/>
          <dgm:animLvl val="lvl"/>
          <dgm:resizeHandles val="exact"/>
        </dgm:presLayoutVars>
      </dgm:prSet>
      <dgm:spPr/>
    </dgm:pt>
    <dgm:pt modelId="{7B47999A-6263-44AC-8104-048068C53B7F}" type="pres">
      <dgm:prSet presAssocID="{0C97F933-705C-4CC4-B87C-C2B51BB81387}" presName="linNode" presStyleCnt="0"/>
      <dgm:spPr/>
    </dgm:pt>
    <dgm:pt modelId="{0E16DF9C-DE71-436E-9E19-42E4A523F5C2}" type="pres">
      <dgm:prSet presAssocID="{0C97F933-705C-4CC4-B87C-C2B51BB81387}" presName="parentText" presStyleLbl="node1" presStyleIdx="0" presStyleCnt="8">
        <dgm:presLayoutVars>
          <dgm:chMax val="1"/>
          <dgm:bulletEnabled val="1"/>
        </dgm:presLayoutVars>
      </dgm:prSet>
      <dgm:spPr/>
    </dgm:pt>
    <dgm:pt modelId="{94E76BFB-60E2-4A7F-BACE-334CF0C16394}" type="pres">
      <dgm:prSet presAssocID="{0C97F933-705C-4CC4-B87C-C2B51BB81387}" presName="descendantText" presStyleLbl="alignAccFollowNode1" presStyleIdx="0" presStyleCnt="8">
        <dgm:presLayoutVars>
          <dgm:bulletEnabled val="1"/>
        </dgm:presLayoutVars>
      </dgm:prSet>
      <dgm:spPr/>
    </dgm:pt>
    <dgm:pt modelId="{7989B4C8-377B-45FE-83F2-CA409E7400EF}" type="pres">
      <dgm:prSet presAssocID="{21D8B172-A41F-4936-82B3-AA1606C0827E}" presName="sp" presStyleCnt="0"/>
      <dgm:spPr/>
    </dgm:pt>
    <dgm:pt modelId="{83596913-9D2E-4078-97CF-16E64A64FEE2}" type="pres">
      <dgm:prSet presAssocID="{90FC866E-16C7-4BEA-A45A-DD8AEF8BE1B7}" presName="linNode" presStyleCnt="0"/>
      <dgm:spPr/>
    </dgm:pt>
    <dgm:pt modelId="{07F1DCB6-DE04-4015-B49B-E10DBD8E0A1F}" type="pres">
      <dgm:prSet presAssocID="{90FC866E-16C7-4BEA-A45A-DD8AEF8BE1B7}" presName="parentText" presStyleLbl="node1" presStyleIdx="1" presStyleCnt="8">
        <dgm:presLayoutVars>
          <dgm:chMax val="1"/>
          <dgm:bulletEnabled val="1"/>
        </dgm:presLayoutVars>
      </dgm:prSet>
      <dgm:spPr/>
    </dgm:pt>
    <dgm:pt modelId="{ECAFFBB9-2042-4A9A-AA0F-8E9047DEFAC0}" type="pres">
      <dgm:prSet presAssocID="{90FC866E-16C7-4BEA-A45A-DD8AEF8BE1B7}" presName="descendantText" presStyleLbl="alignAccFollowNode1" presStyleIdx="1" presStyleCnt="8">
        <dgm:presLayoutVars>
          <dgm:bulletEnabled val="1"/>
        </dgm:presLayoutVars>
      </dgm:prSet>
      <dgm:spPr/>
    </dgm:pt>
    <dgm:pt modelId="{64084C86-3155-442D-AC85-047066DE9075}" type="pres">
      <dgm:prSet presAssocID="{F6C0C39A-CA6A-4187-9132-893FFA135089}" presName="sp" presStyleCnt="0"/>
      <dgm:spPr/>
    </dgm:pt>
    <dgm:pt modelId="{B1F11227-B061-43D6-A64C-A3AC45FC6639}" type="pres">
      <dgm:prSet presAssocID="{2F0DC370-F427-48F2-9E18-9C4A8E70B14A}" presName="linNode" presStyleCnt="0"/>
      <dgm:spPr/>
    </dgm:pt>
    <dgm:pt modelId="{57EF455D-F2A4-49B8-A3F7-876F46D8BED2}" type="pres">
      <dgm:prSet presAssocID="{2F0DC370-F427-48F2-9E18-9C4A8E70B14A}" presName="parentText" presStyleLbl="node1" presStyleIdx="2" presStyleCnt="8">
        <dgm:presLayoutVars>
          <dgm:chMax val="1"/>
          <dgm:bulletEnabled val="1"/>
        </dgm:presLayoutVars>
      </dgm:prSet>
      <dgm:spPr/>
    </dgm:pt>
    <dgm:pt modelId="{D440B474-E72D-4D87-9208-E93FAB452446}" type="pres">
      <dgm:prSet presAssocID="{2F0DC370-F427-48F2-9E18-9C4A8E70B14A}" presName="descendantText" presStyleLbl="alignAccFollowNode1" presStyleIdx="2" presStyleCnt="8">
        <dgm:presLayoutVars>
          <dgm:bulletEnabled val="1"/>
        </dgm:presLayoutVars>
      </dgm:prSet>
      <dgm:spPr/>
    </dgm:pt>
    <dgm:pt modelId="{705D9A10-D3FB-4F5B-B44C-274AD2AF21E7}" type="pres">
      <dgm:prSet presAssocID="{7B406CAB-0851-47C4-9BDD-217B7E1A105C}" presName="sp" presStyleCnt="0"/>
      <dgm:spPr/>
    </dgm:pt>
    <dgm:pt modelId="{56EABC82-5F1F-4D7A-8199-0C8D55319D4C}" type="pres">
      <dgm:prSet presAssocID="{8130EE55-60E1-49ED-A377-7FB3FBAFB003}" presName="linNode" presStyleCnt="0"/>
      <dgm:spPr/>
    </dgm:pt>
    <dgm:pt modelId="{15D924CE-9059-4D02-A011-4C88E8283042}" type="pres">
      <dgm:prSet presAssocID="{8130EE55-60E1-49ED-A377-7FB3FBAFB003}" presName="parentText" presStyleLbl="node1" presStyleIdx="3" presStyleCnt="8">
        <dgm:presLayoutVars>
          <dgm:chMax val="1"/>
          <dgm:bulletEnabled val="1"/>
        </dgm:presLayoutVars>
      </dgm:prSet>
      <dgm:spPr/>
    </dgm:pt>
    <dgm:pt modelId="{A1DAF6C4-B4E3-433E-BFF5-6A8DBCDFD1BE}" type="pres">
      <dgm:prSet presAssocID="{8130EE55-60E1-49ED-A377-7FB3FBAFB003}" presName="descendantText" presStyleLbl="alignAccFollowNode1" presStyleIdx="3" presStyleCnt="8">
        <dgm:presLayoutVars>
          <dgm:bulletEnabled val="1"/>
        </dgm:presLayoutVars>
      </dgm:prSet>
      <dgm:spPr/>
    </dgm:pt>
    <dgm:pt modelId="{D98D3396-F0CB-45EE-A1ED-F45B12CCC7AB}" type="pres">
      <dgm:prSet presAssocID="{AB06209A-956F-4ECA-9CF8-28C87626579C}" presName="sp" presStyleCnt="0"/>
      <dgm:spPr/>
    </dgm:pt>
    <dgm:pt modelId="{80C1FBB5-5DCF-48D9-BFEB-FC4EF25938A0}" type="pres">
      <dgm:prSet presAssocID="{E40C84A4-0ACD-4636-AE06-19A7E00CE720}" presName="linNode" presStyleCnt="0"/>
      <dgm:spPr/>
    </dgm:pt>
    <dgm:pt modelId="{A8CB8EF0-7707-4D70-8D4C-36B8698A18C9}" type="pres">
      <dgm:prSet presAssocID="{E40C84A4-0ACD-4636-AE06-19A7E00CE720}" presName="parentText" presStyleLbl="node1" presStyleIdx="4" presStyleCnt="8">
        <dgm:presLayoutVars>
          <dgm:chMax val="1"/>
          <dgm:bulletEnabled val="1"/>
        </dgm:presLayoutVars>
      </dgm:prSet>
      <dgm:spPr/>
    </dgm:pt>
    <dgm:pt modelId="{BDE56F59-B60D-485D-B209-505362AD1367}" type="pres">
      <dgm:prSet presAssocID="{E40C84A4-0ACD-4636-AE06-19A7E00CE720}" presName="descendantText" presStyleLbl="alignAccFollowNode1" presStyleIdx="4" presStyleCnt="8">
        <dgm:presLayoutVars>
          <dgm:bulletEnabled val="1"/>
        </dgm:presLayoutVars>
      </dgm:prSet>
      <dgm:spPr/>
    </dgm:pt>
    <dgm:pt modelId="{353539C8-43D4-4FC6-B280-D96A2809F23F}" type="pres">
      <dgm:prSet presAssocID="{F42A6E01-D164-49A7-A5AB-BA32F9C20CD3}" presName="sp" presStyleCnt="0"/>
      <dgm:spPr/>
    </dgm:pt>
    <dgm:pt modelId="{27937563-A9E1-4D69-8BE3-065109C71F7D}" type="pres">
      <dgm:prSet presAssocID="{DE5E144A-C7F2-4F98-B14F-02BDD91C4F06}" presName="linNode" presStyleCnt="0"/>
      <dgm:spPr/>
    </dgm:pt>
    <dgm:pt modelId="{2437C749-7BCD-4C11-95B5-806CB7191ED5}" type="pres">
      <dgm:prSet presAssocID="{DE5E144A-C7F2-4F98-B14F-02BDD91C4F06}" presName="parentText" presStyleLbl="node1" presStyleIdx="5" presStyleCnt="8">
        <dgm:presLayoutVars>
          <dgm:chMax val="1"/>
          <dgm:bulletEnabled val="1"/>
        </dgm:presLayoutVars>
      </dgm:prSet>
      <dgm:spPr/>
    </dgm:pt>
    <dgm:pt modelId="{F07C4E51-9137-481F-B8D7-C358C6FAF90D}" type="pres">
      <dgm:prSet presAssocID="{DE5E144A-C7F2-4F98-B14F-02BDD91C4F06}" presName="descendantText" presStyleLbl="alignAccFollowNode1" presStyleIdx="5" presStyleCnt="8">
        <dgm:presLayoutVars>
          <dgm:bulletEnabled val="1"/>
        </dgm:presLayoutVars>
      </dgm:prSet>
      <dgm:spPr/>
    </dgm:pt>
    <dgm:pt modelId="{E78883E1-F978-4879-94C4-96B92B54BFDC}" type="pres">
      <dgm:prSet presAssocID="{D493CFE1-5002-4059-A372-BE5A7E256504}" presName="sp" presStyleCnt="0"/>
      <dgm:spPr/>
    </dgm:pt>
    <dgm:pt modelId="{09F9D245-84A2-4534-8C99-3D0AFB1918EA}" type="pres">
      <dgm:prSet presAssocID="{4958D63E-E36E-4B1D-8DFB-D11DEFCF6AA0}" presName="linNode" presStyleCnt="0"/>
      <dgm:spPr/>
    </dgm:pt>
    <dgm:pt modelId="{8207B1BB-1719-4D44-8E19-C5E0200FECF0}" type="pres">
      <dgm:prSet presAssocID="{4958D63E-E36E-4B1D-8DFB-D11DEFCF6AA0}" presName="parentText" presStyleLbl="node1" presStyleIdx="6" presStyleCnt="8">
        <dgm:presLayoutVars>
          <dgm:chMax val="1"/>
          <dgm:bulletEnabled val="1"/>
        </dgm:presLayoutVars>
      </dgm:prSet>
      <dgm:spPr/>
    </dgm:pt>
    <dgm:pt modelId="{104362AE-B31C-405A-B184-4D01CC903B0A}" type="pres">
      <dgm:prSet presAssocID="{4958D63E-E36E-4B1D-8DFB-D11DEFCF6AA0}" presName="descendantText" presStyleLbl="alignAccFollowNode1" presStyleIdx="6" presStyleCnt="8">
        <dgm:presLayoutVars>
          <dgm:bulletEnabled val="1"/>
        </dgm:presLayoutVars>
      </dgm:prSet>
      <dgm:spPr/>
    </dgm:pt>
    <dgm:pt modelId="{71F67C26-17DA-4D01-B8CB-03F2505F3EC1}" type="pres">
      <dgm:prSet presAssocID="{7703720E-2BED-4A16-A458-AA5F879E4D06}" presName="sp" presStyleCnt="0"/>
      <dgm:spPr/>
    </dgm:pt>
    <dgm:pt modelId="{FD1CDC6E-4C96-4DCD-B176-9CFE156101B1}" type="pres">
      <dgm:prSet presAssocID="{3920AADD-F84C-44C5-A34E-49F967B94C26}" presName="linNode" presStyleCnt="0"/>
      <dgm:spPr/>
    </dgm:pt>
    <dgm:pt modelId="{FAF4661F-0C76-425B-8717-3E95983CEA3A}" type="pres">
      <dgm:prSet presAssocID="{3920AADD-F84C-44C5-A34E-49F967B94C26}" presName="parentText" presStyleLbl="node1" presStyleIdx="7" presStyleCnt="8">
        <dgm:presLayoutVars>
          <dgm:chMax val="1"/>
          <dgm:bulletEnabled val="1"/>
        </dgm:presLayoutVars>
      </dgm:prSet>
      <dgm:spPr/>
    </dgm:pt>
    <dgm:pt modelId="{82D6F448-19CA-46E8-A70A-DB91C53B4415}" type="pres">
      <dgm:prSet presAssocID="{3920AADD-F84C-44C5-A34E-49F967B94C26}" presName="descendantText" presStyleLbl="alignAccFollowNode1" presStyleIdx="7" presStyleCnt="8">
        <dgm:presLayoutVars>
          <dgm:bulletEnabled val="1"/>
        </dgm:presLayoutVars>
      </dgm:prSet>
      <dgm:spPr/>
    </dgm:pt>
  </dgm:ptLst>
  <dgm:cxnLst>
    <dgm:cxn modelId="{CEC10012-165F-4C56-8298-33A419882B33}" srcId="{FA80FB3A-F09B-4D80-ADB1-14BD83ABC28A}" destId="{E40C84A4-0ACD-4636-AE06-19A7E00CE720}" srcOrd="4" destOrd="0" parTransId="{B2718A48-FAC1-4E72-9783-E69BE4201132}" sibTransId="{F42A6E01-D164-49A7-A5AB-BA32F9C20CD3}"/>
    <dgm:cxn modelId="{BCA1D814-0D34-4665-B3F8-1C0F24F262A2}" srcId="{FA80FB3A-F09B-4D80-ADB1-14BD83ABC28A}" destId="{90FC866E-16C7-4BEA-A45A-DD8AEF8BE1B7}" srcOrd="1" destOrd="0" parTransId="{DAAB5FF2-8F52-4104-8FD8-49F3A6AEBC90}" sibTransId="{F6C0C39A-CA6A-4187-9132-893FFA135089}"/>
    <dgm:cxn modelId="{BC53C719-635F-489C-861F-042CA7111BEA}" type="presOf" srcId="{DE5E144A-C7F2-4F98-B14F-02BDD91C4F06}" destId="{2437C749-7BCD-4C11-95B5-806CB7191ED5}" srcOrd="0" destOrd="0" presId="urn:microsoft.com/office/officeart/2005/8/layout/vList5"/>
    <dgm:cxn modelId="{68034F1E-8089-4DF2-9721-7CE7A48617EA}" type="presOf" srcId="{EF10A4E6-97BA-49DC-A593-77673C3E1BC1}" destId="{ECAFFBB9-2042-4A9A-AA0F-8E9047DEFAC0}" srcOrd="0" destOrd="0" presId="urn:microsoft.com/office/officeart/2005/8/layout/vList5"/>
    <dgm:cxn modelId="{25FB611F-B68D-4C39-9872-7A96A3591FE6}" type="presOf" srcId="{90FC866E-16C7-4BEA-A45A-DD8AEF8BE1B7}" destId="{07F1DCB6-DE04-4015-B49B-E10DBD8E0A1F}" srcOrd="0" destOrd="0" presId="urn:microsoft.com/office/officeart/2005/8/layout/vList5"/>
    <dgm:cxn modelId="{4B597525-F408-4362-B07C-B666FB9A3874}" type="presOf" srcId="{E40C84A4-0ACD-4636-AE06-19A7E00CE720}" destId="{A8CB8EF0-7707-4D70-8D4C-36B8698A18C9}" srcOrd="0" destOrd="0" presId="urn:microsoft.com/office/officeart/2005/8/layout/vList5"/>
    <dgm:cxn modelId="{5424F12A-3FF4-4D18-BF98-7888DF9A2126}" type="presOf" srcId="{8130EE55-60E1-49ED-A377-7FB3FBAFB003}" destId="{15D924CE-9059-4D02-A011-4C88E8283042}" srcOrd="0" destOrd="0" presId="urn:microsoft.com/office/officeart/2005/8/layout/vList5"/>
    <dgm:cxn modelId="{B5274835-E257-4A36-979B-B6E9FCB9D4D8}" type="presOf" srcId="{FA80FB3A-F09B-4D80-ADB1-14BD83ABC28A}" destId="{D643F2ED-314A-4FC3-9285-148622C7359B}" srcOrd="0" destOrd="0" presId="urn:microsoft.com/office/officeart/2005/8/layout/vList5"/>
    <dgm:cxn modelId="{1F5DD935-482F-48E4-8C6B-CBC5B089C608}" srcId="{90FC866E-16C7-4BEA-A45A-DD8AEF8BE1B7}" destId="{EF10A4E6-97BA-49DC-A593-77673C3E1BC1}" srcOrd="0" destOrd="0" parTransId="{8045FB66-ECDC-48FC-BA01-7942F1C13ABB}" sibTransId="{95404719-0C11-4845-BD71-7F76A6455CB8}"/>
    <dgm:cxn modelId="{6A2AF236-63D8-42D7-9B8C-EA07495CE528}" srcId="{FA80FB3A-F09B-4D80-ADB1-14BD83ABC28A}" destId="{8130EE55-60E1-49ED-A377-7FB3FBAFB003}" srcOrd="3" destOrd="0" parTransId="{22F7C920-DD50-496A-B5EE-784F94058B57}" sibTransId="{AB06209A-956F-4ECA-9CF8-28C87626579C}"/>
    <dgm:cxn modelId="{83BD5538-C3BF-4E4F-B17F-43C7C5E1D9E6}" srcId="{0C97F933-705C-4CC4-B87C-C2B51BB81387}" destId="{0A9B097A-6B3B-41FE-83C8-95D3F0CB0AAA}" srcOrd="0" destOrd="0" parTransId="{D3FE6889-7669-4CAF-B726-57330964D9D6}" sibTransId="{FCAA9025-6AF8-4F5C-A50B-6A7F675B9339}"/>
    <dgm:cxn modelId="{C3CB8C39-87FD-40F4-8E22-4A28CB083B1E}" srcId="{FA80FB3A-F09B-4D80-ADB1-14BD83ABC28A}" destId="{3920AADD-F84C-44C5-A34E-49F967B94C26}" srcOrd="7" destOrd="0" parTransId="{094639AF-B1A5-4119-93FE-23878391659E}" sibTransId="{701B1A7F-EC89-44E0-A60A-65BB2CCF6040}"/>
    <dgm:cxn modelId="{7E27493A-22A1-4048-9868-C81BE7C1D0B6}" type="presOf" srcId="{9C8FBD2C-0EAE-45BA-A963-A352070B2363}" destId="{A1DAF6C4-B4E3-433E-BFF5-6A8DBCDFD1BE}" srcOrd="0" destOrd="0" presId="urn:microsoft.com/office/officeart/2005/8/layout/vList5"/>
    <dgm:cxn modelId="{A3AAD53E-3E42-4B9B-843E-4ADCDE8D5604}" type="presOf" srcId="{13BC18D8-A4C2-4305-BF5E-F43CFA059124}" destId="{104362AE-B31C-405A-B184-4D01CC903B0A}" srcOrd="0" destOrd="0" presId="urn:microsoft.com/office/officeart/2005/8/layout/vList5"/>
    <dgm:cxn modelId="{054E7567-963E-4B7A-BB35-B07E9630937A}" type="presOf" srcId="{0C97F933-705C-4CC4-B87C-C2B51BB81387}" destId="{0E16DF9C-DE71-436E-9E19-42E4A523F5C2}" srcOrd="0" destOrd="0" presId="urn:microsoft.com/office/officeart/2005/8/layout/vList5"/>
    <dgm:cxn modelId="{5FC4B16C-E0CC-49C8-9CDB-6136E800CC63}" srcId="{FA80FB3A-F09B-4D80-ADB1-14BD83ABC28A}" destId="{DE5E144A-C7F2-4F98-B14F-02BDD91C4F06}" srcOrd="5" destOrd="0" parTransId="{A60F4276-3F54-449E-B995-B465BBEE6A49}" sibTransId="{D493CFE1-5002-4059-A372-BE5A7E256504}"/>
    <dgm:cxn modelId="{2AF0FF4C-C42F-444B-B29A-38676CE0DAA9}" srcId="{4958D63E-E36E-4B1D-8DFB-D11DEFCF6AA0}" destId="{13BC18D8-A4C2-4305-BF5E-F43CFA059124}" srcOrd="0" destOrd="0" parTransId="{E9D30E17-A322-4A14-ABF4-12C6AAA8D0DE}" sibTransId="{0E83A3B0-05E1-4955-90AA-990ECBDC088E}"/>
    <dgm:cxn modelId="{CE5B2974-C6EF-40AE-9019-C06C36031B2B}" type="presOf" srcId="{2F0DC370-F427-48F2-9E18-9C4A8E70B14A}" destId="{57EF455D-F2A4-49B8-A3F7-876F46D8BED2}" srcOrd="0" destOrd="0" presId="urn:microsoft.com/office/officeart/2005/8/layout/vList5"/>
    <dgm:cxn modelId="{2F967995-848B-4868-8432-0FA053FA387E}" srcId="{3920AADD-F84C-44C5-A34E-49F967B94C26}" destId="{17E3606E-7F0B-4B01-BDEE-72A020DB0581}" srcOrd="0" destOrd="0" parTransId="{17F42950-9489-45C2-8CBD-8282F73DC043}" sibTransId="{186C3004-F0AF-4670-A96F-36D8E0117C13}"/>
    <dgm:cxn modelId="{8BD53B99-FCA6-4E46-97D4-EC05BBD5C87E}" type="presOf" srcId="{880DC748-6AF8-4C9B-92BF-737795C7BCAD}" destId="{BDE56F59-B60D-485D-B209-505362AD1367}" srcOrd="0" destOrd="0" presId="urn:microsoft.com/office/officeart/2005/8/layout/vList5"/>
    <dgm:cxn modelId="{7B8D0FA5-D4F0-40D8-8B0C-43FEA8C388E8}" srcId="{E40C84A4-0ACD-4636-AE06-19A7E00CE720}" destId="{880DC748-6AF8-4C9B-92BF-737795C7BCAD}" srcOrd="0" destOrd="0" parTransId="{95CC7B7A-B23A-43B9-B5AC-2221CD028B8C}" sibTransId="{6C50416F-D6CD-4DFC-AB41-693CAE95D2A2}"/>
    <dgm:cxn modelId="{41651BAA-D329-4AE0-B124-33DDB0A94A62}" type="presOf" srcId="{802E41C4-3406-4F5C-879C-BADB8F03BC6F}" destId="{D440B474-E72D-4D87-9208-E93FAB452446}" srcOrd="0" destOrd="0" presId="urn:microsoft.com/office/officeart/2005/8/layout/vList5"/>
    <dgm:cxn modelId="{CAD8F9AD-6113-433F-9978-93628BA3FEF3}" srcId="{FA80FB3A-F09B-4D80-ADB1-14BD83ABC28A}" destId="{2F0DC370-F427-48F2-9E18-9C4A8E70B14A}" srcOrd="2" destOrd="0" parTransId="{4EC3ECC5-6FD4-40C9-A781-355AED6E8850}" sibTransId="{7B406CAB-0851-47C4-9BDD-217B7E1A105C}"/>
    <dgm:cxn modelId="{971FFAB0-2237-46B9-8B97-92B3A9BF9BC0}" type="presOf" srcId="{0A9B097A-6B3B-41FE-83C8-95D3F0CB0AAA}" destId="{94E76BFB-60E2-4A7F-BACE-334CF0C16394}" srcOrd="0" destOrd="0" presId="urn:microsoft.com/office/officeart/2005/8/layout/vList5"/>
    <dgm:cxn modelId="{9B67B0B2-B70A-43CA-A468-EE48299E045F}" type="presOf" srcId="{3920AADD-F84C-44C5-A34E-49F967B94C26}" destId="{FAF4661F-0C76-425B-8717-3E95983CEA3A}" srcOrd="0" destOrd="0" presId="urn:microsoft.com/office/officeart/2005/8/layout/vList5"/>
    <dgm:cxn modelId="{D78C8AB5-7FD7-4D8E-B2F3-540E251CEE89}" type="presOf" srcId="{600A9791-F344-4EA6-9DA7-24D5A68EBE6A}" destId="{F07C4E51-9137-481F-B8D7-C358C6FAF90D}" srcOrd="0" destOrd="0" presId="urn:microsoft.com/office/officeart/2005/8/layout/vList5"/>
    <dgm:cxn modelId="{045867C0-A198-47D8-AFE6-973EB4C75743}" srcId="{FA80FB3A-F09B-4D80-ADB1-14BD83ABC28A}" destId="{0C97F933-705C-4CC4-B87C-C2B51BB81387}" srcOrd="0" destOrd="0" parTransId="{254D0A66-B662-49AA-9638-F272B45A70FC}" sibTransId="{21D8B172-A41F-4936-82B3-AA1606C0827E}"/>
    <dgm:cxn modelId="{DAE361C5-FB95-430B-817D-D1A74A003FA7}" type="presOf" srcId="{4958D63E-E36E-4B1D-8DFB-D11DEFCF6AA0}" destId="{8207B1BB-1719-4D44-8E19-C5E0200FECF0}" srcOrd="0" destOrd="0" presId="urn:microsoft.com/office/officeart/2005/8/layout/vList5"/>
    <dgm:cxn modelId="{9B7C0BC9-0C98-4BB5-A1B6-7ED6DFD4B385}" srcId="{2F0DC370-F427-48F2-9E18-9C4A8E70B14A}" destId="{802E41C4-3406-4F5C-879C-BADB8F03BC6F}" srcOrd="0" destOrd="0" parTransId="{4F575A81-62AF-4EC8-9FA2-DB3CF0B2EC7B}" sibTransId="{5B6752DC-C596-42E8-80F2-74D033C9BFA2}"/>
    <dgm:cxn modelId="{36C813CC-B775-4789-A7DD-3543A347AA70}" srcId="{FA80FB3A-F09B-4D80-ADB1-14BD83ABC28A}" destId="{4958D63E-E36E-4B1D-8DFB-D11DEFCF6AA0}" srcOrd="6" destOrd="0" parTransId="{64F335F0-1701-4754-A225-1F2A26B3AAC8}" sibTransId="{7703720E-2BED-4A16-A458-AA5F879E4D06}"/>
    <dgm:cxn modelId="{58BFE4EB-8633-453C-B0E8-8E5C99C246AF}" srcId="{8130EE55-60E1-49ED-A377-7FB3FBAFB003}" destId="{9C8FBD2C-0EAE-45BA-A963-A352070B2363}" srcOrd="0" destOrd="0" parTransId="{BBE02FDE-73E2-44D7-88AA-1B9D298F5B2A}" sibTransId="{9D33A839-4A83-44DE-85E6-B039047F2174}"/>
    <dgm:cxn modelId="{A9C9F9F7-4FD1-4C5A-A58B-7BAB1ADB3936}" srcId="{DE5E144A-C7F2-4F98-B14F-02BDD91C4F06}" destId="{600A9791-F344-4EA6-9DA7-24D5A68EBE6A}" srcOrd="0" destOrd="0" parTransId="{E2EE3BB2-6611-447F-B19C-C5E4E825CA4B}" sibTransId="{EE8488B0-1E8C-41A5-900D-FA3DD0568B45}"/>
    <dgm:cxn modelId="{9E3599FC-C60E-4CC0-B55E-4B3C7264169A}" type="presOf" srcId="{17E3606E-7F0B-4B01-BDEE-72A020DB0581}" destId="{82D6F448-19CA-46E8-A70A-DB91C53B4415}" srcOrd="0" destOrd="0" presId="urn:microsoft.com/office/officeart/2005/8/layout/vList5"/>
    <dgm:cxn modelId="{5C9B85AA-ACD6-413F-B62F-C1AE465EC887}" type="presParOf" srcId="{D643F2ED-314A-4FC3-9285-148622C7359B}" destId="{7B47999A-6263-44AC-8104-048068C53B7F}" srcOrd="0" destOrd="0" presId="urn:microsoft.com/office/officeart/2005/8/layout/vList5"/>
    <dgm:cxn modelId="{70E0DE2A-C848-4C52-A59E-C4E4FB7E436E}" type="presParOf" srcId="{7B47999A-6263-44AC-8104-048068C53B7F}" destId="{0E16DF9C-DE71-436E-9E19-42E4A523F5C2}" srcOrd="0" destOrd="0" presId="urn:microsoft.com/office/officeart/2005/8/layout/vList5"/>
    <dgm:cxn modelId="{ACBADD2A-CEA6-4594-B352-21F2F943E77D}" type="presParOf" srcId="{7B47999A-6263-44AC-8104-048068C53B7F}" destId="{94E76BFB-60E2-4A7F-BACE-334CF0C16394}" srcOrd="1" destOrd="0" presId="urn:microsoft.com/office/officeart/2005/8/layout/vList5"/>
    <dgm:cxn modelId="{59B5F484-619E-4CCF-B844-5D3EC3996F68}" type="presParOf" srcId="{D643F2ED-314A-4FC3-9285-148622C7359B}" destId="{7989B4C8-377B-45FE-83F2-CA409E7400EF}" srcOrd="1" destOrd="0" presId="urn:microsoft.com/office/officeart/2005/8/layout/vList5"/>
    <dgm:cxn modelId="{A386F413-F49B-4144-BD50-B7D23DCD2057}" type="presParOf" srcId="{D643F2ED-314A-4FC3-9285-148622C7359B}" destId="{83596913-9D2E-4078-97CF-16E64A64FEE2}" srcOrd="2" destOrd="0" presId="urn:microsoft.com/office/officeart/2005/8/layout/vList5"/>
    <dgm:cxn modelId="{C402DB0D-7487-4A62-A41C-BFF7E8E9F965}" type="presParOf" srcId="{83596913-9D2E-4078-97CF-16E64A64FEE2}" destId="{07F1DCB6-DE04-4015-B49B-E10DBD8E0A1F}" srcOrd="0" destOrd="0" presId="urn:microsoft.com/office/officeart/2005/8/layout/vList5"/>
    <dgm:cxn modelId="{5625E418-0040-4FFD-9793-DECF2FC2B6C9}" type="presParOf" srcId="{83596913-9D2E-4078-97CF-16E64A64FEE2}" destId="{ECAFFBB9-2042-4A9A-AA0F-8E9047DEFAC0}" srcOrd="1" destOrd="0" presId="urn:microsoft.com/office/officeart/2005/8/layout/vList5"/>
    <dgm:cxn modelId="{45CF4D1D-F670-413D-9C54-056C13C17CE0}" type="presParOf" srcId="{D643F2ED-314A-4FC3-9285-148622C7359B}" destId="{64084C86-3155-442D-AC85-047066DE9075}" srcOrd="3" destOrd="0" presId="urn:microsoft.com/office/officeart/2005/8/layout/vList5"/>
    <dgm:cxn modelId="{CCA31893-5369-4E5D-8FC1-BB0EB19BFE4A}" type="presParOf" srcId="{D643F2ED-314A-4FC3-9285-148622C7359B}" destId="{B1F11227-B061-43D6-A64C-A3AC45FC6639}" srcOrd="4" destOrd="0" presId="urn:microsoft.com/office/officeart/2005/8/layout/vList5"/>
    <dgm:cxn modelId="{F455081D-7F9D-4D72-8458-68FE5D1ED911}" type="presParOf" srcId="{B1F11227-B061-43D6-A64C-A3AC45FC6639}" destId="{57EF455D-F2A4-49B8-A3F7-876F46D8BED2}" srcOrd="0" destOrd="0" presId="urn:microsoft.com/office/officeart/2005/8/layout/vList5"/>
    <dgm:cxn modelId="{EE7AE912-3311-4A51-8813-1A353F39EB0A}" type="presParOf" srcId="{B1F11227-B061-43D6-A64C-A3AC45FC6639}" destId="{D440B474-E72D-4D87-9208-E93FAB452446}" srcOrd="1" destOrd="0" presId="urn:microsoft.com/office/officeart/2005/8/layout/vList5"/>
    <dgm:cxn modelId="{42740B5E-DBD2-41CE-A702-7185B7687357}" type="presParOf" srcId="{D643F2ED-314A-4FC3-9285-148622C7359B}" destId="{705D9A10-D3FB-4F5B-B44C-274AD2AF21E7}" srcOrd="5" destOrd="0" presId="urn:microsoft.com/office/officeart/2005/8/layout/vList5"/>
    <dgm:cxn modelId="{698A57CF-A31E-4733-B641-CB50031F0DF3}" type="presParOf" srcId="{D643F2ED-314A-4FC3-9285-148622C7359B}" destId="{56EABC82-5F1F-4D7A-8199-0C8D55319D4C}" srcOrd="6" destOrd="0" presId="urn:microsoft.com/office/officeart/2005/8/layout/vList5"/>
    <dgm:cxn modelId="{D3BFFA33-34B0-4647-941A-78E8AEEA86AB}" type="presParOf" srcId="{56EABC82-5F1F-4D7A-8199-0C8D55319D4C}" destId="{15D924CE-9059-4D02-A011-4C88E8283042}" srcOrd="0" destOrd="0" presId="urn:microsoft.com/office/officeart/2005/8/layout/vList5"/>
    <dgm:cxn modelId="{811E46D4-B92A-4F8B-B7E0-C4515052B851}" type="presParOf" srcId="{56EABC82-5F1F-4D7A-8199-0C8D55319D4C}" destId="{A1DAF6C4-B4E3-433E-BFF5-6A8DBCDFD1BE}" srcOrd="1" destOrd="0" presId="urn:microsoft.com/office/officeart/2005/8/layout/vList5"/>
    <dgm:cxn modelId="{2845EB0F-B6C3-4EAF-8103-FDEC1706E173}" type="presParOf" srcId="{D643F2ED-314A-4FC3-9285-148622C7359B}" destId="{D98D3396-F0CB-45EE-A1ED-F45B12CCC7AB}" srcOrd="7" destOrd="0" presId="urn:microsoft.com/office/officeart/2005/8/layout/vList5"/>
    <dgm:cxn modelId="{3A97ECC6-0873-4387-8CF2-C7928E608536}" type="presParOf" srcId="{D643F2ED-314A-4FC3-9285-148622C7359B}" destId="{80C1FBB5-5DCF-48D9-BFEB-FC4EF25938A0}" srcOrd="8" destOrd="0" presId="urn:microsoft.com/office/officeart/2005/8/layout/vList5"/>
    <dgm:cxn modelId="{3AC5845C-37DA-4F17-8E73-F8AD37F0DBF7}" type="presParOf" srcId="{80C1FBB5-5DCF-48D9-BFEB-FC4EF25938A0}" destId="{A8CB8EF0-7707-4D70-8D4C-36B8698A18C9}" srcOrd="0" destOrd="0" presId="urn:microsoft.com/office/officeart/2005/8/layout/vList5"/>
    <dgm:cxn modelId="{85827EE1-5C83-437C-9290-B3296E1565CC}" type="presParOf" srcId="{80C1FBB5-5DCF-48D9-BFEB-FC4EF25938A0}" destId="{BDE56F59-B60D-485D-B209-505362AD1367}" srcOrd="1" destOrd="0" presId="urn:microsoft.com/office/officeart/2005/8/layout/vList5"/>
    <dgm:cxn modelId="{F09C31BA-A9B8-459A-B4D8-8E61656AD059}" type="presParOf" srcId="{D643F2ED-314A-4FC3-9285-148622C7359B}" destId="{353539C8-43D4-4FC6-B280-D96A2809F23F}" srcOrd="9" destOrd="0" presId="urn:microsoft.com/office/officeart/2005/8/layout/vList5"/>
    <dgm:cxn modelId="{14A7FF8E-B4FF-4099-A29F-79C27F3EDBEA}" type="presParOf" srcId="{D643F2ED-314A-4FC3-9285-148622C7359B}" destId="{27937563-A9E1-4D69-8BE3-065109C71F7D}" srcOrd="10" destOrd="0" presId="urn:microsoft.com/office/officeart/2005/8/layout/vList5"/>
    <dgm:cxn modelId="{30AB7A5C-FBAD-4329-AAFF-20D10AAD0425}" type="presParOf" srcId="{27937563-A9E1-4D69-8BE3-065109C71F7D}" destId="{2437C749-7BCD-4C11-95B5-806CB7191ED5}" srcOrd="0" destOrd="0" presId="urn:microsoft.com/office/officeart/2005/8/layout/vList5"/>
    <dgm:cxn modelId="{ED1E307E-E9EE-47D3-942D-4B548F05FC73}" type="presParOf" srcId="{27937563-A9E1-4D69-8BE3-065109C71F7D}" destId="{F07C4E51-9137-481F-B8D7-C358C6FAF90D}" srcOrd="1" destOrd="0" presId="urn:microsoft.com/office/officeart/2005/8/layout/vList5"/>
    <dgm:cxn modelId="{C367C7A0-443D-4ACB-AF5C-6D049E2DEFC6}" type="presParOf" srcId="{D643F2ED-314A-4FC3-9285-148622C7359B}" destId="{E78883E1-F978-4879-94C4-96B92B54BFDC}" srcOrd="11" destOrd="0" presId="urn:microsoft.com/office/officeart/2005/8/layout/vList5"/>
    <dgm:cxn modelId="{A3EE559D-2D46-42A0-BBBE-C1140059C8CB}" type="presParOf" srcId="{D643F2ED-314A-4FC3-9285-148622C7359B}" destId="{09F9D245-84A2-4534-8C99-3D0AFB1918EA}" srcOrd="12" destOrd="0" presId="urn:microsoft.com/office/officeart/2005/8/layout/vList5"/>
    <dgm:cxn modelId="{B70AEAEB-C6EB-444C-93AE-56A667F12007}" type="presParOf" srcId="{09F9D245-84A2-4534-8C99-3D0AFB1918EA}" destId="{8207B1BB-1719-4D44-8E19-C5E0200FECF0}" srcOrd="0" destOrd="0" presId="urn:microsoft.com/office/officeart/2005/8/layout/vList5"/>
    <dgm:cxn modelId="{67882FCB-F6B4-41A0-B468-3E95993F7D8F}" type="presParOf" srcId="{09F9D245-84A2-4534-8C99-3D0AFB1918EA}" destId="{104362AE-B31C-405A-B184-4D01CC903B0A}" srcOrd="1" destOrd="0" presId="urn:microsoft.com/office/officeart/2005/8/layout/vList5"/>
    <dgm:cxn modelId="{BBA221CC-1CA3-4BC1-B70B-650043AB22B2}" type="presParOf" srcId="{D643F2ED-314A-4FC3-9285-148622C7359B}" destId="{71F67C26-17DA-4D01-B8CB-03F2505F3EC1}" srcOrd="13" destOrd="0" presId="urn:microsoft.com/office/officeart/2005/8/layout/vList5"/>
    <dgm:cxn modelId="{383016DF-5120-4F15-A896-E3D11AECA26B}" type="presParOf" srcId="{D643F2ED-314A-4FC3-9285-148622C7359B}" destId="{FD1CDC6E-4C96-4DCD-B176-9CFE156101B1}" srcOrd="14" destOrd="0" presId="urn:microsoft.com/office/officeart/2005/8/layout/vList5"/>
    <dgm:cxn modelId="{D1D7F413-C43D-4C44-A1F6-1A952BADF153}" type="presParOf" srcId="{FD1CDC6E-4C96-4DCD-B176-9CFE156101B1}" destId="{FAF4661F-0C76-425B-8717-3E95983CEA3A}" srcOrd="0" destOrd="0" presId="urn:microsoft.com/office/officeart/2005/8/layout/vList5"/>
    <dgm:cxn modelId="{534B91C9-F700-4B14-BAAC-734D145B25B2}" type="presParOf" srcId="{FD1CDC6E-4C96-4DCD-B176-9CFE156101B1}" destId="{82D6F448-19CA-46E8-A70A-DB91C53B441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7DF7E3-2CEE-4094-8A37-EC784A93607C}"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9174D2CE-E6E1-43D4-908B-E86044969D77}">
      <dgm:prSet/>
      <dgm:spPr/>
      <dgm:t>
        <a:bodyPr/>
        <a:lstStyle/>
        <a:p>
          <a:r>
            <a:rPr lang="en-IN"/>
            <a:t>Bias</a:t>
          </a:r>
          <a:endParaRPr lang="en-US"/>
        </a:p>
      </dgm:t>
    </dgm:pt>
    <dgm:pt modelId="{57639DD9-40EA-4C5A-8A84-80DE602F9FD1}" type="parTrans" cxnId="{C87B2600-3E74-4B4D-87E8-FE4AE636D01B}">
      <dgm:prSet/>
      <dgm:spPr/>
      <dgm:t>
        <a:bodyPr/>
        <a:lstStyle/>
        <a:p>
          <a:endParaRPr lang="en-US"/>
        </a:p>
      </dgm:t>
    </dgm:pt>
    <dgm:pt modelId="{FE4540F8-ED68-4EA6-B919-23A06D68F840}" type="sibTrans" cxnId="{C87B2600-3E74-4B4D-87E8-FE4AE636D01B}">
      <dgm:prSet/>
      <dgm:spPr/>
      <dgm:t>
        <a:bodyPr/>
        <a:lstStyle/>
        <a:p>
          <a:endParaRPr lang="en-US"/>
        </a:p>
      </dgm:t>
    </dgm:pt>
    <dgm:pt modelId="{7E46DA81-A278-4BA2-A341-A59B33C57E39}">
      <dgm:prSet/>
      <dgm:spPr/>
      <dgm:t>
        <a:bodyPr/>
        <a:lstStyle/>
        <a:p>
          <a:r>
            <a:rPr lang="en-US"/>
            <a:t>human cognitive bias, societal bias </a:t>
          </a:r>
        </a:p>
      </dgm:t>
    </dgm:pt>
    <dgm:pt modelId="{2BDE7C31-9FF2-4FBC-AA19-51BBA94BDCDB}" type="parTrans" cxnId="{456EB469-6CF7-4EA5-93B9-2F4BA581E8FD}">
      <dgm:prSet/>
      <dgm:spPr/>
      <dgm:t>
        <a:bodyPr/>
        <a:lstStyle/>
        <a:p>
          <a:endParaRPr lang="en-US"/>
        </a:p>
      </dgm:t>
    </dgm:pt>
    <dgm:pt modelId="{B0AFD566-4164-4B2C-8F8D-A0E608513060}" type="sibTrans" cxnId="{456EB469-6CF7-4EA5-93B9-2F4BA581E8FD}">
      <dgm:prSet/>
      <dgm:spPr/>
      <dgm:t>
        <a:bodyPr/>
        <a:lstStyle/>
        <a:p>
          <a:endParaRPr lang="en-US"/>
        </a:p>
      </dgm:t>
    </dgm:pt>
    <dgm:pt modelId="{1E78550B-9E6B-4EB5-BC34-8FD206915D2A}">
      <dgm:prSet/>
      <dgm:spPr/>
      <dgm:t>
        <a:bodyPr/>
        <a:lstStyle/>
        <a:p>
          <a:r>
            <a:rPr lang="en-US"/>
            <a:t>selection bias, </a:t>
          </a:r>
        </a:p>
      </dgm:t>
    </dgm:pt>
    <dgm:pt modelId="{CDD6CA16-1B36-4AA1-86D9-801A0F632C20}" type="parTrans" cxnId="{5367CDBF-4ABA-4D13-AFC0-C3AEA1BA8E2B}">
      <dgm:prSet/>
      <dgm:spPr/>
      <dgm:t>
        <a:bodyPr/>
        <a:lstStyle/>
        <a:p>
          <a:endParaRPr lang="en-US"/>
        </a:p>
      </dgm:t>
    </dgm:pt>
    <dgm:pt modelId="{E193A903-233F-48AA-8AE1-0E69F22F4CAE}" type="sibTrans" cxnId="{5367CDBF-4ABA-4D13-AFC0-C3AEA1BA8E2B}">
      <dgm:prSet/>
      <dgm:spPr/>
      <dgm:t>
        <a:bodyPr/>
        <a:lstStyle/>
        <a:p>
          <a:endParaRPr lang="en-US"/>
        </a:p>
      </dgm:t>
    </dgm:pt>
    <dgm:pt modelId="{B3D47DF1-A13A-43B4-8882-635B67E05FD2}">
      <dgm:prSet/>
      <dgm:spPr/>
      <dgm:t>
        <a:bodyPr/>
        <a:lstStyle/>
        <a:p>
          <a:r>
            <a:rPr lang="en-US"/>
            <a:t>sampling bias, </a:t>
          </a:r>
        </a:p>
      </dgm:t>
    </dgm:pt>
    <dgm:pt modelId="{FA737787-0E87-4557-9FB5-93E383588082}" type="parTrans" cxnId="{90554342-47F8-4B2D-8ED3-DC13D05B3CA2}">
      <dgm:prSet/>
      <dgm:spPr/>
      <dgm:t>
        <a:bodyPr/>
        <a:lstStyle/>
        <a:p>
          <a:endParaRPr lang="en-US"/>
        </a:p>
      </dgm:t>
    </dgm:pt>
    <dgm:pt modelId="{2DBD349F-D0A7-4DE2-949B-5A212A5CE180}" type="sibTrans" cxnId="{90554342-47F8-4B2D-8ED3-DC13D05B3CA2}">
      <dgm:prSet/>
      <dgm:spPr/>
      <dgm:t>
        <a:bodyPr/>
        <a:lstStyle/>
        <a:p>
          <a:endParaRPr lang="en-US"/>
        </a:p>
      </dgm:t>
    </dgm:pt>
    <dgm:pt modelId="{79C3FBBD-9275-49C6-9631-98A66741A8FB}">
      <dgm:prSet/>
      <dgm:spPr/>
      <dgm:t>
        <a:bodyPr/>
        <a:lstStyle/>
        <a:p>
          <a:r>
            <a:rPr lang="en-US"/>
            <a:t>technical errors</a:t>
          </a:r>
        </a:p>
      </dgm:t>
    </dgm:pt>
    <dgm:pt modelId="{C21E12EC-EDCE-4080-85E5-2A7249C199D5}" type="parTrans" cxnId="{6DBE4A98-8279-4456-81EC-FBE1E30A6B11}">
      <dgm:prSet/>
      <dgm:spPr/>
      <dgm:t>
        <a:bodyPr/>
        <a:lstStyle/>
        <a:p>
          <a:endParaRPr lang="en-US"/>
        </a:p>
      </dgm:t>
    </dgm:pt>
    <dgm:pt modelId="{409A5C14-359B-4A32-AA23-7194043BB450}" type="sibTrans" cxnId="{6DBE4A98-8279-4456-81EC-FBE1E30A6B11}">
      <dgm:prSet/>
      <dgm:spPr/>
      <dgm:t>
        <a:bodyPr/>
        <a:lstStyle/>
        <a:p>
          <a:endParaRPr lang="en-US"/>
        </a:p>
      </dgm:t>
    </dgm:pt>
    <dgm:pt modelId="{CAB06FC6-FAF3-438B-B3DA-4E1A9C9EE1FE}">
      <dgm:prSet/>
      <dgm:spPr/>
      <dgm:t>
        <a:bodyPr/>
        <a:lstStyle/>
        <a:p>
          <a:r>
            <a:rPr lang="en-IN"/>
            <a:t>AI specific security threats</a:t>
          </a:r>
          <a:endParaRPr lang="en-US"/>
        </a:p>
      </dgm:t>
    </dgm:pt>
    <dgm:pt modelId="{55CBDD24-7C8F-4349-936B-B0B2B1C2E012}" type="parTrans" cxnId="{8F81B800-61DD-406F-AB88-BEA55A3C2A1F}">
      <dgm:prSet/>
      <dgm:spPr/>
      <dgm:t>
        <a:bodyPr/>
        <a:lstStyle/>
        <a:p>
          <a:endParaRPr lang="en-US"/>
        </a:p>
      </dgm:t>
    </dgm:pt>
    <dgm:pt modelId="{3DE287F0-DA77-495E-B572-8A2F3916C8F6}" type="sibTrans" cxnId="{8F81B800-61DD-406F-AB88-BEA55A3C2A1F}">
      <dgm:prSet/>
      <dgm:spPr/>
      <dgm:t>
        <a:bodyPr/>
        <a:lstStyle/>
        <a:p>
          <a:endParaRPr lang="en-US"/>
        </a:p>
      </dgm:t>
    </dgm:pt>
    <dgm:pt modelId="{7A9ABEAB-00D6-4C58-B543-49C061A00547}">
      <dgm:prSet/>
      <dgm:spPr/>
      <dgm:t>
        <a:bodyPr/>
        <a:lstStyle/>
        <a:p>
          <a:r>
            <a:rPr lang="en-IN"/>
            <a:t>data poisoning </a:t>
          </a:r>
          <a:endParaRPr lang="en-US"/>
        </a:p>
      </dgm:t>
    </dgm:pt>
    <dgm:pt modelId="{FD8BB10B-DEAC-4DFA-BE18-D5FBFD1D8577}" type="parTrans" cxnId="{B7890F2C-79EE-4603-ACA1-5F1F21C101EB}">
      <dgm:prSet/>
      <dgm:spPr/>
      <dgm:t>
        <a:bodyPr/>
        <a:lstStyle/>
        <a:p>
          <a:endParaRPr lang="en-US"/>
        </a:p>
      </dgm:t>
    </dgm:pt>
    <dgm:pt modelId="{6E3A465D-9502-4689-8D58-E5E62577A753}" type="sibTrans" cxnId="{B7890F2C-79EE-4603-ACA1-5F1F21C101EB}">
      <dgm:prSet/>
      <dgm:spPr/>
      <dgm:t>
        <a:bodyPr/>
        <a:lstStyle/>
        <a:p>
          <a:endParaRPr lang="en-US"/>
        </a:p>
      </dgm:t>
    </dgm:pt>
    <dgm:pt modelId="{A3233D27-0AC7-44D7-A066-8D7AB981FA99}">
      <dgm:prSet/>
      <dgm:spPr/>
      <dgm:t>
        <a:bodyPr/>
        <a:lstStyle/>
        <a:p>
          <a:r>
            <a:rPr lang="en-IN"/>
            <a:t>adversarial attacks </a:t>
          </a:r>
          <a:endParaRPr lang="en-US"/>
        </a:p>
      </dgm:t>
    </dgm:pt>
    <dgm:pt modelId="{A48286C7-D6E6-41FC-AA73-39ABE209EA01}" type="parTrans" cxnId="{96210286-31A4-419D-9EA3-3C86C4232682}">
      <dgm:prSet/>
      <dgm:spPr/>
      <dgm:t>
        <a:bodyPr/>
        <a:lstStyle/>
        <a:p>
          <a:endParaRPr lang="en-US"/>
        </a:p>
      </dgm:t>
    </dgm:pt>
    <dgm:pt modelId="{A3327A36-C949-41A4-88CD-667F34E632CF}" type="sibTrans" cxnId="{96210286-31A4-419D-9EA3-3C86C4232682}">
      <dgm:prSet/>
      <dgm:spPr/>
      <dgm:t>
        <a:bodyPr/>
        <a:lstStyle/>
        <a:p>
          <a:endParaRPr lang="en-US"/>
        </a:p>
      </dgm:t>
    </dgm:pt>
    <dgm:pt modelId="{F984357B-29D5-4B58-951B-E3BB0B4684C9}">
      <dgm:prSet/>
      <dgm:spPr/>
      <dgm:t>
        <a:bodyPr/>
        <a:lstStyle/>
        <a:p>
          <a:r>
            <a:rPr lang="en-IN"/>
            <a:t>model stealing</a:t>
          </a:r>
          <a:endParaRPr lang="en-US"/>
        </a:p>
      </dgm:t>
    </dgm:pt>
    <dgm:pt modelId="{CDAC01A6-8088-42CE-926B-A491FEB39121}" type="parTrans" cxnId="{1BB97826-E089-41F0-80AA-691A409FF52B}">
      <dgm:prSet/>
      <dgm:spPr/>
      <dgm:t>
        <a:bodyPr/>
        <a:lstStyle/>
        <a:p>
          <a:endParaRPr lang="en-US"/>
        </a:p>
      </dgm:t>
    </dgm:pt>
    <dgm:pt modelId="{CDCBEC80-CE9A-45A2-AD48-B0990DCD598B}" type="sibTrans" cxnId="{1BB97826-E089-41F0-80AA-691A409FF52B}">
      <dgm:prSet/>
      <dgm:spPr/>
      <dgm:t>
        <a:bodyPr/>
        <a:lstStyle/>
        <a:p>
          <a:endParaRPr lang="en-US"/>
        </a:p>
      </dgm:t>
    </dgm:pt>
    <dgm:pt modelId="{5271E371-CBC5-42D8-85CF-3583B3A12E96}">
      <dgm:prSet/>
      <dgm:spPr/>
      <dgm:t>
        <a:bodyPr/>
        <a:lstStyle/>
        <a:p>
          <a:r>
            <a:rPr lang="en-IN"/>
            <a:t>AI specific privacy threats</a:t>
          </a:r>
          <a:endParaRPr lang="en-US"/>
        </a:p>
      </dgm:t>
    </dgm:pt>
    <dgm:pt modelId="{19E188B6-4F9A-4783-8BBC-5A7430ABA816}" type="parTrans" cxnId="{ED346FCA-ADEC-47D6-B93D-1B7AFD6B29B3}">
      <dgm:prSet/>
      <dgm:spPr/>
      <dgm:t>
        <a:bodyPr/>
        <a:lstStyle/>
        <a:p>
          <a:endParaRPr lang="en-US"/>
        </a:p>
      </dgm:t>
    </dgm:pt>
    <dgm:pt modelId="{A51335AA-0BFC-422B-9022-939F5038B823}" type="sibTrans" cxnId="{ED346FCA-ADEC-47D6-B93D-1B7AFD6B29B3}">
      <dgm:prSet/>
      <dgm:spPr/>
      <dgm:t>
        <a:bodyPr/>
        <a:lstStyle/>
        <a:p>
          <a:endParaRPr lang="en-US"/>
        </a:p>
      </dgm:t>
    </dgm:pt>
    <dgm:pt modelId="{39E20223-8DAB-4FB4-B472-76F28B9F3DCF}">
      <dgm:prSet/>
      <dgm:spPr/>
      <dgm:t>
        <a:bodyPr/>
        <a:lstStyle/>
        <a:p>
          <a:r>
            <a:rPr lang="en-IN"/>
            <a:t>During Data acquisition</a:t>
          </a:r>
          <a:endParaRPr lang="en-US"/>
        </a:p>
      </dgm:t>
    </dgm:pt>
    <dgm:pt modelId="{8563B05D-77F5-4A3F-A87C-F57C8A6F6AAD}" type="parTrans" cxnId="{6DC6ABE7-2445-40C3-B367-6671B04BF9C7}">
      <dgm:prSet/>
      <dgm:spPr/>
      <dgm:t>
        <a:bodyPr/>
        <a:lstStyle/>
        <a:p>
          <a:endParaRPr lang="en-US"/>
        </a:p>
      </dgm:t>
    </dgm:pt>
    <dgm:pt modelId="{B40A326A-75E9-4E07-827A-03C96BF950F7}" type="sibTrans" cxnId="{6DC6ABE7-2445-40C3-B367-6671B04BF9C7}">
      <dgm:prSet/>
      <dgm:spPr/>
      <dgm:t>
        <a:bodyPr/>
        <a:lstStyle/>
        <a:p>
          <a:endParaRPr lang="en-US"/>
        </a:p>
      </dgm:t>
    </dgm:pt>
    <dgm:pt modelId="{3308394F-DCC8-4BEB-B6DE-B72001BD31B1}">
      <dgm:prSet/>
      <dgm:spPr/>
      <dgm:t>
        <a:bodyPr/>
        <a:lstStyle/>
        <a:p>
          <a:r>
            <a:rPr lang="en-IN"/>
            <a:t>Data pre-processing and modelling</a:t>
          </a:r>
          <a:endParaRPr lang="en-US"/>
        </a:p>
      </dgm:t>
    </dgm:pt>
    <dgm:pt modelId="{B4C17DC3-0826-42EE-8D75-A9D252BD15D7}" type="parTrans" cxnId="{28DB5CAF-5DD7-4DE8-8B33-DC1A7E46E898}">
      <dgm:prSet/>
      <dgm:spPr/>
      <dgm:t>
        <a:bodyPr/>
        <a:lstStyle/>
        <a:p>
          <a:endParaRPr lang="en-US"/>
        </a:p>
      </dgm:t>
    </dgm:pt>
    <dgm:pt modelId="{6118A119-2904-482B-A5C6-8F47321DBBEE}" type="sibTrans" cxnId="{28DB5CAF-5DD7-4DE8-8B33-DC1A7E46E898}">
      <dgm:prSet/>
      <dgm:spPr/>
      <dgm:t>
        <a:bodyPr/>
        <a:lstStyle/>
        <a:p>
          <a:endParaRPr lang="en-US"/>
        </a:p>
      </dgm:t>
    </dgm:pt>
    <dgm:pt modelId="{0CAA293E-680F-4F8E-863B-FD29D7A74B15}">
      <dgm:prSet/>
      <dgm:spPr/>
      <dgm:t>
        <a:bodyPr/>
        <a:lstStyle/>
        <a:p>
          <a:r>
            <a:rPr lang="en-IN"/>
            <a:t>Unpredictability</a:t>
          </a:r>
          <a:endParaRPr lang="en-US"/>
        </a:p>
      </dgm:t>
    </dgm:pt>
    <dgm:pt modelId="{DE620C13-44D7-45A3-AA3C-F34FD77E5429}" type="parTrans" cxnId="{92780571-B541-439D-9EC3-B499464EE2C3}">
      <dgm:prSet/>
      <dgm:spPr/>
      <dgm:t>
        <a:bodyPr/>
        <a:lstStyle/>
        <a:p>
          <a:endParaRPr lang="en-US"/>
        </a:p>
      </dgm:t>
    </dgm:pt>
    <dgm:pt modelId="{61A6BE1D-9682-4F57-909B-6C52CC3C50F8}" type="sibTrans" cxnId="{92780571-B541-439D-9EC3-B499464EE2C3}">
      <dgm:prSet/>
      <dgm:spPr/>
      <dgm:t>
        <a:bodyPr/>
        <a:lstStyle/>
        <a:p>
          <a:endParaRPr lang="en-US"/>
        </a:p>
      </dgm:t>
    </dgm:pt>
    <dgm:pt modelId="{51A7F582-7454-470C-9079-CE14A3F12EC5}">
      <dgm:prSet/>
      <dgm:spPr/>
      <dgm:t>
        <a:bodyPr/>
        <a:lstStyle/>
        <a:p>
          <a:r>
            <a:rPr lang="en-IN"/>
            <a:t>Opaqueness</a:t>
          </a:r>
          <a:endParaRPr lang="en-US"/>
        </a:p>
      </dgm:t>
    </dgm:pt>
    <dgm:pt modelId="{6A294DF9-D5FB-4064-846E-47ABE522D7FB}" type="parTrans" cxnId="{268CE74B-5CB1-483A-AC29-4D52C7AF5C3E}">
      <dgm:prSet/>
      <dgm:spPr/>
      <dgm:t>
        <a:bodyPr/>
        <a:lstStyle/>
        <a:p>
          <a:endParaRPr lang="en-US"/>
        </a:p>
      </dgm:t>
    </dgm:pt>
    <dgm:pt modelId="{381419B3-004A-4EFE-9D4F-E617E99906B3}" type="sibTrans" cxnId="{268CE74B-5CB1-483A-AC29-4D52C7AF5C3E}">
      <dgm:prSet/>
      <dgm:spPr/>
      <dgm:t>
        <a:bodyPr/>
        <a:lstStyle/>
        <a:p>
          <a:endParaRPr lang="en-US"/>
        </a:p>
      </dgm:t>
    </dgm:pt>
    <dgm:pt modelId="{5EDDB678-4158-4B46-9D0B-E09B94D06E9E}" type="pres">
      <dgm:prSet presAssocID="{B37DF7E3-2CEE-4094-8A37-EC784A93607C}" presName="linear" presStyleCnt="0">
        <dgm:presLayoutVars>
          <dgm:dir/>
          <dgm:animLvl val="lvl"/>
          <dgm:resizeHandles val="exact"/>
        </dgm:presLayoutVars>
      </dgm:prSet>
      <dgm:spPr/>
    </dgm:pt>
    <dgm:pt modelId="{39E42151-D7B3-421F-A20D-62EC99FCD32B}" type="pres">
      <dgm:prSet presAssocID="{9174D2CE-E6E1-43D4-908B-E86044969D77}" presName="parentLin" presStyleCnt="0"/>
      <dgm:spPr/>
    </dgm:pt>
    <dgm:pt modelId="{0AEFD536-35E6-4B6D-B65E-8EF2E1DFC717}" type="pres">
      <dgm:prSet presAssocID="{9174D2CE-E6E1-43D4-908B-E86044969D77}" presName="parentLeftMargin" presStyleLbl="node1" presStyleIdx="0" presStyleCnt="5"/>
      <dgm:spPr/>
    </dgm:pt>
    <dgm:pt modelId="{3E64204E-9283-455D-860B-19C0906EB8E2}" type="pres">
      <dgm:prSet presAssocID="{9174D2CE-E6E1-43D4-908B-E86044969D77}" presName="parentText" presStyleLbl="node1" presStyleIdx="0" presStyleCnt="5">
        <dgm:presLayoutVars>
          <dgm:chMax val="0"/>
          <dgm:bulletEnabled val="1"/>
        </dgm:presLayoutVars>
      </dgm:prSet>
      <dgm:spPr/>
    </dgm:pt>
    <dgm:pt modelId="{AFF09F3E-54AE-4782-A683-5C23CEA77758}" type="pres">
      <dgm:prSet presAssocID="{9174D2CE-E6E1-43D4-908B-E86044969D77}" presName="negativeSpace" presStyleCnt="0"/>
      <dgm:spPr/>
    </dgm:pt>
    <dgm:pt modelId="{34EAC659-8541-444E-897F-0D1A859C4832}" type="pres">
      <dgm:prSet presAssocID="{9174D2CE-E6E1-43D4-908B-E86044969D77}" presName="childText" presStyleLbl="conFgAcc1" presStyleIdx="0" presStyleCnt="5">
        <dgm:presLayoutVars>
          <dgm:bulletEnabled val="1"/>
        </dgm:presLayoutVars>
      </dgm:prSet>
      <dgm:spPr/>
    </dgm:pt>
    <dgm:pt modelId="{8470FA91-9245-4C26-A1A0-4718F5C1FA91}" type="pres">
      <dgm:prSet presAssocID="{FE4540F8-ED68-4EA6-B919-23A06D68F840}" presName="spaceBetweenRectangles" presStyleCnt="0"/>
      <dgm:spPr/>
    </dgm:pt>
    <dgm:pt modelId="{9D36ABD8-828A-47FC-B155-7CAC1B3FE92B}" type="pres">
      <dgm:prSet presAssocID="{CAB06FC6-FAF3-438B-B3DA-4E1A9C9EE1FE}" presName="parentLin" presStyleCnt="0"/>
      <dgm:spPr/>
    </dgm:pt>
    <dgm:pt modelId="{A7A490BA-B7C5-4BAB-B50F-3128256BBC9F}" type="pres">
      <dgm:prSet presAssocID="{CAB06FC6-FAF3-438B-B3DA-4E1A9C9EE1FE}" presName="parentLeftMargin" presStyleLbl="node1" presStyleIdx="0" presStyleCnt="5"/>
      <dgm:spPr/>
    </dgm:pt>
    <dgm:pt modelId="{4A221C93-A32B-42EB-B774-84F8ECFD69EF}" type="pres">
      <dgm:prSet presAssocID="{CAB06FC6-FAF3-438B-B3DA-4E1A9C9EE1FE}" presName="parentText" presStyleLbl="node1" presStyleIdx="1" presStyleCnt="5">
        <dgm:presLayoutVars>
          <dgm:chMax val="0"/>
          <dgm:bulletEnabled val="1"/>
        </dgm:presLayoutVars>
      </dgm:prSet>
      <dgm:spPr/>
    </dgm:pt>
    <dgm:pt modelId="{5C53B455-3E00-443A-A08E-ED1380A6267D}" type="pres">
      <dgm:prSet presAssocID="{CAB06FC6-FAF3-438B-B3DA-4E1A9C9EE1FE}" presName="negativeSpace" presStyleCnt="0"/>
      <dgm:spPr/>
    </dgm:pt>
    <dgm:pt modelId="{8C9CCA2D-56A3-4136-A510-2F02F1CC8336}" type="pres">
      <dgm:prSet presAssocID="{CAB06FC6-FAF3-438B-B3DA-4E1A9C9EE1FE}" presName="childText" presStyleLbl="conFgAcc1" presStyleIdx="1" presStyleCnt="5">
        <dgm:presLayoutVars>
          <dgm:bulletEnabled val="1"/>
        </dgm:presLayoutVars>
      </dgm:prSet>
      <dgm:spPr/>
    </dgm:pt>
    <dgm:pt modelId="{8A4AC7D5-548F-44B3-8A99-445BA759AE4D}" type="pres">
      <dgm:prSet presAssocID="{3DE287F0-DA77-495E-B572-8A2F3916C8F6}" presName="spaceBetweenRectangles" presStyleCnt="0"/>
      <dgm:spPr/>
    </dgm:pt>
    <dgm:pt modelId="{DD16D8AB-22AA-44AC-AAC2-F3485A46D9FD}" type="pres">
      <dgm:prSet presAssocID="{5271E371-CBC5-42D8-85CF-3583B3A12E96}" presName="parentLin" presStyleCnt="0"/>
      <dgm:spPr/>
    </dgm:pt>
    <dgm:pt modelId="{874FB77F-E8D4-435B-859F-437C450E3DAE}" type="pres">
      <dgm:prSet presAssocID="{5271E371-CBC5-42D8-85CF-3583B3A12E96}" presName="parentLeftMargin" presStyleLbl="node1" presStyleIdx="1" presStyleCnt="5"/>
      <dgm:spPr/>
    </dgm:pt>
    <dgm:pt modelId="{CC852F7B-9751-41F6-92BE-4F4A8D63AAE5}" type="pres">
      <dgm:prSet presAssocID="{5271E371-CBC5-42D8-85CF-3583B3A12E96}" presName="parentText" presStyleLbl="node1" presStyleIdx="2" presStyleCnt="5">
        <dgm:presLayoutVars>
          <dgm:chMax val="0"/>
          <dgm:bulletEnabled val="1"/>
        </dgm:presLayoutVars>
      </dgm:prSet>
      <dgm:spPr/>
    </dgm:pt>
    <dgm:pt modelId="{9E48143E-E730-40E1-9DD3-B1E7D331B761}" type="pres">
      <dgm:prSet presAssocID="{5271E371-CBC5-42D8-85CF-3583B3A12E96}" presName="negativeSpace" presStyleCnt="0"/>
      <dgm:spPr/>
    </dgm:pt>
    <dgm:pt modelId="{A1FB75B5-D5C2-439A-A398-4E9F1ABB06E4}" type="pres">
      <dgm:prSet presAssocID="{5271E371-CBC5-42D8-85CF-3583B3A12E96}" presName="childText" presStyleLbl="conFgAcc1" presStyleIdx="2" presStyleCnt="5">
        <dgm:presLayoutVars>
          <dgm:bulletEnabled val="1"/>
        </dgm:presLayoutVars>
      </dgm:prSet>
      <dgm:spPr/>
    </dgm:pt>
    <dgm:pt modelId="{82E41382-B758-45C6-9A04-82F37F331F3D}" type="pres">
      <dgm:prSet presAssocID="{A51335AA-0BFC-422B-9022-939F5038B823}" presName="spaceBetweenRectangles" presStyleCnt="0"/>
      <dgm:spPr/>
    </dgm:pt>
    <dgm:pt modelId="{C00AFC04-E8BE-4B5A-9833-B6146CF83074}" type="pres">
      <dgm:prSet presAssocID="{0CAA293E-680F-4F8E-863B-FD29D7A74B15}" presName="parentLin" presStyleCnt="0"/>
      <dgm:spPr/>
    </dgm:pt>
    <dgm:pt modelId="{35EAFE1F-F069-4C0B-8E67-2631F9BE506F}" type="pres">
      <dgm:prSet presAssocID="{0CAA293E-680F-4F8E-863B-FD29D7A74B15}" presName="parentLeftMargin" presStyleLbl="node1" presStyleIdx="2" presStyleCnt="5"/>
      <dgm:spPr/>
    </dgm:pt>
    <dgm:pt modelId="{EE2D62C5-FFC5-4D2F-9BE6-F381F2F13478}" type="pres">
      <dgm:prSet presAssocID="{0CAA293E-680F-4F8E-863B-FD29D7A74B15}" presName="parentText" presStyleLbl="node1" presStyleIdx="3" presStyleCnt="5">
        <dgm:presLayoutVars>
          <dgm:chMax val="0"/>
          <dgm:bulletEnabled val="1"/>
        </dgm:presLayoutVars>
      </dgm:prSet>
      <dgm:spPr/>
    </dgm:pt>
    <dgm:pt modelId="{99AF93D7-289C-4940-A155-D840692DC634}" type="pres">
      <dgm:prSet presAssocID="{0CAA293E-680F-4F8E-863B-FD29D7A74B15}" presName="negativeSpace" presStyleCnt="0"/>
      <dgm:spPr/>
    </dgm:pt>
    <dgm:pt modelId="{803C10EC-1276-422B-92A0-4A0AF6217F04}" type="pres">
      <dgm:prSet presAssocID="{0CAA293E-680F-4F8E-863B-FD29D7A74B15}" presName="childText" presStyleLbl="conFgAcc1" presStyleIdx="3" presStyleCnt="5">
        <dgm:presLayoutVars>
          <dgm:bulletEnabled val="1"/>
        </dgm:presLayoutVars>
      </dgm:prSet>
      <dgm:spPr/>
    </dgm:pt>
    <dgm:pt modelId="{B6676A03-4EE0-4F4D-B88F-6DFB2EF6C92F}" type="pres">
      <dgm:prSet presAssocID="{61A6BE1D-9682-4F57-909B-6C52CC3C50F8}" presName="spaceBetweenRectangles" presStyleCnt="0"/>
      <dgm:spPr/>
    </dgm:pt>
    <dgm:pt modelId="{38B7AAF4-E286-4905-9D45-F8DA10883402}" type="pres">
      <dgm:prSet presAssocID="{51A7F582-7454-470C-9079-CE14A3F12EC5}" presName="parentLin" presStyleCnt="0"/>
      <dgm:spPr/>
    </dgm:pt>
    <dgm:pt modelId="{32696642-4E2A-4ABB-A970-A0FF32BD97B6}" type="pres">
      <dgm:prSet presAssocID="{51A7F582-7454-470C-9079-CE14A3F12EC5}" presName="parentLeftMargin" presStyleLbl="node1" presStyleIdx="3" presStyleCnt="5"/>
      <dgm:spPr/>
    </dgm:pt>
    <dgm:pt modelId="{66D27C88-A8DB-4590-864D-004D8CBC586F}" type="pres">
      <dgm:prSet presAssocID="{51A7F582-7454-470C-9079-CE14A3F12EC5}" presName="parentText" presStyleLbl="node1" presStyleIdx="4" presStyleCnt="5">
        <dgm:presLayoutVars>
          <dgm:chMax val="0"/>
          <dgm:bulletEnabled val="1"/>
        </dgm:presLayoutVars>
      </dgm:prSet>
      <dgm:spPr/>
    </dgm:pt>
    <dgm:pt modelId="{A6DFA73F-E1BC-453E-811A-4B8B7E930E4A}" type="pres">
      <dgm:prSet presAssocID="{51A7F582-7454-470C-9079-CE14A3F12EC5}" presName="negativeSpace" presStyleCnt="0"/>
      <dgm:spPr/>
    </dgm:pt>
    <dgm:pt modelId="{E6FD2097-A9E5-43AC-A9D5-9AD20DF9C15F}" type="pres">
      <dgm:prSet presAssocID="{51A7F582-7454-470C-9079-CE14A3F12EC5}" presName="childText" presStyleLbl="conFgAcc1" presStyleIdx="4" presStyleCnt="5">
        <dgm:presLayoutVars>
          <dgm:bulletEnabled val="1"/>
        </dgm:presLayoutVars>
      </dgm:prSet>
      <dgm:spPr/>
    </dgm:pt>
  </dgm:ptLst>
  <dgm:cxnLst>
    <dgm:cxn modelId="{C87B2600-3E74-4B4D-87E8-FE4AE636D01B}" srcId="{B37DF7E3-2CEE-4094-8A37-EC784A93607C}" destId="{9174D2CE-E6E1-43D4-908B-E86044969D77}" srcOrd="0" destOrd="0" parTransId="{57639DD9-40EA-4C5A-8A84-80DE602F9FD1}" sibTransId="{FE4540F8-ED68-4EA6-B919-23A06D68F840}"/>
    <dgm:cxn modelId="{8F81B800-61DD-406F-AB88-BEA55A3C2A1F}" srcId="{B37DF7E3-2CEE-4094-8A37-EC784A93607C}" destId="{CAB06FC6-FAF3-438B-B3DA-4E1A9C9EE1FE}" srcOrd="1" destOrd="0" parTransId="{55CBDD24-7C8F-4349-936B-B0B2B1C2E012}" sibTransId="{3DE287F0-DA77-495E-B572-8A2F3916C8F6}"/>
    <dgm:cxn modelId="{0FA76D04-65ED-4F0F-84AB-F398B0CDCB5E}" type="presOf" srcId="{B37DF7E3-2CEE-4094-8A37-EC784A93607C}" destId="{5EDDB678-4158-4B46-9D0B-E09B94D06E9E}" srcOrd="0" destOrd="0" presId="urn:microsoft.com/office/officeart/2005/8/layout/list1"/>
    <dgm:cxn modelId="{411A3A14-01FB-443F-9F18-D446F1511068}" type="presOf" srcId="{1E78550B-9E6B-4EB5-BC34-8FD206915D2A}" destId="{34EAC659-8541-444E-897F-0D1A859C4832}" srcOrd="0" destOrd="1" presId="urn:microsoft.com/office/officeart/2005/8/layout/list1"/>
    <dgm:cxn modelId="{E69E3F16-A11B-4696-ABCB-66336F0495B7}" type="presOf" srcId="{0CAA293E-680F-4F8E-863B-FD29D7A74B15}" destId="{EE2D62C5-FFC5-4D2F-9BE6-F381F2F13478}" srcOrd="1" destOrd="0" presId="urn:microsoft.com/office/officeart/2005/8/layout/list1"/>
    <dgm:cxn modelId="{1BB97826-E089-41F0-80AA-691A409FF52B}" srcId="{CAB06FC6-FAF3-438B-B3DA-4E1A9C9EE1FE}" destId="{F984357B-29D5-4B58-951B-E3BB0B4684C9}" srcOrd="2" destOrd="0" parTransId="{CDAC01A6-8088-42CE-926B-A491FEB39121}" sibTransId="{CDCBEC80-CE9A-45A2-AD48-B0990DCD598B}"/>
    <dgm:cxn modelId="{B724F326-3DC9-4F7E-B4A4-B45F19E2BE89}" type="presOf" srcId="{51A7F582-7454-470C-9079-CE14A3F12EC5}" destId="{32696642-4E2A-4ABB-A970-A0FF32BD97B6}" srcOrd="0" destOrd="0" presId="urn:microsoft.com/office/officeart/2005/8/layout/list1"/>
    <dgm:cxn modelId="{883C5128-D11A-430F-9F2E-326036B8030F}" type="presOf" srcId="{9174D2CE-E6E1-43D4-908B-E86044969D77}" destId="{3E64204E-9283-455D-860B-19C0906EB8E2}" srcOrd="1" destOrd="0" presId="urn:microsoft.com/office/officeart/2005/8/layout/list1"/>
    <dgm:cxn modelId="{B7890F2C-79EE-4603-ACA1-5F1F21C101EB}" srcId="{CAB06FC6-FAF3-438B-B3DA-4E1A9C9EE1FE}" destId="{7A9ABEAB-00D6-4C58-B543-49C061A00547}" srcOrd="0" destOrd="0" parTransId="{FD8BB10B-DEAC-4DFA-BE18-D5FBFD1D8577}" sibTransId="{6E3A465D-9502-4689-8D58-E5E62577A753}"/>
    <dgm:cxn modelId="{CBDFEA40-CCA7-41FA-B268-62C58D38443D}" type="presOf" srcId="{3308394F-DCC8-4BEB-B6DE-B72001BD31B1}" destId="{A1FB75B5-D5C2-439A-A398-4E9F1ABB06E4}" srcOrd="0" destOrd="1" presId="urn:microsoft.com/office/officeart/2005/8/layout/list1"/>
    <dgm:cxn modelId="{E5E2605B-E3B6-42BE-AAC9-98D2BC012585}" type="presOf" srcId="{5271E371-CBC5-42D8-85CF-3583B3A12E96}" destId="{CC852F7B-9751-41F6-92BE-4F4A8D63AAE5}" srcOrd="1" destOrd="0" presId="urn:microsoft.com/office/officeart/2005/8/layout/list1"/>
    <dgm:cxn modelId="{90554342-47F8-4B2D-8ED3-DC13D05B3CA2}" srcId="{9174D2CE-E6E1-43D4-908B-E86044969D77}" destId="{B3D47DF1-A13A-43B4-8882-635B67E05FD2}" srcOrd="2" destOrd="0" parTransId="{FA737787-0E87-4557-9FB5-93E383588082}" sibTransId="{2DBD349F-D0A7-4DE2-949B-5A212A5CE180}"/>
    <dgm:cxn modelId="{DE0B0843-B01A-4261-95DF-D6001E23236B}" type="presOf" srcId="{0CAA293E-680F-4F8E-863B-FD29D7A74B15}" destId="{35EAFE1F-F069-4C0B-8E67-2631F9BE506F}" srcOrd="0" destOrd="0" presId="urn:microsoft.com/office/officeart/2005/8/layout/list1"/>
    <dgm:cxn modelId="{42636C65-47C8-4D7E-BEB6-18EE2330D00F}" type="presOf" srcId="{B3D47DF1-A13A-43B4-8882-635B67E05FD2}" destId="{34EAC659-8541-444E-897F-0D1A859C4832}" srcOrd="0" destOrd="2" presId="urn:microsoft.com/office/officeart/2005/8/layout/list1"/>
    <dgm:cxn modelId="{456EB469-6CF7-4EA5-93B9-2F4BA581E8FD}" srcId="{9174D2CE-E6E1-43D4-908B-E86044969D77}" destId="{7E46DA81-A278-4BA2-A341-A59B33C57E39}" srcOrd="0" destOrd="0" parTransId="{2BDE7C31-9FF2-4FBC-AA19-51BBA94BDCDB}" sibTransId="{B0AFD566-4164-4B2C-8F8D-A0E608513060}"/>
    <dgm:cxn modelId="{268CE74B-5CB1-483A-AC29-4D52C7AF5C3E}" srcId="{B37DF7E3-2CEE-4094-8A37-EC784A93607C}" destId="{51A7F582-7454-470C-9079-CE14A3F12EC5}" srcOrd="4" destOrd="0" parTransId="{6A294DF9-D5FB-4064-846E-47ABE522D7FB}" sibTransId="{381419B3-004A-4EFE-9D4F-E617E99906B3}"/>
    <dgm:cxn modelId="{7193B54C-A443-463F-976E-FA92125CEB84}" type="presOf" srcId="{7A9ABEAB-00D6-4C58-B543-49C061A00547}" destId="{8C9CCA2D-56A3-4136-A510-2F02F1CC8336}" srcOrd="0" destOrd="0" presId="urn:microsoft.com/office/officeart/2005/8/layout/list1"/>
    <dgm:cxn modelId="{92780571-B541-439D-9EC3-B499464EE2C3}" srcId="{B37DF7E3-2CEE-4094-8A37-EC784A93607C}" destId="{0CAA293E-680F-4F8E-863B-FD29D7A74B15}" srcOrd="3" destOrd="0" parTransId="{DE620C13-44D7-45A3-AA3C-F34FD77E5429}" sibTransId="{61A6BE1D-9682-4F57-909B-6C52CC3C50F8}"/>
    <dgm:cxn modelId="{96210286-31A4-419D-9EA3-3C86C4232682}" srcId="{CAB06FC6-FAF3-438B-B3DA-4E1A9C9EE1FE}" destId="{A3233D27-0AC7-44D7-A066-8D7AB981FA99}" srcOrd="1" destOrd="0" parTransId="{A48286C7-D6E6-41FC-AA73-39ABE209EA01}" sibTransId="{A3327A36-C949-41A4-88CD-667F34E632CF}"/>
    <dgm:cxn modelId="{61A29B8A-8CDD-4824-A828-53CE850D599C}" type="presOf" srcId="{7E46DA81-A278-4BA2-A341-A59B33C57E39}" destId="{34EAC659-8541-444E-897F-0D1A859C4832}" srcOrd="0" destOrd="0" presId="urn:microsoft.com/office/officeart/2005/8/layout/list1"/>
    <dgm:cxn modelId="{790A9F8B-ABBA-46E8-9A57-1CEDBBBEB7C6}" type="presOf" srcId="{5271E371-CBC5-42D8-85CF-3583B3A12E96}" destId="{874FB77F-E8D4-435B-859F-437C450E3DAE}" srcOrd="0" destOrd="0" presId="urn:microsoft.com/office/officeart/2005/8/layout/list1"/>
    <dgm:cxn modelId="{121D7B8C-212A-46CF-A9AE-B1F9C3FD2E6A}" type="presOf" srcId="{9174D2CE-E6E1-43D4-908B-E86044969D77}" destId="{0AEFD536-35E6-4B6D-B65E-8EF2E1DFC717}" srcOrd="0" destOrd="0" presId="urn:microsoft.com/office/officeart/2005/8/layout/list1"/>
    <dgm:cxn modelId="{D154AD91-4FA6-412B-8FFE-62E7A1F1B40D}" type="presOf" srcId="{39E20223-8DAB-4FB4-B472-76F28B9F3DCF}" destId="{A1FB75B5-D5C2-439A-A398-4E9F1ABB06E4}" srcOrd="0" destOrd="0" presId="urn:microsoft.com/office/officeart/2005/8/layout/list1"/>
    <dgm:cxn modelId="{6DBE4A98-8279-4456-81EC-FBE1E30A6B11}" srcId="{9174D2CE-E6E1-43D4-908B-E86044969D77}" destId="{79C3FBBD-9275-49C6-9631-98A66741A8FB}" srcOrd="3" destOrd="0" parTransId="{C21E12EC-EDCE-4080-85E5-2A7249C199D5}" sibTransId="{409A5C14-359B-4A32-AA23-7194043BB450}"/>
    <dgm:cxn modelId="{28DB5CAF-5DD7-4DE8-8B33-DC1A7E46E898}" srcId="{5271E371-CBC5-42D8-85CF-3583B3A12E96}" destId="{3308394F-DCC8-4BEB-B6DE-B72001BD31B1}" srcOrd="1" destOrd="0" parTransId="{B4C17DC3-0826-42EE-8D75-A9D252BD15D7}" sibTransId="{6118A119-2904-482B-A5C6-8F47321DBBEE}"/>
    <dgm:cxn modelId="{C37E58B8-054F-4C31-88B3-A989D2CE2D1E}" type="presOf" srcId="{79C3FBBD-9275-49C6-9631-98A66741A8FB}" destId="{34EAC659-8541-444E-897F-0D1A859C4832}" srcOrd="0" destOrd="3" presId="urn:microsoft.com/office/officeart/2005/8/layout/list1"/>
    <dgm:cxn modelId="{F95997BB-6C71-4E2A-BBEC-B9C0C38D4F0A}" type="presOf" srcId="{CAB06FC6-FAF3-438B-B3DA-4E1A9C9EE1FE}" destId="{A7A490BA-B7C5-4BAB-B50F-3128256BBC9F}" srcOrd="0" destOrd="0" presId="urn:microsoft.com/office/officeart/2005/8/layout/list1"/>
    <dgm:cxn modelId="{CF65F1BD-E61D-4602-B01D-409E6CAB1DC9}" type="presOf" srcId="{CAB06FC6-FAF3-438B-B3DA-4E1A9C9EE1FE}" destId="{4A221C93-A32B-42EB-B774-84F8ECFD69EF}" srcOrd="1" destOrd="0" presId="urn:microsoft.com/office/officeart/2005/8/layout/list1"/>
    <dgm:cxn modelId="{7D711CBE-6FD9-43DA-8656-B7E2044B80FB}" type="presOf" srcId="{F984357B-29D5-4B58-951B-E3BB0B4684C9}" destId="{8C9CCA2D-56A3-4136-A510-2F02F1CC8336}" srcOrd="0" destOrd="2" presId="urn:microsoft.com/office/officeart/2005/8/layout/list1"/>
    <dgm:cxn modelId="{5367CDBF-4ABA-4D13-AFC0-C3AEA1BA8E2B}" srcId="{9174D2CE-E6E1-43D4-908B-E86044969D77}" destId="{1E78550B-9E6B-4EB5-BC34-8FD206915D2A}" srcOrd="1" destOrd="0" parTransId="{CDD6CA16-1B36-4AA1-86D9-801A0F632C20}" sibTransId="{E193A903-233F-48AA-8AE1-0E69F22F4CAE}"/>
    <dgm:cxn modelId="{21040DCA-5D95-4353-9C98-2FE39ED1A7BB}" type="presOf" srcId="{A3233D27-0AC7-44D7-A066-8D7AB981FA99}" destId="{8C9CCA2D-56A3-4136-A510-2F02F1CC8336}" srcOrd="0" destOrd="1" presId="urn:microsoft.com/office/officeart/2005/8/layout/list1"/>
    <dgm:cxn modelId="{ED346FCA-ADEC-47D6-B93D-1B7AFD6B29B3}" srcId="{B37DF7E3-2CEE-4094-8A37-EC784A93607C}" destId="{5271E371-CBC5-42D8-85CF-3583B3A12E96}" srcOrd="2" destOrd="0" parTransId="{19E188B6-4F9A-4783-8BBC-5A7430ABA816}" sibTransId="{A51335AA-0BFC-422B-9022-939F5038B823}"/>
    <dgm:cxn modelId="{6DC6ABE7-2445-40C3-B367-6671B04BF9C7}" srcId="{5271E371-CBC5-42D8-85CF-3583B3A12E96}" destId="{39E20223-8DAB-4FB4-B472-76F28B9F3DCF}" srcOrd="0" destOrd="0" parTransId="{8563B05D-77F5-4A3F-A87C-F57C8A6F6AAD}" sibTransId="{B40A326A-75E9-4E07-827A-03C96BF950F7}"/>
    <dgm:cxn modelId="{6171E1E7-E82C-4E5A-8D3B-B28E9E4C381D}" type="presOf" srcId="{51A7F582-7454-470C-9079-CE14A3F12EC5}" destId="{66D27C88-A8DB-4590-864D-004D8CBC586F}" srcOrd="1" destOrd="0" presId="urn:microsoft.com/office/officeart/2005/8/layout/list1"/>
    <dgm:cxn modelId="{8B98C534-FFEB-436E-8659-FB053DB82B23}" type="presParOf" srcId="{5EDDB678-4158-4B46-9D0B-E09B94D06E9E}" destId="{39E42151-D7B3-421F-A20D-62EC99FCD32B}" srcOrd="0" destOrd="0" presId="urn:microsoft.com/office/officeart/2005/8/layout/list1"/>
    <dgm:cxn modelId="{01CDD27A-9D6B-4612-8EFC-DB60A8A77D08}" type="presParOf" srcId="{39E42151-D7B3-421F-A20D-62EC99FCD32B}" destId="{0AEFD536-35E6-4B6D-B65E-8EF2E1DFC717}" srcOrd="0" destOrd="0" presId="urn:microsoft.com/office/officeart/2005/8/layout/list1"/>
    <dgm:cxn modelId="{79993D96-DA7B-4587-8BB2-E51A9569A2B2}" type="presParOf" srcId="{39E42151-D7B3-421F-A20D-62EC99FCD32B}" destId="{3E64204E-9283-455D-860B-19C0906EB8E2}" srcOrd="1" destOrd="0" presId="urn:microsoft.com/office/officeart/2005/8/layout/list1"/>
    <dgm:cxn modelId="{E04831AD-6944-498A-BF2F-354E49158B55}" type="presParOf" srcId="{5EDDB678-4158-4B46-9D0B-E09B94D06E9E}" destId="{AFF09F3E-54AE-4782-A683-5C23CEA77758}" srcOrd="1" destOrd="0" presId="urn:microsoft.com/office/officeart/2005/8/layout/list1"/>
    <dgm:cxn modelId="{FE87FD61-2968-44E3-9EE4-23541A170F58}" type="presParOf" srcId="{5EDDB678-4158-4B46-9D0B-E09B94D06E9E}" destId="{34EAC659-8541-444E-897F-0D1A859C4832}" srcOrd="2" destOrd="0" presId="urn:microsoft.com/office/officeart/2005/8/layout/list1"/>
    <dgm:cxn modelId="{E10C2DF7-5D83-4F66-99AD-79A79F920E21}" type="presParOf" srcId="{5EDDB678-4158-4B46-9D0B-E09B94D06E9E}" destId="{8470FA91-9245-4C26-A1A0-4718F5C1FA91}" srcOrd="3" destOrd="0" presId="urn:microsoft.com/office/officeart/2005/8/layout/list1"/>
    <dgm:cxn modelId="{476D76CC-E383-49F0-9FCF-B6DB022F8F72}" type="presParOf" srcId="{5EDDB678-4158-4B46-9D0B-E09B94D06E9E}" destId="{9D36ABD8-828A-47FC-B155-7CAC1B3FE92B}" srcOrd="4" destOrd="0" presId="urn:microsoft.com/office/officeart/2005/8/layout/list1"/>
    <dgm:cxn modelId="{50770DEE-402F-4140-AF38-DC6BDC2ACF8F}" type="presParOf" srcId="{9D36ABD8-828A-47FC-B155-7CAC1B3FE92B}" destId="{A7A490BA-B7C5-4BAB-B50F-3128256BBC9F}" srcOrd="0" destOrd="0" presId="urn:microsoft.com/office/officeart/2005/8/layout/list1"/>
    <dgm:cxn modelId="{49C9DAA8-6C07-4CB1-AA40-62190CBB8AAF}" type="presParOf" srcId="{9D36ABD8-828A-47FC-B155-7CAC1B3FE92B}" destId="{4A221C93-A32B-42EB-B774-84F8ECFD69EF}" srcOrd="1" destOrd="0" presId="urn:microsoft.com/office/officeart/2005/8/layout/list1"/>
    <dgm:cxn modelId="{26787E66-A7DD-4D1A-88BD-84A37E4BCE83}" type="presParOf" srcId="{5EDDB678-4158-4B46-9D0B-E09B94D06E9E}" destId="{5C53B455-3E00-443A-A08E-ED1380A6267D}" srcOrd="5" destOrd="0" presId="urn:microsoft.com/office/officeart/2005/8/layout/list1"/>
    <dgm:cxn modelId="{AA79FF23-F2CB-4DA3-B4AE-0AB2159829BA}" type="presParOf" srcId="{5EDDB678-4158-4B46-9D0B-E09B94D06E9E}" destId="{8C9CCA2D-56A3-4136-A510-2F02F1CC8336}" srcOrd="6" destOrd="0" presId="urn:microsoft.com/office/officeart/2005/8/layout/list1"/>
    <dgm:cxn modelId="{3209DA91-7E04-4A5D-8586-08EFDA101907}" type="presParOf" srcId="{5EDDB678-4158-4B46-9D0B-E09B94D06E9E}" destId="{8A4AC7D5-548F-44B3-8A99-445BA759AE4D}" srcOrd="7" destOrd="0" presId="urn:microsoft.com/office/officeart/2005/8/layout/list1"/>
    <dgm:cxn modelId="{8FB07CB4-FAAC-474D-821D-8E42FC0CADC5}" type="presParOf" srcId="{5EDDB678-4158-4B46-9D0B-E09B94D06E9E}" destId="{DD16D8AB-22AA-44AC-AAC2-F3485A46D9FD}" srcOrd="8" destOrd="0" presId="urn:microsoft.com/office/officeart/2005/8/layout/list1"/>
    <dgm:cxn modelId="{AB4B02C0-51C6-47FC-99CA-F84AF2A6B401}" type="presParOf" srcId="{DD16D8AB-22AA-44AC-AAC2-F3485A46D9FD}" destId="{874FB77F-E8D4-435B-859F-437C450E3DAE}" srcOrd="0" destOrd="0" presId="urn:microsoft.com/office/officeart/2005/8/layout/list1"/>
    <dgm:cxn modelId="{29EA24AE-4633-4656-A24E-CA2A06F202C0}" type="presParOf" srcId="{DD16D8AB-22AA-44AC-AAC2-F3485A46D9FD}" destId="{CC852F7B-9751-41F6-92BE-4F4A8D63AAE5}" srcOrd="1" destOrd="0" presId="urn:microsoft.com/office/officeart/2005/8/layout/list1"/>
    <dgm:cxn modelId="{41644926-AFDF-488D-BA64-C19062E38375}" type="presParOf" srcId="{5EDDB678-4158-4B46-9D0B-E09B94D06E9E}" destId="{9E48143E-E730-40E1-9DD3-B1E7D331B761}" srcOrd="9" destOrd="0" presId="urn:microsoft.com/office/officeart/2005/8/layout/list1"/>
    <dgm:cxn modelId="{22F544B5-5A9B-4639-8578-0616DC00DC99}" type="presParOf" srcId="{5EDDB678-4158-4B46-9D0B-E09B94D06E9E}" destId="{A1FB75B5-D5C2-439A-A398-4E9F1ABB06E4}" srcOrd="10" destOrd="0" presId="urn:microsoft.com/office/officeart/2005/8/layout/list1"/>
    <dgm:cxn modelId="{7E1AA3AA-052D-49E3-8622-EB173FD9C254}" type="presParOf" srcId="{5EDDB678-4158-4B46-9D0B-E09B94D06E9E}" destId="{82E41382-B758-45C6-9A04-82F37F331F3D}" srcOrd="11" destOrd="0" presId="urn:microsoft.com/office/officeart/2005/8/layout/list1"/>
    <dgm:cxn modelId="{BFDBC459-B830-454E-94B2-8230649BC0C2}" type="presParOf" srcId="{5EDDB678-4158-4B46-9D0B-E09B94D06E9E}" destId="{C00AFC04-E8BE-4B5A-9833-B6146CF83074}" srcOrd="12" destOrd="0" presId="urn:microsoft.com/office/officeart/2005/8/layout/list1"/>
    <dgm:cxn modelId="{BF99A0AB-638B-4875-8C99-314B8AD325E5}" type="presParOf" srcId="{C00AFC04-E8BE-4B5A-9833-B6146CF83074}" destId="{35EAFE1F-F069-4C0B-8E67-2631F9BE506F}" srcOrd="0" destOrd="0" presId="urn:microsoft.com/office/officeart/2005/8/layout/list1"/>
    <dgm:cxn modelId="{C7D55A48-6C9F-48C9-8054-29C678997CDD}" type="presParOf" srcId="{C00AFC04-E8BE-4B5A-9833-B6146CF83074}" destId="{EE2D62C5-FFC5-4D2F-9BE6-F381F2F13478}" srcOrd="1" destOrd="0" presId="urn:microsoft.com/office/officeart/2005/8/layout/list1"/>
    <dgm:cxn modelId="{434099E8-BBCD-4505-A84A-C67D84D59751}" type="presParOf" srcId="{5EDDB678-4158-4B46-9D0B-E09B94D06E9E}" destId="{99AF93D7-289C-4940-A155-D840692DC634}" srcOrd="13" destOrd="0" presId="urn:microsoft.com/office/officeart/2005/8/layout/list1"/>
    <dgm:cxn modelId="{91CD899C-33A2-4F15-B46A-CC8040633065}" type="presParOf" srcId="{5EDDB678-4158-4B46-9D0B-E09B94D06E9E}" destId="{803C10EC-1276-422B-92A0-4A0AF6217F04}" srcOrd="14" destOrd="0" presId="urn:microsoft.com/office/officeart/2005/8/layout/list1"/>
    <dgm:cxn modelId="{2EF44854-4E11-425A-8422-AB60AB8AC557}" type="presParOf" srcId="{5EDDB678-4158-4B46-9D0B-E09B94D06E9E}" destId="{B6676A03-4EE0-4F4D-B88F-6DFB2EF6C92F}" srcOrd="15" destOrd="0" presId="urn:microsoft.com/office/officeart/2005/8/layout/list1"/>
    <dgm:cxn modelId="{3E17A8E1-58C9-4746-AB12-27D422D7C353}" type="presParOf" srcId="{5EDDB678-4158-4B46-9D0B-E09B94D06E9E}" destId="{38B7AAF4-E286-4905-9D45-F8DA10883402}" srcOrd="16" destOrd="0" presId="urn:microsoft.com/office/officeart/2005/8/layout/list1"/>
    <dgm:cxn modelId="{8BE4D568-2CD9-4BD3-A74B-4079E836C6BA}" type="presParOf" srcId="{38B7AAF4-E286-4905-9D45-F8DA10883402}" destId="{32696642-4E2A-4ABB-A970-A0FF32BD97B6}" srcOrd="0" destOrd="0" presId="urn:microsoft.com/office/officeart/2005/8/layout/list1"/>
    <dgm:cxn modelId="{4DCBACAC-B3DE-47B1-8EA8-3CC19AF56F6B}" type="presParOf" srcId="{38B7AAF4-E286-4905-9D45-F8DA10883402}" destId="{66D27C88-A8DB-4590-864D-004D8CBC586F}" srcOrd="1" destOrd="0" presId="urn:microsoft.com/office/officeart/2005/8/layout/list1"/>
    <dgm:cxn modelId="{0249C30E-0BA5-4457-BBD9-36012D67DD00}" type="presParOf" srcId="{5EDDB678-4158-4B46-9D0B-E09B94D06E9E}" destId="{A6DFA73F-E1BC-453E-811A-4B8B7E930E4A}" srcOrd="17" destOrd="0" presId="urn:microsoft.com/office/officeart/2005/8/layout/list1"/>
    <dgm:cxn modelId="{9CA7413C-0324-412A-8798-D9C55B9FAB9C}" type="presParOf" srcId="{5EDDB678-4158-4B46-9D0B-E09B94D06E9E}" destId="{E6FD2097-A9E5-43AC-A9D5-9AD20DF9C15F}"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15CAF3-94BD-4C08-B52A-0E76455B1210}"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IN"/>
        </a:p>
      </dgm:t>
    </dgm:pt>
    <dgm:pt modelId="{BDF6387C-5FC8-41BF-9CEC-E706EC31F2F3}">
      <dgm:prSet/>
      <dgm:spPr/>
      <dgm:t>
        <a:bodyPr/>
        <a:lstStyle/>
        <a:p>
          <a:r>
            <a:rPr lang="en-IN" i="0"/>
            <a:t>Australia</a:t>
          </a:r>
          <a:endParaRPr lang="en-IN"/>
        </a:p>
      </dgm:t>
    </dgm:pt>
    <dgm:pt modelId="{66994D73-100E-4F0D-8558-B2602F631C9F}" type="parTrans" cxnId="{663477FD-973F-4941-9377-DDDD418DDD32}">
      <dgm:prSet/>
      <dgm:spPr/>
      <dgm:t>
        <a:bodyPr/>
        <a:lstStyle/>
        <a:p>
          <a:endParaRPr lang="en-IN"/>
        </a:p>
      </dgm:t>
    </dgm:pt>
    <dgm:pt modelId="{AD266A77-783D-42FE-8B42-9403639248FC}" type="sibTrans" cxnId="{663477FD-973F-4941-9377-DDDD418DDD32}">
      <dgm:prSet/>
      <dgm:spPr/>
      <dgm:t>
        <a:bodyPr/>
        <a:lstStyle/>
        <a:p>
          <a:endParaRPr lang="en-IN"/>
        </a:p>
      </dgm:t>
    </dgm:pt>
    <dgm:pt modelId="{F1F3BC0C-F01E-4052-8139-9CB046CCFC9C}">
      <dgm:prSet/>
      <dgm:spPr/>
      <dgm:t>
        <a:bodyPr/>
        <a:lstStyle/>
        <a:p>
          <a:r>
            <a:rPr lang="en-IN" i="0"/>
            <a:t>Artificial Intelligence (AI) Ethics Principles Framework</a:t>
          </a:r>
          <a:endParaRPr lang="en-IN"/>
        </a:p>
      </dgm:t>
    </dgm:pt>
    <dgm:pt modelId="{087EAAE0-4868-4A82-9B1E-B54FB6B89375}" type="parTrans" cxnId="{6EFE2EDB-5230-4EF4-869A-B884611DE895}">
      <dgm:prSet/>
      <dgm:spPr/>
      <dgm:t>
        <a:bodyPr/>
        <a:lstStyle/>
        <a:p>
          <a:endParaRPr lang="en-IN"/>
        </a:p>
      </dgm:t>
    </dgm:pt>
    <dgm:pt modelId="{5610DFDF-C200-46AB-9F4A-9DA44B20819D}" type="sibTrans" cxnId="{6EFE2EDB-5230-4EF4-869A-B884611DE895}">
      <dgm:prSet/>
      <dgm:spPr/>
      <dgm:t>
        <a:bodyPr/>
        <a:lstStyle/>
        <a:p>
          <a:endParaRPr lang="en-IN"/>
        </a:p>
      </dgm:t>
    </dgm:pt>
    <dgm:pt modelId="{F38ED90A-95DC-4B62-9D7B-7E5BACB653C1}">
      <dgm:prSet/>
      <dgm:spPr/>
      <dgm:t>
        <a:bodyPr/>
        <a:lstStyle/>
        <a:p>
          <a:r>
            <a:rPr lang="en-US" i="0"/>
            <a:t>Canada </a:t>
          </a:r>
          <a:endParaRPr lang="en-IN"/>
        </a:p>
      </dgm:t>
    </dgm:pt>
    <dgm:pt modelId="{99878EFB-D354-4A7F-BC59-991A66D92460}" type="parTrans" cxnId="{1D88CA58-B3A4-45B9-8130-1DE27A9DDA66}">
      <dgm:prSet/>
      <dgm:spPr/>
      <dgm:t>
        <a:bodyPr/>
        <a:lstStyle/>
        <a:p>
          <a:endParaRPr lang="en-IN"/>
        </a:p>
      </dgm:t>
    </dgm:pt>
    <dgm:pt modelId="{AA2E776B-41F4-4974-B0B7-154433EF6C74}" type="sibTrans" cxnId="{1D88CA58-B3A4-45B9-8130-1DE27A9DDA66}">
      <dgm:prSet/>
      <dgm:spPr/>
      <dgm:t>
        <a:bodyPr/>
        <a:lstStyle/>
        <a:p>
          <a:endParaRPr lang="en-IN"/>
        </a:p>
      </dgm:t>
    </dgm:pt>
    <dgm:pt modelId="{D7C71518-BBBD-411A-9E91-BA6E4535D69D}">
      <dgm:prSet/>
      <dgm:spPr/>
      <dgm:t>
        <a:bodyPr/>
        <a:lstStyle/>
        <a:p>
          <a:r>
            <a:rPr lang="en-IN" i="0"/>
            <a:t>The Artifi</a:t>
          </a:r>
          <a:r>
            <a:rPr lang="en-IN" b="0" i="0"/>
            <a:t>cial Intelligence and Data Act (AIDA)</a:t>
          </a:r>
          <a:endParaRPr lang="en-IN"/>
        </a:p>
      </dgm:t>
    </dgm:pt>
    <dgm:pt modelId="{55C3F31C-9225-4EE6-B193-0B237B61F9A2}" type="parTrans" cxnId="{0B090907-1647-43C4-98D7-2F2C5BB9F593}">
      <dgm:prSet/>
      <dgm:spPr/>
      <dgm:t>
        <a:bodyPr/>
        <a:lstStyle/>
        <a:p>
          <a:endParaRPr lang="en-IN"/>
        </a:p>
      </dgm:t>
    </dgm:pt>
    <dgm:pt modelId="{019244FC-B89A-4F6C-9C38-21F2D3CE428D}" type="sibTrans" cxnId="{0B090907-1647-43C4-98D7-2F2C5BB9F593}">
      <dgm:prSet/>
      <dgm:spPr/>
      <dgm:t>
        <a:bodyPr/>
        <a:lstStyle/>
        <a:p>
          <a:endParaRPr lang="en-IN"/>
        </a:p>
      </dgm:t>
    </dgm:pt>
    <dgm:pt modelId="{A35F5E1F-8430-40DC-8F89-1239A8DE433E}">
      <dgm:prSet/>
      <dgm:spPr/>
      <dgm:t>
        <a:bodyPr/>
        <a:lstStyle/>
        <a:p>
          <a:r>
            <a:rPr lang="en-US" b="0" i="0" dirty="0"/>
            <a:t>China</a:t>
          </a:r>
          <a:endParaRPr lang="en-IN" dirty="0"/>
        </a:p>
      </dgm:t>
    </dgm:pt>
    <dgm:pt modelId="{E0B9036C-A7DB-4DE7-9052-CDD6812BF97D}" type="parTrans" cxnId="{FFD5FACE-04F0-45DD-B736-3006D91333E1}">
      <dgm:prSet/>
      <dgm:spPr/>
      <dgm:t>
        <a:bodyPr/>
        <a:lstStyle/>
        <a:p>
          <a:endParaRPr lang="en-IN"/>
        </a:p>
      </dgm:t>
    </dgm:pt>
    <dgm:pt modelId="{9C6B54BB-578B-4147-A5D6-47380A06B9FE}" type="sibTrans" cxnId="{FFD5FACE-04F0-45DD-B736-3006D91333E1}">
      <dgm:prSet/>
      <dgm:spPr/>
      <dgm:t>
        <a:bodyPr/>
        <a:lstStyle/>
        <a:p>
          <a:endParaRPr lang="en-IN"/>
        </a:p>
      </dgm:t>
    </dgm:pt>
    <dgm:pt modelId="{8BB2874B-0A0A-4920-86C2-27921884D0FA}">
      <dgm:prSet/>
      <dgm:spPr/>
      <dgm:t>
        <a:bodyPr/>
        <a:lstStyle/>
        <a:p>
          <a:r>
            <a:rPr lang="en-US" cap="none" spc="0" dirty="0">
              <a:solidFill>
                <a:schemeClr val="tx1"/>
              </a:solidFill>
            </a:rPr>
            <a:t>New Generation Artificial Intelligence Development Plan’ (2017)</a:t>
          </a:r>
          <a:endParaRPr lang="en-IN" dirty="0"/>
        </a:p>
      </dgm:t>
    </dgm:pt>
    <dgm:pt modelId="{0A91164C-ACAF-4806-9172-12DB83926827}" type="parTrans" cxnId="{CA7A46D8-780B-4809-8728-AB88BBC64057}">
      <dgm:prSet/>
      <dgm:spPr/>
      <dgm:t>
        <a:bodyPr/>
        <a:lstStyle/>
        <a:p>
          <a:endParaRPr lang="en-IN"/>
        </a:p>
      </dgm:t>
    </dgm:pt>
    <dgm:pt modelId="{BFC1B35A-970C-4111-A2AA-68613F299F4A}" type="sibTrans" cxnId="{CA7A46D8-780B-4809-8728-AB88BBC64057}">
      <dgm:prSet/>
      <dgm:spPr/>
      <dgm:t>
        <a:bodyPr/>
        <a:lstStyle/>
        <a:p>
          <a:endParaRPr lang="en-IN"/>
        </a:p>
      </dgm:t>
    </dgm:pt>
    <dgm:pt modelId="{BF33DAD4-7D9D-498E-BF32-0AA09648E448}">
      <dgm:prSet/>
      <dgm:spPr/>
      <dgm:t>
        <a:bodyPr/>
        <a:lstStyle/>
        <a:p>
          <a:r>
            <a:rPr lang="en-US" dirty="0"/>
            <a:t>European Union</a:t>
          </a:r>
          <a:endParaRPr lang="en-IN" dirty="0"/>
        </a:p>
      </dgm:t>
    </dgm:pt>
    <dgm:pt modelId="{6C80DFC4-F084-4012-88AE-1CFD14B4E236}" type="parTrans" cxnId="{C8B46099-E51D-4670-9C4B-89C67578E427}">
      <dgm:prSet/>
      <dgm:spPr/>
      <dgm:t>
        <a:bodyPr/>
        <a:lstStyle/>
        <a:p>
          <a:endParaRPr lang="en-IN"/>
        </a:p>
      </dgm:t>
    </dgm:pt>
    <dgm:pt modelId="{24A4F9D6-B3E3-4010-877D-F85853996740}" type="sibTrans" cxnId="{C8B46099-E51D-4670-9C4B-89C67578E427}">
      <dgm:prSet/>
      <dgm:spPr/>
      <dgm:t>
        <a:bodyPr/>
        <a:lstStyle/>
        <a:p>
          <a:endParaRPr lang="en-IN"/>
        </a:p>
      </dgm:t>
    </dgm:pt>
    <dgm:pt modelId="{4F06E3A6-3416-4FF9-B1FE-94DCD386D3D0}">
      <dgm:prSet/>
      <dgm:spPr/>
      <dgm:t>
        <a:bodyPr/>
        <a:lstStyle/>
        <a:p>
          <a:r>
            <a:rPr lang="en-IN" cap="none" spc="0" dirty="0">
              <a:solidFill>
                <a:schemeClr val="tx1"/>
              </a:solidFill>
              <a:effectLst/>
            </a:rPr>
            <a:t>EU AI Act,2024</a:t>
          </a:r>
          <a:endParaRPr lang="en-IN" dirty="0"/>
        </a:p>
      </dgm:t>
    </dgm:pt>
    <dgm:pt modelId="{CBA29F02-9F52-45AF-B158-7B040CE23F90}" type="parTrans" cxnId="{C30711CB-FC1B-43A7-ADD3-1325A6907EB7}">
      <dgm:prSet/>
      <dgm:spPr/>
      <dgm:t>
        <a:bodyPr/>
        <a:lstStyle/>
        <a:p>
          <a:endParaRPr lang="en-IN"/>
        </a:p>
      </dgm:t>
    </dgm:pt>
    <dgm:pt modelId="{BBC0EB57-EADB-4C5C-9721-A38386BC8768}" type="sibTrans" cxnId="{C30711CB-FC1B-43A7-ADD3-1325A6907EB7}">
      <dgm:prSet/>
      <dgm:spPr/>
      <dgm:t>
        <a:bodyPr/>
        <a:lstStyle/>
        <a:p>
          <a:endParaRPr lang="en-IN"/>
        </a:p>
      </dgm:t>
    </dgm:pt>
    <dgm:pt modelId="{28950F3B-80C0-4B89-B005-34ED33FB413D}">
      <dgm:prSet/>
      <dgm:spPr/>
      <dgm:t>
        <a:bodyPr/>
        <a:lstStyle/>
        <a:p>
          <a:r>
            <a:rPr lang="en-US" b="0" i="0" dirty="0"/>
            <a:t>India </a:t>
          </a:r>
          <a:endParaRPr lang="en-IN" dirty="0"/>
        </a:p>
      </dgm:t>
    </dgm:pt>
    <dgm:pt modelId="{C256494F-2587-435C-90FA-0EDF7F6FDFD6}" type="parTrans" cxnId="{683C81C7-4583-4719-A5BC-2993E46E6999}">
      <dgm:prSet/>
      <dgm:spPr/>
      <dgm:t>
        <a:bodyPr/>
        <a:lstStyle/>
        <a:p>
          <a:endParaRPr lang="en-IN"/>
        </a:p>
      </dgm:t>
    </dgm:pt>
    <dgm:pt modelId="{61E00BCE-775F-4C18-8424-6A83E41142EF}" type="sibTrans" cxnId="{683C81C7-4583-4719-A5BC-2993E46E6999}">
      <dgm:prSet/>
      <dgm:spPr/>
      <dgm:t>
        <a:bodyPr/>
        <a:lstStyle/>
        <a:p>
          <a:endParaRPr lang="en-IN"/>
        </a:p>
      </dgm:t>
    </dgm:pt>
    <dgm:pt modelId="{CA5AD7E5-B022-4F84-862C-53BA491BE9EF}">
      <dgm:prSet/>
      <dgm:spPr/>
      <dgm:t>
        <a:bodyPr/>
        <a:lstStyle/>
        <a:p>
          <a:r>
            <a:rPr lang="en-IN" cap="none" spc="0" dirty="0">
              <a:solidFill>
                <a:schemeClr val="tx1"/>
              </a:solidFill>
              <a:effectLst/>
            </a:rPr>
            <a:t>National Strategy for AI</a:t>
          </a:r>
          <a:endParaRPr lang="en-IN" dirty="0"/>
        </a:p>
      </dgm:t>
    </dgm:pt>
    <dgm:pt modelId="{79711DFE-183E-4139-8607-D60F88497E45}" type="parTrans" cxnId="{4ACC6390-F7C7-4629-BA53-CF9C2A8F55BB}">
      <dgm:prSet/>
      <dgm:spPr/>
      <dgm:t>
        <a:bodyPr/>
        <a:lstStyle/>
        <a:p>
          <a:endParaRPr lang="en-IN"/>
        </a:p>
      </dgm:t>
    </dgm:pt>
    <dgm:pt modelId="{9760AA05-9185-47CC-A2AE-4162E0198E6A}" type="sibTrans" cxnId="{4ACC6390-F7C7-4629-BA53-CF9C2A8F55BB}">
      <dgm:prSet/>
      <dgm:spPr/>
      <dgm:t>
        <a:bodyPr/>
        <a:lstStyle/>
        <a:p>
          <a:endParaRPr lang="en-IN"/>
        </a:p>
      </dgm:t>
    </dgm:pt>
    <dgm:pt modelId="{0D29E7C8-1F14-46B6-ADC1-35BF941688F0}">
      <dgm:prSet/>
      <dgm:spPr/>
      <dgm:t>
        <a:bodyPr/>
        <a:lstStyle/>
        <a:p>
          <a:r>
            <a:rPr lang="en-US" dirty="0"/>
            <a:t>USA</a:t>
          </a:r>
          <a:endParaRPr lang="en-IN" dirty="0"/>
        </a:p>
      </dgm:t>
    </dgm:pt>
    <dgm:pt modelId="{3BE577E4-35DC-4BC7-874A-2B27F8E9D2BE}" type="parTrans" cxnId="{800B0985-EAC5-472B-8054-B7DA01F175EB}">
      <dgm:prSet/>
      <dgm:spPr/>
      <dgm:t>
        <a:bodyPr/>
        <a:lstStyle/>
        <a:p>
          <a:endParaRPr lang="en-IN"/>
        </a:p>
      </dgm:t>
    </dgm:pt>
    <dgm:pt modelId="{62ECAEBD-74C0-48E6-A7FE-E5F5E2332B66}" type="sibTrans" cxnId="{800B0985-EAC5-472B-8054-B7DA01F175EB}">
      <dgm:prSet/>
      <dgm:spPr/>
      <dgm:t>
        <a:bodyPr/>
        <a:lstStyle/>
        <a:p>
          <a:endParaRPr lang="en-IN"/>
        </a:p>
      </dgm:t>
    </dgm:pt>
    <dgm:pt modelId="{BAFFD45A-7A97-45A3-95DE-7843567D5A4C}">
      <dgm:prSet/>
      <dgm:spPr/>
      <dgm:t>
        <a:bodyPr/>
        <a:lstStyle/>
        <a:p>
          <a:r>
            <a:rPr lang="en-IN" cap="none" spc="0" dirty="0">
              <a:solidFill>
                <a:schemeClr val="tx1"/>
              </a:solidFill>
              <a:effectLst/>
            </a:rPr>
            <a:t>Executive Order on the Safe, Secure, and Trustworthy Development and Use of AI</a:t>
          </a:r>
          <a:endParaRPr lang="en-IN" dirty="0"/>
        </a:p>
      </dgm:t>
    </dgm:pt>
    <dgm:pt modelId="{C9D69E0D-304D-4805-BDB1-DCC3E4A5C087}" type="parTrans" cxnId="{EA30914E-37D3-44A8-A37D-36B941CB6978}">
      <dgm:prSet/>
      <dgm:spPr/>
      <dgm:t>
        <a:bodyPr/>
        <a:lstStyle/>
        <a:p>
          <a:endParaRPr lang="en-IN"/>
        </a:p>
      </dgm:t>
    </dgm:pt>
    <dgm:pt modelId="{550D470D-23B8-46A1-9777-012A2B91E12A}" type="sibTrans" cxnId="{EA30914E-37D3-44A8-A37D-36B941CB6978}">
      <dgm:prSet/>
      <dgm:spPr/>
      <dgm:t>
        <a:bodyPr/>
        <a:lstStyle/>
        <a:p>
          <a:endParaRPr lang="en-IN"/>
        </a:p>
      </dgm:t>
    </dgm:pt>
    <dgm:pt modelId="{E3CAE74E-A147-4CD9-A277-D37A92C48656}" type="pres">
      <dgm:prSet presAssocID="{2315CAF3-94BD-4C08-B52A-0E76455B1210}" presName="linear" presStyleCnt="0">
        <dgm:presLayoutVars>
          <dgm:dir/>
          <dgm:animLvl val="lvl"/>
          <dgm:resizeHandles val="exact"/>
        </dgm:presLayoutVars>
      </dgm:prSet>
      <dgm:spPr/>
    </dgm:pt>
    <dgm:pt modelId="{C3FD79AE-1102-4647-8148-E8C935C5F858}" type="pres">
      <dgm:prSet presAssocID="{BDF6387C-5FC8-41BF-9CEC-E706EC31F2F3}" presName="parentLin" presStyleCnt="0"/>
      <dgm:spPr/>
    </dgm:pt>
    <dgm:pt modelId="{849E9047-F7CF-48E8-9ABE-780D234D79BD}" type="pres">
      <dgm:prSet presAssocID="{BDF6387C-5FC8-41BF-9CEC-E706EC31F2F3}" presName="parentLeftMargin" presStyleLbl="node1" presStyleIdx="0" presStyleCnt="6"/>
      <dgm:spPr/>
    </dgm:pt>
    <dgm:pt modelId="{8DAA6DD7-37A8-4A8B-B819-00A93B23F873}" type="pres">
      <dgm:prSet presAssocID="{BDF6387C-5FC8-41BF-9CEC-E706EC31F2F3}" presName="parentText" presStyleLbl="node1" presStyleIdx="0" presStyleCnt="6">
        <dgm:presLayoutVars>
          <dgm:chMax val="0"/>
          <dgm:bulletEnabled val="1"/>
        </dgm:presLayoutVars>
      </dgm:prSet>
      <dgm:spPr/>
    </dgm:pt>
    <dgm:pt modelId="{7A191997-9A28-472A-BC24-E53DCC6AF764}" type="pres">
      <dgm:prSet presAssocID="{BDF6387C-5FC8-41BF-9CEC-E706EC31F2F3}" presName="negativeSpace" presStyleCnt="0"/>
      <dgm:spPr/>
    </dgm:pt>
    <dgm:pt modelId="{808518BC-FB5E-4FB3-832A-D68C80B8A537}" type="pres">
      <dgm:prSet presAssocID="{BDF6387C-5FC8-41BF-9CEC-E706EC31F2F3}" presName="childText" presStyleLbl="conFgAcc1" presStyleIdx="0" presStyleCnt="6">
        <dgm:presLayoutVars>
          <dgm:bulletEnabled val="1"/>
        </dgm:presLayoutVars>
      </dgm:prSet>
      <dgm:spPr/>
    </dgm:pt>
    <dgm:pt modelId="{0334C629-B084-47AF-9B46-42BCB6C6B294}" type="pres">
      <dgm:prSet presAssocID="{AD266A77-783D-42FE-8B42-9403639248FC}" presName="spaceBetweenRectangles" presStyleCnt="0"/>
      <dgm:spPr/>
    </dgm:pt>
    <dgm:pt modelId="{8C1BC629-7BFB-48F5-9A62-D2ABE10DAD98}" type="pres">
      <dgm:prSet presAssocID="{F38ED90A-95DC-4B62-9D7B-7E5BACB653C1}" presName="parentLin" presStyleCnt="0"/>
      <dgm:spPr/>
    </dgm:pt>
    <dgm:pt modelId="{781AEDE3-9F97-4D94-9144-18C70733556A}" type="pres">
      <dgm:prSet presAssocID="{F38ED90A-95DC-4B62-9D7B-7E5BACB653C1}" presName="parentLeftMargin" presStyleLbl="node1" presStyleIdx="0" presStyleCnt="6"/>
      <dgm:spPr/>
    </dgm:pt>
    <dgm:pt modelId="{0B0F10F1-493E-47F7-924A-C905C4103BCD}" type="pres">
      <dgm:prSet presAssocID="{F38ED90A-95DC-4B62-9D7B-7E5BACB653C1}" presName="parentText" presStyleLbl="node1" presStyleIdx="1" presStyleCnt="6">
        <dgm:presLayoutVars>
          <dgm:chMax val="0"/>
          <dgm:bulletEnabled val="1"/>
        </dgm:presLayoutVars>
      </dgm:prSet>
      <dgm:spPr/>
    </dgm:pt>
    <dgm:pt modelId="{07107BB7-5E1C-426D-8D83-4FA243AC6AA9}" type="pres">
      <dgm:prSet presAssocID="{F38ED90A-95DC-4B62-9D7B-7E5BACB653C1}" presName="negativeSpace" presStyleCnt="0"/>
      <dgm:spPr/>
    </dgm:pt>
    <dgm:pt modelId="{6522922F-84EB-4787-A844-3EB43D6934C1}" type="pres">
      <dgm:prSet presAssocID="{F38ED90A-95DC-4B62-9D7B-7E5BACB653C1}" presName="childText" presStyleLbl="conFgAcc1" presStyleIdx="1" presStyleCnt="6">
        <dgm:presLayoutVars>
          <dgm:bulletEnabled val="1"/>
        </dgm:presLayoutVars>
      </dgm:prSet>
      <dgm:spPr/>
    </dgm:pt>
    <dgm:pt modelId="{E8D78362-E9F7-463A-A531-2ED505AACCCD}" type="pres">
      <dgm:prSet presAssocID="{AA2E776B-41F4-4974-B0B7-154433EF6C74}" presName="spaceBetweenRectangles" presStyleCnt="0"/>
      <dgm:spPr/>
    </dgm:pt>
    <dgm:pt modelId="{1D92D98F-303C-45E0-A8EB-7F016AB7E4FD}" type="pres">
      <dgm:prSet presAssocID="{A35F5E1F-8430-40DC-8F89-1239A8DE433E}" presName="parentLin" presStyleCnt="0"/>
      <dgm:spPr/>
    </dgm:pt>
    <dgm:pt modelId="{33B114D1-EE28-43AF-9989-1351D505E5A7}" type="pres">
      <dgm:prSet presAssocID="{A35F5E1F-8430-40DC-8F89-1239A8DE433E}" presName="parentLeftMargin" presStyleLbl="node1" presStyleIdx="1" presStyleCnt="6"/>
      <dgm:spPr/>
    </dgm:pt>
    <dgm:pt modelId="{0C8961B0-C7AC-4C89-A831-EC64A91FF50E}" type="pres">
      <dgm:prSet presAssocID="{A35F5E1F-8430-40DC-8F89-1239A8DE433E}" presName="parentText" presStyleLbl="node1" presStyleIdx="2" presStyleCnt="6">
        <dgm:presLayoutVars>
          <dgm:chMax val="0"/>
          <dgm:bulletEnabled val="1"/>
        </dgm:presLayoutVars>
      </dgm:prSet>
      <dgm:spPr/>
    </dgm:pt>
    <dgm:pt modelId="{2DC96F30-70B1-401E-A1CE-0CD7C670E7F1}" type="pres">
      <dgm:prSet presAssocID="{A35F5E1F-8430-40DC-8F89-1239A8DE433E}" presName="negativeSpace" presStyleCnt="0"/>
      <dgm:spPr/>
    </dgm:pt>
    <dgm:pt modelId="{4009443B-0F1F-4B2B-B3D8-C5748C9FFB31}" type="pres">
      <dgm:prSet presAssocID="{A35F5E1F-8430-40DC-8F89-1239A8DE433E}" presName="childText" presStyleLbl="conFgAcc1" presStyleIdx="2" presStyleCnt="6">
        <dgm:presLayoutVars>
          <dgm:bulletEnabled val="1"/>
        </dgm:presLayoutVars>
      </dgm:prSet>
      <dgm:spPr/>
    </dgm:pt>
    <dgm:pt modelId="{E86F3C39-988D-4945-B228-1AA5AE79F778}" type="pres">
      <dgm:prSet presAssocID="{9C6B54BB-578B-4147-A5D6-47380A06B9FE}" presName="spaceBetweenRectangles" presStyleCnt="0"/>
      <dgm:spPr/>
    </dgm:pt>
    <dgm:pt modelId="{E2D1000F-41F1-445A-9F21-8FA563D515BA}" type="pres">
      <dgm:prSet presAssocID="{BF33DAD4-7D9D-498E-BF32-0AA09648E448}" presName="parentLin" presStyleCnt="0"/>
      <dgm:spPr/>
    </dgm:pt>
    <dgm:pt modelId="{DC6D047B-9D43-4EB5-B78E-2F3101ADECF0}" type="pres">
      <dgm:prSet presAssocID="{BF33DAD4-7D9D-498E-BF32-0AA09648E448}" presName="parentLeftMargin" presStyleLbl="node1" presStyleIdx="2" presStyleCnt="6"/>
      <dgm:spPr/>
    </dgm:pt>
    <dgm:pt modelId="{82537C6E-F37B-4729-B1CD-A9DF172DCC83}" type="pres">
      <dgm:prSet presAssocID="{BF33DAD4-7D9D-498E-BF32-0AA09648E448}" presName="parentText" presStyleLbl="node1" presStyleIdx="3" presStyleCnt="6">
        <dgm:presLayoutVars>
          <dgm:chMax val="0"/>
          <dgm:bulletEnabled val="1"/>
        </dgm:presLayoutVars>
      </dgm:prSet>
      <dgm:spPr/>
    </dgm:pt>
    <dgm:pt modelId="{9F6CE88B-0241-4819-80FD-48D178B195EA}" type="pres">
      <dgm:prSet presAssocID="{BF33DAD4-7D9D-498E-BF32-0AA09648E448}" presName="negativeSpace" presStyleCnt="0"/>
      <dgm:spPr/>
    </dgm:pt>
    <dgm:pt modelId="{67FD88B4-E094-46BD-B397-A301E1B2E5EF}" type="pres">
      <dgm:prSet presAssocID="{BF33DAD4-7D9D-498E-BF32-0AA09648E448}" presName="childText" presStyleLbl="conFgAcc1" presStyleIdx="3" presStyleCnt="6">
        <dgm:presLayoutVars>
          <dgm:bulletEnabled val="1"/>
        </dgm:presLayoutVars>
      </dgm:prSet>
      <dgm:spPr/>
    </dgm:pt>
    <dgm:pt modelId="{5E5897ED-56AA-4E85-A2EF-92A191CB7268}" type="pres">
      <dgm:prSet presAssocID="{24A4F9D6-B3E3-4010-877D-F85853996740}" presName="spaceBetweenRectangles" presStyleCnt="0"/>
      <dgm:spPr/>
    </dgm:pt>
    <dgm:pt modelId="{AE748C1D-BD1C-44FC-82E6-8D89F18D7A70}" type="pres">
      <dgm:prSet presAssocID="{28950F3B-80C0-4B89-B005-34ED33FB413D}" presName="parentLin" presStyleCnt="0"/>
      <dgm:spPr/>
    </dgm:pt>
    <dgm:pt modelId="{1E1013F6-81C1-4641-9306-7768DA136CEC}" type="pres">
      <dgm:prSet presAssocID="{28950F3B-80C0-4B89-B005-34ED33FB413D}" presName="parentLeftMargin" presStyleLbl="node1" presStyleIdx="3" presStyleCnt="6"/>
      <dgm:spPr/>
    </dgm:pt>
    <dgm:pt modelId="{0AA84B38-F3B1-43A2-B039-F041CEAB665F}" type="pres">
      <dgm:prSet presAssocID="{28950F3B-80C0-4B89-B005-34ED33FB413D}" presName="parentText" presStyleLbl="node1" presStyleIdx="4" presStyleCnt="6">
        <dgm:presLayoutVars>
          <dgm:chMax val="0"/>
          <dgm:bulletEnabled val="1"/>
        </dgm:presLayoutVars>
      </dgm:prSet>
      <dgm:spPr/>
    </dgm:pt>
    <dgm:pt modelId="{2188BC24-FC81-423F-A44E-0BA9BAA832F4}" type="pres">
      <dgm:prSet presAssocID="{28950F3B-80C0-4B89-B005-34ED33FB413D}" presName="negativeSpace" presStyleCnt="0"/>
      <dgm:spPr/>
    </dgm:pt>
    <dgm:pt modelId="{751EB1EA-69EA-4DB8-8CE2-8C478C2ADEAA}" type="pres">
      <dgm:prSet presAssocID="{28950F3B-80C0-4B89-B005-34ED33FB413D}" presName="childText" presStyleLbl="conFgAcc1" presStyleIdx="4" presStyleCnt="6">
        <dgm:presLayoutVars>
          <dgm:bulletEnabled val="1"/>
        </dgm:presLayoutVars>
      </dgm:prSet>
      <dgm:spPr/>
    </dgm:pt>
    <dgm:pt modelId="{184B2C79-371C-41DC-B8DE-B65DFAAFC296}" type="pres">
      <dgm:prSet presAssocID="{61E00BCE-775F-4C18-8424-6A83E41142EF}" presName="spaceBetweenRectangles" presStyleCnt="0"/>
      <dgm:spPr/>
    </dgm:pt>
    <dgm:pt modelId="{CF6071A0-A4DB-4280-A04B-D216524EC5CC}" type="pres">
      <dgm:prSet presAssocID="{0D29E7C8-1F14-46B6-ADC1-35BF941688F0}" presName="parentLin" presStyleCnt="0"/>
      <dgm:spPr/>
    </dgm:pt>
    <dgm:pt modelId="{F8578C78-3B53-43BE-9C67-5CABA2090C63}" type="pres">
      <dgm:prSet presAssocID="{0D29E7C8-1F14-46B6-ADC1-35BF941688F0}" presName="parentLeftMargin" presStyleLbl="node1" presStyleIdx="4" presStyleCnt="6"/>
      <dgm:spPr/>
    </dgm:pt>
    <dgm:pt modelId="{D78FD973-F121-4E82-8BD6-C09EE419319C}" type="pres">
      <dgm:prSet presAssocID="{0D29E7C8-1F14-46B6-ADC1-35BF941688F0}" presName="parentText" presStyleLbl="node1" presStyleIdx="5" presStyleCnt="6">
        <dgm:presLayoutVars>
          <dgm:chMax val="0"/>
          <dgm:bulletEnabled val="1"/>
        </dgm:presLayoutVars>
      </dgm:prSet>
      <dgm:spPr/>
    </dgm:pt>
    <dgm:pt modelId="{7F0A2B5C-0F09-47C6-9422-E6982A2171C8}" type="pres">
      <dgm:prSet presAssocID="{0D29E7C8-1F14-46B6-ADC1-35BF941688F0}" presName="negativeSpace" presStyleCnt="0"/>
      <dgm:spPr/>
    </dgm:pt>
    <dgm:pt modelId="{0CA9EAEF-0EB6-41ED-8DFC-7F31C1E7C821}" type="pres">
      <dgm:prSet presAssocID="{0D29E7C8-1F14-46B6-ADC1-35BF941688F0}" presName="childText" presStyleLbl="conFgAcc1" presStyleIdx="5" presStyleCnt="6">
        <dgm:presLayoutVars>
          <dgm:bulletEnabled val="1"/>
        </dgm:presLayoutVars>
      </dgm:prSet>
      <dgm:spPr/>
    </dgm:pt>
  </dgm:ptLst>
  <dgm:cxnLst>
    <dgm:cxn modelId="{8A532501-D58E-41F9-A64C-6A9D816213C4}" type="presOf" srcId="{F38ED90A-95DC-4B62-9D7B-7E5BACB653C1}" destId="{0B0F10F1-493E-47F7-924A-C905C4103BCD}" srcOrd="1" destOrd="0" presId="urn:microsoft.com/office/officeart/2005/8/layout/list1"/>
    <dgm:cxn modelId="{0B090907-1647-43C4-98D7-2F2C5BB9F593}" srcId="{F38ED90A-95DC-4B62-9D7B-7E5BACB653C1}" destId="{D7C71518-BBBD-411A-9E91-BA6E4535D69D}" srcOrd="0" destOrd="0" parTransId="{55C3F31C-9225-4EE6-B193-0B237B61F9A2}" sibTransId="{019244FC-B89A-4F6C-9C38-21F2D3CE428D}"/>
    <dgm:cxn modelId="{4AFA3410-EB6F-42B8-8614-D5966F5EA787}" type="presOf" srcId="{BDF6387C-5FC8-41BF-9CEC-E706EC31F2F3}" destId="{849E9047-F7CF-48E8-9ABE-780D234D79BD}" srcOrd="0" destOrd="0" presId="urn:microsoft.com/office/officeart/2005/8/layout/list1"/>
    <dgm:cxn modelId="{E103002F-771C-4454-8636-8D7BFA43AA03}" type="presOf" srcId="{0D29E7C8-1F14-46B6-ADC1-35BF941688F0}" destId="{D78FD973-F121-4E82-8BD6-C09EE419319C}" srcOrd="1" destOrd="0" presId="urn:microsoft.com/office/officeart/2005/8/layout/list1"/>
    <dgm:cxn modelId="{A9AA8D36-6B6D-458A-AD88-84A075DD30D0}" type="presOf" srcId="{BF33DAD4-7D9D-498E-BF32-0AA09648E448}" destId="{82537C6E-F37B-4729-B1CD-A9DF172DCC83}" srcOrd="1" destOrd="0" presId="urn:microsoft.com/office/officeart/2005/8/layout/list1"/>
    <dgm:cxn modelId="{BEEB3863-9598-44DD-BF59-61EC41A6C582}" type="presOf" srcId="{BF33DAD4-7D9D-498E-BF32-0AA09648E448}" destId="{DC6D047B-9D43-4EB5-B78E-2F3101ADECF0}" srcOrd="0" destOrd="0" presId="urn:microsoft.com/office/officeart/2005/8/layout/list1"/>
    <dgm:cxn modelId="{765E5045-3BF7-4E5F-BCFE-032F84A5C9BE}" type="presOf" srcId="{BAFFD45A-7A97-45A3-95DE-7843567D5A4C}" destId="{0CA9EAEF-0EB6-41ED-8DFC-7F31C1E7C821}" srcOrd="0" destOrd="0" presId="urn:microsoft.com/office/officeart/2005/8/layout/list1"/>
    <dgm:cxn modelId="{EA30914E-37D3-44A8-A37D-36B941CB6978}" srcId="{0D29E7C8-1F14-46B6-ADC1-35BF941688F0}" destId="{BAFFD45A-7A97-45A3-95DE-7843567D5A4C}" srcOrd="0" destOrd="0" parTransId="{C9D69E0D-304D-4805-BDB1-DCC3E4A5C087}" sibTransId="{550D470D-23B8-46A1-9777-012A2B91E12A}"/>
    <dgm:cxn modelId="{43477F71-DE6C-4E35-99BA-FC8E185A820A}" type="presOf" srcId="{F38ED90A-95DC-4B62-9D7B-7E5BACB653C1}" destId="{781AEDE3-9F97-4D94-9144-18C70733556A}" srcOrd="0" destOrd="0" presId="urn:microsoft.com/office/officeart/2005/8/layout/list1"/>
    <dgm:cxn modelId="{1D88CA58-B3A4-45B9-8130-1DE27A9DDA66}" srcId="{2315CAF3-94BD-4C08-B52A-0E76455B1210}" destId="{F38ED90A-95DC-4B62-9D7B-7E5BACB653C1}" srcOrd="1" destOrd="0" parTransId="{99878EFB-D354-4A7F-BC59-991A66D92460}" sibTransId="{AA2E776B-41F4-4974-B0B7-154433EF6C74}"/>
    <dgm:cxn modelId="{65475381-93B4-4E0B-B6EA-8D08095F7607}" type="presOf" srcId="{28950F3B-80C0-4B89-B005-34ED33FB413D}" destId="{1E1013F6-81C1-4641-9306-7768DA136CEC}" srcOrd="0" destOrd="0" presId="urn:microsoft.com/office/officeart/2005/8/layout/list1"/>
    <dgm:cxn modelId="{800B0985-EAC5-472B-8054-B7DA01F175EB}" srcId="{2315CAF3-94BD-4C08-B52A-0E76455B1210}" destId="{0D29E7C8-1F14-46B6-ADC1-35BF941688F0}" srcOrd="5" destOrd="0" parTransId="{3BE577E4-35DC-4BC7-874A-2B27F8E9D2BE}" sibTransId="{62ECAEBD-74C0-48E6-A7FE-E5F5E2332B66}"/>
    <dgm:cxn modelId="{51DCA087-AFD5-41DE-82CC-235767A26D6C}" type="presOf" srcId="{CA5AD7E5-B022-4F84-862C-53BA491BE9EF}" destId="{751EB1EA-69EA-4DB8-8CE2-8C478C2ADEAA}" srcOrd="0" destOrd="0" presId="urn:microsoft.com/office/officeart/2005/8/layout/list1"/>
    <dgm:cxn modelId="{FCFD5C8A-8411-4547-8D64-204390C4ACAB}" type="presOf" srcId="{F1F3BC0C-F01E-4052-8139-9CB046CCFC9C}" destId="{808518BC-FB5E-4FB3-832A-D68C80B8A537}" srcOrd="0" destOrd="0" presId="urn:microsoft.com/office/officeart/2005/8/layout/list1"/>
    <dgm:cxn modelId="{4ACC6390-F7C7-4629-BA53-CF9C2A8F55BB}" srcId="{28950F3B-80C0-4B89-B005-34ED33FB413D}" destId="{CA5AD7E5-B022-4F84-862C-53BA491BE9EF}" srcOrd="0" destOrd="0" parTransId="{79711DFE-183E-4139-8607-D60F88497E45}" sibTransId="{9760AA05-9185-47CC-A2AE-4162E0198E6A}"/>
    <dgm:cxn modelId="{C8B46099-E51D-4670-9C4B-89C67578E427}" srcId="{2315CAF3-94BD-4C08-B52A-0E76455B1210}" destId="{BF33DAD4-7D9D-498E-BF32-0AA09648E448}" srcOrd="3" destOrd="0" parTransId="{6C80DFC4-F084-4012-88AE-1CFD14B4E236}" sibTransId="{24A4F9D6-B3E3-4010-877D-F85853996740}"/>
    <dgm:cxn modelId="{DD70E59E-8B0B-4CC4-9120-6A7A3CF37FE5}" type="presOf" srcId="{4F06E3A6-3416-4FF9-B1FE-94DCD386D3D0}" destId="{67FD88B4-E094-46BD-B397-A301E1B2E5EF}" srcOrd="0" destOrd="0" presId="urn:microsoft.com/office/officeart/2005/8/layout/list1"/>
    <dgm:cxn modelId="{85CDBBA3-1EBE-4709-B745-2171ED21DCA1}" type="presOf" srcId="{2315CAF3-94BD-4C08-B52A-0E76455B1210}" destId="{E3CAE74E-A147-4CD9-A277-D37A92C48656}" srcOrd="0" destOrd="0" presId="urn:microsoft.com/office/officeart/2005/8/layout/list1"/>
    <dgm:cxn modelId="{9BE92BA5-95C5-4949-8CFC-FAF6B2F5E9BE}" type="presOf" srcId="{8BB2874B-0A0A-4920-86C2-27921884D0FA}" destId="{4009443B-0F1F-4B2B-B3D8-C5748C9FFB31}" srcOrd="0" destOrd="0" presId="urn:microsoft.com/office/officeart/2005/8/layout/list1"/>
    <dgm:cxn modelId="{8D0DFFC3-B7FC-43B6-85B9-EBA3A87F23BD}" type="presOf" srcId="{28950F3B-80C0-4B89-B005-34ED33FB413D}" destId="{0AA84B38-F3B1-43A2-B039-F041CEAB665F}" srcOrd="1" destOrd="0" presId="urn:microsoft.com/office/officeart/2005/8/layout/list1"/>
    <dgm:cxn modelId="{231030C7-73EE-461B-9DCE-E1DFE743979A}" type="presOf" srcId="{A35F5E1F-8430-40DC-8F89-1239A8DE433E}" destId="{0C8961B0-C7AC-4C89-A831-EC64A91FF50E}" srcOrd="1" destOrd="0" presId="urn:microsoft.com/office/officeart/2005/8/layout/list1"/>
    <dgm:cxn modelId="{683C81C7-4583-4719-A5BC-2993E46E6999}" srcId="{2315CAF3-94BD-4C08-B52A-0E76455B1210}" destId="{28950F3B-80C0-4B89-B005-34ED33FB413D}" srcOrd="4" destOrd="0" parTransId="{C256494F-2587-435C-90FA-0EDF7F6FDFD6}" sibTransId="{61E00BCE-775F-4C18-8424-6A83E41142EF}"/>
    <dgm:cxn modelId="{C30711CB-FC1B-43A7-ADD3-1325A6907EB7}" srcId="{BF33DAD4-7D9D-498E-BF32-0AA09648E448}" destId="{4F06E3A6-3416-4FF9-B1FE-94DCD386D3D0}" srcOrd="0" destOrd="0" parTransId="{CBA29F02-9F52-45AF-B158-7B040CE23F90}" sibTransId="{BBC0EB57-EADB-4C5C-9721-A38386BC8768}"/>
    <dgm:cxn modelId="{FFD5FACE-04F0-45DD-B736-3006D91333E1}" srcId="{2315CAF3-94BD-4C08-B52A-0E76455B1210}" destId="{A35F5E1F-8430-40DC-8F89-1239A8DE433E}" srcOrd="2" destOrd="0" parTransId="{E0B9036C-A7DB-4DE7-9052-CDD6812BF97D}" sibTransId="{9C6B54BB-578B-4147-A5D6-47380A06B9FE}"/>
    <dgm:cxn modelId="{AC83D7D1-4751-441E-9D03-7501CE064D11}" type="presOf" srcId="{0D29E7C8-1F14-46B6-ADC1-35BF941688F0}" destId="{F8578C78-3B53-43BE-9C67-5CABA2090C63}" srcOrd="0" destOrd="0" presId="urn:microsoft.com/office/officeart/2005/8/layout/list1"/>
    <dgm:cxn modelId="{155859D6-4DAB-4F12-9C22-F9C48B287087}" type="presOf" srcId="{BDF6387C-5FC8-41BF-9CEC-E706EC31F2F3}" destId="{8DAA6DD7-37A8-4A8B-B819-00A93B23F873}" srcOrd="1" destOrd="0" presId="urn:microsoft.com/office/officeart/2005/8/layout/list1"/>
    <dgm:cxn modelId="{CA7A46D8-780B-4809-8728-AB88BBC64057}" srcId="{A35F5E1F-8430-40DC-8F89-1239A8DE433E}" destId="{8BB2874B-0A0A-4920-86C2-27921884D0FA}" srcOrd="0" destOrd="0" parTransId="{0A91164C-ACAF-4806-9172-12DB83926827}" sibTransId="{BFC1B35A-970C-4111-A2AA-68613F299F4A}"/>
    <dgm:cxn modelId="{6EFE2EDB-5230-4EF4-869A-B884611DE895}" srcId="{BDF6387C-5FC8-41BF-9CEC-E706EC31F2F3}" destId="{F1F3BC0C-F01E-4052-8139-9CB046CCFC9C}" srcOrd="0" destOrd="0" parTransId="{087EAAE0-4868-4A82-9B1E-B54FB6B89375}" sibTransId="{5610DFDF-C200-46AB-9F4A-9DA44B20819D}"/>
    <dgm:cxn modelId="{E955EFF3-C62D-4472-B42D-2561815ED9A5}" type="presOf" srcId="{A35F5E1F-8430-40DC-8F89-1239A8DE433E}" destId="{33B114D1-EE28-43AF-9989-1351D505E5A7}" srcOrd="0" destOrd="0" presId="urn:microsoft.com/office/officeart/2005/8/layout/list1"/>
    <dgm:cxn modelId="{7EBCFBF4-2ED9-495C-A96A-139E93A73E3B}" type="presOf" srcId="{D7C71518-BBBD-411A-9E91-BA6E4535D69D}" destId="{6522922F-84EB-4787-A844-3EB43D6934C1}" srcOrd="0" destOrd="0" presId="urn:microsoft.com/office/officeart/2005/8/layout/list1"/>
    <dgm:cxn modelId="{663477FD-973F-4941-9377-DDDD418DDD32}" srcId="{2315CAF3-94BD-4C08-B52A-0E76455B1210}" destId="{BDF6387C-5FC8-41BF-9CEC-E706EC31F2F3}" srcOrd="0" destOrd="0" parTransId="{66994D73-100E-4F0D-8558-B2602F631C9F}" sibTransId="{AD266A77-783D-42FE-8B42-9403639248FC}"/>
    <dgm:cxn modelId="{E869AED1-7021-43D2-827B-326387B65474}" type="presParOf" srcId="{E3CAE74E-A147-4CD9-A277-D37A92C48656}" destId="{C3FD79AE-1102-4647-8148-E8C935C5F858}" srcOrd="0" destOrd="0" presId="urn:microsoft.com/office/officeart/2005/8/layout/list1"/>
    <dgm:cxn modelId="{DD7AF701-714C-4452-B3F8-0B9270C8FC98}" type="presParOf" srcId="{C3FD79AE-1102-4647-8148-E8C935C5F858}" destId="{849E9047-F7CF-48E8-9ABE-780D234D79BD}" srcOrd="0" destOrd="0" presId="urn:microsoft.com/office/officeart/2005/8/layout/list1"/>
    <dgm:cxn modelId="{9F0FCBD4-1196-49C7-8CAE-B7B94890A4DF}" type="presParOf" srcId="{C3FD79AE-1102-4647-8148-E8C935C5F858}" destId="{8DAA6DD7-37A8-4A8B-B819-00A93B23F873}" srcOrd="1" destOrd="0" presId="urn:microsoft.com/office/officeart/2005/8/layout/list1"/>
    <dgm:cxn modelId="{E3422012-A8B0-4DC0-A70B-9E6AF8C18964}" type="presParOf" srcId="{E3CAE74E-A147-4CD9-A277-D37A92C48656}" destId="{7A191997-9A28-472A-BC24-E53DCC6AF764}" srcOrd="1" destOrd="0" presId="urn:microsoft.com/office/officeart/2005/8/layout/list1"/>
    <dgm:cxn modelId="{CD2AAE7F-3460-4ED7-ADD6-703E3E5489C0}" type="presParOf" srcId="{E3CAE74E-A147-4CD9-A277-D37A92C48656}" destId="{808518BC-FB5E-4FB3-832A-D68C80B8A537}" srcOrd="2" destOrd="0" presId="urn:microsoft.com/office/officeart/2005/8/layout/list1"/>
    <dgm:cxn modelId="{6E5969B4-B0B6-48DD-907B-AB2002352E48}" type="presParOf" srcId="{E3CAE74E-A147-4CD9-A277-D37A92C48656}" destId="{0334C629-B084-47AF-9B46-42BCB6C6B294}" srcOrd="3" destOrd="0" presId="urn:microsoft.com/office/officeart/2005/8/layout/list1"/>
    <dgm:cxn modelId="{EBF46A9F-D6BA-45B0-A43A-EFEF733375F6}" type="presParOf" srcId="{E3CAE74E-A147-4CD9-A277-D37A92C48656}" destId="{8C1BC629-7BFB-48F5-9A62-D2ABE10DAD98}" srcOrd="4" destOrd="0" presId="urn:microsoft.com/office/officeart/2005/8/layout/list1"/>
    <dgm:cxn modelId="{6DBBC364-E56B-4552-9A0F-D5A393303B44}" type="presParOf" srcId="{8C1BC629-7BFB-48F5-9A62-D2ABE10DAD98}" destId="{781AEDE3-9F97-4D94-9144-18C70733556A}" srcOrd="0" destOrd="0" presId="urn:microsoft.com/office/officeart/2005/8/layout/list1"/>
    <dgm:cxn modelId="{22BF81E4-6AC2-4F12-BFAD-BF97FE78DDA8}" type="presParOf" srcId="{8C1BC629-7BFB-48F5-9A62-D2ABE10DAD98}" destId="{0B0F10F1-493E-47F7-924A-C905C4103BCD}" srcOrd="1" destOrd="0" presId="urn:microsoft.com/office/officeart/2005/8/layout/list1"/>
    <dgm:cxn modelId="{31549404-2F1F-4818-A602-78FBC6C84344}" type="presParOf" srcId="{E3CAE74E-A147-4CD9-A277-D37A92C48656}" destId="{07107BB7-5E1C-426D-8D83-4FA243AC6AA9}" srcOrd="5" destOrd="0" presId="urn:microsoft.com/office/officeart/2005/8/layout/list1"/>
    <dgm:cxn modelId="{59121313-FF7E-42A8-B6AA-3BC93C56D0C9}" type="presParOf" srcId="{E3CAE74E-A147-4CD9-A277-D37A92C48656}" destId="{6522922F-84EB-4787-A844-3EB43D6934C1}" srcOrd="6" destOrd="0" presId="urn:microsoft.com/office/officeart/2005/8/layout/list1"/>
    <dgm:cxn modelId="{40946827-4389-4326-AFFD-190323F9C2AB}" type="presParOf" srcId="{E3CAE74E-A147-4CD9-A277-D37A92C48656}" destId="{E8D78362-E9F7-463A-A531-2ED505AACCCD}" srcOrd="7" destOrd="0" presId="urn:microsoft.com/office/officeart/2005/8/layout/list1"/>
    <dgm:cxn modelId="{A5A9A1B2-C8DD-4150-B128-82B0D20B5C53}" type="presParOf" srcId="{E3CAE74E-A147-4CD9-A277-D37A92C48656}" destId="{1D92D98F-303C-45E0-A8EB-7F016AB7E4FD}" srcOrd="8" destOrd="0" presId="urn:microsoft.com/office/officeart/2005/8/layout/list1"/>
    <dgm:cxn modelId="{5F9EA6E4-14CC-40F4-AA72-7CA31C4F024A}" type="presParOf" srcId="{1D92D98F-303C-45E0-A8EB-7F016AB7E4FD}" destId="{33B114D1-EE28-43AF-9989-1351D505E5A7}" srcOrd="0" destOrd="0" presId="urn:microsoft.com/office/officeart/2005/8/layout/list1"/>
    <dgm:cxn modelId="{99D0DE12-C28B-4D9A-BDCF-0043586065CF}" type="presParOf" srcId="{1D92D98F-303C-45E0-A8EB-7F016AB7E4FD}" destId="{0C8961B0-C7AC-4C89-A831-EC64A91FF50E}" srcOrd="1" destOrd="0" presId="urn:microsoft.com/office/officeart/2005/8/layout/list1"/>
    <dgm:cxn modelId="{729B3246-9352-489C-B243-BD37F4D67CDF}" type="presParOf" srcId="{E3CAE74E-A147-4CD9-A277-D37A92C48656}" destId="{2DC96F30-70B1-401E-A1CE-0CD7C670E7F1}" srcOrd="9" destOrd="0" presId="urn:microsoft.com/office/officeart/2005/8/layout/list1"/>
    <dgm:cxn modelId="{EEBA29F4-DBCE-416A-89B1-A253BA8A3911}" type="presParOf" srcId="{E3CAE74E-A147-4CD9-A277-D37A92C48656}" destId="{4009443B-0F1F-4B2B-B3D8-C5748C9FFB31}" srcOrd="10" destOrd="0" presId="urn:microsoft.com/office/officeart/2005/8/layout/list1"/>
    <dgm:cxn modelId="{DC3AD84E-06C2-48C2-B9D4-7B14C521760C}" type="presParOf" srcId="{E3CAE74E-A147-4CD9-A277-D37A92C48656}" destId="{E86F3C39-988D-4945-B228-1AA5AE79F778}" srcOrd="11" destOrd="0" presId="urn:microsoft.com/office/officeart/2005/8/layout/list1"/>
    <dgm:cxn modelId="{67C6D55E-EAA4-4F8D-9119-9BE66FE128CD}" type="presParOf" srcId="{E3CAE74E-A147-4CD9-A277-D37A92C48656}" destId="{E2D1000F-41F1-445A-9F21-8FA563D515BA}" srcOrd="12" destOrd="0" presId="urn:microsoft.com/office/officeart/2005/8/layout/list1"/>
    <dgm:cxn modelId="{F05B8485-C061-405F-9D1C-75F2DFCEA45D}" type="presParOf" srcId="{E2D1000F-41F1-445A-9F21-8FA563D515BA}" destId="{DC6D047B-9D43-4EB5-B78E-2F3101ADECF0}" srcOrd="0" destOrd="0" presId="urn:microsoft.com/office/officeart/2005/8/layout/list1"/>
    <dgm:cxn modelId="{7131933A-6AAB-4CBA-9F93-A6E1CD91F417}" type="presParOf" srcId="{E2D1000F-41F1-445A-9F21-8FA563D515BA}" destId="{82537C6E-F37B-4729-B1CD-A9DF172DCC83}" srcOrd="1" destOrd="0" presId="urn:microsoft.com/office/officeart/2005/8/layout/list1"/>
    <dgm:cxn modelId="{6ED4CCAE-27D2-4BC2-AD29-398A44B2D825}" type="presParOf" srcId="{E3CAE74E-A147-4CD9-A277-D37A92C48656}" destId="{9F6CE88B-0241-4819-80FD-48D178B195EA}" srcOrd="13" destOrd="0" presId="urn:microsoft.com/office/officeart/2005/8/layout/list1"/>
    <dgm:cxn modelId="{ED637E7C-9C00-40F7-B946-5A1F2E81B522}" type="presParOf" srcId="{E3CAE74E-A147-4CD9-A277-D37A92C48656}" destId="{67FD88B4-E094-46BD-B397-A301E1B2E5EF}" srcOrd="14" destOrd="0" presId="urn:microsoft.com/office/officeart/2005/8/layout/list1"/>
    <dgm:cxn modelId="{B028CE1C-0D25-48A4-B908-F1BF24DAF9C4}" type="presParOf" srcId="{E3CAE74E-A147-4CD9-A277-D37A92C48656}" destId="{5E5897ED-56AA-4E85-A2EF-92A191CB7268}" srcOrd="15" destOrd="0" presId="urn:microsoft.com/office/officeart/2005/8/layout/list1"/>
    <dgm:cxn modelId="{587D74B5-AA3C-4DA6-85DF-24A7AD8D8BB8}" type="presParOf" srcId="{E3CAE74E-A147-4CD9-A277-D37A92C48656}" destId="{AE748C1D-BD1C-44FC-82E6-8D89F18D7A70}" srcOrd="16" destOrd="0" presId="urn:microsoft.com/office/officeart/2005/8/layout/list1"/>
    <dgm:cxn modelId="{D8890EC8-506C-444E-863F-DFC48651D1BB}" type="presParOf" srcId="{AE748C1D-BD1C-44FC-82E6-8D89F18D7A70}" destId="{1E1013F6-81C1-4641-9306-7768DA136CEC}" srcOrd="0" destOrd="0" presId="urn:microsoft.com/office/officeart/2005/8/layout/list1"/>
    <dgm:cxn modelId="{2E539BC3-D683-461D-8960-8459EF5299DE}" type="presParOf" srcId="{AE748C1D-BD1C-44FC-82E6-8D89F18D7A70}" destId="{0AA84B38-F3B1-43A2-B039-F041CEAB665F}" srcOrd="1" destOrd="0" presId="urn:microsoft.com/office/officeart/2005/8/layout/list1"/>
    <dgm:cxn modelId="{73B6B9D7-C44C-4BE9-BA56-CEFC3011249E}" type="presParOf" srcId="{E3CAE74E-A147-4CD9-A277-D37A92C48656}" destId="{2188BC24-FC81-423F-A44E-0BA9BAA832F4}" srcOrd="17" destOrd="0" presId="urn:microsoft.com/office/officeart/2005/8/layout/list1"/>
    <dgm:cxn modelId="{3E5BCBC5-80DC-49D7-B668-9281FEA0638F}" type="presParOf" srcId="{E3CAE74E-A147-4CD9-A277-D37A92C48656}" destId="{751EB1EA-69EA-4DB8-8CE2-8C478C2ADEAA}" srcOrd="18" destOrd="0" presId="urn:microsoft.com/office/officeart/2005/8/layout/list1"/>
    <dgm:cxn modelId="{2D6EAA4F-4E51-4BAA-9518-C00295596B59}" type="presParOf" srcId="{E3CAE74E-A147-4CD9-A277-D37A92C48656}" destId="{184B2C79-371C-41DC-B8DE-B65DFAAFC296}" srcOrd="19" destOrd="0" presId="urn:microsoft.com/office/officeart/2005/8/layout/list1"/>
    <dgm:cxn modelId="{22E133EF-30DA-4578-8F9C-F50FB684AFD6}" type="presParOf" srcId="{E3CAE74E-A147-4CD9-A277-D37A92C48656}" destId="{CF6071A0-A4DB-4280-A04B-D216524EC5CC}" srcOrd="20" destOrd="0" presId="urn:microsoft.com/office/officeart/2005/8/layout/list1"/>
    <dgm:cxn modelId="{0215D69D-F33F-425E-9AD4-0FA7F7B57A86}" type="presParOf" srcId="{CF6071A0-A4DB-4280-A04B-D216524EC5CC}" destId="{F8578C78-3B53-43BE-9C67-5CABA2090C63}" srcOrd="0" destOrd="0" presId="urn:microsoft.com/office/officeart/2005/8/layout/list1"/>
    <dgm:cxn modelId="{D9CFCD58-FAC4-4D75-B3AE-A55DF7728761}" type="presParOf" srcId="{CF6071A0-A4DB-4280-A04B-D216524EC5CC}" destId="{D78FD973-F121-4E82-8BD6-C09EE419319C}" srcOrd="1" destOrd="0" presId="urn:microsoft.com/office/officeart/2005/8/layout/list1"/>
    <dgm:cxn modelId="{D4932C3A-01D3-4B58-922D-B7FC329C24EF}" type="presParOf" srcId="{E3CAE74E-A147-4CD9-A277-D37A92C48656}" destId="{7F0A2B5C-0F09-47C6-9422-E6982A2171C8}" srcOrd="21" destOrd="0" presId="urn:microsoft.com/office/officeart/2005/8/layout/list1"/>
    <dgm:cxn modelId="{69F0D626-B21E-4BE3-BB7B-3C3AC2067B07}" type="presParOf" srcId="{E3CAE74E-A147-4CD9-A277-D37A92C48656}" destId="{0CA9EAEF-0EB6-41ED-8DFC-7F31C1E7C821}"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EA6A74-3E4C-4510-B59C-5B7BD3380D79}" type="doc">
      <dgm:prSet loTypeId="urn:microsoft.com/office/officeart/2016/7/layout/RepeatingBendingProcessNew" loCatId="process" qsTypeId="urn:microsoft.com/office/officeart/2005/8/quickstyle/simple1" qsCatId="simple" csTypeId="urn:microsoft.com/office/officeart/2005/8/colors/colorful5" csCatId="colorful"/>
      <dgm:spPr/>
      <dgm:t>
        <a:bodyPr/>
        <a:lstStyle/>
        <a:p>
          <a:endParaRPr lang="en-IN"/>
        </a:p>
      </dgm:t>
    </dgm:pt>
    <dgm:pt modelId="{1CDD663B-AF82-4D53-AFFA-7AD5197B4B52}">
      <dgm:prSet/>
      <dgm:spPr/>
      <dgm:t>
        <a:bodyPr/>
        <a:lstStyle/>
        <a:p>
          <a:r>
            <a:rPr lang="en-IN"/>
            <a:t>AI General terms</a:t>
          </a:r>
        </a:p>
      </dgm:t>
    </dgm:pt>
    <dgm:pt modelId="{A5530CF2-2B61-4E25-9902-1D22209220B2}" type="parTrans" cxnId="{608EA27A-7DB8-4F07-B4AD-D2658C2134EB}">
      <dgm:prSet/>
      <dgm:spPr/>
      <dgm:t>
        <a:bodyPr/>
        <a:lstStyle/>
        <a:p>
          <a:endParaRPr lang="en-IN"/>
        </a:p>
      </dgm:t>
    </dgm:pt>
    <dgm:pt modelId="{990ECC22-1851-41F6-9473-D7D346837653}" type="sibTrans" cxnId="{608EA27A-7DB8-4F07-B4AD-D2658C2134EB}">
      <dgm:prSet/>
      <dgm:spPr/>
      <dgm:t>
        <a:bodyPr/>
        <a:lstStyle/>
        <a:p>
          <a:endParaRPr lang="en-IN"/>
        </a:p>
      </dgm:t>
    </dgm:pt>
    <dgm:pt modelId="{6D2A7EE9-1160-45CA-8A01-035E6D16FDFE}">
      <dgm:prSet/>
      <dgm:spPr/>
      <dgm:t>
        <a:bodyPr/>
        <a:lstStyle/>
        <a:p>
          <a:r>
            <a:rPr lang="en-IN"/>
            <a:t>AI</a:t>
          </a:r>
        </a:p>
      </dgm:t>
    </dgm:pt>
    <dgm:pt modelId="{9186F04C-53DB-42F8-B92D-049F3C86F31C}" type="parTrans" cxnId="{C10E7128-536C-45CF-81E0-EC8DDCD57FBF}">
      <dgm:prSet/>
      <dgm:spPr/>
      <dgm:t>
        <a:bodyPr/>
        <a:lstStyle/>
        <a:p>
          <a:endParaRPr lang="en-IN"/>
        </a:p>
      </dgm:t>
    </dgm:pt>
    <dgm:pt modelId="{62FC2C58-C73A-4F22-AD44-E19725347C9D}" type="sibTrans" cxnId="{C10E7128-536C-45CF-81E0-EC8DDCD57FBF}">
      <dgm:prSet/>
      <dgm:spPr/>
      <dgm:t>
        <a:bodyPr/>
        <a:lstStyle/>
        <a:p>
          <a:endParaRPr lang="en-IN"/>
        </a:p>
      </dgm:t>
    </dgm:pt>
    <dgm:pt modelId="{B2FD6366-D8A9-4501-A2A4-1CA7708294A8}">
      <dgm:prSet/>
      <dgm:spPr/>
      <dgm:t>
        <a:bodyPr/>
        <a:lstStyle/>
        <a:p>
          <a:r>
            <a:rPr lang="en-IN"/>
            <a:t>AI agent</a:t>
          </a:r>
        </a:p>
      </dgm:t>
    </dgm:pt>
    <dgm:pt modelId="{90CF49EE-2C59-408B-BE70-9FD0F3A6CF85}" type="parTrans" cxnId="{7B54A17F-6F18-4F36-8318-DE9258C5A381}">
      <dgm:prSet/>
      <dgm:spPr/>
      <dgm:t>
        <a:bodyPr/>
        <a:lstStyle/>
        <a:p>
          <a:endParaRPr lang="en-IN"/>
        </a:p>
      </dgm:t>
    </dgm:pt>
    <dgm:pt modelId="{B04A588C-4513-4786-9066-004DBFC9DABA}" type="sibTrans" cxnId="{7B54A17F-6F18-4F36-8318-DE9258C5A381}">
      <dgm:prSet/>
      <dgm:spPr/>
      <dgm:t>
        <a:bodyPr/>
        <a:lstStyle/>
        <a:p>
          <a:endParaRPr lang="en-IN"/>
        </a:p>
      </dgm:t>
    </dgm:pt>
    <dgm:pt modelId="{D435C00C-2163-41E6-9553-37F43FE79A3F}">
      <dgm:prSet/>
      <dgm:spPr/>
      <dgm:t>
        <a:bodyPr/>
        <a:lstStyle/>
        <a:p>
          <a:r>
            <a:rPr lang="en-IN"/>
            <a:t>AI component</a:t>
          </a:r>
        </a:p>
      </dgm:t>
    </dgm:pt>
    <dgm:pt modelId="{131CA8F2-07E1-4D02-BEA5-8CB24CA00572}" type="parTrans" cxnId="{24FC5514-42F2-454D-9106-3AD7ED757C11}">
      <dgm:prSet/>
      <dgm:spPr/>
      <dgm:t>
        <a:bodyPr/>
        <a:lstStyle/>
        <a:p>
          <a:endParaRPr lang="en-IN"/>
        </a:p>
      </dgm:t>
    </dgm:pt>
    <dgm:pt modelId="{7648E40D-EAC4-4308-A43A-EB6BE38F17BA}" type="sibTrans" cxnId="{24FC5514-42F2-454D-9106-3AD7ED757C11}">
      <dgm:prSet/>
      <dgm:spPr/>
      <dgm:t>
        <a:bodyPr/>
        <a:lstStyle/>
        <a:p>
          <a:endParaRPr lang="en-IN"/>
        </a:p>
      </dgm:t>
    </dgm:pt>
    <dgm:pt modelId="{B1F9DC94-A568-408E-A998-105137AAFE86}">
      <dgm:prSet/>
      <dgm:spPr/>
      <dgm:t>
        <a:bodyPr/>
        <a:lstStyle/>
        <a:p>
          <a:r>
            <a:rPr lang="en-IN"/>
            <a:t>AI system</a:t>
          </a:r>
        </a:p>
      </dgm:t>
    </dgm:pt>
    <dgm:pt modelId="{C566A0B9-8391-46B4-BD0C-D8547CBA4E85}" type="parTrans" cxnId="{0DCA61F0-87E8-42EA-82A8-18C417FE04BD}">
      <dgm:prSet/>
      <dgm:spPr/>
      <dgm:t>
        <a:bodyPr/>
        <a:lstStyle/>
        <a:p>
          <a:endParaRPr lang="en-IN"/>
        </a:p>
      </dgm:t>
    </dgm:pt>
    <dgm:pt modelId="{2D5BD2A7-3759-4CAB-853C-5FBDFF407EE2}" type="sibTrans" cxnId="{0DCA61F0-87E8-42EA-82A8-18C417FE04BD}">
      <dgm:prSet/>
      <dgm:spPr/>
      <dgm:t>
        <a:bodyPr/>
        <a:lstStyle/>
        <a:p>
          <a:endParaRPr lang="en-IN"/>
        </a:p>
      </dgm:t>
    </dgm:pt>
    <dgm:pt modelId="{5C27C3C2-7153-4B67-8DBB-87EE08F11D96}">
      <dgm:prSet/>
      <dgm:spPr/>
      <dgm:t>
        <a:bodyPr/>
        <a:lstStyle/>
        <a:p>
          <a:r>
            <a:rPr lang="en-IN"/>
            <a:t>Data</a:t>
          </a:r>
        </a:p>
      </dgm:t>
    </dgm:pt>
    <dgm:pt modelId="{40760D17-88E9-43A6-A536-D7BA107B755C}" type="parTrans" cxnId="{373C7182-A212-4475-9C45-E7AE6F1107FF}">
      <dgm:prSet/>
      <dgm:spPr/>
      <dgm:t>
        <a:bodyPr/>
        <a:lstStyle/>
        <a:p>
          <a:endParaRPr lang="en-IN"/>
        </a:p>
      </dgm:t>
    </dgm:pt>
    <dgm:pt modelId="{989FE07F-887C-4DB6-8B95-F47A46DC2474}" type="sibTrans" cxnId="{373C7182-A212-4475-9C45-E7AE6F1107FF}">
      <dgm:prSet/>
      <dgm:spPr/>
      <dgm:t>
        <a:bodyPr/>
        <a:lstStyle/>
        <a:p>
          <a:endParaRPr lang="en-IN"/>
        </a:p>
      </dgm:t>
    </dgm:pt>
    <dgm:pt modelId="{9593428C-366F-4FE2-BBA1-22B408DCC7A8}">
      <dgm:prSet/>
      <dgm:spPr/>
      <dgm:t>
        <a:bodyPr/>
        <a:lstStyle/>
        <a:p>
          <a:r>
            <a:rPr lang="en-IN"/>
            <a:t>data annotation</a:t>
          </a:r>
        </a:p>
      </dgm:t>
    </dgm:pt>
    <dgm:pt modelId="{922D93AD-550A-4B47-A7EF-88A32A9987C4}" type="parTrans" cxnId="{1F002288-ACDE-4AE0-A6AD-1AF9B0C430F4}">
      <dgm:prSet/>
      <dgm:spPr/>
      <dgm:t>
        <a:bodyPr/>
        <a:lstStyle/>
        <a:p>
          <a:endParaRPr lang="en-IN"/>
        </a:p>
      </dgm:t>
    </dgm:pt>
    <dgm:pt modelId="{819997AA-598C-4289-94C1-514213CDFF1D}" type="sibTrans" cxnId="{1F002288-ACDE-4AE0-A6AD-1AF9B0C430F4}">
      <dgm:prSet/>
      <dgm:spPr/>
      <dgm:t>
        <a:bodyPr/>
        <a:lstStyle/>
        <a:p>
          <a:endParaRPr lang="en-IN"/>
        </a:p>
      </dgm:t>
    </dgm:pt>
    <dgm:pt modelId="{2E5C95BD-61C9-4344-A197-DC21787415A6}">
      <dgm:prSet/>
      <dgm:spPr/>
      <dgm:t>
        <a:bodyPr/>
        <a:lstStyle/>
        <a:p>
          <a:r>
            <a:rPr lang="en-IN"/>
            <a:t>data augmentation</a:t>
          </a:r>
        </a:p>
      </dgm:t>
    </dgm:pt>
    <dgm:pt modelId="{66BA5376-E543-48D1-89E0-BC3C402EB876}" type="parTrans" cxnId="{20487AC9-0B71-4277-882E-67589788B944}">
      <dgm:prSet/>
      <dgm:spPr/>
      <dgm:t>
        <a:bodyPr/>
        <a:lstStyle/>
        <a:p>
          <a:endParaRPr lang="en-IN"/>
        </a:p>
      </dgm:t>
    </dgm:pt>
    <dgm:pt modelId="{91A9C3F6-9810-4C95-B4EB-C5BCD06C8C97}" type="sibTrans" cxnId="{20487AC9-0B71-4277-882E-67589788B944}">
      <dgm:prSet/>
      <dgm:spPr/>
      <dgm:t>
        <a:bodyPr/>
        <a:lstStyle/>
        <a:p>
          <a:endParaRPr lang="en-IN"/>
        </a:p>
      </dgm:t>
    </dgm:pt>
    <dgm:pt modelId="{FF06110A-A3A2-4EAA-8F30-2CF2B1E028BA}">
      <dgm:prSet/>
      <dgm:spPr/>
      <dgm:t>
        <a:bodyPr/>
        <a:lstStyle/>
        <a:p>
          <a:r>
            <a:rPr lang="en-IN"/>
            <a:t>data sampling</a:t>
          </a:r>
        </a:p>
      </dgm:t>
    </dgm:pt>
    <dgm:pt modelId="{B16C5E2E-E2EE-43A3-8D70-3E7485391858}" type="parTrans" cxnId="{0F575431-9537-4FA8-A10A-2679CD845DA6}">
      <dgm:prSet/>
      <dgm:spPr/>
      <dgm:t>
        <a:bodyPr/>
        <a:lstStyle/>
        <a:p>
          <a:endParaRPr lang="en-IN"/>
        </a:p>
      </dgm:t>
    </dgm:pt>
    <dgm:pt modelId="{1987916F-D782-4A1D-AADA-C094C1A302EA}" type="sibTrans" cxnId="{0F575431-9537-4FA8-A10A-2679CD845DA6}">
      <dgm:prSet/>
      <dgm:spPr/>
      <dgm:t>
        <a:bodyPr/>
        <a:lstStyle/>
        <a:p>
          <a:endParaRPr lang="en-IN"/>
        </a:p>
      </dgm:t>
    </dgm:pt>
    <dgm:pt modelId="{40297E2A-B42D-480D-86DB-EEF7F45AD3E6}">
      <dgm:prSet/>
      <dgm:spPr/>
      <dgm:t>
        <a:bodyPr/>
        <a:lstStyle/>
        <a:p>
          <a:r>
            <a:rPr lang="en-IN"/>
            <a:t>PII</a:t>
          </a:r>
        </a:p>
      </dgm:t>
    </dgm:pt>
    <dgm:pt modelId="{022CF4E4-CD46-4EC2-9417-BC77839031E7}" type="parTrans" cxnId="{EAA432C2-7A56-42D2-AC07-F3DED3D603B3}">
      <dgm:prSet/>
      <dgm:spPr/>
      <dgm:t>
        <a:bodyPr/>
        <a:lstStyle/>
        <a:p>
          <a:endParaRPr lang="en-IN"/>
        </a:p>
      </dgm:t>
    </dgm:pt>
    <dgm:pt modelId="{C0BB5748-C022-41DA-9DAC-12A86D798396}" type="sibTrans" cxnId="{EAA432C2-7A56-42D2-AC07-F3DED3D603B3}">
      <dgm:prSet/>
      <dgm:spPr/>
      <dgm:t>
        <a:bodyPr/>
        <a:lstStyle/>
        <a:p>
          <a:endParaRPr lang="en-IN"/>
        </a:p>
      </dgm:t>
    </dgm:pt>
    <dgm:pt modelId="{21372102-E20C-45C1-B139-84DD806B1D51}">
      <dgm:prSet/>
      <dgm:spPr/>
      <dgm:t>
        <a:bodyPr/>
        <a:lstStyle/>
        <a:p>
          <a:r>
            <a:rPr lang="en-IN"/>
            <a:t>machine learning</a:t>
          </a:r>
        </a:p>
      </dgm:t>
    </dgm:pt>
    <dgm:pt modelId="{3A5DFAF0-7163-487D-A420-5095D830B83A}" type="parTrans" cxnId="{4219A196-5EFC-4F88-B067-2FE2C3DCCB9D}">
      <dgm:prSet/>
      <dgm:spPr/>
      <dgm:t>
        <a:bodyPr/>
        <a:lstStyle/>
        <a:p>
          <a:endParaRPr lang="en-IN"/>
        </a:p>
      </dgm:t>
    </dgm:pt>
    <dgm:pt modelId="{0F2D0941-A9D3-46D8-807D-7D6FA9AFBB73}" type="sibTrans" cxnId="{4219A196-5EFC-4F88-B067-2FE2C3DCCB9D}">
      <dgm:prSet/>
      <dgm:spPr/>
      <dgm:t>
        <a:bodyPr/>
        <a:lstStyle/>
        <a:p>
          <a:endParaRPr lang="en-IN"/>
        </a:p>
      </dgm:t>
    </dgm:pt>
    <dgm:pt modelId="{44B34595-DF70-4634-9781-F6F0D3C5C789}">
      <dgm:prSet/>
      <dgm:spPr/>
      <dgm:t>
        <a:bodyPr/>
        <a:lstStyle/>
        <a:p>
          <a:r>
            <a:rPr lang="en-IN"/>
            <a:t>ML</a:t>
          </a:r>
        </a:p>
      </dgm:t>
    </dgm:pt>
    <dgm:pt modelId="{28AE0215-BC35-478D-8340-356C1745F4EE}" type="parTrans" cxnId="{E24D2463-C9FF-47C8-BAB4-E22F4A661DCA}">
      <dgm:prSet/>
      <dgm:spPr/>
      <dgm:t>
        <a:bodyPr/>
        <a:lstStyle/>
        <a:p>
          <a:endParaRPr lang="en-IN"/>
        </a:p>
      </dgm:t>
    </dgm:pt>
    <dgm:pt modelId="{82C20BDD-521C-42F7-B647-D1882D5FD843}" type="sibTrans" cxnId="{E24D2463-C9FF-47C8-BAB4-E22F4A661DCA}">
      <dgm:prSet/>
      <dgm:spPr/>
      <dgm:t>
        <a:bodyPr/>
        <a:lstStyle/>
        <a:p>
          <a:endParaRPr lang="en-IN"/>
        </a:p>
      </dgm:t>
    </dgm:pt>
    <dgm:pt modelId="{B975CBBD-2FB0-415A-8ACB-483DD6D8FB37}">
      <dgm:prSet/>
      <dgm:spPr/>
      <dgm:t>
        <a:bodyPr/>
        <a:lstStyle/>
        <a:p>
          <a:r>
            <a:rPr lang="en-IN"/>
            <a:t>ML algorithm</a:t>
          </a:r>
        </a:p>
      </dgm:t>
    </dgm:pt>
    <dgm:pt modelId="{79146314-50D7-4D20-B2B7-CF94249E47B2}" type="parTrans" cxnId="{EDC5A08D-9736-42A7-99F3-C73694F5F74F}">
      <dgm:prSet/>
      <dgm:spPr/>
      <dgm:t>
        <a:bodyPr/>
        <a:lstStyle/>
        <a:p>
          <a:endParaRPr lang="en-IN"/>
        </a:p>
      </dgm:t>
    </dgm:pt>
    <dgm:pt modelId="{644EA300-77EA-455B-8D90-C3FC4DFBFEE4}" type="sibTrans" cxnId="{EDC5A08D-9736-42A7-99F3-C73694F5F74F}">
      <dgm:prSet/>
      <dgm:spPr/>
      <dgm:t>
        <a:bodyPr/>
        <a:lstStyle/>
        <a:p>
          <a:endParaRPr lang="en-IN"/>
        </a:p>
      </dgm:t>
    </dgm:pt>
    <dgm:pt modelId="{101AB69F-F229-4B3B-84DE-9500B55BAFDA}">
      <dgm:prSet/>
      <dgm:spPr/>
      <dgm:t>
        <a:bodyPr/>
        <a:lstStyle/>
        <a:p>
          <a:r>
            <a:rPr lang="en-IN"/>
            <a:t>ML model</a:t>
          </a:r>
        </a:p>
      </dgm:t>
    </dgm:pt>
    <dgm:pt modelId="{EBBDEF51-648B-4700-865B-EEEAF2B4F09F}" type="parTrans" cxnId="{E6BE47A9-D358-463B-AF39-A26A0088EF22}">
      <dgm:prSet/>
      <dgm:spPr/>
      <dgm:t>
        <a:bodyPr/>
        <a:lstStyle/>
        <a:p>
          <a:endParaRPr lang="en-IN"/>
        </a:p>
      </dgm:t>
    </dgm:pt>
    <dgm:pt modelId="{2E0E4B25-9107-4A0B-8927-23A9270E27FB}" type="sibTrans" cxnId="{E6BE47A9-D358-463B-AF39-A26A0088EF22}">
      <dgm:prSet/>
      <dgm:spPr/>
      <dgm:t>
        <a:bodyPr/>
        <a:lstStyle/>
        <a:p>
          <a:endParaRPr lang="en-IN"/>
        </a:p>
      </dgm:t>
    </dgm:pt>
    <dgm:pt modelId="{C1220F11-22B3-4481-8D97-8317D9AA64CE}">
      <dgm:prSet/>
      <dgm:spPr/>
      <dgm:t>
        <a:bodyPr/>
        <a:lstStyle/>
        <a:p>
          <a:r>
            <a:rPr lang="en-IN"/>
            <a:t>Neural Networks</a:t>
          </a:r>
        </a:p>
      </dgm:t>
    </dgm:pt>
    <dgm:pt modelId="{6AD4AEE2-092A-43F2-B4F0-1A83192C244C}" type="parTrans" cxnId="{101F3A40-8C00-4818-B55F-6DD481769DA4}">
      <dgm:prSet/>
      <dgm:spPr/>
      <dgm:t>
        <a:bodyPr/>
        <a:lstStyle/>
        <a:p>
          <a:endParaRPr lang="en-IN"/>
        </a:p>
      </dgm:t>
    </dgm:pt>
    <dgm:pt modelId="{BCA357F8-83AA-40F4-9C8A-F752F0098AC0}" type="sibTrans" cxnId="{101F3A40-8C00-4818-B55F-6DD481769DA4}">
      <dgm:prSet/>
      <dgm:spPr/>
      <dgm:t>
        <a:bodyPr/>
        <a:lstStyle/>
        <a:p>
          <a:endParaRPr lang="en-IN"/>
        </a:p>
      </dgm:t>
    </dgm:pt>
    <dgm:pt modelId="{3BD9BF4F-F077-43D7-8FB2-B03D774F0406}">
      <dgm:prSet/>
      <dgm:spPr/>
      <dgm:t>
        <a:bodyPr/>
        <a:lstStyle/>
        <a:p>
          <a:r>
            <a:rPr lang="en-IN"/>
            <a:t>Convolution</a:t>
          </a:r>
        </a:p>
      </dgm:t>
    </dgm:pt>
    <dgm:pt modelId="{BC98AE91-8E9E-4D7B-A875-E885D87F570F}" type="parTrans" cxnId="{916CD7DF-CE43-4867-9588-598BFC65761C}">
      <dgm:prSet/>
      <dgm:spPr/>
      <dgm:t>
        <a:bodyPr/>
        <a:lstStyle/>
        <a:p>
          <a:endParaRPr lang="en-IN"/>
        </a:p>
      </dgm:t>
    </dgm:pt>
    <dgm:pt modelId="{C8E3B378-A834-4232-A31F-934B19D0FF0F}" type="sibTrans" cxnId="{916CD7DF-CE43-4867-9588-598BFC65761C}">
      <dgm:prSet/>
      <dgm:spPr/>
      <dgm:t>
        <a:bodyPr/>
        <a:lstStyle/>
        <a:p>
          <a:endParaRPr lang="en-IN"/>
        </a:p>
      </dgm:t>
    </dgm:pt>
    <dgm:pt modelId="{DBC48C5D-98CF-4FEF-A3C8-51D5E57479DC}">
      <dgm:prSet/>
      <dgm:spPr/>
      <dgm:t>
        <a:bodyPr/>
        <a:lstStyle/>
        <a:p>
          <a:r>
            <a:rPr lang="en-IN"/>
            <a:t>CNN</a:t>
          </a:r>
        </a:p>
      </dgm:t>
    </dgm:pt>
    <dgm:pt modelId="{5F417B65-CB9B-4E2A-AAF6-FA3EF6A831DF}" type="parTrans" cxnId="{E93F8BE0-FFA6-4B44-8D3D-9A93101499D2}">
      <dgm:prSet/>
      <dgm:spPr/>
      <dgm:t>
        <a:bodyPr/>
        <a:lstStyle/>
        <a:p>
          <a:endParaRPr lang="en-IN"/>
        </a:p>
      </dgm:t>
    </dgm:pt>
    <dgm:pt modelId="{BA05D406-1A7E-498D-BA28-996026557E13}" type="sibTrans" cxnId="{E93F8BE0-FFA6-4B44-8D3D-9A93101499D2}">
      <dgm:prSet/>
      <dgm:spPr/>
      <dgm:t>
        <a:bodyPr/>
        <a:lstStyle/>
        <a:p>
          <a:endParaRPr lang="en-IN"/>
        </a:p>
      </dgm:t>
    </dgm:pt>
    <dgm:pt modelId="{17A26F3D-49D7-4EDC-AEF3-6C79FBB5C5B4}">
      <dgm:prSet/>
      <dgm:spPr/>
      <dgm:t>
        <a:bodyPr/>
        <a:lstStyle/>
        <a:p>
          <a:r>
            <a:rPr lang="en-IN"/>
            <a:t>Deep learning</a:t>
          </a:r>
        </a:p>
      </dgm:t>
    </dgm:pt>
    <dgm:pt modelId="{28BC4EC1-8B9F-4687-9579-3A369DBCE1D8}" type="parTrans" cxnId="{3D31BE3B-E5E2-47EE-81CE-05743B2775B3}">
      <dgm:prSet/>
      <dgm:spPr/>
      <dgm:t>
        <a:bodyPr/>
        <a:lstStyle/>
        <a:p>
          <a:endParaRPr lang="en-IN"/>
        </a:p>
      </dgm:t>
    </dgm:pt>
    <dgm:pt modelId="{5DCD2568-F1F5-47ED-A094-D54EAF7319B0}" type="sibTrans" cxnId="{3D31BE3B-E5E2-47EE-81CE-05743B2775B3}">
      <dgm:prSet/>
      <dgm:spPr/>
      <dgm:t>
        <a:bodyPr/>
        <a:lstStyle/>
        <a:p>
          <a:endParaRPr lang="en-IN"/>
        </a:p>
      </dgm:t>
    </dgm:pt>
    <dgm:pt modelId="{02328155-E7A0-46C4-85B1-902CEF9975AF}">
      <dgm:prSet/>
      <dgm:spPr/>
      <dgm:t>
        <a:bodyPr/>
        <a:lstStyle/>
        <a:p>
          <a:r>
            <a:rPr lang="en-IN"/>
            <a:t>trustworthiness</a:t>
          </a:r>
        </a:p>
      </dgm:t>
    </dgm:pt>
    <dgm:pt modelId="{3B258872-B398-408C-9159-A38B34A33174}" type="parTrans" cxnId="{A7CB1EB1-652E-4A7E-9748-0CABFBBE18CE}">
      <dgm:prSet/>
      <dgm:spPr/>
      <dgm:t>
        <a:bodyPr/>
        <a:lstStyle/>
        <a:p>
          <a:endParaRPr lang="en-IN"/>
        </a:p>
      </dgm:t>
    </dgm:pt>
    <dgm:pt modelId="{4DAC72BF-3C76-475A-9FF0-90D39E9B4D37}" type="sibTrans" cxnId="{A7CB1EB1-652E-4A7E-9748-0CABFBBE18CE}">
      <dgm:prSet/>
      <dgm:spPr/>
      <dgm:t>
        <a:bodyPr/>
        <a:lstStyle/>
        <a:p>
          <a:endParaRPr lang="en-IN"/>
        </a:p>
      </dgm:t>
    </dgm:pt>
    <dgm:pt modelId="{913ADC34-2032-4B06-9F4A-3F63A38407A1}">
      <dgm:prSet/>
      <dgm:spPr/>
      <dgm:t>
        <a:bodyPr/>
        <a:lstStyle/>
        <a:p>
          <a:r>
            <a:rPr lang="en-IN"/>
            <a:t>Bias</a:t>
          </a:r>
        </a:p>
      </dgm:t>
    </dgm:pt>
    <dgm:pt modelId="{367DB54C-2E45-4C99-BB58-BC16227A5628}" type="parTrans" cxnId="{CF82760F-4053-4477-85DB-0803A13214D8}">
      <dgm:prSet/>
      <dgm:spPr/>
      <dgm:t>
        <a:bodyPr/>
        <a:lstStyle/>
        <a:p>
          <a:endParaRPr lang="en-IN"/>
        </a:p>
      </dgm:t>
    </dgm:pt>
    <dgm:pt modelId="{7014A98B-A456-4B8B-9973-F3E049DB41AC}" type="sibTrans" cxnId="{CF82760F-4053-4477-85DB-0803A13214D8}">
      <dgm:prSet/>
      <dgm:spPr/>
      <dgm:t>
        <a:bodyPr/>
        <a:lstStyle/>
        <a:p>
          <a:endParaRPr lang="en-IN"/>
        </a:p>
      </dgm:t>
    </dgm:pt>
    <dgm:pt modelId="{EB2CF2BF-C3FD-4CE0-B83E-071DD9D6A6AD}">
      <dgm:prSet/>
      <dgm:spPr/>
      <dgm:t>
        <a:bodyPr/>
        <a:lstStyle/>
        <a:p>
          <a:r>
            <a:rPr lang="en-IN"/>
            <a:t>Explainability</a:t>
          </a:r>
        </a:p>
      </dgm:t>
    </dgm:pt>
    <dgm:pt modelId="{667ECA77-CD20-4868-81B0-92249A80A4A2}" type="parTrans" cxnId="{3C935834-401B-4863-8746-9ACB34E90B82}">
      <dgm:prSet/>
      <dgm:spPr/>
      <dgm:t>
        <a:bodyPr/>
        <a:lstStyle/>
        <a:p>
          <a:endParaRPr lang="en-IN"/>
        </a:p>
      </dgm:t>
    </dgm:pt>
    <dgm:pt modelId="{3683E04D-3146-44E8-A026-0C89E8D21FCC}" type="sibTrans" cxnId="{3C935834-401B-4863-8746-9ACB34E90B82}">
      <dgm:prSet/>
      <dgm:spPr/>
      <dgm:t>
        <a:bodyPr/>
        <a:lstStyle/>
        <a:p>
          <a:endParaRPr lang="en-IN"/>
        </a:p>
      </dgm:t>
    </dgm:pt>
    <dgm:pt modelId="{44F46AC4-5C28-45F6-964F-F57A1C89E09A}">
      <dgm:prSet/>
      <dgm:spPr/>
      <dgm:t>
        <a:bodyPr/>
        <a:lstStyle/>
        <a:p>
          <a:r>
            <a:rPr lang="en-IN"/>
            <a:t>Predictability</a:t>
          </a:r>
        </a:p>
      </dgm:t>
    </dgm:pt>
    <dgm:pt modelId="{BA6F4C46-79E0-4434-9261-BF556AB8EE2C}" type="parTrans" cxnId="{5982D061-B14C-4B4B-AA22-6367CF385B6D}">
      <dgm:prSet/>
      <dgm:spPr/>
      <dgm:t>
        <a:bodyPr/>
        <a:lstStyle/>
        <a:p>
          <a:endParaRPr lang="en-IN"/>
        </a:p>
      </dgm:t>
    </dgm:pt>
    <dgm:pt modelId="{8B593A0A-EFAD-4741-8860-04A3FE19A4C5}" type="sibTrans" cxnId="{5982D061-B14C-4B4B-AA22-6367CF385B6D}">
      <dgm:prSet/>
      <dgm:spPr/>
      <dgm:t>
        <a:bodyPr/>
        <a:lstStyle/>
        <a:p>
          <a:endParaRPr lang="en-IN"/>
        </a:p>
      </dgm:t>
    </dgm:pt>
    <dgm:pt modelId="{85B384F4-E9BC-4950-B9DC-B0951A999AAA}">
      <dgm:prSet/>
      <dgm:spPr/>
      <dgm:t>
        <a:bodyPr/>
        <a:lstStyle/>
        <a:p>
          <a:r>
            <a:rPr lang="en-IN"/>
            <a:t>reliability</a:t>
          </a:r>
        </a:p>
      </dgm:t>
    </dgm:pt>
    <dgm:pt modelId="{E7BBF232-13B6-42D1-89BA-80CED882A7B3}" type="parTrans" cxnId="{5DAF34E5-F291-4AAC-8B94-13A08E3A872A}">
      <dgm:prSet/>
      <dgm:spPr/>
      <dgm:t>
        <a:bodyPr/>
        <a:lstStyle/>
        <a:p>
          <a:endParaRPr lang="en-IN"/>
        </a:p>
      </dgm:t>
    </dgm:pt>
    <dgm:pt modelId="{A6D09485-EF92-44F7-880E-3FF547EE2211}" type="sibTrans" cxnId="{5DAF34E5-F291-4AAC-8B94-13A08E3A872A}">
      <dgm:prSet/>
      <dgm:spPr/>
      <dgm:t>
        <a:bodyPr/>
        <a:lstStyle/>
        <a:p>
          <a:endParaRPr lang="en-IN"/>
        </a:p>
      </dgm:t>
    </dgm:pt>
    <dgm:pt modelId="{2F868CE5-0B3B-46C0-8010-5193911613FD}" type="pres">
      <dgm:prSet presAssocID="{A5EA6A74-3E4C-4510-B59C-5B7BD3380D79}" presName="Name0" presStyleCnt="0">
        <dgm:presLayoutVars>
          <dgm:dir/>
          <dgm:resizeHandles val="exact"/>
        </dgm:presLayoutVars>
      </dgm:prSet>
      <dgm:spPr/>
    </dgm:pt>
    <dgm:pt modelId="{B06E55E3-3963-42DD-B002-0D4D54D8CFF2}" type="pres">
      <dgm:prSet presAssocID="{1CDD663B-AF82-4D53-AFFA-7AD5197B4B52}" presName="node" presStyleLbl="node1" presStyleIdx="0" presStyleCnt="6">
        <dgm:presLayoutVars>
          <dgm:bulletEnabled val="1"/>
        </dgm:presLayoutVars>
      </dgm:prSet>
      <dgm:spPr/>
    </dgm:pt>
    <dgm:pt modelId="{0BD5988A-AC41-4C7C-AC18-D9091BA1DE6A}" type="pres">
      <dgm:prSet presAssocID="{990ECC22-1851-41F6-9473-D7D346837653}" presName="sibTrans" presStyleLbl="sibTrans1D1" presStyleIdx="0" presStyleCnt="5"/>
      <dgm:spPr/>
    </dgm:pt>
    <dgm:pt modelId="{7B51CA67-823B-49D6-B63F-7523104E7174}" type="pres">
      <dgm:prSet presAssocID="{990ECC22-1851-41F6-9473-D7D346837653}" presName="connectorText" presStyleLbl="sibTrans1D1" presStyleIdx="0" presStyleCnt="5"/>
      <dgm:spPr/>
    </dgm:pt>
    <dgm:pt modelId="{C0CE287B-CAAD-4379-9135-3890D09361EF}" type="pres">
      <dgm:prSet presAssocID="{5C27C3C2-7153-4B67-8DBB-87EE08F11D96}" presName="node" presStyleLbl="node1" presStyleIdx="1" presStyleCnt="6">
        <dgm:presLayoutVars>
          <dgm:bulletEnabled val="1"/>
        </dgm:presLayoutVars>
      </dgm:prSet>
      <dgm:spPr/>
    </dgm:pt>
    <dgm:pt modelId="{02846FC8-37CF-46DA-9F4F-FA8C792D57AF}" type="pres">
      <dgm:prSet presAssocID="{989FE07F-887C-4DB6-8B95-F47A46DC2474}" presName="sibTrans" presStyleLbl="sibTrans1D1" presStyleIdx="1" presStyleCnt="5"/>
      <dgm:spPr/>
    </dgm:pt>
    <dgm:pt modelId="{0109F54C-133E-49EA-970B-E4774A3CD404}" type="pres">
      <dgm:prSet presAssocID="{989FE07F-887C-4DB6-8B95-F47A46DC2474}" presName="connectorText" presStyleLbl="sibTrans1D1" presStyleIdx="1" presStyleCnt="5"/>
      <dgm:spPr/>
    </dgm:pt>
    <dgm:pt modelId="{4A7B851A-AA64-42DF-9141-4CDC16E4FB13}" type="pres">
      <dgm:prSet presAssocID="{21372102-E20C-45C1-B139-84DD806B1D51}" presName="node" presStyleLbl="node1" presStyleIdx="2" presStyleCnt="6">
        <dgm:presLayoutVars>
          <dgm:bulletEnabled val="1"/>
        </dgm:presLayoutVars>
      </dgm:prSet>
      <dgm:spPr/>
    </dgm:pt>
    <dgm:pt modelId="{6FE72839-4D8D-4295-84FC-4763884B56A3}" type="pres">
      <dgm:prSet presAssocID="{0F2D0941-A9D3-46D8-807D-7D6FA9AFBB73}" presName="sibTrans" presStyleLbl="sibTrans1D1" presStyleIdx="2" presStyleCnt="5"/>
      <dgm:spPr/>
    </dgm:pt>
    <dgm:pt modelId="{512CAE1F-B9FB-48FB-92AC-37CD84B9D236}" type="pres">
      <dgm:prSet presAssocID="{0F2D0941-A9D3-46D8-807D-7D6FA9AFBB73}" presName="connectorText" presStyleLbl="sibTrans1D1" presStyleIdx="2" presStyleCnt="5"/>
      <dgm:spPr/>
    </dgm:pt>
    <dgm:pt modelId="{94DC2D54-3327-4994-BF46-5A26A26E862A}" type="pres">
      <dgm:prSet presAssocID="{C1220F11-22B3-4481-8D97-8317D9AA64CE}" presName="node" presStyleLbl="node1" presStyleIdx="3" presStyleCnt="6">
        <dgm:presLayoutVars>
          <dgm:bulletEnabled val="1"/>
        </dgm:presLayoutVars>
      </dgm:prSet>
      <dgm:spPr/>
    </dgm:pt>
    <dgm:pt modelId="{E54FF972-57FE-496E-A0DF-6EBFB8284229}" type="pres">
      <dgm:prSet presAssocID="{BCA357F8-83AA-40F4-9C8A-F752F0098AC0}" presName="sibTrans" presStyleLbl="sibTrans1D1" presStyleIdx="3" presStyleCnt="5"/>
      <dgm:spPr/>
    </dgm:pt>
    <dgm:pt modelId="{216E5098-1EFB-4205-ABCA-F3378C7D00CD}" type="pres">
      <dgm:prSet presAssocID="{BCA357F8-83AA-40F4-9C8A-F752F0098AC0}" presName="connectorText" presStyleLbl="sibTrans1D1" presStyleIdx="3" presStyleCnt="5"/>
      <dgm:spPr/>
    </dgm:pt>
    <dgm:pt modelId="{B20595F6-EE93-4AA6-9826-6949E6925C7D}" type="pres">
      <dgm:prSet presAssocID="{02328155-E7A0-46C4-85B1-902CEF9975AF}" presName="node" presStyleLbl="node1" presStyleIdx="4" presStyleCnt="6">
        <dgm:presLayoutVars>
          <dgm:bulletEnabled val="1"/>
        </dgm:presLayoutVars>
      </dgm:prSet>
      <dgm:spPr/>
    </dgm:pt>
    <dgm:pt modelId="{46043348-7E84-40A8-A6B4-FDA3D7FB68DE}" type="pres">
      <dgm:prSet presAssocID="{4DAC72BF-3C76-475A-9FF0-90D39E9B4D37}" presName="sibTrans" presStyleLbl="sibTrans1D1" presStyleIdx="4" presStyleCnt="5"/>
      <dgm:spPr/>
    </dgm:pt>
    <dgm:pt modelId="{4C68E0AD-A5D7-40CB-ADD4-785636BD01C3}" type="pres">
      <dgm:prSet presAssocID="{4DAC72BF-3C76-475A-9FF0-90D39E9B4D37}" presName="connectorText" presStyleLbl="sibTrans1D1" presStyleIdx="4" presStyleCnt="5"/>
      <dgm:spPr/>
    </dgm:pt>
    <dgm:pt modelId="{3FA94260-854D-4878-A405-C6044BB8136D}" type="pres">
      <dgm:prSet presAssocID="{913ADC34-2032-4B06-9F4A-3F63A38407A1}" presName="node" presStyleLbl="node1" presStyleIdx="5" presStyleCnt="6">
        <dgm:presLayoutVars>
          <dgm:bulletEnabled val="1"/>
        </dgm:presLayoutVars>
      </dgm:prSet>
      <dgm:spPr/>
    </dgm:pt>
  </dgm:ptLst>
  <dgm:cxnLst>
    <dgm:cxn modelId="{ED67EA03-22FF-43AB-B7E9-3F5C5F7D29EB}" type="presOf" srcId="{6D2A7EE9-1160-45CA-8A01-035E6D16FDFE}" destId="{B06E55E3-3963-42DD-B002-0D4D54D8CFF2}" srcOrd="0" destOrd="1" presId="urn:microsoft.com/office/officeart/2016/7/layout/RepeatingBendingProcessNew"/>
    <dgm:cxn modelId="{C5123D0C-790F-4551-86DE-BC9B6BE4A575}" type="presOf" srcId="{3BD9BF4F-F077-43D7-8FB2-B03D774F0406}" destId="{94DC2D54-3327-4994-BF46-5A26A26E862A}" srcOrd="0" destOrd="1" presId="urn:microsoft.com/office/officeart/2016/7/layout/RepeatingBendingProcessNew"/>
    <dgm:cxn modelId="{CF82760F-4053-4477-85DB-0803A13214D8}" srcId="{A5EA6A74-3E4C-4510-B59C-5B7BD3380D79}" destId="{913ADC34-2032-4B06-9F4A-3F63A38407A1}" srcOrd="5" destOrd="0" parTransId="{367DB54C-2E45-4C99-BB58-BC16227A5628}" sibTransId="{7014A98B-A456-4B8B-9973-F3E049DB41AC}"/>
    <dgm:cxn modelId="{24FC5514-42F2-454D-9106-3AD7ED757C11}" srcId="{1CDD663B-AF82-4D53-AFFA-7AD5197B4B52}" destId="{D435C00C-2163-41E6-9553-37F43FE79A3F}" srcOrd="2" destOrd="0" parTransId="{131CA8F2-07E1-4D02-BEA5-8CB24CA00572}" sibTransId="{7648E40D-EAC4-4308-A43A-EB6BE38F17BA}"/>
    <dgm:cxn modelId="{E5A8B422-B430-4849-BE22-462F3EF06A25}" type="presOf" srcId="{4DAC72BF-3C76-475A-9FF0-90D39E9B4D37}" destId="{46043348-7E84-40A8-A6B4-FDA3D7FB68DE}" srcOrd="0" destOrd="0" presId="urn:microsoft.com/office/officeart/2016/7/layout/RepeatingBendingProcessNew"/>
    <dgm:cxn modelId="{C10E7128-536C-45CF-81E0-EC8DDCD57FBF}" srcId="{1CDD663B-AF82-4D53-AFFA-7AD5197B4B52}" destId="{6D2A7EE9-1160-45CA-8A01-035E6D16FDFE}" srcOrd="0" destOrd="0" parTransId="{9186F04C-53DB-42F8-B92D-049F3C86F31C}" sibTransId="{62FC2C58-C73A-4F22-AD44-E19725347C9D}"/>
    <dgm:cxn modelId="{A84A9C2B-6713-406B-8454-0A8932CBD204}" type="presOf" srcId="{D435C00C-2163-41E6-9553-37F43FE79A3F}" destId="{B06E55E3-3963-42DD-B002-0D4D54D8CFF2}" srcOrd="0" destOrd="3" presId="urn:microsoft.com/office/officeart/2016/7/layout/RepeatingBendingProcessNew"/>
    <dgm:cxn modelId="{FC11592D-1852-4FD4-B42D-42E5DB6804F3}" type="presOf" srcId="{2E5C95BD-61C9-4344-A197-DC21787415A6}" destId="{C0CE287B-CAAD-4379-9135-3890D09361EF}" srcOrd="0" destOrd="2" presId="urn:microsoft.com/office/officeart/2016/7/layout/RepeatingBendingProcessNew"/>
    <dgm:cxn modelId="{0F575431-9537-4FA8-A10A-2679CD845DA6}" srcId="{5C27C3C2-7153-4B67-8DBB-87EE08F11D96}" destId="{FF06110A-A3A2-4EAA-8F30-2CF2B1E028BA}" srcOrd="2" destOrd="0" parTransId="{B16C5E2E-E2EE-43A3-8D70-3E7485391858}" sibTransId="{1987916F-D782-4A1D-AADA-C094C1A302EA}"/>
    <dgm:cxn modelId="{3C935834-401B-4863-8746-9ACB34E90B82}" srcId="{913ADC34-2032-4B06-9F4A-3F63A38407A1}" destId="{EB2CF2BF-C3FD-4CE0-B83E-071DD9D6A6AD}" srcOrd="0" destOrd="0" parTransId="{667ECA77-CD20-4868-81B0-92249A80A4A2}" sibTransId="{3683E04D-3146-44E8-A026-0C89E8D21FCC}"/>
    <dgm:cxn modelId="{3B206938-67D1-410E-BC0D-9B9F24966123}" type="presOf" srcId="{85B384F4-E9BC-4950-B9DC-B0951A999AAA}" destId="{3FA94260-854D-4878-A405-C6044BB8136D}" srcOrd="0" destOrd="3" presId="urn:microsoft.com/office/officeart/2016/7/layout/RepeatingBendingProcessNew"/>
    <dgm:cxn modelId="{3D31BE3B-E5E2-47EE-81CE-05743B2775B3}" srcId="{C1220F11-22B3-4481-8D97-8317D9AA64CE}" destId="{17A26F3D-49D7-4EDC-AEF3-6C79FBB5C5B4}" srcOrd="2" destOrd="0" parTransId="{28BC4EC1-8B9F-4687-9579-3A369DBCE1D8}" sibTransId="{5DCD2568-F1F5-47ED-A094-D54EAF7319B0}"/>
    <dgm:cxn modelId="{26824A3D-171E-42EF-B913-D17B93594D8E}" type="presOf" srcId="{21372102-E20C-45C1-B139-84DD806B1D51}" destId="{4A7B851A-AA64-42DF-9141-4CDC16E4FB13}" srcOrd="0" destOrd="0" presId="urn:microsoft.com/office/officeart/2016/7/layout/RepeatingBendingProcessNew"/>
    <dgm:cxn modelId="{68C6A33F-233A-4E2C-94BD-ED3055C2336B}" type="presOf" srcId="{BCA357F8-83AA-40F4-9C8A-F752F0098AC0}" destId="{216E5098-1EFB-4205-ABCA-F3378C7D00CD}" srcOrd="1" destOrd="0" presId="urn:microsoft.com/office/officeart/2016/7/layout/RepeatingBendingProcessNew"/>
    <dgm:cxn modelId="{101F3A40-8C00-4818-B55F-6DD481769DA4}" srcId="{A5EA6A74-3E4C-4510-B59C-5B7BD3380D79}" destId="{C1220F11-22B3-4481-8D97-8317D9AA64CE}" srcOrd="3" destOrd="0" parTransId="{6AD4AEE2-092A-43F2-B4F0-1A83192C244C}" sibTransId="{BCA357F8-83AA-40F4-9C8A-F752F0098AC0}"/>
    <dgm:cxn modelId="{5982D061-B14C-4B4B-AA22-6367CF385B6D}" srcId="{913ADC34-2032-4B06-9F4A-3F63A38407A1}" destId="{44F46AC4-5C28-45F6-964F-F57A1C89E09A}" srcOrd="1" destOrd="0" parTransId="{BA6F4C46-79E0-4434-9261-BF556AB8EE2C}" sibTransId="{8B593A0A-EFAD-4741-8860-04A3FE19A4C5}"/>
    <dgm:cxn modelId="{E24D2463-C9FF-47C8-BAB4-E22F4A661DCA}" srcId="{21372102-E20C-45C1-B139-84DD806B1D51}" destId="{44B34595-DF70-4634-9781-F6F0D3C5C789}" srcOrd="0" destOrd="0" parTransId="{28AE0215-BC35-478D-8340-356C1745F4EE}" sibTransId="{82C20BDD-521C-42F7-B647-D1882D5FD843}"/>
    <dgm:cxn modelId="{769E4446-EDA4-4D32-8269-FF6D78970BA9}" type="presOf" srcId="{C1220F11-22B3-4481-8D97-8317D9AA64CE}" destId="{94DC2D54-3327-4994-BF46-5A26A26E862A}" srcOrd="0" destOrd="0" presId="urn:microsoft.com/office/officeart/2016/7/layout/RepeatingBendingProcessNew"/>
    <dgm:cxn modelId="{90708150-C4BD-471A-A79D-AA0C054B8502}" type="presOf" srcId="{B1F9DC94-A568-408E-A998-105137AAFE86}" destId="{B06E55E3-3963-42DD-B002-0D4D54D8CFF2}" srcOrd="0" destOrd="4" presId="urn:microsoft.com/office/officeart/2016/7/layout/RepeatingBendingProcessNew"/>
    <dgm:cxn modelId="{C9C75953-AFC7-4009-8DA8-DD6F6CF39646}" type="presOf" srcId="{FF06110A-A3A2-4EAA-8F30-2CF2B1E028BA}" destId="{C0CE287B-CAAD-4379-9135-3890D09361EF}" srcOrd="0" destOrd="3" presId="urn:microsoft.com/office/officeart/2016/7/layout/RepeatingBendingProcessNew"/>
    <dgm:cxn modelId="{1203C453-7A4B-4ABB-BE25-2E4EF59CF26A}" type="presOf" srcId="{5C27C3C2-7153-4B67-8DBB-87EE08F11D96}" destId="{C0CE287B-CAAD-4379-9135-3890D09361EF}" srcOrd="0" destOrd="0" presId="urn:microsoft.com/office/officeart/2016/7/layout/RepeatingBendingProcessNew"/>
    <dgm:cxn modelId="{CE1EAB59-ED5C-4C79-AAA8-5AE4FA910ACE}" type="presOf" srcId="{1CDD663B-AF82-4D53-AFFA-7AD5197B4B52}" destId="{B06E55E3-3963-42DD-B002-0D4D54D8CFF2}" srcOrd="0" destOrd="0" presId="urn:microsoft.com/office/officeart/2016/7/layout/RepeatingBendingProcessNew"/>
    <dgm:cxn modelId="{9201C679-968E-49AF-8B7F-C614048844C3}" type="presOf" srcId="{B975CBBD-2FB0-415A-8ACB-483DD6D8FB37}" destId="{4A7B851A-AA64-42DF-9141-4CDC16E4FB13}" srcOrd="0" destOrd="2" presId="urn:microsoft.com/office/officeart/2016/7/layout/RepeatingBendingProcessNew"/>
    <dgm:cxn modelId="{608EA27A-7DB8-4F07-B4AD-D2658C2134EB}" srcId="{A5EA6A74-3E4C-4510-B59C-5B7BD3380D79}" destId="{1CDD663B-AF82-4D53-AFFA-7AD5197B4B52}" srcOrd="0" destOrd="0" parTransId="{A5530CF2-2B61-4E25-9902-1D22209220B2}" sibTransId="{990ECC22-1851-41F6-9473-D7D346837653}"/>
    <dgm:cxn modelId="{087CC97B-9D3C-4C93-89FD-D7C3EBBD05D1}" type="presOf" srcId="{990ECC22-1851-41F6-9473-D7D346837653}" destId="{0BD5988A-AC41-4C7C-AC18-D9091BA1DE6A}" srcOrd="0" destOrd="0" presId="urn:microsoft.com/office/officeart/2016/7/layout/RepeatingBendingProcessNew"/>
    <dgm:cxn modelId="{E593207D-244C-46BF-B1FA-C63BDA81D8E1}" type="presOf" srcId="{44B34595-DF70-4634-9781-F6F0D3C5C789}" destId="{4A7B851A-AA64-42DF-9141-4CDC16E4FB13}" srcOrd="0" destOrd="1" presId="urn:microsoft.com/office/officeart/2016/7/layout/RepeatingBendingProcessNew"/>
    <dgm:cxn modelId="{1D717F7E-BC16-42F3-AFB4-1E280D6751CF}" type="presOf" srcId="{40297E2A-B42D-480D-86DB-EEF7F45AD3E6}" destId="{C0CE287B-CAAD-4379-9135-3890D09361EF}" srcOrd="0" destOrd="4" presId="urn:microsoft.com/office/officeart/2016/7/layout/RepeatingBendingProcessNew"/>
    <dgm:cxn modelId="{7B54A17F-6F18-4F36-8318-DE9258C5A381}" srcId="{1CDD663B-AF82-4D53-AFFA-7AD5197B4B52}" destId="{B2FD6366-D8A9-4501-A2A4-1CA7708294A8}" srcOrd="1" destOrd="0" parTransId="{90CF49EE-2C59-408B-BE70-9FD0F3A6CF85}" sibTransId="{B04A588C-4513-4786-9066-004DBFC9DABA}"/>
    <dgm:cxn modelId="{373C7182-A212-4475-9C45-E7AE6F1107FF}" srcId="{A5EA6A74-3E4C-4510-B59C-5B7BD3380D79}" destId="{5C27C3C2-7153-4B67-8DBB-87EE08F11D96}" srcOrd="1" destOrd="0" parTransId="{40760D17-88E9-43A6-A536-D7BA107B755C}" sibTransId="{989FE07F-887C-4DB6-8B95-F47A46DC2474}"/>
    <dgm:cxn modelId="{1F002288-ACDE-4AE0-A6AD-1AF9B0C430F4}" srcId="{5C27C3C2-7153-4B67-8DBB-87EE08F11D96}" destId="{9593428C-366F-4FE2-BBA1-22B408DCC7A8}" srcOrd="0" destOrd="0" parTransId="{922D93AD-550A-4B47-A7EF-88A32A9987C4}" sibTransId="{819997AA-598C-4289-94C1-514213CDFF1D}"/>
    <dgm:cxn modelId="{09374288-A9D3-4F19-AFBD-48D6548B03A0}" type="presOf" srcId="{B2FD6366-D8A9-4501-A2A4-1CA7708294A8}" destId="{B06E55E3-3963-42DD-B002-0D4D54D8CFF2}" srcOrd="0" destOrd="2" presId="urn:microsoft.com/office/officeart/2016/7/layout/RepeatingBendingProcessNew"/>
    <dgm:cxn modelId="{EDC5A08D-9736-42A7-99F3-C73694F5F74F}" srcId="{21372102-E20C-45C1-B139-84DD806B1D51}" destId="{B975CBBD-2FB0-415A-8ACB-483DD6D8FB37}" srcOrd="1" destOrd="0" parTransId="{79146314-50D7-4D20-B2B7-CF94249E47B2}" sibTransId="{644EA300-77EA-455B-8D90-C3FC4DFBFEE4}"/>
    <dgm:cxn modelId="{A3FAB38D-2AAD-4145-9320-E6B8B50C5AD8}" type="presOf" srcId="{EB2CF2BF-C3FD-4CE0-B83E-071DD9D6A6AD}" destId="{3FA94260-854D-4878-A405-C6044BB8136D}" srcOrd="0" destOrd="1" presId="urn:microsoft.com/office/officeart/2016/7/layout/RepeatingBendingProcessNew"/>
    <dgm:cxn modelId="{07648791-E63C-4DA5-A026-F13E5C6C6D22}" type="presOf" srcId="{913ADC34-2032-4B06-9F4A-3F63A38407A1}" destId="{3FA94260-854D-4878-A405-C6044BB8136D}" srcOrd="0" destOrd="0" presId="urn:microsoft.com/office/officeart/2016/7/layout/RepeatingBendingProcessNew"/>
    <dgm:cxn modelId="{911A1495-4B60-44B6-BAB7-B6A40BF903BE}" type="presOf" srcId="{02328155-E7A0-46C4-85B1-902CEF9975AF}" destId="{B20595F6-EE93-4AA6-9826-6949E6925C7D}" srcOrd="0" destOrd="0" presId="urn:microsoft.com/office/officeart/2016/7/layout/RepeatingBendingProcessNew"/>
    <dgm:cxn modelId="{4219A196-5EFC-4F88-B067-2FE2C3DCCB9D}" srcId="{A5EA6A74-3E4C-4510-B59C-5B7BD3380D79}" destId="{21372102-E20C-45C1-B139-84DD806B1D51}" srcOrd="2" destOrd="0" parTransId="{3A5DFAF0-7163-487D-A420-5095D830B83A}" sibTransId="{0F2D0941-A9D3-46D8-807D-7D6FA9AFBB73}"/>
    <dgm:cxn modelId="{4099D7A8-2FAB-417C-A325-269F47AC330B}" type="presOf" srcId="{17A26F3D-49D7-4EDC-AEF3-6C79FBB5C5B4}" destId="{94DC2D54-3327-4994-BF46-5A26A26E862A}" srcOrd="0" destOrd="3" presId="urn:microsoft.com/office/officeart/2016/7/layout/RepeatingBendingProcessNew"/>
    <dgm:cxn modelId="{E6BE47A9-D358-463B-AF39-A26A0088EF22}" srcId="{21372102-E20C-45C1-B139-84DD806B1D51}" destId="{101AB69F-F229-4B3B-84DE-9500B55BAFDA}" srcOrd="2" destOrd="0" parTransId="{EBBDEF51-648B-4700-865B-EEEAF2B4F09F}" sibTransId="{2E0E4B25-9107-4A0B-8927-23A9270E27FB}"/>
    <dgm:cxn modelId="{6506E9AB-5373-4E5C-9D2C-5D63D24ABABF}" type="presOf" srcId="{44F46AC4-5C28-45F6-964F-F57A1C89E09A}" destId="{3FA94260-854D-4878-A405-C6044BB8136D}" srcOrd="0" destOrd="2" presId="urn:microsoft.com/office/officeart/2016/7/layout/RepeatingBendingProcessNew"/>
    <dgm:cxn modelId="{A7CB1EB1-652E-4A7E-9748-0CABFBBE18CE}" srcId="{A5EA6A74-3E4C-4510-B59C-5B7BD3380D79}" destId="{02328155-E7A0-46C4-85B1-902CEF9975AF}" srcOrd="4" destOrd="0" parTransId="{3B258872-B398-408C-9159-A38B34A33174}" sibTransId="{4DAC72BF-3C76-475A-9FF0-90D39E9B4D37}"/>
    <dgm:cxn modelId="{D34C3CB2-2BF4-43F3-87DD-2BDC86F03B79}" type="presOf" srcId="{101AB69F-F229-4B3B-84DE-9500B55BAFDA}" destId="{4A7B851A-AA64-42DF-9141-4CDC16E4FB13}" srcOrd="0" destOrd="3" presId="urn:microsoft.com/office/officeart/2016/7/layout/RepeatingBendingProcessNew"/>
    <dgm:cxn modelId="{DAB68CBB-2237-4E79-9022-CA18E9E8963A}" type="presOf" srcId="{0F2D0941-A9D3-46D8-807D-7D6FA9AFBB73}" destId="{6FE72839-4D8D-4295-84FC-4763884B56A3}" srcOrd="0" destOrd="0" presId="urn:microsoft.com/office/officeart/2016/7/layout/RepeatingBendingProcessNew"/>
    <dgm:cxn modelId="{EAA432C2-7A56-42D2-AC07-F3DED3D603B3}" srcId="{5C27C3C2-7153-4B67-8DBB-87EE08F11D96}" destId="{40297E2A-B42D-480D-86DB-EEF7F45AD3E6}" srcOrd="3" destOrd="0" parTransId="{022CF4E4-CD46-4EC2-9417-BC77839031E7}" sibTransId="{C0BB5748-C022-41DA-9DAC-12A86D798396}"/>
    <dgm:cxn modelId="{20487AC9-0B71-4277-882E-67589788B944}" srcId="{5C27C3C2-7153-4B67-8DBB-87EE08F11D96}" destId="{2E5C95BD-61C9-4344-A197-DC21787415A6}" srcOrd="1" destOrd="0" parTransId="{66BA5376-E543-48D1-89E0-BC3C402EB876}" sibTransId="{91A9C3F6-9810-4C95-B4EB-C5BCD06C8C97}"/>
    <dgm:cxn modelId="{0E9CA5D0-3CEA-409E-A6D0-A0B4E48C2F97}" type="presOf" srcId="{9593428C-366F-4FE2-BBA1-22B408DCC7A8}" destId="{C0CE287B-CAAD-4379-9135-3890D09361EF}" srcOrd="0" destOrd="1" presId="urn:microsoft.com/office/officeart/2016/7/layout/RepeatingBendingProcessNew"/>
    <dgm:cxn modelId="{5EAA55D2-D177-4439-9FDC-16C8C60A6345}" type="presOf" srcId="{0F2D0941-A9D3-46D8-807D-7D6FA9AFBB73}" destId="{512CAE1F-B9FB-48FB-92AC-37CD84B9D236}" srcOrd="1" destOrd="0" presId="urn:microsoft.com/office/officeart/2016/7/layout/RepeatingBendingProcessNew"/>
    <dgm:cxn modelId="{39E64AD8-878F-48D7-B687-3676F815B67F}" type="presOf" srcId="{989FE07F-887C-4DB6-8B95-F47A46DC2474}" destId="{0109F54C-133E-49EA-970B-E4774A3CD404}" srcOrd="1" destOrd="0" presId="urn:microsoft.com/office/officeart/2016/7/layout/RepeatingBendingProcessNew"/>
    <dgm:cxn modelId="{669A4FD8-427A-4929-8EDD-C15A1491227B}" type="presOf" srcId="{990ECC22-1851-41F6-9473-D7D346837653}" destId="{7B51CA67-823B-49D6-B63F-7523104E7174}" srcOrd="1" destOrd="0" presId="urn:microsoft.com/office/officeart/2016/7/layout/RepeatingBendingProcessNew"/>
    <dgm:cxn modelId="{916CD7DF-CE43-4867-9588-598BFC65761C}" srcId="{C1220F11-22B3-4481-8D97-8317D9AA64CE}" destId="{3BD9BF4F-F077-43D7-8FB2-B03D774F0406}" srcOrd="0" destOrd="0" parTransId="{BC98AE91-8E9E-4D7B-A875-E885D87F570F}" sibTransId="{C8E3B378-A834-4232-A31F-934B19D0FF0F}"/>
    <dgm:cxn modelId="{E93F8BE0-FFA6-4B44-8D3D-9A93101499D2}" srcId="{C1220F11-22B3-4481-8D97-8317D9AA64CE}" destId="{DBC48C5D-98CF-4FEF-A3C8-51D5E57479DC}" srcOrd="1" destOrd="0" parTransId="{5F417B65-CB9B-4E2A-AAF6-FA3EF6A831DF}" sibTransId="{BA05D406-1A7E-498D-BA28-996026557E13}"/>
    <dgm:cxn modelId="{16F687E1-FD12-4DBA-A254-50C8E4633727}" type="presOf" srcId="{BCA357F8-83AA-40F4-9C8A-F752F0098AC0}" destId="{E54FF972-57FE-496E-A0DF-6EBFB8284229}" srcOrd="0" destOrd="0" presId="urn:microsoft.com/office/officeart/2016/7/layout/RepeatingBendingProcessNew"/>
    <dgm:cxn modelId="{5DAF34E5-F291-4AAC-8B94-13A08E3A872A}" srcId="{913ADC34-2032-4B06-9F4A-3F63A38407A1}" destId="{85B384F4-E9BC-4950-B9DC-B0951A999AAA}" srcOrd="2" destOrd="0" parTransId="{E7BBF232-13B6-42D1-89BA-80CED882A7B3}" sibTransId="{A6D09485-EF92-44F7-880E-3FF547EE2211}"/>
    <dgm:cxn modelId="{3DA45EE5-000D-48C7-AC84-679FF5E502A8}" type="presOf" srcId="{4DAC72BF-3C76-475A-9FF0-90D39E9B4D37}" destId="{4C68E0AD-A5D7-40CB-ADD4-785636BD01C3}" srcOrd="1" destOrd="0" presId="urn:microsoft.com/office/officeart/2016/7/layout/RepeatingBendingProcessNew"/>
    <dgm:cxn modelId="{0DCA61F0-87E8-42EA-82A8-18C417FE04BD}" srcId="{1CDD663B-AF82-4D53-AFFA-7AD5197B4B52}" destId="{B1F9DC94-A568-408E-A998-105137AAFE86}" srcOrd="3" destOrd="0" parTransId="{C566A0B9-8391-46B4-BD0C-D8547CBA4E85}" sibTransId="{2D5BD2A7-3759-4CAB-853C-5FBDFF407EE2}"/>
    <dgm:cxn modelId="{B9CBA3FA-F9DE-41EC-B0C5-4593782DB17B}" type="presOf" srcId="{A5EA6A74-3E4C-4510-B59C-5B7BD3380D79}" destId="{2F868CE5-0B3B-46C0-8010-5193911613FD}" srcOrd="0" destOrd="0" presId="urn:microsoft.com/office/officeart/2016/7/layout/RepeatingBendingProcessNew"/>
    <dgm:cxn modelId="{424FE0FC-08D9-42B6-9A4F-E1A948519EC4}" type="presOf" srcId="{989FE07F-887C-4DB6-8B95-F47A46DC2474}" destId="{02846FC8-37CF-46DA-9F4F-FA8C792D57AF}" srcOrd="0" destOrd="0" presId="urn:microsoft.com/office/officeart/2016/7/layout/RepeatingBendingProcessNew"/>
    <dgm:cxn modelId="{D24DE5FE-04B4-47BA-A5B5-DAFBA41DA70C}" type="presOf" srcId="{DBC48C5D-98CF-4FEF-A3C8-51D5E57479DC}" destId="{94DC2D54-3327-4994-BF46-5A26A26E862A}" srcOrd="0" destOrd="2" presId="urn:microsoft.com/office/officeart/2016/7/layout/RepeatingBendingProcessNew"/>
    <dgm:cxn modelId="{45CA9A51-0434-4259-905B-C15C172752CF}" type="presParOf" srcId="{2F868CE5-0B3B-46C0-8010-5193911613FD}" destId="{B06E55E3-3963-42DD-B002-0D4D54D8CFF2}" srcOrd="0" destOrd="0" presId="urn:microsoft.com/office/officeart/2016/7/layout/RepeatingBendingProcessNew"/>
    <dgm:cxn modelId="{72B2763E-D25A-4AA5-9F90-1DEE31F89EE4}" type="presParOf" srcId="{2F868CE5-0B3B-46C0-8010-5193911613FD}" destId="{0BD5988A-AC41-4C7C-AC18-D9091BA1DE6A}" srcOrd="1" destOrd="0" presId="urn:microsoft.com/office/officeart/2016/7/layout/RepeatingBendingProcessNew"/>
    <dgm:cxn modelId="{7CE1D972-C989-4A6B-9CF7-A849F014ECDA}" type="presParOf" srcId="{0BD5988A-AC41-4C7C-AC18-D9091BA1DE6A}" destId="{7B51CA67-823B-49D6-B63F-7523104E7174}" srcOrd="0" destOrd="0" presId="urn:microsoft.com/office/officeart/2016/7/layout/RepeatingBendingProcessNew"/>
    <dgm:cxn modelId="{BF7FBBD7-15AE-4789-8111-7FBF1E2B922D}" type="presParOf" srcId="{2F868CE5-0B3B-46C0-8010-5193911613FD}" destId="{C0CE287B-CAAD-4379-9135-3890D09361EF}" srcOrd="2" destOrd="0" presId="urn:microsoft.com/office/officeart/2016/7/layout/RepeatingBendingProcessNew"/>
    <dgm:cxn modelId="{9463EE4F-0E78-4353-BB97-83693D6C425B}" type="presParOf" srcId="{2F868CE5-0B3B-46C0-8010-5193911613FD}" destId="{02846FC8-37CF-46DA-9F4F-FA8C792D57AF}" srcOrd="3" destOrd="0" presId="urn:microsoft.com/office/officeart/2016/7/layout/RepeatingBendingProcessNew"/>
    <dgm:cxn modelId="{BAA21F2B-3ED4-4F8C-953D-082DD3198A9B}" type="presParOf" srcId="{02846FC8-37CF-46DA-9F4F-FA8C792D57AF}" destId="{0109F54C-133E-49EA-970B-E4774A3CD404}" srcOrd="0" destOrd="0" presId="urn:microsoft.com/office/officeart/2016/7/layout/RepeatingBendingProcessNew"/>
    <dgm:cxn modelId="{9457FA3E-EC50-42AD-8DE5-FD2E4778DAAC}" type="presParOf" srcId="{2F868CE5-0B3B-46C0-8010-5193911613FD}" destId="{4A7B851A-AA64-42DF-9141-4CDC16E4FB13}" srcOrd="4" destOrd="0" presId="urn:microsoft.com/office/officeart/2016/7/layout/RepeatingBendingProcessNew"/>
    <dgm:cxn modelId="{1CFECE60-4E9B-4C40-A6AC-61F7E71B6A63}" type="presParOf" srcId="{2F868CE5-0B3B-46C0-8010-5193911613FD}" destId="{6FE72839-4D8D-4295-84FC-4763884B56A3}" srcOrd="5" destOrd="0" presId="urn:microsoft.com/office/officeart/2016/7/layout/RepeatingBendingProcessNew"/>
    <dgm:cxn modelId="{96295E98-E621-4773-AE40-BDF48753EC81}" type="presParOf" srcId="{6FE72839-4D8D-4295-84FC-4763884B56A3}" destId="{512CAE1F-B9FB-48FB-92AC-37CD84B9D236}" srcOrd="0" destOrd="0" presId="urn:microsoft.com/office/officeart/2016/7/layout/RepeatingBendingProcessNew"/>
    <dgm:cxn modelId="{0064BF2B-4247-406B-9B57-10C5C1AE2752}" type="presParOf" srcId="{2F868CE5-0B3B-46C0-8010-5193911613FD}" destId="{94DC2D54-3327-4994-BF46-5A26A26E862A}" srcOrd="6" destOrd="0" presId="urn:microsoft.com/office/officeart/2016/7/layout/RepeatingBendingProcessNew"/>
    <dgm:cxn modelId="{E1981E50-9C20-4A77-BDE1-32553280D06E}" type="presParOf" srcId="{2F868CE5-0B3B-46C0-8010-5193911613FD}" destId="{E54FF972-57FE-496E-A0DF-6EBFB8284229}" srcOrd="7" destOrd="0" presId="urn:microsoft.com/office/officeart/2016/7/layout/RepeatingBendingProcessNew"/>
    <dgm:cxn modelId="{C9DBFAA1-705D-45CB-9487-742CA8572B30}" type="presParOf" srcId="{E54FF972-57FE-496E-A0DF-6EBFB8284229}" destId="{216E5098-1EFB-4205-ABCA-F3378C7D00CD}" srcOrd="0" destOrd="0" presId="urn:microsoft.com/office/officeart/2016/7/layout/RepeatingBendingProcessNew"/>
    <dgm:cxn modelId="{2CB4A347-702A-455C-B571-AAA5620C63B1}" type="presParOf" srcId="{2F868CE5-0B3B-46C0-8010-5193911613FD}" destId="{B20595F6-EE93-4AA6-9826-6949E6925C7D}" srcOrd="8" destOrd="0" presId="urn:microsoft.com/office/officeart/2016/7/layout/RepeatingBendingProcessNew"/>
    <dgm:cxn modelId="{181AFAC5-5933-4EEC-B3FD-6BB48322986D}" type="presParOf" srcId="{2F868CE5-0B3B-46C0-8010-5193911613FD}" destId="{46043348-7E84-40A8-A6B4-FDA3D7FB68DE}" srcOrd="9" destOrd="0" presId="urn:microsoft.com/office/officeart/2016/7/layout/RepeatingBendingProcessNew"/>
    <dgm:cxn modelId="{299D0AEC-76F8-41E1-A50C-BE797682F84F}" type="presParOf" srcId="{46043348-7E84-40A8-A6B4-FDA3D7FB68DE}" destId="{4C68E0AD-A5D7-40CB-ADD4-785636BD01C3}" srcOrd="0" destOrd="0" presId="urn:microsoft.com/office/officeart/2016/7/layout/RepeatingBendingProcessNew"/>
    <dgm:cxn modelId="{033DD45D-C1C4-48AC-9F25-029F6A8E2DB7}" type="presParOf" srcId="{2F868CE5-0B3B-46C0-8010-5193911613FD}" destId="{3FA94260-854D-4878-A405-C6044BB8136D}"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603BF4-64B1-4BF5-93EE-A9001208D0C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IN"/>
        </a:p>
      </dgm:t>
    </dgm:pt>
    <dgm:pt modelId="{59A55E87-8D6C-4A17-98A3-09BD68D34DC1}">
      <dgm:prSet/>
      <dgm:spPr/>
      <dgm:t>
        <a:bodyPr/>
        <a:lstStyle/>
        <a:p>
          <a:r>
            <a:rPr lang="en-IN" dirty="0"/>
            <a:t>Agent</a:t>
          </a:r>
        </a:p>
      </dgm:t>
    </dgm:pt>
    <dgm:pt modelId="{F778FF63-796F-44AD-9E5A-C7BB87A6C506}" type="parTrans" cxnId="{73B64566-C752-4BCE-BCBC-6CF96DCAADBB}">
      <dgm:prSet/>
      <dgm:spPr/>
      <dgm:t>
        <a:bodyPr/>
        <a:lstStyle/>
        <a:p>
          <a:endParaRPr lang="en-IN"/>
        </a:p>
      </dgm:t>
    </dgm:pt>
    <dgm:pt modelId="{E85517E5-6FE4-4CD9-8072-063F34E1490D}" type="sibTrans" cxnId="{73B64566-C752-4BCE-BCBC-6CF96DCAADBB}">
      <dgm:prSet/>
      <dgm:spPr/>
      <dgm:t>
        <a:bodyPr/>
        <a:lstStyle/>
        <a:p>
          <a:endParaRPr lang="en-IN"/>
        </a:p>
      </dgm:t>
    </dgm:pt>
    <dgm:pt modelId="{7B6AC2D7-1A85-48BA-B5E7-3708158D70F9}">
      <dgm:prSet/>
      <dgm:spPr/>
      <dgm:t>
        <a:bodyPr/>
        <a:lstStyle/>
        <a:p>
          <a:r>
            <a:rPr lang="en-IN"/>
            <a:t>Knowledge</a:t>
          </a:r>
        </a:p>
      </dgm:t>
    </dgm:pt>
    <dgm:pt modelId="{EFEBBE15-A029-4985-9E09-08F5BE5CFD0B}" type="parTrans" cxnId="{38FD0845-E16C-4258-A3B2-C75F85B087A5}">
      <dgm:prSet/>
      <dgm:spPr/>
      <dgm:t>
        <a:bodyPr/>
        <a:lstStyle/>
        <a:p>
          <a:endParaRPr lang="en-IN"/>
        </a:p>
      </dgm:t>
    </dgm:pt>
    <dgm:pt modelId="{AD64EE61-F76A-42DE-AEEE-FF63164D8B10}" type="sibTrans" cxnId="{38FD0845-E16C-4258-A3B2-C75F85B087A5}">
      <dgm:prSet/>
      <dgm:spPr/>
      <dgm:t>
        <a:bodyPr/>
        <a:lstStyle/>
        <a:p>
          <a:endParaRPr lang="en-IN"/>
        </a:p>
      </dgm:t>
    </dgm:pt>
    <dgm:pt modelId="{84F3864C-C72E-41A4-A7F8-6D01A80E3CE8}">
      <dgm:prSet/>
      <dgm:spPr/>
      <dgm:t>
        <a:bodyPr/>
        <a:lstStyle/>
        <a:p>
          <a:r>
            <a:rPr lang="en-IN"/>
            <a:t>Cognition and cognitive computing</a:t>
          </a:r>
        </a:p>
      </dgm:t>
    </dgm:pt>
    <dgm:pt modelId="{DF471EC8-F397-48A1-82BA-F0D44A53E8C1}" type="parTrans" cxnId="{96F3AC19-6101-4616-9AA9-A56CCBCAA810}">
      <dgm:prSet/>
      <dgm:spPr/>
      <dgm:t>
        <a:bodyPr/>
        <a:lstStyle/>
        <a:p>
          <a:endParaRPr lang="en-IN"/>
        </a:p>
      </dgm:t>
    </dgm:pt>
    <dgm:pt modelId="{44EE4E92-B280-4583-9883-BF8B169829CB}" type="sibTrans" cxnId="{96F3AC19-6101-4616-9AA9-A56CCBCAA810}">
      <dgm:prSet/>
      <dgm:spPr/>
      <dgm:t>
        <a:bodyPr/>
        <a:lstStyle/>
        <a:p>
          <a:endParaRPr lang="en-IN"/>
        </a:p>
      </dgm:t>
    </dgm:pt>
    <dgm:pt modelId="{74CFA3A4-0719-42B0-82F3-C6B52DECFD49}">
      <dgm:prSet/>
      <dgm:spPr/>
      <dgm:t>
        <a:bodyPr/>
        <a:lstStyle/>
        <a:p>
          <a:r>
            <a:rPr lang="en-IN"/>
            <a:t>Semantic computing</a:t>
          </a:r>
        </a:p>
      </dgm:t>
    </dgm:pt>
    <dgm:pt modelId="{A1E9E3EB-C2EF-4FD5-81F6-68BC825F3C7A}" type="parTrans" cxnId="{21C2FDB2-489D-49D6-82C4-D21C84990481}">
      <dgm:prSet/>
      <dgm:spPr/>
      <dgm:t>
        <a:bodyPr/>
        <a:lstStyle/>
        <a:p>
          <a:endParaRPr lang="en-IN"/>
        </a:p>
      </dgm:t>
    </dgm:pt>
    <dgm:pt modelId="{BDC79220-A81C-4A12-87B3-6A20CF7F31F4}" type="sibTrans" cxnId="{21C2FDB2-489D-49D6-82C4-D21C84990481}">
      <dgm:prSet/>
      <dgm:spPr/>
      <dgm:t>
        <a:bodyPr/>
        <a:lstStyle/>
        <a:p>
          <a:endParaRPr lang="en-IN"/>
        </a:p>
      </dgm:t>
    </dgm:pt>
    <dgm:pt modelId="{6E714CB0-C85A-4D27-84E4-42F9A1832D93}">
      <dgm:prSet/>
      <dgm:spPr/>
      <dgm:t>
        <a:bodyPr/>
        <a:lstStyle/>
        <a:p>
          <a:r>
            <a:rPr lang="en-IN"/>
            <a:t>Data</a:t>
          </a:r>
        </a:p>
      </dgm:t>
    </dgm:pt>
    <dgm:pt modelId="{4719B43A-27BA-4ED3-BC38-52AE32A03FAE}" type="parTrans" cxnId="{04393195-025C-43F1-B7AB-2A90AF860813}">
      <dgm:prSet/>
      <dgm:spPr/>
      <dgm:t>
        <a:bodyPr/>
        <a:lstStyle/>
        <a:p>
          <a:endParaRPr lang="en-IN"/>
        </a:p>
      </dgm:t>
    </dgm:pt>
    <dgm:pt modelId="{C3B0AE2F-B557-4DCB-AC45-93080C365A36}" type="sibTrans" cxnId="{04393195-025C-43F1-B7AB-2A90AF860813}">
      <dgm:prSet/>
      <dgm:spPr/>
      <dgm:t>
        <a:bodyPr/>
        <a:lstStyle/>
        <a:p>
          <a:endParaRPr lang="en-IN"/>
        </a:p>
      </dgm:t>
    </dgm:pt>
    <dgm:pt modelId="{01F4E2EA-AC66-4825-85BF-BFFA84DD3428}">
      <dgm:prSet/>
      <dgm:spPr/>
      <dgm:t>
        <a:bodyPr/>
        <a:lstStyle/>
        <a:p>
          <a:r>
            <a:rPr lang="en-IN"/>
            <a:t>Machine learning concepts</a:t>
          </a:r>
        </a:p>
      </dgm:t>
    </dgm:pt>
    <dgm:pt modelId="{FC91A808-B6B6-4875-BB82-64AC1973F5A8}" type="parTrans" cxnId="{08857708-937A-49C9-85DB-338238951AC8}">
      <dgm:prSet/>
      <dgm:spPr/>
      <dgm:t>
        <a:bodyPr/>
        <a:lstStyle/>
        <a:p>
          <a:endParaRPr lang="en-IN"/>
        </a:p>
      </dgm:t>
    </dgm:pt>
    <dgm:pt modelId="{90FE424E-D195-48D9-89C0-DF89A556DCB4}" type="sibTrans" cxnId="{08857708-937A-49C9-85DB-338238951AC8}">
      <dgm:prSet/>
      <dgm:spPr/>
      <dgm:t>
        <a:bodyPr/>
        <a:lstStyle/>
        <a:p>
          <a:endParaRPr lang="en-IN"/>
        </a:p>
      </dgm:t>
    </dgm:pt>
    <dgm:pt modelId="{96308B93-73DF-48D3-AC8F-2CE474CA9DB7}" type="pres">
      <dgm:prSet presAssocID="{E3603BF4-64B1-4BF5-93EE-A9001208D0C5}" presName="linear" presStyleCnt="0">
        <dgm:presLayoutVars>
          <dgm:animLvl val="lvl"/>
          <dgm:resizeHandles val="exact"/>
        </dgm:presLayoutVars>
      </dgm:prSet>
      <dgm:spPr/>
    </dgm:pt>
    <dgm:pt modelId="{E3C85D09-5C5D-4D37-A113-8036126E9F4B}" type="pres">
      <dgm:prSet presAssocID="{59A55E87-8D6C-4A17-98A3-09BD68D34DC1}" presName="parentText" presStyleLbl="node1" presStyleIdx="0" presStyleCnt="6">
        <dgm:presLayoutVars>
          <dgm:chMax val="0"/>
          <dgm:bulletEnabled val="1"/>
        </dgm:presLayoutVars>
      </dgm:prSet>
      <dgm:spPr/>
    </dgm:pt>
    <dgm:pt modelId="{23BAE02F-A7CA-4FEC-8B79-56F9B7AB14E4}" type="pres">
      <dgm:prSet presAssocID="{E85517E5-6FE4-4CD9-8072-063F34E1490D}" presName="spacer" presStyleCnt="0"/>
      <dgm:spPr/>
    </dgm:pt>
    <dgm:pt modelId="{5C9A80CD-8B99-4ED6-89AD-DB5E774CCB75}" type="pres">
      <dgm:prSet presAssocID="{7B6AC2D7-1A85-48BA-B5E7-3708158D70F9}" presName="parentText" presStyleLbl="node1" presStyleIdx="1" presStyleCnt="6">
        <dgm:presLayoutVars>
          <dgm:chMax val="0"/>
          <dgm:bulletEnabled val="1"/>
        </dgm:presLayoutVars>
      </dgm:prSet>
      <dgm:spPr/>
    </dgm:pt>
    <dgm:pt modelId="{D60445FC-C590-4475-BD71-B9CEF5C7BAC2}" type="pres">
      <dgm:prSet presAssocID="{AD64EE61-F76A-42DE-AEEE-FF63164D8B10}" presName="spacer" presStyleCnt="0"/>
      <dgm:spPr/>
    </dgm:pt>
    <dgm:pt modelId="{EF616072-1102-4583-A08A-771B2E937507}" type="pres">
      <dgm:prSet presAssocID="{84F3864C-C72E-41A4-A7F8-6D01A80E3CE8}" presName="parentText" presStyleLbl="node1" presStyleIdx="2" presStyleCnt="6">
        <dgm:presLayoutVars>
          <dgm:chMax val="0"/>
          <dgm:bulletEnabled val="1"/>
        </dgm:presLayoutVars>
      </dgm:prSet>
      <dgm:spPr/>
    </dgm:pt>
    <dgm:pt modelId="{AD29D3A5-39C6-4B4F-8429-FEFA4ADC0BDE}" type="pres">
      <dgm:prSet presAssocID="{44EE4E92-B280-4583-9883-BF8B169829CB}" presName="spacer" presStyleCnt="0"/>
      <dgm:spPr/>
    </dgm:pt>
    <dgm:pt modelId="{843BEED6-3105-4701-94AA-2C706E385A78}" type="pres">
      <dgm:prSet presAssocID="{74CFA3A4-0719-42B0-82F3-C6B52DECFD49}" presName="parentText" presStyleLbl="node1" presStyleIdx="3" presStyleCnt="6">
        <dgm:presLayoutVars>
          <dgm:chMax val="0"/>
          <dgm:bulletEnabled val="1"/>
        </dgm:presLayoutVars>
      </dgm:prSet>
      <dgm:spPr/>
    </dgm:pt>
    <dgm:pt modelId="{517A65C9-6957-4185-940A-006B04244409}" type="pres">
      <dgm:prSet presAssocID="{BDC79220-A81C-4A12-87B3-6A20CF7F31F4}" presName="spacer" presStyleCnt="0"/>
      <dgm:spPr/>
    </dgm:pt>
    <dgm:pt modelId="{CA2F7389-781F-4E42-BC9B-E191A176313D}" type="pres">
      <dgm:prSet presAssocID="{6E714CB0-C85A-4D27-84E4-42F9A1832D93}" presName="parentText" presStyleLbl="node1" presStyleIdx="4" presStyleCnt="6">
        <dgm:presLayoutVars>
          <dgm:chMax val="0"/>
          <dgm:bulletEnabled val="1"/>
        </dgm:presLayoutVars>
      </dgm:prSet>
      <dgm:spPr/>
    </dgm:pt>
    <dgm:pt modelId="{94481594-43BC-40A8-A529-A041309C9048}" type="pres">
      <dgm:prSet presAssocID="{C3B0AE2F-B557-4DCB-AC45-93080C365A36}" presName="spacer" presStyleCnt="0"/>
      <dgm:spPr/>
    </dgm:pt>
    <dgm:pt modelId="{41EC3CDB-29D1-413E-B1AE-466A787E0321}" type="pres">
      <dgm:prSet presAssocID="{01F4E2EA-AC66-4825-85BF-BFFA84DD3428}" presName="parentText" presStyleLbl="node1" presStyleIdx="5" presStyleCnt="6">
        <dgm:presLayoutVars>
          <dgm:chMax val="0"/>
          <dgm:bulletEnabled val="1"/>
        </dgm:presLayoutVars>
      </dgm:prSet>
      <dgm:spPr/>
    </dgm:pt>
  </dgm:ptLst>
  <dgm:cxnLst>
    <dgm:cxn modelId="{08857708-937A-49C9-85DB-338238951AC8}" srcId="{E3603BF4-64B1-4BF5-93EE-A9001208D0C5}" destId="{01F4E2EA-AC66-4825-85BF-BFFA84DD3428}" srcOrd="5" destOrd="0" parTransId="{FC91A808-B6B6-4875-BB82-64AC1973F5A8}" sibTransId="{90FE424E-D195-48D9-89C0-DF89A556DCB4}"/>
    <dgm:cxn modelId="{96F3AC19-6101-4616-9AA9-A56CCBCAA810}" srcId="{E3603BF4-64B1-4BF5-93EE-A9001208D0C5}" destId="{84F3864C-C72E-41A4-A7F8-6D01A80E3CE8}" srcOrd="2" destOrd="0" parTransId="{DF471EC8-F397-48A1-82BA-F0D44A53E8C1}" sibTransId="{44EE4E92-B280-4583-9883-BF8B169829CB}"/>
    <dgm:cxn modelId="{C588971F-5651-48F6-8A10-DEEF81FE26D2}" type="presOf" srcId="{59A55E87-8D6C-4A17-98A3-09BD68D34DC1}" destId="{E3C85D09-5C5D-4D37-A113-8036126E9F4B}" srcOrd="0" destOrd="0" presId="urn:microsoft.com/office/officeart/2005/8/layout/vList2"/>
    <dgm:cxn modelId="{8EFFC733-C99B-4A03-892C-B17CE4299F4A}" type="presOf" srcId="{74CFA3A4-0719-42B0-82F3-C6B52DECFD49}" destId="{843BEED6-3105-4701-94AA-2C706E385A78}" srcOrd="0" destOrd="0" presId="urn:microsoft.com/office/officeart/2005/8/layout/vList2"/>
    <dgm:cxn modelId="{7A1B533E-F56E-4DC2-800F-AB71E17E1FBD}" type="presOf" srcId="{7B6AC2D7-1A85-48BA-B5E7-3708158D70F9}" destId="{5C9A80CD-8B99-4ED6-89AD-DB5E774CCB75}" srcOrd="0" destOrd="0" presId="urn:microsoft.com/office/officeart/2005/8/layout/vList2"/>
    <dgm:cxn modelId="{38FD0845-E16C-4258-A3B2-C75F85B087A5}" srcId="{E3603BF4-64B1-4BF5-93EE-A9001208D0C5}" destId="{7B6AC2D7-1A85-48BA-B5E7-3708158D70F9}" srcOrd="1" destOrd="0" parTransId="{EFEBBE15-A029-4985-9E09-08F5BE5CFD0B}" sibTransId="{AD64EE61-F76A-42DE-AEEE-FF63164D8B10}"/>
    <dgm:cxn modelId="{73B64566-C752-4BCE-BCBC-6CF96DCAADBB}" srcId="{E3603BF4-64B1-4BF5-93EE-A9001208D0C5}" destId="{59A55E87-8D6C-4A17-98A3-09BD68D34DC1}" srcOrd="0" destOrd="0" parTransId="{F778FF63-796F-44AD-9E5A-C7BB87A6C506}" sibTransId="{E85517E5-6FE4-4CD9-8072-063F34E1490D}"/>
    <dgm:cxn modelId="{2CD0D790-3D0A-4A37-8CA8-0286DE4C778B}" type="presOf" srcId="{E3603BF4-64B1-4BF5-93EE-A9001208D0C5}" destId="{96308B93-73DF-48D3-AC8F-2CE474CA9DB7}" srcOrd="0" destOrd="0" presId="urn:microsoft.com/office/officeart/2005/8/layout/vList2"/>
    <dgm:cxn modelId="{04393195-025C-43F1-B7AB-2A90AF860813}" srcId="{E3603BF4-64B1-4BF5-93EE-A9001208D0C5}" destId="{6E714CB0-C85A-4D27-84E4-42F9A1832D93}" srcOrd="4" destOrd="0" parTransId="{4719B43A-27BA-4ED3-BC38-52AE32A03FAE}" sibTransId="{C3B0AE2F-B557-4DCB-AC45-93080C365A36}"/>
    <dgm:cxn modelId="{21C2FDB2-489D-49D6-82C4-D21C84990481}" srcId="{E3603BF4-64B1-4BF5-93EE-A9001208D0C5}" destId="{74CFA3A4-0719-42B0-82F3-C6B52DECFD49}" srcOrd="3" destOrd="0" parTransId="{A1E9E3EB-C2EF-4FD5-81F6-68BC825F3C7A}" sibTransId="{BDC79220-A81C-4A12-87B3-6A20CF7F31F4}"/>
    <dgm:cxn modelId="{6FDCDEC2-A22A-4628-9625-60CE5540574E}" type="presOf" srcId="{84F3864C-C72E-41A4-A7F8-6D01A80E3CE8}" destId="{EF616072-1102-4583-A08A-771B2E937507}" srcOrd="0" destOrd="0" presId="urn:microsoft.com/office/officeart/2005/8/layout/vList2"/>
    <dgm:cxn modelId="{E12ABDE5-F0F2-4AB7-AA79-49FC359ADB44}" type="presOf" srcId="{6E714CB0-C85A-4D27-84E4-42F9A1832D93}" destId="{CA2F7389-781F-4E42-BC9B-E191A176313D}" srcOrd="0" destOrd="0" presId="urn:microsoft.com/office/officeart/2005/8/layout/vList2"/>
    <dgm:cxn modelId="{E190A3F8-26BE-4579-9FFA-48FFC6421593}" type="presOf" srcId="{01F4E2EA-AC66-4825-85BF-BFFA84DD3428}" destId="{41EC3CDB-29D1-413E-B1AE-466A787E0321}" srcOrd="0" destOrd="0" presId="urn:microsoft.com/office/officeart/2005/8/layout/vList2"/>
    <dgm:cxn modelId="{63BEBD31-9149-4A47-A997-DB8BD45E9B7C}" type="presParOf" srcId="{96308B93-73DF-48D3-AC8F-2CE474CA9DB7}" destId="{E3C85D09-5C5D-4D37-A113-8036126E9F4B}" srcOrd="0" destOrd="0" presId="urn:microsoft.com/office/officeart/2005/8/layout/vList2"/>
    <dgm:cxn modelId="{7727392C-BE00-4FF8-AAAA-BA99DB5069B1}" type="presParOf" srcId="{96308B93-73DF-48D3-AC8F-2CE474CA9DB7}" destId="{23BAE02F-A7CA-4FEC-8B79-56F9B7AB14E4}" srcOrd="1" destOrd="0" presId="urn:microsoft.com/office/officeart/2005/8/layout/vList2"/>
    <dgm:cxn modelId="{B2713504-83A1-4FB9-895A-09CF55AB3BE8}" type="presParOf" srcId="{96308B93-73DF-48D3-AC8F-2CE474CA9DB7}" destId="{5C9A80CD-8B99-4ED6-89AD-DB5E774CCB75}" srcOrd="2" destOrd="0" presId="urn:microsoft.com/office/officeart/2005/8/layout/vList2"/>
    <dgm:cxn modelId="{93CA8E06-5BC9-4D5F-9E47-8637F78D9469}" type="presParOf" srcId="{96308B93-73DF-48D3-AC8F-2CE474CA9DB7}" destId="{D60445FC-C590-4475-BD71-B9CEF5C7BAC2}" srcOrd="3" destOrd="0" presId="urn:microsoft.com/office/officeart/2005/8/layout/vList2"/>
    <dgm:cxn modelId="{744A880B-C1B9-4B90-BEF0-0D4A9AD66E2F}" type="presParOf" srcId="{96308B93-73DF-48D3-AC8F-2CE474CA9DB7}" destId="{EF616072-1102-4583-A08A-771B2E937507}" srcOrd="4" destOrd="0" presId="urn:microsoft.com/office/officeart/2005/8/layout/vList2"/>
    <dgm:cxn modelId="{0EE65E89-A716-4BEB-B008-94DA2B5982F5}" type="presParOf" srcId="{96308B93-73DF-48D3-AC8F-2CE474CA9DB7}" destId="{AD29D3A5-39C6-4B4F-8429-FEFA4ADC0BDE}" srcOrd="5" destOrd="0" presId="urn:microsoft.com/office/officeart/2005/8/layout/vList2"/>
    <dgm:cxn modelId="{6F352EF6-371F-42B3-8B4D-E9F2F1384CD1}" type="presParOf" srcId="{96308B93-73DF-48D3-AC8F-2CE474CA9DB7}" destId="{843BEED6-3105-4701-94AA-2C706E385A78}" srcOrd="6" destOrd="0" presId="urn:microsoft.com/office/officeart/2005/8/layout/vList2"/>
    <dgm:cxn modelId="{EF1E6ECB-A296-4743-840F-4CDDA4D48601}" type="presParOf" srcId="{96308B93-73DF-48D3-AC8F-2CE474CA9DB7}" destId="{517A65C9-6957-4185-940A-006B04244409}" srcOrd="7" destOrd="0" presId="urn:microsoft.com/office/officeart/2005/8/layout/vList2"/>
    <dgm:cxn modelId="{ADEAAE33-853C-4C0E-82DF-5D03172EBDB7}" type="presParOf" srcId="{96308B93-73DF-48D3-AC8F-2CE474CA9DB7}" destId="{CA2F7389-781F-4E42-BC9B-E191A176313D}" srcOrd="8" destOrd="0" presId="urn:microsoft.com/office/officeart/2005/8/layout/vList2"/>
    <dgm:cxn modelId="{DC7C45D7-0E5A-49B4-A235-236B18D23205}" type="presParOf" srcId="{96308B93-73DF-48D3-AC8F-2CE474CA9DB7}" destId="{94481594-43BC-40A8-A529-A041309C9048}" srcOrd="9" destOrd="0" presId="urn:microsoft.com/office/officeart/2005/8/layout/vList2"/>
    <dgm:cxn modelId="{68745E83-66FD-4470-8316-8F4D3AB611B1}" type="presParOf" srcId="{96308B93-73DF-48D3-AC8F-2CE474CA9DB7}" destId="{41EC3CDB-29D1-413E-B1AE-466A787E0321}"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FC3ED8-E79A-49D5-93D5-879C36FBD5A7}" type="doc">
      <dgm:prSet loTypeId="urn:microsoft.com/office/officeart/2011/layout/CircleProcess" loCatId="process" qsTypeId="urn:microsoft.com/office/officeart/2005/8/quickstyle/simple1" qsCatId="simple" csTypeId="urn:microsoft.com/office/officeart/2005/8/colors/colorful3" csCatId="colorful" phldr="1"/>
      <dgm:spPr/>
      <dgm:t>
        <a:bodyPr/>
        <a:lstStyle/>
        <a:p>
          <a:endParaRPr lang="en-IN"/>
        </a:p>
      </dgm:t>
    </dgm:pt>
    <dgm:pt modelId="{DD3E393B-BF2D-43CD-8C18-B065D171D663}">
      <dgm:prSet phldrT="[Text]"/>
      <dgm:spPr/>
      <dgm:t>
        <a:bodyPr/>
        <a:lstStyle/>
        <a:p>
          <a:r>
            <a:rPr lang="en-IN" dirty="0"/>
            <a:t>Data</a:t>
          </a:r>
        </a:p>
      </dgm:t>
    </dgm:pt>
    <dgm:pt modelId="{24B014B4-BF87-47D3-B588-473BBAD9EC61}" type="parTrans" cxnId="{97FF5BCC-4AA4-4E82-9B20-B529D340EFE7}">
      <dgm:prSet/>
      <dgm:spPr/>
      <dgm:t>
        <a:bodyPr/>
        <a:lstStyle/>
        <a:p>
          <a:endParaRPr lang="en-IN"/>
        </a:p>
      </dgm:t>
    </dgm:pt>
    <dgm:pt modelId="{8E66522D-3B64-4A63-AE22-F41778121935}" type="sibTrans" cxnId="{97FF5BCC-4AA4-4E82-9B20-B529D340EFE7}">
      <dgm:prSet/>
      <dgm:spPr/>
      <dgm:t>
        <a:bodyPr/>
        <a:lstStyle/>
        <a:p>
          <a:endParaRPr lang="en-IN"/>
        </a:p>
      </dgm:t>
    </dgm:pt>
    <dgm:pt modelId="{6B938715-5010-47DF-8313-F6AC452E72B6}">
      <dgm:prSet phldrT="[Text]"/>
      <dgm:spPr/>
      <dgm:t>
        <a:bodyPr/>
        <a:lstStyle/>
        <a:p>
          <a:r>
            <a:rPr lang="en-IN" dirty="0"/>
            <a:t>Information</a:t>
          </a:r>
        </a:p>
      </dgm:t>
    </dgm:pt>
    <dgm:pt modelId="{DB309103-1E53-4462-A905-B6E21DD2F0B0}" type="parTrans" cxnId="{6195AADF-63E7-4281-AA3B-4578276879A0}">
      <dgm:prSet/>
      <dgm:spPr/>
      <dgm:t>
        <a:bodyPr/>
        <a:lstStyle/>
        <a:p>
          <a:endParaRPr lang="en-IN"/>
        </a:p>
      </dgm:t>
    </dgm:pt>
    <dgm:pt modelId="{44D2867B-E343-493F-9C7B-6B4677069966}" type="sibTrans" cxnId="{6195AADF-63E7-4281-AA3B-4578276879A0}">
      <dgm:prSet/>
      <dgm:spPr/>
      <dgm:t>
        <a:bodyPr/>
        <a:lstStyle/>
        <a:p>
          <a:endParaRPr lang="en-IN"/>
        </a:p>
      </dgm:t>
    </dgm:pt>
    <dgm:pt modelId="{8E6A3431-3FDC-4415-BAAF-D7610E20D1E7}">
      <dgm:prSet phldrT="[Text]"/>
      <dgm:spPr/>
      <dgm:t>
        <a:bodyPr/>
        <a:lstStyle/>
        <a:p>
          <a:r>
            <a:rPr lang="en-IN" dirty="0"/>
            <a:t>Knowledge</a:t>
          </a:r>
        </a:p>
      </dgm:t>
    </dgm:pt>
    <dgm:pt modelId="{A071C9D8-1D7A-460D-B4B6-99971C21C162}" type="parTrans" cxnId="{4B246990-60B7-448B-8C17-151305B1684F}">
      <dgm:prSet/>
      <dgm:spPr/>
      <dgm:t>
        <a:bodyPr/>
        <a:lstStyle/>
        <a:p>
          <a:endParaRPr lang="en-IN"/>
        </a:p>
      </dgm:t>
    </dgm:pt>
    <dgm:pt modelId="{B7CFBF3C-5768-44BF-8D27-977856E0E1DD}" type="sibTrans" cxnId="{4B246990-60B7-448B-8C17-151305B1684F}">
      <dgm:prSet/>
      <dgm:spPr/>
      <dgm:t>
        <a:bodyPr/>
        <a:lstStyle/>
        <a:p>
          <a:endParaRPr lang="en-IN"/>
        </a:p>
      </dgm:t>
    </dgm:pt>
    <dgm:pt modelId="{7221A3CF-1E2B-4879-84F0-5550912FE315}" type="pres">
      <dgm:prSet presAssocID="{B6FC3ED8-E79A-49D5-93D5-879C36FBD5A7}" presName="Name0" presStyleCnt="0">
        <dgm:presLayoutVars>
          <dgm:chMax val="11"/>
          <dgm:chPref val="11"/>
          <dgm:dir/>
          <dgm:resizeHandles/>
        </dgm:presLayoutVars>
      </dgm:prSet>
      <dgm:spPr/>
    </dgm:pt>
    <dgm:pt modelId="{276A3E9B-1DBC-434B-A19E-37B6666B6CA5}" type="pres">
      <dgm:prSet presAssocID="{8E6A3431-3FDC-4415-BAAF-D7610E20D1E7}" presName="Accent3" presStyleCnt="0"/>
      <dgm:spPr/>
    </dgm:pt>
    <dgm:pt modelId="{56AA5CCB-34D0-4A40-9157-2531D2A08718}" type="pres">
      <dgm:prSet presAssocID="{8E6A3431-3FDC-4415-BAAF-D7610E20D1E7}" presName="Accent" presStyleLbl="node1" presStyleIdx="0" presStyleCnt="3"/>
      <dgm:spPr/>
    </dgm:pt>
    <dgm:pt modelId="{371385E6-EEC4-428A-A3C3-4864EE35EED4}" type="pres">
      <dgm:prSet presAssocID="{8E6A3431-3FDC-4415-BAAF-D7610E20D1E7}" presName="ParentBackground3" presStyleCnt="0"/>
      <dgm:spPr/>
    </dgm:pt>
    <dgm:pt modelId="{F20491F7-4881-4A5F-8870-C205B3EE9C1B}" type="pres">
      <dgm:prSet presAssocID="{8E6A3431-3FDC-4415-BAAF-D7610E20D1E7}" presName="ParentBackground" presStyleLbl="fgAcc1" presStyleIdx="0" presStyleCnt="3"/>
      <dgm:spPr/>
    </dgm:pt>
    <dgm:pt modelId="{9DD6D144-9901-4672-AD83-17BD0BB3562D}" type="pres">
      <dgm:prSet presAssocID="{8E6A3431-3FDC-4415-BAAF-D7610E20D1E7}" presName="Parent3" presStyleLbl="revTx" presStyleIdx="0" presStyleCnt="0">
        <dgm:presLayoutVars>
          <dgm:chMax val="1"/>
          <dgm:chPref val="1"/>
          <dgm:bulletEnabled val="1"/>
        </dgm:presLayoutVars>
      </dgm:prSet>
      <dgm:spPr/>
    </dgm:pt>
    <dgm:pt modelId="{89304326-459C-43B7-B2F9-4CB7CD38B242}" type="pres">
      <dgm:prSet presAssocID="{6B938715-5010-47DF-8313-F6AC452E72B6}" presName="Accent2" presStyleCnt="0"/>
      <dgm:spPr/>
    </dgm:pt>
    <dgm:pt modelId="{0061527D-2610-413D-B3D5-CB36BD444FAB}" type="pres">
      <dgm:prSet presAssocID="{6B938715-5010-47DF-8313-F6AC452E72B6}" presName="Accent" presStyleLbl="node1" presStyleIdx="1" presStyleCnt="3"/>
      <dgm:spPr/>
    </dgm:pt>
    <dgm:pt modelId="{1478CACB-2746-4E81-9A3A-4F8C1A9697A1}" type="pres">
      <dgm:prSet presAssocID="{6B938715-5010-47DF-8313-F6AC452E72B6}" presName="ParentBackground2" presStyleCnt="0"/>
      <dgm:spPr/>
    </dgm:pt>
    <dgm:pt modelId="{C60A08D5-FCDD-41C1-AF57-03DE63A4085F}" type="pres">
      <dgm:prSet presAssocID="{6B938715-5010-47DF-8313-F6AC452E72B6}" presName="ParentBackground" presStyleLbl="fgAcc1" presStyleIdx="1" presStyleCnt="3"/>
      <dgm:spPr/>
    </dgm:pt>
    <dgm:pt modelId="{FB114066-EF4D-4066-A5BF-D14B3C724DBC}" type="pres">
      <dgm:prSet presAssocID="{6B938715-5010-47DF-8313-F6AC452E72B6}" presName="Parent2" presStyleLbl="revTx" presStyleIdx="0" presStyleCnt="0">
        <dgm:presLayoutVars>
          <dgm:chMax val="1"/>
          <dgm:chPref val="1"/>
          <dgm:bulletEnabled val="1"/>
        </dgm:presLayoutVars>
      </dgm:prSet>
      <dgm:spPr/>
    </dgm:pt>
    <dgm:pt modelId="{4E3469CC-8A8A-4BB9-8023-50210FB45B17}" type="pres">
      <dgm:prSet presAssocID="{DD3E393B-BF2D-43CD-8C18-B065D171D663}" presName="Accent1" presStyleCnt="0"/>
      <dgm:spPr/>
    </dgm:pt>
    <dgm:pt modelId="{C91B3E31-8FCC-40FA-92F4-134FD433A335}" type="pres">
      <dgm:prSet presAssocID="{DD3E393B-BF2D-43CD-8C18-B065D171D663}" presName="Accent" presStyleLbl="node1" presStyleIdx="2" presStyleCnt="3"/>
      <dgm:spPr/>
    </dgm:pt>
    <dgm:pt modelId="{D4211FEE-DC94-46F6-96AA-4964F422C461}" type="pres">
      <dgm:prSet presAssocID="{DD3E393B-BF2D-43CD-8C18-B065D171D663}" presName="ParentBackground1" presStyleCnt="0"/>
      <dgm:spPr/>
    </dgm:pt>
    <dgm:pt modelId="{FA82F917-CF3B-4044-B522-872098AF707B}" type="pres">
      <dgm:prSet presAssocID="{DD3E393B-BF2D-43CD-8C18-B065D171D663}" presName="ParentBackground" presStyleLbl="fgAcc1" presStyleIdx="2" presStyleCnt="3"/>
      <dgm:spPr/>
    </dgm:pt>
    <dgm:pt modelId="{0963A11D-3A02-4F3E-8EFB-9C6EFA8938BC}" type="pres">
      <dgm:prSet presAssocID="{DD3E393B-BF2D-43CD-8C18-B065D171D663}" presName="Parent1" presStyleLbl="revTx" presStyleIdx="0" presStyleCnt="0">
        <dgm:presLayoutVars>
          <dgm:chMax val="1"/>
          <dgm:chPref val="1"/>
          <dgm:bulletEnabled val="1"/>
        </dgm:presLayoutVars>
      </dgm:prSet>
      <dgm:spPr/>
    </dgm:pt>
  </dgm:ptLst>
  <dgm:cxnLst>
    <dgm:cxn modelId="{BB15A919-142E-4328-9DD9-C14ED531C043}" type="presOf" srcId="{8E6A3431-3FDC-4415-BAAF-D7610E20D1E7}" destId="{F20491F7-4881-4A5F-8870-C205B3EE9C1B}" srcOrd="0" destOrd="0" presId="urn:microsoft.com/office/officeart/2011/layout/CircleProcess"/>
    <dgm:cxn modelId="{658DA95D-4BD8-43C1-A31D-FA76F5F9F6DA}" type="presOf" srcId="{6B938715-5010-47DF-8313-F6AC452E72B6}" destId="{FB114066-EF4D-4066-A5BF-D14B3C724DBC}" srcOrd="1" destOrd="0" presId="urn:microsoft.com/office/officeart/2011/layout/CircleProcess"/>
    <dgm:cxn modelId="{6D00985F-A3C0-45CC-A2E9-E76F28C6D885}" type="presOf" srcId="{DD3E393B-BF2D-43CD-8C18-B065D171D663}" destId="{0963A11D-3A02-4F3E-8EFB-9C6EFA8938BC}" srcOrd="1" destOrd="0" presId="urn:microsoft.com/office/officeart/2011/layout/CircleProcess"/>
    <dgm:cxn modelId="{19E61160-5981-4A53-B3FA-D5DC2EAC389D}" type="presOf" srcId="{6B938715-5010-47DF-8313-F6AC452E72B6}" destId="{C60A08D5-FCDD-41C1-AF57-03DE63A4085F}" srcOrd="0" destOrd="0" presId="urn:microsoft.com/office/officeart/2011/layout/CircleProcess"/>
    <dgm:cxn modelId="{E385A84E-6688-4BA6-B351-455C88EF5FBB}" type="presOf" srcId="{B6FC3ED8-E79A-49D5-93D5-879C36FBD5A7}" destId="{7221A3CF-1E2B-4879-84F0-5550912FE315}" srcOrd="0" destOrd="0" presId="urn:microsoft.com/office/officeart/2011/layout/CircleProcess"/>
    <dgm:cxn modelId="{4B246990-60B7-448B-8C17-151305B1684F}" srcId="{B6FC3ED8-E79A-49D5-93D5-879C36FBD5A7}" destId="{8E6A3431-3FDC-4415-BAAF-D7610E20D1E7}" srcOrd="2" destOrd="0" parTransId="{A071C9D8-1D7A-460D-B4B6-99971C21C162}" sibTransId="{B7CFBF3C-5768-44BF-8D27-977856E0E1DD}"/>
    <dgm:cxn modelId="{B75717B8-DC8A-4801-97D8-26D0C33967BC}" type="presOf" srcId="{8E6A3431-3FDC-4415-BAAF-D7610E20D1E7}" destId="{9DD6D144-9901-4672-AD83-17BD0BB3562D}" srcOrd="1" destOrd="0" presId="urn:microsoft.com/office/officeart/2011/layout/CircleProcess"/>
    <dgm:cxn modelId="{97FF5BCC-4AA4-4E82-9B20-B529D340EFE7}" srcId="{B6FC3ED8-E79A-49D5-93D5-879C36FBD5A7}" destId="{DD3E393B-BF2D-43CD-8C18-B065D171D663}" srcOrd="0" destOrd="0" parTransId="{24B014B4-BF87-47D3-B588-473BBAD9EC61}" sibTransId="{8E66522D-3B64-4A63-AE22-F41778121935}"/>
    <dgm:cxn modelId="{06D30EDC-1322-41E0-A1E5-75C4C74828D2}" type="presOf" srcId="{DD3E393B-BF2D-43CD-8C18-B065D171D663}" destId="{FA82F917-CF3B-4044-B522-872098AF707B}" srcOrd="0" destOrd="0" presId="urn:microsoft.com/office/officeart/2011/layout/CircleProcess"/>
    <dgm:cxn modelId="{6195AADF-63E7-4281-AA3B-4578276879A0}" srcId="{B6FC3ED8-E79A-49D5-93D5-879C36FBD5A7}" destId="{6B938715-5010-47DF-8313-F6AC452E72B6}" srcOrd="1" destOrd="0" parTransId="{DB309103-1E53-4462-A905-B6E21DD2F0B0}" sibTransId="{44D2867B-E343-493F-9C7B-6B4677069966}"/>
    <dgm:cxn modelId="{378A0B7D-7011-4EAA-A09D-147AD1FEF33D}" type="presParOf" srcId="{7221A3CF-1E2B-4879-84F0-5550912FE315}" destId="{276A3E9B-1DBC-434B-A19E-37B6666B6CA5}" srcOrd="0" destOrd="0" presId="urn:microsoft.com/office/officeart/2011/layout/CircleProcess"/>
    <dgm:cxn modelId="{D2AE0E55-F524-4477-9A5B-92FC68E52A2B}" type="presParOf" srcId="{276A3E9B-1DBC-434B-A19E-37B6666B6CA5}" destId="{56AA5CCB-34D0-4A40-9157-2531D2A08718}" srcOrd="0" destOrd="0" presId="urn:microsoft.com/office/officeart/2011/layout/CircleProcess"/>
    <dgm:cxn modelId="{C55CA836-1BB3-4AFD-A18F-1FBE054B3804}" type="presParOf" srcId="{7221A3CF-1E2B-4879-84F0-5550912FE315}" destId="{371385E6-EEC4-428A-A3C3-4864EE35EED4}" srcOrd="1" destOrd="0" presId="urn:microsoft.com/office/officeart/2011/layout/CircleProcess"/>
    <dgm:cxn modelId="{CD90EE59-F92F-4F77-9BB6-3DA3100CDE87}" type="presParOf" srcId="{371385E6-EEC4-428A-A3C3-4864EE35EED4}" destId="{F20491F7-4881-4A5F-8870-C205B3EE9C1B}" srcOrd="0" destOrd="0" presId="urn:microsoft.com/office/officeart/2011/layout/CircleProcess"/>
    <dgm:cxn modelId="{4A9C07EE-EBFE-417C-BFA2-70F58078EC06}" type="presParOf" srcId="{7221A3CF-1E2B-4879-84F0-5550912FE315}" destId="{9DD6D144-9901-4672-AD83-17BD0BB3562D}" srcOrd="2" destOrd="0" presId="urn:microsoft.com/office/officeart/2011/layout/CircleProcess"/>
    <dgm:cxn modelId="{83E34FC7-22F6-4A44-A65A-F89F0A339207}" type="presParOf" srcId="{7221A3CF-1E2B-4879-84F0-5550912FE315}" destId="{89304326-459C-43B7-B2F9-4CB7CD38B242}" srcOrd="3" destOrd="0" presId="urn:microsoft.com/office/officeart/2011/layout/CircleProcess"/>
    <dgm:cxn modelId="{058EB1C7-1540-43BA-B2D2-033940B9093A}" type="presParOf" srcId="{89304326-459C-43B7-B2F9-4CB7CD38B242}" destId="{0061527D-2610-413D-B3D5-CB36BD444FAB}" srcOrd="0" destOrd="0" presId="urn:microsoft.com/office/officeart/2011/layout/CircleProcess"/>
    <dgm:cxn modelId="{5DE403B6-DCAA-47A5-AF40-6E212ED14124}" type="presParOf" srcId="{7221A3CF-1E2B-4879-84F0-5550912FE315}" destId="{1478CACB-2746-4E81-9A3A-4F8C1A9697A1}" srcOrd="4" destOrd="0" presId="urn:microsoft.com/office/officeart/2011/layout/CircleProcess"/>
    <dgm:cxn modelId="{D6C4E285-6218-4A66-8466-18B98DEF0CEE}" type="presParOf" srcId="{1478CACB-2746-4E81-9A3A-4F8C1A9697A1}" destId="{C60A08D5-FCDD-41C1-AF57-03DE63A4085F}" srcOrd="0" destOrd="0" presId="urn:microsoft.com/office/officeart/2011/layout/CircleProcess"/>
    <dgm:cxn modelId="{6B76AB36-325A-4A23-BB38-DA8B92398D32}" type="presParOf" srcId="{7221A3CF-1E2B-4879-84F0-5550912FE315}" destId="{FB114066-EF4D-4066-A5BF-D14B3C724DBC}" srcOrd="5" destOrd="0" presId="urn:microsoft.com/office/officeart/2011/layout/CircleProcess"/>
    <dgm:cxn modelId="{F003AE2A-EF26-4C7C-B1F2-5F129913D4F5}" type="presParOf" srcId="{7221A3CF-1E2B-4879-84F0-5550912FE315}" destId="{4E3469CC-8A8A-4BB9-8023-50210FB45B17}" srcOrd="6" destOrd="0" presId="urn:microsoft.com/office/officeart/2011/layout/CircleProcess"/>
    <dgm:cxn modelId="{6D248ADD-0C76-483D-9D72-BC2976403CB6}" type="presParOf" srcId="{4E3469CC-8A8A-4BB9-8023-50210FB45B17}" destId="{C91B3E31-8FCC-40FA-92F4-134FD433A335}" srcOrd="0" destOrd="0" presId="urn:microsoft.com/office/officeart/2011/layout/CircleProcess"/>
    <dgm:cxn modelId="{6F3FBFA2-5588-4F0B-8891-0C308E755E28}" type="presParOf" srcId="{7221A3CF-1E2B-4879-84F0-5550912FE315}" destId="{D4211FEE-DC94-46F6-96AA-4964F422C461}" srcOrd="7" destOrd="0" presId="urn:microsoft.com/office/officeart/2011/layout/CircleProcess"/>
    <dgm:cxn modelId="{9C5B6E09-7B1B-4FE2-9D72-A75ADB57D0C0}" type="presParOf" srcId="{D4211FEE-DC94-46F6-96AA-4964F422C461}" destId="{FA82F917-CF3B-4044-B522-872098AF707B}" srcOrd="0" destOrd="0" presId="urn:microsoft.com/office/officeart/2011/layout/CircleProcess"/>
    <dgm:cxn modelId="{9FE4D497-7B3F-4E8D-A1F3-EFB7C4239312}" type="presParOf" srcId="{7221A3CF-1E2B-4879-84F0-5550912FE315}" destId="{0963A11D-3A02-4F3E-8EFB-9C6EFA8938BC}" srcOrd="8" destOrd="0" presId="urn:microsoft.com/office/officeart/2011/layout/Circle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82B7BF-AB64-4F86-ACC0-827D98055E70}"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61E87816-63AF-4D0A-B830-34D89B9594FB}">
      <dgm:prSet/>
      <dgm:spPr/>
      <dgm:t>
        <a:bodyPr/>
        <a:lstStyle/>
        <a:p>
          <a:r>
            <a:rPr lang="en-US"/>
            <a:t>Measurable potential decay</a:t>
          </a:r>
        </a:p>
      </dgm:t>
    </dgm:pt>
    <dgm:pt modelId="{227FBF49-5585-4196-BE18-9157A62184E4}" type="parTrans" cxnId="{4129F371-FEDD-46C6-933F-FAE5A2E445F8}">
      <dgm:prSet/>
      <dgm:spPr/>
      <dgm:t>
        <a:bodyPr/>
        <a:lstStyle/>
        <a:p>
          <a:endParaRPr lang="en-US"/>
        </a:p>
      </dgm:t>
    </dgm:pt>
    <dgm:pt modelId="{C22EFD52-A44E-4738-B036-195A7186538F}" type="sibTrans" cxnId="{4129F371-FEDD-46C6-933F-FAE5A2E445F8}">
      <dgm:prSet/>
      <dgm:spPr/>
      <dgm:t>
        <a:bodyPr/>
        <a:lstStyle/>
        <a:p>
          <a:endParaRPr lang="en-US"/>
        </a:p>
      </dgm:t>
    </dgm:pt>
    <dgm:pt modelId="{47C7B74E-9DBD-46D2-9034-A951C9BE4DFE}">
      <dgm:prSet/>
      <dgm:spPr/>
      <dgm:t>
        <a:bodyPr/>
        <a:lstStyle/>
        <a:p>
          <a:r>
            <a:rPr lang="en-US"/>
            <a:t>Potentially autonomous</a:t>
          </a:r>
        </a:p>
      </dgm:t>
    </dgm:pt>
    <dgm:pt modelId="{3192AE22-777B-4EED-AA60-3549B2F88CBB}" type="parTrans" cxnId="{2F798B6F-7858-4278-ADF2-0D60ADDBCF43}">
      <dgm:prSet/>
      <dgm:spPr/>
      <dgm:t>
        <a:bodyPr/>
        <a:lstStyle/>
        <a:p>
          <a:endParaRPr lang="en-US"/>
        </a:p>
      </dgm:t>
    </dgm:pt>
    <dgm:pt modelId="{A19F3E42-348A-4161-BF95-5BE4E53A9220}" type="sibTrans" cxnId="{2F798B6F-7858-4278-ADF2-0D60ADDBCF43}">
      <dgm:prSet/>
      <dgm:spPr/>
      <dgm:t>
        <a:bodyPr/>
        <a:lstStyle/>
        <a:p>
          <a:endParaRPr lang="en-US"/>
        </a:p>
      </dgm:t>
    </dgm:pt>
    <dgm:pt modelId="{975CFFC8-632E-48B0-960C-792DD312A843}">
      <dgm:prSet/>
      <dgm:spPr/>
      <dgm:t>
        <a:bodyPr/>
        <a:lstStyle/>
        <a:p>
          <a:r>
            <a:rPr lang="en-US"/>
            <a:t>Iterative requirements</a:t>
          </a:r>
        </a:p>
      </dgm:t>
    </dgm:pt>
    <dgm:pt modelId="{E3D125D4-EFA6-4B68-A319-9C5AFF3FD777}" type="parTrans" cxnId="{B637FF95-BE40-41F7-AA78-DF0322DE00E5}">
      <dgm:prSet/>
      <dgm:spPr/>
      <dgm:t>
        <a:bodyPr/>
        <a:lstStyle/>
        <a:p>
          <a:endParaRPr lang="en-US"/>
        </a:p>
      </dgm:t>
    </dgm:pt>
    <dgm:pt modelId="{48E90DB6-C584-4C38-B99E-0178709F61E5}" type="sibTrans" cxnId="{B637FF95-BE40-41F7-AA78-DF0322DE00E5}">
      <dgm:prSet/>
      <dgm:spPr/>
      <dgm:t>
        <a:bodyPr/>
        <a:lstStyle/>
        <a:p>
          <a:endParaRPr lang="en-US"/>
        </a:p>
      </dgm:t>
    </dgm:pt>
    <dgm:pt modelId="{DFF6CC4B-6098-49B7-BA6C-0735E73952FD}">
      <dgm:prSet/>
      <dgm:spPr/>
      <dgm:t>
        <a:bodyPr/>
        <a:lstStyle/>
        <a:p>
          <a:r>
            <a:rPr lang="en-US"/>
            <a:t>Probabilistic nature</a:t>
          </a:r>
        </a:p>
      </dgm:t>
    </dgm:pt>
    <dgm:pt modelId="{03EF166E-24CB-4ED2-B1AA-840B331239BF}" type="parTrans" cxnId="{5A9EA2AE-5BBC-4114-9E40-53164EBF1E04}">
      <dgm:prSet/>
      <dgm:spPr/>
      <dgm:t>
        <a:bodyPr/>
        <a:lstStyle/>
        <a:p>
          <a:endParaRPr lang="en-US"/>
        </a:p>
      </dgm:t>
    </dgm:pt>
    <dgm:pt modelId="{507D55C8-F2DE-44BC-B84A-31007A547EE5}" type="sibTrans" cxnId="{5A9EA2AE-5BBC-4114-9E40-53164EBF1E04}">
      <dgm:prSet/>
      <dgm:spPr/>
      <dgm:t>
        <a:bodyPr/>
        <a:lstStyle/>
        <a:p>
          <a:endParaRPr lang="en-US"/>
        </a:p>
      </dgm:t>
    </dgm:pt>
    <dgm:pt modelId="{D3D00C09-8861-419F-965B-B98122D7B461}">
      <dgm:prSet/>
      <dgm:spPr/>
      <dgm:t>
        <a:bodyPr/>
        <a:lstStyle/>
        <a:p>
          <a:r>
            <a:rPr lang="en-US"/>
            <a:t>Data reliance</a:t>
          </a:r>
        </a:p>
      </dgm:t>
    </dgm:pt>
    <dgm:pt modelId="{7394F33D-8450-4D91-8389-B864C0EF2193}" type="parTrans" cxnId="{5AFFEEA9-193D-4EC4-9CBA-1AC69ED2DFF3}">
      <dgm:prSet/>
      <dgm:spPr/>
      <dgm:t>
        <a:bodyPr/>
        <a:lstStyle/>
        <a:p>
          <a:endParaRPr lang="en-US"/>
        </a:p>
      </dgm:t>
    </dgm:pt>
    <dgm:pt modelId="{8C4E19A8-6A92-4953-8850-FA809A4C9FD9}" type="sibTrans" cxnId="{5AFFEEA9-193D-4EC4-9CBA-1AC69ED2DFF3}">
      <dgm:prSet/>
      <dgm:spPr/>
      <dgm:t>
        <a:bodyPr/>
        <a:lstStyle/>
        <a:p>
          <a:endParaRPr lang="en-US"/>
        </a:p>
      </dgm:t>
    </dgm:pt>
    <dgm:pt modelId="{64A28565-E772-40D1-A864-6FB717F6CCC6}">
      <dgm:prSet/>
      <dgm:spPr/>
      <dgm:t>
        <a:bodyPr/>
        <a:lstStyle/>
        <a:p>
          <a:r>
            <a:rPr lang="en-US"/>
            <a:t>Knowledge intensity</a:t>
          </a:r>
        </a:p>
      </dgm:t>
    </dgm:pt>
    <dgm:pt modelId="{495E9935-B451-4BD3-B048-00A38886097A}" type="parTrans" cxnId="{7DEB2351-C776-44D7-A031-BE16DA7588FD}">
      <dgm:prSet/>
      <dgm:spPr/>
      <dgm:t>
        <a:bodyPr/>
        <a:lstStyle/>
        <a:p>
          <a:endParaRPr lang="en-US"/>
        </a:p>
      </dgm:t>
    </dgm:pt>
    <dgm:pt modelId="{D5142FA8-0AC4-4C77-9293-DF8560A9C81E}" type="sibTrans" cxnId="{7DEB2351-C776-44D7-A031-BE16DA7588FD}">
      <dgm:prSet/>
      <dgm:spPr/>
      <dgm:t>
        <a:bodyPr/>
        <a:lstStyle/>
        <a:p>
          <a:endParaRPr lang="en-US"/>
        </a:p>
      </dgm:t>
    </dgm:pt>
    <dgm:pt modelId="{00F4F037-8664-4970-8F08-EED0853EE5B7}">
      <dgm:prSet/>
      <dgm:spPr/>
      <dgm:t>
        <a:bodyPr/>
        <a:lstStyle/>
        <a:p>
          <a:r>
            <a:rPr lang="en-US"/>
            <a:t>Novelty</a:t>
          </a:r>
        </a:p>
      </dgm:t>
    </dgm:pt>
    <dgm:pt modelId="{AA654757-4C3F-4F01-ABE8-453956868A3C}" type="parTrans" cxnId="{92119121-57AE-4B45-978D-5CBF93AFE1F8}">
      <dgm:prSet/>
      <dgm:spPr/>
      <dgm:t>
        <a:bodyPr/>
        <a:lstStyle/>
        <a:p>
          <a:endParaRPr lang="en-US"/>
        </a:p>
      </dgm:t>
    </dgm:pt>
    <dgm:pt modelId="{6C7B16CF-C113-43E5-B20D-EBE87D706942}" type="sibTrans" cxnId="{92119121-57AE-4B45-978D-5CBF93AFE1F8}">
      <dgm:prSet/>
      <dgm:spPr/>
      <dgm:t>
        <a:bodyPr/>
        <a:lstStyle/>
        <a:p>
          <a:endParaRPr lang="en-US"/>
        </a:p>
      </dgm:t>
    </dgm:pt>
    <dgm:pt modelId="{16E76431-7B10-4E5A-A57B-B2190D73B553}">
      <dgm:prSet/>
      <dgm:spPr/>
      <dgm:t>
        <a:bodyPr/>
        <a:lstStyle/>
        <a:p>
          <a:r>
            <a:rPr lang="en-US"/>
            <a:t>Incomprehensibility</a:t>
          </a:r>
        </a:p>
      </dgm:t>
    </dgm:pt>
    <dgm:pt modelId="{F027752C-DCE0-44AC-872E-4B0ED9A9DA43}" type="parTrans" cxnId="{10838456-C3E2-4EB5-899F-FD9722B322D2}">
      <dgm:prSet/>
      <dgm:spPr/>
      <dgm:t>
        <a:bodyPr/>
        <a:lstStyle/>
        <a:p>
          <a:endParaRPr lang="en-US"/>
        </a:p>
      </dgm:t>
    </dgm:pt>
    <dgm:pt modelId="{5B4F0E2C-B58F-46C2-9A99-DB860F56DD6D}" type="sibTrans" cxnId="{10838456-C3E2-4EB5-899F-FD9722B322D2}">
      <dgm:prSet/>
      <dgm:spPr/>
      <dgm:t>
        <a:bodyPr/>
        <a:lstStyle/>
        <a:p>
          <a:endParaRPr lang="en-US"/>
        </a:p>
      </dgm:t>
    </dgm:pt>
    <dgm:pt modelId="{A505C26F-06E3-4744-899E-C8954EF2813B}" type="pres">
      <dgm:prSet presAssocID="{D282B7BF-AB64-4F86-ACC0-827D98055E70}" presName="diagram" presStyleCnt="0">
        <dgm:presLayoutVars>
          <dgm:dir/>
          <dgm:resizeHandles val="exact"/>
        </dgm:presLayoutVars>
      </dgm:prSet>
      <dgm:spPr/>
    </dgm:pt>
    <dgm:pt modelId="{9D24A842-10EC-4D7A-8024-E0185C7D6E80}" type="pres">
      <dgm:prSet presAssocID="{61E87816-63AF-4D0A-B830-34D89B9594FB}" presName="node" presStyleLbl="node1" presStyleIdx="0" presStyleCnt="8">
        <dgm:presLayoutVars>
          <dgm:bulletEnabled val="1"/>
        </dgm:presLayoutVars>
      </dgm:prSet>
      <dgm:spPr/>
    </dgm:pt>
    <dgm:pt modelId="{42785BD0-C3AC-42E2-B4E2-9FCBEDA265AD}" type="pres">
      <dgm:prSet presAssocID="{C22EFD52-A44E-4738-B036-195A7186538F}" presName="sibTrans" presStyleCnt="0"/>
      <dgm:spPr/>
    </dgm:pt>
    <dgm:pt modelId="{4CD2E7D3-FB88-4347-92BF-9295A5710233}" type="pres">
      <dgm:prSet presAssocID="{47C7B74E-9DBD-46D2-9034-A951C9BE4DFE}" presName="node" presStyleLbl="node1" presStyleIdx="1" presStyleCnt="8">
        <dgm:presLayoutVars>
          <dgm:bulletEnabled val="1"/>
        </dgm:presLayoutVars>
      </dgm:prSet>
      <dgm:spPr/>
    </dgm:pt>
    <dgm:pt modelId="{AED4844D-9519-4AAF-964B-5E2760A8EF60}" type="pres">
      <dgm:prSet presAssocID="{A19F3E42-348A-4161-BF95-5BE4E53A9220}" presName="sibTrans" presStyleCnt="0"/>
      <dgm:spPr/>
    </dgm:pt>
    <dgm:pt modelId="{5707D04B-A1DE-4B1C-A0D3-3DA4411A6357}" type="pres">
      <dgm:prSet presAssocID="{975CFFC8-632E-48B0-960C-792DD312A843}" presName="node" presStyleLbl="node1" presStyleIdx="2" presStyleCnt="8">
        <dgm:presLayoutVars>
          <dgm:bulletEnabled val="1"/>
        </dgm:presLayoutVars>
      </dgm:prSet>
      <dgm:spPr/>
    </dgm:pt>
    <dgm:pt modelId="{C3AC1CAA-84F7-45BD-A83C-B55823DDD328}" type="pres">
      <dgm:prSet presAssocID="{48E90DB6-C584-4C38-B99E-0178709F61E5}" presName="sibTrans" presStyleCnt="0"/>
      <dgm:spPr/>
    </dgm:pt>
    <dgm:pt modelId="{980EBC7B-F7AF-41C9-B99D-03AA0A9C61E0}" type="pres">
      <dgm:prSet presAssocID="{DFF6CC4B-6098-49B7-BA6C-0735E73952FD}" presName="node" presStyleLbl="node1" presStyleIdx="3" presStyleCnt="8">
        <dgm:presLayoutVars>
          <dgm:bulletEnabled val="1"/>
        </dgm:presLayoutVars>
      </dgm:prSet>
      <dgm:spPr/>
    </dgm:pt>
    <dgm:pt modelId="{9C225FD9-2E24-45A4-84E2-C9320DB27D6E}" type="pres">
      <dgm:prSet presAssocID="{507D55C8-F2DE-44BC-B84A-31007A547EE5}" presName="sibTrans" presStyleCnt="0"/>
      <dgm:spPr/>
    </dgm:pt>
    <dgm:pt modelId="{FF499517-D2CC-427B-BAFD-073473AF1A4B}" type="pres">
      <dgm:prSet presAssocID="{D3D00C09-8861-419F-965B-B98122D7B461}" presName="node" presStyleLbl="node1" presStyleIdx="4" presStyleCnt="8">
        <dgm:presLayoutVars>
          <dgm:bulletEnabled val="1"/>
        </dgm:presLayoutVars>
      </dgm:prSet>
      <dgm:spPr/>
    </dgm:pt>
    <dgm:pt modelId="{4411EF89-A2D7-4786-B8D1-1AB65AFC2703}" type="pres">
      <dgm:prSet presAssocID="{8C4E19A8-6A92-4953-8850-FA809A4C9FD9}" presName="sibTrans" presStyleCnt="0"/>
      <dgm:spPr/>
    </dgm:pt>
    <dgm:pt modelId="{918E8F6B-BB75-4E62-8ADC-490376E410CE}" type="pres">
      <dgm:prSet presAssocID="{64A28565-E772-40D1-A864-6FB717F6CCC6}" presName="node" presStyleLbl="node1" presStyleIdx="5" presStyleCnt="8">
        <dgm:presLayoutVars>
          <dgm:bulletEnabled val="1"/>
        </dgm:presLayoutVars>
      </dgm:prSet>
      <dgm:spPr/>
    </dgm:pt>
    <dgm:pt modelId="{CF25B97B-013E-4229-B2D2-81A679C180ED}" type="pres">
      <dgm:prSet presAssocID="{D5142FA8-0AC4-4C77-9293-DF8560A9C81E}" presName="sibTrans" presStyleCnt="0"/>
      <dgm:spPr/>
    </dgm:pt>
    <dgm:pt modelId="{16D43BEA-4301-4CE9-A741-710B4F80210E}" type="pres">
      <dgm:prSet presAssocID="{00F4F037-8664-4970-8F08-EED0853EE5B7}" presName="node" presStyleLbl="node1" presStyleIdx="6" presStyleCnt="8">
        <dgm:presLayoutVars>
          <dgm:bulletEnabled val="1"/>
        </dgm:presLayoutVars>
      </dgm:prSet>
      <dgm:spPr/>
    </dgm:pt>
    <dgm:pt modelId="{4C474F13-2173-4F0B-8641-6B9578989E06}" type="pres">
      <dgm:prSet presAssocID="{6C7B16CF-C113-43E5-B20D-EBE87D706942}" presName="sibTrans" presStyleCnt="0"/>
      <dgm:spPr/>
    </dgm:pt>
    <dgm:pt modelId="{A600FB08-1525-482C-A431-C4D9BF53C9F3}" type="pres">
      <dgm:prSet presAssocID="{16E76431-7B10-4E5A-A57B-B2190D73B553}" presName="node" presStyleLbl="node1" presStyleIdx="7" presStyleCnt="8">
        <dgm:presLayoutVars>
          <dgm:bulletEnabled val="1"/>
        </dgm:presLayoutVars>
      </dgm:prSet>
      <dgm:spPr/>
    </dgm:pt>
  </dgm:ptLst>
  <dgm:cxnLst>
    <dgm:cxn modelId="{A5A90810-E192-4F66-8F1E-9BC4A073C1A6}" type="presOf" srcId="{47C7B74E-9DBD-46D2-9034-A951C9BE4DFE}" destId="{4CD2E7D3-FB88-4347-92BF-9295A5710233}" srcOrd="0" destOrd="0" presId="urn:microsoft.com/office/officeart/2005/8/layout/default"/>
    <dgm:cxn modelId="{92119121-57AE-4B45-978D-5CBF93AFE1F8}" srcId="{D282B7BF-AB64-4F86-ACC0-827D98055E70}" destId="{00F4F037-8664-4970-8F08-EED0853EE5B7}" srcOrd="6" destOrd="0" parTransId="{AA654757-4C3F-4F01-ABE8-453956868A3C}" sibTransId="{6C7B16CF-C113-43E5-B20D-EBE87D706942}"/>
    <dgm:cxn modelId="{2F798B6F-7858-4278-ADF2-0D60ADDBCF43}" srcId="{D282B7BF-AB64-4F86-ACC0-827D98055E70}" destId="{47C7B74E-9DBD-46D2-9034-A951C9BE4DFE}" srcOrd="1" destOrd="0" parTransId="{3192AE22-777B-4EED-AA60-3549B2F88CBB}" sibTransId="{A19F3E42-348A-4161-BF95-5BE4E53A9220}"/>
    <dgm:cxn modelId="{7DEB2351-C776-44D7-A031-BE16DA7588FD}" srcId="{D282B7BF-AB64-4F86-ACC0-827D98055E70}" destId="{64A28565-E772-40D1-A864-6FB717F6CCC6}" srcOrd="5" destOrd="0" parTransId="{495E9935-B451-4BD3-B048-00A38886097A}" sibTransId="{D5142FA8-0AC4-4C77-9293-DF8560A9C81E}"/>
    <dgm:cxn modelId="{4129F371-FEDD-46C6-933F-FAE5A2E445F8}" srcId="{D282B7BF-AB64-4F86-ACC0-827D98055E70}" destId="{61E87816-63AF-4D0A-B830-34D89B9594FB}" srcOrd="0" destOrd="0" parTransId="{227FBF49-5585-4196-BE18-9157A62184E4}" sibTransId="{C22EFD52-A44E-4738-B036-195A7186538F}"/>
    <dgm:cxn modelId="{10838456-C3E2-4EB5-899F-FD9722B322D2}" srcId="{D282B7BF-AB64-4F86-ACC0-827D98055E70}" destId="{16E76431-7B10-4E5A-A57B-B2190D73B553}" srcOrd="7" destOrd="0" parTransId="{F027752C-DCE0-44AC-872E-4B0ED9A9DA43}" sibTransId="{5B4F0E2C-B58F-46C2-9A99-DB860F56DD6D}"/>
    <dgm:cxn modelId="{93F6527D-EF8C-4EDE-A74D-077D9091395F}" type="presOf" srcId="{16E76431-7B10-4E5A-A57B-B2190D73B553}" destId="{A600FB08-1525-482C-A431-C4D9BF53C9F3}" srcOrd="0" destOrd="0" presId="urn:microsoft.com/office/officeart/2005/8/layout/default"/>
    <dgm:cxn modelId="{B637FF95-BE40-41F7-AA78-DF0322DE00E5}" srcId="{D282B7BF-AB64-4F86-ACC0-827D98055E70}" destId="{975CFFC8-632E-48B0-960C-792DD312A843}" srcOrd="2" destOrd="0" parTransId="{E3D125D4-EFA6-4B68-A319-9C5AFF3FD777}" sibTransId="{48E90DB6-C584-4C38-B99E-0178709F61E5}"/>
    <dgm:cxn modelId="{5AFFEEA9-193D-4EC4-9CBA-1AC69ED2DFF3}" srcId="{D282B7BF-AB64-4F86-ACC0-827D98055E70}" destId="{D3D00C09-8861-419F-965B-B98122D7B461}" srcOrd="4" destOrd="0" parTransId="{7394F33D-8450-4D91-8389-B864C0EF2193}" sibTransId="{8C4E19A8-6A92-4953-8850-FA809A4C9FD9}"/>
    <dgm:cxn modelId="{5A9EA2AE-5BBC-4114-9E40-53164EBF1E04}" srcId="{D282B7BF-AB64-4F86-ACC0-827D98055E70}" destId="{DFF6CC4B-6098-49B7-BA6C-0735E73952FD}" srcOrd="3" destOrd="0" parTransId="{03EF166E-24CB-4ED2-B1AA-840B331239BF}" sibTransId="{507D55C8-F2DE-44BC-B84A-31007A547EE5}"/>
    <dgm:cxn modelId="{86EA88B3-78B0-4872-82A5-96CA0BE6E2F5}" type="presOf" srcId="{00F4F037-8664-4970-8F08-EED0853EE5B7}" destId="{16D43BEA-4301-4CE9-A741-710B4F80210E}" srcOrd="0" destOrd="0" presId="urn:microsoft.com/office/officeart/2005/8/layout/default"/>
    <dgm:cxn modelId="{172A48C7-BE15-4BA0-8355-C88BBD5E8ADC}" type="presOf" srcId="{975CFFC8-632E-48B0-960C-792DD312A843}" destId="{5707D04B-A1DE-4B1C-A0D3-3DA4411A6357}" srcOrd="0" destOrd="0" presId="urn:microsoft.com/office/officeart/2005/8/layout/default"/>
    <dgm:cxn modelId="{05D718C8-DB56-4140-A472-11A2458BB7FF}" type="presOf" srcId="{61E87816-63AF-4D0A-B830-34D89B9594FB}" destId="{9D24A842-10EC-4D7A-8024-E0185C7D6E80}" srcOrd="0" destOrd="0" presId="urn:microsoft.com/office/officeart/2005/8/layout/default"/>
    <dgm:cxn modelId="{30EBBFD0-0331-4A87-AC08-C6BEB8DF06FF}" type="presOf" srcId="{DFF6CC4B-6098-49B7-BA6C-0735E73952FD}" destId="{980EBC7B-F7AF-41C9-B99D-03AA0A9C61E0}" srcOrd="0" destOrd="0" presId="urn:microsoft.com/office/officeart/2005/8/layout/default"/>
    <dgm:cxn modelId="{C601A0DF-E6F4-4248-B568-BEC6B3C584CE}" type="presOf" srcId="{64A28565-E772-40D1-A864-6FB717F6CCC6}" destId="{918E8F6B-BB75-4E62-8ADC-490376E410CE}" srcOrd="0" destOrd="0" presId="urn:microsoft.com/office/officeart/2005/8/layout/default"/>
    <dgm:cxn modelId="{31AB37E8-417B-4C0F-BAB7-07952D14A4F0}" type="presOf" srcId="{D282B7BF-AB64-4F86-ACC0-827D98055E70}" destId="{A505C26F-06E3-4744-899E-C8954EF2813B}" srcOrd="0" destOrd="0" presId="urn:microsoft.com/office/officeart/2005/8/layout/default"/>
    <dgm:cxn modelId="{D0A2ADF2-91F2-48E2-AF9E-F6F1962AA628}" type="presOf" srcId="{D3D00C09-8861-419F-965B-B98122D7B461}" destId="{FF499517-D2CC-427B-BAFD-073473AF1A4B}" srcOrd="0" destOrd="0" presId="urn:microsoft.com/office/officeart/2005/8/layout/default"/>
    <dgm:cxn modelId="{2FB97AEE-7AF5-41A5-8A24-FE0DB545CE8E}" type="presParOf" srcId="{A505C26F-06E3-4744-899E-C8954EF2813B}" destId="{9D24A842-10EC-4D7A-8024-E0185C7D6E80}" srcOrd="0" destOrd="0" presId="urn:microsoft.com/office/officeart/2005/8/layout/default"/>
    <dgm:cxn modelId="{4D2EDDE5-84B0-4F72-9A7C-F919E4024168}" type="presParOf" srcId="{A505C26F-06E3-4744-899E-C8954EF2813B}" destId="{42785BD0-C3AC-42E2-B4E2-9FCBEDA265AD}" srcOrd="1" destOrd="0" presId="urn:microsoft.com/office/officeart/2005/8/layout/default"/>
    <dgm:cxn modelId="{BEB8355B-4C77-4428-ACB3-3DCF8BDA58B4}" type="presParOf" srcId="{A505C26F-06E3-4744-899E-C8954EF2813B}" destId="{4CD2E7D3-FB88-4347-92BF-9295A5710233}" srcOrd="2" destOrd="0" presId="urn:microsoft.com/office/officeart/2005/8/layout/default"/>
    <dgm:cxn modelId="{5BE3B61D-9E94-4424-B0F8-A8E2D35FB6D9}" type="presParOf" srcId="{A505C26F-06E3-4744-899E-C8954EF2813B}" destId="{AED4844D-9519-4AAF-964B-5E2760A8EF60}" srcOrd="3" destOrd="0" presId="urn:microsoft.com/office/officeart/2005/8/layout/default"/>
    <dgm:cxn modelId="{8B91BFBE-73CD-4FC2-AD4C-8C1F2788BECF}" type="presParOf" srcId="{A505C26F-06E3-4744-899E-C8954EF2813B}" destId="{5707D04B-A1DE-4B1C-A0D3-3DA4411A6357}" srcOrd="4" destOrd="0" presId="urn:microsoft.com/office/officeart/2005/8/layout/default"/>
    <dgm:cxn modelId="{DA76DA09-E74C-497E-A2AF-8B927C2AD3FF}" type="presParOf" srcId="{A505C26F-06E3-4744-899E-C8954EF2813B}" destId="{C3AC1CAA-84F7-45BD-A83C-B55823DDD328}" srcOrd="5" destOrd="0" presId="urn:microsoft.com/office/officeart/2005/8/layout/default"/>
    <dgm:cxn modelId="{46A6AD73-01C0-49EE-9FAE-E4CF138E0743}" type="presParOf" srcId="{A505C26F-06E3-4744-899E-C8954EF2813B}" destId="{980EBC7B-F7AF-41C9-B99D-03AA0A9C61E0}" srcOrd="6" destOrd="0" presId="urn:microsoft.com/office/officeart/2005/8/layout/default"/>
    <dgm:cxn modelId="{9163BE16-15CF-4AA4-A44C-B8726F3DDB16}" type="presParOf" srcId="{A505C26F-06E3-4744-899E-C8954EF2813B}" destId="{9C225FD9-2E24-45A4-84E2-C9320DB27D6E}" srcOrd="7" destOrd="0" presId="urn:microsoft.com/office/officeart/2005/8/layout/default"/>
    <dgm:cxn modelId="{0851D7AC-45DC-4746-8730-3D2EADB68F79}" type="presParOf" srcId="{A505C26F-06E3-4744-899E-C8954EF2813B}" destId="{FF499517-D2CC-427B-BAFD-073473AF1A4B}" srcOrd="8" destOrd="0" presId="urn:microsoft.com/office/officeart/2005/8/layout/default"/>
    <dgm:cxn modelId="{B892F45A-1BBC-4D25-8B69-9BD33E36AB10}" type="presParOf" srcId="{A505C26F-06E3-4744-899E-C8954EF2813B}" destId="{4411EF89-A2D7-4786-B8D1-1AB65AFC2703}" srcOrd="9" destOrd="0" presId="urn:microsoft.com/office/officeart/2005/8/layout/default"/>
    <dgm:cxn modelId="{CC85C6C9-B6EA-4957-ADD0-4066FF76012C}" type="presParOf" srcId="{A505C26F-06E3-4744-899E-C8954EF2813B}" destId="{918E8F6B-BB75-4E62-8ADC-490376E410CE}" srcOrd="10" destOrd="0" presId="urn:microsoft.com/office/officeart/2005/8/layout/default"/>
    <dgm:cxn modelId="{C6E9C3C2-92E9-4898-BDFE-07BC50317FE0}" type="presParOf" srcId="{A505C26F-06E3-4744-899E-C8954EF2813B}" destId="{CF25B97B-013E-4229-B2D2-81A679C180ED}" srcOrd="11" destOrd="0" presId="urn:microsoft.com/office/officeart/2005/8/layout/default"/>
    <dgm:cxn modelId="{783B2374-994C-40D4-B0A1-AD910D77FFDB}" type="presParOf" srcId="{A505C26F-06E3-4744-899E-C8954EF2813B}" destId="{16D43BEA-4301-4CE9-A741-710B4F80210E}" srcOrd="12" destOrd="0" presId="urn:microsoft.com/office/officeart/2005/8/layout/default"/>
    <dgm:cxn modelId="{C6A5D32F-6258-40E8-AC4F-8733A2C49F10}" type="presParOf" srcId="{A505C26F-06E3-4744-899E-C8954EF2813B}" destId="{4C474F13-2173-4F0B-8641-6B9578989E06}" srcOrd="13" destOrd="0" presId="urn:microsoft.com/office/officeart/2005/8/layout/default"/>
    <dgm:cxn modelId="{AC34BC5E-59BF-4AA0-BAC9-AF4E39FA3B60}" type="presParOf" srcId="{A505C26F-06E3-4744-899E-C8954EF2813B}" destId="{A600FB08-1525-482C-A431-C4D9BF53C9F3}"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B8F609-0D57-4572-8C3E-A5532180860E}"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AFB01FAE-0908-4B78-ADF5-DB856AFED89C}">
      <dgm:prSet/>
      <dgm:spPr/>
      <dgm:t>
        <a:bodyPr/>
        <a:lstStyle/>
        <a:p>
          <a:r>
            <a:rPr lang="en-US"/>
            <a:t>Enhanced Transparency and Accountability</a:t>
          </a:r>
        </a:p>
      </dgm:t>
    </dgm:pt>
    <dgm:pt modelId="{FC62EC79-F802-4D12-95BA-688E6357B092}" type="parTrans" cxnId="{DE78F3FB-8E6C-445D-A9E4-520E7A361D58}">
      <dgm:prSet/>
      <dgm:spPr/>
      <dgm:t>
        <a:bodyPr/>
        <a:lstStyle/>
        <a:p>
          <a:endParaRPr lang="en-US"/>
        </a:p>
      </dgm:t>
    </dgm:pt>
    <dgm:pt modelId="{6E3277C8-CBCA-4F01-88F8-CE8049E61420}" type="sibTrans" cxnId="{DE78F3FB-8E6C-445D-A9E4-520E7A361D58}">
      <dgm:prSet/>
      <dgm:spPr/>
      <dgm:t>
        <a:bodyPr/>
        <a:lstStyle/>
        <a:p>
          <a:endParaRPr lang="en-US"/>
        </a:p>
      </dgm:t>
    </dgm:pt>
    <dgm:pt modelId="{AACA8177-50BF-4122-9530-60A3711EE417}">
      <dgm:prSet/>
      <dgm:spPr/>
      <dgm:t>
        <a:bodyPr/>
        <a:lstStyle/>
        <a:p>
          <a:r>
            <a:rPr lang="en-US"/>
            <a:t>Defines a structured life cycle with clear stages and documented processes </a:t>
          </a:r>
        </a:p>
      </dgm:t>
    </dgm:pt>
    <dgm:pt modelId="{DF7C10E5-1170-45F7-9909-ECC0A61C0EE3}" type="parTrans" cxnId="{7CF7DE26-2430-4240-B1CD-CDF04CC5AB76}">
      <dgm:prSet/>
      <dgm:spPr/>
      <dgm:t>
        <a:bodyPr/>
        <a:lstStyle/>
        <a:p>
          <a:endParaRPr lang="en-US"/>
        </a:p>
      </dgm:t>
    </dgm:pt>
    <dgm:pt modelId="{BB7D302B-2AB1-4596-A15A-31D50FF7406F}" type="sibTrans" cxnId="{7CF7DE26-2430-4240-B1CD-CDF04CC5AB76}">
      <dgm:prSet/>
      <dgm:spPr/>
      <dgm:t>
        <a:bodyPr/>
        <a:lstStyle/>
        <a:p>
          <a:endParaRPr lang="en-US"/>
        </a:p>
      </dgm:t>
    </dgm:pt>
    <dgm:pt modelId="{81D70FDA-C4B2-4F30-A308-D77422A42B5F}">
      <dgm:prSet/>
      <dgm:spPr/>
      <dgm:t>
        <a:bodyPr/>
        <a:lstStyle/>
        <a:p>
          <a:r>
            <a:rPr lang="en-US"/>
            <a:t>Promotes documenting decisions and rationale behind each stage of AI development.</a:t>
          </a:r>
        </a:p>
      </dgm:t>
    </dgm:pt>
    <dgm:pt modelId="{1D3B455A-82D4-499F-A9CA-9CF33E675FA7}" type="parTrans" cxnId="{38E8BDA1-A591-4A8C-B1F8-F1E264194B9D}">
      <dgm:prSet/>
      <dgm:spPr/>
      <dgm:t>
        <a:bodyPr/>
        <a:lstStyle/>
        <a:p>
          <a:endParaRPr lang="en-US"/>
        </a:p>
      </dgm:t>
    </dgm:pt>
    <dgm:pt modelId="{3BCEE0B4-AD9E-4E14-8119-26D5546F6AE9}" type="sibTrans" cxnId="{38E8BDA1-A591-4A8C-B1F8-F1E264194B9D}">
      <dgm:prSet/>
      <dgm:spPr/>
      <dgm:t>
        <a:bodyPr/>
        <a:lstStyle/>
        <a:p>
          <a:endParaRPr lang="en-US"/>
        </a:p>
      </dgm:t>
    </dgm:pt>
    <dgm:pt modelId="{9710D6EF-893C-4987-BE2D-4895CE5A127D}">
      <dgm:prSet/>
      <dgm:spPr/>
      <dgm:t>
        <a:bodyPr/>
        <a:lstStyle/>
        <a:p>
          <a:r>
            <a:rPr lang="en-US"/>
            <a:t>Improved Safety and Security</a:t>
          </a:r>
        </a:p>
      </dgm:t>
    </dgm:pt>
    <dgm:pt modelId="{3DBA1C8C-C258-4B13-9835-1F9F6DBDD968}" type="parTrans" cxnId="{75BA4FF4-9E93-4E50-ACC6-CD42EDB385AF}">
      <dgm:prSet/>
      <dgm:spPr/>
      <dgm:t>
        <a:bodyPr/>
        <a:lstStyle/>
        <a:p>
          <a:endParaRPr lang="en-US"/>
        </a:p>
      </dgm:t>
    </dgm:pt>
    <dgm:pt modelId="{B298AEF8-0BF4-45C6-8995-AC2AD0BBB6A9}" type="sibTrans" cxnId="{75BA4FF4-9E93-4E50-ACC6-CD42EDB385AF}">
      <dgm:prSet/>
      <dgm:spPr/>
      <dgm:t>
        <a:bodyPr/>
        <a:lstStyle/>
        <a:p>
          <a:endParaRPr lang="en-US"/>
        </a:p>
      </dgm:t>
    </dgm:pt>
    <dgm:pt modelId="{E588708B-E7A2-4FBC-92D1-0A7F6253418E}">
      <dgm:prSet/>
      <dgm:spPr/>
      <dgm:t>
        <a:bodyPr/>
        <a:lstStyle/>
        <a:p>
          <a:r>
            <a:rPr lang="en-US"/>
            <a:t>Emphasizes risk management throughout the lifecycle </a:t>
          </a:r>
        </a:p>
      </dgm:t>
    </dgm:pt>
    <dgm:pt modelId="{33EAFAF7-88BE-4B87-BA17-FD9CEFCB7F37}" type="parTrans" cxnId="{B5AC0A91-9B9B-4F36-8741-2AFD2CD6CFBF}">
      <dgm:prSet/>
      <dgm:spPr/>
      <dgm:t>
        <a:bodyPr/>
        <a:lstStyle/>
        <a:p>
          <a:endParaRPr lang="en-US"/>
        </a:p>
      </dgm:t>
    </dgm:pt>
    <dgm:pt modelId="{E772517E-DCCE-43A9-B522-01B1E069700E}" type="sibTrans" cxnId="{B5AC0A91-9B9B-4F36-8741-2AFD2CD6CFBF}">
      <dgm:prSet/>
      <dgm:spPr/>
      <dgm:t>
        <a:bodyPr/>
        <a:lstStyle/>
        <a:p>
          <a:endParaRPr lang="en-US"/>
        </a:p>
      </dgm:t>
    </dgm:pt>
    <dgm:pt modelId="{2BA81DA3-4B3E-4268-9935-E19CEFA9739D}">
      <dgm:prSet/>
      <dgm:spPr/>
      <dgm:t>
        <a:bodyPr/>
        <a:lstStyle/>
        <a:p>
          <a:r>
            <a:rPr lang="en-US"/>
            <a:t>Encourages practices to mitigate potential security vulnerabilities in AI systems</a:t>
          </a:r>
        </a:p>
      </dgm:t>
    </dgm:pt>
    <dgm:pt modelId="{54885C88-295E-4159-BE26-2BBBE052BD5C}" type="parTrans" cxnId="{BE69365C-4EC0-40E9-8779-CC26BB42DA1C}">
      <dgm:prSet/>
      <dgm:spPr/>
      <dgm:t>
        <a:bodyPr/>
        <a:lstStyle/>
        <a:p>
          <a:endParaRPr lang="en-US"/>
        </a:p>
      </dgm:t>
    </dgm:pt>
    <dgm:pt modelId="{1628BAAC-0CF5-48A6-98A0-4F8104CE58F3}" type="sibTrans" cxnId="{BE69365C-4EC0-40E9-8779-CC26BB42DA1C}">
      <dgm:prSet/>
      <dgm:spPr/>
      <dgm:t>
        <a:bodyPr/>
        <a:lstStyle/>
        <a:p>
          <a:endParaRPr lang="en-US"/>
        </a:p>
      </dgm:t>
    </dgm:pt>
    <dgm:pt modelId="{607FF4D3-EB34-4EDD-B0FD-3C4258BC4A0B}">
      <dgm:prSet/>
      <dgm:spPr/>
      <dgm:t>
        <a:bodyPr/>
        <a:lstStyle/>
        <a:p>
          <a:r>
            <a:rPr lang="en-US"/>
            <a:t>Mitigated Risks and Biases</a:t>
          </a:r>
        </a:p>
      </dgm:t>
    </dgm:pt>
    <dgm:pt modelId="{69313BAA-5943-4797-84B2-4C8952BDF9EE}" type="parTrans" cxnId="{3AC2BC81-0F4A-4860-9E8B-CAA9A21223E1}">
      <dgm:prSet/>
      <dgm:spPr/>
      <dgm:t>
        <a:bodyPr/>
        <a:lstStyle/>
        <a:p>
          <a:endParaRPr lang="en-US"/>
        </a:p>
      </dgm:t>
    </dgm:pt>
    <dgm:pt modelId="{B2527268-7D7F-4F84-9E4F-171B9E52B72F}" type="sibTrans" cxnId="{3AC2BC81-0F4A-4860-9E8B-CAA9A21223E1}">
      <dgm:prSet/>
      <dgm:spPr/>
      <dgm:t>
        <a:bodyPr/>
        <a:lstStyle/>
        <a:p>
          <a:endParaRPr lang="en-US"/>
        </a:p>
      </dgm:t>
    </dgm:pt>
    <dgm:pt modelId="{8DC67B71-82DC-414C-B70E-29487C0B6F96}">
      <dgm:prSet/>
      <dgm:spPr/>
      <dgm:t>
        <a:bodyPr/>
        <a:lstStyle/>
        <a:p>
          <a:r>
            <a:rPr lang="en-US"/>
            <a:t>Promotes data quality and fairness considerations during AI development </a:t>
          </a:r>
        </a:p>
      </dgm:t>
    </dgm:pt>
    <dgm:pt modelId="{B92FA8A8-171F-4F67-9DED-1F738DD5CE49}" type="parTrans" cxnId="{3B0BFBCA-C937-46C8-AAED-EFB1EBCA3A3F}">
      <dgm:prSet/>
      <dgm:spPr/>
      <dgm:t>
        <a:bodyPr/>
        <a:lstStyle/>
        <a:p>
          <a:endParaRPr lang="en-US"/>
        </a:p>
      </dgm:t>
    </dgm:pt>
    <dgm:pt modelId="{1A2B3094-E119-45BA-A770-D07B994FC33D}" type="sibTrans" cxnId="{3B0BFBCA-C937-46C8-AAED-EFB1EBCA3A3F}">
      <dgm:prSet/>
      <dgm:spPr/>
      <dgm:t>
        <a:bodyPr/>
        <a:lstStyle/>
        <a:p>
          <a:endParaRPr lang="en-US"/>
        </a:p>
      </dgm:t>
    </dgm:pt>
    <dgm:pt modelId="{A9899269-09CA-450C-8AE4-2027368722C1}">
      <dgm:prSet/>
      <dgm:spPr/>
      <dgm:t>
        <a:bodyPr/>
        <a:lstStyle/>
        <a:p>
          <a:r>
            <a:rPr lang="en-US"/>
            <a:t>Encourages ongoing monitoring and improvement to address potential bias in the system</a:t>
          </a:r>
        </a:p>
      </dgm:t>
    </dgm:pt>
    <dgm:pt modelId="{58183477-D6BB-45AC-BBEC-C9EC9C42F8DC}" type="parTrans" cxnId="{5FCF3F0A-BA5E-4EC0-BE59-8916568F4BF9}">
      <dgm:prSet/>
      <dgm:spPr/>
      <dgm:t>
        <a:bodyPr/>
        <a:lstStyle/>
        <a:p>
          <a:endParaRPr lang="en-US"/>
        </a:p>
      </dgm:t>
    </dgm:pt>
    <dgm:pt modelId="{2EA25587-BA8A-4BDA-A85F-F2C1CB0D10F3}" type="sibTrans" cxnId="{5FCF3F0A-BA5E-4EC0-BE59-8916568F4BF9}">
      <dgm:prSet/>
      <dgm:spPr/>
      <dgm:t>
        <a:bodyPr/>
        <a:lstStyle/>
        <a:p>
          <a:endParaRPr lang="en-US"/>
        </a:p>
      </dgm:t>
    </dgm:pt>
    <dgm:pt modelId="{B604B2CD-5BD8-461D-A437-B5AF400AFF01}" type="pres">
      <dgm:prSet presAssocID="{9DB8F609-0D57-4572-8C3E-A5532180860E}" presName="linear" presStyleCnt="0">
        <dgm:presLayoutVars>
          <dgm:dir/>
          <dgm:animLvl val="lvl"/>
          <dgm:resizeHandles val="exact"/>
        </dgm:presLayoutVars>
      </dgm:prSet>
      <dgm:spPr/>
    </dgm:pt>
    <dgm:pt modelId="{5AD27330-CC3C-459E-80D8-2AEBEDDE9A10}" type="pres">
      <dgm:prSet presAssocID="{AFB01FAE-0908-4B78-ADF5-DB856AFED89C}" presName="parentLin" presStyleCnt="0"/>
      <dgm:spPr/>
    </dgm:pt>
    <dgm:pt modelId="{52697F30-8A3C-4C92-A392-40A9165BCE27}" type="pres">
      <dgm:prSet presAssocID="{AFB01FAE-0908-4B78-ADF5-DB856AFED89C}" presName="parentLeftMargin" presStyleLbl="node1" presStyleIdx="0" presStyleCnt="3"/>
      <dgm:spPr/>
    </dgm:pt>
    <dgm:pt modelId="{CCF6C7BF-93B5-4913-818D-1037DAB9005F}" type="pres">
      <dgm:prSet presAssocID="{AFB01FAE-0908-4B78-ADF5-DB856AFED89C}" presName="parentText" presStyleLbl="node1" presStyleIdx="0" presStyleCnt="3">
        <dgm:presLayoutVars>
          <dgm:chMax val="0"/>
          <dgm:bulletEnabled val="1"/>
        </dgm:presLayoutVars>
      </dgm:prSet>
      <dgm:spPr/>
    </dgm:pt>
    <dgm:pt modelId="{281DC66E-15F9-4E15-AD60-0C79F0E1EBF3}" type="pres">
      <dgm:prSet presAssocID="{AFB01FAE-0908-4B78-ADF5-DB856AFED89C}" presName="negativeSpace" presStyleCnt="0"/>
      <dgm:spPr/>
    </dgm:pt>
    <dgm:pt modelId="{8CDF71FB-FCEF-4947-B58E-F6E52ADAE799}" type="pres">
      <dgm:prSet presAssocID="{AFB01FAE-0908-4B78-ADF5-DB856AFED89C}" presName="childText" presStyleLbl="conFgAcc1" presStyleIdx="0" presStyleCnt="3">
        <dgm:presLayoutVars>
          <dgm:bulletEnabled val="1"/>
        </dgm:presLayoutVars>
      </dgm:prSet>
      <dgm:spPr/>
    </dgm:pt>
    <dgm:pt modelId="{0F8F824F-54F5-4246-A738-A6DA25A3B1A5}" type="pres">
      <dgm:prSet presAssocID="{6E3277C8-CBCA-4F01-88F8-CE8049E61420}" presName="spaceBetweenRectangles" presStyleCnt="0"/>
      <dgm:spPr/>
    </dgm:pt>
    <dgm:pt modelId="{749BA9A9-C320-4F86-B6DD-E8174A18DD77}" type="pres">
      <dgm:prSet presAssocID="{9710D6EF-893C-4987-BE2D-4895CE5A127D}" presName="parentLin" presStyleCnt="0"/>
      <dgm:spPr/>
    </dgm:pt>
    <dgm:pt modelId="{8C787AEC-DBA3-4437-88A9-A21765264009}" type="pres">
      <dgm:prSet presAssocID="{9710D6EF-893C-4987-BE2D-4895CE5A127D}" presName="parentLeftMargin" presStyleLbl="node1" presStyleIdx="0" presStyleCnt="3"/>
      <dgm:spPr/>
    </dgm:pt>
    <dgm:pt modelId="{D3A9898F-E88C-439A-80D2-5F2D5EB138C1}" type="pres">
      <dgm:prSet presAssocID="{9710D6EF-893C-4987-BE2D-4895CE5A127D}" presName="parentText" presStyleLbl="node1" presStyleIdx="1" presStyleCnt="3">
        <dgm:presLayoutVars>
          <dgm:chMax val="0"/>
          <dgm:bulletEnabled val="1"/>
        </dgm:presLayoutVars>
      </dgm:prSet>
      <dgm:spPr/>
    </dgm:pt>
    <dgm:pt modelId="{AA3EE4D9-F60F-4106-8A1B-B652117375A2}" type="pres">
      <dgm:prSet presAssocID="{9710D6EF-893C-4987-BE2D-4895CE5A127D}" presName="negativeSpace" presStyleCnt="0"/>
      <dgm:spPr/>
    </dgm:pt>
    <dgm:pt modelId="{40995DD7-5B21-4946-BE5D-E938F3992023}" type="pres">
      <dgm:prSet presAssocID="{9710D6EF-893C-4987-BE2D-4895CE5A127D}" presName="childText" presStyleLbl="conFgAcc1" presStyleIdx="1" presStyleCnt="3">
        <dgm:presLayoutVars>
          <dgm:bulletEnabled val="1"/>
        </dgm:presLayoutVars>
      </dgm:prSet>
      <dgm:spPr/>
    </dgm:pt>
    <dgm:pt modelId="{E99A97EB-6004-40BE-8FF4-D4F4FD8088CE}" type="pres">
      <dgm:prSet presAssocID="{B298AEF8-0BF4-45C6-8995-AC2AD0BBB6A9}" presName="spaceBetweenRectangles" presStyleCnt="0"/>
      <dgm:spPr/>
    </dgm:pt>
    <dgm:pt modelId="{DF9CCB45-0C40-4EBF-A78B-C924D0E2D87C}" type="pres">
      <dgm:prSet presAssocID="{607FF4D3-EB34-4EDD-B0FD-3C4258BC4A0B}" presName="parentLin" presStyleCnt="0"/>
      <dgm:spPr/>
    </dgm:pt>
    <dgm:pt modelId="{33026857-BF16-491C-85D6-233A9A10A476}" type="pres">
      <dgm:prSet presAssocID="{607FF4D3-EB34-4EDD-B0FD-3C4258BC4A0B}" presName="parentLeftMargin" presStyleLbl="node1" presStyleIdx="1" presStyleCnt="3"/>
      <dgm:spPr/>
    </dgm:pt>
    <dgm:pt modelId="{F0758094-865B-451F-B0EC-20C09E4160BF}" type="pres">
      <dgm:prSet presAssocID="{607FF4D3-EB34-4EDD-B0FD-3C4258BC4A0B}" presName="parentText" presStyleLbl="node1" presStyleIdx="2" presStyleCnt="3">
        <dgm:presLayoutVars>
          <dgm:chMax val="0"/>
          <dgm:bulletEnabled val="1"/>
        </dgm:presLayoutVars>
      </dgm:prSet>
      <dgm:spPr/>
    </dgm:pt>
    <dgm:pt modelId="{74865A05-C297-4B82-B2F8-DA060B481DB5}" type="pres">
      <dgm:prSet presAssocID="{607FF4D3-EB34-4EDD-B0FD-3C4258BC4A0B}" presName="negativeSpace" presStyleCnt="0"/>
      <dgm:spPr/>
    </dgm:pt>
    <dgm:pt modelId="{80AE5211-FFE4-4EA7-87D5-3ED407FA1BB4}" type="pres">
      <dgm:prSet presAssocID="{607FF4D3-EB34-4EDD-B0FD-3C4258BC4A0B}" presName="childText" presStyleLbl="conFgAcc1" presStyleIdx="2" presStyleCnt="3">
        <dgm:presLayoutVars>
          <dgm:bulletEnabled val="1"/>
        </dgm:presLayoutVars>
      </dgm:prSet>
      <dgm:spPr/>
    </dgm:pt>
  </dgm:ptLst>
  <dgm:cxnLst>
    <dgm:cxn modelId="{93349403-7351-4F7E-B92B-D480321DF91E}" type="presOf" srcId="{AFB01FAE-0908-4B78-ADF5-DB856AFED89C}" destId="{CCF6C7BF-93B5-4913-818D-1037DAB9005F}" srcOrd="1" destOrd="0" presId="urn:microsoft.com/office/officeart/2005/8/layout/list1"/>
    <dgm:cxn modelId="{5FCF3F0A-BA5E-4EC0-BE59-8916568F4BF9}" srcId="{607FF4D3-EB34-4EDD-B0FD-3C4258BC4A0B}" destId="{A9899269-09CA-450C-8AE4-2027368722C1}" srcOrd="1" destOrd="0" parTransId="{58183477-D6BB-45AC-BBEC-C9EC9C42F8DC}" sibTransId="{2EA25587-BA8A-4BDA-A85F-F2C1CB0D10F3}"/>
    <dgm:cxn modelId="{C638730A-DD21-45B4-AF20-9EE14C33DE93}" type="presOf" srcId="{AACA8177-50BF-4122-9530-60A3711EE417}" destId="{8CDF71FB-FCEF-4947-B58E-F6E52ADAE799}" srcOrd="0" destOrd="0" presId="urn:microsoft.com/office/officeart/2005/8/layout/list1"/>
    <dgm:cxn modelId="{287CD716-05F5-4602-A584-ED5F3EB5911A}" type="presOf" srcId="{81D70FDA-C4B2-4F30-A308-D77422A42B5F}" destId="{8CDF71FB-FCEF-4947-B58E-F6E52ADAE799}" srcOrd="0" destOrd="1" presId="urn:microsoft.com/office/officeart/2005/8/layout/list1"/>
    <dgm:cxn modelId="{7CF7DE26-2430-4240-B1CD-CDF04CC5AB76}" srcId="{AFB01FAE-0908-4B78-ADF5-DB856AFED89C}" destId="{AACA8177-50BF-4122-9530-60A3711EE417}" srcOrd="0" destOrd="0" parTransId="{DF7C10E5-1170-45F7-9909-ECC0A61C0EE3}" sibTransId="{BB7D302B-2AB1-4596-A15A-31D50FF7406F}"/>
    <dgm:cxn modelId="{C088CF35-90E9-453C-9AC2-E8D8B38AA716}" type="presOf" srcId="{8DC67B71-82DC-414C-B70E-29487C0B6F96}" destId="{80AE5211-FFE4-4EA7-87D5-3ED407FA1BB4}" srcOrd="0" destOrd="0" presId="urn:microsoft.com/office/officeart/2005/8/layout/list1"/>
    <dgm:cxn modelId="{BE69365C-4EC0-40E9-8779-CC26BB42DA1C}" srcId="{9710D6EF-893C-4987-BE2D-4895CE5A127D}" destId="{2BA81DA3-4B3E-4268-9935-E19CEFA9739D}" srcOrd="1" destOrd="0" parTransId="{54885C88-295E-4159-BE26-2BBBE052BD5C}" sibTransId="{1628BAAC-0CF5-48A6-98A0-4F8104CE58F3}"/>
    <dgm:cxn modelId="{9453FF5D-525A-4705-B298-D338F9ADC3FD}" type="presOf" srcId="{2BA81DA3-4B3E-4268-9935-E19CEFA9739D}" destId="{40995DD7-5B21-4946-BE5D-E938F3992023}" srcOrd="0" destOrd="1" presId="urn:microsoft.com/office/officeart/2005/8/layout/list1"/>
    <dgm:cxn modelId="{D3C64541-16E0-4C5C-B885-898666D649FD}" type="presOf" srcId="{9DB8F609-0D57-4572-8C3E-A5532180860E}" destId="{B604B2CD-5BD8-461D-A437-B5AF400AFF01}" srcOrd="0" destOrd="0" presId="urn:microsoft.com/office/officeart/2005/8/layout/list1"/>
    <dgm:cxn modelId="{95C89B69-5F52-46AE-ABAE-CDF6BAE18DFC}" type="presOf" srcId="{9710D6EF-893C-4987-BE2D-4895CE5A127D}" destId="{8C787AEC-DBA3-4437-88A9-A21765264009}" srcOrd="0" destOrd="0" presId="urn:microsoft.com/office/officeart/2005/8/layout/list1"/>
    <dgm:cxn modelId="{665C186A-2DD6-4E6E-9671-5D2B44597C9E}" type="presOf" srcId="{607FF4D3-EB34-4EDD-B0FD-3C4258BC4A0B}" destId="{33026857-BF16-491C-85D6-233A9A10A476}" srcOrd="0" destOrd="0" presId="urn:microsoft.com/office/officeart/2005/8/layout/list1"/>
    <dgm:cxn modelId="{05E2DE57-0811-44C3-878D-AF73C78C3144}" type="presOf" srcId="{607FF4D3-EB34-4EDD-B0FD-3C4258BC4A0B}" destId="{F0758094-865B-451F-B0EC-20C09E4160BF}" srcOrd="1" destOrd="0" presId="urn:microsoft.com/office/officeart/2005/8/layout/list1"/>
    <dgm:cxn modelId="{3AC2BC81-0F4A-4860-9E8B-CAA9A21223E1}" srcId="{9DB8F609-0D57-4572-8C3E-A5532180860E}" destId="{607FF4D3-EB34-4EDD-B0FD-3C4258BC4A0B}" srcOrd="2" destOrd="0" parTransId="{69313BAA-5943-4797-84B2-4C8952BDF9EE}" sibTransId="{B2527268-7D7F-4F84-9E4F-171B9E52B72F}"/>
    <dgm:cxn modelId="{B5AC0A91-9B9B-4F36-8741-2AFD2CD6CFBF}" srcId="{9710D6EF-893C-4987-BE2D-4895CE5A127D}" destId="{E588708B-E7A2-4FBC-92D1-0A7F6253418E}" srcOrd="0" destOrd="0" parTransId="{33EAFAF7-88BE-4B87-BA17-FD9CEFCB7F37}" sibTransId="{E772517E-DCCE-43A9-B522-01B1E069700E}"/>
    <dgm:cxn modelId="{38E8BDA1-A591-4A8C-B1F8-F1E264194B9D}" srcId="{AFB01FAE-0908-4B78-ADF5-DB856AFED89C}" destId="{81D70FDA-C4B2-4F30-A308-D77422A42B5F}" srcOrd="1" destOrd="0" parTransId="{1D3B455A-82D4-499F-A9CA-9CF33E675FA7}" sibTransId="{3BCEE0B4-AD9E-4E14-8119-26D5546F6AE9}"/>
    <dgm:cxn modelId="{3B0BFBCA-C937-46C8-AAED-EFB1EBCA3A3F}" srcId="{607FF4D3-EB34-4EDD-B0FD-3C4258BC4A0B}" destId="{8DC67B71-82DC-414C-B70E-29487C0B6F96}" srcOrd="0" destOrd="0" parTransId="{B92FA8A8-171F-4F67-9DED-1F738DD5CE49}" sibTransId="{1A2B3094-E119-45BA-A770-D07B994FC33D}"/>
    <dgm:cxn modelId="{622E52CC-054A-4295-BA72-03008B5FC16E}" type="presOf" srcId="{9710D6EF-893C-4987-BE2D-4895CE5A127D}" destId="{D3A9898F-E88C-439A-80D2-5F2D5EB138C1}" srcOrd="1" destOrd="0" presId="urn:microsoft.com/office/officeart/2005/8/layout/list1"/>
    <dgm:cxn modelId="{B7D4A2D4-4A71-4DF3-AB9E-9D46E41784DC}" type="presOf" srcId="{A9899269-09CA-450C-8AE4-2027368722C1}" destId="{80AE5211-FFE4-4EA7-87D5-3ED407FA1BB4}" srcOrd="0" destOrd="1" presId="urn:microsoft.com/office/officeart/2005/8/layout/list1"/>
    <dgm:cxn modelId="{1A1C5BDC-1D03-4C5F-952E-59B82A5D6B1A}" type="presOf" srcId="{E588708B-E7A2-4FBC-92D1-0A7F6253418E}" destId="{40995DD7-5B21-4946-BE5D-E938F3992023}" srcOrd="0" destOrd="0" presId="urn:microsoft.com/office/officeart/2005/8/layout/list1"/>
    <dgm:cxn modelId="{26BFC4E5-CD17-4B4C-83CA-6D8B6F9F3869}" type="presOf" srcId="{AFB01FAE-0908-4B78-ADF5-DB856AFED89C}" destId="{52697F30-8A3C-4C92-A392-40A9165BCE27}" srcOrd="0" destOrd="0" presId="urn:microsoft.com/office/officeart/2005/8/layout/list1"/>
    <dgm:cxn modelId="{75BA4FF4-9E93-4E50-ACC6-CD42EDB385AF}" srcId="{9DB8F609-0D57-4572-8C3E-A5532180860E}" destId="{9710D6EF-893C-4987-BE2D-4895CE5A127D}" srcOrd="1" destOrd="0" parTransId="{3DBA1C8C-C258-4B13-9835-1F9F6DBDD968}" sibTransId="{B298AEF8-0BF4-45C6-8995-AC2AD0BBB6A9}"/>
    <dgm:cxn modelId="{DE78F3FB-8E6C-445D-A9E4-520E7A361D58}" srcId="{9DB8F609-0D57-4572-8C3E-A5532180860E}" destId="{AFB01FAE-0908-4B78-ADF5-DB856AFED89C}" srcOrd="0" destOrd="0" parTransId="{FC62EC79-F802-4D12-95BA-688E6357B092}" sibTransId="{6E3277C8-CBCA-4F01-88F8-CE8049E61420}"/>
    <dgm:cxn modelId="{2AD6193D-2F27-4B57-8865-3DB8C5E89102}" type="presParOf" srcId="{B604B2CD-5BD8-461D-A437-B5AF400AFF01}" destId="{5AD27330-CC3C-459E-80D8-2AEBEDDE9A10}" srcOrd="0" destOrd="0" presId="urn:microsoft.com/office/officeart/2005/8/layout/list1"/>
    <dgm:cxn modelId="{6C1C3ECC-5EC2-4028-8CA2-D83E31D9213B}" type="presParOf" srcId="{5AD27330-CC3C-459E-80D8-2AEBEDDE9A10}" destId="{52697F30-8A3C-4C92-A392-40A9165BCE27}" srcOrd="0" destOrd="0" presId="urn:microsoft.com/office/officeart/2005/8/layout/list1"/>
    <dgm:cxn modelId="{E416559C-6D48-4C77-8FB7-07A7857D9BCD}" type="presParOf" srcId="{5AD27330-CC3C-459E-80D8-2AEBEDDE9A10}" destId="{CCF6C7BF-93B5-4913-818D-1037DAB9005F}" srcOrd="1" destOrd="0" presId="urn:microsoft.com/office/officeart/2005/8/layout/list1"/>
    <dgm:cxn modelId="{97149A61-C97F-47F8-A9E8-F88E94B2AD83}" type="presParOf" srcId="{B604B2CD-5BD8-461D-A437-B5AF400AFF01}" destId="{281DC66E-15F9-4E15-AD60-0C79F0E1EBF3}" srcOrd="1" destOrd="0" presId="urn:microsoft.com/office/officeart/2005/8/layout/list1"/>
    <dgm:cxn modelId="{B8A108A1-A301-47FC-A5AF-224F21E64F01}" type="presParOf" srcId="{B604B2CD-5BD8-461D-A437-B5AF400AFF01}" destId="{8CDF71FB-FCEF-4947-B58E-F6E52ADAE799}" srcOrd="2" destOrd="0" presId="urn:microsoft.com/office/officeart/2005/8/layout/list1"/>
    <dgm:cxn modelId="{7316AB76-27D5-47B1-BE3E-81F8069D7BC6}" type="presParOf" srcId="{B604B2CD-5BD8-461D-A437-B5AF400AFF01}" destId="{0F8F824F-54F5-4246-A738-A6DA25A3B1A5}" srcOrd="3" destOrd="0" presId="urn:microsoft.com/office/officeart/2005/8/layout/list1"/>
    <dgm:cxn modelId="{C978E356-3318-4D00-B8C9-AF9AA17072BC}" type="presParOf" srcId="{B604B2CD-5BD8-461D-A437-B5AF400AFF01}" destId="{749BA9A9-C320-4F86-B6DD-E8174A18DD77}" srcOrd="4" destOrd="0" presId="urn:microsoft.com/office/officeart/2005/8/layout/list1"/>
    <dgm:cxn modelId="{AA191167-046E-4960-A7D8-7D6DAB7C1871}" type="presParOf" srcId="{749BA9A9-C320-4F86-B6DD-E8174A18DD77}" destId="{8C787AEC-DBA3-4437-88A9-A21765264009}" srcOrd="0" destOrd="0" presId="urn:microsoft.com/office/officeart/2005/8/layout/list1"/>
    <dgm:cxn modelId="{A512882D-EC6F-41DE-982A-E61932546604}" type="presParOf" srcId="{749BA9A9-C320-4F86-B6DD-E8174A18DD77}" destId="{D3A9898F-E88C-439A-80D2-5F2D5EB138C1}" srcOrd="1" destOrd="0" presId="urn:microsoft.com/office/officeart/2005/8/layout/list1"/>
    <dgm:cxn modelId="{F43B1DE7-CCEC-4BC1-9513-B2EE12300BF1}" type="presParOf" srcId="{B604B2CD-5BD8-461D-A437-B5AF400AFF01}" destId="{AA3EE4D9-F60F-4106-8A1B-B652117375A2}" srcOrd="5" destOrd="0" presId="urn:microsoft.com/office/officeart/2005/8/layout/list1"/>
    <dgm:cxn modelId="{65907368-F398-4C83-AFDE-9086E1FE30C2}" type="presParOf" srcId="{B604B2CD-5BD8-461D-A437-B5AF400AFF01}" destId="{40995DD7-5B21-4946-BE5D-E938F3992023}" srcOrd="6" destOrd="0" presId="urn:microsoft.com/office/officeart/2005/8/layout/list1"/>
    <dgm:cxn modelId="{6E920F83-CDA9-499A-B279-633E60F23C09}" type="presParOf" srcId="{B604B2CD-5BD8-461D-A437-B5AF400AFF01}" destId="{E99A97EB-6004-40BE-8FF4-D4F4FD8088CE}" srcOrd="7" destOrd="0" presId="urn:microsoft.com/office/officeart/2005/8/layout/list1"/>
    <dgm:cxn modelId="{B05F47B3-9A28-4135-8585-2D09FC20D9A6}" type="presParOf" srcId="{B604B2CD-5BD8-461D-A437-B5AF400AFF01}" destId="{DF9CCB45-0C40-4EBF-A78B-C924D0E2D87C}" srcOrd="8" destOrd="0" presId="urn:microsoft.com/office/officeart/2005/8/layout/list1"/>
    <dgm:cxn modelId="{B4095F2B-EAB3-4714-9328-A194E9B1F325}" type="presParOf" srcId="{DF9CCB45-0C40-4EBF-A78B-C924D0E2D87C}" destId="{33026857-BF16-491C-85D6-233A9A10A476}" srcOrd="0" destOrd="0" presId="urn:microsoft.com/office/officeart/2005/8/layout/list1"/>
    <dgm:cxn modelId="{BCBAC681-18ED-407A-A9D9-C11224B5A8DF}" type="presParOf" srcId="{DF9CCB45-0C40-4EBF-A78B-C924D0E2D87C}" destId="{F0758094-865B-451F-B0EC-20C09E4160BF}" srcOrd="1" destOrd="0" presId="urn:microsoft.com/office/officeart/2005/8/layout/list1"/>
    <dgm:cxn modelId="{A385E9EC-3B74-4D1F-9316-B779933E5CF4}" type="presParOf" srcId="{B604B2CD-5BD8-461D-A437-B5AF400AFF01}" destId="{74865A05-C297-4B82-B2F8-DA060B481DB5}" srcOrd="9" destOrd="0" presId="urn:microsoft.com/office/officeart/2005/8/layout/list1"/>
    <dgm:cxn modelId="{A6C7E97F-E8E7-4F34-A0BB-5DFDBB509111}" type="presParOf" srcId="{B604B2CD-5BD8-461D-A437-B5AF400AFF01}" destId="{80AE5211-FFE4-4EA7-87D5-3ED407FA1BB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90364-A6AE-484B-B60D-690E21EC47B7}">
      <dsp:nvSpPr>
        <dsp:cNvPr id="0" name=""/>
        <dsp:cNvSpPr/>
      </dsp:nvSpPr>
      <dsp:spPr>
        <a:xfrm>
          <a:off x="0" y="301088"/>
          <a:ext cx="6245265" cy="4422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Refrigerators: </a:t>
          </a:r>
        </a:p>
      </dsp:txBody>
      <dsp:txXfrm>
        <a:off x="21589" y="322677"/>
        <a:ext cx="6202087" cy="399082"/>
      </dsp:txXfrm>
    </dsp:sp>
    <dsp:sp modelId="{89D0B516-FA08-4C50-B98D-8B9BA04D0243}">
      <dsp:nvSpPr>
        <dsp:cNvPr id="0" name=""/>
        <dsp:cNvSpPr/>
      </dsp:nvSpPr>
      <dsp:spPr>
        <a:xfrm>
          <a:off x="0" y="743348"/>
          <a:ext cx="6245265"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Refrigerators can learn users' habits, optimize temperature settings, and even suggest recipes based on available ingredients. </a:t>
          </a:r>
        </a:p>
      </dsp:txBody>
      <dsp:txXfrm>
        <a:off x="0" y="743348"/>
        <a:ext cx="6245265" cy="437805"/>
      </dsp:txXfrm>
    </dsp:sp>
    <dsp:sp modelId="{E7274DD3-24FC-4AA4-B2CC-8D6971C8AEB9}">
      <dsp:nvSpPr>
        <dsp:cNvPr id="0" name=""/>
        <dsp:cNvSpPr/>
      </dsp:nvSpPr>
      <dsp:spPr>
        <a:xfrm>
          <a:off x="0" y="1181153"/>
          <a:ext cx="6245265" cy="442260"/>
        </a:xfrm>
        <a:prstGeom prst="roundRect">
          <a:avLst/>
        </a:prstGeom>
        <a:solidFill>
          <a:schemeClr val="accent5">
            <a:hueOff val="196862"/>
            <a:satOff val="10572"/>
            <a:lumOff val="-382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Washing Machines: </a:t>
          </a:r>
        </a:p>
      </dsp:txBody>
      <dsp:txXfrm>
        <a:off x="21589" y="1202742"/>
        <a:ext cx="6202087" cy="399082"/>
      </dsp:txXfrm>
    </dsp:sp>
    <dsp:sp modelId="{CB78ABD3-4916-4B4C-83CA-3C69DF987EA1}">
      <dsp:nvSpPr>
        <dsp:cNvPr id="0" name=""/>
        <dsp:cNvSpPr/>
      </dsp:nvSpPr>
      <dsp:spPr>
        <a:xfrm>
          <a:off x="0" y="1623413"/>
          <a:ext cx="6245265"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Washing machines can adjust wash cycles based on load size, fabric type, and water hardness. They learn from user preferences and optimize energy consumption</a:t>
          </a:r>
        </a:p>
      </dsp:txBody>
      <dsp:txXfrm>
        <a:off x="0" y="1623413"/>
        <a:ext cx="6245265" cy="633420"/>
      </dsp:txXfrm>
    </dsp:sp>
    <dsp:sp modelId="{747CA492-184E-42AD-835E-A7A360B12050}">
      <dsp:nvSpPr>
        <dsp:cNvPr id="0" name=""/>
        <dsp:cNvSpPr/>
      </dsp:nvSpPr>
      <dsp:spPr>
        <a:xfrm>
          <a:off x="0" y="2256833"/>
          <a:ext cx="6245265" cy="442260"/>
        </a:xfrm>
        <a:prstGeom prst="roundRect">
          <a:avLst/>
        </a:prstGeom>
        <a:solidFill>
          <a:schemeClr val="accent5">
            <a:hueOff val="393725"/>
            <a:satOff val="21144"/>
            <a:lumOff val="-764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Security Cameras: </a:t>
          </a:r>
        </a:p>
      </dsp:txBody>
      <dsp:txXfrm>
        <a:off x="21589" y="2278422"/>
        <a:ext cx="6202087" cy="399082"/>
      </dsp:txXfrm>
    </dsp:sp>
    <dsp:sp modelId="{7077C1B1-B6E9-4CCF-B758-F58A92E26D47}">
      <dsp:nvSpPr>
        <dsp:cNvPr id="0" name=""/>
        <dsp:cNvSpPr/>
      </dsp:nvSpPr>
      <dsp:spPr>
        <a:xfrm>
          <a:off x="0" y="2699093"/>
          <a:ext cx="6245265"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Advanced security cameras use computer vision and image recognition to detect and classify objects or people. They can send alerts for unusual activity, recognize familiar faces, and adapt to changing lighting conditions.</a:t>
          </a:r>
        </a:p>
      </dsp:txBody>
      <dsp:txXfrm>
        <a:off x="0" y="2699093"/>
        <a:ext cx="6245265" cy="633420"/>
      </dsp:txXfrm>
    </dsp:sp>
    <dsp:sp modelId="{6B2A3E71-C12A-4952-94BC-FA05501C48D3}">
      <dsp:nvSpPr>
        <dsp:cNvPr id="0" name=""/>
        <dsp:cNvSpPr/>
      </dsp:nvSpPr>
      <dsp:spPr>
        <a:xfrm>
          <a:off x="0" y="3332513"/>
          <a:ext cx="6245265" cy="442260"/>
        </a:xfrm>
        <a:prstGeom prst="roundRect">
          <a:avLst/>
        </a:prstGeom>
        <a:solidFill>
          <a:schemeClr val="accent5">
            <a:hueOff val="590587"/>
            <a:satOff val="31716"/>
            <a:lumOff val="-114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Cooking Ovens: </a:t>
          </a:r>
        </a:p>
      </dsp:txBody>
      <dsp:txXfrm>
        <a:off x="21589" y="3354102"/>
        <a:ext cx="6202087" cy="399082"/>
      </dsp:txXfrm>
    </dsp:sp>
    <dsp:sp modelId="{CA0C8E68-6477-497B-ABDA-F586924DD3BC}">
      <dsp:nvSpPr>
        <dsp:cNvPr id="0" name=""/>
        <dsp:cNvSpPr/>
      </dsp:nvSpPr>
      <dsp:spPr>
        <a:xfrm>
          <a:off x="0" y="3774773"/>
          <a:ext cx="6245265"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Ovens can recommend cooking times and temperatures based on the type of dish being prepared. They learn from user behavior and adjust settings for consistent results.</a:t>
          </a:r>
        </a:p>
      </dsp:txBody>
      <dsp:txXfrm>
        <a:off x="0" y="3774773"/>
        <a:ext cx="6245265" cy="633420"/>
      </dsp:txXfrm>
    </dsp:sp>
    <dsp:sp modelId="{AB8EB9EF-4A9F-447F-96D1-CF65463C90DC}">
      <dsp:nvSpPr>
        <dsp:cNvPr id="0" name=""/>
        <dsp:cNvSpPr/>
      </dsp:nvSpPr>
      <dsp:spPr>
        <a:xfrm>
          <a:off x="0" y="4408193"/>
          <a:ext cx="6245265" cy="442260"/>
        </a:xfrm>
        <a:prstGeom prst="roundRect">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Voice Assistants: </a:t>
          </a:r>
        </a:p>
      </dsp:txBody>
      <dsp:txXfrm>
        <a:off x="21589" y="4429782"/>
        <a:ext cx="6202087" cy="399082"/>
      </dsp:txXfrm>
    </dsp:sp>
    <dsp:sp modelId="{98133E31-B962-4E9D-B574-4777BE0D8098}">
      <dsp:nvSpPr>
        <dsp:cNvPr id="0" name=""/>
        <dsp:cNvSpPr/>
      </dsp:nvSpPr>
      <dsp:spPr>
        <a:xfrm>
          <a:off x="0" y="4850453"/>
          <a:ext cx="6245265"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Devices like Amazon Echo or Google Home understand voice commands, answer questions, and control other smart appliances in the home.</a:t>
          </a:r>
        </a:p>
      </dsp:txBody>
      <dsp:txXfrm>
        <a:off x="0" y="4850453"/>
        <a:ext cx="6245265" cy="43780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2AA11-D6B2-4C24-BEA4-EBE153A3AEC1}">
      <dsp:nvSpPr>
        <dsp:cNvPr id="0" name=""/>
        <dsp:cNvSpPr/>
      </dsp:nvSpPr>
      <dsp:spPr>
        <a:xfrm>
          <a:off x="0" y="484590"/>
          <a:ext cx="6900512" cy="13860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33248" rIns="53555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Following a recognized standard demonstrates commitment to responsible AI development.</a:t>
          </a:r>
        </a:p>
        <a:p>
          <a:pPr marL="171450" lvl="1" indent="-171450" algn="l" defTabSz="711200">
            <a:lnSpc>
              <a:spcPct val="90000"/>
            </a:lnSpc>
            <a:spcBef>
              <a:spcPct val="0"/>
            </a:spcBef>
            <a:spcAft>
              <a:spcPct val="15000"/>
            </a:spcAft>
            <a:buChar char="•"/>
          </a:pPr>
          <a:r>
            <a:rPr lang="en-US" sz="1600" kern="1200"/>
            <a:t>Can enhance user and stakeholder trust in the AI system, leading to greater adoption </a:t>
          </a:r>
        </a:p>
      </dsp:txBody>
      <dsp:txXfrm>
        <a:off x="0" y="484590"/>
        <a:ext cx="6900512" cy="1386000"/>
      </dsp:txXfrm>
    </dsp:sp>
    <dsp:sp modelId="{3AAF1E4F-2870-4691-BFDF-E6EB3D80FA67}">
      <dsp:nvSpPr>
        <dsp:cNvPr id="0" name=""/>
        <dsp:cNvSpPr/>
      </dsp:nvSpPr>
      <dsp:spPr>
        <a:xfrm>
          <a:off x="345025" y="248430"/>
          <a:ext cx="4830358" cy="4723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11200">
            <a:lnSpc>
              <a:spcPct val="90000"/>
            </a:lnSpc>
            <a:spcBef>
              <a:spcPct val="0"/>
            </a:spcBef>
            <a:spcAft>
              <a:spcPct val="35000"/>
            </a:spcAft>
            <a:buNone/>
          </a:pPr>
          <a:r>
            <a:rPr lang="en-US" sz="1600" kern="1200"/>
            <a:t>Increased Trust and Confidence</a:t>
          </a:r>
        </a:p>
      </dsp:txBody>
      <dsp:txXfrm>
        <a:off x="368082" y="271487"/>
        <a:ext cx="4784244" cy="426206"/>
      </dsp:txXfrm>
    </dsp:sp>
    <dsp:sp modelId="{81760CAE-E09A-4F3C-B869-6283DB933445}">
      <dsp:nvSpPr>
        <dsp:cNvPr id="0" name=""/>
        <dsp:cNvSpPr/>
      </dsp:nvSpPr>
      <dsp:spPr>
        <a:xfrm>
          <a:off x="0" y="2193150"/>
          <a:ext cx="6900512" cy="1386000"/>
        </a:xfrm>
        <a:prstGeom prst="rect">
          <a:avLst/>
        </a:prstGeom>
        <a:solidFill>
          <a:schemeClr val="lt1">
            <a:alpha val="90000"/>
            <a:hueOff val="0"/>
            <a:satOff val="0"/>
            <a:lumOff val="0"/>
            <a:alphaOff val="0"/>
          </a:schemeClr>
        </a:solidFill>
        <a:ln w="19050" cap="flat" cmpd="sng" algn="ctr">
          <a:solidFill>
            <a:schemeClr val="accent5">
              <a:hueOff val="393725"/>
              <a:satOff val="21144"/>
              <a:lumOff val="-76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33248" rIns="53555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Provides a structured framework to streamline AI development processes</a:t>
          </a:r>
        </a:p>
        <a:p>
          <a:pPr marL="171450" lvl="1" indent="-171450" algn="l" defTabSz="711200">
            <a:lnSpc>
              <a:spcPct val="90000"/>
            </a:lnSpc>
            <a:spcBef>
              <a:spcPct val="0"/>
            </a:spcBef>
            <a:spcAft>
              <a:spcPct val="15000"/>
            </a:spcAft>
            <a:buChar char="•"/>
          </a:pPr>
          <a:r>
            <a:rPr lang="en-US" sz="1600" kern="1200"/>
            <a:t>Can potentially help avoid rework and delays caused by unforeseen issues.</a:t>
          </a:r>
        </a:p>
      </dsp:txBody>
      <dsp:txXfrm>
        <a:off x="0" y="2193150"/>
        <a:ext cx="6900512" cy="1386000"/>
      </dsp:txXfrm>
    </dsp:sp>
    <dsp:sp modelId="{ACE706A7-D901-4BE8-B85D-0856A9F218D1}">
      <dsp:nvSpPr>
        <dsp:cNvPr id="0" name=""/>
        <dsp:cNvSpPr/>
      </dsp:nvSpPr>
      <dsp:spPr>
        <a:xfrm>
          <a:off x="345025" y="1956990"/>
          <a:ext cx="4830358" cy="472320"/>
        </a:xfrm>
        <a:prstGeom prst="roundRect">
          <a:avLst/>
        </a:prstGeom>
        <a:solidFill>
          <a:schemeClr val="accent5">
            <a:hueOff val="393725"/>
            <a:satOff val="21144"/>
            <a:lumOff val="-764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11200">
            <a:lnSpc>
              <a:spcPct val="90000"/>
            </a:lnSpc>
            <a:spcBef>
              <a:spcPct val="0"/>
            </a:spcBef>
            <a:spcAft>
              <a:spcPct val="35000"/>
            </a:spcAft>
            <a:buNone/>
          </a:pPr>
          <a:r>
            <a:rPr lang="en-US" sz="1600" kern="1200"/>
            <a:t>Improved Efficiency and Cost Management:</a:t>
          </a:r>
        </a:p>
      </dsp:txBody>
      <dsp:txXfrm>
        <a:off x="368082" y="1980047"/>
        <a:ext cx="4784244" cy="426206"/>
      </dsp:txXfrm>
    </dsp:sp>
    <dsp:sp modelId="{F0D960D4-970B-4AA0-B7AE-FF7AFF966172}">
      <dsp:nvSpPr>
        <dsp:cNvPr id="0" name=""/>
        <dsp:cNvSpPr/>
      </dsp:nvSpPr>
      <dsp:spPr>
        <a:xfrm>
          <a:off x="0" y="3901710"/>
          <a:ext cx="6900512" cy="1386000"/>
        </a:xfrm>
        <a:prstGeom prst="rect">
          <a:avLst/>
        </a:prstGeom>
        <a:solidFill>
          <a:schemeClr val="lt1">
            <a:alpha val="90000"/>
            <a:hueOff val="0"/>
            <a:satOff val="0"/>
            <a:lumOff val="0"/>
            <a:alphaOff val="0"/>
          </a:schemeClr>
        </a:solidFill>
        <a:ln w="19050" cap="flat" cmpd="sng" algn="ctr">
          <a:solidFill>
            <a:schemeClr val="accent5">
              <a:hueOff val="787450"/>
              <a:satOff val="42288"/>
              <a:lumOff val="-152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33248" rIns="53555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Compliance with ISO/IEC 5338 can be a differentiator in a competitive market.</a:t>
          </a:r>
        </a:p>
        <a:p>
          <a:pPr marL="171450" lvl="1" indent="-171450" algn="l" defTabSz="711200">
            <a:lnSpc>
              <a:spcPct val="90000"/>
            </a:lnSpc>
            <a:spcBef>
              <a:spcPct val="0"/>
            </a:spcBef>
            <a:spcAft>
              <a:spcPct val="15000"/>
            </a:spcAft>
            <a:buChar char="•"/>
          </a:pPr>
          <a:r>
            <a:rPr lang="en-US" sz="1600" kern="1200"/>
            <a:t>Signals a commitment to ethical and responsible AI practices, potentially attracting a wider range of customers and partners.</a:t>
          </a:r>
        </a:p>
      </dsp:txBody>
      <dsp:txXfrm>
        <a:off x="0" y="3901710"/>
        <a:ext cx="6900512" cy="1386000"/>
      </dsp:txXfrm>
    </dsp:sp>
    <dsp:sp modelId="{5E368BE6-6824-4023-A779-7D945334F76E}">
      <dsp:nvSpPr>
        <dsp:cNvPr id="0" name=""/>
        <dsp:cNvSpPr/>
      </dsp:nvSpPr>
      <dsp:spPr>
        <a:xfrm>
          <a:off x="345025" y="3665550"/>
          <a:ext cx="4830358" cy="472320"/>
        </a:xfrm>
        <a:prstGeom prst="roundRect">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11200">
            <a:lnSpc>
              <a:spcPct val="90000"/>
            </a:lnSpc>
            <a:spcBef>
              <a:spcPct val="0"/>
            </a:spcBef>
            <a:spcAft>
              <a:spcPct val="35000"/>
            </a:spcAft>
            <a:buNone/>
          </a:pPr>
          <a:r>
            <a:rPr lang="en-US" sz="1600" kern="1200"/>
            <a:t>Stronger Market Positioning:</a:t>
          </a:r>
        </a:p>
      </dsp:txBody>
      <dsp:txXfrm>
        <a:off x="368082" y="3688607"/>
        <a:ext cx="4784244" cy="4262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8C537-DF2C-4EAF-ABFC-AE46058E9C16}">
      <dsp:nvSpPr>
        <dsp:cNvPr id="0" name=""/>
        <dsp:cNvSpPr/>
      </dsp:nvSpPr>
      <dsp:spPr>
        <a:xfrm>
          <a:off x="0" y="692"/>
          <a:ext cx="6224335" cy="540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a:t>Bias</a:t>
          </a:r>
        </a:p>
      </dsp:txBody>
      <dsp:txXfrm>
        <a:off x="26387" y="27079"/>
        <a:ext cx="6171561" cy="487766"/>
      </dsp:txXfrm>
    </dsp:sp>
    <dsp:sp modelId="{57E9CE43-4D3C-4EFB-AF8D-3A75E002708F}">
      <dsp:nvSpPr>
        <dsp:cNvPr id="0" name=""/>
        <dsp:cNvSpPr/>
      </dsp:nvSpPr>
      <dsp:spPr>
        <a:xfrm>
          <a:off x="0" y="541232"/>
          <a:ext cx="6224335"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62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human cognitive bias, societal bias </a:t>
          </a:r>
          <a:endParaRPr lang="en-IN" sz="1700" kern="1200"/>
        </a:p>
        <a:p>
          <a:pPr marL="171450" lvl="1" indent="-171450" algn="l" defTabSz="755650">
            <a:lnSpc>
              <a:spcPct val="90000"/>
            </a:lnSpc>
            <a:spcBef>
              <a:spcPct val="0"/>
            </a:spcBef>
            <a:spcAft>
              <a:spcPct val="20000"/>
            </a:spcAft>
            <a:buChar char="•"/>
          </a:pPr>
          <a:r>
            <a:rPr lang="en-US" sz="1700" kern="1200"/>
            <a:t>selection bias, </a:t>
          </a:r>
          <a:endParaRPr lang="en-IN" sz="1700" kern="1200"/>
        </a:p>
        <a:p>
          <a:pPr marL="171450" lvl="1" indent="-171450" algn="l" defTabSz="755650">
            <a:lnSpc>
              <a:spcPct val="90000"/>
            </a:lnSpc>
            <a:spcBef>
              <a:spcPct val="0"/>
            </a:spcBef>
            <a:spcAft>
              <a:spcPct val="20000"/>
            </a:spcAft>
            <a:buChar char="•"/>
          </a:pPr>
          <a:r>
            <a:rPr lang="en-US" sz="1700" kern="1200"/>
            <a:t>sampling bias, </a:t>
          </a:r>
          <a:endParaRPr lang="en-IN" sz="1700" kern="1200"/>
        </a:p>
        <a:p>
          <a:pPr marL="171450" lvl="1" indent="-171450" algn="l" defTabSz="755650">
            <a:lnSpc>
              <a:spcPct val="90000"/>
            </a:lnSpc>
            <a:spcBef>
              <a:spcPct val="0"/>
            </a:spcBef>
            <a:spcAft>
              <a:spcPct val="20000"/>
            </a:spcAft>
            <a:buChar char="•"/>
          </a:pPr>
          <a:r>
            <a:rPr lang="en-US" sz="1700" kern="1200"/>
            <a:t>technical errors</a:t>
          </a:r>
          <a:endParaRPr lang="en-IN" sz="1700" kern="1200"/>
        </a:p>
      </dsp:txBody>
      <dsp:txXfrm>
        <a:off x="0" y="541232"/>
        <a:ext cx="6224335" cy="1184040"/>
      </dsp:txXfrm>
    </dsp:sp>
    <dsp:sp modelId="{6F23B7D1-E9D6-40D0-9463-436E03F66A91}">
      <dsp:nvSpPr>
        <dsp:cNvPr id="0" name=""/>
        <dsp:cNvSpPr/>
      </dsp:nvSpPr>
      <dsp:spPr>
        <a:xfrm>
          <a:off x="0" y="1725272"/>
          <a:ext cx="6224335" cy="540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a:t>AI specific security threats</a:t>
          </a:r>
        </a:p>
      </dsp:txBody>
      <dsp:txXfrm>
        <a:off x="26387" y="1751659"/>
        <a:ext cx="6171561" cy="487766"/>
      </dsp:txXfrm>
    </dsp:sp>
    <dsp:sp modelId="{58938BE7-803B-4E99-A95F-DC603E912951}">
      <dsp:nvSpPr>
        <dsp:cNvPr id="0" name=""/>
        <dsp:cNvSpPr/>
      </dsp:nvSpPr>
      <dsp:spPr>
        <a:xfrm>
          <a:off x="0" y="2265812"/>
          <a:ext cx="6224335"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62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IN" sz="1700" kern="1200"/>
            <a:t>data poisoning </a:t>
          </a:r>
        </a:p>
        <a:p>
          <a:pPr marL="171450" lvl="1" indent="-171450" algn="l" defTabSz="755650">
            <a:lnSpc>
              <a:spcPct val="90000"/>
            </a:lnSpc>
            <a:spcBef>
              <a:spcPct val="0"/>
            </a:spcBef>
            <a:spcAft>
              <a:spcPct val="20000"/>
            </a:spcAft>
            <a:buChar char="•"/>
          </a:pPr>
          <a:r>
            <a:rPr lang="en-IN" sz="1700" kern="1200"/>
            <a:t>adversarial attacks </a:t>
          </a:r>
        </a:p>
        <a:p>
          <a:pPr marL="171450" lvl="1" indent="-171450" algn="l" defTabSz="755650">
            <a:lnSpc>
              <a:spcPct val="90000"/>
            </a:lnSpc>
            <a:spcBef>
              <a:spcPct val="0"/>
            </a:spcBef>
            <a:spcAft>
              <a:spcPct val="20000"/>
            </a:spcAft>
            <a:buChar char="•"/>
          </a:pPr>
          <a:r>
            <a:rPr lang="en-IN" sz="1700" kern="1200"/>
            <a:t>model stealing</a:t>
          </a:r>
        </a:p>
      </dsp:txBody>
      <dsp:txXfrm>
        <a:off x="0" y="2265812"/>
        <a:ext cx="6224335" cy="888030"/>
      </dsp:txXfrm>
    </dsp:sp>
    <dsp:sp modelId="{37D39318-0322-4C77-B3BF-3279330871AF}">
      <dsp:nvSpPr>
        <dsp:cNvPr id="0" name=""/>
        <dsp:cNvSpPr/>
      </dsp:nvSpPr>
      <dsp:spPr>
        <a:xfrm>
          <a:off x="0" y="3153842"/>
          <a:ext cx="6224335" cy="540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a:t>AI specific privacy threats</a:t>
          </a:r>
        </a:p>
      </dsp:txBody>
      <dsp:txXfrm>
        <a:off x="26387" y="3180229"/>
        <a:ext cx="6171561" cy="487766"/>
      </dsp:txXfrm>
    </dsp:sp>
    <dsp:sp modelId="{C0D67CC6-E36E-497F-94A4-3DBCEA375C9C}">
      <dsp:nvSpPr>
        <dsp:cNvPr id="0" name=""/>
        <dsp:cNvSpPr/>
      </dsp:nvSpPr>
      <dsp:spPr>
        <a:xfrm>
          <a:off x="0" y="3694383"/>
          <a:ext cx="6224335"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62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IN" sz="1700" kern="1200"/>
            <a:t>During Data acquisition</a:t>
          </a:r>
        </a:p>
        <a:p>
          <a:pPr marL="171450" lvl="1" indent="-171450" algn="l" defTabSz="755650">
            <a:lnSpc>
              <a:spcPct val="90000"/>
            </a:lnSpc>
            <a:spcBef>
              <a:spcPct val="0"/>
            </a:spcBef>
            <a:spcAft>
              <a:spcPct val="20000"/>
            </a:spcAft>
            <a:buChar char="•"/>
          </a:pPr>
          <a:r>
            <a:rPr lang="en-IN" sz="1700" kern="1200"/>
            <a:t>Data pre-processing and modelling</a:t>
          </a:r>
        </a:p>
      </dsp:txBody>
      <dsp:txXfrm>
        <a:off x="0" y="3694383"/>
        <a:ext cx="6224335" cy="592020"/>
      </dsp:txXfrm>
    </dsp:sp>
    <dsp:sp modelId="{882E040B-6BF4-4BE1-9328-0FE04E6D4013}">
      <dsp:nvSpPr>
        <dsp:cNvPr id="0" name=""/>
        <dsp:cNvSpPr/>
      </dsp:nvSpPr>
      <dsp:spPr>
        <a:xfrm>
          <a:off x="0" y="4286403"/>
          <a:ext cx="6224335" cy="540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a:t>Unpredictability</a:t>
          </a:r>
        </a:p>
      </dsp:txBody>
      <dsp:txXfrm>
        <a:off x="26387" y="4312790"/>
        <a:ext cx="6171561" cy="487766"/>
      </dsp:txXfrm>
    </dsp:sp>
    <dsp:sp modelId="{61F302B3-C075-4739-A8F0-D63E219467CC}">
      <dsp:nvSpPr>
        <dsp:cNvPr id="0" name=""/>
        <dsp:cNvSpPr/>
      </dsp:nvSpPr>
      <dsp:spPr>
        <a:xfrm>
          <a:off x="0" y="4890303"/>
          <a:ext cx="6224335" cy="540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a:t>Opaqueness</a:t>
          </a:r>
        </a:p>
      </dsp:txBody>
      <dsp:txXfrm>
        <a:off x="26387" y="4916690"/>
        <a:ext cx="6171561" cy="4877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A9BF9-9CDA-49B0-BA77-1495CE05E4C3}">
      <dsp:nvSpPr>
        <dsp:cNvPr id="0" name=""/>
        <dsp:cNvSpPr/>
      </dsp:nvSpPr>
      <dsp:spPr>
        <a:xfrm>
          <a:off x="0" y="25654"/>
          <a:ext cx="5861090" cy="58967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Stakeholders</a:t>
          </a:r>
        </a:p>
      </dsp:txBody>
      <dsp:txXfrm>
        <a:off x="28786" y="54440"/>
        <a:ext cx="5803518" cy="532107"/>
      </dsp:txXfrm>
    </dsp:sp>
    <dsp:sp modelId="{1AC71550-C474-4F06-AF04-5B456867BCD1}">
      <dsp:nvSpPr>
        <dsp:cNvPr id="0" name=""/>
        <dsp:cNvSpPr/>
      </dsp:nvSpPr>
      <dsp:spPr>
        <a:xfrm>
          <a:off x="0" y="615334"/>
          <a:ext cx="5861090" cy="19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Data source organization</a:t>
          </a:r>
        </a:p>
        <a:p>
          <a:pPr marL="171450" lvl="1" indent="-171450" algn="l" defTabSz="844550">
            <a:lnSpc>
              <a:spcPct val="90000"/>
            </a:lnSpc>
            <a:spcBef>
              <a:spcPct val="0"/>
            </a:spcBef>
            <a:spcAft>
              <a:spcPct val="20000"/>
            </a:spcAft>
            <a:buChar char="•"/>
          </a:pPr>
          <a:r>
            <a:rPr lang="en-US" sz="1900" kern="1200"/>
            <a:t>AI system developer</a:t>
          </a:r>
        </a:p>
        <a:p>
          <a:pPr marL="171450" lvl="1" indent="-171450" algn="l" defTabSz="844550">
            <a:lnSpc>
              <a:spcPct val="90000"/>
            </a:lnSpc>
            <a:spcBef>
              <a:spcPct val="0"/>
            </a:spcBef>
            <a:spcAft>
              <a:spcPct val="20000"/>
            </a:spcAft>
            <a:buChar char="•"/>
          </a:pPr>
          <a:r>
            <a:rPr lang="en-US" sz="1900" kern="1200"/>
            <a:t>AI producer</a:t>
          </a:r>
        </a:p>
        <a:p>
          <a:pPr marL="171450" lvl="1" indent="-171450" algn="l" defTabSz="844550">
            <a:lnSpc>
              <a:spcPct val="90000"/>
            </a:lnSpc>
            <a:spcBef>
              <a:spcPct val="0"/>
            </a:spcBef>
            <a:spcAft>
              <a:spcPct val="20000"/>
            </a:spcAft>
            <a:buChar char="•"/>
          </a:pPr>
          <a:r>
            <a:rPr lang="en-US" sz="1900" kern="1200"/>
            <a:t>AI user</a:t>
          </a:r>
        </a:p>
        <a:p>
          <a:pPr marL="171450" lvl="1" indent="-171450" algn="l" defTabSz="844550">
            <a:lnSpc>
              <a:spcPct val="90000"/>
            </a:lnSpc>
            <a:spcBef>
              <a:spcPct val="0"/>
            </a:spcBef>
            <a:spcAft>
              <a:spcPct val="20000"/>
            </a:spcAft>
            <a:buChar char="•"/>
          </a:pPr>
          <a:r>
            <a:rPr lang="en-US" sz="1900" kern="1200"/>
            <a:t>Tools&amp; middleware developer</a:t>
          </a:r>
        </a:p>
        <a:p>
          <a:pPr marL="171450" lvl="1" indent="-171450" algn="l" defTabSz="844550">
            <a:lnSpc>
              <a:spcPct val="90000"/>
            </a:lnSpc>
            <a:spcBef>
              <a:spcPct val="0"/>
            </a:spcBef>
            <a:spcAft>
              <a:spcPct val="20000"/>
            </a:spcAft>
            <a:buChar char="•"/>
          </a:pPr>
          <a:r>
            <a:rPr lang="en-US" sz="1900" kern="1200"/>
            <a:t>Testing &amp; evaluation agency</a:t>
          </a:r>
        </a:p>
      </dsp:txBody>
      <dsp:txXfrm>
        <a:off x="0" y="615334"/>
        <a:ext cx="5861090" cy="1987200"/>
      </dsp:txXfrm>
    </dsp:sp>
    <dsp:sp modelId="{18BB1958-BAED-455A-B310-77238682CEE5}">
      <dsp:nvSpPr>
        <dsp:cNvPr id="0" name=""/>
        <dsp:cNvSpPr/>
      </dsp:nvSpPr>
      <dsp:spPr>
        <a:xfrm>
          <a:off x="0" y="2602535"/>
          <a:ext cx="5861090" cy="589679"/>
        </a:xfrm>
        <a:prstGeom prst="roundRect">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Assets</a:t>
          </a:r>
        </a:p>
      </dsp:txBody>
      <dsp:txXfrm>
        <a:off x="28786" y="2631321"/>
        <a:ext cx="5803518" cy="532107"/>
      </dsp:txXfrm>
    </dsp:sp>
    <dsp:sp modelId="{1A0EF838-BE43-4243-8D15-739A8FED8180}">
      <dsp:nvSpPr>
        <dsp:cNvPr id="0" name=""/>
        <dsp:cNvSpPr/>
      </dsp:nvSpPr>
      <dsp:spPr>
        <a:xfrm>
          <a:off x="0" y="3192214"/>
          <a:ext cx="5861090" cy="228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9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Training data</a:t>
          </a:r>
        </a:p>
        <a:p>
          <a:pPr marL="171450" lvl="1" indent="-171450" algn="l" defTabSz="844550">
            <a:lnSpc>
              <a:spcPct val="90000"/>
            </a:lnSpc>
            <a:spcBef>
              <a:spcPct val="0"/>
            </a:spcBef>
            <a:spcAft>
              <a:spcPct val="20000"/>
            </a:spcAft>
            <a:buChar char="•"/>
          </a:pPr>
          <a:r>
            <a:rPr lang="en-US" sz="1900" kern="1200"/>
            <a:t>Test data</a:t>
          </a:r>
        </a:p>
        <a:p>
          <a:pPr marL="171450" lvl="1" indent="-171450" algn="l" defTabSz="844550">
            <a:lnSpc>
              <a:spcPct val="90000"/>
            </a:lnSpc>
            <a:spcBef>
              <a:spcPct val="0"/>
            </a:spcBef>
            <a:spcAft>
              <a:spcPct val="20000"/>
            </a:spcAft>
            <a:buChar char="•"/>
          </a:pPr>
          <a:r>
            <a:rPr lang="en-US" sz="1900" kern="1200"/>
            <a:t>Product that uses AI system</a:t>
          </a:r>
        </a:p>
        <a:p>
          <a:pPr marL="171450" lvl="1" indent="-171450" algn="l" defTabSz="844550">
            <a:lnSpc>
              <a:spcPct val="90000"/>
            </a:lnSpc>
            <a:spcBef>
              <a:spcPct val="0"/>
            </a:spcBef>
            <a:spcAft>
              <a:spcPct val="20000"/>
            </a:spcAft>
            <a:buChar char="•"/>
          </a:pPr>
          <a:r>
            <a:rPr lang="en-US" sz="1900" kern="1200"/>
            <a:t>Incoming data</a:t>
          </a:r>
        </a:p>
        <a:p>
          <a:pPr marL="171450" lvl="1" indent="-171450" algn="l" defTabSz="844550">
            <a:lnSpc>
              <a:spcPct val="90000"/>
            </a:lnSpc>
            <a:spcBef>
              <a:spcPct val="0"/>
            </a:spcBef>
            <a:spcAft>
              <a:spcPct val="20000"/>
            </a:spcAft>
            <a:buChar char="•"/>
          </a:pPr>
          <a:r>
            <a:rPr lang="en-US" sz="1900" kern="1200"/>
            <a:t>Computing resources</a:t>
          </a:r>
        </a:p>
        <a:p>
          <a:pPr marL="171450" lvl="1" indent="-171450" algn="l" defTabSz="844550">
            <a:lnSpc>
              <a:spcPct val="90000"/>
            </a:lnSpc>
            <a:spcBef>
              <a:spcPct val="0"/>
            </a:spcBef>
            <a:spcAft>
              <a:spcPct val="20000"/>
            </a:spcAft>
            <a:buChar char="•"/>
          </a:pPr>
          <a:r>
            <a:rPr lang="en-US" sz="1900" kern="1200"/>
            <a:t>Human resources</a:t>
          </a:r>
        </a:p>
        <a:p>
          <a:pPr marL="171450" lvl="1" indent="-171450" algn="l" defTabSz="844550">
            <a:lnSpc>
              <a:spcPct val="90000"/>
            </a:lnSpc>
            <a:spcBef>
              <a:spcPct val="0"/>
            </a:spcBef>
            <a:spcAft>
              <a:spcPct val="20000"/>
            </a:spcAft>
            <a:buChar char="•"/>
          </a:pPr>
          <a:r>
            <a:rPr lang="en-US" sz="1900" kern="1200"/>
            <a:t>Reputation of the org using AI system</a:t>
          </a:r>
        </a:p>
      </dsp:txBody>
      <dsp:txXfrm>
        <a:off x="0" y="3192214"/>
        <a:ext cx="5861090" cy="22852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ADED8-F646-4B2D-A004-3B194CF30BD0}">
      <dsp:nvSpPr>
        <dsp:cNvPr id="0" name=""/>
        <dsp:cNvSpPr/>
      </dsp:nvSpPr>
      <dsp:spPr>
        <a:xfrm>
          <a:off x="0" y="35217"/>
          <a:ext cx="5861090" cy="56511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Responsibility and Accountability</a:t>
          </a:r>
          <a:r>
            <a:rPr lang="en-US" sz="2300" kern="1200"/>
            <a:t>: </a:t>
          </a:r>
        </a:p>
      </dsp:txBody>
      <dsp:txXfrm>
        <a:off x="27586" y="62803"/>
        <a:ext cx="5805918" cy="509938"/>
      </dsp:txXfrm>
    </dsp:sp>
    <dsp:sp modelId="{EA4D192F-7642-4C4E-BB25-4CD1EEBEF722}">
      <dsp:nvSpPr>
        <dsp:cNvPr id="0" name=""/>
        <dsp:cNvSpPr/>
      </dsp:nvSpPr>
      <dsp:spPr>
        <a:xfrm>
          <a:off x="0" y="600327"/>
          <a:ext cx="5861090" cy="133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9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Clearly defined roles and responsibilities are essential in AI development and deployment. Establishing accountability frameworks ensures that stakeholders are answerable for their decisions and actions related to AI systems.</a:t>
          </a:r>
        </a:p>
      </dsp:txBody>
      <dsp:txXfrm>
        <a:off x="0" y="600327"/>
        <a:ext cx="5861090" cy="1333080"/>
      </dsp:txXfrm>
    </dsp:sp>
    <dsp:sp modelId="{04AB87C4-190E-415A-9DDE-320AACE85E62}">
      <dsp:nvSpPr>
        <dsp:cNvPr id="0" name=""/>
        <dsp:cNvSpPr/>
      </dsp:nvSpPr>
      <dsp:spPr>
        <a:xfrm>
          <a:off x="0" y="1933407"/>
          <a:ext cx="5861090" cy="565110"/>
        </a:xfrm>
        <a:prstGeom prst="roundRect">
          <a:avLst/>
        </a:prstGeom>
        <a:solidFill>
          <a:schemeClr val="accent5">
            <a:hueOff val="393725"/>
            <a:satOff val="21144"/>
            <a:lumOff val="-764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Governance</a:t>
          </a:r>
          <a:r>
            <a:rPr lang="en-US" sz="2300" kern="1200"/>
            <a:t>: </a:t>
          </a:r>
        </a:p>
      </dsp:txBody>
      <dsp:txXfrm>
        <a:off x="27586" y="1960993"/>
        <a:ext cx="5805918" cy="509938"/>
      </dsp:txXfrm>
    </dsp:sp>
    <dsp:sp modelId="{2FF14E9F-FA54-4848-B2BC-754EA4665658}">
      <dsp:nvSpPr>
        <dsp:cNvPr id="0" name=""/>
        <dsp:cNvSpPr/>
      </dsp:nvSpPr>
      <dsp:spPr>
        <a:xfrm>
          <a:off x="0" y="2498517"/>
          <a:ext cx="5861090" cy="1071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9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Implementing robust governance frameworks based on standards like ISO/IEC 38500 helps organisations manage AI-related risks and ensure ethical development and use.</a:t>
          </a:r>
        </a:p>
      </dsp:txBody>
      <dsp:txXfrm>
        <a:off x="0" y="2498517"/>
        <a:ext cx="5861090" cy="1071225"/>
      </dsp:txXfrm>
    </dsp:sp>
    <dsp:sp modelId="{FF2BD9AF-CFE5-457C-B96F-9FB3EEB30D90}">
      <dsp:nvSpPr>
        <dsp:cNvPr id="0" name=""/>
        <dsp:cNvSpPr/>
      </dsp:nvSpPr>
      <dsp:spPr>
        <a:xfrm>
          <a:off x="0" y="3569742"/>
          <a:ext cx="5861090" cy="565110"/>
        </a:xfrm>
        <a:prstGeom prst="roundRect">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Safety</a:t>
          </a:r>
          <a:r>
            <a:rPr lang="en-US" sz="2300" kern="1200"/>
            <a:t>: </a:t>
          </a:r>
        </a:p>
      </dsp:txBody>
      <dsp:txXfrm>
        <a:off x="27586" y="3597328"/>
        <a:ext cx="5805918" cy="509938"/>
      </dsp:txXfrm>
    </dsp:sp>
    <dsp:sp modelId="{15277D8E-700C-4832-9F7C-63EDB57AA2AB}">
      <dsp:nvSpPr>
        <dsp:cNvPr id="0" name=""/>
        <dsp:cNvSpPr/>
      </dsp:nvSpPr>
      <dsp:spPr>
        <a:xfrm>
          <a:off x="0" y="4134852"/>
          <a:ext cx="5861090" cy="133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9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AI systems must be designed and operated to minimise harm to individuals and society. Safety should be prioritised throughout the AI lifecycle, considering potential risks and implementing measures to mitigate them</a:t>
          </a:r>
        </a:p>
      </dsp:txBody>
      <dsp:txXfrm>
        <a:off x="0" y="4134852"/>
        <a:ext cx="5861090" cy="133308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A0E28-4C97-4058-8DF1-90463EC8755A}">
      <dsp:nvSpPr>
        <dsp:cNvPr id="0" name=""/>
        <dsp:cNvSpPr/>
      </dsp:nvSpPr>
      <dsp:spPr>
        <a:xfrm>
          <a:off x="0" y="247710"/>
          <a:ext cx="6900512" cy="11340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33248" rIns="53555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The standard promotes clear and open communication regarding AI use within the organization, fostering trust with stakeholders.</a:t>
          </a:r>
        </a:p>
      </dsp:txBody>
      <dsp:txXfrm>
        <a:off x="0" y="247710"/>
        <a:ext cx="6900512" cy="1134000"/>
      </dsp:txXfrm>
    </dsp:sp>
    <dsp:sp modelId="{1F917CF5-76B6-4135-8407-F67DF580411B}">
      <dsp:nvSpPr>
        <dsp:cNvPr id="0" name=""/>
        <dsp:cNvSpPr/>
      </dsp:nvSpPr>
      <dsp:spPr>
        <a:xfrm>
          <a:off x="345025" y="11550"/>
          <a:ext cx="4830358" cy="4723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11200">
            <a:lnSpc>
              <a:spcPct val="90000"/>
            </a:lnSpc>
            <a:spcBef>
              <a:spcPct val="0"/>
            </a:spcBef>
            <a:spcAft>
              <a:spcPct val="35000"/>
            </a:spcAft>
            <a:buNone/>
          </a:pPr>
          <a:r>
            <a:rPr lang="en-US" sz="1600" kern="1200"/>
            <a:t>Enhanced Transparency and Trust: </a:t>
          </a:r>
        </a:p>
      </dsp:txBody>
      <dsp:txXfrm>
        <a:off x="368082" y="34607"/>
        <a:ext cx="4784244" cy="426206"/>
      </dsp:txXfrm>
    </dsp:sp>
    <dsp:sp modelId="{BFDC2300-8677-4D94-8FC1-24706E163FFC}">
      <dsp:nvSpPr>
        <dsp:cNvPr id="0" name=""/>
        <dsp:cNvSpPr/>
      </dsp:nvSpPr>
      <dsp:spPr>
        <a:xfrm>
          <a:off x="0" y="1704270"/>
          <a:ext cx="6900512" cy="1134000"/>
        </a:xfrm>
        <a:prstGeom prst="rect">
          <a:avLst/>
        </a:prstGeom>
        <a:solidFill>
          <a:schemeClr val="lt1">
            <a:alpha val="90000"/>
            <a:hueOff val="0"/>
            <a:satOff val="0"/>
            <a:lumOff val="0"/>
            <a:alphaOff val="0"/>
          </a:schemeClr>
        </a:solidFill>
        <a:ln w="19050" cap="flat" cmpd="sng" algn="ctr">
          <a:solidFill>
            <a:schemeClr val="accent5">
              <a:hueOff val="262483"/>
              <a:satOff val="14096"/>
              <a:lumOff val="-50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33248" rIns="53555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By establishing a robust governance framework, the standard helps organizations identify and address potential risks associated with AI implementation.</a:t>
          </a:r>
        </a:p>
      </dsp:txBody>
      <dsp:txXfrm>
        <a:off x="0" y="1704270"/>
        <a:ext cx="6900512" cy="1134000"/>
      </dsp:txXfrm>
    </dsp:sp>
    <dsp:sp modelId="{17C2313E-C881-4036-B638-9B53059044BC}">
      <dsp:nvSpPr>
        <dsp:cNvPr id="0" name=""/>
        <dsp:cNvSpPr/>
      </dsp:nvSpPr>
      <dsp:spPr>
        <a:xfrm>
          <a:off x="345025" y="1468110"/>
          <a:ext cx="4830358" cy="472320"/>
        </a:xfrm>
        <a:prstGeom prst="roundRect">
          <a:avLst/>
        </a:prstGeom>
        <a:solidFill>
          <a:schemeClr val="accent5">
            <a:hueOff val="262483"/>
            <a:satOff val="14096"/>
            <a:lumOff val="-50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11200">
            <a:lnSpc>
              <a:spcPct val="90000"/>
            </a:lnSpc>
            <a:spcBef>
              <a:spcPct val="0"/>
            </a:spcBef>
            <a:spcAft>
              <a:spcPct val="35000"/>
            </a:spcAft>
            <a:buNone/>
          </a:pPr>
          <a:r>
            <a:rPr lang="en-US" sz="1600" kern="1200"/>
            <a:t>Mitigated Risks: </a:t>
          </a:r>
        </a:p>
      </dsp:txBody>
      <dsp:txXfrm>
        <a:off x="368082" y="1491167"/>
        <a:ext cx="4784244" cy="426206"/>
      </dsp:txXfrm>
    </dsp:sp>
    <dsp:sp modelId="{231FD9C8-F49A-4A6A-90B3-B28138888D3B}">
      <dsp:nvSpPr>
        <dsp:cNvPr id="0" name=""/>
        <dsp:cNvSpPr/>
      </dsp:nvSpPr>
      <dsp:spPr>
        <a:xfrm>
          <a:off x="0" y="3160830"/>
          <a:ext cx="6900512" cy="1134000"/>
        </a:xfrm>
        <a:prstGeom prst="rect">
          <a:avLst/>
        </a:prstGeom>
        <a:solidFill>
          <a:schemeClr val="lt1">
            <a:alpha val="90000"/>
            <a:hueOff val="0"/>
            <a:satOff val="0"/>
            <a:lumOff val="0"/>
            <a:alphaOff val="0"/>
          </a:schemeClr>
        </a:solidFill>
        <a:ln w="19050" cap="flat" cmpd="sng" algn="ctr">
          <a:solidFill>
            <a:schemeClr val="accent5">
              <a:hueOff val="524966"/>
              <a:satOff val="28192"/>
              <a:lumOff val="-10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33248" rIns="53555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The standard outlines best practices for responsible AI development and deployment, ensuring ethical considerations are addressed.</a:t>
          </a:r>
        </a:p>
      </dsp:txBody>
      <dsp:txXfrm>
        <a:off x="0" y="3160830"/>
        <a:ext cx="6900512" cy="1134000"/>
      </dsp:txXfrm>
    </dsp:sp>
    <dsp:sp modelId="{5156DC8E-DEC0-46FC-87C0-5CCC56EFB00F}">
      <dsp:nvSpPr>
        <dsp:cNvPr id="0" name=""/>
        <dsp:cNvSpPr/>
      </dsp:nvSpPr>
      <dsp:spPr>
        <a:xfrm>
          <a:off x="345025" y="2924670"/>
          <a:ext cx="4830358" cy="472320"/>
        </a:xfrm>
        <a:prstGeom prst="roundRect">
          <a:avLst/>
        </a:prstGeom>
        <a:solidFill>
          <a:schemeClr val="accent5">
            <a:hueOff val="524966"/>
            <a:satOff val="28192"/>
            <a:lumOff val="-10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11200">
            <a:lnSpc>
              <a:spcPct val="90000"/>
            </a:lnSpc>
            <a:spcBef>
              <a:spcPct val="0"/>
            </a:spcBef>
            <a:spcAft>
              <a:spcPct val="35000"/>
            </a:spcAft>
            <a:buNone/>
          </a:pPr>
          <a:r>
            <a:rPr lang="en-US" sz="1600" kern="1200"/>
            <a:t>Responsible AI Development and Deployment: </a:t>
          </a:r>
        </a:p>
      </dsp:txBody>
      <dsp:txXfrm>
        <a:off x="368082" y="2947727"/>
        <a:ext cx="4784244" cy="426206"/>
      </dsp:txXfrm>
    </dsp:sp>
    <dsp:sp modelId="{C2CD7062-DC44-45DC-91C0-92EFED1FFB0B}">
      <dsp:nvSpPr>
        <dsp:cNvPr id="0" name=""/>
        <dsp:cNvSpPr/>
      </dsp:nvSpPr>
      <dsp:spPr>
        <a:xfrm>
          <a:off x="0" y="4617390"/>
          <a:ext cx="6900512" cy="907200"/>
        </a:xfrm>
        <a:prstGeom prst="rect">
          <a:avLst/>
        </a:prstGeom>
        <a:solidFill>
          <a:schemeClr val="lt1">
            <a:alpha val="90000"/>
            <a:hueOff val="0"/>
            <a:satOff val="0"/>
            <a:lumOff val="0"/>
            <a:alphaOff val="0"/>
          </a:schemeClr>
        </a:solidFill>
        <a:ln w="19050" cap="flat" cmpd="sng" algn="ctr">
          <a:solidFill>
            <a:schemeClr val="accent5">
              <a:hueOff val="787450"/>
              <a:satOff val="42288"/>
              <a:lumOff val="-152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33248" rIns="53555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The framework promotes efficient use of AI resources, maximizing the return on investment for the organization.</a:t>
          </a:r>
        </a:p>
      </dsp:txBody>
      <dsp:txXfrm>
        <a:off x="0" y="4617390"/>
        <a:ext cx="6900512" cy="907200"/>
      </dsp:txXfrm>
    </dsp:sp>
    <dsp:sp modelId="{3DCA8D0B-AAF0-419E-9FC6-67842C0E5287}">
      <dsp:nvSpPr>
        <dsp:cNvPr id="0" name=""/>
        <dsp:cNvSpPr/>
      </dsp:nvSpPr>
      <dsp:spPr>
        <a:xfrm>
          <a:off x="345025" y="4381230"/>
          <a:ext cx="4830358" cy="472320"/>
        </a:xfrm>
        <a:prstGeom prst="roundRect">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11200">
            <a:lnSpc>
              <a:spcPct val="90000"/>
            </a:lnSpc>
            <a:spcBef>
              <a:spcPct val="0"/>
            </a:spcBef>
            <a:spcAft>
              <a:spcPct val="35000"/>
            </a:spcAft>
            <a:buNone/>
          </a:pPr>
          <a:r>
            <a:rPr lang="en-US" sz="1600" kern="1200"/>
            <a:t>Optimized Performance: </a:t>
          </a:r>
        </a:p>
      </dsp:txBody>
      <dsp:txXfrm>
        <a:off x="368082" y="4404287"/>
        <a:ext cx="4784244" cy="4262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E389F-2549-42C4-8769-8404FA1F5C78}">
      <dsp:nvSpPr>
        <dsp:cNvPr id="0" name=""/>
        <dsp:cNvSpPr/>
      </dsp:nvSpPr>
      <dsp:spPr>
        <a:xfrm>
          <a:off x="0" y="315390"/>
          <a:ext cx="6900512" cy="10206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74904" rIns="53555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Increased confidence in the organization's responsible AI practices and risk management.</a:t>
          </a:r>
        </a:p>
      </dsp:txBody>
      <dsp:txXfrm>
        <a:off x="0" y="315390"/>
        <a:ext cx="6900512" cy="1020600"/>
      </dsp:txXfrm>
    </dsp:sp>
    <dsp:sp modelId="{D57BD67C-0721-417A-946C-C62BAF81CC50}">
      <dsp:nvSpPr>
        <dsp:cNvPr id="0" name=""/>
        <dsp:cNvSpPr/>
      </dsp:nvSpPr>
      <dsp:spPr>
        <a:xfrm>
          <a:off x="345025" y="49710"/>
          <a:ext cx="4830358" cy="5313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00100">
            <a:lnSpc>
              <a:spcPct val="90000"/>
            </a:lnSpc>
            <a:spcBef>
              <a:spcPct val="0"/>
            </a:spcBef>
            <a:spcAft>
              <a:spcPct val="35000"/>
            </a:spcAft>
            <a:buNone/>
          </a:pPr>
          <a:r>
            <a:rPr lang="en-US" sz="1800" kern="1200"/>
            <a:t>Investors: </a:t>
          </a:r>
        </a:p>
      </dsp:txBody>
      <dsp:txXfrm>
        <a:off x="370964" y="75649"/>
        <a:ext cx="4778480" cy="479482"/>
      </dsp:txXfrm>
    </dsp:sp>
    <dsp:sp modelId="{6BE5B232-403B-4CAD-806E-BBCDF9DF2357}">
      <dsp:nvSpPr>
        <dsp:cNvPr id="0" name=""/>
        <dsp:cNvSpPr/>
      </dsp:nvSpPr>
      <dsp:spPr>
        <a:xfrm>
          <a:off x="0" y="1698870"/>
          <a:ext cx="6900512" cy="1020600"/>
        </a:xfrm>
        <a:prstGeom prst="rect">
          <a:avLst/>
        </a:prstGeom>
        <a:solidFill>
          <a:schemeClr val="lt1">
            <a:alpha val="90000"/>
            <a:hueOff val="0"/>
            <a:satOff val="0"/>
            <a:lumOff val="0"/>
            <a:alphaOff val="0"/>
          </a:schemeClr>
        </a:solidFill>
        <a:ln w="19050" cap="flat" cmpd="sng" algn="ctr">
          <a:solidFill>
            <a:schemeClr val="accent5">
              <a:hueOff val="262483"/>
              <a:satOff val="14096"/>
              <a:lumOff val="-50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74904" rIns="53555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Enhanced trust in the fairness, transparency, and safety of AI-powered products and services.</a:t>
          </a:r>
        </a:p>
      </dsp:txBody>
      <dsp:txXfrm>
        <a:off x="0" y="1698870"/>
        <a:ext cx="6900512" cy="1020600"/>
      </dsp:txXfrm>
    </dsp:sp>
    <dsp:sp modelId="{A95F6E91-8E37-482A-9EE6-B0E81C348BEE}">
      <dsp:nvSpPr>
        <dsp:cNvPr id="0" name=""/>
        <dsp:cNvSpPr/>
      </dsp:nvSpPr>
      <dsp:spPr>
        <a:xfrm>
          <a:off x="345025" y="1433190"/>
          <a:ext cx="4830358" cy="531360"/>
        </a:xfrm>
        <a:prstGeom prst="roundRect">
          <a:avLst/>
        </a:prstGeom>
        <a:solidFill>
          <a:schemeClr val="accent5">
            <a:hueOff val="262483"/>
            <a:satOff val="14096"/>
            <a:lumOff val="-50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00100">
            <a:lnSpc>
              <a:spcPct val="90000"/>
            </a:lnSpc>
            <a:spcBef>
              <a:spcPct val="0"/>
            </a:spcBef>
            <a:spcAft>
              <a:spcPct val="35000"/>
            </a:spcAft>
            <a:buNone/>
          </a:pPr>
          <a:r>
            <a:rPr lang="en-US" sz="1800" kern="1200"/>
            <a:t>Customers: </a:t>
          </a:r>
        </a:p>
      </dsp:txBody>
      <dsp:txXfrm>
        <a:off x="370964" y="1459129"/>
        <a:ext cx="4778480" cy="479482"/>
      </dsp:txXfrm>
    </dsp:sp>
    <dsp:sp modelId="{EE1C9AC6-6FA0-481F-9851-6CC574D91C15}">
      <dsp:nvSpPr>
        <dsp:cNvPr id="0" name=""/>
        <dsp:cNvSpPr/>
      </dsp:nvSpPr>
      <dsp:spPr>
        <a:xfrm>
          <a:off x="0" y="3082350"/>
          <a:ext cx="6900512" cy="1020600"/>
        </a:xfrm>
        <a:prstGeom prst="rect">
          <a:avLst/>
        </a:prstGeom>
        <a:solidFill>
          <a:schemeClr val="lt1">
            <a:alpha val="90000"/>
            <a:hueOff val="0"/>
            <a:satOff val="0"/>
            <a:lumOff val="0"/>
            <a:alphaOff val="0"/>
          </a:schemeClr>
        </a:solidFill>
        <a:ln w="19050" cap="flat" cmpd="sng" algn="ctr">
          <a:solidFill>
            <a:schemeClr val="accent5">
              <a:hueOff val="524966"/>
              <a:satOff val="28192"/>
              <a:lumOff val="-10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74904" rIns="53555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Assurance of ethical AI use within the organization, promoting job security and upskilling opportunities.</a:t>
          </a:r>
        </a:p>
      </dsp:txBody>
      <dsp:txXfrm>
        <a:off x="0" y="3082350"/>
        <a:ext cx="6900512" cy="1020600"/>
      </dsp:txXfrm>
    </dsp:sp>
    <dsp:sp modelId="{80CF2214-8663-40A1-9473-82CF61927CCE}">
      <dsp:nvSpPr>
        <dsp:cNvPr id="0" name=""/>
        <dsp:cNvSpPr/>
      </dsp:nvSpPr>
      <dsp:spPr>
        <a:xfrm>
          <a:off x="345025" y="2816670"/>
          <a:ext cx="4830358" cy="531360"/>
        </a:xfrm>
        <a:prstGeom prst="roundRect">
          <a:avLst/>
        </a:prstGeom>
        <a:solidFill>
          <a:schemeClr val="accent5">
            <a:hueOff val="524966"/>
            <a:satOff val="28192"/>
            <a:lumOff val="-10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00100">
            <a:lnSpc>
              <a:spcPct val="90000"/>
            </a:lnSpc>
            <a:spcBef>
              <a:spcPct val="0"/>
            </a:spcBef>
            <a:spcAft>
              <a:spcPct val="35000"/>
            </a:spcAft>
            <a:buNone/>
          </a:pPr>
          <a:r>
            <a:rPr lang="en-US" sz="1800" kern="1200"/>
            <a:t>Employees: </a:t>
          </a:r>
        </a:p>
      </dsp:txBody>
      <dsp:txXfrm>
        <a:off x="370964" y="2842609"/>
        <a:ext cx="4778480" cy="479482"/>
      </dsp:txXfrm>
    </dsp:sp>
    <dsp:sp modelId="{072E3A64-CBE1-41D4-A3E4-02AADA6BFE5C}">
      <dsp:nvSpPr>
        <dsp:cNvPr id="0" name=""/>
        <dsp:cNvSpPr/>
      </dsp:nvSpPr>
      <dsp:spPr>
        <a:xfrm>
          <a:off x="0" y="4465830"/>
          <a:ext cx="6900512" cy="1020600"/>
        </a:xfrm>
        <a:prstGeom prst="rect">
          <a:avLst/>
        </a:prstGeom>
        <a:solidFill>
          <a:schemeClr val="lt1">
            <a:alpha val="90000"/>
            <a:hueOff val="0"/>
            <a:satOff val="0"/>
            <a:lumOff val="0"/>
            <a:alphaOff val="0"/>
          </a:schemeClr>
        </a:solidFill>
        <a:ln w="19050" cap="flat" cmpd="sng" algn="ctr">
          <a:solidFill>
            <a:schemeClr val="accent5">
              <a:hueOff val="787450"/>
              <a:satOff val="42288"/>
              <a:lumOff val="-152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74904" rIns="53555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Streamlined compliance with AI-related regulations and policies.</a:t>
          </a:r>
        </a:p>
      </dsp:txBody>
      <dsp:txXfrm>
        <a:off x="0" y="4465830"/>
        <a:ext cx="6900512" cy="1020600"/>
      </dsp:txXfrm>
    </dsp:sp>
    <dsp:sp modelId="{928A1B64-8E4C-460B-B614-A564E95A4735}">
      <dsp:nvSpPr>
        <dsp:cNvPr id="0" name=""/>
        <dsp:cNvSpPr/>
      </dsp:nvSpPr>
      <dsp:spPr>
        <a:xfrm>
          <a:off x="345025" y="4200150"/>
          <a:ext cx="4830358" cy="531360"/>
        </a:xfrm>
        <a:prstGeom prst="roundRect">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00100">
            <a:lnSpc>
              <a:spcPct val="90000"/>
            </a:lnSpc>
            <a:spcBef>
              <a:spcPct val="0"/>
            </a:spcBef>
            <a:spcAft>
              <a:spcPct val="35000"/>
            </a:spcAft>
            <a:buNone/>
          </a:pPr>
          <a:r>
            <a:rPr lang="en-US" sz="1800" kern="1200"/>
            <a:t>Regulators: </a:t>
          </a:r>
        </a:p>
      </dsp:txBody>
      <dsp:txXfrm>
        <a:off x="370964" y="4226089"/>
        <a:ext cx="4778480" cy="47948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24124-D9CC-434C-A427-E3BCCD58F7F8}">
      <dsp:nvSpPr>
        <dsp:cNvPr id="0" name=""/>
        <dsp:cNvSpPr/>
      </dsp:nvSpPr>
      <dsp:spPr>
        <a:xfrm>
          <a:off x="0" y="682"/>
          <a:ext cx="6245265" cy="159656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48A592-82D5-4EC5-9476-32541C0AB3ED}">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7B182F-732F-432A-AFAF-A09590ABFEAF}">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US" sz="2200" kern="1200"/>
            <a:t>AI systems are evolving rapidly and hold immense potential to revolutionize various industries.</a:t>
          </a:r>
        </a:p>
      </dsp:txBody>
      <dsp:txXfrm>
        <a:off x="1844034" y="682"/>
        <a:ext cx="4401230" cy="1596566"/>
      </dsp:txXfrm>
    </dsp:sp>
    <dsp:sp modelId="{94565599-518D-42D2-88A3-EA9914471283}">
      <dsp:nvSpPr>
        <dsp:cNvPr id="0" name=""/>
        <dsp:cNvSpPr/>
      </dsp:nvSpPr>
      <dsp:spPr>
        <a:xfrm>
          <a:off x="0" y="1996390"/>
          <a:ext cx="6245265" cy="159656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A0496B-CDEE-4F8C-9A61-E66C063B7250}">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E8CF26-E4D6-4C09-8749-E0D2554A9F8B}">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US" sz="2200" kern="1200"/>
            <a:t>Ensuring responsible and trustworthy development of AI is crucial.</a:t>
          </a:r>
        </a:p>
      </dsp:txBody>
      <dsp:txXfrm>
        <a:off x="1844034" y="1996390"/>
        <a:ext cx="4401230" cy="1596566"/>
      </dsp:txXfrm>
    </dsp:sp>
    <dsp:sp modelId="{9D679932-9015-4687-90FE-B1503BEB0C33}">
      <dsp:nvSpPr>
        <dsp:cNvPr id="0" name=""/>
        <dsp:cNvSpPr/>
      </dsp:nvSpPr>
      <dsp:spPr>
        <a:xfrm>
          <a:off x="0" y="3992098"/>
          <a:ext cx="6245265" cy="159656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5109EE-F6F7-42F0-8FA4-D1487C550238}">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ADFC4D-B330-441B-AFA3-A3E8E985FA55}">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US" sz="2200" kern="1200"/>
            <a:t>Standards provide a robust framework for developing and deploying safe, reliable, and unbiased AI systems.</a:t>
          </a:r>
        </a:p>
      </dsp:txBody>
      <dsp:txXfrm>
        <a:off x="1844034" y="3992098"/>
        <a:ext cx="4401230" cy="1596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76BFB-60E2-4A7F-BACE-334CF0C16394}">
      <dsp:nvSpPr>
        <dsp:cNvPr id="0" name=""/>
        <dsp:cNvSpPr/>
      </dsp:nvSpPr>
      <dsp:spPr>
        <a:xfrm rot="5400000">
          <a:off x="4063557" y="-1706189"/>
          <a:ext cx="528229" cy="4073103"/>
        </a:xfrm>
        <a:prstGeom prst="round2Same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IN" sz="1400" kern="1200"/>
            <a:t>System Life Cycle Processes</a:t>
          </a:r>
        </a:p>
      </dsp:txBody>
      <dsp:txXfrm rot="-5400000">
        <a:off x="2291120" y="92034"/>
        <a:ext cx="4047317" cy="476657"/>
      </dsp:txXfrm>
    </dsp:sp>
    <dsp:sp modelId="{0E16DF9C-DE71-436E-9E19-42E4A523F5C2}">
      <dsp:nvSpPr>
        <dsp:cNvPr id="0" name=""/>
        <dsp:cNvSpPr/>
      </dsp:nvSpPr>
      <dsp:spPr>
        <a:xfrm>
          <a:off x="0" y="218"/>
          <a:ext cx="2291120" cy="66028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IN" sz="1400" kern="1200" dirty="0"/>
            <a:t>IS 16457 | ISO/IEC/IEEE 15288</a:t>
          </a:r>
        </a:p>
      </dsp:txBody>
      <dsp:txXfrm>
        <a:off x="32233" y="32451"/>
        <a:ext cx="2226654" cy="595820"/>
      </dsp:txXfrm>
    </dsp:sp>
    <dsp:sp modelId="{ECAFFBB9-2042-4A9A-AA0F-8E9047DEFAC0}">
      <dsp:nvSpPr>
        <dsp:cNvPr id="0" name=""/>
        <dsp:cNvSpPr/>
      </dsp:nvSpPr>
      <dsp:spPr>
        <a:xfrm rot="5400000">
          <a:off x="4063557" y="-1012888"/>
          <a:ext cx="528229" cy="4073103"/>
        </a:xfrm>
        <a:prstGeom prst="round2SameRect">
          <a:avLst/>
        </a:prstGeom>
        <a:solidFill>
          <a:schemeClr val="accent5">
            <a:tint val="40000"/>
            <a:alpha val="90000"/>
            <a:hueOff val="191034"/>
            <a:satOff val="3153"/>
            <a:lumOff val="-204"/>
            <a:alphaOff val="0"/>
          </a:schemeClr>
        </a:solidFill>
        <a:ln w="19050" cap="flat" cmpd="sng" algn="ctr">
          <a:solidFill>
            <a:schemeClr val="accent5">
              <a:tint val="40000"/>
              <a:alpha val="90000"/>
              <a:hueOff val="191034"/>
              <a:satOff val="3153"/>
              <a:lumOff val="-2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IN" sz="1400" kern="1200"/>
            <a:t>Software </a:t>
          </a:r>
          <a:r>
            <a:rPr lang="en-IN" sz="1400" kern="1200" dirty="0"/>
            <a:t>Life Cycle Processes</a:t>
          </a:r>
        </a:p>
      </dsp:txBody>
      <dsp:txXfrm rot="-5400000">
        <a:off x="2291120" y="785335"/>
        <a:ext cx="4047317" cy="476657"/>
      </dsp:txXfrm>
    </dsp:sp>
    <dsp:sp modelId="{07F1DCB6-DE04-4015-B49B-E10DBD8E0A1F}">
      <dsp:nvSpPr>
        <dsp:cNvPr id="0" name=""/>
        <dsp:cNvSpPr/>
      </dsp:nvSpPr>
      <dsp:spPr>
        <a:xfrm>
          <a:off x="0" y="693519"/>
          <a:ext cx="2291120" cy="660286"/>
        </a:xfrm>
        <a:prstGeom prst="roundRect">
          <a:avLst/>
        </a:prstGeom>
        <a:solidFill>
          <a:schemeClr val="accent5">
            <a:hueOff val="112493"/>
            <a:satOff val="6041"/>
            <a:lumOff val="-218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IN" sz="1400" kern="1200"/>
            <a:t>IS 16124 : 2020 </a:t>
          </a:r>
          <a:r>
            <a:rPr lang="en-IN" sz="1400" kern="1200" dirty="0"/>
            <a:t>| ISO/IEC/</a:t>
          </a:r>
          <a:r>
            <a:rPr lang="en-IN" sz="1400" kern="1200"/>
            <a:t>IEEE 12207 : 2017</a:t>
          </a:r>
          <a:endParaRPr lang="en-IN" sz="1400" kern="1200" dirty="0"/>
        </a:p>
      </dsp:txBody>
      <dsp:txXfrm>
        <a:off x="32233" y="725752"/>
        <a:ext cx="2226654" cy="595820"/>
      </dsp:txXfrm>
    </dsp:sp>
    <dsp:sp modelId="{D440B474-E72D-4D87-9208-E93FAB452446}">
      <dsp:nvSpPr>
        <dsp:cNvPr id="0" name=""/>
        <dsp:cNvSpPr/>
      </dsp:nvSpPr>
      <dsp:spPr>
        <a:xfrm rot="5400000">
          <a:off x="4063557" y="-319587"/>
          <a:ext cx="528229" cy="4073103"/>
        </a:xfrm>
        <a:prstGeom prst="round2SameRect">
          <a:avLst/>
        </a:prstGeom>
        <a:solidFill>
          <a:schemeClr val="accent5">
            <a:tint val="40000"/>
            <a:alpha val="90000"/>
            <a:hueOff val="382068"/>
            <a:satOff val="6306"/>
            <a:lumOff val="-407"/>
            <a:alphaOff val="0"/>
          </a:schemeClr>
        </a:solidFill>
        <a:ln w="19050" cap="flat" cmpd="sng" algn="ctr">
          <a:solidFill>
            <a:schemeClr val="accent5">
              <a:tint val="40000"/>
              <a:alpha val="90000"/>
              <a:hueOff val="382068"/>
              <a:satOff val="6306"/>
              <a:lumOff val="-4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IN" sz="1400" kern="1200"/>
            <a:t>Software </a:t>
          </a:r>
          <a:r>
            <a:rPr lang="en-IN" sz="1400" kern="1200" dirty="0"/>
            <a:t>Quality Requirements and Evaluation (</a:t>
          </a:r>
          <a:r>
            <a:rPr lang="en-IN" sz="1400" kern="1200" dirty="0" err="1"/>
            <a:t>SQuaRE</a:t>
          </a:r>
          <a:r>
            <a:rPr lang="en-IN" sz="1400" kern="1200" dirty="0"/>
            <a:t>) Quality measurement framework</a:t>
          </a:r>
        </a:p>
      </dsp:txBody>
      <dsp:txXfrm rot="-5400000">
        <a:off x="2291120" y="1478636"/>
        <a:ext cx="4047317" cy="476657"/>
      </dsp:txXfrm>
    </dsp:sp>
    <dsp:sp modelId="{57EF455D-F2A4-49B8-A3F7-876F46D8BED2}">
      <dsp:nvSpPr>
        <dsp:cNvPr id="0" name=""/>
        <dsp:cNvSpPr/>
      </dsp:nvSpPr>
      <dsp:spPr>
        <a:xfrm>
          <a:off x="0" y="1386820"/>
          <a:ext cx="2291120" cy="660286"/>
        </a:xfrm>
        <a:prstGeom prst="roundRect">
          <a:avLst/>
        </a:prstGeom>
        <a:solidFill>
          <a:schemeClr val="accent5">
            <a:hueOff val="224986"/>
            <a:satOff val="12082"/>
            <a:lumOff val="-43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IN" sz="1400" kern="1200" dirty="0"/>
            <a:t>IS 16446 : 2021 | ISO/IEC 25020 : 2019</a:t>
          </a:r>
        </a:p>
      </dsp:txBody>
      <dsp:txXfrm>
        <a:off x="32233" y="1419053"/>
        <a:ext cx="2226654" cy="595820"/>
      </dsp:txXfrm>
    </dsp:sp>
    <dsp:sp modelId="{A1DAF6C4-B4E3-433E-BFF5-6A8DBCDFD1BE}">
      <dsp:nvSpPr>
        <dsp:cNvPr id="0" name=""/>
        <dsp:cNvSpPr/>
      </dsp:nvSpPr>
      <dsp:spPr>
        <a:xfrm rot="5400000">
          <a:off x="4063557" y="373713"/>
          <a:ext cx="528229" cy="4073103"/>
        </a:xfrm>
        <a:prstGeom prst="round2SameRect">
          <a:avLst/>
        </a:prstGeom>
        <a:solidFill>
          <a:schemeClr val="accent5">
            <a:tint val="40000"/>
            <a:alpha val="90000"/>
            <a:hueOff val="573101"/>
            <a:satOff val="9459"/>
            <a:lumOff val="-611"/>
            <a:alphaOff val="0"/>
          </a:schemeClr>
        </a:solidFill>
        <a:ln w="19050" cap="flat" cmpd="sng" algn="ctr">
          <a:solidFill>
            <a:schemeClr val="accent5">
              <a:tint val="40000"/>
              <a:alpha val="90000"/>
              <a:hueOff val="573101"/>
              <a:satOff val="9459"/>
              <a:lumOff val="-6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IN" sz="1400" kern="1200"/>
            <a:t>Governance </a:t>
          </a:r>
          <a:r>
            <a:rPr lang="en-IN" sz="1400" kern="1200" dirty="0"/>
            <a:t>of IT for the organization</a:t>
          </a:r>
        </a:p>
      </dsp:txBody>
      <dsp:txXfrm rot="-5400000">
        <a:off x="2291120" y="2171936"/>
        <a:ext cx="4047317" cy="476657"/>
      </dsp:txXfrm>
    </dsp:sp>
    <dsp:sp modelId="{15D924CE-9059-4D02-A011-4C88E8283042}">
      <dsp:nvSpPr>
        <dsp:cNvPr id="0" name=""/>
        <dsp:cNvSpPr/>
      </dsp:nvSpPr>
      <dsp:spPr>
        <a:xfrm>
          <a:off x="0" y="2080122"/>
          <a:ext cx="2291120" cy="660286"/>
        </a:xfrm>
        <a:prstGeom prst="roundRect">
          <a:avLst/>
        </a:prstGeom>
        <a:solidFill>
          <a:schemeClr val="accent5">
            <a:hueOff val="337478"/>
            <a:satOff val="18123"/>
            <a:lumOff val="-65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IN" sz="1400" kern="1200" dirty="0"/>
            <a:t>ISO/IEC 38500:2024</a:t>
          </a:r>
        </a:p>
      </dsp:txBody>
      <dsp:txXfrm>
        <a:off x="32233" y="2112355"/>
        <a:ext cx="2226654" cy="595820"/>
      </dsp:txXfrm>
    </dsp:sp>
    <dsp:sp modelId="{BDE56F59-B60D-485D-B209-505362AD1367}">
      <dsp:nvSpPr>
        <dsp:cNvPr id="0" name=""/>
        <dsp:cNvSpPr/>
      </dsp:nvSpPr>
      <dsp:spPr>
        <a:xfrm rot="5400000">
          <a:off x="4063557" y="1067014"/>
          <a:ext cx="528229" cy="4073103"/>
        </a:xfrm>
        <a:prstGeom prst="round2SameRect">
          <a:avLst/>
        </a:prstGeom>
        <a:solidFill>
          <a:schemeClr val="accent5">
            <a:tint val="40000"/>
            <a:alpha val="90000"/>
            <a:hueOff val="764135"/>
            <a:satOff val="12611"/>
            <a:lumOff val="-814"/>
            <a:alphaOff val="0"/>
          </a:schemeClr>
        </a:solidFill>
        <a:ln w="19050" cap="flat" cmpd="sng" algn="ctr">
          <a:solidFill>
            <a:schemeClr val="accent5">
              <a:tint val="40000"/>
              <a:alpha val="90000"/>
              <a:hueOff val="764135"/>
              <a:satOff val="12611"/>
              <a:lumOff val="-8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IN" sz="1400" kern="1200"/>
            <a:t>Risk </a:t>
          </a:r>
          <a:r>
            <a:rPr lang="en-IN" sz="1400" kern="1200" dirty="0"/>
            <a:t>management — Guidelines</a:t>
          </a:r>
        </a:p>
      </dsp:txBody>
      <dsp:txXfrm rot="-5400000">
        <a:off x="2291120" y="2865237"/>
        <a:ext cx="4047317" cy="476657"/>
      </dsp:txXfrm>
    </dsp:sp>
    <dsp:sp modelId="{A8CB8EF0-7707-4D70-8D4C-36B8698A18C9}">
      <dsp:nvSpPr>
        <dsp:cNvPr id="0" name=""/>
        <dsp:cNvSpPr/>
      </dsp:nvSpPr>
      <dsp:spPr>
        <a:xfrm>
          <a:off x="0" y="2773423"/>
          <a:ext cx="2291120" cy="660286"/>
        </a:xfrm>
        <a:prstGeom prst="roundRect">
          <a:avLst/>
        </a:prstGeom>
        <a:solidFill>
          <a:schemeClr val="accent5">
            <a:hueOff val="449971"/>
            <a:satOff val="24165"/>
            <a:lumOff val="-8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IN" sz="1400" kern="1200" dirty="0"/>
            <a:t>ISO 31000:2018</a:t>
          </a:r>
        </a:p>
      </dsp:txBody>
      <dsp:txXfrm>
        <a:off x="32233" y="2805656"/>
        <a:ext cx="2226654" cy="595820"/>
      </dsp:txXfrm>
    </dsp:sp>
    <dsp:sp modelId="{F07C4E51-9137-481F-B8D7-C358C6FAF90D}">
      <dsp:nvSpPr>
        <dsp:cNvPr id="0" name=""/>
        <dsp:cNvSpPr/>
      </dsp:nvSpPr>
      <dsp:spPr>
        <a:xfrm rot="5400000">
          <a:off x="4063557" y="1760315"/>
          <a:ext cx="528229" cy="4073103"/>
        </a:xfrm>
        <a:prstGeom prst="round2SameRect">
          <a:avLst/>
        </a:prstGeom>
        <a:solidFill>
          <a:schemeClr val="accent5">
            <a:tint val="40000"/>
            <a:alpha val="90000"/>
            <a:hueOff val="955169"/>
            <a:satOff val="15764"/>
            <a:lumOff val="-1018"/>
            <a:alphaOff val="0"/>
          </a:schemeClr>
        </a:solidFill>
        <a:ln w="19050" cap="flat" cmpd="sng" algn="ctr">
          <a:solidFill>
            <a:schemeClr val="accent5">
              <a:tint val="40000"/>
              <a:alpha val="90000"/>
              <a:hueOff val="955169"/>
              <a:satOff val="15764"/>
              <a:lumOff val="-10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IN" sz="1400" kern="1200"/>
            <a:t>information Security Management </a:t>
          </a:r>
          <a:r>
            <a:rPr lang="en-IN" sz="1400" kern="1200" dirty="0"/>
            <a:t>Systems – Requirements</a:t>
          </a:r>
        </a:p>
      </dsp:txBody>
      <dsp:txXfrm rot="-5400000">
        <a:off x="2291120" y="3558538"/>
        <a:ext cx="4047317" cy="476657"/>
      </dsp:txXfrm>
    </dsp:sp>
    <dsp:sp modelId="{2437C749-7BCD-4C11-95B5-806CB7191ED5}">
      <dsp:nvSpPr>
        <dsp:cNvPr id="0" name=""/>
        <dsp:cNvSpPr/>
      </dsp:nvSpPr>
      <dsp:spPr>
        <a:xfrm>
          <a:off x="0" y="3466724"/>
          <a:ext cx="2291120" cy="660286"/>
        </a:xfrm>
        <a:prstGeom prst="roundRect">
          <a:avLst/>
        </a:prstGeom>
        <a:solidFill>
          <a:schemeClr val="accent5">
            <a:hueOff val="562464"/>
            <a:satOff val="30206"/>
            <a:lumOff val="-1092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IN" sz="1400" kern="1200" dirty="0"/>
            <a:t>IS/ISO/IEC 27001 : 2013</a:t>
          </a:r>
        </a:p>
      </dsp:txBody>
      <dsp:txXfrm>
        <a:off x="32233" y="3498957"/>
        <a:ext cx="2226654" cy="595820"/>
      </dsp:txXfrm>
    </dsp:sp>
    <dsp:sp modelId="{104362AE-B31C-405A-B184-4D01CC903B0A}">
      <dsp:nvSpPr>
        <dsp:cNvPr id="0" name=""/>
        <dsp:cNvSpPr/>
      </dsp:nvSpPr>
      <dsp:spPr>
        <a:xfrm rot="5400000">
          <a:off x="4063557" y="2453617"/>
          <a:ext cx="528229" cy="4073103"/>
        </a:xfrm>
        <a:prstGeom prst="round2SameRect">
          <a:avLst/>
        </a:prstGeom>
        <a:solidFill>
          <a:schemeClr val="accent5">
            <a:tint val="40000"/>
            <a:alpha val="90000"/>
            <a:hueOff val="1146203"/>
            <a:satOff val="18917"/>
            <a:lumOff val="-1221"/>
            <a:alphaOff val="0"/>
          </a:schemeClr>
        </a:solidFill>
        <a:ln w="19050" cap="flat" cmpd="sng" algn="ctr">
          <a:solidFill>
            <a:schemeClr val="accent5">
              <a:tint val="40000"/>
              <a:alpha val="90000"/>
              <a:hueOff val="1146203"/>
              <a:satOff val="18917"/>
              <a:lumOff val="-12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IN" sz="1400" kern="1200"/>
            <a:t>Data </a:t>
          </a:r>
          <a:r>
            <a:rPr lang="en-IN" sz="1400" kern="1200" dirty="0"/>
            <a:t>quality</a:t>
          </a:r>
        </a:p>
      </dsp:txBody>
      <dsp:txXfrm rot="-5400000">
        <a:off x="2291120" y="4251840"/>
        <a:ext cx="4047317" cy="476657"/>
      </dsp:txXfrm>
    </dsp:sp>
    <dsp:sp modelId="{8207B1BB-1719-4D44-8E19-C5E0200FECF0}">
      <dsp:nvSpPr>
        <dsp:cNvPr id="0" name=""/>
        <dsp:cNvSpPr/>
      </dsp:nvSpPr>
      <dsp:spPr>
        <a:xfrm>
          <a:off x="0" y="4160025"/>
          <a:ext cx="2291120" cy="660286"/>
        </a:xfrm>
        <a:prstGeom prst="roundRect">
          <a:avLst/>
        </a:prstGeom>
        <a:solidFill>
          <a:schemeClr val="accent5">
            <a:hueOff val="674957"/>
            <a:satOff val="36247"/>
            <a:lumOff val="-131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IN" sz="1400" kern="1200" dirty="0"/>
            <a:t>IS/ISO 8000</a:t>
          </a:r>
        </a:p>
      </dsp:txBody>
      <dsp:txXfrm>
        <a:off x="32233" y="4192258"/>
        <a:ext cx="2226654" cy="595820"/>
      </dsp:txXfrm>
    </dsp:sp>
    <dsp:sp modelId="{82D6F448-19CA-46E8-A70A-DB91C53B4415}">
      <dsp:nvSpPr>
        <dsp:cNvPr id="0" name=""/>
        <dsp:cNvSpPr/>
      </dsp:nvSpPr>
      <dsp:spPr>
        <a:xfrm rot="5400000">
          <a:off x="4063557" y="3146918"/>
          <a:ext cx="528229" cy="4073103"/>
        </a:xfrm>
        <a:prstGeom prst="round2SameRect">
          <a:avLst/>
        </a:prstGeom>
        <a:solidFill>
          <a:schemeClr val="accent5">
            <a:tint val="40000"/>
            <a:alpha val="90000"/>
            <a:hueOff val="1337237"/>
            <a:satOff val="22070"/>
            <a:lumOff val="-1425"/>
            <a:alphaOff val="0"/>
          </a:schemeClr>
        </a:solidFill>
        <a:ln w="19050" cap="flat" cmpd="sng" algn="ctr">
          <a:solidFill>
            <a:schemeClr val="accent5">
              <a:tint val="40000"/>
              <a:alpha val="90000"/>
              <a:hueOff val="1337237"/>
              <a:satOff val="22070"/>
              <a:lumOff val="-14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a:t>
          </a:r>
          <a:endParaRPr lang="en-IN" sz="1400" kern="1200" dirty="0"/>
        </a:p>
      </dsp:txBody>
      <dsp:txXfrm rot="-5400000">
        <a:off x="2291120" y="4945141"/>
        <a:ext cx="4047317" cy="476657"/>
      </dsp:txXfrm>
    </dsp:sp>
    <dsp:sp modelId="{FAF4661F-0C76-425B-8717-3E95983CEA3A}">
      <dsp:nvSpPr>
        <dsp:cNvPr id="0" name=""/>
        <dsp:cNvSpPr/>
      </dsp:nvSpPr>
      <dsp:spPr>
        <a:xfrm>
          <a:off x="0" y="4853326"/>
          <a:ext cx="2291120" cy="660286"/>
        </a:xfrm>
        <a:prstGeom prst="roundRect">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IN" sz="1400" kern="1200"/>
            <a:t>…</a:t>
          </a:r>
          <a:endParaRPr lang="en-IN" sz="1400" kern="1200" dirty="0"/>
        </a:p>
      </dsp:txBody>
      <dsp:txXfrm>
        <a:off x="32233" y="4885559"/>
        <a:ext cx="2226654" cy="5958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AC659-8541-444E-897F-0D1A859C4832}">
      <dsp:nvSpPr>
        <dsp:cNvPr id="0" name=""/>
        <dsp:cNvSpPr/>
      </dsp:nvSpPr>
      <dsp:spPr>
        <a:xfrm>
          <a:off x="0" y="377535"/>
          <a:ext cx="6900512" cy="12789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91592" rIns="535556"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human cognitive bias, societal bias </a:t>
          </a:r>
        </a:p>
        <a:p>
          <a:pPr marL="114300" lvl="1" indent="-114300" algn="l" defTabSz="622300">
            <a:lnSpc>
              <a:spcPct val="90000"/>
            </a:lnSpc>
            <a:spcBef>
              <a:spcPct val="0"/>
            </a:spcBef>
            <a:spcAft>
              <a:spcPct val="15000"/>
            </a:spcAft>
            <a:buChar char="•"/>
          </a:pPr>
          <a:r>
            <a:rPr lang="en-US" sz="1400" kern="1200"/>
            <a:t>selection bias, </a:t>
          </a:r>
        </a:p>
        <a:p>
          <a:pPr marL="114300" lvl="1" indent="-114300" algn="l" defTabSz="622300">
            <a:lnSpc>
              <a:spcPct val="90000"/>
            </a:lnSpc>
            <a:spcBef>
              <a:spcPct val="0"/>
            </a:spcBef>
            <a:spcAft>
              <a:spcPct val="15000"/>
            </a:spcAft>
            <a:buChar char="•"/>
          </a:pPr>
          <a:r>
            <a:rPr lang="en-US" sz="1400" kern="1200"/>
            <a:t>sampling bias, </a:t>
          </a:r>
        </a:p>
        <a:p>
          <a:pPr marL="114300" lvl="1" indent="-114300" algn="l" defTabSz="622300">
            <a:lnSpc>
              <a:spcPct val="90000"/>
            </a:lnSpc>
            <a:spcBef>
              <a:spcPct val="0"/>
            </a:spcBef>
            <a:spcAft>
              <a:spcPct val="15000"/>
            </a:spcAft>
            <a:buChar char="•"/>
          </a:pPr>
          <a:r>
            <a:rPr lang="en-US" sz="1400" kern="1200"/>
            <a:t>technical errors</a:t>
          </a:r>
        </a:p>
      </dsp:txBody>
      <dsp:txXfrm>
        <a:off x="0" y="377535"/>
        <a:ext cx="6900512" cy="1278900"/>
      </dsp:txXfrm>
    </dsp:sp>
    <dsp:sp modelId="{3E64204E-9283-455D-860B-19C0906EB8E2}">
      <dsp:nvSpPr>
        <dsp:cNvPr id="0" name=""/>
        <dsp:cNvSpPr/>
      </dsp:nvSpPr>
      <dsp:spPr>
        <a:xfrm>
          <a:off x="345025" y="170895"/>
          <a:ext cx="4830358" cy="41328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622300">
            <a:lnSpc>
              <a:spcPct val="90000"/>
            </a:lnSpc>
            <a:spcBef>
              <a:spcPct val="0"/>
            </a:spcBef>
            <a:spcAft>
              <a:spcPct val="35000"/>
            </a:spcAft>
            <a:buNone/>
          </a:pPr>
          <a:r>
            <a:rPr lang="en-IN" sz="1400" kern="1200"/>
            <a:t>Bias</a:t>
          </a:r>
          <a:endParaRPr lang="en-US" sz="1400" kern="1200"/>
        </a:p>
      </dsp:txBody>
      <dsp:txXfrm>
        <a:off x="365200" y="191070"/>
        <a:ext cx="4790008" cy="372930"/>
      </dsp:txXfrm>
    </dsp:sp>
    <dsp:sp modelId="{8C9CCA2D-56A3-4136-A510-2F02F1CC8336}">
      <dsp:nvSpPr>
        <dsp:cNvPr id="0" name=""/>
        <dsp:cNvSpPr/>
      </dsp:nvSpPr>
      <dsp:spPr>
        <a:xfrm>
          <a:off x="0" y="1938675"/>
          <a:ext cx="6900512" cy="1058400"/>
        </a:xfrm>
        <a:prstGeom prst="rect">
          <a:avLst/>
        </a:prstGeom>
        <a:solidFill>
          <a:schemeClr val="lt1">
            <a:alpha val="90000"/>
            <a:hueOff val="0"/>
            <a:satOff val="0"/>
            <a:lumOff val="0"/>
            <a:alphaOff val="0"/>
          </a:schemeClr>
        </a:solidFill>
        <a:ln w="19050" cap="flat" cmpd="sng" algn="ctr">
          <a:solidFill>
            <a:schemeClr val="accent5">
              <a:hueOff val="196862"/>
              <a:satOff val="10572"/>
              <a:lumOff val="-38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91592" rIns="535556" bIns="99568" numCol="1" spcCol="1270" anchor="t" anchorCtr="0">
          <a:noAutofit/>
        </a:bodyPr>
        <a:lstStyle/>
        <a:p>
          <a:pPr marL="114300" lvl="1" indent="-114300" algn="l" defTabSz="622300">
            <a:lnSpc>
              <a:spcPct val="90000"/>
            </a:lnSpc>
            <a:spcBef>
              <a:spcPct val="0"/>
            </a:spcBef>
            <a:spcAft>
              <a:spcPct val="15000"/>
            </a:spcAft>
            <a:buChar char="•"/>
          </a:pPr>
          <a:r>
            <a:rPr lang="en-IN" sz="1400" kern="1200"/>
            <a:t>data poisoning </a:t>
          </a:r>
          <a:endParaRPr lang="en-US" sz="1400" kern="1200"/>
        </a:p>
        <a:p>
          <a:pPr marL="114300" lvl="1" indent="-114300" algn="l" defTabSz="622300">
            <a:lnSpc>
              <a:spcPct val="90000"/>
            </a:lnSpc>
            <a:spcBef>
              <a:spcPct val="0"/>
            </a:spcBef>
            <a:spcAft>
              <a:spcPct val="15000"/>
            </a:spcAft>
            <a:buChar char="•"/>
          </a:pPr>
          <a:r>
            <a:rPr lang="en-IN" sz="1400" kern="1200"/>
            <a:t>adversarial attacks </a:t>
          </a:r>
          <a:endParaRPr lang="en-US" sz="1400" kern="1200"/>
        </a:p>
        <a:p>
          <a:pPr marL="114300" lvl="1" indent="-114300" algn="l" defTabSz="622300">
            <a:lnSpc>
              <a:spcPct val="90000"/>
            </a:lnSpc>
            <a:spcBef>
              <a:spcPct val="0"/>
            </a:spcBef>
            <a:spcAft>
              <a:spcPct val="15000"/>
            </a:spcAft>
            <a:buChar char="•"/>
          </a:pPr>
          <a:r>
            <a:rPr lang="en-IN" sz="1400" kern="1200"/>
            <a:t>model stealing</a:t>
          </a:r>
          <a:endParaRPr lang="en-US" sz="1400" kern="1200"/>
        </a:p>
      </dsp:txBody>
      <dsp:txXfrm>
        <a:off x="0" y="1938675"/>
        <a:ext cx="6900512" cy="1058400"/>
      </dsp:txXfrm>
    </dsp:sp>
    <dsp:sp modelId="{4A221C93-A32B-42EB-B774-84F8ECFD69EF}">
      <dsp:nvSpPr>
        <dsp:cNvPr id="0" name=""/>
        <dsp:cNvSpPr/>
      </dsp:nvSpPr>
      <dsp:spPr>
        <a:xfrm>
          <a:off x="345025" y="1732035"/>
          <a:ext cx="4830358" cy="413280"/>
        </a:xfrm>
        <a:prstGeom prst="roundRect">
          <a:avLst/>
        </a:prstGeom>
        <a:solidFill>
          <a:schemeClr val="accent5">
            <a:hueOff val="196862"/>
            <a:satOff val="10572"/>
            <a:lumOff val="-382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622300">
            <a:lnSpc>
              <a:spcPct val="90000"/>
            </a:lnSpc>
            <a:spcBef>
              <a:spcPct val="0"/>
            </a:spcBef>
            <a:spcAft>
              <a:spcPct val="35000"/>
            </a:spcAft>
            <a:buNone/>
          </a:pPr>
          <a:r>
            <a:rPr lang="en-IN" sz="1400" kern="1200"/>
            <a:t>AI specific security threats</a:t>
          </a:r>
          <a:endParaRPr lang="en-US" sz="1400" kern="1200"/>
        </a:p>
      </dsp:txBody>
      <dsp:txXfrm>
        <a:off x="365200" y="1752210"/>
        <a:ext cx="4790008" cy="372930"/>
      </dsp:txXfrm>
    </dsp:sp>
    <dsp:sp modelId="{A1FB75B5-D5C2-439A-A398-4E9F1ABB06E4}">
      <dsp:nvSpPr>
        <dsp:cNvPr id="0" name=""/>
        <dsp:cNvSpPr/>
      </dsp:nvSpPr>
      <dsp:spPr>
        <a:xfrm>
          <a:off x="0" y="3279315"/>
          <a:ext cx="6900512" cy="815850"/>
        </a:xfrm>
        <a:prstGeom prst="rect">
          <a:avLst/>
        </a:prstGeom>
        <a:solidFill>
          <a:schemeClr val="lt1">
            <a:alpha val="90000"/>
            <a:hueOff val="0"/>
            <a:satOff val="0"/>
            <a:lumOff val="0"/>
            <a:alphaOff val="0"/>
          </a:schemeClr>
        </a:solidFill>
        <a:ln w="19050" cap="flat" cmpd="sng" algn="ctr">
          <a:solidFill>
            <a:schemeClr val="accent5">
              <a:hueOff val="393725"/>
              <a:satOff val="21144"/>
              <a:lumOff val="-76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291592" rIns="535556" bIns="99568" numCol="1" spcCol="1270" anchor="t" anchorCtr="0">
          <a:noAutofit/>
        </a:bodyPr>
        <a:lstStyle/>
        <a:p>
          <a:pPr marL="114300" lvl="1" indent="-114300" algn="l" defTabSz="622300">
            <a:lnSpc>
              <a:spcPct val="90000"/>
            </a:lnSpc>
            <a:spcBef>
              <a:spcPct val="0"/>
            </a:spcBef>
            <a:spcAft>
              <a:spcPct val="15000"/>
            </a:spcAft>
            <a:buChar char="•"/>
          </a:pPr>
          <a:r>
            <a:rPr lang="en-IN" sz="1400" kern="1200"/>
            <a:t>During Data acquisition</a:t>
          </a:r>
          <a:endParaRPr lang="en-US" sz="1400" kern="1200"/>
        </a:p>
        <a:p>
          <a:pPr marL="114300" lvl="1" indent="-114300" algn="l" defTabSz="622300">
            <a:lnSpc>
              <a:spcPct val="90000"/>
            </a:lnSpc>
            <a:spcBef>
              <a:spcPct val="0"/>
            </a:spcBef>
            <a:spcAft>
              <a:spcPct val="15000"/>
            </a:spcAft>
            <a:buChar char="•"/>
          </a:pPr>
          <a:r>
            <a:rPr lang="en-IN" sz="1400" kern="1200"/>
            <a:t>Data pre-processing and modelling</a:t>
          </a:r>
          <a:endParaRPr lang="en-US" sz="1400" kern="1200"/>
        </a:p>
      </dsp:txBody>
      <dsp:txXfrm>
        <a:off x="0" y="3279315"/>
        <a:ext cx="6900512" cy="815850"/>
      </dsp:txXfrm>
    </dsp:sp>
    <dsp:sp modelId="{CC852F7B-9751-41F6-92BE-4F4A8D63AAE5}">
      <dsp:nvSpPr>
        <dsp:cNvPr id="0" name=""/>
        <dsp:cNvSpPr/>
      </dsp:nvSpPr>
      <dsp:spPr>
        <a:xfrm>
          <a:off x="345025" y="3072675"/>
          <a:ext cx="4830358" cy="413280"/>
        </a:xfrm>
        <a:prstGeom prst="roundRect">
          <a:avLst/>
        </a:prstGeom>
        <a:solidFill>
          <a:schemeClr val="accent5">
            <a:hueOff val="393725"/>
            <a:satOff val="21144"/>
            <a:lumOff val="-764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622300">
            <a:lnSpc>
              <a:spcPct val="90000"/>
            </a:lnSpc>
            <a:spcBef>
              <a:spcPct val="0"/>
            </a:spcBef>
            <a:spcAft>
              <a:spcPct val="35000"/>
            </a:spcAft>
            <a:buNone/>
          </a:pPr>
          <a:r>
            <a:rPr lang="en-IN" sz="1400" kern="1200"/>
            <a:t>AI specific privacy threats</a:t>
          </a:r>
          <a:endParaRPr lang="en-US" sz="1400" kern="1200"/>
        </a:p>
      </dsp:txBody>
      <dsp:txXfrm>
        <a:off x="365200" y="3092850"/>
        <a:ext cx="4790008" cy="372930"/>
      </dsp:txXfrm>
    </dsp:sp>
    <dsp:sp modelId="{803C10EC-1276-422B-92A0-4A0AF6217F04}">
      <dsp:nvSpPr>
        <dsp:cNvPr id="0" name=""/>
        <dsp:cNvSpPr/>
      </dsp:nvSpPr>
      <dsp:spPr>
        <a:xfrm>
          <a:off x="0" y="4377405"/>
          <a:ext cx="6900512" cy="352800"/>
        </a:xfrm>
        <a:prstGeom prst="rect">
          <a:avLst/>
        </a:prstGeom>
        <a:solidFill>
          <a:schemeClr val="lt1">
            <a:alpha val="90000"/>
            <a:hueOff val="0"/>
            <a:satOff val="0"/>
            <a:lumOff val="0"/>
            <a:alphaOff val="0"/>
          </a:schemeClr>
        </a:solidFill>
        <a:ln w="19050" cap="flat" cmpd="sng" algn="ctr">
          <a:solidFill>
            <a:schemeClr val="accent5">
              <a:hueOff val="590587"/>
              <a:satOff val="31716"/>
              <a:lumOff val="-1147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2D62C5-FFC5-4D2F-9BE6-F381F2F13478}">
      <dsp:nvSpPr>
        <dsp:cNvPr id="0" name=""/>
        <dsp:cNvSpPr/>
      </dsp:nvSpPr>
      <dsp:spPr>
        <a:xfrm>
          <a:off x="345025" y="4170765"/>
          <a:ext cx="4830358" cy="413280"/>
        </a:xfrm>
        <a:prstGeom prst="roundRect">
          <a:avLst/>
        </a:prstGeom>
        <a:solidFill>
          <a:schemeClr val="accent5">
            <a:hueOff val="590587"/>
            <a:satOff val="31716"/>
            <a:lumOff val="-114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622300">
            <a:lnSpc>
              <a:spcPct val="90000"/>
            </a:lnSpc>
            <a:spcBef>
              <a:spcPct val="0"/>
            </a:spcBef>
            <a:spcAft>
              <a:spcPct val="35000"/>
            </a:spcAft>
            <a:buNone/>
          </a:pPr>
          <a:r>
            <a:rPr lang="en-IN" sz="1400" kern="1200"/>
            <a:t>Unpredictability</a:t>
          </a:r>
          <a:endParaRPr lang="en-US" sz="1400" kern="1200"/>
        </a:p>
      </dsp:txBody>
      <dsp:txXfrm>
        <a:off x="365200" y="4190940"/>
        <a:ext cx="4790008" cy="372930"/>
      </dsp:txXfrm>
    </dsp:sp>
    <dsp:sp modelId="{E6FD2097-A9E5-43AC-A9D5-9AD20DF9C15F}">
      <dsp:nvSpPr>
        <dsp:cNvPr id="0" name=""/>
        <dsp:cNvSpPr/>
      </dsp:nvSpPr>
      <dsp:spPr>
        <a:xfrm>
          <a:off x="0" y="5012445"/>
          <a:ext cx="6900512" cy="352800"/>
        </a:xfrm>
        <a:prstGeom prst="rect">
          <a:avLst/>
        </a:prstGeom>
        <a:solidFill>
          <a:schemeClr val="lt1">
            <a:alpha val="90000"/>
            <a:hueOff val="0"/>
            <a:satOff val="0"/>
            <a:lumOff val="0"/>
            <a:alphaOff val="0"/>
          </a:schemeClr>
        </a:solidFill>
        <a:ln w="19050" cap="flat" cmpd="sng" algn="ctr">
          <a:solidFill>
            <a:schemeClr val="accent5">
              <a:hueOff val="787450"/>
              <a:satOff val="42288"/>
              <a:lumOff val="-15294"/>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D27C88-A8DB-4590-864D-004D8CBC586F}">
      <dsp:nvSpPr>
        <dsp:cNvPr id="0" name=""/>
        <dsp:cNvSpPr/>
      </dsp:nvSpPr>
      <dsp:spPr>
        <a:xfrm>
          <a:off x="345025" y="4805805"/>
          <a:ext cx="4830358" cy="413280"/>
        </a:xfrm>
        <a:prstGeom prst="roundRect">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622300">
            <a:lnSpc>
              <a:spcPct val="90000"/>
            </a:lnSpc>
            <a:spcBef>
              <a:spcPct val="0"/>
            </a:spcBef>
            <a:spcAft>
              <a:spcPct val="35000"/>
            </a:spcAft>
            <a:buNone/>
          </a:pPr>
          <a:r>
            <a:rPr lang="en-IN" sz="1400" kern="1200"/>
            <a:t>Opaqueness</a:t>
          </a:r>
          <a:endParaRPr lang="en-US" sz="1400" kern="1200"/>
        </a:p>
      </dsp:txBody>
      <dsp:txXfrm>
        <a:off x="365200" y="4825980"/>
        <a:ext cx="4790008" cy="372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518BC-FB5E-4FB3-832A-D68C80B8A537}">
      <dsp:nvSpPr>
        <dsp:cNvPr id="0" name=""/>
        <dsp:cNvSpPr/>
      </dsp:nvSpPr>
      <dsp:spPr>
        <a:xfrm>
          <a:off x="0" y="228390"/>
          <a:ext cx="4555782" cy="7371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3579" tIns="270764" rIns="353579" bIns="92456" numCol="1" spcCol="1270" anchor="t" anchorCtr="0">
          <a:noAutofit/>
        </a:bodyPr>
        <a:lstStyle/>
        <a:p>
          <a:pPr marL="114300" lvl="1" indent="-114300" algn="l" defTabSz="577850">
            <a:lnSpc>
              <a:spcPct val="90000"/>
            </a:lnSpc>
            <a:spcBef>
              <a:spcPct val="0"/>
            </a:spcBef>
            <a:spcAft>
              <a:spcPct val="15000"/>
            </a:spcAft>
            <a:buChar char="•"/>
          </a:pPr>
          <a:r>
            <a:rPr lang="en-IN" sz="1300" i="0" kern="1200"/>
            <a:t>Artificial Intelligence (AI) Ethics Principles Framework</a:t>
          </a:r>
          <a:endParaRPr lang="en-IN" sz="1300" kern="1200"/>
        </a:p>
      </dsp:txBody>
      <dsp:txXfrm>
        <a:off x="0" y="228390"/>
        <a:ext cx="4555782" cy="737100"/>
      </dsp:txXfrm>
    </dsp:sp>
    <dsp:sp modelId="{8DAA6DD7-37A8-4A8B-B819-00A93B23F873}">
      <dsp:nvSpPr>
        <dsp:cNvPr id="0" name=""/>
        <dsp:cNvSpPr/>
      </dsp:nvSpPr>
      <dsp:spPr>
        <a:xfrm>
          <a:off x="227789" y="36510"/>
          <a:ext cx="3189047" cy="3837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538" tIns="0" rIns="120538" bIns="0" numCol="1" spcCol="1270" anchor="ctr" anchorCtr="0">
          <a:noAutofit/>
        </a:bodyPr>
        <a:lstStyle/>
        <a:p>
          <a:pPr marL="0" lvl="0" indent="0" algn="l" defTabSz="577850">
            <a:lnSpc>
              <a:spcPct val="90000"/>
            </a:lnSpc>
            <a:spcBef>
              <a:spcPct val="0"/>
            </a:spcBef>
            <a:spcAft>
              <a:spcPct val="35000"/>
            </a:spcAft>
            <a:buNone/>
          </a:pPr>
          <a:r>
            <a:rPr lang="en-IN" sz="1300" i="0" kern="1200"/>
            <a:t>Australia</a:t>
          </a:r>
          <a:endParaRPr lang="en-IN" sz="1300" kern="1200"/>
        </a:p>
      </dsp:txBody>
      <dsp:txXfrm>
        <a:off x="246523" y="55244"/>
        <a:ext cx="3151579" cy="346292"/>
      </dsp:txXfrm>
    </dsp:sp>
    <dsp:sp modelId="{6522922F-84EB-4787-A844-3EB43D6934C1}">
      <dsp:nvSpPr>
        <dsp:cNvPr id="0" name=""/>
        <dsp:cNvSpPr/>
      </dsp:nvSpPr>
      <dsp:spPr>
        <a:xfrm>
          <a:off x="0" y="1227570"/>
          <a:ext cx="4555782" cy="552825"/>
        </a:xfrm>
        <a:prstGeom prst="rect">
          <a:avLst/>
        </a:prstGeom>
        <a:solidFill>
          <a:schemeClr val="lt1">
            <a:alpha val="90000"/>
            <a:hueOff val="0"/>
            <a:satOff val="0"/>
            <a:lumOff val="0"/>
            <a:alphaOff val="0"/>
          </a:schemeClr>
        </a:solidFill>
        <a:ln w="19050" cap="flat" cmpd="sng" algn="ctr">
          <a:solidFill>
            <a:schemeClr val="accent5">
              <a:hueOff val="157490"/>
              <a:satOff val="8458"/>
              <a:lumOff val="-30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3579" tIns="270764" rIns="353579" bIns="92456" numCol="1" spcCol="1270" anchor="t" anchorCtr="0">
          <a:noAutofit/>
        </a:bodyPr>
        <a:lstStyle/>
        <a:p>
          <a:pPr marL="114300" lvl="1" indent="-114300" algn="l" defTabSz="577850">
            <a:lnSpc>
              <a:spcPct val="90000"/>
            </a:lnSpc>
            <a:spcBef>
              <a:spcPct val="0"/>
            </a:spcBef>
            <a:spcAft>
              <a:spcPct val="15000"/>
            </a:spcAft>
            <a:buChar char="•"/>
          </a:pPr>
          <a:r>
            <a:rPr lang="en-IN" sz="1300" i="0" kern="1200"/>
            <a:t>The Artifi</a:t>
          </a:r>
          <a:r>
            <a:rPr lang="en-IN" sz="1300" b="0" i="0" kern="1200"/>
            <a:t>cial Intelligence and Data Act (AIDA)</a:t>
          </a:r>
          <a:endParaRPr lang="en-IN" sz="1300" kern="1200"/>
        </a:p>
      </dsp:txBody>
      <dsp:txXfrm>
        <a:off x="0" y="1227570"/>
        <a:ext cx="4555782" cy="552825"/>
      </dsp:txXfrm>
    </dsp:sp>
    <dsp:sp modelId="{0B0F10F1-493E-47F7-924A-C905C4103BCD}">
      <dsp:nvSpPr>
        <dsp:cNvPr id="0" name=""/>
        <dsp:cNvSpPr/>
      </dsp:nvSpPr>
      <dsp:spPr>
        <a:xfrm>
          <a:off x="227789" y="1035690"/>
          <a:ext cx="3189047" cy="383760"/>
        </a:xfrm>
        <a:prstGeom prst="roundRect">
          <a:avLst/>
        </a:prstGeom>
        <a:solidFill>
          <a:schemeClr val="accent5">
            <a:hueOff val="157490"/>
            <a:satOff val="8458"/>
            <a:lumOff val="-305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538" tIns="0" rIns="120538" bIns="0" numCol="1" spcCol="1270" anchor="ctr" anchorCtr="0">
          <a:noAutofit/>
        </a:bodyPr>
        <a:lstStyle/>
        <a:p>
          <a:pPr marL="0" lvl="0" indent="0" algn="l" defTabSz="577850">
            <a:lnSpc>
              <a:spcPct val="90000"/>
            </a:lnSpc>
            <a:spcBef>
              <a:spcPct val="0"/>
            </a:spcBef>
            <a:spcAft>
              <a:spcPct val="35000"/>
            </a:spcAft>
            <a:buNone/>
          </a:pPr>
          <a:r>
            <a:rPr lang="en-US" sz="1300" i="0" kern="1200"/>
            <a:t>Canada </a:t>
          </a:r>
          <a:endParaRPr lang="en-IN" sz="1300" kern="1200"/>
        </a:p>
      </dsp:txBody>
      <dsp:txXfrm>
        <a:off x="246523" y="1054424"/>
        <a:ext cx="3151579" cy="346292"/>
      </dsp:txXfrm>
    </dsp:sp>
    <dsp:sp modelId="{4009443B-0F1F-4B2B-B3D8-C5748C9FFB31}">
      <dsp:nvSpPr>
        <dsp:cNvPr id="0" name=""/>
        <dsp:cNvSpPr/>
      </dsp:nvSpPr>
      <dsp:spPr>
        <a:xfrm>
          <a:off x="0" y="2042475"/>
          <a:ext cx="4555782" cy="737100"/>
        </a:xfrm>
        <a:prstGeom prst="rect">
          <a:avLst/>
        </a:prstGeom>
        <a:solidFill>
          <a:schemeClr val="lt1">
            <a:alpha val="90000"/>
            <a:hueOff val="0"/>
            <a:satOff val="0"/>
            <a:lumOff val="0"/>
            <a:alphaOff val="0"/>
          </a:schemeClr>
        </a:solidFill>
        <a:ln w="19050" cap="flat" cmpd="sng" algn="ctr">
          <a:solidFill>
            <a:schemeClr val="accent5">
              <a:hueOff val="314980"/>
              <a:satOff val="16915"/>
              <a:lumOff val="-61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3579" tIns="270764" rIns="353579"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cap="none" spc="0" dirty="0">
              <a:solidFill>
                <a:schemeClr val="tx1"/>
              </a:solidFill>
            </a:rPr>
            <a:t>New Generation Artificial Intelligence Development Plan’ (2017)</a:t>
          </a:r>
          <a:endParaRPr lang="en-IN" sz="1300" kern="1200" dirty="0"/>
        </a:p>
      </dsp:txBody>
      <dsp:txXfrm>
        <a:off x="0" y="2042475"/>
        <a:ext cx="4555782" cy="737100"/>
      </dsp:txXfrm>
    </dsp:sp>
    <dsp:sp modelId="{0C8961B0-C7AC-4C89-A831-EC64A91FF50E}">
      <dsp:nvSpPr>
        <dsp:cNvPr id="0" name=""/>
        <dsp:cNvSpPr/>
      </dsp:nvSpPr>
      <dsp:spPr>
        <a:xfrm>
          <a:off x="227789" y="1850595"/>
          <a:ext cx="3189047" cy="383760"/>
        </a:xfrm>
        <a:prstGeom prst="roundRect">
          <a:avLst/>
        </a:prstGeom>
        <a:solidFill>
          <a:schemeClr val="accent5">
            <a:hueOff val="314980"/>
            <a:satOff val="16915"/>
            <a:lumOff val="-611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538" tIns="0" rIns="120538" bIns="0" numCol="1" spcCol="1270" anchor="ctr" anchorCtr="0">
          <a:noAutofit/>
        </a:bodyPr>
        <a:lstStyle/>
        <a:p>
          <a:pPr marL="0" lvl="0" indent="0" algn="l" defTabSz="577850">
            <a:lnSpc>
              <a:spcPct val="90000"/>
            </a:lnSpc>
            <a:spcBef>
              <a:spcPct val="0"/>
            </a:spcBef>
            <a:spcAft>
              <a:spcPct val="35000"/>
            </a:spcAft>
            <a:buNone/>
          </a:pPr>
          <a:r>
            <a:rPr lang="en-US" sz="1300" b="0" i="0" kern="1200" dirty="0"/>
            <a:t>China</a:t>
          </a:r>
          <a:endParaRPr lang="en-IN" sz="1300" kern="1200" dirty="0"/>
        </a:p>
      </dsp:txBody>
      <dsp:txXfrm>
        <a:off x="246523" y="1869329"/>
        <a:ext cx="3151579" cy="346292"/>
      </dsp:txXfrm>
    </dsp:sp>
    <dsp:sp modelId="{67FD88B4-E094-46BD-B397-A301E1B2E5EF}">
      <dsp:nvSpPr>
        <dsp:cNvPr id="0" name=""/>
        <dsp:cNvSpPr/>
      </dsp:nvSpPr>
      <dsp:spPr>
        <a:xfrm>
          <a:off x="0" y="3041655"/>
          <a:ext cx="4555782" cy="552825"/>
        </a:xfrm>
        <a:prstGeom prst="rect">
          <a:avLst/>
        </a:prstGeom>
        <a:solidFill>
          <a:schemeClr val="lt1">
            <a:alpha val="90000"/>
            <a:hueOff val="0"/>
            <a:satOff val="0"/>
            <a:lumOff val="0"/>
            <a:alphaOff val="0"/>
          </a:schemeClr>
        </a:solidFill>
        <a:ln w="19050" cap="flat" cmpd="sng" algn="ctr">
          <a:solidFill>
            <a:schemeClr val="accent5">
              <a:hueOff val="472470"/>
              <a:satOff val="25373"/>
              <a:lumOff val="-91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3579" tIns="270764" rIns="353579" bIns="92456" numCol="1" spcCol="1270" anchor="t" anchorCtr="0">
          <a:noAutofit/>
        </a:bodyPr>
        <a:lstStyle/>
        <a:p>
          <a:pPr marL="114300" lvl="1" indent="-114300" algn="l" defTabSz="577850">
            <a:lnSpc>
              <a:spcPct val="90000"/>
            </a:lnSpc>
            <a:spcBef>
              <a:spcPct val="0"/>
            </a:spcBef>
            <a:spcAft>
              <a:spcPct val="15000"/>
            </a:spcAft>
            <a:buChar char="•"/>
          </a:pPr>
          <a:r>
            <a:rPr lang="en-IN" sz="1300" kern="1200" cap="none" spc="0" dirty="0">
              <a:solidFill>
                <a:schemeClr val="tx1"/>
              </a:solidFill>
              <a:effectLst/>
            </a:rPr>
            <a:t>EU AI Act,2024</a:t>
          </a:r>
          <a:endParaRPr lang="en-IN" sz="1300" kern="1200" dirty="0"/>
        </a:p>
      </dsp:txBody>
      <dsp:txXfrm>
        <a:off x="0" y="3041655"/>
        <a:ext cx="4555782" cy="552825"/>
      </dsp:txXfrm>
    </dsp:sp>
    <dsp:sp modelId="{82537C6E-F37B-4729-B1CD-A9DF172DCC83}">
      <dsp:nvSpPr>
        <dsp:cNvPr id="0" name=""/>
        <dsp:cNvSpPr/>
      </dsp:nvSpPr>
      <dsp:spPr>
        <a:xfrm>
          <a:off x="227789" y="2849775"/>
          <a:ext cx="3189047" cy="383760"/>
        </a:xfrm>
        <a:prstGeom prst="roundRect">
          <a:avLst/>
        </a:prstGeom>
        <a:solidFill>
          <a:schemeClr val="accent5">
            <a:hueOff val="472470"/>
            <a:satOff val="25373"/>
            <a:lumOff val="-917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538" tIns="0" rIns="120538" bIns="0" numCol="1" spcCol="1270" anchor="ctr" anchorCtr="0">
          <a:noAutofit/>
        </a:bodyPr>
        <a:lstStyle/>
        <a:p>
          <a:pPr marL="0" lvl="0" indent="0" algn="l" defTabSz="577850">
            <a:lnSpc>
              <a:spcPct val="90000"/>
            </a:lnSpc>
            <a:spcBef>
              <a:spcPct val="0"/>
            </a:spcBef>
            <a:spcAft>
              <a:spcPct val="35000"/>
            </a:spcAft>
            <a:buNone/>
          </a:pPr>
          <a:r>
            <a:rPr lang="en-US" sz="1300" kern="1200" dirty="0"/>
            <a:t>European Union</a:t>
          </a:r>
          <a:endParaRPr lang="en-IN" sz="1300" kern="1200" dirty="0"/>
        </a:p>
      </dsp:txBody>
      <dsp:txXfrm>
        <a:off x="246523" y="2868509"/>
        <a:ext cx="3151579" cy="346292"/>
      </dsp:txXfrm>
    </dsp:sp>
    <dsp:sp modelId="{751EB1EA-69EA-4DB8-8CE2-8C478C2ADEAA}">
      <dsp:nvSpPr>
        <dsp:cNvPr id="0" name=""/>
        <dsp:cNvSpPr/>
      </dsp:nvSpPr>
      <dsp:spPr>
        <a:xfrm>
          <a:off x="0" y="3856560"/>
          <a:ext cx="4555782" cy="552825"/>
        </a:xfrm>
        <a:prstGeom prst="rect">
          <a:avLst/>
        </a:prstGeom>
        <a:solidFill>
          <a:schemeClr val="lt1">
            <a:alpha val="90000"/>
            <a:hueOff val="0"/>
            <a:satOff val="0"/>
            <a:lumOff val="0"/>
            <a:alphaOff val="0"/>
          </a:schemeClr>
        </a:solidFill>
        <a:ln w="19050" cap="flat" cmpd="sng" algn="ctr">
          <a:solidFill>
            <a:schemeClr val="accent5">
              <a:hueOff val="629960"/>
              <a:satOff val="33830"/>
              <a:lumOff val="-122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3579" tIns="270764" rIns="353579" bIns="92456" numCol="1" spcCol="1270" anchor="t" anchorCtr="0">
          <a:noAutofit/>
        </a:bodyPr>
        <a:lstStyle/>
        <a:p>
          <a:pPr marL="114300" lvl="1" indent="-114300" algn="l" defTabSz="577850">
            <a:lnSpc>
              <a:spcPct val="90000"/>
            </a:lnSpc>
            <a:spcBef>
              <a:spcPct val="0"/>
            </a:spcBef>
            <a:spcAft>
              <a:spcPct val="15000"/>
            </a:spcAft>
            <a:buChar char="•"/>
          </a:pPr>
          <a:r>
            <a:rPr lang="en-IN" sz="1300" kern="1200" cap="none" spc="0" dirty="0">
              <a:solidFill>
                <a:schemeClr val="tx1"/>
              </a:solidFill>
              <a:effectLst/>
            </a:rPr>
            <a:t>National Strategy for AI</a:t>
          </a:r>
          <a:endParaRPr lang="en-IN" sz="1300" kern="1200" dirty="0"/>
        </a:p>
      </dsp:txBody>
      <dsp:txXfrm>
        <a:off x="0" y="3856560"/>
        <a:ext cx="4555782" cy="552825"/>
      </dsp:txXfrm>
    </dsp:sp>
    <dsp:sp modelId="{0AA84B38-F3B1-43A2-B039-F041CEAB665F}">
      <dsp:nvSpPr>
        <dsp:cNvPr id="0" name=""/>
        <dsp:cNvSpPr/>
      </dsp:nvSpPr>
      <dsp:spPr>
        <a:xfrm>
          <a:off x="227789" y="3664680"/>
          <a:ext cx="3189047" cy="383760"/>
        </a:xfrm>
        <a:prstGeom prst="roundRect">
          <a:avLst/>
        </a:prstGeom>
        <a:solidFill>
          <a:schemeClr val="accent5">
            <a:hueOff val="629960"/>
            <a:satOff val="33830"/>
            <a:lumOff val="-122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538" tIns="0" rIns="120538" bIns="0" numCol="1" spcCol="1270" anchor="ctr" anchorCtr="0">
          <a:noAutofit/>
        </a:bodyPr>
        <a:lstStyle/>
        <a:p>
          <a:pPr marL="0" lvl="0" indent="0" algn="l" defTabSz="577850">
            <a:lnSpc>
              <a:spcPct val="90000"/>
            </a:lnSpc>
            <a:spcBef>
              <a:spcPct val="0"/>
            </a:spcBef>
            <a:spcAft>
              <a:spcPct val="35000"/>
            </a:spcAft>
            <a:buNone/>
          </a:pPr>
          <a:r>
            <a:rPr lang="en-US" sz="1300" b="0" i="0" kern="1200" dirty="0"/>
            <a:t>India </a:t>
          </a:r>
          <a:endParaRPr lang="en-IN" sz="1300" kern="1200" dirty="0"/>
        </a:p>
      </dsp:txBody>
      <dsp:txXfrm>
        <a:off x="246523" y="3683414"/>
        <a:ext cx="3151579" cy="346292"/>
      </dsp:txXfrm>
    </dsp:sp>
    <dsp:sp modelId="{0CA9EAEF-0EB6-41ED-8DFC-7F31C1E7C821}">
      <dsp:nvSpPr>
        <dsp:cNvPr id="0" name=""/>
        <dsp:cNvSpPr/>
      </dsp:nvSpPr>
      <dsp:spPr>
        <a:xfrm>
          <a:off x="0" y="4671465"/>
          <a:ext cx="4555782" cy="737100"/>
        </a:xfrm>
        <a:prstGeom prst="rect">
          <a:avLst/>
        </a:prstGeom>
        <a:solidFill>
          <a:schemeClr val="lt1">
            <a:alpha val="90000"/>
            <a:hueOff val="0"/>
            <a:satOff val="0"/>
            <a:lumOff val="0"/>
            <a:alphaOff val="0"/>
          </a:schemeClr>
        </a:solidFill>
        <a:ln w="19050" cap="flat" cmpd="sng" algn="ctr">
          <a:solidFill>
            <a:schemeClr val="accent5">
              <a:hueOff val="787450"/>
              <a:satOff val="42288"/>
              <a:lumOff val="-152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3579" tIns="270764" rIns="353579" bIns="92456" numCol="1" spcCol="1270" anchor="t" anchorCtr="0">
          <a:noAutofit/>
        </a:bodyPr>
        <a:lstStyle/>
        <a:p>
          <a:pPr marL="114300" lvl="1" indent="-114300" algn="l" defTabSz="577850">
            <a:lnSpc>
              <a:spcPct val="90000"/>
            </a:lnSpc>
            <a:spcBef>
              <a:spcPct val="0"/>
            </a:spcBef>
            <a:spcAft>
              <a:spcPct val="15000"/>
            </a:spcAft>
            <a:buChar char="•"/>
          </a:pPr>
          <a:r>
            <a:rPr lang="en-IN" sz="1300" kern="1200" cap="none" spc="0" dirty="0">
              <a:solidFill>
                <a:schemeClr val="tx1"/>
              </a:solidFill>
              <a:effectLst/>
            </a:rPr>
            <a:t>Executive Order on the Safe, Secure, and Trustworthy Development and Use of AI</a:t>
          </a:r>
          <a:endParaRPr lang="en-IN" sz="1300" kern="1200" dirty="0"/>
        </a:p>
      </dsp:txBody>
      <dsp:txXfrm>
        <a:off x="0" y="4671465"/>
        <a:ext cx="4555782" cy="737100"/>
      </dsp:txXfrm>
    </dsp:sp>
    <dsp:sp modelId="{D78FD973-F121-4E82-8BD6-C09EE419319C}">
      <dsp:nvSpPr>
        <dsp:cNvPr id="0" name=""/>
        <dsp:cNvSpPr/>
      </dsp:nvSpPr>
      <dsp:spPr>
        <a:xfrm>
          <a:off x="227789" y="4479585"/>
          <a:ext cx="3189047" cy="383760"/>
        </a:xfrm>
        <a:prstGeom prst="roundRect">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538" tIns="0" rIns="120538" bIns="0" numCol="1" spcCol="1270" anchor="ctr" anchorCtr="0">
          <a:noAutofit/>
        </a:bodyPr>
        <a:lstStyle/>
        <a:p>
          <a:pPr marL="0" lvl="0" indent="0" algn="l" defTabSz="577850">
            <a:lnSpc>
              <a:spcPct val="90000"/>
            </a:lnSpc>
            <a:spcBef>
              <a:spcPct val="0"/>
            </a:spcBef>
            <a:spcAft>
              <a:spcPct val="35000"/>
            </a:spcAft>
            <a:buNone/>
          </a:pPr>
          <a:r>
            <a:rPr lang="en-US" sz="1300" kern="1200" dirty="0"/>
            <a:t>USA</a:t>
          </a:r>
          <a:endParaRPr lang="en-IN" sz="1300" kern="1200" dirty="0"/>
        </a:p>
      </dsp:txBody>
      <dsp:txXfrm>
        <a:off x="246523" y="4498319"/>
        <a:ext cx="3151579" cy="346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5988A-AC41-4C7C-AC18-D9091BA1DE6A}">
      <dsp:nvSpPr>
        <dsp:cNvPr id="0" name=""/>
        <dsp:cNvSpPr/>
      </dsp:nvSpPr>
      <dsp:spPr>
        <a:xfrm>
          <a:off x="3446936" y="681711"/>
          <a:ext cx="524287" cy="91440"/>
        </a:xfrm>
        <a:custGeom>
          <a:avLst/>
          <a:gdLst/>
          <a:ahLst/>
          <a:cxnLst/>
          <a:rect l="0" t="0" r="0" b="0"/>
          <a:pathLst>
            <a:path>
              <a:moveTo>
                <a:pt x="0" y="45720"/>
              </a:moveTo>
              <a:lnTo>
                <a:pt x="524287"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695207" y="724657"/>
        <a:ext cx="27744" cy="5548"/>
      </dsp:txXfrm>
    </dsp:sp>
    <dsp:sp modelId="{B06E55E3-3963-42DD-B002-0D4D54D8CFF2}">
      <dsp:nvSpPr>
        <dsp:cNvPr id="0" name=""/>
        <dsp:cNvSpPr/>
      </dsp:nvSpPr>
      <dsp:spPr>
        <a:xfrm>
          <a:off x="1036180" y="3664"/>
          <a:ext cx="2412555" cy="144753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217" tIns="124090" rIns="118217" bIns="124090" numCol="1" spcCol="1270" anchor="t" anchorCtr="0">
          <a:noAutofit/>
        </a:bodyPr>
        <a:lstStyle/>
        <a:p>
          <a:pPr marL="0" lvl="0" indent="0" algn="l" defTabSz="755650">
            <a:lnSpc>
              <a:spcPct val="90000"/>
            </a:lnSpc>
            <a:spcBef>
              <a:spcPct val="0"/>
            </a:spcBef>
            <a:spcAft>
              <a:spcPct val="35000"/>
            </a:spcAft>
            <a:buNone/>
          </a:pPr>
          <a:r>
            <a:rPr lang="en-IN" sz="1700" kern="1200"/>
            <a:t>AI General terms</a:t>
          </a:r>
        </a:p>
        <a:p>
          <a:pPr marL="114300" lvl="1" indent="-114300" algn="l" defTabSz="577850">
            <a:lnSpc>
              <a:spcPct val="90000"/>
            </a:lnSpc>
            <a:spcBef>
              <a:spcPct val="0"/>
            </a:spcBef>
            <a:spcAft>
              <a:spcPct val="15000"/>
            </a:spcAft>
            <a:buChar char="•"/>
          </a:pPr>
          <a:r>
            <a:rPr lang="en-IN" sz="1300" kern="1200"/>
            <a:t>AI</a:t>
          </a:r>
        </a:p>
        <a:p>
          <a:pPr marL="114300" lvl="1" indent="-114300" algn="l" defTabSz="577850">
            <a:lnSpc>
              <a:spcPct val="90000"/>
            </a:lnSpc>
            <a:spcBef>
              <a:spcPct val="0"/>
            </a:spcBef>
            <a:spcAft>
              <a:spcPct val="15000"/>
            </a:spcAft>
            <a:buChar char="•"/>
          </a:pPr>
          <a:r>
            <a:rPr lang="en-IN" sz="1300" kern="1200"/>
            <a:t>AI agent</a:t>
          </a:r>
        </a:p>
        <a:p>
          <a:pPr marL="114300" lvl="1" indent="-114300" algn="l" defTabSz="577850">
            <a:lnSpc>
              <a:spcPct val="90000"/>
            </a:lnSpc>
            <a:spcBef>
              <a:spcPct val="0"/>
            </a:spcBef>
            <a:spcAft>
              <a:spcPct val="15000"/>
            </a:spcAft>
            <a:buChar char="•"/>
          </a:pPr>
          <a:r>
            <a:rPr lang="en-IN" sz="1300" kern="1200"/>
            <a:t>AI component</a:t>
          </a:r>
        </a:p>
        <a:p>
          <a:pPr marL="114300" lvl="1" indent="-114300" algn="l" defTabSz="577850">
            <a:lnSpc>
              <a:spcPct val="90000"/>
            </a:lnSpc>
            <a:spcBef>
              <a:spcPct val="0"/>
            </a:spcBef>
            <a:spcAft>
              <a:spcPct val="15000"/>
            </a:spcAft>
            <a:buChar char="•"/>
          </a:pPr>
          <a:r>
            <a:rPr lang="en-IN" sz="1300" kern="1200"/>
            <a:t>AI system</a:t>
          </a:r>
        </a:p>
      </dsp:txBody>
      <dsp:txXfrm>
        <a:off x="1036180" y="3664"/>
        <a:ext cx="2412555" cy="1447533"/>
      </dsp:txXfrm>
    </dsp:sp>
    <dsp:sp modelId="{02846FC8-37CF-46DA-9F4F-FA8C792D57AF}">
      <dsp:nvSpPr>
        <dsp:cNvPr id="0" name=""/>
        <dsp:cNvSpPr/>
      </dsp:nvSpPr>
      <dsp:spPr>
        <a:xfrm>
          <a:off x="2242458" y="1449398"/>
          <a:ext cx="2967443" cy="524287"/>
        </a:xfrm>
        <a:custGeom>
          <a:avLst/>
          <a:gdLst/>
          <a:ahLst/>
          <a:cxnLst/>
          <a:rect l="0" t="0" r="0" b="0"/>
          <a:pathLst>
            <a:path>
              <a:moveTo>
                <a:pt x="2967443" y="0"/>
              </a:moveTo>
              <a:lnTo>
                <a:pt x="2967443" y="279243"/>
              </a:lnTo>
              <a:lnTo>
                <a:pt x="0" y="279243"/>
              </a:lnTo>
              <a:lnTo>
                <a:pt x="0" y="524287"/>
              </a:lnTo>
            </a:path>
          </a:pathLst>
        </a:custGeom>
        <a:noFill/>
        <a:ln w="12700" cap="flat" cmpd="sng" algn="ctr">
          <a:solidFill>
            <a:schemeClr val="accent5">
              <a:hueOff val="196862"/>
              <a:satOff val="10572"/>
              <a:lumOff val="-382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650708" y="1708767"/>
        <a:ext cx="150943" cy="5548"/>
      </dsp:txXfrm>
    </dsp:sp>
    <dsp:sp modelId="{C0CE287B-CAAD-4379-9135-3890D09361EF}">
      <dsp:nvSpPr>
        <dsp:cNvPr id="0" name=""/>
        <dsp:cNvSpPr/>
      </dsp:nvSpPr>
      <dsp:spPr>
        <a:xfrm>
          <a:off x="4003623" y="3664"/>
          <a:ext cx="2412555" cy="1447533"/>
        </a:xfrm>
        <a:prstGeom prst="rect">
          <a:avLst/>
        </a:prstGeom>
        <a:solidFill>
          <a:schemeClr val="accent5">
            <a:hueOff val="157490"/>
            <a:satOff val="8458"/>
            <a:lumOff val="-305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217" tIns="124090" rIns="118217" bIns="124090" numCol="1" spcCol="1270" anchor="t" anchorCtr="0">
          <a:noAutofit/>
        </a:bodyPr>
        <a:lstStyle/>
        <a:p>
          <a:pPr marL="0" lvl="0" indent="0" algn="l" defTabSz="755650">
            <a:lnSpc>
              <a:spcPct val="90000"/>
            </a:lnSpc>
            <a:spcBef>
              <a:spcPct val="0"/>
            </a:spcBef>
            <a:spcAft>
              <a:spcPct val="35000"/>
            </a:spcAft>
            <a:buNone/>
          </a:pPr>
          <a:r>
            <a:rPr lang="en-IN" sz="1700" kern="1200"/>
            <a:t>Data</a:t>
          </a:r>
        </a:p>
        <a:p>
          <a:pPr marL="114300" lvl="1" indent="-114300" algn="l" defTabSz="577850">
            <a:lnSpc>
              <a:spcPct val="90000"/>
            </a:lnSpc>
            <a:spcBef>
              <a:spcPct val="0"/>
            </a:spcBef>
            <a:spcAft>
              <a:spcPct val="15000"/>
            </a:spcAft>
            <a:buChar char="•"/>
          </a:pPr>
          <a:r>
            <a:rPr lang="en-IN" sz="1300" kern="1200"/>
            <a:t>data annotation</a:t>
          </a:r>
        </a:p>
        <a:p>
          <a:pPr marL="114300" lvl="1" indent="-114300" algn="l" defTabSz="577850">
            <a:lnSpc>
              <a:spcPct val="90000"/>
            </a:lnSpc>
            <a:spcBef>
              <a:spcPct val="0"/>
            </a:spcBef>
            <a:spcAft>
              <a:spcPct val="15000"/>
            </a:spcAft>
            <a:buChar char="•"/>
          </a:pPr>
          <a:r>
            <a:rPr lang="en-IN" sz="1300" kern="1200"/>
            <a:t>data augmentation</a:t>
          </a:r>
        </a:p>
        <a:p>
          <a:pPr marL="114300" lvl="1" indent="-114300" algn="l" defTabSz="577850">
            <a:lnSpc>
              <a:spcPct val="90000"/>
            </a:lnSpc>
            <a:spcBef>
              <a:spcPct val="0"/>
            </a:spcBef>
            <a:spcAft>
              <a:spcPct val="15000"/>
            </a:spcAft>
            <a:buChar char="•"/>
          </a:pPr>
          <a:r>
            <a:rPr lang="en-IN" sz="1300" kern="1200"/>
            <a:t>data sampling</a:t>
          </a:r>
        </a:p>
        <a:p>
          <a:pPr marL="114300" lvl="1" indent="-114300" algn="l" defTabSz="577850">
            <a:lnSpc>
              <a:spcPct val="90000"/>
            </a:lnSpc>
            <a:spcBef>
              <a:spcPct val="0"/>
            </a:spcBef>
            <a:spcAft>
              <a:spcPct val="15000"/>
            </a:spcAft>
            <a:buChar char="•"/>
          </a:pPr>
          <a:r>
            <a:rPr lang="en-IN" sz="1300" kern="1200"/>
            <a:t>PII</a:t>
          </a:r>
        </a:p>
      </dsp:txBody>
      <dsp:txXfrm>
        <a:off x="4003623" y="3664"/>
        <a:ext cx="2412555" cy="1447533"/>
      </dsp:txXfrm>
    </dsp:sp>
    <dsp:sp modelId="{6FE72839-4D8D-4295-84FC-4763884B56A3}">
      <dsp:nvSpPr>
        <dsp:cNvPr id="0" name=""/>
        <dsp:cNvSpPr/>
      </dsp:nvSpPr>
      <dsp:spPr>
        <a:xfrm>
          <a:off x="3446936" y="2684133"/>
          <a:ext cx="524287" cy="91440"/>
        </a:xfrm>
        <a:custGeom>
          <a:avLst/>
          <a:gdLst/>
          <a:ahLst/>
          <a:cxnLst/>
          <a:rect l="0" t="0" r="0" b="0"/>
          <a:pathLst>
            <a:path>
              <a:moveTo>
                <a:pt x="0" y="45720"/>
              </a:moveTo>
              <a:lnTo>
                <a:pt x="524287" y="45720"/>
              </a:lnTo>
            </a:path>
          </a:pathLst>
        </a:custGeom>
        <a:noFill/>
        <a:ln w="12700" cap="flat" cmpd="sng" algn="ctr">
          <a:solidFill>
            <a:schemeClr val="accent5">
              <a:hueOff val="393725"/>
              <a:satOff val="21144"/>
              <a:lumOff val="-764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695207" y="2727078"/>
        <a:ext cx="27744" cy="5548"/>
      </dsp:txXfrm>
    </dsp:sp>
    <dsp:sp modelId="{4A7B851A-AA64-42DF-9141-4CDC16E4FB13}">
      <dsp:nvSpPr>
        <dsp:cNvPr id="0" name=""/>
        <dsp:cNvSpPr/>
      </dsp:nvSpPr>
      <dsp:spPr>
        <a:xfrm>
          <a:off x="1036180" y="2006086"/>
          <a:ext cx="2412555" cy="1447533"/>
        </a:xfrm>
        <a:prstGeom prst="rect">
          <a:avLst/>
        </a:prstGeom>
        <a:solidFill>
          <a:schemeClr val="accent5">
            <a:hueOff val="314980"/>
            <a:satOff val="16915"/>
            <a:lumOff val="-611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217" tIns="124090" rIns="118217" bIns="124090" numCol="1" spcCol="1270" anchor="t" anchorCtr="0">
          <a:noAutofit/>
        </a:bodyPr>
        <a:lstStyle/>
        <a:p>
          <a:pPr marL="0" lvl="0" indent="0" algn="l" defTabSz="755650">
            <a:lnSpc>
              <a:spcPct val="90000"/>
            </a:lnSpc>
            <a:spcBef>
              <a:spcPct val="0"/>
            </a:spcBef>
            <a:spcAft>
              <a:spcPct val="35000"/>
            </a:spcAft>
            <a:buNone/>
          </a:pPr>
          <a:r>
            <a:rPr lang="en-IN" sz="1700" kern="1200"/>
            <a:t>machine learning</a:t>
          </a:r>
        </a:p>
        <a:p>
          <a:pPr marL="114300" lvl="1" indent="-114300" algn="l" defTabSz="577850">
            <a:lnSpc>
              <a:spcPct val="90000"/>
            </a:lnSpc>
            <a:spcBef>
              <a:spcPct val="0"/>
            </a:spcBef>
            <a:spcAft>
              <a:spcPct val="15000"/>
            </a:spcAft>
            <a:buChar char="•"/>
          </a:pPr>
          <a:r>
            <a:rPr lang="en-IN" sz="1300" kern="1200"/>
            <a:t>ML</a:t>
          </a:r>
        </a:p>
        <a:p>
          <a:pPr marL="114300" lvl="1" indent="-114300" algn="l" defTabSz="577850">
            <a:lnSpc>
              <a:spcPct val="90000"/>
            </a:lnSpc>
            <a:spcBef>
              <a:spcPct val="0"/>
            </a:spcBef>
            <a:spcAft>
              <a:spcPct val="15000"/>
            </a:spcAft>
            <a:buChar char="•"/>
          </a:pPr>
          <a:r>
            <a:rPr lang="en-IN" sz="1300" kern="1200"/>
            <a:t>ML algorithm</a:t>
          </a:r>
        </a:p>
        <a:p>
          <a:pPr marL="114300" lvl="1" indent="-114300" algn="l" defTabSz="577850">
            <a:lnSpc>
              <a:spcPct val="90000"/>
            </a:lnSpc>
            <a:spcBef>
              <a:spcPct val="0"/>
            </a:spcBef>
            <a:spcAft>
              <a:spcPct val="15000"/>
            </a:spcAft>
            <a:buChar char="•"/>
          </a:pPr>
          <a:r>
            <a:rPr lang="en-IN" sz="1300" kern="1200"/>
            <a:t>ML model</a:t>
          </a:r>
        </a:p>
      </dsp:txBody>
      <dsp:txXfrm>
        <a:off x="1036180" y="2006086"/>
        <a:ext cx="2412555" cy="1447533"/>
      </dsp:txXfrm>
    </dsp:sp>
    <dsp:sp modelId="{E54FF972-57FE-496E-A0DF-6EBFB8284229}">
      <dsp:nvSpPr>
        <dsp:cNvPr id="0" name=""/>
        <dsp:cNvSpPr/>
      </dsp:nvSpPr>
      <dsp:spPr>
        <a:xfrm>
          <a:off x="2242458" y="3451819"/>
          <a:ext cx="2967443" cy="524287"/>
        </a:xfrm>
        <a:custGeom>
          <a:avLst/>
          <a:gdLst/>
          <a:ahLst/>
          <a:cxnLst/>
          <a:rect l="0" t="0" r="0" b="0"/>
          <a:pathLst>
            <a:path>
              <a:moveTo>
                <a:pt x="2967443" y="0"/>
              </a:moveTo>
              <a:lnTo>
                <a:pt x="2967443" y="279243"/>
              </a:lnTo>
              <a:lnTo>
                <a:pt x="0" y="279243"/>
              </a:lnTo>
              <a:lnTo>
                <a:pt x="0" y="524287"/>
              </a:lnTo>
            </a:path>
          </a:pathLst>
        </a:custGeom>
        <a:noFill/>
        <a:ln w="12700" cap="flat" cmpd="sng" algn="ctr">
          <a:solidFill>
            <a:schemeClr val="accent5">
              <a:hueOff val="590587"/>
              <a:satOff val="31716"/>
              <a:lumOff val="-1147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650708" y="3711189"/>
        <a:ext cx="150943" cy="5548"/>
      </dsp:txXfrm>
    </dsp:sp>
    <dsp:sp modelId="{94DC2D54-3327-4994-BF46-5A26A26E862A}">
      <dsp:nvSpPr>
        <dsp:cNvPr id="0" name=""/>
        <dsp:cNvSpPr/>
      </dsp:nvSpPr>
      <dsp:spPr>
        <a:xfrm>
          <a:off x="4003623" y="2006086"/>
          <a:ext cx="2412555" cy="1447533"/>
        </a:xfrm>
        <a:prstGeom prst="rect">
          <a:avLst/>
        </a:prstGeom>
        <a:solidFill>
          <a:schemeClr val="accent5">
            <a:hueOff val="472470"/>
            <a:satOff val="25373"/>
            <a:lumOff val="-917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217" tIns="124090" rIns="118217" bIns="124090" numCol="1" spcCol="1270" anchor="t" anchorCtr="0">
          <a:noAutofit/>
        </a:bodyPr>
        <a:lstStyle/>
        <a:p>
          <a:pPr marL="0" lvl="0" indent="0" algn="l" defTabSz="755650">
            <a:lnSpc>
              <a:spcPct val="90000"/>
            </a:lnSpc>
            <a:spcBef>
              <a:spcPct val="0"/>
            </a:spcBef>
            <a:spcAft>
              <a:spcPct val="35000"/>
            </a:spcAft>
            <a:buNone/>
          </a:pPr>
          <a:r>
            <a:rPr lang="en-IN" sz="1700" kern="1200"/>
            <a:t>Neural Networks</a:t>
          </a:r>
        </a:p>
        <a:p>
          <a:pPr marL="114300" lvl="1" indent="-114300" algn="l" defTabSz="577850">
            <a:lnSpc>
              <a:spcPct val="90000"/>
            </a:lnSpc>
            <a:spcBef>
              <a:spcPct val="0"/>
            </a:spcBef>
            <a:spcAft>
              <a:spcPct val="15000"/>
            </a:spcAft>
            <a:buChar char="•"/>
          </a:pPr>
          <a:r>
            <a:rPr lang="en-IN" sz="1300" kern="1200"/>
            <a:t>Convolution</a:t>
          </a:r>
        </a:p>
        <a:p>
          <a:pPr marL="114300" lvl="1" indent="-114300" algn="l" defTabSz="577850">
            <a:lnSpc>
              <a:spcPct val="90000"/>
            </a:lnSpc>
            <a:spcBef>
              <a:spcPct val="0"/>
            </a:spcBef>
            <a:spcAft>
              <a:spcPct val="15000"/>
            </a:spcAft>
            <a:buChar char="•"/>
          </a:pPr>
          <a:r>
            <a:rPr lang="en-IN" sz="1300" kern="1200"/>
            <a:t>CNN</a:t>
          </a:r>
        </a:p>
        <a:p>
          <a:pPr marL="114300" lvl="1" indent="-114300" algn="l" defTabSz="577850">
            <a:lnSpc>
              <a:spcPct val="90000"/>
            </a:lnSpc>
            <a:spcBef>
              <a:spcPct val="0"/>
            </a:spcBef>
            <a:spcAft>
              <a:spcPct val="15000"/>
            </a:spcAft>
            <a:buChar char="•"/>
          </a:pPr>
          <a:r>
            <a:rPr lang="en-IN" sz="1300" kern="1200"/>
            <a:t>Deep learning</a:t>
          </a:r>
        </a:p>
      </dsp:txBody>
      <dsp:txXfrm>
        <a:off x="4003623" y="2006086"/>
        <a:ext cx="2412555" cy="1447533"/>
      </dsp:txXfrm>
    </dsp:sp>
    <dsp:sp modelId="{46043348-7E84-40A8-A6B4-FDA3D7FB68DE}">
      <dsp:nvSpPr>
        <dsp:cNvPr id="0" name=""/>
        <dsp:cNvSpPr/>
      </dsp:nvSpPr>
      <dsp:spPr>
        <a:xfrm>
          <a:off x="3446936" y="4686554"/>
          <a:ext cx="524287" cy="91440"/>
        </a:xfrm>
        <a:custGeom>
          <a:avLst/>
          <a:gdLst/>
          <a:ahLst/>
          <a:cxnLst/>
          <a:rect l="0" t="0" r="0" b="0"/>
          <a:pathLst>
            <a:path>
              <a:moveTo>
                <a:pt x="0" y="45720"/>
              </a:moveTo>
              <a:lnTo>
                <a:pt x="524287" y="45720"/>
              </a:lnTo>
            </a:path>
          </a:pathLst>
        </a:custGeom>
        <a:noFill/>
        <a:ln w="12700" cap="flat" cmpd="sng" algn="ctr">
          <a:solidFill>
            <a:schemeClr val="accent5">
              <a:hueOff val="787450"/>
              <a:satOff val="42288"/>
              <a:lumOff val="-1529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695207" y="4729500"/>
        <a:ext cx="27744" cy="5548"/>
      </dsp:txXfrm>
    </dsp:sp>
    <dsp:sp modelId="{B20595F6-EE93-4AA6-9826-6949E6925C7D}">
      <dsp:nvSpPr>
        <dsp:cNvPr id="0" name=""/>
        <dsp:cNvSpPr/>
      </dsp:nvSpPr>
      <dsp:spPr>
        <a:xfrm>
          <a:off x="1036180" y="4008507"/>
          <a:ext cx="2412555" cy="1447533"/>
        </a:xfrm>
        <a:prstGeom prst="rect">
          <a:avLst/>
        </a:prstGeom>
        <a:solidFill>
          <a:schemeClr val="accent5">
            <a:hueOff val="629960"/>
            <a:satOff val="33830"/>
            <a:lumOff val="-122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217" tIns="124090" rIns="118217" bIns="124090" numCol="1" spcCol="1270" anchor="ctr" anchorCtr="0">
          <a:noAutofit/>
        </a:bodyPr>
        <a:lstStyle/>
        <a:p>
          <a:pPr marL="0" lvl="0" indent="0" algn="ctr" defTabSz="755650">
            <a:lnSpc>
              <a:spcPct val="90000"/>
            </a:lnSpc>
            <a:spcBef>
              <a:spcPct val="0"/>
            </a:spcBef>
            <a:spcAft>
              <a:spcPct val="35000"/>
            </a:spcAft>
            <a:buNone/>
          </a:pPr>
          <a:r>
            <a:rPr lang="en-IN" sz="1700" kern="1200"/>
            <a:t>trustworthiness</a:t>
          </a:r>
        </a:p>
      </dsp:txBody>
      <dsp:txXfrm>
        <a:off x="1036180" y="4008507"/>
        <a:ext cx="2412555" cy="1447533"/>
      </dsp:txXfrm>
    </dsp:sp>
    <dsp:sp modelId="{3FA94260-854D-4878-A405-C6044BB8136D}">
      <dsp:nvSpPr>
        <dsp:cNvPr id="0" name=""/>
        <dsp:cNvSpPr/>
      </dsp:nvSpPr>
      <dsp:spPr>
        <a:xfrm>
          <a:off x="4003623" y="4008507"/>
          <a:ext cx="2412555" cy="1447533"/>
        </a:xfrm>
        <a:prstGeom prst="rect">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217" tIns="124090" rIns="118217" bIns="124090" numCol="1" spcCol="1270" anchor="t" anchorCtr="0">
          <a:noAutofit/>
        </a:bodyPr>
        <a:lstStyle/>
        <a:p>
          <a:pPr marL="0" lvl="0" indent="0" algn="l" defTabSz="755650">
            <a:lnSpc>
              <a:spcPct val="90000"/>
            </a:lnSpc>
            <a:spcBef>
              <a:spcPct val="0"/>
            </a:spcBef>
            <a:spcAft>
              <a:spcPct val="35000"/>
            </a:spcAft>
            <a:buNone/>
          </a:pPr>
          <a:r>
            <a:rPr lang="en-IN" sz="1700" kern="1200"/>
            <a:t>Bias</a:t>
          </a:r>
        </a:p>
        <a:p>
          <a:pPr marL="114300" lvl="1" indent="-114300" algn="l" defTabSz="577850">
            <a:lnSpc>
              <a:spcPct val="90000"/>
            </a:lnSpc>
            <a:spcBef>
              <a:spcPct val="0"/>
            </a:spcBef>
            <a:spcAft>
              <a:spcPct val="15000"/>
            </a:spcAft>
            <a:buChar char="•"/>
          </a:pPr>
          <a:r>
            <a:rPr lang="en-IN" sz="1300" kern="1200"/>
            <a:t>Explainability</a:t>
          </a:r>
        </a:p>
        <a:p>
          <a:pPr marL="114300" lvl="1" indent="-114300" algn="l" defTabSz="577850">
            <a:lnSpc>
              <a:spcPct val="90000"/>
            </a:lnSpc>
            <a:spcBef>
              <a:spcPct val="0"/>
            </a:spcBef>
            <a:spcAft>
              <a:spcPct val="15000"/>
            </a:spcAft>
            <a:buChar char="•"/>
          </a:pPr>
          <a:r>
            <a:rPr lang="en-IN" sz="1300" kern="1200"/>
            <a:t>Predictability</a:t>
          </a:r>
        </a:p>
        <a:p>
          <a:pPr marL="114300" lvl="1" indent="-114300" algn="l" defTabSz="577850">
            <a:lnSpc>
              <a:spcPct val="90000"/>
            </a:lnSpc>
            <a:spcBef>
              <a:spcPct val="0"/>
            </a:spcBef>
            <a:spcAft>
              <a:spcPct val="15000"/>
            </a:spcAft>
            <a:buChar char="•"/>
          </a:pPr>
          <a:r>
            <a:rPr lang="en-IN" sz="1300" kern="1200"/>
            <a:t>reliability</a:t>
          </a:r>
        </a:p>
      </dsp:txBody>
      <dsp:txXfrm>
        <a:off x="4003623" y="4008507"/>
        <a:ext cx="2412555" cy="14475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85D09-5C5D-4D37-A113-8036126E9F4B}">
      <dsp:nvSpPr>
        <dsp:cNvPr id="0" name=""/>
        <dsp:cNvSpPr/>
      </dsp:nvSpPr>
      <dsp:spPr>
        <a:xfrm>
          <a:off x="0" y="72008"/>
          <a:ext cx="5741503" cy="6388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IN" sz="2600" kern="1200" dirty="0"/>
            <a:t>Agent</a:t>
          </a:r>
        </a:p>
      </dsp:txBody>
      <dsp:txXfrm>
        <a:off x="31185" y="103193"/>
        <a:ext cx="5679133" cy="576450"/>
      </dsp:txXfrm>
    </dsp:sp>
    <dsp:sp modelId="{5C9A80CD-8B99-4ED6-89AD-DB5E774CCB75}">
      <dsp:nvSpPr>
        <dsp:cNvPr id="0" name=""/>
        <dsp:cNvSpPr/>
      </dsp:nvSpPr>
      <dsp:spPr>
        <a:xfrm>
          <a:off x="0" y="785709"/>
          <a:ext cx="5741503" cy="638820"/>
        </a:xfrm>
        <a:prstGeom prst="roundRect">
          <a:avLst/>
        </a:prstGeom>
        <a:solidFill>
          <a:schemeClr val="accent5">
            <a:hueOff val="157490"/>
            <a:satOff val="8458"/>
            <a:lumOff val="-305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IN" sz="2600" kern="1200"/>
            <a:t>Knowledge</a:t>
          </a:r>
        </a:p>
      </dsp:txBody>
      <dsp:txXfrm>
        <a:off x="31185" y="816894"/>
        <a:ext cx="5679133" cy="576450"/>
      </dsp:txXfrm>
    </dsp:sp>
    <dsp:sp modelId="{EF616072-1102-4583-A08A-771B2E937507}">
      <dsp:nvSpPr>
        <dsp:cNvPr id="0" name=""/>
        <dsp:cNvSpPr/>
      </dsp:nvSpPr>
      <dsp:spPr>
        <a:xfrm>
          <a:off x="0" y="1499409"/>
          <a:ext cx="5741503" cy="638820"/>
        </a:xfrm>
        <a:prstGeom prst="roundRect">
          <a:avLst/>
        </a:prstGeom>
        <a:solidFill>
          <a:schemeClr val="accent5">
            <a:hueOff val="314980"/>
            <a:satOff val="16915"/>
            <a:lumOff val="-611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IN" sz="2600" kern="1200"/>
            <a:t>Cognition and cognitive computing</a:t>
          </a:r>
        </a:p>
      </dsp:txBody>
      <dsp:txXfrm>
        <a:off x="31185" y="1530594"/>
        <a:ext cx="5679133" cy="576450"/>
      </dsp:txXfrm>
    </dsp:sp>
    <dsp:sp modelId="{843BEED6-3105-4701-94AA-2C706E385A78}">
      <dsp:nvSpPr>
        <dsp:cNvPr id="0" name=""/>
        <dsp:cNvSpPr/>
      </dsp:nvSpPr>
      <dsp:spPr>
        <a:xfrm>
          <a:off x="0" y="2213109"/>
          <a:ext cx="5741503" cy="638820"/>
        </a:xfrm>
        <a:prstGeom prst="roundRect">
          <a:avLst/>
        </a:prstGeom>
        <a:solidFill>
          <a:schemeClr val="accent5">
            <a:hueOff val="472470"/>
            <a:satOff val="25373"/>
            <a:lumOff val="-917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IN" sz="2600" kern="1200"/>
            <a:t>Semantic computing</a:t>
          </a:r>
        </a:p>
      </dsp:txBody>
      <dsp:txXfrm>
        <a:off x="31185" y="2244294"/>
        <a:ext cx="5679133" cy="576450"/>
      </dsp:txXfrm>
    </dsp:sp>
    <dsp:sp modelId="{CA2F7389-781F-4E42-BC9B-E191A176313D}">
      <dsp:nvSpPr>
        <dsp:cNvPr id="0" name=""/>
        <dsp:cNvSpPr/>
      </dsp:nvSpPr>
      <dsp:spPr>
        <a:xfrm>
          <a:off x="0" y="2926809"/>
          <a:ext cx="5741503" cy="638820"/>
        </a:xfrm>
        <a:prstGeom prst="roundRect">
          <a:avLst/>
        </a:prstGeom>
        <a:solidFill>
          <a:schemeClr val="accent5">
            <a:hueOff val="629960"/>
            <a:satOff val="33830"/>
            <a:lumOff val="-122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IN" sz="2600" kern="1200"/>
            <a:t>Data</a:t>
          </a:r>
        </a:p>
      </dsp:txBody>
      <dsp:txXfrm>
        <a:off x="31185" y="2957994"/>
        <a:ext cx="5679133" cy="576450"/>
      </dsp:txXfrm>
    </dsp:sp>
    <dsp:sp modelId="{41EC3CDB-29D1-413E-B1AE-466A787E0321}">
      <dsp:nvSpPr>
        <dsp:cNvPr id="0" name=""/>
        <dsp:cNvSpPr/>
      </dsp:nvSpPr>
      <dsp:spPr>
        <a:xfrm>
          <a:off x="0" y="3640509"/>
          <a:ext cx="5741503" cy="638820"/>
        </a:xfrm>
        <a:prstGeom prst="roundRect">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IN" sz="2600" kern="1200"/>
            <a:t>Machine learning concepts</a:t>
          </a:r>
        </a:p>
      </dsp:txBody>
      <dsp:txXfrm>
        <a:off x="31185" y="3671694"/>
        <a:ext cx="5679133" cy="5764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A5CCB-34D0-4A40-9157-2531D2A08718}">
      <dsp:nvSpPr>
        <dsp:cNvPr id="0" name=""/>
        <dsp:cNvSpPr/>
      </dsp:nvSpPr>
      <dsp:spPr>
        <a:xfrm>
          <a:off x="3164166" y="850121"/>
          <a:ext cx="1380265" cy="1380520"/>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0491F7-4881-4A5F-8870-C205B3EE9C1B}">
      <dsp:nvSpPr>
        <dsp:cNvPr id="0" name=""/>
        <dsp:cNvSpPr/>
      </dsp:nvSpPr>
      <dsp:spPr>
        <a:xfrm>
          <a:off x="3209995" y="896146"/>
          <a:ext cx="1288607" cy="1288469"/>
        </a:xfrm>
        <a:prstGeom prst="ellipse">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IN" sz="1300" kern="1200" dirty="0"/>
            <a:t>Knowledge</a:t>
          </a:r>
        </a:p>
      </dsp:txBody>
      <dsp:txXfrm>
        <a:off x="3394211" y="1080248"/>
        <a:ext cx="920176" cy="920266"/>
      </dsp:txXfrm>
    </dsp:sp>
    <dsp:sp modelId="{0061527D-2610-413D-B3D5-CB36BD444FAB}">
      <dsp:nvSpPr>
        <dsp:cNvPr id="0" name=""/>
        <dsp:cNvSpPr/>
      </dsp:nvSpPr>
      <dsp:spPr>
        <a:xfrm rot="2700000">
          <a:off x="1739285" y="851790"/>
          <a:ext cx="1376940" cy="1376940"/>
        </a:xfrm>
        <a:prstGeom prst="teardrop">
          <a:avLst>
            <a:gd name="adj" fmla="val 100000"/>
          </a:avLst>
        </a:prstGeom>
        <a:solidFill>
          <a:schemeClr val="accent3">
            <a:hueOff val="730060"/>
            <a:satOff val="-13582"/>
            <a:lumOff val="-411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0A08D5-FCDD-41C1-AF57-03DE63A4085F}">
      <dsp:nvSpPr>
        <dsp:cNvPr id="0" name=""/>
        <dsp:cNvSpPr/>
      </dsp:nvSpPr>
      <dsp:spPr>
        <a:xfrm>
          <a:off x="1783452" y="896146"/>
          <a:ext cx="1288607" cy="1288469"/>
        </a:xfrm>
        <a:prstGeom prst="ellipse">
          <a:avLst/>
        </a:prstGeom>
        <a:solidFill>
          <a:schemeClr val="lt1">
            <a:alpha val="90000"/>
            <a:hueOff val="0"/>
            <a:satOff val="0"/>
            <a:lumOff val="0"/>
            <a:alphaOff val="0"/>
          </a:schemeClr>
        </a:solidFill>
        <a:ln w="19050" cap="flat" cmpd="sng" algn="ctr">
          <a:solidFill>
            <a:schemeClr val="accent3">
              <a:hueOff val="730060"/>
              <a:satOff val="-13582"/>
              <a:lumOff val="-41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IN" sz="1300" kern="1200" dirty="0"/>
            <a:t>Information</a:t>
          </a:r>
        </a:p>
      </dsp:txBody>
      <dsp:txXfrm>
        <a:off x="1967667" y="1080248"/>
        <a:ext cx="920176" cy="920266"/>
      </dsp:txXfrm>
    </dsp:sp>
    <dsp:sp modelId="{C91B3E31-8FCC-40FA-92F4-134FD433A335}">
      <dsp:nvSpPr>
        <dsp:cNvPr id="0" name=""/>
        <dsp:cNvSpPr/>
      </dsp:nvSpPr>
      <dsp:spPr>
        <a:xfrm rot="2700000">
          <a:off x="312741" y="851790"/>
          <a:ext cx="1376940" cy="1376940"/>
        </a:xfrm>
        <a:prstGeom prst="teardrop">
          <a:avLst>
            <a:gd name="adj" fmla="val 100000"/>
          </a:avLst>
        </a:prstGeom>
        <a:solidFill>
          <a:schemeClr val="accent3">
            <a:hueOff val="1460120"/>
            <a:satOff val="-27164"/>
            <a:lumOff val="-82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82F917-CF3B-4044-B522-872098AF707B}">
      <dsp:nvSpPr>
        <dsp:cNvPr id="0" name=""/>
        <dsp:cNvSpPr/>
      </dsp:nvSpPr>
      <dsp:spPr>
        <a:xfrm>
          <a:off x="356908" y="896146"/>
          <a:ext cx="1288607" cy="1288469"/>
        </a:xfrm>
        <a:prstGeom prst="ellipse">
          <a:avLst/>
        </a:prstGeom>
        <a:solidFill>
          <a:schemeClr val="lt1">
            <a:alpha val="90000"/>
            <a:hueOff val="0"/>
            <a:satOff val="0"/>
            <a:lumOff val="0"/>
            <a:alphaOff val="0"/>
          </a:schemeClr>
        </a:solidFill>
        <a:ln w="19050" cap="flat" cmpd="sng" algn="ctr">
          <a:solidFill>
            <a:schemeClr val="accent3">
              <a:hueOff val="1460120"/>
              <a:satOff val="-27164"/>
              <a:lumOff val="-82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IN" sz="1300" kern="1200" dirty="0"/>
            <a:t>Data</a:t>
          </a:r>
        </a:p>
      </dsp:txBody>
      <dsp:txXfrm>
        <a:off x="541123" y="1080248"/>
        <a:ext cx="920176" cy="9202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4A842-10EC-4D7A-8024-E0185C7D6E80}">
      <dsp:nvSpPr>
        <dsp:cNvPr id="0" name=""/>
        <dsp:cNvSpPr/>
      </dsp:nvSpPr>
      <dsp:spPr>
        <a:xfrm>
          <a:off x="1002792" y="3714"/>
          <a:ext cx="2008928" cy="120535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Measurable potential decay</a:t>
          </a:r>
        </a:p>
      </dsp:txBody>
      <dsp:txXfrm>
        <a:off x="1002792" y="3714"/>
        <a:ext cx="2008928" cy="1205357"/>
      </dsp:txXfrm>
    </dsp:sp>
    <dsp:sp modelId="{4CD2E7D3-FB88-4347-92BF-9295A5710233}">
      <dsp:nvSpPr>
        <dsp:cNvPr id="0" name=""/>
        <dsp:cNvSpPr/>
      </dsp:nvSpPr>
      <dsp:spPr>
        <a:xfrm>
          <a:off x="3212613" y="3714"/>
          <a:ext cx="2008928" cy="1205357"/>
        </a:xfrm>
        <a:prstGeom prst="rect">
          <a:avLst/>
        </a:prstGeom>
        <a:solidFill>
          <a:schemeClr val="accent5">
            <a:hueOff val="112493"/>
            <a:satOff val="6041"/>
            <a:lumOff val="-218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Potentially autonomous</a:t>
          </a:r>
        </a:p>
      </dsp:txBody>
      <dsp:txXfrm>
        <a:off x="3212613" y="3714"/>
        <a:ext cx="2008928" cy="1205357"/>
      </dsp:txXfrm>
    </dsp:sp>
    <dsp:sp modelId="{5707D04B-A1DE-4B1C-A0D3-3DA4411A6357}">
      <dsp:nvSpPr>
        <dsp:cNvPr id="0" name=""/>
        <dsp:cNvSpPr/>
      </dsp:nvSpPr>
      <dsp:spPr>
        <a:xfrm>
          <a:off x="1002792" y="1409964"/>
          <a:ext cx="2008928" cy="1205357"/>
        </a:xfrm>
        <a:prstGeom prst="rect">
          <a:avLst/>
        </a:prstGeom>
        <a:solidFill>
          <a:schemeClr val="accent5">
            <a:hueOff val="224986"/>
            <a:satOff val="12082"/>
            <a:lumOff val="-43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Iterative requirements</a:t>
          </a:r>
        </a:p>
      </dsp:txBody>
      <dsp:txXfrm>
        <a:off x="1002792" y="1409964"/>
        <a:ext cx="2008928" cy="1205357"/>
      </dsp:txXfrm>
    </dsp:sp>
    <dsp:sp modelId="{980EBC7B-F7AF-41C9-B99D-03AA0A9C61E0}">
      <dsp:nvSpPr>
        <dsp:cNvPr id="0" name=""/>
        <dsp:cNvSpPr/>
      </dsp:nvSpPr>
      <dsp:spPr>
        <a:xfrm>
          <a:off x="3212613" y="1409964"/>
          <a:ext cx="2008928" cy="1205357"/>
        </a:xfrm>
        <a:prstGeom prst="rect">
          <a:avLst/>
        </a:prstGeom>
        <a:solidFill>
          <a:schemeClr val="accent5">
            <a:hueOff val="337478"/>
            <a:satOff val="18123"/>
            <a:lumOff val="-65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Probabilistic nature</a:t>
          </a:r>
        </a:p>
      </dsp:txBody>
      <dsp:txXfrm>
        <a:off x="3212613" y="1409964"/>
        <a:ext cx="2008928" cy="1205357"/>
      </dsp:txXfrm>
    </dsp:sp>
    <dsp:sp modelId="{FF499517-D2CC-427B-BAFD-073473AF1A4B}">
      <dsp:nvSpPr>
        <dsp:cNvPr id="0" name=""/>
        <dsp:cNvSpPr/>
      </dsp:nvSpPr>
      <dsp:spPr>
        <a:xfrm>
          <a:off x="1002792" y="2816214"/>
          <a:ext cx="2008928" cy="1205357"/>
        </a:xfrm>
        <a:prstGeom prst="rect">
          <a:avLst/>
        </a:prstGeom>
        <a:solidFill>
          <a:schemeClr val="accent5">
            <a:hueOff val="449971"/>
            <a:satOff val="24165"/>
            <a:lumOff val="-8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Data reliance</a:t>
          </a:r>
        </a:p>
      </dsp:txBody>
      <dsp:txXfrm>
        <a:off x="1002792" y="2816214"/>
        <a:ext cx="2008928" cy="1205357"/>
      </dsp:txXfrm>
    </dsp:sp>
    <dsp:sp modelId="{918E8F6B-BB75-4E62-8ADC-490376E410CE}">
      <dsp:nvSpPr>
        <dsp:cNvPr id="0" name=""/>
        <dsp:cNvSpPr/>
      </dsp:nvSpPr>
      <dsp:spPr>
        <a:xfrm>
          <a:off x="3212613" y="2816214"/>
          <a:ext cx="2008928" cy="1205357"/>
        </a:xfrm>
        <a:prstGeom prst="rect">
          <a:avLst/>
        </a:prstGeom>
        <a:solidFill>
          <a:schemeClr val="accent5">
            <a:hueOff val="562464"/>
            <a:satOff val="30206"/>
            <a:lumOff val="-1092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Knowledge intensity</a:t>
          </a:r>
        </a:p>
      </dsp:txBody>
      <dsp:txXfrm>
        <a:off x="3212613" y="2816214"/>
        <a:ext cx="2008928" cy="1205357"/>
      </dsp:txXfrm>
    </dsp:sp>
    <dsp:sp modelId="{16D43BEA-4301-4CE9-A741-710B4F80210E}">
      <dsp:nvSpPr>
        <dsp:cNvPr id="0" name=""/>
        <dsp:cNvSpPr/>
      </dsp:nvSpPr>
      <dsp:spPr>
        <a:xfrm>
          <a:off x="1002792" y="4222464"/>
          <a:ext cx="2008928" cy="1205357"/>
        </a:xfrm>
        <a:prstGeom prst="rect">
          <a:avLst/>
        </a:prstGeom>
        <a:solidFill>
          <a:schemeClr val="accent5">
            <a:hueOff val="674957"/>
            <a:satOff val="36247"/>
            <a:lumOff val="-131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Novelty</a:t>
          </a:r>
        </a:p>
      </dsp:txBody>
      <dsp:txXfrm>
        <a:off x="1002792" y="4222464"/>
        <a:ext cx="2008928" cy="1205357"/>
      </dsp:txXfrm>
    </dsp:sp>
    <dsp:sp modelId="{A600FB08-1525-482C-A431-C4D9BF53C9F3}">
      <dsp:nvSpPr>
        <dsp:cNvPr id="0" name=""/>
        <dsp:cNvSpPr/>
      </dsp:nvSpPr>
      <dsp:spPr>
        <a:xfrm>
          <a:off x="3212613" y="4222464"/>
          <a:ext cx="2008928" cy="1205357"/>
        </a:xfrm>
        <a:prstGeom prst="rect">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Incomprehensibility</a:t>
          </a:r>
        </a:p>
      </dsp:txBody>
      <dsp:txXfrm>
        <a:off x="3212613" y="4222464"/>
        <a:ext cx="2008928" cy="12053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F71FB-FCEF-4947-B58E-F6E52ADAE799}">
      <dsp:nvSpPr>
        <dsp:cNvPr id="0" name=""/>
        <dsp:cNvSpPr/>
      </dsp:nvSpPr>
      <dsp:spPr>
        <a:xfrm>
          <a:off x="0" y="326730"/>
          <a:ext cx="6900512" cy="155925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74904" rIns="53555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Defines a structured life cycle with clear stages and documented processes </a:t>
          </a:r>
        </a:p>
        <a:p>
          <a:pPr marL="171450" lvl="1" indent="-171450" algn="l" defTabSz="800100">
            <a:lnSpc>
              <a:spcPct val="90000"/>
            </a:lnSpc>
            <a:spcBef>
              <a:spcPct val="0"/>
            </a:spcBef>
            <a:spcAft>
              <a:spcPct val="15000"/>
            </a:spcAft>
            <a:buChar char="•"/>
          </a:pPr>
          <a:r>
            <a:rPr lang="en-US" sz="1800" kern="1200"/>
            <a:t>Promotes documenting decisions and rationale behind each stage of AI development.</a:t>
          </a:r>
        </a:p>
      </dsp:txBody>
      <dsp:txXfrm>
        <a:off x="0" y="326730"/>
        <a:ext cx="6900512" cy="1559250"/>
      </dsp:txXfrm>
    </dsp:sp>
    <dsp:sp modelId="{CCF6C7BF-93B5-4913-818D-1037DAB9005F}">
      <dsp:nvSpPr>
        <dsp:cNvPr id="0" name=""/>
        <dsp:cNvSpPr/>
      </dsp:nvSpPr>
      <dsp:spPr>
        <a:xfrm>
          <a:off x="345025" y="61050"/>
          <a:ext cx="4830358" cy="5313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00100">
            <a:lnSpc>
              <a:spcPct val="90000"/>
            </a:lnSpc>
            <a:spcBef>
              <a:spcPct val="0"/>
            </a:spcBef>
            <a:spcAft>
              <a:spcPct val="35000"/>
            </a:spcAft>
            <a:buNone/>
          </a:pPr>
          <a:r>
            <a:rPr lang="en-US" sz="1800" kern="1200"/>
            <a:t>Enhanced Transparency and Accountability</a:t>
          </a:r>
        </a:p>
      </dsp:txBody>
      <dsp:txXfrm>
        <a:off x="370964" y="86989"/>
        <a:ext cx="4778480" cy="479482"/>
      </dsp:txXfrm>
    </dsp:sp>
    <dsp:sp modelId="{40995DD7-5B21-4946-BE5D-E938F3992023}">
      <dsp:nvSpPr>
        <dsp:cNvPr id="0" name=""/>
        <dsp:cNvSpPr/>
      </dsp:nvSpPr>
      <dsp:spPr>
        <a:xfrm>
          <a:off x="0" y="2248860"/>
          <a:ext cx="6900512" cy="1304100"/>
        </a:xfrm>
        <a:prstGeom prst="rect">
          <a:avLst/>
        </a:prstGeom>
        <a:solidFill>
          <a:schemeClr val="lt1">
            <a:alpha val="90000"/>
            <a:hueOff val="0"/>
            <a:satOff val="0"/>
            <a:lumOff val="0"/>
            <a:alphaOff val="0"/>
          </a:schemeClr>
        </a:solidFill>
        <a:ln w="19050" cap="flat" cmpd="sng" algn="ctr">
          <a:solidFill>
            <a:schemeClr val="accent5">
              <a:hueOff val="393725"/>
              <a:satOff val="21144"/>
              <a:lumOff val="-76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74904" rIns="53555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Emphasizes risk management throughout the lifecycle </a:t>
          </a:r>
        </a:p>
        <a:p>
          <a:pPr marL="171450" lvl="1" indent="-171450" algn="l" defTabSz="800100">
            <a:lnSpc>
              <a:spcPct val="90000"/>
            </a:lnSpc>
            <a:spcBef>
              <a:spcPct val="0"/>
            </a:spcBef>
            <a:spcAft>
              <a:spcPct val="15000"/>
            </a:spcAft>
            <a:buChar char="•"/>
          </a:pPr>
          <a:r>
            <a:rPr lang="en-US" sz="1800" kern="1200"/>
            <a:t>Encourages practices to mitigate potential security vulnerabilities in AI systems</a:t>
          </a:r>
        </a:p>
      </dsp:txBody>
      <dsp:txXfrm>
        <a:off x="0" y="2248860"/>
        <a:ext cx="6900512" cy="1304100"/>
      </dsp:txXfrm>
    </dsp:sp>
    <dsp:sp modelId="{D3A9898F-E88C-439A-80D2-5F2D5EB138C1}">
      <dsp:nvSpPr>
        <dsp:cNvPr id="0" name=""/>
        <dsp:cNvSpPr/>
      </dsp:nvSpPr>
      <dsp:spPr>
        <a:xfrm>
          <a:off x="345025" y="1983180"/>
          <a:ext cx="4830358" cy="531360"/>
        </a:xfrm>
        <a:prstGeom prst="roundRect">
          <a:avLst/>
        </a:prstGeom>
        <a:solidFill>
          <a:schemeClr val="accent5">
            <a:hueOff val="393725"/>
            <a:satOff val="21144"/>
            <a:lumOff val="-764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00100">
            <a:lnSpc>
              <a:spcPct val="90000"/>
            </a:lnSpc>
            <a:spcBef>
              <a:spcPct val="0"/>
            </a:spcBef>
            <a:spcAft>
              <a:spcPct val="35000"/>
            </a:spcAft>
            <a:buNone/>
          </a:pPr>
          <a:r>
            <a:rPr lang="en-US" sz="1800" kern="1200"/>
            <a:t>Improved Safety and Security</a:t>
          </a:r>
        </a:p>
      </dsp:txBody>
      <dsp:txXfrm>
        <a:off x="370964" y="2009119"/>
        <a:ext cx="4778480" cy="479482"/>
      </dsp:txXfrm>
    </dsp:sp>
    <dsp:sp modelId="{80AE5211-FFE4-4EA7-87D5-3ED407FA1BB4}">
      <dsp:nvSpPr>
        <dsp:cNvPr id="0" name=""/>
        <dsp:cNvSpPr/>
      </dsp:nvSpPr>
      <dsp:spPr>
        <a:xfrm>
          <a:off x="0" y="3915840"/>
          <a:ext cx="6900512" cy="1559250"/>
        </a:xfrm>
        <a:prstGeom prst="rect">
          <a:avLst/>
        </a:prstGeom>
        <a:solidFill>
          <a:schemeClr val="lt1">
            <a:alpha val="90000"/>
            <a:hueOff val="0"/>
            <a:satOff val="0"/>
            <a:lumOff val="0"/>
            <a:alphaOff val="0"/>
          </a:schemeClr>
        </a:solidFill>
        <a:ln w="19050" cap="flat" cmpd="sng" algn="ctr">
          <a:solidFill>
            <a:schemeClr val="accent5">
              <a:hueOff val="787450"/>
              <a:satOff val="42288"/>
              <a:lumOff val="-152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74904" rIns="53555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Promotes data quality and fairness considerations during AI development </a:t>
          </a:r>
        </a:p>
        <a:p>
          <a:pPr marL="171450" lvl="1" indent="-171450" algn="l" defTabSz="800100">
            <a:lnSpc>
              <a:spcPct val="90000"/>
            </a:lnSpc>
            <a:spcBef>
              <a:spcPct val="0"/>
            </a:spcBef>
            <a:spcAft>
              <a:spcPct val="15000"/>
            </a:spcAft>
            <a:buChar char="•"/>
          </a:pPr>
          <a:r>
            <a:rPr lang="en-US" sz="1800" kern="1200"/>
            <a:t>Encourages ongoing monitoring and improvement to address potential bias in the system</a:t>
          </a:r>
        </a:p>
      </dsp:txBody>
      <dsp:txXfrm>
        <a:off x="0" y="3915840"/>
        <a:ext cx="6900512" cy="1559250"/>
      </dsp:txXfrm>
    </dsp:sp>
    <dsp:sp modelId="{F0758094-865B-451F-B0EC-20C09E4160BF}">
      <dsp:nvSpPr>
        <dsp:cNvPr id="0" name=""/>
        <dsp:cNvSpPr/>
      </dsp:nvSpPr>
      <dsp:spPr>
        <a:xfrm>
          <a:off x="345025" y="3650160"/>
          <a:ext cx="4830358" cy="531360"/>
        </a:xfrm>
        <a:prstGeom prst="roundRect">
          <a:avLst/>
        </a:prstGeom>
        <a:solidFill>
          <a:schemeClr val="accent5">
            <a:hueOff val="787450"/>
            <a:satOff val="42288"/>
            <a:lumOff val="-15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00100">
            <a:lnSpc>
              <a:spcPct val="90000"/>
            </a:lnSpc>
            <a:spcBef>
              <a:spcPct val="0"/>
            </a:spcBef>
            <a:spcAft>
              <a:spcPct val="35000"/>
            </a:spcAft>
            <a:buNone/>
          </a:pPr>
          <a:r>
            <a:rPr lang="en-US" sz="1800" kern="1200"/>
            <a:t>Mitigated Risks and Biases</a:t>
          </a:r>
        </a:p>
      </dsp:txBody>
      <dsp:txXfrm>
        <a:off x="370964" y="3676099"/>
        <a:ext cx="4778480"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4425F-36FD-410D-B931-F75B2FE6D485}" type="datetimeFigureOut">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67190-2391-4774-8F69-4D239A23B42F}" type="slidenum">
              <a:t>‹#›</a:t>
            </a:fld>
            <a:endParaRPr lang="en-US"/>
          </a:p>
        </p:txBody>
      </p:sp>
    </p:spTree>
    <p:extLst>
      <p:ext uri="{BB962C8B-B14F-4D97-AF65-F5344CB8AC3E}">
        <p14:creationId xmlns:p14="http://schemas.microsoft.com/office/powerpoint/2010/main" val="1695183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1</a:t>
            </a:fld>
            <a:endParaRPr lang="en-IN"/>
          </a:p>
        </p:txBody>
      </p:sp>
    </p:spTree>
    <p:extLst>
      <p:ext uri="{BB962C8B-B14F-4D97-AF65-F5344CB8AC3E}">
        <p14:creationId xmlns:p14="http://schemas.microsoft.com/office/powerpoint/2010/main" val="3518383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12</a:t>
            </a:fld>
            <a:endParaRPr lang="en-IN"/>
          </a:p>
        </p:txBody>
      </p:sp>
    </p:spTree>
    <p:extLst>
      <p:ext uri="{BB962C8B-B14F-4D97-AF65-F5344CB8AC3E}">
        <p14:creationId xmlns:p14="http://schemas.microsoft.com/office/powerpoint/2010/main" val="41516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99C61-0258-B232-6C43-85073BC52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297B68-C4D2-ADAE-7032-CD5843B80B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5542E-A7D6-693E-FFE9-2A8B44F34A76}"/>
              </a:ext>
            </a:extLst>
          </p:cNvPr>
          <p:cNvSpPr>
            <a:spLocks noGrp="1"/>
          </p:cNvSpPr>
          <p:nvPr>
            <p:ph type="body" idx="1"/>
          </p:nvPr>
        </p:nvSpPr>
        <p:spPr/>
        <p:txBody>
          <a:bodyPr/>
          <a:lstStyle/>
          <a:p>
            <a:pPr marL="0" marR="0" algn="just">
              <a:spcBef>
                <a:spcPts val="0"/>
              </a:spcBef>
              <a:spcAft>
                <a:spcPts val="0"/>
              </a:spcAft>
            </a:pPr>
            <a:r>
              <a:rPr lang="en-IN" sz="1800" dirty="0">
                <a:effectLst/>
                <a:latin typeface="Times New Roman" panose="02020603050405020304" pitchFamily="18" charset="0"/>
                <a:ea typeface="Times New Roman" panose="02020603050405020304" pitchFamily="18" charset="0"/>
              </a:rPr>
              <a:t>The legal framework for AI governance varies widely across different countries and regions, reflecting diverse approaches to regulating AI technologies. The legal frameworks for AI governance are evolving, with many countries and regions emphasizing ethical principles, transparency, data protection, and innovation. While the approaches differ, there is a common goal to harness the benefits of AI while mitigating risks and ensuring public trust. </a:t>
            </a:r>
            <a:endParaRPr lang="en-IN"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IN" sz="1800" b="1" dirty="0">
                <a:effectLst/>
                <a:latin typeface="Times New Roman" panose="02020603050405020304" pitchFamily="18" charset="0"/>
                <a:ea typeface="Times New Roman" panose="02020603050405020304" pitchFamily="18" charset="0"/>
              </a:rPr>
              <a:t> </a:t>
            </a:r>
            <a:endParaRPr lang="en-IN" sz="1800" dirty="0">
              <a:effectLst/>
              <a:latin typeface="Calibri" panose="020F0502020204030204" pitchFamily="34" charset="0"/>
              <a:ea typeface="Calibri" panose="020F0502020204030204" pitchFamily="34" charset="0"/>
            </a:endParaRPr>
          </a:p>
          <a:p>
            <a:endParaRPr lang="en-IN" dirty="0"/>
          </a:p>
        </p:txBody>
      </p:sp>
      <p:sp>
        <p:nvSpPr>
          <p:cNvPr id="4" name="Slide Number Placeholder 3">
            <a:extLst>
              <a:ext uri="{FF2B5EF4-FFF2-40B4-BE49-F238E27FC236}">
                <a16:creationId xmlns:a16="http://schemas.microsoft.com/office/drawing/2014/main" id="{4EFEEA0E-32C8-8BF4-182C-B0DC33BA8D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67190-2391-4774-8F69-4D239A23B42F}"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797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4A2E0-E8EB-CE7E-3113-5CAD8C409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BAD25-476C-802A-F8D9-859C935E5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5EA44-2A51-3594-7311-2B00968218D1}"/>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1697D8CC-C370-264F-BF31-86CF71810B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5404A-7EA6-44EA-904F-F2F3768A8F6B}"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0747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kern="100" dirty="0">
                <a:effectLst/>
                <a:latin typeface="Aptos" panose="020B0004020202020204" pitchFamily="34" charset="0"/>
                <a:ea typeface="Aptos" panose="020B0004020202020204" pitchFamily="34" charset="0"/>
                <a:cs typeface="Mangal" panose="02040503050203030202" pitchFamily="18" charset="0"/>
              </a:rPr>
              <a:t>The standard serves as a comprehensive guide to the world of artificial intelligence (AI). It aims to establish a common language and understanding of fundamental AI concepts and terminology. The document meticulously defines a range of terms related to AI, spanning areas such as data handling, machine learning, natural language processing, and trustworthiness considerations. By offering clear definitions and explanations, it equips stakeholders with the necessary knowledge to effectively communicate, collaborate, and develop AI systems in a standardized and consistent manner.</a:t>
            </a:r>
          </a:p>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18</a:t>
            </a:fld>
            <a:endParaRPr lang="en-IN"/>
          </a:p>
        </p:txBody>
      </p:sp>
    </p:spTree>
    <p:extLst>
      <p:ext uri="{BB962C8B-B14F-4D97-AF65-F5344CB8AC3E}">
        <p14:creationId xmlns:p14="http://schemas.microsoft.com/office/powerpoint/2010/main" val="130630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Also mention stat of total concepts defined in the system</a:t>
            </a:r>
          </a:p>
          <a:p>
            <a:r>
              <a:rPr lang="en-IN" dirty="0"/>
              <a:t>Also add the definition of AI system from the std.</a:t>
            </a:r>
          </a:p>
        </p:txBody>
      </p:sp>
      <p:sp>
        <p:nvSpPr>
          <p:cNvPr id="4" name="Slide Number Placeholder 3"/>
          <p:cNvSpPr>
            <a:spLocks noGrp="1"/>
          </p:cNvSpPr>
          <p:nvPr>
            <p:ph type="sldNum" sz="quarter" idx="5"/>
          </p:nvPr>
        </p:nvSpPr>
        <p:spPr/>
        <p:txBody>
          <a:bodyPr/>
          <a:lstStyle/>
          <a:p>
            <a:fld id="{41C67190-2391-4774-8F69-4D239A23B42F}" type="slidenum">
              <a:rPr lang="en-IN" smtClean="0"/>
              <a:t>19</a:t>
            </a:fld>
            <a:endParaRPr lang="en-IN"/>
          </a:p>
        </p:txBody>
      </p:sp>
    </p:spTree>
    <p:extLst>
      <p:ext uri="{BB962C8B-B14F-4D97-AF65-F5344CB8AC3E}">
        <p14:creationId xmlns:p14="http://schemas.microsoft.com/office/powerpoint/2010/main" val="421331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IN" sz="1800" b="1" kern="100" dirty="0">
                <a:effectLst/>
                <a:latin typeface="Aptos" panose="020B0004020202020204" pitchFamily="34" charset="0"/>
                <a:ea typeface="Aptos" panose="020B0004020202020204" pitchFamily="34" charset="0"/>
                <a:cs typeface="Mangal" panose="02040503050203030202" pitchFamily="18" charset="0"/>
              </a:rPr>
              <a:t>Agent</a:t>
            </a:r>
            <a:endParaRPr lang="en-IN" sz="1800" kern="100" dirty="0">
              <a:effectLst/>
              <a:latin typeface="Aptos" panose="020B0004020202020204" pitchFamily="34" charset="0"/>
              <a:ea typeface="Aptos" panose="020B0004020202020204" pitchFamily="34" charset="0"/>
              <a:cs typeface="Mangal" panose="02040503050203030202" pitchFamily="18" charset="0"/>
            </a:endParaRP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AI agent: automated entity that senses and responds to its environment and takes actions to achieve its goals. </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An AI agent interacts with its environment through sensors and actuators, taking actions that maximize its chance of successfully achieving its goals. The standard also </a:t>
            </a:r>
            <a:r>
              <a:rPr lang="en-IN" sz="1800" kern="100" dirty="0" err="1">
                <a:effectLst/>
                <a:latin typeface="Aptos" panose="020B0004020202020204" pitchFamily="34" charset="0"/>
                <a:ea typeface="Aptos" panose="020B0004020202020204" pitchFamily="34" charset="0"/>
                <a:cs typeface="Mangal" panose="02040503050203030202" pitchFamily="18" charset="0"/>
              </a:rPr>
              <a:t>discuusses</a:t>
            </a:r>
            <a:r>
              <a:rPr lang="en-IN" sz="1800" kern="100" dirty="0">
                <a:effectLst/>
                <a:latin typeface="Aptos" panose="020B0004020202020204" pitchFamily="34" charset="0"/>
                <a:ea typeface="Aptos" panose="020B0004020202020204" pitchFamily="34" charset="0"/>
                <a:cs typeface="Mangal" panose="02040503050203030202" pitchFamily="18" charset="0"/>
              </a:rPr>
              <a:t> several types of AI agents:</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 reflex agents, which rely only on the current situation to choose an action; </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 model-based agents, which rely on a model of their environment that allows them to consider the results of their available actions; </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 goal or utility-based agents, which rely on an internal utility function that allows them to choose actions that achieve goals, and among goals, look for the most desirable ones; </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 learning agents, which can gather information on their environment and learn to improve their performance. Several sophisticated and high-level architectures based on different theories have been developed to implement agents.</a:t>
            </a:r>
          </a:p>
          <a:p>
            <a:pPr marL="0" marR="0">
              <a:lnSpc>
                <a:spcPct val="115000"/>
              </a:lnSpc>
              <a:spcBef>
                <a:spcPts val="0"/>
              </a:spcBef>
              <a:spcAft>
                <a:spcPts val="800"/>
              </a:spcAft>
            </a:pPr>
            <a:r>
              <a:rPr lang="en-IN" sz="1800" b="1" kern="100" dirty="0">
                <a:effectLst/>
                <a:latin typeface="Aptos" panose="020B0004020202020204" pitchFamily="34" charset="0"/>
                <a:ea typeface="Aptos" panose="020B0004020202020204" pitchFamily="34" charset="0"/>
                <a:cs typeface="Mangal" panose="02040503050203030202" pitchFamily="18" charset="0"/>
              </a:rPr>
              <a:t>Knowledge</a:t>
            </a:r>
            <a:endParaRPr lang="en-IN" sz="1800" kern="100" dirty="0">
              <a:effectLst/>
              <a:latin typeface="Aptos" panose="020B0004020202020204" pitchFamily="34" charset="0"/>
              <a:ea typeface="Aptos" panose="020B0004020202020204" pitchFamily="34" charset="0"/>
              <a:cs typeface="Mangal" panose="02040503050203030202" pitchFamily="18" charset="0"/>
            </a:endParaRP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In a generic sense, knowledge is associated to cognitive capabilities, but in the context of AI it is a purely technical term that refers to contents, not capabilities. The knowledge concept is part of the data-information-knowledge hierarchy, according to which data can be used to produce information, and information can be used to produce knowledge. In the context of AI, these are purely technical, non-cognitive processes.</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Knowledge differs from information in that information is observed by the system, while knowledge is what the system retains from such observations. Knowledge is structured and organized; it abstracts away from the specificities of individual observations. Depending on the goal, the same information can lead to different knowledge.</a:t>
            </a:r>
          </a:p>
          <a:p>
            <a:pPr marL="0" marR="0">
              <a:lnSpc>
                <a:spcPct val="115000"/>
              </a:lnSpc>
              <a:spcBef>
                <a:spcPts val="0"/>
              </a:spcBef>
              <a:spcAft>
                <a:spcPts val="800"/>
              </a:spcAft>
              <a:tabLst>
                <a:tab pos="3943985" algn="l"/>
              </a:tabLst>
            </a:pPr>
            <a:r>
              <a:rPr lang="en-IN" sz="1800" b="1" kern="100" dirty="0">
                <a:effectLst/>
                <a:latin typeface="Aptos" panose="020B0004020202020204" pitchFamily="34" charset="0"/>
                <a:ea typeface="Aptos" panose="020B0004020202020204" pitchFamily="34" charset="0"/>
                <a:cs typeface="Mangal" panose="02040503050203030202" pitchFamily="18" charset="0"/>
              </a:rPr>
              <a:t>Cognition, cognitive computing, semantic computing	</a:t>
            </a:r>
            <a:endParaRPr lang="en-IN" sz="1800" kern="100" dirty="0">
              <a:effectLst/>
              <a:latin typeface="Aptos" panose="020B0004020202020204" pitchFamily="34" charset="0"/>
              <a:ea typeface="Aptos" panose="020B0004020202020204" pitchFamily="34" charset="0"/>
              <a:cs typeface="Mangal" panose="02040503050203030202" pitchFamily="18" charset="0"/>
            </a:endParaRPr>
          </a:p>
          <a:p>
            <a:pPr marL="0" marR="0">
              <a:lnSpc>
                <a:spcPct val="115000"/>
              </a:lnSpc>
              <a:spcBef>
                <a:spcPts val="0"/>
              </a:spcBef>
              <a:spcAft>
                <a:spcPts val="800"/>
              </a:spcAft>
              <a:tabLst>
                <a:tab pos="3943985" algn="l"/>
              </a:tabLst>
            </a:pPr>
            <a:r>
              <a:rPr lang="en-IN" sz="1800" kern="100" dirty="0">
                <a:effectLst/>
                <a:latin typeface="Aptos" panose="020B0004020202020204" pitchFamily="34" charset="0"/>
                <a:ea typeface="Aptos" panose="020B0004020202020204" pitchFamily="34" charset="0"/>
                <a:cs typeface="Mangal" panose="02040503050203030202" pitchFamily="18" charset="0"/>
              </a:rPr>
              <a:t>Cognition comprises the acquisition and processing of knowledge through reasoning, experience, learning and perception. It encompasses concepts such as attention, the formation of knowledge, memory, judgment and evaluation, reasoning and computation, problem solving and decision making, comprehension and production of language.</a:t>
            </a:r>
          </a:p>
          <a:p>
            <a:pPr marL="0" marR="0">
              <a:lnSpc>
                <a:spcPct val="115000"/>
              </a:lnSpc>
              <a:spcBef>
                <a:spcPts val="0"/>
              </a:spcBef>
              <a:spcAft>
                <a:spcPts val="800"/>
              </a:spcAft>
              <a:tabLst>
                <a:tab pos="3943985" algn="l"/>
              </a:tabLst>
            </a:pPr>
            <a:r>
              <a:rPr lang="en-IN" sz="1800" kern="100" dirty="0">
                <a:effectLst/>
                <a:latin typeface="Aptos" panose="020B0004020202020204" pitchFamily="34" charset="0"/>
                <a:ea typeface="Aptos" panose="020B0004020202020204" pitchFamily="34" charset="0"/>
                <a:cs typeface="Mangal" panose="02040503050203030202" pitchFamily="18" charset="0"/>
              </a:rPr>
              <a:t>Cognitive computing is among the subdisciplines of AI. It aims to implement cognition using capabilities such as pattern identification from the processing of huge amounts of information. It enables people to interact more naturally with machines. Cognitive computing tasks are associated with machine learning, speech processing, natural language processing, computer vision and human</a:t>
            </a:r>
            <a:r>
              <a:rPr lang="en-IN" sz="1800" kern="100" dirty="0">
                <a:effectLst/>
                <a:latin typeface="Aptos" panose="020B0004020202020204" pitchFamily="34" charset="0"/>
                <a:ea typeface="Aptos" panose="020B0004020202020204" pitchFamily="34" charset="0"/>
                <a:cs typeface="Aptos" panose="020B0004020202020204" pitchFamily="34" charset="0"/>
              </a:rPr>
              <a:t>-</a:t>
            </a:r>
            <a:r>
              <a:rPr lang="en-IN" sz="1800" kern="100" dirty="0">
                <a:effectLst/>
                <a:latin typeface="Aptos" panose="020B0004020202020204" pitchFamily="34" charset="0"/>
                <a:ea typeface="Aptos" panose="020B0004020202020204" pitchFamily="34" charset="0"/>
                <a:cs typeface="Mangal" panose="02040503050203030202" pitchFamily="18" charset="0"/>
              </a:rPr>
              <a:t>machine interfaces.</a:t>
            </a:r>
          </a:p>
          <a:p>
            <a:pPr marL="0" marR="0">
              <a:lnSpc>
                <a:spcPct val="115000"/>
              </a:lnSpc>
              <a:spcBef>
                <a:spcPts val="0"/>
              </a:spcBef>
              <a:spcAft>
                <a:spcPts val="800"/>
              </a:spcAft>
            </a:pPr>
            <a:r>
              <a:rPr lang="en-IN" sz="1800" b="1" kern="100" dirty="0">
                <a:effectLst/>
                <a:latin typeface="Aptos" panose="020B0004020202020204" pitchFamily="34" charset="0"/>
                <a:ea typeface="Aptos" panose="020B0004020202020204" pitchFamily="34" charset="0"/>
                <a:cs typeface="Mangal" panose="02040503050203030202" pitchFamily="18" charset="0"/>
              </a:rPr>
              <a:t>Machine learning concepts:	</a:t>
            </a:r>
            <a:endParaRPr lang="en-IN" sz="1800" kern="100" dirty="0">
              <a:effectLst/>
              <a:latin typeface="Aptos" panose="020B0004020202020204" pitchFamily="34" charset="0"/>
              <a:ea typeface="Aptos" panose="020B0004020202020204" pitchFamily="34" charset="0"/>
              <a:cs typeface="Mangal" panose="02040503050203030202" pitchFamily="18" charset="0"/>
            </a:endParaRP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The standard further defines the following machine learning concepts:</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5.11.1 Supervised machine learning</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5.11.2 Unsupervised machine learning</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5.11.3 Semi-supervised machine learning</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5.11.4 Reinforcement learning</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5.11.5 Transfer learning</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5.11.6 Training data</a:t>
            </a:r>
          </a:p>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22</a:t>
            </a:fld>
            <a:endParaRPr lang="en-IN"/>
          </a:p>
        </p:txBody>
      </p:sp>
    </p:spTree>
    <p:extLst>
      <p:ext uri="{BB962C8B-B14F-4D97-AF65-F5344CB8AC3E}">
        <p14:creationId xmlns:p14="http://schemas.microsoft.com/office/powerpoint/2010/main" val="604516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IN" sz="1800" b="1" kern="100" dirty="0">
                <a:effectLst/>
                <a:latin typeface="Aptos" panose="020B0004020202020204" pitchFamily="34" charset="0"/>
                <a:ea typeface="Aptos" panose="020B0004020202020204" pitchFamily="34" charset="0"/>
                <a:cs typeface="Mangal" panose="02040503050203030202" pitchFamily="18" charset="0"/>
              </a:rPr>
              <a:t>AI Provider:</a:t>
            </a:r>
            <a:r>
              <a:rPr lang="en-IN" sz="1800" kern="100" dirty="0">
                <a:effectLst/>
                <a:latin typeface="Aptos" panose="020B0004020202020204" pitchFamily="34" charset="0"/>
                <a:ea typeface="Aptos" panose="020B0004020202020204" pitchFamily="34" charset="0"/>
                <a:cs typeface="Mangal" panose="02040503050203030202" pitchFamily="18" charset="0"/>
              </a:rPr>
              <a:t> An AI provider is an organization or entity that provides products or services that uses one or more AI systems. AI providers encompass AI platform providers and AI product or service providers.</a:t>
            </a:r>
          </a:p>
          <a:p>
            <a:pPr marL="0" marR="0">
              <a:lnSpc>
                <a:spcPct val="115000"/>
              </a:lnSpc>
              <a:spcBef>
                <a:spcPts val="0"/>
              </a:spcBef>
              <a:spcAft>
                <a:spcPts val="800"/>
              </a:spcAft>
            </a:pPr>
            <a:r>
              <a:rPr lang="en-IN" sz="1800" b="1" kern="100" dirty="0">
                <a:effectLst/>
                <a:latin typeface="Aptos" panose="020B0004020202020204" pitchFamily="34" charset="0"/>
                <a:ea typeface="Aptos" panose="020B0004020202020204" pitchFamily="34" charset="0"/>
                <a:cs typeface="Mangal" panose="02040503050203030202" pitchFamily="18" charset="0"/>
              </a:rPr>
              <a:t>AI platform provider:</a:t>
            </a:r>
            <a:r>
              <a:rPr lang="en-IN" sz="1800" kern="100" dirty="0">
                <a:effectLst/>
                <a:latin typeface="Aptos" panose="020B0004020202020204" pitchFamily="34" charset="0"/>
                <a:ea typeface="Aptos" panose="020B0004020202020204" pitchFamily="34" charset="0"/>
                <a:cs typeface="Mangal" panose="02040503050203030202" pitchFamily="18" charset="0"/>
              </a:rPr>
              <a:t> An AI platform provider is an organization or entity that provides services that enable other stakeholders to produce AI services or products.</a:t>
            </a:r>
          </a:p>
          <a:p>
            <a:pPr marL="0" marR="0">
              <a:lnSpc>
                <a:spcPct val="115000"/>
              </a:lnSpc>
              <a:spcBef>
                <a:spcPts val="0"/>
              </a:spcBef>
              <a:spcAft>
                <a:spcPts val="800"/>
              </a:spcAft>
            </a:pPr>
            <a:r>
              <a:rPr lang="en-IN" sz="1800" b="1" kern="100" dirty="0">
                <a:effectLst/>
                <a:latin typeface="Aptos" panose="020B0004020202020204" pitchFamily="34" charset="0"/>
                <a:ea typeface="Aptos" panose="020B0004020202020204" pitchFamily="34" charset="0"/>
                <a:cs typeface="Mangal" panose="02040503050203030202" pitchFamily="18" charset="0"/>
              </a:rPr>
              <a:t>AI producer:</a:t>
            </a:r>
            <a:r>
              <a:rPr lang="en-IN" sz="1800" kern="100" dirty="0">
                <a:effectLst/>
                <a:latin typeface="Aptos" panose="020B0004020202020204" pitchFamily="34" charset="0"/>
                <a:ea typeface="Aptos" panose="020B0004020202020204" pitchFamily="34" charset="0"/>
                <a:cs typeface="Mangal" panose="02040503050203030202" pitchFamily="18" charset="0"/>
              </a:rPr>
              <a:t> An AI producer is an organization or entity that designs, develops, tests and deploys products or services that use one or more AI system.</a:t>
            </a:r>
          </a:p>
          <a:p>
            <a:pPr marL="0" marR="0">
              <a:lnSpc>
                <a:spcPct val="115000"/>
              </a:lnSpc>
              <a:spcBef>
                <a:spcPts val="0"/>
              </a:spcBef>
              <a:spcAft>
                <a:spcPts val="800"/>
              </a:spcAft>
            </a:pPr>
            <a:r>
              <a:rPr lang="en-IN" sz="1800" b="1" kern="100" dirty="0">
                <a:effectLst/>
                <a:latin typeface="Aptos" panose="020B0004020202020204" pitchFamily="34" charset="0"/>
                <a:ea typeface="Aptos" panose="020B0004020202020204" pitchFamily="34" charset="0"/>
                <a:cs typeface="Mangal" panose="02040503050203030202" pitchFamily="18" charset="0"/>
              </a:rPr>
              <a:t>AI developer:</a:t>
            </a:r>
            <a:r>
              <a:rPr lang="en-IN" sz="1800" kern="100" dirty="0">
                <a:effectLst/>
                <a:latin typeface="Aptos" panose="020B0004020202020204" pitchFamily="34" charset="0"/>
                <a:ea typeface="Aptos" panose="020B0004020202020204" pitchFamily="34" charset="0"/>
                <a:cs typeface="Mangal" panose="02040503050203030202" pitchFamily="18" charset="0"/>
              </a:rPr>
              <a:t> An AI developer is an organization or entity that is concerned with the development of AI services and products. Examples of AI developers include, but are not limited to: </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 Model designer: the entity that receives data and a problem specification and creates an AI model;</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AI customer: An AI customer is an organization or entity that uses an AI product or service either directly or by its provision to AI users.</a:t>
            </a:r>
          </a:p>
          <a:p>
            <a:pPr marL="0" marR="0">
              <a:lnSpc>
                <a:spcPct val="115000"/>
              </a:lnSpc>
              <a:spcBef>
                <a:spcPts val="0"/>
              </a:spcBef>
              <a:spcAft>
                <a:spcPts val="800"/>
              </a:spcAft>
            </a:pPr>
            <a:r>
              <a:rPr lang="en-IN" sz="1800" b="1" kern="100" dirty="0">
                <a:effectLst/>
                <a:latin typeface="Aptos" panose="020B0004020202020204" pitchFamily="34" charset="0"/>
                <a:ea typeface="Aptos" panose="020B0004020202020204" pitchFamily="34" charset="0"/>
                <a:cs typeface="Mangal" panose="02040503050203030202" pitchFamily="18" charset="0"/>
              </a:rPr>
              <a:t>AI users:</a:t>
            </a:r>
            <a:r>
              <a:rPr lang="en-IN" sz="1800" kern="100" dirty="0">
                <a:effectLst/>
                <a:latin typeface="Aptos" panose="020B0004020202020204" pitchFamily="34" charset="0"/>
                <a:ea typeface="Aptos" panose="020B0004020202020204" pitchFamily="34" charset="0"/>
                <a:cs typeface="Mangal" panose="02040503050203030202" pitchFamily="18" charset="0"/>
              </a:rPr>
              <a:t> An AI user is an organization or entity that uses AI products or services.</a:t>
            </a:r>
          </a:p>
          <a:p>
            <a:pPr marL="0" marR="0">
              <a:lnSpc>
                <a:spcPct val="115000"/>
              </a:lnSpc>
              <a:spcBef>
                <a:spcPts val="0"/>
              </a:spcBef>
              <a:spcAft>
                <a:spcPts val="800"/>
              </a:spcAft>
            </a:pPr>
            <a:r>
              <a:rPr lang="en-IN" sz="1800" b="1" kern="100" dirty="0">
                <a:effectLst/>
                <a:latin typeface="Aptos" panose="020B0004020202020204" pitchFamily="34" charset="0"/>
                <a:ea typeface="Aptos" panose="020B0004020202020204" pitchFamily="34" charset="0"/>
                <a:cs typeface="Mangal" panose="02040503050203030202" pitchFamily="18" charset="0"/>
              </a:rPr>
              <a:t>AI system integrator:</a:t>
            </a:r>
            <a:r>
              <a:rPr lang="en-IN" sz="1800" kern="100" dirty="0">
                <a:effectLst/>
                <a:latin typeface="Aptos" panose="020B0004020202020204" pitchFamily="34" charset="0"/>
                <a:ea typeface="Aptos" panose="020B0004020202020204" pitchFamily="34" charset="0"/>
                <a:cs typeface="Mangal" panose="02040503050203030202" pitchFamily="18" charset="0"/>
              </a:rPr>
              <a:t> An AI system integrator is an organization or entity that is concerned with the integration of AI components into larger systems, potentially also including non-AI components.</a:t>
            </a:r>
          </a:p>
          <a:p>
            <a:pPr marL="0" marR="0">
              <a:lnSpc>
                <a:spcPct val="115000"/>
              </a:lnSpc>
              <a:spcBef>
                <a:spcPts val="0"/>
              </a:spcBef>
              <a:spcAft>
                <a:spcPts val="800"/>
              </a:spcAft>
            </a:pPr>
            <a:r>
              <a:rPr lang="en-IN" sz="1800" b="1" kern="100" dirty="0">
                <a:effectLst/>
                <a:latin typeface="Aptos" panose="020B0004020202020204" pitchFamily="34" charset="0"/>
                <a:ea typeface="Aptos" panose="020B0004020202020204" pitchFamily="34" charset="0"/>
                <a:cs typeface="Mangal" panose="02040503050203030202" pitchFamily="18" charset="0"/>
              </a:rPr>
              <a:t>Data provider:</a:t>
            </a:r>
            <a:r>
              <a:rPr lang="en-IN" sz="1800" kern="100" dirty="0">
                <a:effectLst/>
                <a:latin typeface="Aptos" panose="020B0004020202020204" pitchFamily="34" charset="0"/>
                <a:ea typeface="Aptos" panose="020B0004020202020204" pitchFamily="34" charset="0"/>
                <a:cs typeface="Mangal" panose="02040503050203030202" pitchFamily="18" charset="0"/>
              </a:rPr>
              <a:t> A data provider is an organization or entity that is concerned providing data used by AI products or services.</a:t>
            </a:r>
          </a:p>
          <a:p>
            <a:pPr marL="0" marR="0">
              <a:lnSpc>
                <a:spcPct val="115000"/>
              </a:lnSpc>
              <a:spcBef>
                <a:spcPts val="0"/>
              </a:spcBef>
              <a:spcAft>
                <a:spcPts val="800"/>
              </a:spcAft>
            </a:pPr>
            <a:r>
              <a:rPr lang="en-IN" sz="1800" b="1" kern="100" dirty="0">
                <a:effectLst/>
                <a:latin typeface="Aptos" panose="020B0004020202020204" pitchFamily="34" charset="0"/>
                <a:ea typeface="Aptos" panose="020B0004020202020204" pitchFamily="34" charset="0"/>
                <a:cs typeface="Mangal" panose="02040503050203030202" pitchFamily="18" charset="0"/>
              </a:rPr>
              <a:t>AI auditor:</a:t>
            </a:r>
            <a:r>
              <a:rPr lang="en-IN" sz="1800" kern="100" dirty="0">
                <a:effectLst/>
                <a:latin typeface="Aptos" panose="020B0004020202020204" pitchFamily="34" charset="0"/>
                <a:ea typeface="Aptos" panose="020B0004020202020204" pitchFamily="34" charset="0"/>
                <a:cs typeface="Mangal" panose="02040503050203030202" pitchFamily="18" charset="0"/>
              </a:rPr>
              <a:t> An AI auditor is an organization or entity that is concerned with the audit of organizations producing, providing or using AI systems, to assess conformance to standards, policies or legal requirements.</a:t>
            </a:r>
          </a:p>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24</a:t>
            </a:fld>
            <a:endParaRPr lang="en-IN"/>
          </a:p>
        </p:txBody>
      </p:sp>
    </p:spTree>
    <p:extLst>
      <p:ext uri="{BB962C8B-B14F-4D97-AF65-F5344CB8AC3E}">
        <p14:creationId xmlns:p14="http://schemas.microsoft.com/office/powerpoint/2010/main" val="412991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kern="100" dirty="0">
                <a:effectLst/>
                <a:latin typeface="Aptos" panose="020B0004020202020204" pitchFamily="34" charset="0"/>
                <a:ea typeface="Aptos" panose="020B0004020202020204" pitchFamily="34" charset="0"/>
                <a:cs typeface="Mangal" panose="02040503050203030202" pitchFamily="18" charset="0"/>
              </a:rPr>
              <a:t>A functional view is a representation that focuses on how a system transforms input into output and its capabilities.</a:t>
            </a:r>
          </a:p>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25</a:t>
            </a:fld>
            <a:endParaRPr lang="en-IN"/>
          </a:p>
        </p:txBody>
      </p:sp>
    </p:spTree>
    <p:extLst>
      <p:ext uri="{BB962C8B-B14F-4D97-AF65-F5344CB8AC3E}">
        <p14:creationId xmlns:p14="http://schemas.microsoft.com/office/powerpoint/2010/main" val="2452361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The AI system life cycle model describes the evolution of an AI system from inception through retirement. This document does not prescribe a specific life cycle model but underlines some processes that are specific to AI systems that can occur during the system life cycle. </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A system life cycle model helps stakeholders build AI systems more effectively and efficiently. </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The standard also discusses some of the AI specific aspects that are different from traditional software such as:</a:t>
            </a:r>
          </a:p>
          <a:p>
            <a:pPr marL="342900" marR="0" lvl="0" indent="-342900">
              <a:lnSpc>
                <a:spcPct val="115000"/>
              </a:lnSpc>
              <a:spcBef>
                <a:spcPts val="0"/>
              </a:spcBef>
              <a:spcAft>
                <a:spcPts val="0"/>
              </a:spcAft>
              <a:buFont typeface="Symbol" panose="05050102010706020507" pitchFamily="18" charset="2"/>
              <a:buChar char=""/>
            </a:pPr>
            <a:r>
              <a:rPr lang="en-IN" sz="1800" kern="100" dirty="0">
                <a:effectLst/>
                <a:latin typeface="Aptos" panose="020B0004020202020204" pitchFamily="34" charset="0"/>
                <a:ea typeface="Aptos" panose="020B0004020202020204" pitchFamily="34" charset="0"/>
                <a:cs typeface="Mangal" panose="02040503050203030202" pitchFamily="18" charset="0"/>
              </a:rPr>
              <a:t>Most software systems are programmed to behave in precisely defined ways that are driven by their requirements and specifications. The AI systems based on machine learning use data-driven training and optimization methods to deal with widely varying inputs.</a:t>
            </a:r>
          </a:p>
          <a:p>
            <a:pPr marL="342900" marR="0" lvl="0" indent="-342900">
              <a:lnSpc>
                <a:spcPct val="115000"/>
              </a:lnSpc>
              <a:spcBef>
                <a:spcPts val="0"/>
              </a:spcBef>
              <a:spcAft>
                <a:spcPts val="0"/>
              </a:spcAft>
              <a:buFont typeface="Symbol" panose="05050102010706020507" pitchFamily="18" charset="2"/>
              <a:buChar char=""/>
            </a:pPr>
            <a:r>
              <a:rPr lang="en-IN" sz="1800" kern="100" dirty="0">
                <a:effectLst/>
                <a:latin typeface="Aptos" panose="020B0004020202020204" pitchFamily="34" charset="0"/>
                <a:ea typeface="Aptos" panose="020B0004020202020204" pitchFamily="34" charset="0"/>
                <a:cs typeface="Mangal" panose="02040503050203030202" pitchFamily="18" charset="0"/>
              </a:rPr>
              <a:t>Traditional software applications are usually predictable, which is less often the case for AI systems.</a:t>
            </a:r>
          </a:p>
          <a:p>
            <a:pPr marL="342900" marR="0" lvl="0" indent="-342900">
              <a:lnSpc>
                <a:spcPct val="115000"/>
              </a:lnSpc>
              <a:spcBef>
                <a:spcPts val="0"/>
              </a:spcBef>
              <a:spcAft>
                <a:spcPts val="0"/>
              </a:spcAft>
              <a:buFont typeface="Symbol" panose="05050102010706020507" pitchFamily="18" charset="2"/>
              <a:buChar char=""/>
            </a:pPr>
            <a:r>
              <a:rPr lang="en-IN" sz="1800" kern="100" dirty="0">
                <a:effectLst/>
                <a:latin typeface="Aptos" panose="020B0004020202020204" pitchFamily="34" charset="0"/>
                <a:ea typeface="Aptos" panose="020B0004020202020204" pitchFamily="34" charset="0"/>
                <a:cs typeface="Mangal" panose="02040503050203030202" pitchFamily="18" charset="0"/>
              </a:rPr>
              <a:t>Traditional software applications are also usually verifiable, while performance assessment of AI systems often requires statistical approaches and their verification can be challenging.</a:t>
            </a:r>
          </a:p>
          <a:p>
            <a:pPr marL="342900" marR="0" lvl="0" indent="-342900">
              <a:lnSpc>
                <a:spcPct val="115000"/>
              </a:lnSpc>
              <a:spcBef>
                <a:spcPts val="0"/>
              </a:spcBef>
              <a:spcAft>
                <a:spcPts val="800"/>
              </a:spcAft>
              <a:buFont typeface="Symbol" panose="05050102010706020507" pitchFamily="18" charset="2"/>
              <a:buChar char=""/>
            </a:pPr>
            <a:r>
              <a:rPr lang="en-IN" sz="1800" kern="100" dirty="0">
                <a:effectLst/>
                <a:latin typeface="Aptos" panose="020B0004020202020204" pitchFamily="34" charset="0"/>
                <a:ea typeface="Aptos" panose="020B0004020202020204" pitchFamily="34" charset="0"/>
                <a:cs typeface="Mangal" panose="02040503050203030202" pitchFamily="18" charset="0"/>
              </a:rPr>
              <a:t>AI systems typically need multiple iterations of improvement to achieve acceptable levels of performance.</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For the same reason, the standard also describes the processes with each stage that are significant for AI systems and require special consideration, beyond the consideration required for the development of typical non-AI systems.</a:t>
            </a:r>
          </a:p>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26</a:t>
            </a:fld>
            <a:endParaRPr lang="en-IN"/>
          </a:p>
        </p:txBody>
      </p:sp>
    </p:spTree>
    <p:extLst>
      <p:ext uri="{BB962C8B-B14F-4D97-AF65-F5344CB8AC3E}">
        <p14:creationId xmlns:p14="http://schemas.microsoft.com/office/powerpoint/2010/main" val="3831659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This document defines a set of processes and associated concepts for describing the life cycle of AI systems based on machine learning and heuristic systems. It is based on ISO/IEC/IEEE 15288 and ISO/IEC/IEEE 12207 with modifications and additions of AI-specific processes from ISO/IEC 22989 and ISO/IEC 23053.</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This document provides processes that support the definition, control, management, execution and improvement of the AI system in its life cycle stages. These processes can also be used within an organization or a project when developing or acquiring AI systems.</a:t>
            </a:r>
          </a:p>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27</a:t>
            </a:fld>
            <a:endParaRPr lang="en-IN"/>
          </a:p>
        </p:txBody>
      </p:sp>
    </p:spTree>
    <p:extLst>
      <p:ext uri="{BB962C8B-B14F-4D97-AF65-F5344CB8AC3E}">
        <p14:creationId xmlns:p14="http://schemas.microsoft.com/office/powerpoint/2010/main" val="258383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404040"/>
                </a:solidFill>
                <a:effectLst/>
                <a:highlight>
                  <a:srgbClr val="FFF200"/>
                </a:highlight>
                <a:latin typeface="MetaWebPro"/>
              </a:rPr>
              <a:t>artificial</a:t>
            </a:r>
            <a:r>
              <a:rPr lang="en-US" b="1" i="0" dirty="0">
                <a:solidFill>
                  <a:srgbClr val="404040"/>
                </a:solidFill>
                <a:effectLst/>
                <a:highlight>
                  <a:srgbClr val="FFFFFF"/>
                </a:highlight>
                <a:latin typeface="MetaWebPro"/>
              </a:rPr>
              <a:t> </a:t>
            </a:r>
            <a:r>
              <a:rPr lang="en-US" b="1" i="0" dirty="0">
                <a:solidFill>
                  <a:srgbClr val="404040"/>
                </a:solidFill>
                <a:effectLst/>
                <a:highlight>
                  <a:srgbClr val="FFF200"/>
                </a:highlight>
                <a:latin typeface="MetaWebPro"/>
              </a:rPr>
              <a:t>intelligence : </a:t>
            </a:r>
            <a:r>
              <a:rPr lang="en-US" b="0" i="0" dirty="0">
                <a:solidFill>
                  <a:srgbClr val="404040"/>
                </a:solidFill>
                <a:effectLst/>
                <a:highlight>
                  <a:srgbClr val="FFFFFF"/>
                </a:highlight>
                <a:latin typeface="MetaWebPro"/>
              </a:rPr>
              <a:t>capability of a functional unit to perform functions that are generally associated with human intelligence such as reasoning and learning</a:t>
            </a:r>
          </a:p>
          <a:p>
            <a:pPr algn="l"/>
            <a:endParaRPr lang="en-US" b="0" i="0" dirty="0">
              <a:solidFill>
                <a:srgbClr val="404040"/>
              </a:solidFill>
              <a:effectLst/>
              <a:highlight>
                <a:srgbClr val="FFFFFF"/>
              </a:highlight>
              <a:latin typeface="MetaWebPro"/>
            </a:endParaRPr>
          </a:p>
          <a:p>
            <a:pPr algn="l"/>
            <a:endParaRPr lang="en-US" b="0" i="0" dirty="0">
              <a:solidFill>
                <a:srgbClr val="404040"/>
              </a:solidFill>
              <a:effectLst/>
              <a:highlight>
                <a:srgbClr val="FFFFFF"/>
              </a:highlight>
              <a:latin typeface="MetaWebPro"/>
            </a:endParaRPr>
          </a:p>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2</a:t>
            </a:fld>
            <a:endParaRPr lang="en-IN"/>
          </a:p>
        </p:txBody>
      </p:sp>
    </p:spTree>
    <p:extLst>
      <p:ext uri="{BB962C8B-B14F-4D97-AF65-F5344CB8AC3E}">
        <p14:creationId xmlns:p14="http://schemas.microsoft.com/office/powerpoint/2010/main" val="1561269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IN" sz="1800" b="1" kern="100" dirty="0">
                <a:effectLst/>
                <a:latin typeface="Aptos" panose="020B0004020202020204" pitchFamily="34" charset="0"/>
                <a:ea typeface="Aptos" panose="020B0004020202020204" pitchFamily="34" charset="0"/>
                <a:cs typeface="Mangal" panose="02040503050203030202" pitchFamily="18" charset="0"/>
              </a:rPr>
              <a:t>IS 16457:2020 | ISO/IEC/IEEE 15288 System Life Cycle Processes</a:t>
            </a:r>
            <a:endParaRPr lang="en-IN" sz="1800" kern="100" dirty="0">
              <a:effectLst/>
              <a:latin typeface="Aptos" panose="020B0004020202020204" pitchFamily="34" charset="0"/>
              <a:ea typeface="Aptos" panose="020B0004020202020204" pitchFamily="34" charset="0"/>
              <a:cs typeface="Mangal" panose="02040503050203030202" pitchFamily="18" charset="0"/>
            </a:endParaRP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This International Standard establishes a common framework of process descriptions for describing the life cycle of systems created by humans.</a:t>
            </a:r>
          </a:p>
          <a:p>
            <a:pPr marL="0" marR="0">
              <a:lnSpc>
                <a:spcPct val="115000"/>
              </a:lnSpc>
              <a:spcBef>
                <a:spcPts val="0"/>
              </a:spcBef>
              <a:spcAft>
                <a:spcPts val="800"/>
              </a:spcAft>
            </a:pPr>
            <a:r>
              <a:rPr lang="en-IN" sz="1800" b="1" kern="100" dirty="0">
                <a:effectLst/>
                <a:latin typeface="Aptos" panose="020B0004020202020204" pitchFamily="34" charset="0"/>
                <a:ea typeface="Aptos" panose="020B0004020202020204" pitchFamily="34" charset="0"/>
                <a:cs typeface="Mangal" panose="02040503050203030202" pitchFamily="18" charset="0"/>
              </a:rPr>
              <a:t>ISO/IEC/IEEE 12207:2017 Software Life Cycle Processes</a:t>
            </a:r>
            <a:endParaRPr lang="en-IN" sz="1800" kern="100" dirty="0">
              <a:effectLst/>
              <a:latin typeface="Aptos" panose="020B0004020202020204" pitchFamily="34" charset="0"/>
              <a:ea typeface="Aptos" panose="020B0004020202020204" pitchFamily="34" charset="0"/>
              <a:cs typeface="Mangal" panose="02040503050203030202" pitchFamily="18" charset="0"/>
            </a:endParaRP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This document establishes a common framework for software life cycle processes, with well</a:t>
            </a:r>
            <a:r>
              <a:rPr lang="en-IN" sz="1800" kern="100" dirty="0">
                <a:effectLst/>
                <a:latin typeface="Cambria Math" panose="02040503050406030204" pitchFamily="18" charset="0"/>
                <a:ea typeface="Aptos" panose="020B0004020202020204" pitchFamily="34" charset="0"/>
                <a:cs typeface="Cambria Math" panose="02040503050406030204" pitchFamily="18" charset="0"/>
              </a:rPr>
              <a:t>‐</a:t>
            </a:r>
            <a:r>
              <a:rPr lang="en-IN" sz="1800" kern="100" dirty="0">
                <a:effectLst/>
                <a:latin typeface="Aptos" panose="020B0004020202020204" pitchFamily="34" charset="0"/>
                <a:ea typeface="Aptos" panose="020B0004020202020204" pitchFamily="34" charset="0"/>
                <a:cs typeface="Mangal" panose="02040503050203030202" pitchFamily="18" charset="0"/>
              </a:rPr>
              <a:t>defined terminology, that can be referenced by the software industry. It contains processes, activities, and tasks that are applicable during the acquisition, supply, development, operation, maintenance or disposal of software systems, products, and services.</a:t>
            </a:r>
          </a:p>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28</a:t>
            </a:fld>
            <a:endParaRPr lang="en-IN"/>
          </a:p>
        </p:txBody>
      </p:sp>
    </p:spTree>
    <p:extLst>
      <p:ext uri="{BB962C8B-B14F-4D97-AF65-F5344CB8AC3E}">
        <p14:creationId xmlns:p14="http://schemas.microsoft.com/office/powerpoint/2010/main" val="280965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The systems and software life cycle processes are classified into three groups in this standard:</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 </a:t>
            </a:r>
            <a:r>
              <a:rPr lang="en-IN" sz="1800" b="1" kern="100" dirty="0">
                <a:effectLst/>
                <a:latin typeface="Aptos" panose="020B0004020202020204" pitchFamily="34" charset="0"/>
                <a:ea typeface="Aptos" panose="020B0004020202020204" pitchFamily="34" charset="0"/>
                <a:cs typeface="Mangal" panose="02040503050203030202" pitchFamily="18" charset="0"/>
              </a:rPr>
              <a:t>Generic processes</a:t>
            </a:r>
            <a:r>
              <a:rPr lang="en-IN" sz="1800" kern="100" dirty="0">
                <a:effectLst/>
                <a:latin typeface="Aptos" panose="020B0004020202020204" pitchFamily="34" charset="0"/>
                <a:ea typeface="Aptos" panose="020B0004020202020204" pitchFamily="34" charset="0"/>
                <a:cs typeface="Mangal" panose="02040503050203030202" pitchFamily="18" charset="0"/>
              </a:rPr>
              <a:t>: Processes that are identical to the processes defined in ISO/IEC/IEEE 15288 and ISO/IEC/IEEE 12207.</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 </a:t>
            </a:r>
            <a:r>
              <a:rPr lang="en-IN" sz="1800" b="1" kern="100" dirty="0">
                <a:effectLst/>
                <a:latin typeface="Aptos" panose="020B0004020202020204" pitchFamily="34" charset="0"/>
                <a:ea typeface="Aptos" panose="020B0004020202020204" pitchFamily="34" charset="0"/>
                <a:cs typeface="Mangal" panose="02040503050203030202" pitchFamily="18" charset="0"/>
              </a:rPr>
              <a:t>Modified processes</a:t>
            </a:r>
            <a:r>
              <a:rPr lang="en-IN" sz="1800" kern="100" dirty="0">
                <a:effectLst/>
                <a:latin typeface="Aptos" panose="020B0004020202020204" pitchFamily="34" charset="0"/>
                <a:ea typeface="Aptos" panose="020B0004020202020204" pitchFamily="34" charset="0"/>
                <a:cs typeface="Mangal" panose="02040503050203030202" pitchFamily="18" charset="0"/>
              </a:rPr>
              <a:t>: Processes where elements are modified, added or removed from the ISO/IEC/IEEE 15288 and ISO/IEC/IEEE 12207 definition.</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 </a:t>
            </a:r>
            <a:r>
              <a:rPr lang="en-IN" sz="1800" b="1" kern="100" dirty="0">
                <a:effectLst/>
                <a:latin typeface="Aptos" panose="020B0004020202020204" pitchFamily="34" charset="0"/>
                <a:ea typeface="Aptos" panose="020B0004020202020204" pitchFamily="34" charset="0"/>
                <a:cs typeface="Mangal" panose="02040503050203030202" pitchFamily="18" charset="0"/>
              </a:rPr>
              <a:t>AI-specific processes</a:t>
            </a:r>
            <a:r>
              <a:rPr lang="en-IN" sz="1800" kern="100" dirty="0">
                <a:effectLst/>
                <a:latin typeface="Aptos" panose="020B0004020202020204" pitchFamily="34" charset="0"/>
                <a:ea typeface="Aptos" panose="020B0004020202020204" pitchFamily="34" charset="0"/>
                <a:cs typeface="Mangal" panose="02040503050203030202" pitchFamily="18" charset="0"/>
              </a:rPr>
              <a:t>: Processes that are specific to characteristics of AI systems but are not based directly on any processes in ISO/IEC/IEEE 15288 and ISO/IEC/IEEE 12207.</a:t>
            </a:r>
          </a:p>
          <a:p>
            <a:endParaRPr lang="en-US" dirty="0"/>
          </a:p>
        </p:txBody>
      </p:sp>
      <p:sp>
        <p:nvSpPr>
          <p:cNvPr id="4" name="Slide Number Placeholder 3"/>
          <p:cNvSpPr>
            <a:spLocks noGrp="1"/>
          </p:cNvSpPr>
          <p:nvPr>
            <p:ph type="sldNum" sz="quarter" idx="5"/>
          </p:nvPr>
        </p:nvSpPr>
        <p:spPr/>
        <p:txBody>
          <a:bodyPr/>
          <a:lstStyle/>
          <a:p>
            <a:fld id="{41C67190-2391-4774-8F69-4D239A23B42F}" type="slidenum">
              <a:rPr lang="en-US"/>
              <a:t>29</a:t>
            </a:fld>
            <a:endParaRPr lang="en-US"/>
          </a:p>
        </p:txBody>
      </p:sp>
    </p:spTree>
    <p:extLst>
      <p:ext uri="{BB962C8B-B14F-4D97-AF65-F5344CB8AC3E}">
        <p14:creationId xmlns:p14="http://schemas.microsoft.com/office/powerpoint/2010/main" val="3703265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In this slide, the life cycle models from the following 2 standards were added to indicate the alignment of these standards:</a:t>
            </a: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en-IN" sz="1800" kern="100" dirty="0">
                <a:effectLst/>
                <a:latin typeface="Aptos" panose="020B0004020202020204" pitchFamily="34" charset="0"/>
                <a:ea typeface="Aptos" panose="020B0004020202020204" pitchFamily="34" charset="0"/>
                <a:cs typeface="Mangal" panose="02040503050203030202" pitchFamily="18" charset="0"/>
              </a:rPr>
              <a:t>IS/ISO/IEC 8183 AI data life cycle framework</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IN" sz="1800" kern="100" dirty="0">
                <a:effectLst/>
                <a:latin typeface="Aptos" panose="020B0004020202020204" pitchFamily="34" charset="0"/>
                <a:ea typeface="Aptos" panose="020B0004020202020204" pitchFamily="34" charset="0"/>
                <a:cs typeface="Mangal" panose="02040503050203030202" pitchFamily="18" charset="0"/>
              </a:rPr>
              <a:t>IS/ISO/IEC 23053 AI Systems Using Machine learning</a:t>
            </a:r>
          </a:p>
          <a:p>
            <a:endParaRPr lang="en-US" dirty="0">
              <a:cs typeface="Calibri"/>
            </a:endParaRPr>
          </a:p>
        </p:txBody>
      </p:sp>
      <p:sp>
        <p:nvSpPr>
          <p:cNvPr id="4" name="Slide Number Placeholder 3"/>
          <p:cNvSpPr>
            <a:spLocks noGrp="1"/>
          </p:cNvSpPr>
          <p:nvPr>
            <p:ph type="sldNum" sz="quarter" idx="5"/>
          </p:nvPr>
        </p:nvSpPr>
        <p:spPr/>
        <p:txBody>
          <a:bodyPr/>
          <a:lstStyle/>
          <a:p>
            <a:fld id="{41C67190-2391-4774-8F69-4D239A23B42F}" type="slidenum">
              <a:rPr lang="en-US"/>
              <a:t>30</a:t>
            </a:fld>
            <a:endParaRPr lang="en-US"/>
          </a:p>
        </p:txBody>
      </p:sp>
    </p:spTree>
    <p:extLst>
      <p:ext uri="{BB962C8B-B14F-4D97-AF65-F5344CB8AC3E}">
        <p14:creationId xmlns:p14="http://schemas.microsoft.com/office/powerpoint/2010/main" val="2456097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standard also identifies a couple of differentiating factors of AI systems: the factors are defined in the coming slides.</a:t>
            </a:r>
          </a:p>
        </p:txBody>
      </p:sp>
      <p:sp>
        <p:nvSpPr>
          <p:cNvPr id="4" name="Slide Number Placeholder 3"/>
          <p:cNvSpPr>
            <a:spLocks noGrp="1"/>
          </p:cNvSpPr>
          <p:nvPr>
            <p:ph type="sldNum" sz="quarter" idx="5"/>
          </p:nvPr>
        </p:nvSpPr>
        <p:spPr/>
        <p:txBody>
          <a:bodyPr/>
          <a:lstStyle/>
          <a:p>
            <a:fld id="{41C67190-2391-4774-8F69-4D239A23B42F}" type="slidenum">
              <a:rPr lang="en-IN" smtClean="0"/>
              <a:t>31</a:t>
            </a:fld>
            <a:endParaRPr lang="en-IN"/>
          </a:p>
        </p:txBody>
      </p:sp>
    </p:spTree>
    <p:extLst>
      <p:ext uri="{BB962C8B-B14F-4D97-AF65-F5344CB8AC3E}">
        <p14:creationId xmlns:p14="http://schemas.microsoft.com/office/powerpoint/2010/main" val="2457031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35</a:t>
            </a:fld>
            <a:endParaRPr lang="en-IN"/>
          </a:p>
        </p:txBody>
      </p:sp>
    </p:spTree>
    <p:extLst>
      <p:ext uri="{BB962C8B-B14F-4D97-AF65-F5344CB8AC3E}">
        <p14:creationId xmlns:p14="http://schemas.microsoft.com/office/powerpoint/2010/main" val="1178880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Previous slide looking at it again</a:t>
            </a:r>
          </a:p>
        </p:txBody>
      </p:sp>
      <p:sp>
        <p:nvSpPr>
          <p:cNvPr id="4" name="Slide Number Placeholder 3"/>
          <p:cNvSpPr>
            <a:spLocks noGrp="1"/>
          </p:cNvSpPr>
          <p:nvPr>
            <p:ph type="sldNum" sz="quarter" idx="5"/>
          </p:nvPr>
        </p:nvSpPr>
        <p:spPr/>
        <p:txBody>
          <a:bodyPr/>
          <a:lstStyle/>
          <a:p>
            <a:fld id="{41C67190-2391-4774-8F69-4D239A23B42F}" type="slidenum">
              <a:rPr lang="en-US"/>
              <a:t>38</a:t>
            </a:fld>
            <a:endParaRPr lang="en-US"/>
          </a:p>
        </p:txBody>
      </p:sp>
    </p:spTree>
    <p:extLst>
      <p:ext uri="{BB962C8B-B14F-4D97-AF65-F5344CB8AC3E}">
        <p14:creationId xmlns:p14="http://schemas.microsoft.com/office/powerpoint/2010/main" val="2189835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Steps involved in ensuring Trustworthiness as per </a:t>
            </a:r>
            <a:r>
              <a:rPr lang="it-IT" dirty="0"/>
              <a:t>ISO/IEC TR 24028:2020</a:t>
            </a:r>
          </a:p>
          <a:p>
            <a:r>
              <a:rPr lang="it-IT" dirty="0"/>
              <a:t>1. Idnetify the stakeholders and assets</a:t>
            </a:r>
          </a:p>
          <a:p>
            <a:r>
              <a:rPr lang="it-IT" dirty="0"/>
              <a:t>2. Recognize high level concerns such as responsibility, accountability etc.</a:t>
            </a:r>
          </a:p>
          <a:p>
            <a:r>
              <a:rPr lang="it-IT" dirty="0"/>
              <a:t>3. Identify vulnerabilities and threats and challenges</a:t>
            </a:r>
          </a:p>
          <a:p>
            <a:endParaRPr lang="it-IT" dirty="0"/>
          </a:p>
          <a:p>
            <a:r>
              <a:rPr lang="it-IT" dirty="0"/>
              <a:t>Finally, the standard also discussed the mitigation methods</a:t>
            </a:r>
          </a:p>
          <a:p>
            <a:r>
              <a:rPr lang="it-IT" dirty="0"/>
              <a:t>The coming slides speaks about the above </a:t>
            </a:r>
          </a:p>
          <a:p>
            <a:endParaRPr lang="it-IT" dirty="0"/>
          </a:p>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39</a:t>
            </a:fld>
            <a:endParaRPr lang="en-IN"/>
          </a:p>
        </p:txBody>
      </p:sp>
    </p:spTree>
    <p:extLst>
      <p:ext uri="{BB962C8B-B14F-4D97-AF65-F5344CB8AC3E}">
        <p14:creationId xmlns:p14="http://schemas.microsoft.com/office/powerpoint/2010/main" val="1353272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Vulnerabilities: weakness of an asset or control that can be exploited by one or more threats.</a:t>
            </a:r>
          </a:p>
          <a:p>
            <a:r>
              <a:rPr lang="en-US" dirty="0"/>
              <a:t> Threats: potential cause of an unwanted incident, which may result in harm to a system or organization.</a:t>
            </a:r>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41</a:t>
            </a:fld>
            <a:endParaRPr lang="en-IN"/>
          </a:p>
        </p:txBody>
      </p:sp>
    </p:spTree>
    <p:extLst>
      <p:ext uri="{BB962C8B-B14F-4D97-AF65-F5344CB8AC3E}">
        <p14:creationId xmlns:p14="http://schemas.microsoft.com/office/powerpoint/2010/main" val="3040218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48</a:t>
            </a:fld>
            <a:endParaRPr lang="en-IN"/>
          </a:p>
        </p:txBody>
      </p:sp>
    </p:spTree>
    <p:extLst>
      <p:ext uri="{BB962C8B-B14F-4D97-AF65-F5344CB8AC3E}">
        <p14:creationId xmlns:p14="http://schemas.microsoft.com/office/powerpoint/2010/main" val="312072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53</a:t>
            </a:fld>
            <a:endParaRPr lang="en-IN"/>
          </a:p>
        </p:txBody>
      </p:sp>
    </p:spTree>
    <p:extLst>
      <p:ext uri="{BB962C8B-B14F-4D97-AF65-F5344CB8AC3E}">
        <p14:creationId xmlns:p14="http://schemas.microsoft.com/office/powerpoint/2010/main" val="2738482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intelligence is comparative .. If a 3 year old kid is good in arithmetic we call the kid smart or intelligent, but we don’t call a teenager with the same level arithmetic skill smart only because the teenager has arithmetic skills (47 +56 = ?)</a:t>
            </a:r>
            <a:endParaRPr lang="en-IN" sz="1200" kern="1200" dirty="0">
              <a:effectLst/>
              <a:latin typeface="+mn-lt"/>
              <a:ea typeface="+mn-ea"/>
              <a:cs typeface="+mn-cs"/>
            </a:endParaRPr>
          </a:p>
          <a:p>
            <a:endParaRPr lang="en-IN" sz="1200" kern="1200" dirty="0">
              <a:effectLst/>
              <a:latin typeface="+mn-lt"/>
              <a:ea typeface="+mn-ea"/>
              <a:cs typeface="+mn-cs"/>
            </a:endParaRPr>
          </a:p>
          <a:p>
            <a:endParaRPr lang="en-IN" sz="1800" kern="100" dirty="0">
              <a:effectLst/>
              <a:latin typeface="Aptos" panose="020B0004020202020204" pitchFamily="34" charset="0"/>
              <a:ea typeface="Aptos" panose="020B0004020202020204" pitchFamily="34" charset="0"/>
              <a:cs typeface="Mangal" panose="02040503050203030202" pitchFamily="18" charset="0"/>
            </a:endParaRPr>
          </a:p>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3</a:t>
            </a:fld>
            <a:endParaRPr lang="en-IN"/>
          </a:p>
        </p:txBody>
      </p:sp>
    </p:spTree>
    <p:extLst>
      <p:ext uri="{BB962C8B-B14F-4D97-AF65-F5344CB8AC3E}">
        <p14:creationId xmlns:p14="http://schemas.microsoft.com/office/powerpoint/2010/main" val="430166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59</a:t>
            </a:fld>
            <a:endParaRPr lang="en-IN"/>
          </a:p>
        </p:txBody>
      </p:sp>
    </p:spTree>
    <p:extLst>
      <p:ext uri="{BB962C8B-B14F-4D97-AF65-F5344CB8AC3E}">
        <p14:creationId xmlns:p14="http://schemas.microsoft.com/office/powerpoint/2010/main" val="200775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It is difficult to identify the border line between the IoT systems and AI systems</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Smart, and intelligence are terms used very commonly and loosely these days. The phrase “AI based” is not uncommon today. When somebody says, the system is AI based or its an AI system..</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What is an AI system? Or how much intelligence is termed as AI? If the AC in my room automatically controls the temperature, can I call it intelligent? If the sensors placed in my garden automatically identifies the moisture level and supply water automatically, is it AI or IOT?</a:t>
            </a:r>
          </a:p>
          <a:p>
            <a:pPr marL="0" marR="0">
              <a:lnSpc>
                <a:spcPct val="115000"/>
              </a:lnSpc>
              <a:spcBef>
                <a:spcPts val="0"/>
              </a:spcBef>
              <a:spcAft>
                <a:spcPts val="800"/>
              </a:spcAft>
            </a:pPr>
            <a:endParaRPr lang="en-IN" sz="1800" kern="100" dirty="0">
              <a:effectLst/>
              <a:latin typeface="Aptos" panose="020B0004020202020204" pitchFamily="34" charset="0"/>
              <a:ea typeface="Aptos" panose="020B0004020202020204" pitchFamily="34" charset="0"/>
              <a:cs typeface="Mangal" panose="02040503050203030202"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IN" sz="1800" kern="100" dirty="0">
                <a:effectLst/>
                <a:latin typeface="Aptos" panose="020B0004020202020204" pitchFamily="34" charset="0"/>
                <a:ea typeface="Aptos" panose="020B0004020202020204" pitchFamily="34" charset="0"/>
                <a:cs typeface="Mangal" panose="02040503050203030202" pitchFamily="18" charset="0"/>
              </a:rPr>
              <a:t>Can we really call them intelligent systems as they are doing some automation? It’s highly subjective..</a:t>
            </a:r>
          </a:p>
          <a:p>
            <a:pPr marL="0" marR="0">
              <a:lnSpc>
                <a:spcPct val="115000"/>
              </a:lnSpc>
              <a:spcBef>
                <a:spcPts val="0"/>
              </a:spcBef>
              <a:spcAft>
                <a:spcPts val="800"/>
              </a:spcAft>
            </a:pPr>
            <a:endParaRPr lang="en-IN" sz="1800" kern="100" dirty="0">
              <a:effectLst/>
              <a:latin typeface="Aptos" panose="020B0004020202020204" pitchFamily="34" charset="0"/>
              <a:ea typeface="Aptos" panose="020B0004020202020204" pitchFamily="34" charset="0"/>
              <a:cs typeface="Mangal" panose="02040503050203030202" pitchFamily="18" charset="0"/>
            </a:endParaRPr>
          </a:p>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4</a:t>
            </a:fld>
            <a:endParaRPr lang="en-IN"/>
          </a:p>
        </p:txBody>
      </p:sp>
    </p:spTree>
    <p:extLst>
      <p:ext uri="{BB962C8B-B14F-4D97-AF65-F5344CB8AC3E}">
        <p14:creationId xmlns:p14="http://schemas.microsoft.com/office/powerpoint/2010/main" val="2406445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Probably classifying AI systems based on the level of automation could be a good start… defining such levels can bring more clarity among the stakeholders. </a:t>
            </a:r>
          </a:p>
          <a:p>
            <a:r>
              <a:rPr lang="en-IN" dirty="0"/>
              <a:t>Source: IS/ISO/IEC 22989 : 2022</a:t>
            </a:r>
          </a:p>
        </p:txBody>
      </p:sp>
      <p:sp>
        <p:nvSpPr>
          <p:cNvPr id="4" name="Slide Number Placeholder 3"/>
          <p:cNvSpPr>
            <a:spLocks noGrp="1"/>
          </p:cNvSpPr>
          <p:nvPr>
            <p:ph type="sldNum" sz="quarter" idx="5"/>
          </p:nvPr>
        </p:nvSpPr>
        <p:spPr/>
        <p:txBody>
          <a:bodyPr/>
          <a:lstStyle/>
          <a:p>
            <a:fld id="{41C67190-2391-4774-8F69-4D239A23B42F}" type="slidenum">
              <a:rPr lang="en-IN" smtClean="0"/>
              <a:t>5</a:t>
            </a:fld>
            <a:endParaRPr lang="en-IN"/>
          </a:p>
        </p:txBody>
      </p:sp>
    </p:spTree>
    <p:extLst>
      <p:ext uri="{BB962C8B-B14F-4D97-AF65-F5344CB8AC3E}">
        <p14:creationId xmlns:p14="http://schemas.microsoft.com/office/powerpoint/2010/main" val="850684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There are many well stablished global standards for software systems like</a:t>
            </a:r>
          </a:p>
          <a:p>
            <a:pPr marL="342900" marR="0" lvl="0" indent="-342900">
              <a:lnSpc>
                <a:spcPct val="115000"/>
              </a:lnSpc>
              <a:spcBef>
                <a:spcPts val="0"/>
              </a:spcBef>
              <a:spcAft>
                <a:spcPts val="800"/>
              </a:spcAft>
              <a:buFont typeface="Symbol" panose="05050102010706020507" pitchFamily="18" charset="2"/>
              <a:buChar char=""/>
            </a:pPr>
            <a:r>
              <a:rPr lang="en-IN" sz="1800" kern="100" dirty="0">
                <a:effectLst/>
                <a:latin typeface="Aptos" panose="020B0004020202020204" pitchFamily="34" charset="0"/>
                <a:ea typeface="Aptos" panose="020B0004020202020204" pitchFamily="34" charset="0"/>
                <a:cs typeface="Mangal" panose="02040503050203030202" pitchFamily="18" charset="0"/>
              </a:rPr>
              <a:t>IS 16457:2020 | ISO/IEC/IEEE 15288 : 2015 System Life Cycle Processes</a:t>
            </a:r>
          </a:p>
          <a:p>
            <a:pPr marL="342900" marR="0" lvl="0" indent="-342900">
              <a:lnSpc>
                <a:spcPct val="115000"/>
              </a:lnSpc>
              <a:spcBef>
                <a:spcPts val="0"/>
              </a:spcBef>
              <a:spcAft>
                <a:spcPts val="800"/>
              </a:spcAft>
              <a:buFont typeface="Symbol" panose="05050102010706020507" pitchFamily="18" charset="2"/>
              <a:buChar char=""/>
            </a:pPr>
            <a:endParaRPr lang="en-IN" sz="1800" kern="100" dirty="0">
              <a:effectLst/>
              <a:latin typeface="Aptos" panose="020B0004020202020204" pitchFamily="34" charset="0"/>
              <a:ea typeface="Aptos" panose="020B0004020202020204" pitchFamily="34" charset="0"/>
              <a:cs typeface="Mangal" panose="02040503050203030202" pitchFamily="18" charset="0"/>
            </a:endParaRP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All these standards are dynamic and evolving according to the emerging market needs and technology trends.</a:t>
            </a:r>
          </a:p>
          <a:p>
            <a:pPr marL="0" marR="0">
              <a:lnSpc>
                <a:spcPct val="115000"/>
              </a:lnSpc>
              <a:spcBef>
                <a:spcPts val="0"/>
              </a:spcBef>
              <a:spcAft>
                <a:spcPts val="800"/>
              </a:spcAft>
            </a:pPr>
            <a:r>
              <a:rPr lang="en-IN" sz="1800" kern="100" dirty="0">
                <a:effectLst/>
                <a:latin typeface="Aptos" panose="020B0004020202020204" pitchFamily="34" charset="0"/>
                <a:ea typeface="Aptos" panose="020B0004020202020204" pitchFamily="34" charset="0"/>
                <a:cs typeface="Mangal" panose="02040503050203030202" pitchFamily="18" charset="0"/>
              </a:rPr>
              <a:t>Afterall AI systems are software and IT systems, then why another set of standards?</a:t>
            </a:r>
          </a:p>
          <a:p>
            <a:pPr marL="0" marR="0">
              <a:lnSpc>
                <a:spcPct val="115000"/>
              </a:lnSpc>
              <a:spcBef>
                <a:spcPts val="0"/>
              </a:spcBef>
              <a:spcAft>
                <a:spcPts val="800"/>
              </a:spcAft>
            </a:pPr>
            <a:endParaRPr lang="en-IN" sz="1800" kern="100" dirty="0">
              <a:effectLst/>
              <a:latin typeface="Aptos" panose="020B0004020202020204" pitchFamily="34" charset="0"/>
              <a:ea typeface="Aptos" panose="020B0004020202020204" pitchFamily="34" charset="0"/>
              <a:cs typeface="Mangal" panose="02040503050203030202"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IN" sz="1800" kern="100" dirty="0">
                <a:effectLst/>
                <a:latin typeface="Aptos" panose="020B0004020202020204" pitchFamily="34" charset="0"/>
                <a:ea typeface="Aptos" panose="020B0004020202020204" pitchFamily="34" charset="0"/>
                <a:cs typeface="Mangal" panose="02040503050203030202" pitchFamily="18" charset="0"/>
              </a:rPr>
              <a:t>The answer lies in the fact that AI systems have AI specific problems, risks and challenges. The systems are designed and developed not in a traditional manner.</a:t>
            </a:r>
          </a:p>
          <a:p>
            <a:pPr marL="0" marR="0">
              <a:lnSpc>
                <a:spcPct val="115000"/>
              </a:lnSpc>
              <a:spcBef>
                <a:spcPts val="0"/>
              </a:spcBef>
              <a:spcAft>
                <a:spcPts val="800"/>
              </a:spcAft>
            </a:pPr>
            <a:endParaRPr lang="en-IN" sz="1800" kern="100" dirty="0">
              <a:effectLst/>
              <a:latin typeface="Aptos" panose="020B0004020202020204" pitchFamily="34" charset="0"/>
              <a:ea typeface="Aptos" panose="020B0004020202020204" pitchFamily="34" charset="0"/>
              <a:cs typeface="Mangal" panose="02040503050203030202" pitchFamily="18" charset="0"/>
            </a:endParaRPr>
          </a:p>
          <a:p>
            <a:pPr marL="342900" marR="0" lvl="0" indent="-342900">
              <a:lnSpc>
                <a:spcPct val="115000"/>
              </a:lnSpc>
              <a:spcBef>
                <a:spcPts val="0"/>
              </a:spcBef>
              <a:spcAft>
                <a:spcPts val="800"/>
              </a:spcAft>
              <a:buFont typeface="Symbol" panose="05050102010706020507" pitchFamily="18" charset="2"/>
              <a:buChar char=""/>
            </a:pPr>
            <a:endParaRPr lang="en-IN" sz="1800" kern="100" dirty="0">
              <a:effectLst/>
              <a:latin typeface="Aptos" panose="020B0004020202020204" pitchFamily="34" charset="0"/>
              <a:ea typeface="Aptos" panose="020B0004020202020204" pitchFamily="34" charset="0"/>
              <a:cs typeface="Mangal" panose="02040503050203030202" pitchFamily="18" charset="0"/>
            </a:endParaRPr>
          </a:p>
          <a:p>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6</a:t>
            </a:fld>
            <a:endParaRPr lang="en-IN"/>
          </a:p>
        </p:txBody>
      </p:sp>
    </p:spTree>
    <p:extLst>
      <p:ext uri="{BB962C8B-B14F-4D97-AF65-F5344CB8AC3E}">
        <p14:creationId xmlns:p14="http://schemas.microsoft.com/office/powerpoint/2010/main" val="2506844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There are number of AI specific issues which are not present in the traditional software systems.</a:t>
            </a:r>
          </a:p>
        </p:txBody>
      </p:sp>
      <p:sp>
        <p:nvSpPr>
          <p:cNvPr id="4" name="Slide Number Placeholder 3"/>
          <p:cNvSpPr>
            <a:spLocks noGrp="1"/>
          </p:cNvSpPr>
          <p:nvPr>
            <p:ph type="sldNum" sz="quarter" idx="5"/>
          </p:nvPr>
        </p:nvSpPr>
        <p:spPr/>
        <p:txBody>
          <a:bodyPr/>
          <a:lstStyle/>
          <a:p>
            <a:fld id="{41C67190-2391-4774-8F69-4D239A23B42F}" type="slidenum">
              <a:rPr lang="en-IN" smtClean="0"/>
              <a:t>7</a:t>
            </a:fld>
            <a:endParaRPr lang="en-IN"/>
          </a:p>
        </p:txBody>
      </p:sp>
    </p:spTree>
    <p:extLst>
      <p:ext uri="{BB962C8B-B14F-4D97-AF65-F5344CB8AC3E}">
        <p14:creationId xmlns:p14="http://schemas.microsoft.com/office/powerpoint/2010/main" val="2936516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question can be asked to the audience before going to the next slides..</a:t>
            </a:r>
            <a:endParaRPr lang="en-IN" dirty="0"/>
          </a:p>
        </p:txBody>
      </p:sp>
      <p:sp>
        <p:nvSpPr>
          <p:cNvPr id="4" name="Slide Number Placeholder 3"/>
          <p:cNvSpPr>
            <a:spLocks noGrp="1"/>
          </p:cNvSpPr>
          <p:nvPr>
            <p:ph type="sldNum" sz="quarter" idx="5"/>
          </p:nvPr>
        </p:nvSpPr>
        <p:spPr/>
        <p:txBody>
          <a:bodyPr/>
          <a:lstStyle/>
          <a:p>
            <a:fld id="{41C67190-2391-4774-8F69-4D239A23B42F}" type="slidenum">
              <a:rPr lang="en-IN" smtClean="0"/>
              <a:t>8</a:t>
            </a:fld>
            <a:endParaRPr lang="en-IN"/>
          </a:p>
        </p:txBody>
      </p:sp>
    </p:spTree>
    <p:extLst>
      <p:ext uri="{BB962C8B-B14F-4D97-AF65-F5344CB8AC3E}">
        <p14:creationId xmlns:p14="http://schemas.microsoft.com/office/powerpoint/2010/main" val="2404079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Source: AIRMF NIST</a:t>
            </a:r>
          </a:p>
        </p:txBody>
      </p:sp>
      <p:sp>
        <p:nvSpPr>
          <p:cNvPr id="4" name="Slide Number Placeholder 3"/>
          <p:cNvSpPr>
            <a:spLocks noGrp="1"/>
          </p:cNvSpPr>
          <p:nvPr>
            <p:ph type="sldNum" sz="quarter" idx="5"/>
          </p:nvPr>
        </p:nvSpPr>
        <p:spPr/>
        <p:txBody>
          <a:bodyPr/>
          <a:lstStyle/>
          <a:p>
            <a:fld id="{41C67190-2391-4774-8F69-4D239A23B42F}" type="slidenum">
              <a:rPr lang="en-US"/>
              <a:t>9</a:t>
            </a:fld>
            <a:endParaRPr lang="en-US"/>
          </a:p>
        </p:txBody>
      </p:sp>
    </p:spTree>
    <p:extLst>
      <p:ext uri="{BB962C8B-B14F-4D97-AF65-F5344CB8AC3E}">
        <p14:creationId xmlns:p14="http://schemas.microsoft.com/office/powerpoint/2010/main" val="3822955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diagramDrawing" Target="../diagrams/drawing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diagramColors" Target="../diagrams/colors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QuickStyle" Target="../diagrams/quickStyle7.xml"/><Relationship Id="rId5" Type="http://schemas.openxmlformats.org/officeDocument/2006/relationships/diagramQuickStyle" Target="../diagrams/quickStyle6.xml"/><Relationship Id="rId10" Type="http://schemas.openxmlformats.org/officeDocument/2006/relationships/diagramLayout" Target="../diagrams/layout7.xml"/><Relationship Id="rId4" Type="http://schemas.openxmlformats.org/officeDocument/2006/relationships/diagramLayout" Target="../diagrams/layout6.xml"/><Relationship Id="rId9" Type="http://schemas.openxmlformats.org/officeDocument/2006/relationships/diagramData" Target="../diagrams/data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hyperlink" Target="https://www.services.bis.gov.in/php/BIS_2.0/bisconnect/dgdashboard/committee_sso/composition/386/2"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s://www.services.bis.gov.in/php/BIS_2.0/dgdashboard/Published_Standards_new/totalpublishedstandardslist_commwise?commttid=Mzg2&amp;commttname=TElURCAzMA%3D%3D&amp;aspect=&amp;doe=&amp;dt_from=&amp;dt_to="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and touching a tree&#10;&#10;Description automatically generated">
            <a:extLst>
              <a:ext uri="{FF2B5EF4-FFF2-40B4-BE49-F238E27FC236}">
                <a16:creationId xmlns:a16="http://schemas.microsoft.com/office/drawing/2014/main" id="{21B37991-C2C5-2BD7-37A4-844656BD18B8}"/>
              </a:ext>
            </a:extLst>
          </p:cNvPr>
          <p:cNvPicPr>
            <a:picLocks noChangeAspect="1"/>
          </p:cNvPicPr>
          <p:nvPr/>
        </p:nvPicPr>
        <p:blipFill>
          <a:blip r:embed="rId3"/>
          <a:srcRect l="10906" t="9091" r="23308" b="-1"/>
          <a:stretch/>
        </p:blipFill>
        <p:spPr>
          <a:xfrm>
            <a:off x="3523488" y="10"/>
            <a:ext cx="8668512" cy="6857990"/>
          </a:xfrm>
          <a:prstGeom prst="rect">
            <a:avLst/>
          </a:prstGeom>
        </p:spPr>
      </p:pic>
      <p:sp>
        <p:nvSpPr>
          <p:cNvPr id="21" name="Rectangle 2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5347632" cy="3204134"/>
          </a:xfrm>
        </p:spPr>
        <p:txBody>
          <a:bodyPr anchor="b">
            <a:normAutofit/>
          </a:bodyPr>
          <a:lstStyle/>
          <a:p>
            <a:pPr algn="l"/>
            <a:r>
              <a:rPr lang="en-US" sz="3700" dirty="0"/>
              <a:t>Introduction to the concept of Artificial Intelligence systems – </a:t>
            </a:r>
            <a:br>
              <a:rPr lang="en-US" sz="3700" dirty="0"/>
            </a:br>
            <a:r>
              <a:rPr lang="en-US" sz="3700" dirty="0"/>
              <a:t>A standard’s perspective</a:t>
            </a:r>
          </a:p>
        </p:txBody>
      </p:sp>
      <p:sp>
        <p:nvSpPr>
          <p:cNvPr id="3" name="Subtitle 2"/>
          <p:cNvSpPr>
            <a:spLocks noGrp="1"/>
          </p:cNvSpPr>
          <p:nvPr>
            <p:ph type="subTitle" idx="1"/>
          </p:nvPr>
        </p:nvSpPr>
        <p:spPr>
          <a:xfrm>
            <a:off x="477980" y="4872922"/>
            <a:ext cx="4023359" cy="1208141"/>
          </a:xfrm>
        </p:spPr>
        <p:txBody>
          <a:bodyPr vert="horz" lIns="91440" tIns="45720" rIns="91440" bIns="45720" rtlCol="0">
            <a:normAutofit/>
          </a:bodyPr>
          <a:lstStyle/>
          <a:p>
            <a:pPr algn="l"/>
            <a:r>
              <a:rPr lang="en-US" sz="2000"/>
              <a:t>Bureau of Indian Standards</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97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761C33-F15D-47B6-C344-61CB71116687}"/>
              </a:ext>
            </a:extLst>
          </p:cNvPr>
          <p:cNvSpPr>
            <a:spLocks noGrp="1"/>
          </p:cNvSpPr>
          <p:nvPr>
            <p:ph type="title"/>
          </p:nvPr>
        </p:nvSpPr>
        <p:spPr>
          <a:xfrm>
            <a:off x="841248" y="548640"/>
            <a:ext cx="3600860" cy="5431536"/>
          </a:xfrm>
        </p:spPr>
        <p:txBody>
          <a:bodyPr>
            <a:normAutofit/>
          </a:bodyPr>
          <a:lstStyle/>
          <a:p>
            <a:r>
              <a:rPr lang="en-US" sz="5400"/>
              <a:t>AI specific risks and challenges </a:t>
            </a:r>
            <a:endParaRPr lang="en-IN" sz="54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477BC0-690C-82A1-814C-7A7E3798FB4A}"/>
              </a:ext>
            </a:extLst>
          </p:cNvPr>
          <p:cNvSpPr>
            <a:spLocks noGrp="1"/>
          </p:cNvSpPr>
          <p:nvPr>
            <p:ph idx="1"/>
          </p:nvPr>
        </p:nvSpPr>
        <p:spPr>
          <a:xfrm>
            <a:off x="5126418" y="552091"/>
            <a:ext cx="6224335" cy="5431536"/>
          </a:xfrm>
        </p:spPr>
        <p:txBody>
          <a:bodyPr anchor="ctr">
            <a:normAutofit/>
          </a:bodyPr>
          <a:lstStyle/>
          <a:p>
            <a:r>
              <a:rPr lang="en-US" sz="2200" dirty="0"/>
              <a:t>Higher degree of difficulty in predicting failure modes for emergent properties of large-scale pre-trained models.</a:t>
            </a:r>
          </a:p>
          <a:p>
            <a:r>
              <a:rPr lang="en-US" sz="2200" dirty="0"/>
              <a:t>Privacy risk due to enhanced data aggregation capability for AI systems.</a:t>
            </a:r>
          </a:p>
          <a:p>
            <a:r>
              <a:rPr lang="en-US" sz="2200" dirty="0"/>
              <a:t>Increased opacity and concerns about reproducibility.</a:t>
            </a:r>
          </a:p>
        </p:txBody>
      </p:sp>
    </p:spTree>
    <p:extLst>
      <p:ext uri="{BB962C8B-B14F-4D97-AF65-F5344CB8AC3E}">
        <p14:creationId xmlns:p14="http://schemas.microsoft.com/office/powerpoint/2010/main" val="4282059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761C33-F15D-47B6-C344-61CB71116687}"/>
              </a:ext>
            </a:extLst>
          </p:cNvPr>
          <p:cNvSpPr>
            <a:spLocks noGrp="1"/>
          </p:cNvSpPr>
          <p:nvPr>
            <p:ph type="title"/>
          </p:nvPr>
        </p:nvSpPr>
        <p:spPr>
          <a:xfrm>
            <a:off x="841248" y="548640"/>
            <a:ext cx="3600860" cy="5431536"/>
          </a:xfrm>
        </p:spPr>
        <p:txBody>
          <a:bodyPr>
            <a:normAutofit/>
          </a:bodyPr>
          <a:lstStyle/>
          <a:p>
            <a:r>
              <a:rPr lang="en-US" sz="5400"/>
              <a:t>AI specific risks and challenges </a:t>
            </a:r>
            <a:endParaRPr lang="en-IN" sz="54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477BC0-690C-82A1-814C-7A7E3798FB4A}"/>
              </a:ext>
            </a:extLst>
          </p:cNvPr>
          <p:cNvSpPr>
            <a:spLocks noGrp="1"/>
          </p:cNvSpPr>
          <p:nvPr>
            <p:ph idx="1"/>
          </p:nvPr>
        </p:nvSpPr>
        <p:spPr>
          <a:xfrm>
            <a:off x="5126418" y="552091"/>
            <a:ext cx="6224335" cy="5431536"/>
          </a:xfrm>
        </p:spPr>
        <p:txBody>
          <a:bodyPr anchor="ctr">
            <a:normAutofit/>
          </a:bodyPr>
          <a:lstStyle/>
          <a:p>
            <a:r>
              <a:rPr lang="en-US" sz="2200"/>
              <a:t>Underdeveloped software testing standards and inability to document AI-based practices to the standard expected of traditionally engineered software for all but the simplest of cases.</a:t>
            </a:r>
          </a:p>
          <a:p>
            <a:r>
              <a:rPr lang="en-US" sz="2200"/>
              <a:t>Computational costs for developing AI systems and their impact on the environment and planet.</a:t>
            </a:r>
          </a:p>
          <a:p>
            <a:r>
              <a:rPr lang="en-US" sz="2200"/>
              <a:t>Inability to predict or detect the side effects of AI-based systems beyond statistical measures.</a:t>
            </a:r>
          </a:p>
          <a:p>
            <a:endParaRPr lang="en-IN" sz="2200"/>
          </a:p>
        </p:txBody>
      </p:sp>
    </p:spTree>
    <p:extLst>
      <p:ext uri="{BB962C8B-B14F-4D97-AF65-F5344CB8AC3E}">
        <p14:creationId xmlns:p14="http://schemas.microsoft.com/office/powerpoint/2010/main" val="3278765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81C056-88E2-44EC-4BE7-8F27F7422DE5}"/>
              </a:ext>
            </a:extLst>
          </p:cNvPr>
          <p:cNvSpPr>
            <a:spLocks noGrp="1"/>
          </p:cNvSpPr>
          <p:nvPr>
            <p:ph type="title"/>
          </p:nvPr>
        </p:nvSpPr>
        <p:spPr>
          <a:xfrm>
            <a:off x="635000" y="640823"/>
            <a:ext cx="3418659" cy="5583148"/>
          </a:xfrm>
        </p:spPr>
        <p:txBody>
          <a:bodyPr anchor="ctr">
            <a:normAutofit/>
          </a:bodyPr>
          <a:lstStyle/>
          <a:p>
            <a:r>
              <a:rPr lang="en-US" sz="5400"/>
              <a:t>AI specific risks and challenges </a:t>
            </a:r>
            <a:endParaRPr lang="en-IN" sz="540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E5175D7-36C4-46B0-33C8-AD1B7AED201F}"/>
              </a:ext>
            </a:extLst>
          </p:cNvPr>
          <p:cNvGraphicFramePr>
            <a:graphicFrameLocks noGrp="1"/>
          </p:cNvGraphicFramePr>
          <p:nvPr>
            <p:ph idx="1"/>
            <p:extLst>
              <p:ext uri="{D42A27DB-BD31-4B8C-83A1-F6EECF244321}">
                <p14:modId xmlns:p14="http://schemas.microsoft.com/office/powerpoint/2010/main" val="401720722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D24DE2E-6B98-AD3D-49B0-EF84BE0837F2}"/>
              </a:ext>
            </a:extLst>
          </p:cNvPr>
          <p:cNvSpPr txBox="1"/>
          <p:nvPr/>
        </p:nvSpPr>
        <p:spPr>
          <a:xfrm>
            <a:off x="8121839" y="6332815"/>
            <a:ext cx="3426691" cy="338554"/>
          </a:xfrm>
          <a:prstGeom prst="rect">
            <a:avLst/>
          </a:prstGeom>
          <a:noFill/>
        </p:spPr>
        <p:txBody>
          <a:bodyPr wrap="square" rtlCol="0">
            <a:spAutoFit/>
          </a:bodyPr>
          <a:lstStyle/>
          <a:p>
            <a:r>
              <a:rPr lang="en-IN" sz="1600" b="1" dirty="0">
                <a:solidFill>
                  <a:srgbClr val="FF0000"/>
                </a:solidFill>
              </a:rPr>
              <a:t>Source: IS/ISO/IEC 24028 : 2020</a:t>
            </a:r>
          </a:p>
        </p:txBody>
      </p:sp>
    </p:spTree>
    <p:extLst>
      <p:ext uri="{BB962C8B-B14F-4D97-AF65-F5344CB8AC3E}">
        <p14:creationId xmlns:p14="http://schemas.microsoft.com/office/powerpoint/2010/main" val="293599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AEF25FE4-9E33-E5EB-89C6-45AB3EAC159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0835A24-E0A0-5F2D-1558-4F27E1B82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5" name="Picture 4" descr="A group of small objects around a square&#10;&#10;Description automatically generated with medium confidence">
            <a:extLst>
              <a:ext uri="{FF2B5EF4-FFF2-40B4-BE49-F238E27FC236}">
                <a16:creationId xmlns:a16="http://schemas.microsoft.com/office/drawing/2014/main" id="{8675F997-AE5D-C643-9391-A7CD9E016E1E}"/>
              </a:ext>
            </a:extLst>
          </p:cNvPr>
          <p:cNvPicPr>
            <a:picLocks noChangeAspect="1"/>
          </p:cNvPicPr>
          <p:nvPr/>
        </p:nvPicPr>
        <p:blipFill>
          <a:blip r:embed="rId3">
            <a:alphaModFix/>
          </a:blip>
          <a:srcRect t="9070" r="-1" b="4208"/>
          <a:stretch/>
        </p:blipFill>
        <p:spPr>
          <a:xfrm>
            <a:off x="4283902" y="10"/>
            <a:ext cx="7908098" cy="6857992"/>
          </a:xfrm>
          <a:prstGeom prst="rect">
            <a:avLst/>
          </a:prstGeom>
        </p:spPr>
      </p:pic>
      <p:sp>
        <p:nvSpPr>
          <p:cNvPr id="12" name="Rectangle 11">
            <a:extLst>
              <a:ext uri="{FF2B5EF4-FFF2-40B4-BE49-F238E27FC236}">
                <a16:creationId xmlns:a16="http://schemas.microsoft.com/office/drawing/2014/main" id="{D7359A55-241C-F759-D7F8-94037950F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0B8D2B28-310D-73D6-F27F-FB3D1CCEB814}"/>
              </a:ext>
            </a:extLst>
          </p:cNvPr>
          <p:cNvSpPr>
            <a:spLocks noGrp="1"/>
          </p:cNvSpPr>
          <p:nvPr>
            <p:ph type="title"/>
          </p:nvPr>
        </p:nvSpPr>
        <p:spPr>
          <a:xfrm>
            <a:off x="728663" y="1115219"/>
            <a:ext cx="6071707" cy="2387600"/>
          </a:xfrm>
        </p:spPr>
        <p:txBody>
          <a:bodyPr vert="horz" lIns="91440" tIns="45720" rIns="91440" bIns="45720" rtlCol="0" anchor="b">
            <a:normAutofit/>
          </a:bodyPr>
          <a:lstStyle/>
          <a:p>
            <a:r>
              <a:rPr lang="en-US" sz="5000" dirty="0">
                <a:solidFill>
                  <a:schemeClr val="bg1"/>
                </a:solidFill>
              </a:rPr>
              <a:t>Artificial Intelligence regulatory framework</a:t>
            </a:r>
          </a:p>
        </p:txBody>
      </p:sp>
      <p:sp>
        <p:nvSpPr>
          <p:cNvPr id="3" name="Text Placeholder 2">
            <a:extLst>
              <a:ext uri="{FF2B5EF4-FFF2-40B4-BE49-F238E27FC236}">
                <a16:creationId xmlns:a16="http://schemas.microsoft.com/office/drawing/2014/main" id="{6F3C8A1A-7043-9F24-7EE8-AFE1AD27F7A3}"/>
              </a:ext>
            </a:extLst>
          </p:cNvPr>
          <p:cNvSpPr>
            <a:spLocks noGrp="1"/>
          </p:cNvSpPr>
          <p:nvPr>
            <p:ph type="body" idx="1"/>
          </p:nvPr>
        </p:nvSpPr>
        <p:spPr>
          <a:xfrm>
            <a:off x="728663" y="3902075"/>
            <a:ext cx="5505449" cy="1655762"/>
          </a:xfrm>
        </p:spPr>
        <p:txBody>
          <a:bodyPr vert="horz" lIns="91440" tIns="45720" rIns="91440" bIns="45720" rtlCol="0">
            <a:normAutofit/>
          </a:bodyPr>
          <a:lstStyle/>
          <a:p>
            <a:endParaRPr lang="en-US" sz="2000">
              <a:solidFill>
                <a:schemeClr val="bg1"/>
              </a:solidFill>
            </a:endParaRPr>
          </a:p>
        </p:txBody>
      </p:sp>
      <p:cxnSp>
        <p:nvCxnSpPr>
          <p:cNvPr id="14" name="Straight Connector 13">
            <a:extLst>
              <a:ext uri="{FF2B5EF4-FFF2-40B4-BE49-F238E27FC236}">
                <a16:creationId xmlns:a16="http://schemas.microsoft.com/office/drawing/2014/main" id="{0168F185-992F-96FF-AFB0-5FF58512C2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001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C9A3BFD3-6F8A-668C-C628-20371540AF8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7653626-EEFC-A873-7EB4-4BB9D8E8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3" name="Rectangle 12">
            <a:extLst>
              <a:ext uri="{FF2B5EF4-FFF2-40B4-BE49-F238E27FC236}">
                <a16:creationId xmlns:a16="http://schemas.microsoft.com/office/drawing/2014/main" id="{65768488-6D76-A376-5367-C574F6090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489AA719-BAEC-8D66-5363-BD9EBA1175F9}"/>
              </a:ext>
            </a:extLst>
          </p:cNvPr>
          <p:cNvSpPr>
            <a:spLocks noGrp="1"/>
          </p:cNvSpPr>
          <p:nvPr>
            <p:ph type="title"/>
          </p:nvPr>
        </p:nvSpPr>
        <p:spPr>
          <a:xfrm>
            <a:off x="1137033" y="670559"/>
            <a:ext cx="4683321" cy="2148841"/>
          </a:xfrm>
        </p:spPr>
        <p:txBody>
          <a:bodyPr anchor="t">
            <a:normAutofit/>
          </a:bodyPr>
          <a:lstStyle/>
          <a:p>
            <a:r>
              <a:rPr lang="en-US" dirty="0"/>
              <a:t>AI regulations in other countries</a:t>
            </a:r>
            <a:endParaRPr lang="en-IN" dirty="0"/>
          </a:p>
        </p:txBody>
      </p:sp>
      <p:pic>
        <p:nvPicPr>
          <p:cNvPr id="6" name="Picture 5" descr="Abstract planet graphic">
            <a:extLst>
              <a:ext uri="{FF2B5EF4-FFF2-40B4-BE49-F238E27FC236}">
                <a16:creationId xmlns:a16="http://schemas.microsoft.com/office/drawing/2014/main" id="{752E7ED1-4A24-2C48-CE11-288195E72168}"/>
              </a:ext>
            </a:extLst>
          </p:cNvPr>
          <p:cNvPicPr>
            <a:picLocks noChangeAspect="1"/>
          </p:cNvPicPr>
          <p:nvPr/>
        </p:nvPicPr>
        <p:blipFill>
          <a:blip r:embed="rId2" cstate="print">
            <a:extLst>
              <a:ext uri="{28A0092B-C50C-407E-A947-70E740481C1C}">
                <a14:useLocalDpi xmlns:a14="http://schemas.microsoft.com/office/drawing/2010/main" val="0"/>
              </a:ext>
            </a:extLst>
          </a:blip>
          <a:srcRect l="958" r="7116" b="2"/>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graphicFrame>
        <p:nvGraphicFramePr>
          <p:cNvPr id="7" name="Content Placeholder 6">
            <a:extLst>
              <a:ext uri="{FF2B5EF4-FFF2-40B4-BE49-F238E27FC236}">
                <a16:creationId xmlns:a16="http://schemas.microsoft.com/office/drawing/2014/main" id="{1D494359-EF0D-6376-6F0D-4CDA0F64297F}"/>
              </a:ext>
            </a:extLst>
          </p:cNvPr>
          <p:cNvGraphicFramePr>
            <a:graphicFrameLocks noGrp="1"/>
          </p:cNvGraphicFramePr>
          <p:nvPr>
            <p:ph idx="1"/>
          </p:nvPr>
        </p:nvGraphicFramePr>
        <p:xfrm>
          <a:off x="6797004" y="670559"/>
          <a:ext cx="4555782" cy="5445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567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EA0DA-EE9E-888B-FD0E-76920F10F5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F8B4E7-EA1E-573B-100D-47FB9C21806F}"/>
              </a:ext>
            </a:extLst>
          </p:cNvPr>
          <p:cNvSpPr>
            <a:spLocks noGrp="1"/>
          </p:cNvSpPr>
          <p:nvPr>
            <p:ph type="title"/>
          </p:nvPr>
        </p:nvSpPr>
        <p:spPr>
          <a:xfrm>
            <a:off x="838200" y="365125"/>
            <a:ext cx="5797591" cy="1325563"/>
          </a:xfrm>
        </p:spPr>
        <p:txBody>
          <a:bodyPr/>
          <a:lstStyle/>
          <a:p>
            <a:r>
              <a:rPr lang="en-IN" dirty="0"/>
              <a:t>AI regulations - Key concerns</a:t>
            </a:r>
          </a:p>
        </p:txBody>
      </p:sp>
      <p:sp>
        <p:nvSpPr>
          <p:cNvPr id="3" name="Content Placeholder 2">
            <a:extLst>
              <a:ext uri="{FF2B5EF4-FFF2-40B4-BE49-F238E27FC236}">
                <a16:creationId xmlns:a16="http://schemas.microsoft.com/office/drawing/2014/main" id="{B440F607-88A9-2A97-6017-AD3995A6F021}"/>
              </a:ext>
            </a:extLst>
          </p:cNvPr>
          <p:cNvSpPr>
            <a:spLocks noGrp="1"/>
          </p:cNvSpPr>
          <p:nvPr>
            <p:ph idx="1"/>
          </p:nvPr>
        </p:nvSpPr>
        <p:spPr>
          <a:xfrm>
            <a:off x="838200" y="1825625"/>
            <a:ext cx="5797591" cy="4351338"/>
          </a:xfrm>
        </p:spPr>
        <p:txBody>
          <a:bodyPr/>
          <a:lstStyle/>
          <a:p>
            <a:r>
              <a:rPr lang="en-US" dirty="0"/>
              <a:t>Human rights, human values</a:t>
            </a:r>
          </a:p>
          <a:p>
            <a:r>
              <a:rPr lang="en-US" dirty="0"/>
              <a:t>Environment and ecosystem</a:t>
            </a:r>
          </a:p>
          <a:p>
            <a:r>
              <a:rPr lang="en-US" dirty="0"/>
              <a:t>Inclusive</a:t>
            </a:r>
          </a:p>
          <a:p>
            <a:r>
              <a:rPr lang="en-US" dirty="0"/>
              <a:t>Safety, security</a:t>
            </a:r>
          </a:p>
          <a:p>
            <a:r>
              <a:rPr lang="en-US" dirty="0"/>
              <a:t>Fairness, non-discrimination</a:t>
            </a:r>
          </a:p>
          <a:p>
            <a:r>
              <a:rPr lang="en-US" dirty="0"/>
              <a:t>Privacy, data protection</a:t>
            </a:r>
          </a:p>
          <a:p>
            <a:r>
              <a:rPr lang="en-US" dirty="0"/>
              <a:t>Transparency, explainability</a:t>
            </a:r>
          </a:p>
          <a:p>
            <a:r>
              <a:rPr lang="en-US" dirty="0"/>
              <a:t>Responsibility, accountability</a:t>
            </a:r>
          </a:p>
          <a:p>
            <a:endParaRPr lang="en-IN" dirty="0"/>
          </a:p>
        </p:txBody>
      </p:sp>
      <p:sp>
        <p:nvSpPr>
          <p:cNvPr id="4" name="Oval 3">
            <a:extLst>
              <a:ext uri="{FF2B5EF4-FFF2-40B4-BE49-F238E27FC236}">
                <a16:creationId xmlns:a16="http://schemas.microsoft.com/office/drawing/2014/main" id="{42A9411F-D021-0245-E7DD-AB3CB38FB7B4}"/>
              </a:ext>
            </a:extLst>
          </p:cNvPr>
          <p:cNvSpPr/>
          <p:nvPr/>
        </p:nvSpPr>
        <p:spPr>
          <a:xfrm>
            <a:off x="6702157" y="1672766"/>
            <a:ext cx="4572000" cy="4572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cxnSp>
        <p:nvCxnSpPr>
          <p:cNvPr id="6" name="Straight Arrow Connector 5">
            <a:extLst>
              <a:ext uri="{FF2B5EF4-FFF2-40B4-BE49-F238E27FC236}">
                <a16:creationId xmlns:a16="http://schemas.microsoft.com/office/drawing/2014/main" id="{4BAB6AB8-7E5E-67CD-F12C-62F42A349387}"/>
              </a:ext>
            </a:extLst>
          </p:cNvPr>
          <p:cNvCxnSpPr>
            <a:cxnSpLocks/>
          </p:cNvCxnSpPr>
          <p:nvPr/>
        </p:nvCxnSpPr>
        <p:spPr>
          <a:xfrm>
            <a:off x="0" y="1672766"/>
            <a:ext cx="6776884" cy="0"/>
          </a:xfrm>
          <a:prstGeom prst="straightConnector1">
            <a:avLst/>
          </a:prstGeom>
          <a:ln w="28575">
            <a:solidFill>
              <a:srgbClr val="00B0F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759339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BB606-A2BB-8696-0680-F55F155586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D59FB-720E-7E16-4F05-CE459E988DA9}"/>
              </a:ext>
            </a:extLst>
          </p:cNvPr>
          <p:cNvSpPr>
            <a:spLocks noGrp="1"/>
          </p:cNvSpPr>
          <p:nvPr>
            <p:ph type="title"/>
          </p:nvPr>
        </p:nvSpPr>
        <p:spPr>
          <a:xfrm>
            <a:off x="6007510" y="365125"/>
            <a:ext cx="5797591" cy="1325563"/>
          </a:xfrm>
        </p:spPr>
        <p:txBody>
          <a:bodyPr/>
          <a:lstStyle/>
          <a:p>
            <a:r>
              <a:rPr lang="en-US" dirty="0"/>
              <a:t>AI systems: Role of standards</a:t>
            </a:r>
            <a:endParaRPr lang="en-IN" dirty="0"/>
          </a:p>
        </p:txBody>
      </p:sp>
      <p:sp>
        <p:nvSpPr>
          <p:cNvPr id="3" name="Content Placeholder 2">
            <a:extLst>
              <a:ext uri="{FF2B5EF4-FFF2-40B4-BE49-F238E27FC236}">
                <a16:creationId xmlns:a16="http://schemas.microsoft.com/office/drawing/2014/main" id="{A6570C6A-C177-D979-3BA4-EB2116B09E33}"/>
              </a:ext>
            </a:extLst>
          </p:cNvPr>
          <p:cNvSpPr>
            <a:spLocks noGrp="1"/>
          </p:cNvSpPr>
          <p:nvPr>
            <p:ph idx="1"/>
          </p:nvPr>
        </p:nvSpPr>
        <p:spPr>
          <a:xfrm>
            <a:off x="6007510" y="1825625"/>
            <a:ext cx="5797591" cy="4351338"/>
          </a:xfrm>
        </p:spPr>
        <p:txBody>
          <a:bodyPr>
            <a:normAutofit fontScale="92500" lnSpcReduction="10000"/>
          </a:bodyPr>
          <a:lstStyle/>
          <a:p>
            <a:r>
              <a:rPr lang="en-US" dirty="0"/>
              <a:t>Creating common understanding</a:t>
            </a:r>
          </a:p>
          <a:p>
            <a:r>
              <a:rPr lang="en-US" dirty="0"/>
              <a:t>Develop interoperable and coherent AI applications</a:t>
            </a:r>
          </a:p>
          <a:p>
            <a:r>
              <a:rPr lang="en-US" dirty="0"/>
              <a:t>Standards can help to mitigate risks by providing a framework for:</a:t>
            </a:r>
          </a:p>
          <a:p>
            <a:r>
              <a:rPr lang="en-US" dirty="0"/>
              <a:t>Ensuring the Robustness of AI Systems</a:t>
            </a:r>
          </a:p>
          <a:p>
            <a:r>
              <a:rPr lang="en-US" dirty="0"/>
              <a:t>Promoting Fairness and Accountability in AI Decision-Making</a:t>
            </a:r>
          </a:p>
          <a:p>
            <a:r>
              <a:rPr lang="en-US" dirty="0"/>
              <a:t>Protecting Privacy and Individual Rights</a:t>
            </a:r>
          </a:p>
        </p:txBody>
      </p:sp>
      <p:sp>
        <p:nvSpPr>
          <p:cNvPr id="4" name="Oval 3">
            <a:extLst>
              <a:ext uri="{FF2B5EF4-FFF2-40B4-BE49-F238E27FC236}">
                <a16:creationId xmlns:a16="http://schemas.microsoft.com/office/drawing/2014/main" id="{B502082D-4BF8-4976-A2F9-428C9E7BFB02}"/>
              </a:ext>
            </a:extLst>
          </p:cNvPr>
          <p:cNvSpPr/>
          <p:nvPr/>
        </p:nvSpPr>
        <p:spPr>
          <a:xfrm>
            <a:off x="463590" y="1672766"/>
            <a:ext cx="4572000" cy="4572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cxnSp>
        <p:nvCxnSpPr>
          <p:cNvPr id="6" name="Straight Arrow Connector 5">
            <a:extLst>
              <a:ext uri="{FF2B5EF4-FFF2-40B4-BE49-F238E27FC236}">
                <a16:creationId xmlns:a16="http://schemas.microsoft.com/office/drawing/2014/main" id="{8701EFDB-5008-AC58-491C-A8131F32FA0B}"/>
              </a:ext>
            </a:extLst>
          </p:cNvPr>
          <p:cNvCxnSpPr>
            <a:cxnSpLocks/>
          </p:cNvCxnSpPr>
          <p:nvPr/>
        </p:nvCxnSpPr>
        <p:spPr>
          <a:xfrm flipH="1">
            <a:off x="4896465" y="1672766"/>
            <a:ext cx="7295535" cy="0"/>
          </a:xfrm>
          <a:prstGeom prst="straightConnector1">
            <a:avLst/>
          </a:prstGeom>
          <a:ln w="28575">
            <a:solidFill>
              <a:srgbClr val="00B0F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594710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264645-D61F-A8D6-78E8-06E080A52A9E}"/>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n open book with a logo above it&#10;&#10;Description automatically generated">
            <a:extLst>
              <a:ext uri="{FF2B5EF4-FFF2-40B4-BE49-F238E27FC236}">
                <a16:creationId xmlns:a16="http://schemas.microsoft.com/office/drawing/2014/main" id="{C3BFCCD5-BD9F-E208-9673-5B3A0FE1896D}"/>
              </a:ext>
            </a:extLst>
          </p:cNvPr>
          <p:cNvPicPr>
            <a:picLocks noChangeAspect="1"/>
          </p:cNvPicPr>
          <p:nvPr/>
        </p:nvPicPr>
        <p:blipFill>
          <a:blip r:embed="rId2">
            <a:extLst>
              <a:ext uri="{28A0092B-C50C-407E-A947-70E740481C1C}">
                <a14:useLocalDpi xmlns:a14="http://schemas.microsoft.com/office/drawing/2010/main" val="0"/>
              </a:ext>
            </a:extLst>
          </a:blip>
          <a:srcRect t="28079" r="9089" b="-2"/>
          <a:stretch/>
        </p:blipFill>
        <p:spPr>
          <a:xfrm>
            <a:off x="3523488" y="10"/>
            <a:ext cx="8668512" cy="6857990"/>
          </a:xfrm>
          <a:prstGeom prst="rect">
            <a:avLst/>
          </a:prstGeom>
        </p:spPr>
      </p:pic>
      <p:sp>
        <p:nvSpPr>
          <p:cNvPr id="41" name="Rectangle 4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CB0013-DB6A-5361-6655-CE626F83E32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AI systems – </a:t>
            </a:r>
            <a:br>
              <a:rPr lang="en-US" sz="4800" dirty="0"/>
            </a:br>
            <a:r>
              <a:rPr lang="en-US" sz="4800" dirty="0"/>
              <a:t>A standards perspective</a:t>
            </a:r>
          </a:p>
        </p:txBody>
      </p:sp>
      <p:sp>
        <p:nvSpPr>
          <p:cNvPr id="3" name="Text Placeholder 2">
            <a:extLst>
              <a:ext uri="{FF2B5EF4-FFF2-40B4-BE49-F238E27FC236}">
                <a16:creationId xmlns:a16="http://schemas.microsoft.com/office/drawing/2014/main" id="{C4C26E13-C339-3154-D5B4-E133FDE1AE84}"/>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tx1"/>
              </a:solidFill>
            </a:endParaRPr>
          </a:p>
        </p:txBody>
      </p:sp>
      <p:sp>
        <p:nvSpPr>
          <p:cNvPr id="42" name="Rectangle 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140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 name="Freeform: Shape 33">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36" name="Freeform: Shape 35">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3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25B46B3B-D8B9-DC08-1972-FC2D23DDF970}"/>
              </a:ext>
            </a:extLst>
          </p:cNvPr>
          <p:cNvSpPr>
            <a:spLocks noGrp="1"/>
          </p:cNvSpPr>
          <p:nvPr>
            <p:ph type="title"/>
          </p:nvPr>
        </p:nvSpPr>
        <p:spPr>
          <a:xfrm>
            <a:off x="3502731" y="1542402"/>
            <a:ext cx="5186842" cy="2387918"/>
          </a:xfrm>
        </p:spPr>
        <p:txBody>
          <a:bodyPr vert="horz" lIns="91440" tIns="45720" rIns="91440" bIns="45720" rtlCol="0" anchor="b">
            <a:normAutofit/>
          </a:bodyPr>
          <a:lstStyle/>
          <a:p>
            <a:pPr algn="ctr"/>
            <a:r>
              <a:rPr lang="en-US" sz="5200" kern="1200">
                <a:solidFill>
                  <a:schemeClr val="tx2"/>
                </a:solidFill>
                <a:latin typeface="+mj-lt"/>
                <a:ea typeface="+mj-ea"/>
                <a:cs typeface="+mj-cs"/>
              </a:rPr>
              <a:t>AI System core concepts</a:t>
            </a:r>
          </a:p>
        </p:txBody>
      </p:sp>
      <p:sp>
        <p:nvSpPr>
          <p:cNvPr id="3" name="Text Placeholder 2">
            <a:extLst>
              <a:ext uri="{FF2B5EF4-FFF2-40B4-BE49-F238E27FC236}">
                <a16:creationId xmlns:a16="http://schemas.microsoft.com/office/drawing/2014/main" id="{6C6A0E47-0D28-62B7-A124-F039BF0A338E}"/>
              </a:ext>
            </a:extLst>
          </p:cNvPr>
          <p:cNvSpPr>
            <a:spLocks noGrp="1"/>
          </p:cNvSpPr>
          <p:nvPr>
            <p:ph type="body" idx="1"/>
          </p:nvPr>
        </p:nvSpPr>
        <p:spPr>
          <a:xfrm>
            <a:off x="3502135" y="4001587"/>
            <a:ext cx="5188034" cy="682079"/>
          </a:xfrm>
        </p:spPr>
        <p:txBody>
          <a:bodyPr vert="horz" lIns="91440" tIns="45720" rIns="91440" bIns="45720" rtlCol="0">
            <a:normAutofit/>
          </a:bodyPr>
          <a:lstStyle/>
          <a:p>
            <a:pPr algn="ctr"/>
            <a:r>
              <a:rPr lang="en-US" sz="2000" kern="1200">
                <a:solidFill>
                  <a:schemeClr val="tx2"/>
                </a:solidFill>
                <a:latin typeface="+mn-lt"/>
                <a:ea typeface="+mn-ea"/>
                <a:cs typeface="+mn-cs"/>
              </a:rPr>
              <a:t>Based on IS/ISO/IEC 22989 : 2022 Artificial Intelligence Concepts and Terminology</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8746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68A55F-7B32-44D8-AEE5-1AF405326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C3A2A8-96AC-1BAB-E0C8-7F8FB661016B}"/>
              </a:ext>
            </a:extLst>
          </p:cNvPr>
          <p:cNvSpPr>
            <a:spLocks noGrp="1"/>
          </p:cNvSpPr>
          <p:nvPr>
            <p:ph type="title"/>
          </p:nvPr>
        </p:nvSpPr>
        <p:spPr>
          <a:xfrm>
            <a:off x="655320" y="429030"/>
            <a:ext cx="3568950" cy="5457589"/>
          </a:xfrm>
        </p:spPr>
        <p:txBody>
          <a:bodyPr anchor="ctr">
            <a:normAutofit/>
          </a:bodyPr>
          <a:lstStyle/>
          <a:p>
            <a:r>
              <a:rPr lang="en-US" sz="4000" dirty="0"/>
              <a:t>IS/ISO/IEC 22989: </a:t>
            </a:r>
            <a:r>
              <a:rPr lang="en-IN" sz="4000" dirty="0"/>
              <a:t>Terms defined</a:t>
            </a:r>
          </a:p>
        </p:txBody>
      </p:sp>
      <p:sp>
        <p:nvSpPr>
          <p:cNvPr id="11" name="Rectangle 10">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320" y="6112341"/>
            <a:ext cx="10835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45208" y="4686084"/>
            <a:ext cx="54864"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Content Placeholder 3">
            <a:extLst>
              <a:ext uri="{FF2B5EF4-FFF2-40B4-BE49-F238E27FC236}">
                <a16:creationId xmlns:a16="http://schemas.microsoft.com/office/drawing/2014/main" id="{F6556D77-19CF-233B-CE0F-63BCAD5703A6}"/>
              </a:ext>
            </a:extLst>
          </p:cNvPr>
          <p:cNvGraphicFramePr>
            <a:graphicFrameLocks noGrp="1"/>
          </p:cNvGraphicFramePr>
          <p:nvPr>
            <p:ph idx="1"/>
            <p:extLst>
              <p:ext uri="{D42A27DB-BD31-4B8C-83A1-F6EECF244321}">
                <p14:modId xmlns:p14="http://schemas.microsoft.com/office/powerpoint/2010/main" val="3326293860"/>
              </p:ext>
            </p:extLst>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08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1" name="Rectangle 11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CC85D68-F404-EF77-19FD-8FDA4DA5FFA4}"/>
              </a:ext>
            </a:extLst>
          </p:cNvPr>
          <p:cNvSpPr>
            <a:spLocks noGrp="1"/>
          </p:cNvSpPr>
          <p:nvPr>
            <p:ph type="title"/>
          </p:nvPr>
        </p:nvSpPr>
        <p:spPr>
          <a:xfrm>
            <a:off x="838200" y="365125"/>
            <a:ext cx="5393361" cy="1325563"/>
          </a:xfrm>
        </p:spPr>
        <p:txBody>
          <a:bodyPr>
            <a:normAutofit/>
          </a:bodyPr>
          <a:lstStyle/>
          <a:p>
            <a:r>
              <a:rPr lang="en-US"/>
              <a:t>AI System</a:t>
            </a:r>
          </a:p>
        </p:txBody>
      </p:sp>
      <p:sp>
        <p:nvSpPr>
          <p:cNvPr id="3" name="Content Placeholder 2">
            <a:extLst>
              <a:ext uri="{FF2B5EF4-FFF2-40B4-BE49-F238E27FC236}">
                <a16:creationId xmlns:a16="http://schemas.microsoft.com/office/drawing/2014/main" id="{AAB43840-223D-FAEF-E39D-586913C49DA4}"/>
              </a:ext>
            </a:extLst>
          </p:cNvPr>
          <p:cNvSpPr>
            <a:spLocks noGrp="1"/>
          </p:cNvSpPr>
          <p:nvPr>
            <p:ph idx="1"/>
          </p:nvPr>
        </p:nvSpPr>
        <p:spPr>
          <a:xfrm>
            <a:off x="838200" y="1825625"/>
            <a:ext cx="5393361" cy="4351338"/>
          </a:xfrm>
        </p:spPr>
        <p:txBody>
          <a:bodyPr vert="horz" lIns="91440" tIns="45720" rIns="91440" bIns="45720" rtlCol="0">
            <a:normAutofit/>
          </a:bodyPr>
          <a:lstStyle/>
          <a:p>
            <a:r>
              <a:rPr lang="en-US" sz="2400">
                <a:ea typeface="+mn-lt"/>
                <a:cs typeface="+mn-lt"/>
              </a:rPr>
              <a:t>engineered system that generates outputs such as content, forecasts, recommendations or decisions for a given set of human-defined objectives </a:t>
            </a:r>
            <a:endParaRPr lang="en-US" sz="2400"/>
          </a:p>
          <a:p>
            <a:r>
              <a:rPr lang="en-US" sz="2400" dirty="0">
                <a:ea typeface="+mn-lt"/>
                <a:cs typeface="+mn-lt"/>
              </a:rPr>
              <a:t>the engineered system can use various techniques and approaches related to artificial intelligence to develop a model to represent data, knowledge, processes, etc. which can be used to conduct tasks</a:t>
            </a:r>
            <a:endParaRPr lang="en-US" sz="2400" dirty="0"/>
          </a:p>
        </p:txBody>
      </p:sp>
      <p:pic>
        <p:nvPicPr>
          <p:cNvPr id="11" name="Picture 10" descr="A brain made out of small pieces of metal&#10;&#10;Description automatically generated with medium confidence">
            <a:extLst>
              <a:ext uri="{FF2B5EF4-FFF2-40B4-BE49-F238E27FC236}">
                <a16:creationId xmlns:a16="http://schemas.microsoft.com/office/drawing/2014/main" id="{B738C851-A553-C505-DC93-084037086966}"/>
              </a:ext>
            </a:extLst>
          </p:cNvPr>
          <p:cNvPicPr>
            <a:picLocks noChangeAspect="1"/>
          </p:cNvPicPr>
          <p:nvPr/>
        </p:nvPicPr>
        <p:blipFill>
          <a:blip r:embed="rId3"/>
          <a:srcRect l="22650" r="20101"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E8BC98A-69AD-0CA7-4F21-68D07F8924A8}"/>
              </a:ext>
            </a:extLst>
          </p:cNvPr>
          <p:cNvSpPr txBox="1"/>
          <p:nvPr/>
        </p:nvSpPr>
        <p:spPr>
          <a:xfrm>
            <a:off x="1059871" y="5807631"/>
            <a:ext cx="4059384" cy="338554"/>
          </a:xfrm>
          <a:prstGeom prst="rect">
            <a:avLst/>
          </a:prstGeom>
          <a:noFill/>
        </p:spPr>
        <p:txBody>
          <a:bodyPr wrap="square" rtlCol="0">
            <a:spAutoFit/>
          </a:bodyPr>
          <a:lstStyle/>
          <a:p>
            <a:r>
              <a:rPr lang="en-IN" sz="1600" b="1" dirty="0">
                <a:solidFill>
                  <a:srgbClr val="FF0000"/>
                </a:solidFill>
              </a:rPr>
              <a:t>Source: IS/ISO/IEC 22989 : 2022</a:t>
            </a:r>
          </a:p>
        </p:txBody>
      </p:sp>
    </p:spTree>
    <p:extLst>
      <p:ext uri="{BB962C8B-B14F-4D97-AF65-F5344CB8AC3E}">
        <p14:creationId xmlns:p14="http://schemas.microsoft.com/office/powerpoint/2010/main" val="2109566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CD0CE6D-82BA-508B-6D90-C47568699AED}"/>
              </a:ext>
            </a:extLst>
          </p:cNvPr>
          <p:cNvSpPr>
            <a:spLocks noGrp="1"/>
          </p:cNvSpPr>
          <p:nvPr>
            <p:ph type="title"/>
          </p:nvPr>
        </p:nvSpPr>
        <p:spPr>
          <a:xfrm>
            <a:off x="479394" y="1070800"/>
            <a:ext cx="3939688" cy="5583126"/>
          </a:xfrm>
        </p:spPr>
        <p:txBody>
          <a:bodyPr vert="horz" lIns="91440" tIns="45720" rIns="91440" bIns="45720" rtlCol="0" anchor="ctr">
            <a:normAutofit/>
          </a:bodyPr>
          <a:lstStyle/>
          <a:p>
            <a:pPr algn="r"/>
            <a:r>
              <a:rPr lang="en-US" kern="1200" dirty="0">
                <a:solidFill>
                  <a:schemeClr val="tx1"/>
                </a:solidFill>
                <a:latin typeface="+mj-lt"/>
                <a:ea typeface="+mj-ea"/>
                <a:cs typeface="+mj-cs"/>
              </a:rPr>
              <a:t>IS/ISO/IEC 22989: </a:t>
            </a:r>
            <a:br>
              <a:rPr lang="en-US" kern="1200" dirty="0">
                <a:solidFill>
                  <a:schemeClr val="tx1"/>
                </a:solidFill>
                <a:latin typeface="+mj-lt"/>
                <a:ea typeface="+mj-ea"/>
                <a:cs typeface="+mj-cs"/>
              </a:rPr>
            </a:br>
            <a:r>
              <a:rPr lang="en-US" kern="1200" dirty="0">
                <a:solidFill>
                  <a:schemeClr val="tx1"/>
                </a:solidFill>
                <a:latin typeface="+mj-lt"/>
                <a:ea typeface="+mj-ea"/>
                <a:cs typeface="+mj-cs"/>
              </a:rPr>
              <a:t>Terms and definitions</a:t>
            </a:r>
          </a:p>
        </p:txBody>
      </p:sp>
      <p:cxnSp>
        <p:nvCxnSpPr>
          <p:cNvPr id="106" name="Straight Connector 10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E0C62AA4-EAF9-A72F-57A7-701DE61EF9B7}"/>
              </a:ext>
            </a:extLst>
          </p:cNvPr>
          <p:cNvGrpSpPr>
            <a:grpSpLocks noChangeAspect="1"/>
          </p:cNvGrpSpPr>
          <p:nvPr/>
        </p:nvGrpSpPr>
        <p:grpSpPr>
          <a:xfrm>
            <a:off x="4939587" y="1969946"/>
            <a:ext cx="7040880" cy="3784834"/>
            <a:chOff x="609600" y="1992427"/>
            <a:chExt cx="5486400" cy="2949218"/>
          </a:xfrm>
        </p:grpSpPr>
        <p:pic>
          <p:nvPicPr>
            <p:cNvPr id="4" name="Picture 3" descr="A close-up of a document&#10;&#10;Description automatically generated">
              <a:extLst>
                <a:ext uri="{FF2B5EF4-FFF2-40B4-BE49-F238E27FC236}">
                  <a16:creationId xmlns:a16="http://schemas.microsoft.com/office/drawing/2014/main" id="{C7651A15-47F5-E8B3-1E83-EC24CC8042F1}"/>
                </a:ext>
              </a:extLst>
            </p:cNvPr>
            <p:cNvPicPr>
              <a:picLocks noChangeAspect="1"/>
            </p:cNvPicPr>
            <p:nvPr/>
          </p:nvPicPr>
          <p:blipFill>
            <a:blip r:embed="rId2"/>
            <a:stretch>
              <a:fillRect/>
            </a:stretch>
          </p:blipFill>
          <p:spPr>
            <a:xfrm>
              <a:off x="609600" y="1992427"/>
              <a:ext cx="5486400" cy="1510207"/>
            </a:xfrm>
            <a:prstGeom prst="rect">
              <a:avLst/>
            </a:prstGeom>
          </p:spPr>
        </p:pic>
        <p:pic>
          <p:nvPicPr>
            <p:cNvPr id="10" name="Picture 9" descr="A close-up of a text&#10;&#10;Description automatically generated">
              <a:extLst>
                <a:ext uri="{FF2B5EF4-FFF2-40B4-BE49-F238E27FC236}">
                  <a16:creationId xmlns:a16="http://schemas.microsoft.com/office/drawing/2014/main" id="{C7A3C204-5689-076D-F2FA-1B305BC85CB7}"/>
                </a:ext>
              </a:extLst>
            </p:cNvPr>
            <p:cNvPicPr>
              <a:picLocks noChangeAspect="1"/>
            </p:cNvPicPr>
            <p:nvPr/>
          </p:nvPicPr>
          <p:blipFill>
            <a:blip r:embed="rId3"/>
            <a:stretch>
              <a:fillRect/>
            </a:stretch>
          </p:blipFill>
          <p:spPr>
            <a:xfrm>
              <a:off x="609600" y="3765104"/>
              <a:ext cx="5486400" cy="1176541"/>
            </a:xfrm>
            <a:prstGeom prst="rect">
              <a:avLst/>
            </a:prstGeom>
          </p:spPr>
        </p:pic>
      </p:grpSp>
    </p:spTree>
    <p:extLst>
      <p:ext uri="{BB962C8B-B14F-4D97-AF65-F5344CB8AC3E}">
        <p14:creationId xmlns:p14="http://schemas.microsoft.com/office/powerpoint/2010/main" val="1798328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 name="Rectangle 106">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CD0CE6D-82BA-508B-6D90-C47568699AED}"/>
              </a:ext>
            </a:extLst>
          </p:cNvPr>
          <p:cNvSpPr>
            <a:spLocks noGrp="1"/>
          </p:cNvSpPr>
          <p:nvPr>
            <p:ph type="title"/>
          </p:nvPr>
        </p:nvSpPr>
        <p:spPr>
          <a:xfrm>
            <a:off x="479394" y="1070800"/>
            <a:ext cx="3939688" cy="5583126"/>
          </a:xfrm>
        </p:spPr>
        <p:txBody>
          <a:bodyPr vert="horz" lIns="91440" tIns="45720" rIns="91440" bIns="45720" rtlCol="0" anchor="ctr">
            <a:normAutofit/>
          </a:bodyPr>
          <a:lstStyle/>
          <a:p>
            <a:pPr algn="r"/>
            <a:r>
              <a:rPr lang="en-US" kern="1200" dirty="0">
                <a:solidFill>
                  <a:schemeClr val="tx1"/>
                </a:solidFill>
                <a:latin typeface="+mj-lt"/>
                <a:ea typeface="+mj-ea"/>
                <a:cs typeface="+mj-cs"/>
              </a:rPr>
              <a:t>IS/ISO/IEC 22989: </a:t>
            </a:r>
            <a:br>
              <a:rPr lang="en-US" kern="1200" dirty="0">
                <a:solidFill>
                  <a:schemeClr val="tx1"/>
                </a:solidFill>
                <a:latin typeface="+mj-lt"/>
                <a:ea typeface="+mj-ea"/>
                <a:cs typeface="+mj-cs"/>
              </a:rPr>
            </a:br>
            <a:r>
              <a:rPr lang="en-US" kern="1200" dirty="0">
                <a:solidFill>
                  <a:schemeClr val="tx1"/>
                </a:solidFill>
                <a:latin typeface="+mj-lt"/>
                <a:ea typeface="+mj-ea"/>
                <a:cs typeface="+mj-cs"/>
              </a:rPr>
              <a:t>Terms and definitions</a:t>
            </a:r>
          </a:p>
        </p:txBody>
      </p:sp>
      <p:cxnSp>
        <p:nvCxnSpPr>
          <p:cNvPr id="106" name="Straight Connector 10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7684C3E-3DEC-83D3-1A6B-2FECCD82BAB9}"/>
              </a:ext>
            </a:extLst>
          </p:cNvPr>
          <p:cNvGrpSpPr>
            <a:grpSpLocks noChangeAspect="1"/>
          </p:cNvGrpSpPr>
          <p:nvPr/>
        </p:nvGrpSpPr>
        <p:grpSpPr>
          <a:xfrm>
            <a:off x="4841113" y="1969945"/>
            <a:ext cx="7040880" cy="3784835"/>
            <a:chOff x="6340840" y="1992427"/>
            <a:chExt cx="5486400" cy="2949218"/>
          </a:xfrm>
        </p:grpSpPr>
        <p:pic>
          <p:nvPicPr>
            <p:cNvPr id="6" name="Picture 5" descr="A close-up of a document&#10;&#10;Description automatically generated">
              <a:extLst>
                <a:ext uri="{FF2B5EF4-FFF2-40B4-BE49-F238E27FC236}">
                  <a16:creationId xmlns:a16="http://schemas.microsoft.com/office/drawing/2014/main" id="{AFC9BC2A-E172-136E-3E3E-3C9BDB0248B0}"/>
                </a:ext>
              </a:extLst>
            </p:cNvPr>
            <p:cNvPicPr>
              <a:picLocks noChangeAspect="1"/>
            </p:cNvPicPr>
            <p:nvPr/>
          </p:nvPicPr>
          <p:blipFill>
            <a:blip r:embed="rId2"/>
            <a:stretch>
              <a:fillRect/>
            </a:stretch>
          </p:blipFill>
          <p:spPr>
            <a:xfrm>
              <a:off x="6340840" y="3166391"/>
              <a:ext cx="5486400" cy="1775254"/>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83DB1B4C-4A74-8BB3-562D-DC8D0FBAE59C}"/>
                </a:ext>
              </a:extLst>
            </p:cNvPr>
            <p:cNvPicPr>
              <a:picLocks noChangeAspect="1"/>
            </p:cNvPicPr>
            <p:nvPr/>
          </p:nvPicPr>
          <p:blipFill>
            <a:blip r:embed="rId3"/>
            <a:stretch>
              <a:fillRect/>
            </a:stretch>
          </p:blipFill>
          <p:spPr>
            <a:xfrm>
              <a:off x="6340840" y="1992427"/>
              <a:ext cx="5486400" cy="821094"/>
            </a:xfrm>
            <a:prstGeom prst="rect">
              <a:avLst/>
            </a:prstGeom>
          </p:spPr>
        </p:pic>
      </p:grpSp>
    </p:spTree>
    <p:extLst>
      <p:ext uri="{BB962C8B-B14F-4D97-AF65-F5344CB8AC3E}">
        <p14:creationId xmlns:p14="http://schemas.microsoft.com/office/powerpoint/2010/main" val="1258433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3A2A8-96AC-1BAB-E0C8-7F8FB661016B}"/>
              </a:ext>
            </a:extLst>
          </p:cNvPr>
          <p:cNvSpPr>
            <a:spLocks noGrp="1"/>
          </p:cNvSpPr>
          <p:nvPr>
            <p:ph type="title"/>
          </p:nvPr>
        </p:nvSpPr>
        <p:spPr/>
        <p:txBody>
          <a:bodyPr/>
          <a:lstStyle/>
          <a:p>
            <a:r>
              <a:rPr lang="en-US" dirty="0"/>
              <a:t>IS/ISO/IEC 22989: </a:t>
            </a:r>
            <a:r>
              <a:rPr lang="en-IN" dirty="0"/>
              <a:t>Key concepts defined</a:t>
            </a:r>
          </a:p>
        </p:txBody>
      </p:sp>
      <p:graphicFrame>
        <p:nvGraphicFramePr>
          <p:cNvPr id="4" name="Content Placeholder 3">
            <a:extLst>
              <a:ext uri="{FF2B5EF4-FFF2-40B4-BE49-F238E27FC236}">
                <a16:creationId xmlns:a16="http://schemas.microsoft.com/office/drawing/2014/main" id="{AEDF194C-F954-2DE1-8F28-AF3D4F9E51E9}"/>
              </a:ext>
            </a:extLst>
          </p:cNvPr>
          <p:cNvGraphicFramePr>
            <a:graphicFrameLocks noGrp="1"/>
          </p:cNvGraphicFramePr>
          <p:nvPr>
            <p:ph idx="1"/>
            <p:extLst>
              <p:ext uri="{D42A27DB-BD31-4B8C-83A1-F6EECF244321}">
                <p14:modId xmlns:p14="http://schemas.microsoft.com/office/powerpoint/2010/main" val="1512061567"/>
              </p:ext>
            </p:extLst>
          </p:nvPr>
        </p:nvGraphicFramePr>
        <p:xfrm>
          <a:off x="838201" y="1825625"/>
          <a:ext cx="574150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6A4233CF-5369-7B4D-4EA4-94C83DB4B2DA}"/>
              </a:ext>
            </a:extLst>
          </p:cNvPr>
          <p:cNvPicPr>
            <a:picLocks noChangeAspect="1"/>
          </p:cNvPicPr>
          <p:nvPr/>
        </p:nvPicPr>
        <p:blipFill>
          <a:blip r:embed="rId8"/>
          <a:stretch>
            <a:fillRect/>
          </a:stretch>
        </p:blipFill>
        <p:spPr>
          <a:xfrm>
            <a:off x="6965467" y="1488178"/>
            <a:ext cx="4572000" cy="2301401"/>
          </a:xfrm>
          <a:prstGeom prst="rect">
            <a:avLst/>
          </a:prstGeom>
        </p:spPr>
      </p:pic>
      <p:graphicFrame>
        <p:nvGraphicFramePr>
          <p:cNvPr id="6" name="Diagram 5">
            <a:extLst>
              <a:ext uri="{FF2B5EF4-FFF2-40B4-BE49-F238E27FC236}">
                <a16:creationId xmlns:a16="http://schemas.microsoft.com/office/drawing/2014/main" id="{687471FB-A092-FA9F-D262-FBB2FCFE6CF0}"/>
              </a:ext>
            </a:extLst>
          </p:cNvPr>
          <p:cNvGraphicFramePr/>
          <p:nvPr>
            <p:extLst>
              <p:ext uri="{D42A27DB-BD31-4B8C-83A1-F6EECF244321}">
                <p14:modId xmlns:p14="http://schemas.microsoft.com/office/powerpoint/2010/main" val="556131789"/>
              </p:ext>
            </p:extLst>
          </p:nvPr>
        </p:nvGraphicFramePr>
        <p:xfrm>
          <a:off x="6965467" y="3366051"/>
          <a:ext cx="4572000" cy="308052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727847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2083B-E7D0-C12A-5EDA-BE25C373CC51}"/>
              </a:ext>
            </a:extLst>
          </p:cNvPr>
          <p:cNvSpPr>
            <a:spLocks noGrp="1"/>
          </p:cNvSpPr>
          <p:nvPr>
            <p:ph type="title"/>
          </p:nvPr>
        </p:nvSpPr>
        <p:spPr>
          <a:xfrm>
            <a:off x="630936" y="640823"/>
            <a:ext cx="3419856" cy="5583148"/>
          </a:xfrm>
        </p:spPr>
        <p:txBody>
          <a:bodyPr anchor="ctr">
            <a:normAutofit/>
          </a:bodyPr>
          <a:lstStyle/>
          <a:p>
            <a:r>
              <a:rPr lang="en-IN" sz="5400"/>
              <a:t>Level of autonomy</a:t>
            </a:r>
          </a:p>
        </p:txBody>
      </p:sp>
      <p:sp>
        <p:nvSpPr>
          <p:cNvPr id="30"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4E5751-08DE-F240-7E5F-AD9D8E691DDB}"/>
              </a:ext>
            </a:extLst>
          </p:cNvPr>
          <p:cNvPicPr>
            <a:picLocks noChangeAspect="1"/>
          </p:cNvPicPr>
          <p:nvPr/>
        </p:nvPicPr>
        <p:blipFill>
          <a:blip r:embed="rId2"/>
          <a:stretch>
            <a:fillRect/>
          </a:stretch>
        </p:blipFill>
        <p:spPr>
          <a:xfrm>
            <a:off x="4654296" y="1070945"/>
            <a:ext cx="6894576" cy="3033613"/>
          </a:xfrm>
          <a:prstGeom prst="rect">
            <a:avLst/>
          </a:prstGeom>
        </p:spPr>
      </p:pic>
      <p:sp>
        <p:nvSpPr>
          <p:cNvPr id="3" name="Content Placeholder 2">
            <a:extLst>
              <a:ext uri="{FF2B5EF4-FFF2-40B4-BE49-F238E27FC236}">
                <a16:creationId xmlns:a16="http://schemas.microsoft.com/office/drawing/2014/main" id="{B56EE26C-E939-2EA6-7885-3840898C2617}"/>
              </a:ext>
            </a:extLst>
          </p:cNvPr>
          <p:cNvSpPr>
            <a:spLocks noGrp="1"/>
          </p:cNvSpPr>
          <p:nvPr>
            <p:ph idx="1"/>
          </p:nvPr>
        </p:nvSpPr>
        <p:spPr>
          <a:xfrm>
            <a:off x="4654296" y="4798577"/>
            <a:ext cx="6894576" cy="1428487"/>
          </a:xfrm>
        </p:spPr>
        <p:txBody>
          <a:bodyPr anchor="t">
            <a:normAutofit/>
          </a:bodyPr>
          <a:lstStyle/>
          <a:p>
            <a:r>
              <a:rPr lang="en-US" sz="2200"/>
              <a:t>AI systems can be compared based on the level of automation and whether they are subject to external control. Autonomy is at one end of a spectrum and a fully human-controlled system on the other.</a:t>
            </a:r>
          </a:p>
          <a:p>
            <a:endParaRPr lang="en-IN" sz="2200"/>
          </a:p>
        </p:txBody>
      </p:sp>
    </p:spTree>
    <p:extLst>
      <p:ext uri="{BB962C8B-B14F-4D97-AF65-F5344CB8AC3E}">
        <p14:creationId xmlns:p14="http://schemas.microsoft.com/office/powerpoint/2010/main" val="1926470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876B8A-E98D-C300-F62C-AD4A82DD61F5}"/>
              </a:ext>
            </a:extLst>
          </p:cNvPr>
          <p:cNvSpPr>
            <a:spLocks noGrp="1"/>
          </p:cNvSpPr>
          <p:nvPr>
            <p:ph type="title"/>
          </p:nvPr>
        </p:nvSpPr>
        <p:spPr>
          <a:xfrm>
            <a:off x="640080" y="2074363"/>
            <a:ext cx="2752354" cy="2709275"/>
          </a:xfrm>
          <a:prstGeom prst="ellipse">
            <a:avLst/>
          </a:prstGeom>
          <a:solidFill>
            <a:schemeClr val="accent2"/>
          </a:solidFill>
          <a:ln w="174625" cmpd="thinThick">
            <a:solidFill>
              <a:schemeClr val="accent1"/>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AI stakeholder roles and their sub-roles</a:t>
            </a:r>
          </a:p>
        </p:txBody>
      </p:sp>
      <p:pic>
        <p:nvPicPr>
          <p:cNvPr id="5" name="Content Placeholder 4">
            <a:extLst>
              <a:ext uri="{FF2B5EF4-FFF2-40B4-BE49-F238E27FC236}">
                <a16:creationId xmlns:a16="http://schemas.microsoft.com/office/drawing/2014/main" id="{A1219DC5-29E9-38BD-4953-1E9703DE44BD}"/>
              </a:ext>
            </a:extLst>
          </p:cNvPr>
          <p:cNvPicPr>
            <a:picLocks noGrp="1" noChangeAspect="1"/>
          </p:cNvPicPr>
          <p:nvPr>
            <p:ph idx="1"/>
          </p:nvPr>
        </p:nvPicPr>
        <p:blipFill>
          <a:blip r:embed="rId3"/>
          <a:stretch>
            <a:fillRect/>
          </a:stretch>
        </p:blipFill>
        <p:spPr>
          <a:xfrm>
            <a:off x="4038600" y="1926769"/>
            <a:ext cx="7188199" cy="3001072"/>
          </a:xfrm>
          <a:prstGeom prst="rect">
            <a:avLst/>
          </a:prstGeom>
        </p:spPr>
      </p:pic>
    </p:spTree>
    <p:extLst>
      <p:ext uri="{BB962C8B-B14F-4D97-AF65-F5344CB8AC3E}">
        <p14:creationId xmlns:p14="http://schemas.microsoft.com/office/powerpoint/2010/main" val="224573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B2D9E0-33B8-F825-7B2F-A5873EF5972B}"/>
              </a:ext>
            </a:extLst>
          </p:cNvPr>
          <p:cNvSpPr>
            <a:spLocks noGrp="1"/>
          </p:cNvSpPr>
          <p:nvPr>
            <p:ph type="title"/>
          </p:nvPr>
        </p:nvSpPr>
        <p:spPr>
          <a:xfrm>
            <a:off x="640080" y="2074363"/>
            <a:ext cx="2752354" cy="2709275"/>
          </a:xfrm>
          <a:prstGeom prst="ellipse">
            <a:avLst/>
          </a:prstGeom>
          <a:solidFill>
            <a:schemeClr val="accent2"/>
          </a:solidFill>
          <a:ln w="174625" cmpd="thinThick">
            <a:solidFill>
              <a:schemeClr val="accent1"/>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AI system functional view</a:t>
            </a:r>
          </a:p>
        </p:txBody>
      </p:sp>
      <p:pic>
        <p:nvPicPr>
          <p:cNvPr id="5" name="Content Placeholder 4">
            <a:extLst>
              <a:ext uri="{FF2B5EF4-FFF2-40B4-BE49-F238E27FC236}">
                <a16:creationId xmlns:a16="http://schemas.microsoft.com/office/drawing/2014/main" id="{0A6F8AA8-517E-458B-BC0A-6222A0BC0C14}"/>
              </a:ext>
            </a:extLst>
          </p:cNvPr>
          <p:cNvPicPr>
            <a:picLocks noGrp="1" noChangeAspect="1"/>
          </p:cNvPicPr>
          <p:nvPr>
            <p:ph idx="1"/>
          </p:nvPr>
        </p:nvPicPr>
        <p:blipFill>
          <a:blip r:embed="rId3"/>
          <a:stretch>
            <a:fillRect/>
          </a:stretch>
        </p:blipFill>
        <p:spPr>
          <a:xfrm>
            <a:off x="4038600" y="1783005"/>
            <a:ext cx="7188199" cy="3288600"/>
          </a:xfrm>
          <a:prstGeom prst="rect">
            <a:avLst/>
          </a:prstGeom>
        </p:spPr>
      </p:pic>
    </p:spTree>
    <p:extLst>
      <p:ext uri="{BB962C8B-B14F-4D97-AF65-F5344CB8AC3E}">
        <p14:creationId xmlns:p14="http://schemas.microsoft.com/office/powerpoint/2010/main" val="617056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D24BC9E-AC6A-42EE-AFD8-B290720B8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107624"/>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E9238B-6A93-075D-2E51-BD259EABAB45}"/>
              </a:ext>
            </a:extLst>
          </p:cNvPr>
          <p:cNvSpPr>
            <a:spLocks noGrp="1"/>
          </p:cNvSpPr>
          <p:nvPr>
            <p:ph type="title"/>
          </p:nvPr>
        </p:nvSpPr>
        <p:spPr>
          <a:xfrm>
            <a:off x="1051560" y="4329321"/>
            <a:ext cx="3657600" cy="1645920"/>
          </a:xfrm>
        </p:spPr>
        <p:txBody>
          <a:bodyPr>
            <a:normAutofit/>
          </a:bodyPr>
          <a:lstStyle/>
          <a:p>
            <a:r>
              <a:rPr lang="en-US" sz="3200"/>
              <a:t>AI system life cycle model &amp; life cycle processes</a:t>
            </a:r>
            <a:endParaRPr lang="en-IN" sz="3200"/>
          </a:p>
        </p:txBody>
      </p:sp>
      <p:pic>
        <p:nvPicPr>
          <p:cNvPr id="11" name="Picture 10">
            <a:extLst>
              <a:ext uri="{FF2B5EF4-FFF2-40B4-BE49-F238E27FC236}">
                <a16:creationId xmlns:a16="http://schemas.microsoft.com/office/drawing/2014/main" id="{9D4DAA68-3701-1E0E-3DF1-0D03032A6107}"/>
              </a:ext>
            </a:extLst>
          </p:cNvPr>
          <p:cNvPicPr>
            <a:picLocks noChangeAspect="1"/>
          </p:cNvPicPr>
          <p:nvPr/>
        </p:nvPicPr>
        <p:blipFill>
          <a:blip r:embed="rId3"/>
          <a:stretch>
            <a:fillRect/>
          </a:stretch>
        </p:blipFill>
        <p:spPr>
          <a:xfrm>
            <a:off x="557783" y="389342"/>
            <a:ext cx="5486400" cy="3428999"/>
          </a:xfrm>
          <a:prstGeom prst="rect">
            <a:avLst/>
          </a:prstGeom>
        </p:spPr>
      </p:pic>
      <p:pic>
        <p:nvPicPr>
          <p:cNvPr id="7" name="Picture 6">
            <a:extLst>
              <a:ext uri="{FF2B5EF4-FFF2-40B4-BE49-F238E27FC236}">
                <a16:creationId xmlns:a16="http://schemas.microsoft.com/office/drawing/2014/main" id="{F7E00DEE-D094-15A8-6F4C-1F279F130B5D}"/>
              </a:ext>
            </a:extLst>
          </p:cNvPr>
          <p:cNvPicPr>
            <a:picLocks noChangeAspect="1"/>
          </p:cNvPicPr>
          <p:nvPr/>
        </p:nvPicPr>
        <p:blipFill>
          <a:blip r:embed="rId4"/>
          <a:stretch>
            <a:fillRect/>
          </a:stretch>
        </p:blipFill>
        <p:spPr>
          <a:xfrm>
            <a:off x="6198887" y="414676"/>
            <a:ext cx="5522976" cy="3369014"/>
          </a:xfrm>
          <a:prstGeom prst="rect">
            <a:avLst/>
          </a:prstGeom>
        </p:spPr>
      </p:pic>
      <p:sp>
        <p:nvSpPr>
          <p:cNvPr id="20" name="Rectangle 19">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80023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ectangle 21">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143137"/>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1F9D46-559D-953B-1E05-042DAF03711C}"/>
              </a:ext>
            </a:extLst>
          </p:cNvPr>
          <p:cNvSpPr>
            <a:spLocks noGrp="1"/>
          </p:cNvSpPr>
          <p:nvPr>
            <p:ph idx="1"/>
          </p:nvPr>
        </p:nvSpPr>
        <p:spPr>
          <a:xfrm>
            <a:off x="5250106" y="4329321"/>
            <a:ext cx="6106742" cy="1645920"/>
          </a:xfrm>
        </p:spPr>
        <p:txBody>
          <a:bodyPr anchor="ctr">
            <a:normAutofit/>
          </a:bodyPr>
          <a:lstStyle/>
          <a:p>
            <a:pPr marL="0" indent="0">
              <a:buNone/>
            </a:pPr>
            <a:r>
              <a:rPr lang="en-US" sz="1800" dirty="0"/>
              <a:t>The AI system life cycle model describes the evolution of an AI system from inception through retirement. This document does not prescribe a specific life cycle model but underlines some processes that are specific to AI systems that can occur during the system life cycle. </a:t>
            </a:r>
            <a:endParaRPr lang="en-IN" sz="1800" dirty="0"/>
          </a:p>
        </p:txBody>
      </p:sp>
    </p:spTree>
    <p:extLst>
      <p:ext uri="{BB962C8B-B14F-4D97-AF65-F5344CB8AC3E}">
        <p14:creationId xmlns:p14="http://schemas.microsoft.com/office/powerpoint/2010/main" val="3546900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brain&#10;&#10;Description automatically generated">
            <a:extLst>
              <a:ext uri="{FF2B5EF4-FFF2-40B4-BE49-F238E27FC236}">
                <a16:creationId xmlns:a16="http://schemas.microsoft.com/office/drawing/2014/main" id="{F3E67B50-F2FA-564F-9D6A-4D7C97C85188}"/>
              </a:ext>
            </a:extLst>
          </p:cNvPr>
          <p:cNvPicPr>
            <a:picLocks noChangeAspect="1"/>
          </p:cNvPicPr>
          <p:nvPr/>
        </p:nvPicPr>
        <p:blipFill>
          <a:blip r:embed="rId3"/>
          <a:srcRect l="5830" t="9091" r="28384" b="-1"/>
          <a:stretch/>
        </p:blipFill>
        <p:spPr>
          <a:xfrm>
            <a:off x="3523488" y="10"/>
            <a:ext cx="8668512" cy="6857990"/>
          </a:xfrm>
          <a:prstGeom prst="rect">
            <a:avLst/>
          </a:prstGeom>
        </p:spPr>
      </p:pic>
      <p:sp>
        <p:nvSpPr>
          <p:cNvPr id="46" name="Rectangle 4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BF42C5-2204-E4FB-BB53-2CA29C4F956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dirty="0"/>
              <a:t>AI System Life Cycle Processes</a:t>
            </a:r>
          </a:p>
        </p:txBody>
      </p:sp>
      <p:sp>
        <p:nvSpPr>
          <p:cNvPr id="3" name="Text Placeholder 2">
            <a:extLst>
              <a:ext uri="{FF2B5EF4-FFF2-40B4-BE49-F238E27FC236}">
                <a16:creationId xmlns:a16="http://schemas.microsoft.com/office/drawing/2014/main" id="{AA73A9B5-FC74-E649-7BF0-FE8362AD3422}"/>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tx1"/>
                </a:solidFill>
              </a:rPr>
              <a:t>Based on ISO/IEC 5338:2023  AI System Life cycle Processes (under development)</a:t>
            </a:r>
          </a:p>
        </p:txBody>
      </p:sp>
      <p:sp>
        <p:nvSpPr>
          <p:cNvPr id="47" name="Rectangle 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124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9AE47A-3846-2EC3-6EE7-D642C8F74B01}"/>
              </a:ext>
            </a:extLst>
          </p:cNvPr>
          <p:cNvSpPr>
            <a:spLocks noGrp="1"/>
          </p:cNvSpPr>
          <p:nvPr>
            <p:ph type="title"/>
          </p:nvPr>
        </p:nvSpPr>
        <p:spPr>
          <a:xfrm>
            <a:off x="841248" y="548640"/>
            <a:ext cx="3600860" cy="5431536"/>
          </a:xfrm>
        </p:spPr>
        <p:txBody>
          <a:bodyPr>
            <a:normAutofit/>
          </a:bodyPr>
          <a:lstStyle/>
          <a:p>
            <a:r>
              <a:rPr lang="en-US" sz="5400" dirty="0">
                <a:ea typeface="+mj-lt"/>
                <a:cs typeface="+mj-lt"/>
              </a:rPr>
              <a:t>AI System Life Cycle Processes </a:t>
            </a:r>
            <a:endParaRPr lang="en-US" sz="54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680A41-28FF-8335-C20F-1FDA763EEAA0}"/>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en-US" sz="2200">
                <a:ea typeface="+mn-lt"/>
                <a:cs typeface="+mn-lt"/>
              </a:rPr>
              <a:t>Defining AI system life cycle based on ML and heuristic systems</a:t>
            </a:r>
          </a:p>
          <a:p>
            <a:pPr lvl="1">
              <a:buFont typeface="Courier New" panose="020B0604020202020204" pitchFamily="34" charset="0"/>
              <a:buChar char="o"/>
            </a:pPr>
            <a:r>
              <a:rPr lang="en-US" sz="2200">
                <a:ea typeface="+mn-lt"/>
                <a:cs typeface="+mn-lt"/>
              </a:rPr>
              <a:t>ISO/IEC/IEEE 15288 Systems and software engineering — System life cycle processes</a:t>
            </a:r>
          </a:p>
          <a:p>
            <a:pPr lvl="1">
              <a:buFont typeface="Courier New" panose="020B0604020202020204" pitchFamily="34" charset="0"/>
              <a:buChar char="o"/>
            </a:pPr>
            <a:r>
              <a:rPr lang="en-US" sz="2200">
                <a:ea typeface="+mn-lt"/>
                <a:cs typeface="+mn-lt"/>
              </a:rPr>
              <a:t>ISO/IEC/IEEE 12207:2017, Systems and software engineering — Software life cycle processes</a:t>
            </a:r>
          </a:p>
          <a:p>
            <a:pPr lvl="1">
              <a:buFont typeface="Courier New" panose="020B0604020202020204" pitchFamily="34" charset="0"/>
              <a:buChar char="o"/>
            </a:pPr>
            <a:r>
              <a:rPr lang="en-US" sz="2200">
                <a:ea typeface="+mn-lt"/>
                <a:cs typeface="+mn-lt"/>
              </a:rPr>
              <a:t>with AI-specific modifications</a:t>
            </a:r>
            <a:endParaRPr lang="en-US" sz="2200"/>
          </a:p>
        </p:txBody>
      </p:sp>
    </p:spTree>
    <p:extLst>
      <p:ext uri="{BB962C8B-B14F-4D97-AF65-F5344CB8AC3E}">
        <p14:creationId xmlns:p14="http://schemas.microsoft.com/office/powerpoint/2010/main" val="1416794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886BA8-6293-33A8-6890-124905E31917}"/>
              </a:ext>
            </a:extLst>
          </p:cNvPr>
          <p:cNvSpPr>
            <a:spLocks noGrp="1"/>
          </p:cNvSpPr>
          <p:nvPr>
            <p:ph type="title"/>
          </p:nvPr>
        </p:nvSpPr>
        <p:spPr>
          <a:xfrm>
            <a:off x="630936" y="639520"/>
            <a:ext cx="3429000" cy="1719072"/>
          </a:xfrm>
        </p:spPr>
        <p:txBody>
          <a:bodyPr anchor="b">
            <a:normAutofit/>
          </a:bodyPr>
          <a:lstStyle/>
          <a:p>
            <a:r>
              <a:rPr lang="en-US" sz="3000">
                <a:ea typeface="+mj-lt"/>
                <a:cs typeface="+mj-lt"/>
              </a:rPr>
              <a:t>System life cycle processes ISO/IEC/IEEE 15288:</a:t>
            </a:r>
            <a:endParaRPr lang="en-US" sz="3000"/>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4A8989F-0492-C5CD-378A-70F49F74AE52}"/>
              </a:ext>
            </a:extLst>
          </p:cNvPr>
          <p:cNvSpPr>
            <a:spLocks noGrp="1"/>
          </p:cNvSpPr>
          <p:nvPr>
            <p:ph idx="1"/>
          </p:nvPr>
        </p:nvSpPr>
        <p:spPr>
          <a:xfrm>
            <a:off x="630936" y="2807208"/>
            <a:ext cx="3429000" cy="3410712"/>
          </a:xfrm>
        </p:spPr>
        <p:txBody>
          <a:bodyPr vert="horz" lIns="91440" tIns="45720" rIns="91440" bIns="45720" rtlCol="0" anchor="t">
            <a:normAutofit/>
          </a:bodyPr>
          <a:lstStyle/>
          <a:p>
            <a:r>
              <a:rPr lang="en-US" sz="2200"/>
              <a:t>Applicability to AI systems</a:t>
            </a:r>
          </a:p>
          <a:p>
            <a:pPr lvl="1">
              <a:buFont typeface="Courier New" panose="020B0604020202020204" pitchFamily="34" charset="0"/>
              <a:buChar char="o"/>
            </a:pPr>
            <a:endParaRPr lang="en-US" sz="2200"/>
          </a:p>
        </p:txBody>
      </p:sp>
      <p:pic>
        <p:nvPicPr>
          <p:cNvPr id="5" name="Picture 4" descr="A diagram of process and technical processes&#10;&#10;Description automatically generated">
            <a:extLst>
              <a:ext uri="{FF2B5EF4-FFF2-40B4-BE49-F238E27FC236}">
                <a16:creationId xmlns:a16="http://schemas.microsoft.com/office/drawing/2014/main" id="{C7F8C2B0-D955-E81C-1D9C-BFDE3BD63082}"/>
              </a:ext>
            </a:extLst>
          </p:cNvPr>
          <p:cNvPicPr>
            <a:picLocks noChangeAspect="1"/>
          </p:cNvPicPr>
          <p:nvPr/>
        </p:nvPicPr>
        <p:blipFill>
          <a:blip r:embed="rId3"/>
          <a:stretch>
            <a:fillRect/>
          </a:stretch>
        </p:blipFill>
        <p:spPr>
          <a:xfrm>
            <a:off x="4684168" y="640080"/>
            <a:ext cx="6843976" cy="5577840"/>
          </a:xfrm>
          <a:prstGeom prst="rect">
            <a:avLst/>
          </a:prstGeom>
        </p:spPr>
      </p:pic>
    </p:spTree>
    <p:extLst>
      <p:ext uri="{BB962C8B-B14F-4D97-AF65-F5344CB8AC3E}">
        <p14:creationId xmlns:p14="http://schemas.microsoft.com/office/powerpoint/2010/main" val="4235503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
            <a:extLst>
              <a:ext uri="{FF2B5EF4-FFF2-40B4-BE49-F238E27FC236}">
                <a16:creationId xmlns:a16="http://schemas.microsoft.com/office/drawing/2014/main" id="{FB9766A1-CE2C-8CAB-ADFD-7FB65C934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60" r="3953"/>
          <a:stretch/>
        </p:blipFill>
        <p:spPr bwMode="auto">
          <a:xfrm>
            <a:off x="6103027" y="10"/>
            <a:ext cx="6088971"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8" name="Rectangle 17">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F55907-813E-3A38-4E9D-B774CCDD1EB0}"/>
              </a:ext>
            </a:extLst>
          </p:cNvPr>
          <p:cNvSpPr>
            <a:spLocks noGrp="1"/>
          </p:cNvSpPr>
          <p:nvPr>
            <p:ph type="title"/>
          </p:nvPr>
        </p:nvSpPr>
        <p:spPr>
          <a:xfrm>
            <a:off x="761801" y="328512"/>
            <a:ext cx="4778387" cy="1628970"/>
          </a:xfrm>
        </p:spPr>
        <p:txBody>
          <a:bodyPr anchor="ctr">
            <a:normAutofit/>
          </a:bodyPr>
          <a:lstStyle/>
          <a:p>
            <a:r>
              <a:rPr lang="en-IN" sz="4000"/>
              <a:t>Where Does Intelligence Begin?</a:t>
            </a:r>
          </a:p>
        </p:txBody>
      </p:sp>
      <p:sp>
        <p:nvSpPr>
          <p:cNvPr id="3" name="Content Placeholder 2">
            <a:extLst>
              <a:ext uri="{FF2B5EF4-FFF2-40B4-BE49-F238E27FC236}">
                <a16:creationId xmlns:a16="http://schemas.microsoft.com/office/drawing/2014/main" id="{B45F68ED-73F1-F789-720D-7FB559F47E86}"/>
              </a:ext>
            </a:extLst>
          </p:cNvPr>
          <p:cNvSpPr>
            <a:spLocks noGrp="1"/>
          </p:cNvSpPr>
          <p:nvPr>
            <p:ph idx="1"/>
          </p:nvPr>
        </p:nvSpPr>
        <p:spPr>
          <a:xfrm>
            <a:off x="761801" y="2884929"/>
            <a:ext cx="4659756" cy="3374137"/>
          </a:xfrm>
        </p:spPr>
        <p:txBody>
          <a:bodyPr anchor="ctr">
            <a:normAutofit/>
          </a:bodyPr>
          <a:lstStyle/>
          <a:p>
            <a:r>
              <a:rPr lang="en-IN" sz="2000"/>
              <a:t>In order to call a system ‘AI system’ how much autonomy or intelligence is required?</a:t>
            </a:r>
          </a:p>
        </p:txBody>
      </p:sp>
    </p:spTree>
    <p:extLst>
      <p:ext uri="{BB962C8B-B14F-4D97-AF65-F5344CB8AC3E}">
        <p14:creationId xmlns:p14="http://schemas.microsoft.com/office/powerpoint/2010/main" val="3705796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D24BC9E-AC6A-42EE-AFD8-B290720B8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107624"/>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FD9E50-9029-8D24-E7C7-B6EC0743006F}"/>
              </a:ext>
            </a:extLst>
          </p:cNvPr>
          <p:cNvSpPr>
            <a:spLocks noGrp="1"/>
          </p:cNvSpPr>
          <p:nvPr>
            <p:ph type="title"/>
          </p:nvPr>
        </p:nvSpPr>
        <p:spPr>
          <a:xfrm>
            <a:off x="1051560" y="4329321"/>
            <a:ext cx="3657600" cy="1645920"/>
          </a:xfrm>
        </p:spPr>
        <p:txBody>
          <a:bodyPr>
            <a:normAutofit/>
          </a:bodyPr>
          <a:lstStyle/>
          <a:p>
            <a:r>
              <a:rPr lang="en-US" sz="3200"/>
              <a:t>AI life cycle from a data and ML perspective</a:t>
            </a:r>
          </a:p>
        </p:txBody>
      </p:sp>
      <p:pic>
        <p:nvPicPr>
          <p:cNvPr id="4" name="Content Placeholder 3" descr="A diagram of data processing&#10;&#10;Description automatically generated">
            <a:extLst>
              <a:ext uri="{FF2B5EF4-FFF2-40B4-BE49-F238E27FC236}">
                <a16:creationId xmlns:a16="http://schemas.microsoft.com/office/drawing/2014/main" id="{939CD858-6298-8542-10DA-71D44CD47F6E}"/>
              </a:ext>
            </a:extLst>
          </p:cNvPr>
          <p:cNvPicPr>
            <a:picLocks noChangeAspect="1"/>
          </p:cNvPicPr>
          <p:nvPr/>
        </p:nvPicPr>
        <p:blipFill>
          <a:blip r:embed="rId3"/>
          <a:stretch>
            <a:fillRect/>
          </a:stretch>
        </p:blipFill>
        <p:spPr>
          <a:xfrm>
            <a:off x="1221064" y="361910"/>
            <a:ext cx="4159838" cy="3483864"/>
          </a:xfrm>
          <a:prstGeom prst="rect">
            <a:avLst/>
          </a:prstGeom>
        </p:spPr>
      </p:pic>
      <p:pic>
        <p:nvPicPr>
          <p:cNvPr id="5" name="Picture 4" descr="A diagram of a system life cycle&#10;&#10;Description automatically generated">
            <a:extLst>
              <a:ext uri="{FF2B5EF4-FFF2-40B4-BE49-F238E27FC236}">
                <a16:creationId xmlns:a16="http://schemas.microsoft.com/office/drawing/2014/main" id="{11EA16C9-210C-1E50-6E23-826E8ACEE58F}"/>
              </a:ext>
            </a:extLst>
          </p:cNvPr>
          <p:cNvPicPr>
            <a:picLocks noChangeAspect="1"/>
          </p:cNvPicPr>
          <p:nvPr/>
        </p:nvPicPr>
        <p:blipFill>
          <a:blip r:embed="rId4"/>
          <a:stretch>
            <a:fillRect/>
          </a:stretch>
        </p:blipFill>
        <p:spPr>
          <a:xfrm>
            <a:off x="6280480" y="357251"/>
            <a:ext cx="5359790" cy="3483864"/>
          </a:xfrm>
          <a:prstGeom prst="rect">
            <a:avLst/>
          </a:prstGeom>
        </p:spPr>
      </p:pic>
      <p:sp>
        <p:nvSpPr>
          <p:cNvPr id="16" name="Rectangle 15">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80023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143137"/>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5FA9C91B-3720-5F98-FE2F-BE7B24DA6D1C}"/>
              </a:ext>
            </a:extLst>
          </p:cNvPr>
          <p:cNvSpPr>
            <a:spLocks noGrp="1"/>
          </p:cNvSpPr>
          <p:nvPr>
            <p:ph idx="1"/>
          </p:nvPr>
        </p:nvSpPr>
        <p:spPr>
          <a:xfrm>
            <a:off x="5250106" y="4329321"/>
            <a:ext cx="6106742" cy="1645920"/>
          </a:xfrm>
        </p:spPr>
        <p:txBody>
          <a:bodyPr anchor="ctr">
            <a:normAutofit/>
          </a:bodyPr>
          <a:lstStyle/>
          <a:p>
            <a:pPr marL="0" indent="0">
              <a:buNone/>
            </a:pPr>
            <a:r>
              <a:rPr lang="en-US" sz="1800" dirty="0"/>
              <a:t>The data life cycle framework, identifies a set of conceptually distinct stages that data used in an AI system go through from data planning to data decommissioning. The overarching framework helps correct interpretation even by those without previous knowledge, context and expertise. </a:t>
            </a:r>
          </a:p>
        </p:txBody>
      </p:sp>
    </p:spTree>
    <p:extLst>
      <p:ext uri="{BB962C8B-B14F-4D97-AF65-F5344CB8AC3E}">
        <p14:creationId xmlns:p14="http://schemas.microsoft.com/office/powerpoint/2010/main" val="3820394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1E2B5A-40F8-74CD-ED97-1F5FB7ED1E2E}"/>
              </a:ext>
            </a:extLst>
          </p:cNvPr>
          <p:cNvSpPr>
            <a:spLocks noGrp="1"/>
          </p:cNvSpPr>
          <p:nvPr>
            <p:ph type="title"/>
          </p:nvPr>
        </p:nvSpPr>
        <p:spPr>
          <a:xfrm>
            <a:off x="841248" y="548640"/>
            <a:ext cx="3600860" cy="5431536"/>
          </a:xfrm>
        </p:spPr>
        <p:txBody>
          <a:bodyPr>
            <a:normAutofit/>
          </a:bodyPr>
          <a:lstStyle/>
          <a:p>
            <a:r>
              <a:rPr lang="en-US" sz="4600">
                <a:ea typeface="+mj-lt"/>
                <a:cs typeface="+mj-lt"/>
              </a:rPr>
              <a:t>Differentiating factors of AI systems</a:t>
            </a:r>
            <a:endParaRPr lang="en-US" sz="46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2">
            <a:extLst>
              <a:ext uri="{FF2B5EF4-FFF2-40B4-BE49-F238E27FC236}">
                <a16:creationId xmlns:a16="http://schemas.microsoft.com/office/drawing/2014/main" id="{03A3A78A-D8E9-8DA6-855C-16B724FD9CE4}"/>
              </a:ext>
            </a:extLst>
          </p:cNvPr>
          <p:cNvGraphicFramePr>
            <a:graphicFrameLocks noGrp="1"/>
          </p:cNvGraphicFramePr>
          <p:nvPr>
            <p:ph idx="1"/>
            <p:extLst>
              <p:ext uri="{D42A27DB-BD31-4B8C-83A1-F6EECF244321}">
                <p14:modId xmlns:p14="http://schemas.microsoft.com/office/powerpoint/2010/main" val="630925466"/>
              </p:ext>
            </p:extLst>
          </p:nvPr>
        </p:nvGraphicFramePr>
        <p:xfrm>
          <a:off x="5126418" y="552091"/>
          <a:ext cx="6224335" cy="5431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875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80B720-5830-EE33-02D7-C9F9D7B380A9}"/>
              </a:ext>
            </a:extLst>
          </p:cNvPr>
          <p:cNvSpPr>
            <a:spLocks noGrp="1"/>
          </p:cNvSpPr>
          <p:nvPr>
            <p:ph type="title"/>
          </p:nvPr>
        </p:nvSpPr>
        <p:spPr>
          <a:xfrm>
            <a:off x="841248" y="548640"/>
            <a:ext cx="3600860" cy="5431536"/>
          </a:xfrm>
        </p:spPr>
        <p:txBody>
          <a:bodyPr>
            <a:normAutofit/>
          </a:bodyPr>
          <a:lstStyle/>
          <a:p>
            <a:r>
              <a:rPr lang="en-US" sz="4600">
                <a:ea typeface="+mj-lt"/>
                <a:cs typeface="+mj-lt"/>
              </a:rPr>
              <a:t>Differentiating factors of AI systems</a:t>
            </a:r>
          </a:p>
        </p:txBody>
      </p:sp>
      <p:sp>
        <p:nvSpPr>
          <p:cNvPr id="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59CC0F-66E6-82E4-54A6-CC660575ED29}"/>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en-US" sz="1500">
                <a:ea typeface="+mn-lt"/>
                <a:cs typeface="+mn-lt"/>
              </a:rPr>
              <a:t>Measurable Potential Decay: </a:t>
            </a:r>
          </a:p>
          <a:p>
            <a:pPr lvl="1"/>
            <a:r>
              <a:rPr lang="en-US" sz="1500">
                <a:ea typeface="+mn-lt"/>
                <a:cs typeface="+mn-lt"/>
              </a:rPr>
              <a:t>AI models can degrade over time as the real world data they interact with changes. This necessitates processes to monitor and measure these deviations and to retrain or update the model as required.</a:t>
            </a:r>
            <a:endParaRPr lang="en-US" sz="1500"/>
          </a:p>
          <a:p>
            <a:r>
              <a:rPr lang="en-US" sz="1500">
                <a:ea typeface="+mn-lt"/>
                <a:cs typeface="+mn-lt"/>
              </a:rPr>
              <a:t>Potentially Autonomous: </a:t>
            </a:r>
          </a:p>
          <a:p>
            <a:pPr lvl="1"/>
            <a:r>
              <a:rPr lang="en-US" sz="1500">
                <a:ea typeface="+mn-lt"/>
                <a:cs typeface="+mn-lt"/>
              </a:rPr>
              <a:t>AI systems can make complex decisions without human intervention. This necessitates special attention to ensure fairness, security, safety, privacy, reliability, transparency and explainability, accountability, availability, integrity and maintainability.</a:t>
            </a:r>
            <a:endParaRPr lang="en-US" sz="1500"/>
          </a:p>
          <a:p>
            <a:r>
              <a:rPr lang="en-US" sz="1500">
                <a:ea typeface="+mn-lt"/>
                <a:cs typeface="+mn-lt"/>
              </a:rPr>
              <a:t>Iterative Requirements and Behavior Specification: </a:t>
            </a:r>
          </a:p>
          <a:p>
            <a:pPr lvl="1"/>
            <a:r>
              <a:rPr lang="en-US" sz="1500">
                <a:ea typeface="+mn-lt"/>
                <a:cs typeface="+mn-lt"/>
              </a:rPr>
              <a:t>AI system development often involves iterative cycles of requirement specification, prototyping, and refinement. This is because AI systems can learn and adapt over time, and requirements may evolve as the system is used.</a:t>
            </a:r>
            <a:endParaRPr lang="en-US" sz="1500"/>
          </a:p>
          <a:p>
            <a:r>
              <a:rPr lang="en-US" sz="1500">
                <a:ea typeface="+mn-lt"/>
                <a:cs typeface="+mn-lt"/>
              </a:rPr>
              <a:t>Probabilistic: </a:t>
            </a:r>
          </a:p>
          <a:p>
            <a:pPr lvl="1"/>
            <a:r>
              <a:rPr lang="en-US" sz="1500">
                <a:ea typeface="+mn-lt"/>
                <a:cs typeface="+mn-lt"/>
              </a:rPr>
              <a:t>Decisions made by AI systems based on machine learning are inherently probabilistic. It is important to acknowledge that these decisions are not always correct, and there are limitations to formally testing the correctness of models.</a:t>
            </a:r>
            <a:endParaRPr lang="en-US" sz="1500"/>
          </a:p>
        </p:txBody>
      </p:sp>
    </p:spTree>
    <p:extLst>
      <p:ext uri="{BB962C8B-B14F-4D97-AF65-F5344CB8AC3E}">
        <p14:creationId xmlns:p14="http://schemas.microsoft.com/office/powerpoint/2010/main" val="2400049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80B720-5830-EE33-02D7-C9F9D7B380A9}"/>
              </a:ext>
            </a:extLst>
          </p:cNvPr>
          <p:cNvSpPr>
            <a:spLocks noGrp="1"/>
          </p:cNvSpPr>
          <p:nvPr>
            <p:ph type="title"/>
          </p:nvPr>
        </p:nvSpPr>
        <p:spPr>
          <a:xfrm>
            <a:off x="841248" y="548640"/>
            <a:ext cx="3600860" cy="5431536"/>
          </a:xfrm>
        </p:spPr>
        <p:txBody>
          <a:bodyPr>
            <a:normAutofit/>
          </a:bodyPr>
          <a:lstStyle/>
          <a:p>
            <a:r>
              <a:rPr lang="en-US" sz="4600">
                <a:ea typeface="+mj-lt"/>
                <a:cs typeface="+mj-lt"/>
              </a:rPr>
              <a:t>Differentiating factors of AI systems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59CC0F-66E6-82E4-54A6-CC660575ED29}"/>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en-US" sz="1700">
                <a:ea typeface="+mn-lt"/>
                <a:cs typeface="+mn-lt"/>
              </a:rPr>
              <a:t>Reliant on Data: </a:t>
            </a:r>
          </a:p>
          <a:p>
            <a:pPr lvl="1"/>
            <a:r>
              <a:rPr lang="en-US" sz="1700">
                <a:ea typeface="+mn-lt"/>
                <a:cs typeface="+mn-lt"/>
              </a:rPr>
              <a:t>AI systems based on machine learning rely on sufficient, representative data to train, test, and validate models. The quality of the data significantly impacts the performance of the AI system.</a:t>
            </a:r>
            <a:endParaRPr lang="en-US" sz="1700"/>
          </a:p>
          <a:p>
            <a:r>
              <a:rPr lang="en-US" sz="1700">
                <a:ea typeface="+mn-lt"/>
                <a:cs typeface="+mn-lt"/>
              </a:rPr>
              <a:t>Knowledge Intensive: </a:t>
            </a:r>
          </a:p>
          <a:p>
            <a:pPr lvl="1"/>
            <a:r>
              <a:rPr lang="en-US" sz="1700">
                <a:ea typeface="+mn-lt"/>
                <a:cs typeface="+mn-lt"/>
              </a:rPr>
              <a:t>Heuristic models require significant knowledge acquisition to encode the knowledge required for the system to function correctly.</a:t>
            </a:r>
            <a:endParaRPr lang="en-US" sz="1700"/>
          </a:p>
          <a:p>
            <a:r>
              <a:rPr lang="en-US" sz="1700">
                <a:ea typeface="+mn-lt"/>
                <a:cs typeface="+mn-lt"/>
              </a:rPr>
              <a:t>Novel:  	</a:t>
            </a:r>
          </a:p>
          <a:p>
            <a:pPr lvl="1"/>
            <a:r>
              <a:rPr lang="en-US" sz="1700">
                <a:ea typeface="+mn-lt"/>
                <a:cs typeface="+mn-lt"/>
              </a:rPr>
              <a:t>The novelty of AI systems can introduce challenges related to trust, adoption, and potential biases. Stakeholders may not be familiar with AI and may overestimate or underestimate its capabilities.</a:t>
            </a:r>
            <a:endParaRPr lang="en-US" sz="1700"/>
          </a:p>
          <a:p>
            <a:r>
              <a:rPr lang="en-US" sz="1700">
                <a:ea typeface="+mn-lt"/>
                <a:cs typeface="+mn-lt"/>
              </a:rPr>
              <a:t>Incomprehensible: </a:t>
            </a:r>
          </a:p>
          <a:p>
            <a:pPr lvl="1"/>
            <a:r>
              <a:rPr lang="en-US" sz="1700">
                <a:ea typeface="+mn-lt"/>
                <a:cs typeface="+mn-lt"/>
              </a:rPr>
              <a:t>In some cases, AI system behavior can be difficult to understand or explain, especially for complex models. This can reduce trust and confidence in AI systems.</a:t>
            </a:r>
            <a:endParaRPr lang="en-US" sz="1700"/>
          </a:p>
        </p:txBody>
      </p:sp>
    </p:spTree>
    <p:extLst>
      <p:ext uri="{BB962C8B-B14F-4D97-AF65-F5344CB8AC3E}">
        <p14:creationId xmlns:p14="http://schemas.microsoft.com/office/powerpoint/2010/main" val="337917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99A269-43FF-5645-CF32-0FD05DBF8CBC}"/>
              </a:ext>
            </a:extLst>
          </p:cNvPr>
          <p:cNvSpPr>
            <a:spLocks noGrp="1"/>
          </p:cNvSpPr>
          <p:nvPr>
            <p:ph type="title"/>
          </p:nvPr>
        </p:nvSpPr>
        <p:spPr>
          <a:xfrm>
            <a:off x="635000" y="640823"/>
            <a:ext cx="3418659" cy="5583148"/>
          </a:xfrm>
        </p:spPr>
        <p:txBody>
          <a:bodyPr anchor="ctr">
            <a:normAutofit/>
          </a:bodyPr>
          <a:lstStyle/>
          <a:p>
            <a:r>
              <a:rPr lang="en-US" dirty="0">
                <a:ea typeface="+mj-lt"/>
                <a:cs typeface="+mj-lt"/>
              </a:rPr>
              <a:t>Benefits of ISO/IEC 5338: Building Trustworthy AI Systems</a:t>
            </a:r>
            <a:endParaRPr lang="en-US" dirty="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2C2EC72-AF18-AB2E-63F3-4BA1878523E5}"/>
              </a:ext>
            </a:extLst>
          </p:cNvPr>
          <p:cNvGraphicFramePr>
            <a:graphicFrameLocks noGrp="1"/>
          </p:cNvGraphicFramePr>
          <p:nvPr>
            <p:ph idx="1"/>
            <p:extLst>
              <p:ext uri="{D42A27DB-BD31-4B8C-83A1-F6EECF244321}">
                <p14:modId xmlns:p14="http://schemas.microsoft.com/office/powerpoint/2010/main" val="161161529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880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8FD14E-5A79-F54B-F761-A416A0AF457C}"/>
              </a:ext>
            </a:extLst>
          </p:cNvPr>
          <p:cNvSpPr>
            <a:spLocks noGrp="1"/>
          </p:cNvSpPr>
          <p:nvPr>
            <p:ph type="title"/>
          </p:nvPr>
        </p:nvSpPr>
        <p:spPr>
          <a:xfrm>
            <a:off x="635000" y="640823"/>
            <a:ext cx="3418659" cy="5583148"/>
          </a:xfrm>
        </p:spPr>
        <p:txBody>
          <a:bodyPr anchor="ctr">
            <a:normAutofit/>
          </a:bodyPr>
          <a:lstStyle/>
          <a:p>
            <a:r>
              <a:rPr lang="en-US" sz="5000">
                <a:ea typeface="+mj-lt"/>
                <a:cs typeface="+mj-lt"/>
              </a:rPr>
              <a:t>ISO/IEC 5338: A Competitive Advantage</a:t>
            </a:r>
            <a:endParaRPr lang="en-US" sz="500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662C0ED-C51B-E896-2232-97E513239F7E}"/>
              </a:ext>
            </a:extLst>
          </p:cNvPr>
          <p:cNvGraphicFramePr>
            <a:graphicFrameLocks noGrp="1"/>
          </p:cNvGraphicFramePr>
          <p:nvPr>
            <p:ph idx="1"/>
            <p:extLst>
              <p:ext uri="{D42A27DB-BD31-4B8C-83A1-F6EECF244321}">
                <p14:modId xmlns:p14="http://schemas.microsoft.com/office/powerpoint/2010/main" val="26054771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4202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ircular arrangement of various objects&#10;&#10;Description automatically generated with medium confidence">
            <a:extLst>
              <a:ext uri="{FF2B5EF4-FFF2-40B4-BE49-F238E27FC236}">
                <a16:creationId xmlns:a16="http://schemas.microsoft.com/office/drawing/2014/main" id="{D4BF78CA-4495-AD32-4ACF-350859F02305}"/>
              </a:ext>
            </a:extLst>
          </p:cNvPr>
          <p:cNvPicPr>
            <a:picLocks noChangeAspect="1"/>
          </p:cNvPicPr>
          <p:nvPr/>
        </p:nvPicPr>
        <p:blipFill>
          <a:blip r:embed="rId2"/>
          <a:srcRect t="9091" r="34214" b="-1"/>
          <a:stretch/>
        </p:blipFill>
        <p:spPr>
          <a:xfrm>
            <a:off x="3523488" y="10"/>
            <a:ext cx="8668512" cy="6857990"/>
          </a:xfrm>
          <a:prstGeom prst="rect">
            <a:avLst/>
          </a:prstGeom>
        </p:spPr>
      </p:pic>
      <p:sp>
        <p:nvSpPr>
          <p:cNvPr id="19" name="Rectangle 1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5E9123-9BC2-26B1-B325-0359316ED8C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a:t>Trustworthiness in AI</a:t>
            </a:r>
          </a:p>
        </p:txBody>
      </p:sp>
      <p:sp>
        <p:nvSpPr>
          <p:cNvPr id="3" name="Text Placeholder 2">
            <a:extLst>
              <a:ext uri="{FF2B5EF4-FFF2-40B4-BE49-F238E27FC236}">
                <a16:creationId xmlns:a16="http://schemas.microsoft.com/office/drawing/2014/main" id="{F2EDE9A7-1935-4D47-478B-1CC91705F91E}"/>
              </a:ext>
            </a:extLst>
          </p:cNvPr>
          <p:cNvSpPr>
            <a:spLocks noGrp="1"/>
          </p:cNvSpPr>
          <p:nvPr>
            <p:ph type="body" idx="1"/>
          </p:nvPr>
        </p:nvSpPr>
        <p:spPr>
          <a:xfrm>
            <a:off x="477980" y="4872922"/>
            <a:ext cx="4023359" cy="1208141"/>
          </a:xfrm>
        </p:spPr>
        <p:txBody>
          <a:bodyPr vert="horz" lIns="91440" tIns="45720" rIns="91440" bIns="45720" rtlCol="0">
            <a:normAutofit/>
          </a:bodyPr>
          <a:lstStyle/>
          <a:p>
            <a:pPr fontAlgn="b">
              <a:spcAft>
                <a:spcPts val="0"/>
              </a:spcAft>
            </a:pPr>
            <a:r>
              <a:rPr lang="en-US" sz="2000" b="0" i="0" u="none" strike="noStrike">
                <a:solidFill>
                  <a:schemeClr val="tx1"/>
                </a:solidFill>
                <a:effectLst/>
              </a:rPr>
              <a:t>Based on IS/ISO/IEC/TR 24028 : 2020 Artificial intelligence Overview of trustworthiness in artificial intelligence</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389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04CB40-9BB9-F594-0A8F-2E49F478A5E7}"/>
              </a:ext>
            </a:extLst>
          </p:cNvPr>
          <p:cNvSpPr>
            <a:spLocks noGrp="1"/>
          </p:cNvSpPr>
          <p:nvPr>
            <p:ph type="title"/>
          </p:nvPr>
        </p:nvSpPr>
        <p:spPr>
          <a:xfrm>
            <a:off x="841248" y="548640"/>
            <a:ext cx="3600860" cy="5431536"/>
          </a:xfrm>
        </p:spPr>
        <p:txBody>
          <a:bodyPr>
            <a:normAutofit/>
          </a:bodyPr>
          <a:lstStyle/>
          <a:p>
            <a:r>
              <a:rPr lang="en-US" sz="3800">
                <a:ea typeface="+mj-lt"/>
                <a:cs typeface="+mj-lt"/>
              </a:rPr>
              <a:t>What is Trustworthiness in AI?</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B5EF41-5BD3-2BEE-6EFD-902C7FC91A4D}"/>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buNone/>
            </a:pPr>
            <a:r>
              <a:rPr lang="en-US" sz="2200" dirty="0">
                <a:ea typeface="+mn-lt"/>
                <a:cs typeface="+mn-lt"/>
              </a:rPr>
              <a:t>Trustworthiness in AI refers to an AI system's ability to consistently meet stakeholders' expectations in a verifiable way. </a:t>
            </a:r>
          </a:p>
          <a:p>
            <a:pPr marL="0" indent="0">
              <a:buNone/>
            </a:pPr>
            <a:r>
              <a:rPr lang="en-US" sz="2200" dirty="0">
                <a:ea typeface="+mn-lt"/>
                <a:cs typeface="+mn-lt"/>
              </a:rPr>
              <a:t>This concept applies to a wide range of AI systems, technologies, and applications. It is not merely a desirable feature but a fundamental requirement.</a:t>
            </a:r>
            <a:endParaRPr lang="en-US" sz="2200" dirty="0"/>
          </a:p>
        </p:txBody>
      </p:sp>
    </p:spTree>
    <p:extLst>
      <p:ext uri="{BB962C8B-B14F-4D97-AF65-F5344CB8AC3E}">
        <p14:creationId xmlns:p14="http://schemas.microsoft.com/office/powerpoint/2010/main" val="3991574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81C056-88E2-44EC-4BE7-8F27F7422DE5}"/>
              </a:ext>
            </a:extLst>
          </p:cNvPr>
          <p:cNvSpPr>
            <a:spLocks noGrp="1"/>
          </p:cNvSpPr>
          <p:nvPr>
            <p:ph type="title"/>
          </p:nvPr>
        </p:nvSpPr>
        <p:spPr>
          <a:xfrm>
            <a:off x="841248" y="548640"/>
            <a:ext cx="3600860" cy="5431536"/>
          </a:xfrm>
        </p:spPr>
        <p:txBody>
          <a:bodyPr>
            <a:normAutofit/>
          </a:bodyPr>
          <a:lstStyle/>
          <a:p>
            <a:r>
              <a:rPr lang="en-US" dirty="0"/>
              <a:t>AI specific risks and challenges </a:t>
            </a:r>
            <a:endParaRPr lang="en-IN"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7DF295AE-97A5-D914-55D4-960B24D18639}"/>
              </a:ext>
            </a:extLst>
          </p:cNvPr>
          <p:cNvGraphicFramePr>
            <a:graphicFrameLocks noGrp="1"/>
          </p:cNvGraphicFramePr>
          <p:nvPr>
            <p:ph idx="1"/>
            <p:extLst>
              <p:ext uri="{D42A27DB-BD31-4B8C-83A1-F6EECF244321}">
                <p14:modId xmlns:p14="http://schemas.microsoft.com/office/powerpoint/2010/main" val="3168112737"/>
              </p:ext>
            </p:extLst>
          </p:nvPr>
        </p:nvGraphicFramePr>
        <p:xfrm>
          <a:off x="5126418" y="552091"/>
          <a:ext cx="6224335" cy="5431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0971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4B84A17-B4E6-3BD6-30D2-726B5E450C03}"/>
              </a:ext>
            </a:extLst>
          </p:cNvPr>
          <p:cNvSpPr>
            <a:spLocks noGrp="1"/>
          </p:cNvSpPr>
          <p:nvPr>
            <p:ph type="title"/>
          </p:nvPr>
        </p:nvSpPr>
        <p:spPr>
          <a:xfrm>
            <a:off x="1256522" y="591829"/>
            <a:ext cx="3939688" cy="5583126"/>
          </a:xfrm>
        </p:spPr>
        <p:txBody>
          <a:bodyPr>
            <a:normAutofit/>
          </a:bodyPr>
          <a:lstStyle/>
          <a:p>
            <a:r>
              <a:rPr lang="en-US" dirty="0"/>
              <a:t>AI Ecosystem</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3111"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5"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91891"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7"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7571"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0C24C504-8634-F150-A5B6-F931F49D9EE4}"/>
              </a:ext>
            </a:extLst>
          </p:cNvPr>
          <p:cNvGraphicFramePr>
            <a:graphicFrameLocks noGrp="1"/>
          </p:cNvGraphicFramePr>
          <p:nvPr>
            <p:ph idx="1"/>
            <p:extLst>
              <p:ext uri="{D42A27DB-BD31-4B8C-83A1-F6EECF244321}">
                <p14:modId xmlns:p14="http://schemas.microsoft.com/office/powerpoint/2010/main" val="2138782786"/>
              </p:ext>
            </p:extLst>
          </p:nvPr>
        </p:nvGraphicFramePr>
        <p:xfrm>
          <a:off x="5492710" y="671805"/>
          <a:ext cx="5861090" cy="5503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2015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19EC46BC-E201-9BF9-87EB-839E736425AE}"/>
              </a:ext>
            </a:extLst>
          </p:cNvPr>
          <p:cNvSpPr>
            <a:spLocks noGrp="1"/>
          </p:cNvSpPr>
          <p:nvPr>
            <p:ph type="title"/>
          </p:nvPr>
        </p:nvSpPr>
        <p:spPr>
          <a:xfrm>
            <a:off x="479394" y="1070800"/>
            <a:ext cx="3939688" cy="5583126"/>
          </a:xfrm>
        </p:spPr>
        <p:txBody>
          <a:bodyPr>
            <a:normAutofit/>
          </a:bodyPr>
          <a:lstStyle/>
          <a:p>
            <a:pPr algn="r"/>
            <a:r>
              <a:rPr lang="en-IN" sz="6200"/>
              <a:t>Smart or Intelligent?</a:t>
            </a:r>
          </a:p>
        </p:txBody>
      </p:sp>
      <p:cxnSp>
        <p:nvCxnSpPr>
          <p:cNvPr id="19" name="Straight Connector 18">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2">
            <a:extLst>
              <a:ext uri="{FF2B5EF4-FFF2-40B4-BE49-F238E27FC236}">
                <a16:creationId xmlns:a16="http://schemas.microsoft.com/office/drawing/2014/main" id="{B690F46B-3574-8C4E-446E-6F740C483CC9}"/>
              </a:ext>
            </a:extLst>
          </p:cNvPr>
          <p:cNvGraphicFramePr>
            <a:graphicFrameLocks noGrp="1"/>
          </p:cNvGraphicFramePr>
          <p:nvPr>
            <p:ph idx="1"/>
            <p:extLst>
              <p:ext uri="{D42A27DB-BD31-4B8C-83A1-F6EECF244321}">
                <p14:modId xmlns:p14="http://schemas.microsoft.com/office/powerpoint/2010/main" val="1191900683"/>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7785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134BF1AF-B7AD-04C1-C0A7-7E8FCFA5AD5E}"/>
              </a:ext>
            </a:extLst>
          </p:cNvPr>
          <p:cNvSpPr>
            <a:spLocks noGrp="1"/>
          </p:cNvSpPr>
          <p:nvPr>
            <p:ph type="title"/>
          </p:nvPr>
        </p:nvSpPr>
        <p:spPr>
          <a:xfrm>
            <a:off x="1256522" y="591829"/>
            <a:ext cx="3939688" cy="5583126"/>
          </a:xfrm>
        </p:spPr>
        <p:txBody>
          <a:bodyPr>
            <a:normAutofit/>
          </a:bodyPr>
          <a:lstStyle/>
          <a:p>
            <a:r>
              <a:rPr lang="en-US" sz="4800" dirty="0">
                <a:ea typeface="+mj-lt"/>
                <a:cs typeface="+mj-lt"/>
              </a:rPr>
              <a:t>High-Level Concerns</a:t>
            </a:r>
            <a:endParaRPr lang="en-US" sz="4800" dirty="0"/>
          </a:p>
        </p:txBody>
      </p:sp>
      <p:cxnSp>
        <p:nvCxnSpPr>
          <p:cNvPr id="7" name="Straight Connector 6">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3111"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0"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91891"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2"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7571"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14" name="Content Placeholder 2">
            <a:extLst>
              <a:ext uri="{FF2B5EF4-FFF2-40B4-BE49-F238E27FC236}">
                <a16:creationId xmlns:a16="http://schemas.microsoft.com/office/drawing/2014/main" id="{F116AD47-7289-F278-5626-F38FDAAA35EC}"/>
              </a:ext>
            </a:extLst>
          </p:cNvPr>
          <p:cNvGraphicFramePr>
            <a:graphicFrameLocks noGrp="1"/>
          </p:cNvGraphicFramePr>
          <p:nvPr>
            <p:ph idx="1"/>
            <p:extLst>
              <p:ext uri="{D42A27DB-BD31-4B8C-83A1-F6EECF244321}">
                <p14:modId xmlns:p14="http://schemas.microsoft.com/office/powerpoint/2010/main" val="4130216076"/>
              </p:ext>
            </p:extLst>
          </p:nvPr>
        </p:nvGraphicFramePr>
        <p:xfrm>
          <a:off x="5492710" y="671805"/>
          <a:ext cx="5861090" cy="550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9327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DD3324-D729-FFEB-C0B5-310C64F659F3}"/>
              </a:ext>
            </a:extLst>
          </p:cNvPr>
          <p:cNvSpPr>
            <a:spLocks noGrp="1"/>
          </p:cNvSpPr>
          <p:nvPr>
            <p:ph type="title"/>
          </p:nvPr>
        </p:nvSpPr>
        <p:spPr>
          <a:xfrm>
            <a:off x="841248" y="548640"/>
            <a:ext cx="3600860" cy="5431536"/>
          </a:xfrm>
        </p:spPr>
        <p:txBody>
          <a:bodyPr>
            <a:normAutofit/>
          </a:bodyPr>
          <a:lstStyle/>
          <a:p>
            <a:r>
              <a:rPr lang="en-US" dirty="0">
                <a:ea typeface="+mj-lt"/>
                <a:cs typeface="+mj-lt"/>
              </a:rPr>
              <a:t>Vulnerabilities and Challenges</a:t>
            </a:r>
            <a:endParaRPr lang="en-US"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C03032-FCA3-DE04-C0CE-956D0C911FDD}"/>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en-US" sz="1500">
                <a:ea typeface="+mn-lt"/>
                <a:cs typeface="+mn-lt"/>
              </a:rPr>
              <a:t>AI-Specific Security Threats:</a:t>
            </a:r>
            <a:endParaRPr lang="en-US" sz="1500"/>
          </a:p>
          <a:p>
            <a:pPr lvl="1">
              <a:buFont typeface="Courier New" panose="020B0604020202020204" pitchFamily="34" charset="0"/>
              <a:buChar char="o"/>
            </a:pPr>
            <a:r>
              <a:rPr lang="en-US" sz="1500">
                <a:ea typeface="+mn-lt"/>
                <a:cs typeface="+mn-lt"/>
              </a:rPr>
              <a:t>Adversarial Attacks: AI systems, particularly those based on machine learning, are vulnerable to adversarial attacks, where attackers can manipulate input data to mislead the system.</a:t>
            </a:r>
            <a:endParaRPr lang="en-US" sz="1500"/>
          </a:p>
          <a:p>
            <a:r>
              <a:rPr lang="en-US" sz="1500">
                <a:ea typeface="+mn-lt"/>
                <a:cs typeface="+mn-lt"/>
              </a:rPr>
              <a:t>AI-Specific Privacy Threats:</a:t>
            </a:r>
            <a:endParaRPr lang="en-US" sz="1500"/>
          </a:p>
          <a:p>
            <a:pPr lvl="1">
              <a:buFont typeface="Courier New" panose="020B0604020202020204" pitchFamily="34" charset="0"/>
              <a:buChar char="o"/>
            </a:pPr>
            <a:r>
              <a:rPr lang="en-US" sz="1500">
                <a:ea typeface="+mn-lt"/>
                <a:cs typeface="+mn-lt"/>
              </a:rPr>
              <a:t>Data Acquisition, Pre-processing, and Modelling: AI's reliance on vast amounts of data raises concerns about privacy, especially when dealing with sensitive information.</a:t>
            </a:r>
            <a:endParaRPr lang="en-US" sz="1500"/>
          </a:p>
          <a:p>
            <a:r>
              <a:rPr lang="en-US" sz="1500">
                <a:ea typeface="+mn-lt"/>
                <a:cs typeface="+mn-lt"/>
              </a:rPr>
              <a:t>Bias: </a:t>
            </a:r>
          </a:p>
          <a:p>
            <a:pPr lvl="1">
              <a:buFont typeface="Courier New" panose="020B0604020202020204" pitchFamily="34" charset="0"/>
              <a:buChar char="o"/>
            </a:pPr>
            <a:r>
              <a:rPr lang="en-US" sz="1500">
                <a:ea typeface="+mn-lt"/>
                <a:cs typeface="+mn-lt"/>
              </a:rPr>
              <a:t>AI systems trained on biased data can perpetuate and even amplify existing societal biases, leading to unfair or discriminatory outcomes.</a:t>
            </a:r>
            <a:endParaRPr lang="en-US" sz="1500"/>
          </a:p>
          <a:p>
            <a:r>
              <a:rPr lang="en-US" sz="1500">
                <a:ea typeface="+mn-lt"/>
                <a:cs typeface="+mn-lt"/>
              </a:rPr>
              <a:t>Unpredictability: </a:t>
            </a:r>
          </a:p>
          <a:p>
            <a:pPr lvl="1">
              <a:buFont typeface="Courier New" panose="020B0604020202020204" pitchFamily="34" charset="0"/>
              <a:buChar char="o"/>
            </a:pPr>
            <a:r>
              <a:rPr lang="en-US" sz="1500">
                <a:ea typeface="+mn-lt"/>
                <a:cs typeface="+mn-lt"/>
              </a:rPr>
              <a:t>The lack of predictability in some AI systems can undermine trust, especially in critical applications where human safety is paramount.</a:t>
            </a:r>
            <a:endParaRPr lang="en-US" sz="1500"/>
          </a:p>
          <a:p>
            <a:r>
              <a:rPr lang="en-US" sz="1500">
                <a:ea typeface="+mn-lt"/>
                <a:cs typeface="+mn-lt"/>
              </a:rPr>
              <a:t>Opaqueness: </a:t>
            </a:r>
          </a:p>
          <a:p>
            <a:pPr lvl="1">
              <a:buFont typeface="Courier New" panose="020B0604020202020204" pitchFamily="34" charset="0"/>
              <a:buChar char="o"/>
            </a:pPr>
            <a:r>
              <a:rPr lang="en-US" sz="1500">
                <a:ea typeface="+mn-lt"/>
                <a:cs typeface="+mn-lt"/>
              </a:rPr>
              <a:t>The "black box" nature of certain AI models makes it difficult to understand how they arrive at decisions, creating challenges for accountability and trust</a:t>
            </a:r>
            <a:endParaRPr lang="en-US" sz="1500"/>
          </a:p>
        </p:txBody>
      </p:sp>
    </p:spTree>
    <p:extLst>
      <p:ext uri="{BB962C8B-B14F-4D97-AF65-F5344CB8AC3E}">
        <p14:creationId xmlns:p14="http://schemas.microsoft.com/office/powerpoint/2010/main" val="1858608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8A8F3F-ADBB-5C36-236A-770439F2EC26}"/>
              </a:ext>
            </a:extLst>
          </p:cNvPr>
          <p:cNvSpPr>
            <a:spLocks noGrp="1"/>
          </p:cNvSpPr>
          <p:nvPr>
            <p:ph type="title"/>
          </p:nvPr>
        </p:nvSpPr>
        <p:spPr>
          <a:xfrm>
            <a:off x="841248" y="548640"/>
            <a:ext cx="3600860" cy="5431536"/>
          </a:xfrm>
        </p:spPr>
        <p:txBody>
          <a:bodyPr>
            <a:normAutofit/>
          </a:bodyPr>
          <a:lstStyle/>
          <a:p>
            <a:r>
              <a:rPr lang="en-US" sz="4800" dirty="0">
                <a:ea typeface="+mj-lt"/>
                <a:cs typeface="+mj-lt"/>
              </a:rPr>
              <a:t>Mitigation Measures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22D9CAC-6C42-7CCB-0D32-514827C05DDD}"/>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en-US" sz="1200">
                <a:ea typeface="+mn-lt"/>
                <a:cs typeface="+mn-lt"/>
              </a:rPr>
              <a:t>Transparency</a:t>
            </a:r>
          </a:p>
          <a:p>
            <a:pPr lvl="1">
              <a:buFont typeface="Courier New" panose="020B0604020202020204" pitchFamily="34" charset="0"/>
              <a:buChar char="o"/>
            </a:pPr>
            <a:r>
              <a:rPr lang="en-US" sz="1200">
                <a:ea typeface="+mn-lt"/>
                <a:cs typeface="+mn-lt"/>
              </a:rPr>
              <a:t>provides visibility to the features, components and procedures of an AI system</a:t>
            </a:r>
          </a:p>
          <a:p>
            <a:pPr lvl="1">
              <a:buFont typeface="Courier New" panose="020B0604020202020204" pitchFamily="34" charset="0"/>
              <a:buChar char="o"/>
            </a:pPr>
            <a:r>
              <a:rPr lang="en-US" sz="1200">
                <a:ea typeface="+mn-lt"/>
                <a:cs typeface="+mn-lt"/>
              </a:rPr>
              <a:t>involves making data, features, models, algorithms, training methods and quality assurance processes available for external inspection. </a:t>
            </a:r>
            <a:endParaRPr lang="en-US" sz="1200"/>
          </a:p>
          <a:p>
            <a:r>
              <a:rPr lang="en-US" sz="1200">
                <a:ea typeface="+mn-lt"/>
                <a:cs typeface="+mn-lt"/>
              </a:rPr>
              <a:t>Explainability</a:t>
            </a:r>
          </a:p>
          <a:p>
            <a:pPr lvl="1">
              <a:buFont typeface="Courier New" panose="020B0604020202020204" pitchFamily="34" charset="0"/>
              <a:buChar char="o"/>
            </a:pPr>
            <a:r>
              <a:rPr lang="en-US" sz="1200">
                <a:ea typeface="+mn-lt"/>
                <a:cs typeface="+mn-lt"/>
              </a:rPr>
              <a:t>Explanations of processes relevant to the development, implementation and use of an AI system, such as data gathering practices, self-auditing processes, </a:t>
            </a:r>
            <a:endParaRPr lang="en-US" sz="1200"/>
          </a:p>
          <a:p>
            <a:r>
              <a:rPr lang="en-US" sz="1200">
                <a:ea typeface="+mn-lt"/>
                <a:cs typeface="+mn-lt"/>
              </a:rPr>
              <a:t>Controllability</a:t>
            </a:r>
          </a:p>
          <a:p>
            <a:pPr marL="685800">
              <a:spcBef>
                <a:spcPts val="500"/>
              </a:spcBef>
            </a:pPr>
            <a:r>
              <a:rPr lang="en-US" sz="1200">
                <a:ea typeface="+mn-lt"/>
                <a:cs typeface="+mn-lt"/>
              </a:rPr>
              <a:t>providing reliable mechanisms for an operator to take over control from the AI system. </a:t>
            </a:r>
          </a:p>
          <a:p>
            <a:r>
              <a:rPr lang="en-US" sz="1200">
                <a:ea typeface="+mn-lt"/>
                <a:cs typeface="+mn-lt"/>
              </a:rPr>
              <a:t>Data Handling</a:t>
            </a:r>
          </a:p>
          <a:p>
            <a:r>
              <a:rPr lang="en-US" sz="1200">
                <a:ea typeface="+mn-lt"/>
                <a:cs typeface="+mn-lt"/>
              </a:rPr>
              <a:t>Robustness, Resilience, and Reliability</a:t>
            </a:r>
          </a:p>
          <a:p>
            <a:pPr lvl="1">
              <a:buFont typeface="Courier New" panose="020B0604020202020204" pitchFamily="34" charset="0"/>
              <a:buChar char="o"/>
            </a:pPr>
            <a:r>
              <a:rPr lang="en-US" sz="1200">
                <a:ea typeface="+mn-lt"/>
                <a:cs typeface="+mn-lt"/>
              </a:rPr>
              <a:t>Reliability is the ability of a system to perform its required functions under stated conditions for a specific period of time</a:t>
            </a:r>
            <a:endParaRPr lang="en-US" sz="1200"/>
          </a:p>
          <a:p>
            <a:pPr lvl="1">
              <a:buFont typeface="Courier New" panose="020B0604020202020204" pitchFamily="34" charset="0"/>
              <a:buChar char="o"/>
            </a:pPr>
            <a:r>
              <a:rPr lang="en-US" sz="1200">
                <a:ea typeface="+mn-lt"/>
                <a:cs typeface="+mn-lt"/>
              </a:rPr>
              <a:t>Resilience is the ability of the system to recover operational condition quickly following an incident.</a:t>
            </a:r>
          </a:p>
          <a:p>
            <a:pPr lvl="1">
              <a:buFont typeface="Courier New" panose="020B0604020202020204" pitchFamily="34" charset="0"/>
              <a:buChar char="o"/>
            </a:pPr>
            <a:r>
              <a:rPr lang="en-US" sz="1200">
                <a:ea typeface="+mn-lt"/>
                <a:cs typeface="+mn-lt"/>
              </a:rPr>
              <a:t>Robustness is the ability of a system to maintain its level of performance under any circumstances including external interference or harsh environmental  conditions.</a:t>
            </a:r>
            <a:endParaRPr lang="en-US" sz="1200"/>
          </a:p>
          <a:p>
            <a:r>
              <a:rPr lang="en-US" sz="1200">
                <a:ea typeface="+mn-lt"/>
                <a:cs typeface="+mn-lt"/>
              </a:rPr>
              <a:t>Testing and Evaluation</a:t>
            </a:r>
          </a:p>
          <a:p>
            <a:r>
              <a:rPr lang="en-US" sz="1200">
                <a:ea typeface="+mn-lt"/>
                <a:cs typeface="+mn-lt"/>
              </a:rPr>
              <a:t>Use and Applicability</a:t>
            </a:r>
          </a:p>
        </p:txBody>
      </p:sp>
    </p:spTree>
    <p:extLst>
      <p:ext uri="{BB962C8B-B14F-4D97-AF65-F5344CB8AC3E}">
        <p14:creationId xmlns:p14="http://schemas.microsoft.com/office/powerpoint/2010/main" val="1511299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Working space background">
            <a:extLst>
              <a:ext uri="{FF2B5EF4-FFF2-40B4-BE49-F238E27FC236}">
                <a16:creationId xmlns:a16="http://schemas.microsoft.com/office/drawing/2014/main" id="{E4D7737D-4677-AA29-DF73-50F259D3B5E6}"/>
              </a:ext>
            </a:extLst>
          </p:cNvPr>
          <p:cNvPicPr>
            <a:picLocks noChangeAspect="1"/>
          </p:cNvPicPr>
          <p:nvPr/>
        </p:nvPicPr>
        <p:blipFill>
          <a:blip r:embed="rId2">
            <a:extLst>
              <a:ext uri="{28A0092B-C50C-407E-A947-70E740481C1C}">
                <a14:useLocalDpi xmlns:a14="http://schemas.microsoft.com/office/drawing/2010/main" val="0"/>
              </a:ext>
            </a:extLst>
          </a:blip>
          <a:srcRect l="23298" t="4029" b="5062"/>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CB6A69-DDCB-B44A-2707-766A3272719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100">
                <a:solidFill>
                  <a:schemeClr val="bg1"/>
                </a:solidFill>
              </a:rPr>
              <a:t>AI standardization efforts in BIS</a:t>
            </a:r>
          </a:p>
        </p:txBody>
      </p:sp>
      <p:sp>
        <p:nvSpPr>
          <p:cNvPr id="3" name="Text Placeholder 2">
            <a:extLst>
              <a:ext uri="{FF2B5EF4-FFF2-40B4-BE49-F238E27FC236}">
                <a16:creationId xmlns:a16="http://schemas.microsoft.com/office/drawing/2014/main" id="{D7EBF6B9-91A5-230B-AD79-930DCBA9D6FA}"/>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bg1"/>
              </a:solidFill>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224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1D36AA-099F-35CA-F354-B1A389E93AFE}"/>
              </a:ext>
            </a:extLst>
          </p:cNvPr>
          <p:cNvSpPr>
            <a:spLocks noGrp="1"/>
          </p:cNvSpPr>
          <p:nvPr>
            <p:ph type="title"/>
          </p:nvPr>
        </p:nvSpPr>
        <p:spPr>
          <a:xfrm>
            <a:off x="841248" y="548640"/>
            <a:ext cx="3600860" cy="5431536"/>
          </a:xfrm>
        </p:spPr>
        <p:txBody>
          <a:bodyPr>
            <a:normAutofit/>
          </a:bodyPr>
          <a:lstStyle/>
          <a:p>
            <a:r>
              <a:rPr lang="en-US" sz="5400"/>
              <a:t>LITD30 : Artificial Intelligence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834825-BBBA-D721-7214-FFA91A46F87B}"/>
              </a:ext>
            </a:extLst>
          </p:cNvPr>
          <p:cNvSpPr>
            <a:spLocks noGrp="1"/>
          </p:cNvSpPr>
          <p:nvPr>
            <p:ph idx="1"/>
          </p:nvPr>
        </p:nvSpPr>
        <p:spPr>
          <a:xfrm>
            <a:off x="5126418" y="552091"/>
            <a:ext cx="6224335" cy="5431536"/>
          </a:xfrm>
        </p:spPr>
        <p:txBody>
          <a:bodyPr anchor="ctr">
            <a:normAutofit/>
          </a:bodyPr>
          <a:lstStyle/>
          <a:p>
            <a:r>
              <a:rPr lang="en-US" sz="2200" dirty="0"/>
              <a:t>Scope</a:t>
            </a:r>
          </a:p>
          <a:p>
            <a:pPr lvl="1"/>
            <a:r>
              <a:rPr lang="en-US" sz="2200" dirty="0"/>
              <a:t>Standardization in the area of Artificial Intelligence and Big Data</a:t>
            </a:r>
          </a:p>
          <a:p>
            <a:r>
              <a:rPr lang="fr-FR" sz="2200" dirty="0"/>
              <a:t>Liaison</a:t>
            </a:r>
          </a:p>
          <a:p>
            <a:pPr lvl="1"/>
            <a:r>
              <a:rPr lang="fr-FR" sz="2200" dirty="0"/>
              <a:t>ISO/IEC JTC 1/SC 42 - </a:t>
            </a:r>
            <a:r>
              <a:rPr lang="fr-FR" sz="2200" dirty="0" err="1"/>
              <a:t>Artificial</a:t>
            </a:r>
            <a:r>
              <a:rPr lang="fr-FR" sz="2200" dirty="0"/>
              <a:t> intelligence</a:t>
            </a:r>
          </a:p>
          <a:p>
            <a:pPr marL="0" indent="0">
              <a:buNone/>
            </a:pPr>
            <a:endParaRPr lang="en-US" sz="2600" dirty="0"/>
          </a:p>
        </p:txBody>
      </p:sp>
    </p:spTree>
    <p:extLst>
      <p:ext uri="{BB962C8B-B14F-4D97-AF65-F5344CB8AC3E}">
        <p14:creationId xmlns:p14="http://schemas.microsoft.com/office/powerpoint/2010/main" val="13950026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093346-384A-08F7-0ED2-EF068EEC46C5}"/>
              </a:ext>
            </a:extLst>
          </p:cNvPr>
          <p:cNvSpPr>
            <a:spLocks noGrp="1"/>
          </p:cNvSpPr>
          <p:nvPr>
            <p:ph type="title"/>
          </p:nvPr>
        </p:nvSpPr>
        <p:spPr>
          <a:xfrm>
            <a:off x="635000" y="640823"/>
            <a:ext cx="3418659" cy="5583148"/>
          </a:xfrm>
        </p:spPr>
        <p:txBody>
          <a:bodyPr anchor="ctr">
            <a:normAutofit/>
          </a:bodyPr>
          <a:lstStyle/>
          <a:p>
            <a:r>
              <a:rPr lang="en-US" sz="4800" dirty="0"/>
              <a:t>LITD 30 Standards published</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51579263-4797-FD7F-DE0B-343571E6C34E}"/>
              </a:ext>
            </a:extLst>
          </p:cNvPr>
          <p:cNvGraphicFramePr>
            <a:graphicFrameLocks noGrp="1"/>
          </p:cNvGraphicFramePr>
          <p:nvPr>
            <p:ph idx="1"/>
            <p:extLst>
              <p:ext uri="{D42A27DB-BD31-4B8C-83A1-F6EECF244321}">
                <p14:modId xmlns:p14="http://schemas.microsoft.com/office/powerpoint/2010/main" val="2659455700"/>
              </p:ext>
            </p:extLst>
          </p:nvPr>
        </p:nvGraphicFramePr>
        <p:xfrm>
          <a:off x="4648018" y="784733"/>
          <a:ext cx="6900513" cy="5248323"/>
        </p:xfrm>
        <a:graphic>
          <a:graphicData uri="http://schemas.openxmlformats.org/drawingml/2006/table">
            <a:tbl>
              <a:tblPr firstRow="1" bandRow="1">
                <a:tableStyleId>{10A1B5D5-9B99-4C35-A422-299274C87663}</a:tableStyleId>
              </a:tblPr>
              <a:tblGrid>
                <a:gridCol w="265709">
                  <a:extLst>
                    <a:ext uri="{9D8B030D-6E8A-4147-A177-3AD203B41FA5}">
                      <a16:colId xmlns:a16="http://schemas.microsoft.com/office/drawing/2014/main" val="2923431272"/>
                    </a:ext>
                  </a:extLst>
                </a:gridCol>
                <a:gridCol w="2133574">
                  <a:extLst>
                    <a:ext uri="{9D8B030D-6E8A-4147-A177-3AD203B41FA5}">
                      <a16:colId xmlns:a16="http://schemas.microsoft.com/office/drawing/2014/main" val="458081211"/>
                    </a:ext>
                  </a:extLst>
                </a:gridCol>
                <a:gridCol w="4501230">
                  <a:extLst>
                    <a:ext uri="{9D8B030D-6E8A-4147-A177-3AD203B41FA5}">
                      <a16:colId xmlns:a16="http://schemas.microsoft.com/office/drawing/2014/main" val="2573019304"/>
                    </a:ext>
                  </a:extLst>
                </a:gridCol>
              </a:tblGrid>
              <a:tr h="312074">
                <a:tc>
                  <a:txBody>
                    <a:bodyPr/>
                    <a:lstStyle/>
                    <a:p>
                      <a:pPr algn="l" fontAlgn="b"/>
                      <a:r>
                        <a:rPr lang="en-US" sz="1800" u="none" strike="noStrike">
                          <a:solidFill>
                            <a:srgbClr val="FFFFFF"/>
                          </a:solidFill>
                          <a:effectLst/>
                        </a:rPr>
                        <a:t>#</a:t>
                      </a:r>
                    </a:p>
                  </a:txBody>
                  <a:tcPr marL="8471" marR="8471" marT="8471" marB="0" anchor="b"/>
                </a:tc>
                <a:tc>
                  <a:txBody>
                    <a:bodyPr/>
                    <a:lstStyle/>
                    <a:p>
                      <a:pPr algn="l" fontAlgn="b"/>
                      <a:r>
                        <a:rPr lang="en-US" sz="1800" u="none" strike="noStrike">
                          <a:solidFill>
                            <a:srgbClr val="FFFFFF"/>
                          </a:solidFill>
                          <a:effectLst/>
                        </a:rPr>
                        <a:t>IS No.</a:t>
                      </a:r>
                    </a:p>
                  </a:txBody>
                  <a:tcPr marL="8471" marR="8471" marT="8471" marB="0" anchor="b"/>
                </a:tc>
                <a:tc>
                  <a:txBody>
                    <a:bodyPr/>
                    <a:lstStyle/>
                    <a:p>
                      <a:pPr algn="l" fontAlgn="b"/>
                      <a:r>
                        <a:rPr lang="en-US" sz="1800" u="none" strike="noStrike">
                          <a:solidFill>
                            <a:srgbClr val="FFFFFF"/>
                          </a:solidFill>
                          <a:effectLst/>
                        </a:rPr>
                        <a:t>TITLE</a:t>
                      </a:r>
                    </a:p>
                  </a:txBody>
                  <a:tcPr marL="8471" marR="8471" marT="8471" marB="0" anchor="b"/>
                </a:tc>
                <a:extLst>
                  <a:ext uri="{0D108BD9-81ED-4DB2-BD59-A6C34878D82A}">
                    <a16:rowId xmlns:a16="http://schemas.microsoft.com/office/drawing/2014/main" val="2229821553"/>
                  </a:ext>
                </a:extLst>
              </a:tr>
              <a:tr h="583147">
                <a:tc>
                  <a:txBody>
                    <a:bodyPr/>
                    <a:lstStyle/>
                    <a:p>
                      <a:pPr algn="ctr" fontAlgn="b"/>
                      <a:r>
                        <a:rPr lang="en-US" sz="1800" u="none" strike="noStrike">
                          <a:solidFill>
                            <a:srgbClr val="000000"/>
                          </a:solidFill>
                          <a:effectLst/>
                        </a:rPr>
                        <a:t>1</a:t>
                      </a:r>
                    </a:p>
                  </a:txBody>
                  <a:tcPr marL="8471" marR="8471" marT="8471" marB="0" anchor="b"/>
                </a:tc>
                <a:tc>
                  <a:txBody>
                    <a:bodyPr/>
                    <a:lstStyle/>
                    <a:p>
                      <a:pPr algn="l" fontAlgn="b"/>
                      <a:r>
                        <a:rPr lang="en-US" sz="1800" u="none" strike="noStrike">
                          <a:solidFill>
                            <a:srgbClr val="000000"/>
                          </a:solidFill>
                          <a:effectLst/>
                        </a:rPr>
                        <a:t>IS/ISO/IEC 20546 : 2019</a:t>
                      </a:r>
                    </a:p>
                  </a:txBody>
                  <a:tcPr marL="8471" marR="8471" marT="8471" marB="0" anchor="b"/>
                </a:tc>
                <a:tc>
                  <a:txBody>
                    <a:bodyPr/>
                    <a:lstStyle/>
                    <a:p>
                      <a:pPr algn="l" fontAlgn="b"/>
                      <a:r>
                        <a:rPr lang="en-US" sz="1800" u="none" strike="noStrike">
                          <a:solidFill>
                            <a:srgbClr val="000000"/>
                          </a:solidFill>
                          <a:effectLst/>
                        </a:rPr>
                        <a:t>Big Data - Overview and Vocabulary</a:t>
                      </a:r>
                    </a:p>
                  </a:txBody>
                  <a:tcPr marL="8471" marR="8471" marT="8471" marB="0" anchor="b"/>
                </a:tc>
                <a:extLst>
                  <a:ext uri="{0D108BD9-81ED-4DB2-BD59-A6C34878D82A}">
                    <a16:rowId xmlns:a16="http://schemas.microsoft.com/office/drawing/2014/main" val="946896615"/>
                  </a:ext>
                </a:extLst>
              </a:tr>
              <a:tr h="583147">
                <a:tc>
                  <a:txBody>
                    <a:bodyPr/>
                    <a:lstStyle/>
                    <a:p>
                      <a:pPr algn="ctr" fontAlgn="b"/>
                      <a:r>
                        <a:rPr lang="en-US" sz="1800" u="none" strike="noStrike">
                          <a:solidFill>
                            <a:srgbClr val="000000"/>
                          </a:solidFill>
                          <a:effectLst/>
                        </a:rPr>
                        <a:t>2</a:t>
                      </a:r>
                    </a:p>
                  </a:txBody>
                  <a:tcPr marL="8471" marR="8471" marT="8471" marB="0" anchor="b"/>
                </a:tc>
                <a:tc>
                  <a:txBody>
                    <a:bodyPr/>
                    <a:lstStyle/>
                    <a:p>
                      <a:pPr algn="l" fontAlgn="b"/>
                      <a:r>
                        <a:rPr lang="en-US" sz="1800" u="none" strike="noStrike">
                          <a:solidFill>
                            <a:srgbClr val="000000"/>
                          </a:solidFill>
                          <a:effectLst/>
                        </a:rPr>
                        <a:t>IS/ISO/IEC/TR 20547-1 : 2020</a:t>
                      </a:r>
                    </a:p>
                  </a:txBody>
                  <a:tcPr marL="8471" marR="8471" marT="8471" marB="0" anchor="b"/>
                </a:tc>
                <a:tc>
                  <a:txBody>
                    <a:bodyPr/>
                    <a:lstStyle/>
                    <a:p>
                      <a:pPr algn="l" fontAlgn="b"/>
                      <a:r>
                        <a:rPr lang="en-US" sz="1800" u="none" strike="noStrike">
                          <a:solidFill>
                            <a:srgbClr val="000000"/>
                          </a:solidFill>
                          <a:effectLst/>
                        </a:rPr>
                        <a:t>Big data reference architecture Part 1: Framework and application process</a:t>
                      </a:r>
                    </a:p>
                  </a:txBody>
                  <a:tcPr marL="8471" marR="8471" marT="8471" marB="0" anchor="b"/>
                </a:tc>
                <a:extLst>
                  <a:ext uri="{0D108BD9-81ED-4DB2-BD59-A6C34878D82A}">
                    <a16:rowId xmlns:a16="http://schemas.microsoft.com/office/drawing/2014/main" val="1726041476"/>
                  </a:ext>
                </a:extLst>
              </a:tr>
              <a:tr h="583147">
                <a:tc>
                  <a:txBody>
                    <a:bodyPr/>
                    <a:lstStyle/>
                    <a:p>
                      <a:pPr algn="ctr" fontAlgn="b"/>
                      <a:r>
                        <a:rPr lang="en-US" sz="1800" u="none" strike="noStrike">
                          <a:solidFill>
                            <a:srgbClr val="000000"/>
                          </a:solidFill>
                          <a:effectLst/>
                        </a:rPr>
                        <a:t>3</a:t>
                      </a:r>
                    </a:p>
                  </a:txBody>
                  <a:tcPr marL="8471" marR="8471" marT="8471" marB="0" anchor="b"/>
                </a:tc>
                <a:tc>
                  <a:txBody>
                    <a:bodyPr/>
                    <a:lstStyle/>
                    <a:p>
                      <a:pPr algn="l" fontAlgn="b"/>
                      <a:r>
                        <a:rPr lang="en-US" sz="1800" u="none" strike="noStrike">
                          <a:solidFill>
                            <a:srgbClr val="000000"/>
                          </a:solidFill>
                          <a:effectLst/>
                        </a:rPr>
                        <a:t>IS/ISO/IEC 20547-3 : 2020</a:t>
                      </a:r>
                    </a:p>
                  </a:txBody>
                  <a:tcPr marL="8471" marR="8471" marT="8471" marB="0" anchor="b"/>
                </a:tc>
                <a:tc>
                  <a:txBody>
                    <a:bodyPr/>
                    <a:lstStyle/>
                    <a:p>
                      <a:pPr algn="l" fontAlgn="b"/>
                      <a:r>
                        <a:rPr lang="en-US" sz="1800" u="none" strike="noStrike">
                          <a:solidFill>
                            <a:srgbClr val="000000"/>
                          </a:solidFill>
                          <a:effectLst/>
                        </a:rPr>
                        <a:t>Big data reference architecture Part 3: Reference architecture</a:t>
                      </a:r>
                    </a:p>
                  </a:txBody>
                  <a:tcPr marL="8471" marR="8471" marT="8471" marB="0" anchor="b"/>
                </a:tc>
                <a:extLst>
                  <a:ext uri="{0D108BD9-81ED-4DB2-BD59-A6C34878D82A}">
                    <a16:rowId xmlns:a16="http://schemas.microsoft.com/office/drawing/2014/main" val="2932701813"/>
                  </a:ext>
                </a:extLst>
              </a:tr>
              <a:tr h="583147">
                <a:tc>
                  <a:txBody>
                    <a:bodyPr/>
                    <a:lstStyle/>
                    <a:p>
                      <a:pPr algn="ctr" fontAlgn="b"/>
                      <a:r>
                        <a:rPr lang="en-US" sz="1800" u="none" strike="noStrike">
                          <a:solidFill>
                            <a:srgbClr val="000000"/>
                          </a:solidFill>
                          <a:effectLst/>
                        </a:rPr>
                        <a:t>4</a:t>
                      </a:r>
                    </a:p>
                  </a:txBody>
                  <a:tcPr marL="8471" marR="8471" marT="8471" marB="0" anchor="b"/>
                </a:tc>
                <a:tc>
                  <a:txBody>
                    <a:bodyPr/>
                    <a:lstStyle/>
                    <a:p>
                      <a:pPr algn="l" fontAlgn="b"/>
                      <a:r>
                        <a:rPr lang="en-US" sz="1800" u="none" strike="noStrike">
                          <a:solidFill>
                            <a:srgbClr val="000000"/>
                          </a:solidFill>
                          <a:effectLst/>
                        </a:rPr>
                        <a:t>IS/ISO/IEC 22989 : 2022</a:t>
                      </a:r>
                    </a:p>
                  </a:txBody>
                  <a:tcPr marL="8471" marR="8471" marT="8471" marB="0" anchor="b"/>
                </a:tc>
                <a:tc>
                  <a:txBody>
                    <a:bodyPr/>
                    <a:lstStyle/>
                    <a:p>
                      <a:pPr algn="l" fontAlgn="b"/>
                      <a:r>
                        <a:rPr lang="en-US" sz="1800" u="none" strike="noStrike">
                          <a:solidFill>
                            <a:srgbClr val="000000"/>
                          </a:solidFill>
                          <a:effectLst/>
                        </a:rPr>
                        <a:t>Artificial intelligence concepts and terminology</a:t>
                      </a:r>
                    </a:p>
                  </a:txBody>
                  <a:tcPr marL="8471" marR="8471" marT="8471" marB="0" anchor="b"/>
                </a:tc>
                <a:extLst>
                  <a:ext uri="{0D108BD9-81ED-4DB2-BD59-A6C34878D82A}">
                    <a16:rowId xmlns:a16="http://schemas.microsoft.com/office/drawing/2014/main" val="3968323124"/>
                  </a:ext>
                </a:extLst>
              </a:tr>
              <a:tr h="583147">
                <a:tc>
                  <a:txBody>
                    <a:bodyPr/>
                    <a:lstStyle/>
                    <a:p>
                      <a:pPr algn="ctr" fontAlgn="b"/>
                      <a:r>
                        <a:rPr lang="en-US" sz="1800" u="none" strike="noStrike">
                          <a:solidFill>
                            <a:srgbClr val="000000"/>
                          </a:solidFill>
                          <a:effectLst/>
                        </a:rPr>
                        <a:t>5</a:t>
                      </a:r>
                    </a:p>
                  </a:txBody>
                  <a:tcPr marL="8471" marR="8471" marT="8471" marB="0" anchor="b"/>
                </a:tc>
                <a:tc>
                  <a:txBody>
                    <a:bodyPr/>
                    <a:lstStyle/>
                    <a:p>
                      <a:pPr algn="l" fontAlgn="b"/>
                      <a:r>
                        <a:rPr lang="en-US" sz="1800" u="none" strike="noStrike">
                          <a:solidFill>
                            <a:srgbClr val="000000"/>
                          </a:solidFill>
                          <a:effectLst/>
                        </a:rPr>
                        <a:t>IS/ISO/IEC 23053 : 2022</a:t>
                      </a:r>
                    </a:p>
                  </a:txBody>
                  <a:tcPr marL="8471" marR="8471" marT="8471" marB="0" anchor="b"/>
                </a:tc>
                <a:tc>
                  <a:txBody>
                    <a:bodyPr/>
                    <a:lstStyle/>
                    <a:p>
                      <a:pPr algn="l" fontAlgn="b"/>
                      <a:r>
                        <a:rPr lang="en-US" sz="1800" u="none" strike="noStrike">
                          <a:solidFill>
                            <a:srgbClr val="000000"/>
                          </a:solidFill>
                          <a:effectLst/>
                        </a:rPr>
                        <a:t>Framework for Artificial Intelligence AI Systems Using Machine Learning ML</a:t>
                      </a:r>
                    </a:p>
                  </a:txBody>
                  <a:tcPr marL="8471" marR="8471" marT="8471" marB="0" anchor="b"/>
                </a:tc>
                <a:extLst>
                  <a:ext uri="{0D108BD9-81ED-4DB2-BD59-A6C34878D82A}">
                    <a16:rowId xmlns:a16="http://schemas.microsoft.com/office/drawing/2014/main" val="2174475643"/>
                  </a:ext>
                </a:extLst>
              </a:tr>
              <a:tr h="583147">
                <a:tc>
                  <a:txBody>
                    <a:bodyPr/>
                    <a:lstStyle/>
                    <a:p>
                      <a:pPr algn="ctr" fontAlgn="b"/>
                      <a:r>
                        <a:rPr lang="en-US" sz="1800" u="none" strike="noStrike">
                          <a:solidFill>
                            <a:srgbClr val="000000"/>
                          </a:solidFill>
                          <a:effectLst/>
                        </a:rPr>
                        <a:t>6</a:t>
                      </a:r>
                    </a:p>
                  </a:txBody>
                  <a:tcPr marL="8471" marR="8471" marT="8471" marB="0" anchor="b"/>
                </a:tc>
                <a:tc>
                  <a:txBody>
                    <a:bodyPr/>
                    <a:lstStyle/>
                    <a:p>
                      <a:pPr algn="l" fontAlgn="b"/>
                      <a:r>
                        <a:rPr lang="en-US" sz="1800" u="none" strike="noStrike">
                          <a:solidFill>
                            <a:srgbClr val="000000"/>
                          </a:solidFill>
                          <a:effectLst/>
                        </a:rPr>
                        <a:t>IS/ISO/IEC/TR 24028 : 2020</a:t>
                      </a:r>
                    </a:p>
                  </a:txBody>
                  <a:tcPr marL="8471" marR="8471" marT="8471" marB="0" anchor="b"/>
                </a:tc>
                <a:tc>
                  <a:txBody>
                    <a:bodyPr/>
                    <a:lstStyle/>
                    <a:p>
                      <a:pPr algn="l" fontAlgn="b"/>
                      <a:r>
                        <a:rPr lang="en-US" sz="1800" u="none" strike="noStrike">
                          <a:solidFill>
                            <a:srgbClr val="000000"/>
                          </a:solidFill>
                          <a:effectLst/>
                        </a:rPr>
                        <a:t>Overview of trustworthiness in artificial intelligence</a:t>
                      </a:r>
                    </a:p>
                  </a:txBody>
                  <a:tcPr marL="8471" marR="8471" marT="8471" marB="0" anchor="b"/>
                </a:tc>
                <a:extLst>
                  <a:ext uri="{0D108BD9-81ED-4DB2-BD59-A6C34878D82A}">
                    <a16:rowId xmlns:a16="http://schemas.microsoft.com/office/drawing/2014/main" val="1706480809"/>
                  </a:ext>
                </a:extLst>
              </a:tr>
              <a:tr h="583147">
                <a:tc>
                  <a:txBody>
                    <a:bodyPr/>
                    <a:lstStyle/>
                    <a:p>
                      <a:pPr algn="ctr" fontAlgn="b"/>
                      <a:r>
                        <a:rPr lang="en-US" sz="1800" u="none" strike="noStrike">
                          <a:solidFill>
                            <a:srgbClr val="000000"/>
                          </a:solidFill>
                          <a:effectLst/>
                        </a:rPr>
                        <a:t>7</a:t>
                      </a:r>
                    </a:p>
                  </a:txBody>
                  <a:tcPr marL="8471" marR="8471" marT="8471" marB="0" anchor="b"/>
                </a:tc>
                <a:tc>
                  <a:txBody>
                    <a:bodyPr/>
                    <a:lstStyle/>
                    <a:p>
                      <a:pPr algn="l" fontAlgn="b"/>
                      <a:r>
                        <a:rPr lang="en-US" sz="1800" u="none" strike="noStrike">
                          <a:solidFill>
                            <a:srgbClr val="000000"/>
                          </a:solidFill>
                          <a:effectLst/>
                        </a:rPr>
                        <a:t>IS/ISO/IEC/TR 24029-1 : 2021</a:t>
                      </a:r>
                    </a:p>
                  </a:txBody>
                  <a:tcPr marL="8471" marR="8471" marT="8471" marB="0" anchor="b"/>
                </a:tc>
                <a:tc>
                  <a:txBody>
                    <a:bodyPr/>
                    <a:lstStyle/>
                    <a:p>
                      <a:pPr algn="l" fontAlgn="b"/>
                      <a:r>
                        <a:rPr lang="en-US" sz="1800" u="none" strike="noStrike">
                          <a:solidFill>
                            <a:srgbClr val="000000"/>
                          </a:solidFill>
                          <a:effectLst/>
                        </a:rPr>
                        <a:t>AI Assessment of the robustness of neural networks Part 1: Overview</a:t>
                      </a:r>
                    </a:p>
                  </a:txBody>
                  <a:tcPr marL="8471" marR="8471" marT="8471" marB="0" anchor="b"/>
                </a:tc>
                <a:extLst>
                  <a:ext uri="{0D108BD9-81ED-4DB2-BD59-A6C34878D82A}">
                    <a16:rowId xmlns:a16="http://schemas.microsoft.com/office/drawing/2014/main" val="2098607687"/>
                  </a:ext>
                </a:extLst>
              </a:tr>
              <a:tr h="854220">
                <a:tc>
                  <a:txBody>
                    <a:bodyPr/>
                    <a:lstStyle/>
                    <a:p>
                      <a:pPr algn="ctr" fontAlgn="b"/>
                      <a:r>
                        <a:rPr lang="en-US" sz="1800" u="none" strike="noStrike">
                          <a:solidFill>
                            <a:srgbClr val="000000"/>
                          </a:solidFill>
                          <a:effectLst/>
                        </a:rPr>
                        <a:t>8</a:t>
                      </a:r>
                    </a:p>
                  </a:txBody>
                  <a:tcPr marL="8471" marR="8471" marT="8471" marB="0" anchor="b"/>
                </a:tc>
                <a:tc>
                  <a:txBody>
                    <a:bodyPr/>
                    <a:lstStyle/>
                    <a:p>
                      <a:pPr algn="l" fontAlgn="b"/>
                      <a:r>
                        <a:rPr lang="en-US" sz="1800" u="none" strike="noStrike">
                          <a:solidFill>
                            <a:srgbClr val="000000"/>
                          </a:solidFill>
                          <a:effectLst/>
                        </a:rPr>
                        <a:t>IS/ISO/IEC 24029-2 : 2023</a:t>
                      </a:r>
                    </a:p>
                  </a:txBody>
                  <a:tcPr marL="8471" marR="8471" marT="8471" marB="0" anchor="b"/>
                </a:tc>
                <a:tc>
                  <a:txBody>
                    <a:bodyPr/>
                    <a:lstStyle/>
                    <a:p>
                      <a:pPr algn="l" fontAlgn="b"/>
                      <a:r>
                        <a:rPr lang="en-US" sz="1800" u="none" strike="noStrike">
                          <a:solidFill>
                            <a:srgbClr val="000000"/>
                          </a:solidFill>
                          <a:effectLst/>
                        </a:rPr>
                        <a:t>Assessment of the robustness of neural networks Part 2: Methodology for the use of formal methods</a:t>
                      </a:r>
                    </a:p>
                  </a:txBody>
                  <a:tcPr marL="8471" marR="8471" marT="8471" marB="0" anchor="b"/>
                </a:tc>
                <a:extLst>
                  <a:ext uri="{0D108BD9-81ED-4DB2-BD59-A6C34878D82A}">
                    <a16:rowId xmlns:a16="http://schemas.microsoft.com/office/drawing/2014/main" val="177972120"/>
                  </a:ext>
                </a:extLst>
              </a:tr>
            </a:tbl>
          </a:graphicData>
        </a:graphic>
      </p:graphicFrame>
    </p:spTree>
    <p:extLst>
      <p:ext uri="{BB962C8B-B14F-4D97-AF65-F5344CB8AC3E}">
        <p14:creationId xmlns:p14="http://schemas.microsoft.com/office/powerpoint/2010/main" val="879906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093346-384A-08F7-0ED2-EF068EEC46C5}"/>
              </a:ext>
            </a:extLst>
          </p:cNvPr>
          <p:cNvSpPr>
            <a:spLocks noGrp="1"/>
          </p:cNvSpPr>
          <p:nvPr>
            <p:ph type="title"/>
          </p:nvPr>
        </p:nvSpPr>
        <p:spPr>
          <a:xfrm>
            <a:off x="635000" y="640823"/>
            <a:ext cx="3418659" cy="5583148"/>
          </a:xfrm>
        </p:spPr>
        <p:txBody>
          <a:bodyPr anchor="ctr">
            <a:normAutofit/>
          </a:bodyPr>
          <a:lstStyle/>
          <a:p>
            <a:r>
              <a:rPr lang="en-US" sz="4800" dirty="0"/>
              <a:t>LITD 30 Standards published</a:t>
            </a: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3AF31B34-E3EC-1992-E4A4-0E346444F41B}"/>
              </a:ext>
            </a:extLst>
          </p:cNvPr>
          <p:cNvGraphicFramePr>
            <a:graphicFrameLocks noGrp="1"/>
          </p:cNvGraphicFramePr>
          <p:nvPr>
            <p:ph idx="1"/>
            <p:extLst>
              <p:ext uri="{D42A27DB-BD31-4B8C-83A1-F6EECF244321}">
                <p14:modId xmlns:p14="http://schemas.microsoft.com/office/powerpoint/2010/main" val="838546664"/>
              </p:ext>
            </p:extLst>
          </p:nvPr>
        </p:nvGraphicFramePr>
        <p:xfrm>
          <a:off x="4648018" y="953058"/>
          <a:ext cx="6900513" cy="4911677"/>
        </p:xfrm>
        <a:graphic>
          <a:graphicData uri="http://schemas.openxmlformats.org/drawingml/2006/table">
            <a:tbl>
              <a:tblPr firstRow="1" bandRow="1">
                <a:tableStyleId>{10A1B5D5-9B99-4C35-A422-299274C87663}</a:tableStyleId>
              </a:tblPr>
              <a:tblGrid>
                <a:gridCol w="366259">
                  <a:extLst>
                    <a:ext uri="{9D8B030D-6E8A-4147-A177-3AD203B41FA5}">
                      <a16:colId xmlns:a16="http://schemas.microsoft.com/office/drawing/2014/main" val="2466103337"/>
                    </a:ext>
                  </a:extLst>
                </a:gridCol>
                <a:gridCol w="2020500">
                  <a:extLst>
                    <a:ext uri="{9D8B030D-6E8A-4147-A177-3AD203B41FA5}">
                      <a16:colId xmlns:a16="http://schemas.microsoft.com/office/drawing/2014/main" val="2559997992"/>
                    </a:ext>
                  </a:extLst>
                </a:gridCol>
                <a:gridCol w="4513754">
                  <a:extLst>
                    <a:ext uri="{9D8B030D-6E8A-4147-A177-3AD203B41FA5}">
                      <a16:colId xmlns:a16="http://schemas.microsoft.com/office/drawing/2014/main" val="2957042778"/>
                    </a:ext>
                  </a:extLst>
                </a:gridCol>
              </a:tblGrid>
              <a:tr h="292056">
                <a:tc>
                  <a:txBody>
                    <a:bodyPr/>
                    <a:lstStyle/>
                    <a:p>
                      <a:pPr algn="ctr" fontAlgn="b"/>
                      <a:r>
                        <a:rPr lang="en-US" sz="1700" u="none" strike="noStrike">
                          <a:solidFill>
                            <a:srgbClr val="FFFFFF"/>
                          </a:solidFill>
                          <a:effectLst/>
                        </a:rPr>
                        <a:t>#</a:t>
                      </a:r>
                    </a:p>
                  </a:txBody>
                  <a:tcPr marL="7928" marR="7928" marT="7928" marB="0" anchor="b"/>
                </a:tc>
                <a:tc>
                  <a:txBody>
                    <a:bodyPr/>
                    <a:lstStyle/>
                    <a:p>
                      <a:pPr algn="l" fontAlgn="b"/>
                      <a:r>
                        <a:rPr lang="en-US" sz="1700" u="none" strike="noStrike">
                          <a:solidFill>
                            <a:srgbClr val="FFFFFF"/>
                          </a:solidFill>
                          <a:effectLst/>
                        </a:rPr>
                        <a:t>IS No.</a:t>
                      </a:r>
                    </a:p>
                  </a:txBody>
                  <a:tcPr marL="7928" marR="7928" marT="7928" marB="0" anchor="b"/>
                </a:tc>
                <a:tc>
                  <a:txBody>
                    <a:bodyPr/>
                    <a:lstStyle/>
                    <a:p>
                      <a:pPr algn="l" fontAlgn="b"/>
                      <a:r>
                        <a:rPr lang="en-US" sz="1700" u="none" strike="noStrike">
                          <a:solidFill>
                            <a:srgbClr val="FFFFFF"/>
                          </a:solidFill>
                          <a:effectLst/>
                        </a:rPr>
                        <a:t>TITLE</a:t>
                      </a:r>
                    </a:p>
                  </a:txBody>
                  <a:tcPr marL="7928" marR="7928" marT="7928" marB="0" anchor="b"/>
                </a:tc>
                <a:extLst>
                  <a:ext uri="{0D108BD9-81ED-4DB2-BD59-A6C34878D82A}">
                    <a16:rowId xmlns:a16="http://schemas.microsoft.com/office/drawing/2014/main" val="1535694851"/>
                  </a:ext>
                </a:extLst>
              </a:tr>
              <a:tr h="545742">
                <a:tc>
                  <a:txBody>
                    <a:bodyPr/>
                    <a:lstStyle/>
                    <a:p>
                      <a:pPr algn="ctr" fontAlgn="b"/>
                      <a:r>
                        <a:rPr lang="en-US" sz="1700" u="none" strike="noStrike">
                          <a:solidFill>
                            <a:srgbClr val="000000"/>
                          </a:solidFill>
                          <a:effectLst/>
                        </a:rPr>
                        <a:t>9</a:t>
                      </a:r>
                    </a:p>
                  </a:txBody>
                  <a:tcPr marL="7928" marR="7928" marT="7928" marB="0" anchor="b"/>
                </a:tc>
                <a:tc>
                  <a:txBody>
                    <a:bodyPr/>
                    <a:lstStyle/>
                    <a:p>
                      <a:pPr algn="l" fontAlgn="b"/>
                      <a:r>
                        <a:rPr lang="en-US" sz="1700" u="none" strike="noStrike">
                          <a:solidFill>
                            <a:srgbClr val="000000"/>
                          </a:solidFill>
                          <a:effectLst/>
                        </a:rPr>
                        <a:t>IS/ISO/IEC/TR 24030 : 2021</a:t>
                      </a:r>
                    </a:p>
                  </a:txBody>
                  <a:tcPr marL="7928" marR="7928" marT="7928" marB="0" anchor="b"/>
                </a:tc>
                <a:tc>
                  <a:txBody>
                    <a:bodyPr/>
                    <a:lstStyle/>
                    <a:p>
                      <a:pPr algn="l" fontAlgn="b"/>
                      <a:r>
                        <a:rPr lang="en-US" sz="1700" u="none" strike="noStrike">
                          <a:solidFill>
                            <a:srgbClr val="000000"/>
                          </a:solidFill>
                          <a:effectLst/>
                        </a:rPr>
                        <a:t>Artificial intelligence AI Use cases</a:t>
                      </a:r>
                    </a:p>
                  </a:txBody>
                  <a:tcPr marL="7928" marR="7928" marT="7928" marB="0" anchor="b"/>
                </a:tc>
                <a:extLst>
                  <a:ext uri="{0D108BD9-81ED-4DB2-BD59-A6C34878D82A}">
                    <a16:rowId xmlns:a16="http://schemas.microsoft.com/office/drawing/2014/main" val="1191056443"/>
                  </a:ext>
                </a:extLst>
              </a:tr>
              <a:tr h="545742">
                <a:tc>
                  <a:txBody>
                    <a:bodyPr/>
                    <a:lstStyle/>
                    <a:p>
                      <a:pPr algn="ctr" fontAlgn="b"/>
                      <a:r>
                        <a:rPr lang="en-US" sz="1700" u="none" strike="noStrike">
                          <a:solidFill>
                            <a:srgbClr val="000000"/>
                          </a:solidFill>
                          <a:effectLst/>
                        </a:rPr>
                        <a:t>10</a:t>
                      </a:r>
                    </a:p>
                  </a:txBody>
                  <a:tcPr marL="7928" marR="7928" marT="7928" marB="0" anchor="b"/>
                </a:tc>
                <a:tc>
                  <a:txBody>
                    <a:bodyPr/>
                    <a:lstStyle/>
                    <a:p>
                      <a:pPr algn="l" fontAlgn="b"/>
                      <a:r>
                        <a:rPr lang="en-US" sz="1700" u="none" strike="noStrike">
                          <a:solidFill>
                            <a:srgbClr val="000000"/>
                          </a:solidFill>
                          <a:effectLst/>
                        </a:rPr>
                        <a:t>IS/ISO/IEC/TR 24368 : 2022</a:t>
                      </a:r>
                    </a:p>
                  </a:txBody>
                  <a:tcPr marL="7928" marR="7928" marT="7928" marB="0" anchor="b"/>
                </a:tc>
                <a:tc>
                  <a:txBody>
                    <a:bodyPr/>
                    <a:lstStyle/>
                    <a:p>
                      <a:pPr algn="l" fontAlgn="b"/>
                      <a:r>
                        <a:rPr lang="en-US" sz="1700" u="none" strike="noStrike">
                          <a:solidFill>
                            <a:srgbClr val="000000"/>
                          </a:solidFill>
                          <a:effectLst/>
                        </a:rPr>
                        <a:t>Artificial Intelligence Overview of Ethical and Societal Concerns</a:t>
                      </a:r>
                    </a:p>
                  </a:txBody>
                  <a:tcPr marL="7928" marR="7928" marT="7928" marB="0" anchor="b"/>
                </a:tc>
                <a:extLst>
                  <a:ext uri="{0D108BD9-81ED-4DB2-BD59-A6C34878D82A}">
                    <a16:rowId xmlns:a16="http://schemas.microsoft.com/office/drawing/2014/main" val="2012902710"/>
                  </a:ext>
                </a:extLst>
              </a:tr>
              <a:tr h="545742">
                <a:tc>
                  <a:txBody>
                    <a:bodyPr/>
                    <a:lstStyle/>
                    <a:p>
                      <a:pPr algn="ctr" fontAlgn="b"/>
                      <a:r>
                        <a:rPr lang="en-US" sz="1700" u="none" strike="noStrike">
                          <a:solidFill>
                            <a:srgbClr val="000000"/>
                          </a:solidFill>
                          <a:effectLst/>
                        </a:rPr>
                        <a:t>11</a:t>
                      </a:r>
                    </a:p>
                  </a:txBody>
                  <a:tcPr marL="7928" marR="7928" marT="7928" marB="0" anchor="b"/>
                </a:tc>
                <a:tc>
                  <a:txBody>
                    <a:bodyPr/>
                    <a:lstStyle/>
                    <a:p>
                      <a:pPr algn="l" fontAlgn="b"/>
                      <a:r>
                        <a:rPr lang="en-US" sz="1700" u="none" strike="noStrike">
                          <a:solidFill>
                            <a:srgbClr val="000000"/>
                          </a:solidFill>
                          <a:effectLst/>
                        </a:rPr>
                        <a:t>IS/ISO/IEC/TR 24372 : 2021</a:t>
                      </a:r>
                    </a:p>
                  </a:txBody>
                  <a:tcPr marL="7928" marR="7928" marT="7928" marB="0" anchor="b"/>
                </a:tc>
                <a:tc>
                  <a:txBody>
                    <a:bodyPr/>
                    <a:lstStyle/>
                    <a:p>
                      <a:pPr algn="l" fontAlgn="b"/>
                      <a:r>
                        <a:rPr lang="en-US" sz="1700" u="none" strike="noStrike">
                          <a:solidFill>
                            <a:srgbClr val="000000"/>
                          </a:solidFill>
                          <a:effectLst/>
                        </a:rPr>
                        <a:t>Overview of computational approaches for AI systems</a:t>
                      </a:r>
                    </a:p>
                  </a:txBody>
                  <a:tcPr marL="7928" marR="7928" marT="7928" marB="0" anchor="b"/>
                </a:tc>
                <a:extLst>
                  <a:ext uri="{0D108BD9-81ED-4DB2-BD59-A6C34878D82A}">
                    <a16:rowId xmlns:a16="http://schemas.microsoft.com/office/drawing/2014/main" val="246414989"/>
                  </a:ext>
                </a:extLst>
              </a:tr>
              <a:tr h="545742">
                <a:tc>
                  <a:txBody>
                    <a:bodyPr/>
                    <a:lstStyle/>
                    <a:p>
                      <a:pPr algn="ctr" fontAlgn="b"/>
                      <a:r>
                        <a:rPr lang="en-US" sz="1700" u="none" strike="noStrike">
                          <a:solidFill>
                            <a:srgbClr val="000000"/>
                          </a:solidFill>
                          <a:effectLst/>
                        </a:rPr>
                        <a:t>12</a:t>
                      </a:r>
                    </a:p>
                  </a:txBody>
                  <a:tcPr marL="7928" marR="7928" marT="7928" marB="0" anchor="b"/>
                </a:tc>
                <a:tc>
                  <a:txBody>
                    <a:bodyPr/>
                    <a:lstStyle/>
                    <a:p>
                      <a:pPr algn="l" fontAlgn="b"/>
                      <a:r>
                        <a:rPr lang="en-US" sz="1700" u="none" strike="noStrike">
                          <a:solidFill>
                            <a:srgbClr val="000000"/>
                          </a:solidFill>
                          <a:effectLst/>
                        </a:rPr>
                        <a:t>IS/ISO/IEC 24668 : 2022</a:t>
                      </a:r>
                    </a:p>
                  </a:txBody>
                  <a:tcPr marL="7928" marR="7928" marT="7928" marB="0" anchor="b"/>
                </a:tc>
                <a:tc>
                  <a:txBody>
                    <a:bodyPr/>
                    <a:lstStyle/>
                    <a:p>
                      <a:pPr algn="l" fontAlgn="b"/>
                      <a:r>
                        <a:rPr lang="en-US" sz="1700" u="none" strike="noStrike">
                          <a:solidFill>
                            <a:srgbClr val="000000"/>
                          </a:solidFill>
                          <a:effectLst/>
                        </a:rPr>
                        <a:t>Process management framework for big data analytics</a:t>
                      </a:r>
                    </a:p>
                  </a:txBody>
                  <a:tcPr marL="7928" marR="7928" marT="7928" marB="0" anchor="b"/>
                </a:tc>
                <a:extLst>
                  <a:ext uri="{0D108BD9-81ED-4DB2-BD59-A6C34878D82A}">
                    <a16:rowId xmlns:a16="http://schemas.microsoft.com/office/drawing/2014/main" val="4173431854"/>
                  </a:ext>
                </a:extLst>
              </a:tr>
              <a:tr h="799427">
                <a:tc>
                  <a:txBody>
                    <a:bodyPr/>
                    <a:lstStyle/>
                    <a:p>
                      <a:pPr algn="ctr" fontAlgn="b"/>
                      <a:r>
                        <a:rPr lang="en-US" sz="1700" u="none" strike="noStrike">
                          <a:solidFill>
                            <a:srgbClr val="000000"/>
                          </a:solidFill>
                          <a:effectLst/>
                        </a:rPr>
                        <a:t>13</a:t>
                      </a:r>
                    </a:p>
                  </a:txBody>
                  <a:tcPr marL="7928" marR="7928" marT="7928" marB="0" anchor="b"/>
                </a:tc>
                <a:tc>
                  <a:txBody>
                    <a:bodyPr/>
                    <a:lstStyle/>
                    <a:p>
                      <a:pPr algn="l" fontAlgn="b"/>
                      <a:r>
                        <a:rPr lang="en-US" sz="1700" u="none" strike="noStrike">
                          <a:solidFill>
                            <a:srgbClr val="000000"/>
                          </a:solidFill>
                          <a:effectLst/>
                        </a:rPr>
                        <a:t>IS/ISO/IEC 25059 : 2023</a:t>
                      </a:r>
                    </a:p>
                  </a:txBody>
                  <a:tcPr marL="7928" marR="7928" marT="7928" marB="0" anchor="b"/>
                </a:tc>
                <a:tc>
                  <a:txBody>
                    <a:bodyPr/>
                    <a:lstStyle/>
                    <a:p>
                      <a:pPr algn="l" fontAlgn="b"/>
                      <a:r>
                        <a:rPr lang="en-US" sz="1700" u="none" strike="noStrike">
                          <a:solidFill>
                            <a:srgbClr val="000000"/>
                          </a:solidFill>
                          <a:effectLst/>
                        </a:rPr>
                        <a:t>Software engineering Systems and software Quality Requirements and Evaluation SQuaRE Quality model for AI systems</a:t>
                      </a:r>
                    </a:p>
                  </a:txBody>
                  <a:tcPr marL="7928" marR="7928" marT="7928" marB="0" anchor="b"/>
                </a:tc>
                <a:extLst>
                  <a:ext uri="{0D108BD9-81ED-4DB2-BD59-A6C34878D82A}">
                    <a16:rowId xmlns:a16="http://schemas.microsoft.com/office/drawing/2014/main" val="3654467145"/>
                  </a:ext>
                </a:extLst>
              </a:tr>
              <a:tr h="545742">
                <a:tc>
                  <a:txBody>
                    <a:bodyPr/>
                    <a:lstStyle/>
                    <a:p>
                      <a:pPr algn="ctr" fontAlgn="b"/>
                      <a:r>
                        <a:rPr lang="en-US" sz="1700" u="none" strike="noStrike">
                          <a:solidFill>
                            <a:srgbClr val="000000"/>
                          </a:solidFill>
                          <a:effectLst/>
                        </a:rPr>
                        <a:t>14</a:t>
                      </a:r>
                    </a:p>
                  </a:txBody>
                  <a:tcPr marL="7928" marR="7928" marT="7928" marB="0" anchor="b"/>
                </a:tc>
                <a:tc>
                  <a:txBody>
                    <a:bodyPr/>
                    <a:lstStyle/>
                    <a:p>
                      <a:pPr algn="l" fontAlgn="b"/>
                      <a:r>
                        <a:rPr lang="en-US" sz="1700" u="none" strike="noStrike">
                          <a:solidFill>
                            <a:srgbClr val="000000"/>
                          </a:solidFill>
                          <a:effectLst/>
                        </a:rPr>
                        <a:t>IS/ISO/IEC 38507 : 2022</a:t>
                      </a:r>
                    </a:p>
                  </a:txBody>
                  <a:tcPr marL="7928" marR="7928" marT="7928" marB="0" anchor="b"/>
                </a:tc>
                <a:tc>
                  <a:txBody>
                    <a:bodyPr/>
                    <a:lstStyle/>
                    <a:p>
                      <a:pPr algn="l" fontAlgn="b"/>
                      <a:r>
                        <a:rPr lang="en-US" sz="1700" u="none" strike="noStrike">
                          <a:solidFill>
                            <a:srgbClr val="000000"/>
                          </a:solidFill>
                          <a:effectLst/>
                        </a:rPr>
                        <a:t>Governance of IT Governance implications of the use of artificial intelligence by organizations</a:t>
                      </a:r>
                    </a:p>
                  </a:txBody>
                  <a:tcPr marL="7928" marR="7928" marT="7928" marB="0" anchor="b"/>
                </a:tc>
                <a:extLst>
                  <a:ext uri="{0D108BD9-81ED-4DB2-BD59-A6C34878D82A}">
                    <a16:rowId xmlns:a16="http://schemas.microsoft.com/office/drawing/2014/main" val="1095421017"/>
                  </a:ext>
                </a:extLst>
              </a:tr>
              <a:tr h="545742">
                <a:tc>
                  <a:txBody>
                    <a:bodyPr/>
                    <a:lstStyle/>
                    <a:p>
                      <a:pPr algn="ctr" fontAlgn="b"/>
                      <a:r>
                        <a:rPr lang="en-US" sz="1700" u="none" strike="noStrike">
                          <a:solidFill>
                            <a:srgbClr val="000000"/>
                          </a:solidFill>
                          <a:effectLst/>
                        </a:rPr>
                        <a:t>15</a:t>
                      </a:r>
                    </a:p>
                  </a:txBody>
                  <a:tcPr marL="7928" marR="7928" marT="7928" marB="0" anchor="b"/>
                </a:tc>
                <a:tc>
                  <a:txBody>
                    <a:bodyPr/>
                    <a:lstStyle/>
                    <a:p>
                      <a:pPr algn="l" fontAlgn="b"/>
                      <a:r>
                        <a:rPr lang="en-US" sz="1700" u="none" strike="noStrike">
                          <a:solidFill>
                            <a:srgbClr val="000000"/>
                          </a:solidFill>
                          <a:effectLst/>
                        </a:rPr>
                        <a:t>IS/ISO/IEC/TS 4213 : 2022</a:t>
                      </a:r>
                    </a:p>
                  </a:txBody>
                  <a:tcPr marL="7928" marR="7928" marT="7928" marB="0" anchor="b"/>
                </a:tc>
                <a:tc>
                  <a:txBody>
                    <a:bodyPr/>
                    <a:lstStyle/>
                    <a:p>
                      <a:pPr algn="l" fontAlgn="b"/>
                      <a:r>
                        <a:rPr lang="en-US" sz="1700" u="none" strike="noStrike">
                          <a:solidFill>
                            <a:srgbClr val="000000"/>
                          </a:solidFill>
                          <a:effectLst/>
                        </a:rPr>
                        <a:t>Assessment of machine learning classification performance</a:t>
                      </a:r>
                    </a:p>
                  </a:txBody>
                  <a:tcPr marL="7928" marR="7928" marT="7928" marB="0" anchor="b"/>
                </a:tc>
                <a:extLst>
                  <a:ext uri="{0D108BD9-81ED-4DB2-BD59-A6C34878D82A}">
                    <a16:rowId xmlns:a16="http://schemas.microsoft.com/office/drawing/2014/main" val="2945729764"/>
                  </a:ext>
                </a:extLst>
              </a:tr>
              <a:tr h="545742">
                <a:tc>
                  <a:txBody>
                    <a:bodyPr/>
                    <a:lstStyle/>
                    <a:p>
                      <a:pPr algn="ctr" fontAlgn="b"/>
                      <a:r>
                        <a:rPr lang="en-US" sz="1700" u="none" strike="noStrike">
                          <a:solidFill>
                            <a:srgbClr val="000000"/>
                          </a:solidFill>
                          <a:effectLst/>
                        </a:rPr>
                        <a:t>16</a:t>
                      </a:r>
                    </a:p>
                  </a:txBody>
                  <a:tcPr marL="7928" marR="7928" marT="7928" marB="0" anchor="b"/>
                </a:tc>
                <a:tc>
                  <a:txBody>
                    <a:bodyPr/>
                    <a:lstStyle/>
                    <a:p>
                      <a:pPr algn="l" fontAlgn="b"/>
                      <a:r>
                        <a:rPr lang="en-US" sz="1700" u="none" strike="noStrike">
                          <a:solidFill>
                            <a:srgbClr val="000000"/>
                          </a:solidFill>
                          <a:effectLst/>
                        </a:rPr>
                        <a:t>IS/ISO/IEC 8183 : 2023</a:t>
                      </a:r>
                    </a:p>
                  </a:txBody>
                  <a:tcPr marL="7928" marR="7928" marT="7928" marB="0" anchor="b"/>
                </a:tc>
                <a:tc>
                  <a:txBody>
                    <a:bodyPr/>
                    <a:lstStyle/>
                    <a:p>
                      <a:pPr algn="l" fontAlgn="b"/>
                      <a:r>
                        <a:rPr lang="en-US" sz="1700" u="none" strike="noStrike">
                          <a:solidFill>
                            <a:srgbClr val="000000"/>
                          </a:solidFill>
                          <a:effectLst/>
                        </a:rPr>
                        <a:t>Artificial intelligence Data life cycle framework</a:t>
                      </a:r>
                    </a:p>
                  </a:txBody>
                  <a:tcPr marL="7928" marR="7928" marT="7928" marB="0" anchor="b"/>
                </a:tc>
                <a:extLst>
                  <a:ext uri="{0D108BD9-81ED-4DB2-BD59-A6C34878D82A}">
                    <a16:rowId xmlns:a16="http://schemas.microsoft.com/office/drawing/2014/main" val="504839393"/>
                  </a:ext>
                </a:extLst>
              </a:tr>
            </a:tbl>
          </a:graphicData>
        </a:graphic>
      </p:graphicFrame>
    </p:spTree>
    <p:extLst>
      <p:ext uri="{BB962C8B-B14F-4D97-AF65-F5344CB8AC3E}">
        <p14:creationId xmlns:p14="http://schemas.microsoft.com/office/powerpoint/2010/main" val="2600879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D1A5BE-25B3-B277-A91F-69AC37633591}"/>
              </a:ext>
            </a:extLst>
          </p:cNvPr>
          <p:cNvSpPr>
            <a:spLocks noGrp="1"/>
          </p:cNvSpPr>
          <p:nvPr>
            <p:ph type="title"/>
          </p:nvPr>
        </p:nvSpPr>
        <p:spPr>
          <a:xfrm>
            <a:off x="635000" y="640823"/>
            <a:ext cx="3418659" cy="5583148"/>
          </a:xfrm>
        </p:spPr>
        <p:txBody>
          <a:bodyPr anchor="ctr">
            <a:normAutofit/>
          </a:bodyPr>
          <a:lstStyle/>
          <a:p>
            <a:r>
              <a:rPr lang="en-US" dirty="0"/>
              <a:t>LITD 30 Standards Under development</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B377501E-7FB0-2A3B-43D5-7955350CE0C5}"/>
              </a:ext>
            </a:extLst>
          </p:cNvPr>
          <p:cNvGraphicFramePr>
            <a:graphicFrameLocks noGrp="1"/>
          </p:cNvGraphicFramePr>
          <p:nvPr>
            <p:ph idx="1"/>
            <p:extLst>
              <p:ext uri="{D42A27DB-BD31-4B8C-83A1-F6EECF244321}">
                <p14:modId xmlns:p14="http://schemas.microsoft.com/office/powerpoint/2010/main" val="4037556109"/>
              </p:ext>
            </p:extLst>
          </p:nvPr>
        </p:nvGraphicFramePr>
        <p:xfrm>
          <a:off x="5115159" y="640822"/>
          <a:ext cx="5966231" cy="5536143"/>
        </p:xfrm>
        <a:graphic>
          <a:graphicData uri="http://schemas.openxmlformats.org/drawingml/2006/table">
            <a:tbl>
              <a:tblPr firstRow="1" bandRow="1">
                <a:tableStyleId>{10A1B5D5-9B99-4C35-A422-299274C87663}</a:tableStyleId>
              </a:tblPr>
              <a:tblGrid>
                <a:gridCol w="290291">
                  <a:extLst>
                    <a:ext uri="{9D8B030D-6E8A-4147-A177-3AD203B41FA5}">
                      <a16:colId xmlns:a16="http://schemas.microsoft.com/office/drawing/2014/main" val="430710780"/>
                    </a:ext>
                  </a:extLst>
                </a:gridCol>
                <a:gridCol w="1062802">
                  <a:extLst>
                    <a:ext uri="{9D8B030D-6E8A-4147-A177-3AD203B41FA5}">
                      <a16:colId xmlns:a16="http://schemas.microsoft.com/office/drawing/2014/main" val="2746390954"/>
                    </a:ext>
                  </a:extLst>
                </a:gridCol>
                <a:gridCol w="4613138">
                  <a:extLst>
                    <a:ext uri="{9D8B030D-6E8A-4147-A177-3AD203B41FA5}">
                      <a16:colId xmlns:a16="http://schemas.microsoft.com/office/drawing/2014/main" val="3895773338"/>
                    </a:ext>
                  </a:extLst>
                </a:gridCol>
              </a:tblGrid>
              <a:tr h="349442">
                <a:tc>
                  <a:txBody>
                    <a:bodyPr/>
                    <a:lstStyle/>
                    <a:p>
                      <a:pPr algn="ctr" fontAlgn="ctr"/>
                      <a:r>
                        <a:rPr lang="en-US" sz="2000" u="none" strike="noStrike" dirty="0">
                          <a:solidFill>
                            <a:srgbClr val="52565B"/>
                          </a:solidFill>
                          <a:effectLst/>
                        </a:rPr>
                        <a:t>#</a:t>
                      </a:r>
                    </a:p>
                  </a:txBody>
                  <a:tcPr marL="3357" marR="3357" marT="3357" marB="0" anchor="ctr"/>
                </a:tc>
                <a:tc>
                  <a:txBody>
                    <a:bodyPr/>
                    <a:lstStyle/>
                    <a:p>
                      <a:pPr algn="ctr" fontAlgn="ctr"/>
                      <a:r>
                        <a:rPr lang="en-US" sz="2000" u="none" strike="noStrike" dirty="0">
                          <a:solidFill>
                            <a:srgbClr val="52565B"/>
                          </a:solidFill>
                          <a:effectLst/>
                        </a:rPr>
                        <a:t>Doc No</a:t>
                      </a:r>
                    </a:p>
                  </a:txBody>
                  <a:tcPr marL="3357" marR="3357" marT="3357" marB="0" anchor="ctr"/>
                </a:tc>
                <a:tc>
                  <a:txBody>
                    <a:bodyPr/>
                    <a:lstStyle/>
                    <a:p>
                      <a:pPr algn="ctr" fontAlgn="ctr"/>
                      <a:r>
                        <a:rPr lang="en-US" sz="2000" u="none" strike="noStrike" dirty="0">
                          <a:solidFill>
                            <a:srgbClr val="52565B"/>
                          </a:solidFill>
                          <a:effectLst/>
                        </a:rPr>
                        <a:t>TITLE</a:t>
                      </a:r>
                    </a:p>
                  </a:txBody>
                  <a:tcPr marL="3357" marR="3357" marT="3357" marB="0" anchor="ctr"/>
                </a:tc>
                <a:extLst>
                  <a:ext uri="{0D108BD9-81ED-4DB2-BD59-A6C34878D82A}">
                    <a16:rowId xmlns:a16="http://schemas.microsoft.com/office/drawing/2014/main" val="2044995503"/>
                  </a:ext>
                </a:extLst>
              </a:tr>
              <a:tr h="658447">
                <a:tc>
                  <a:txBody>
                    <a:bodyPr/>
                    <a:lstStyle/>
                    <a:p>
                      <a:pPr algn="ctr" fontAlgn="ctr"/>
                      <a:r>
                        <a:rPr lang="en-US" sz="2000" u="none" strike="noStrike" dirty="0">
                          <a:solidFill>
                            <a:srgbClr val="52565B"/>
                          </a:solidFill>
                          <a:effectLst/>
                        </a:rPr>
                        <a:t>1</a:t>
                      </a:r>
                    </a:p>
                  </a:txBody>
                  <a:tcPr marL="3357" marR="3357" marT="3357" marB="0" anchor="ctr"/>
                </a:tc>
                <a:tc>
                  <a:txBody>
                    <a:bodyPr/>
                    <a:lstStyle/>
                    <a:p>
                      <a:pPr algn="l" fontAlgn="ctr"/>
                      <a:r>
                        <a:rPr lang="en-US" sz="2000" u="none" strike="noStrike" dirty="0">
                          <a:solidFill>
                            <a:srgbClr val="52565B"/>
                          </a:solidFill>
                          <a:effectLst/>
                        </a:rPr>
                        <a:t>LITD 30 (22592)</a:t>
                      </a:r>
                    </a:p>
                  </a:txBody>
                  <a:tcPr marL="3357" marR="3357" marT="3357" marB="0" anchor="ctr"/>
                </a:tc>
                <a:tc>
                  <a:txBody>
                    <a:bodyPr/>
                    <a:lstStyle/>
                    <a:p>
                      <a:pPr algn="l" fontAlgn="t"/>
                      <a:r>
                        <a:rPr lang="en-US" sz="2000" u="none" strike="noStrike" dirty="0">
                          <a:solidFill>
                            <a:srgbClr val="52565B"/>
                          </a:solidFill>
                          <a:effectLst/>
                        </a:rPr>
                        <a:t>Artificial intelligence Guidance on risk management</a:t>
                      </a:r>
                    </a:p>
                  </a:txBody>
                  <a:tcPr marL="3357" marR="3357" marT="3357" marB="0"/>
                </a:tc>
                <a:extLst>
                  <a:ext uri="{0D108BD9-81ED-4DB2-BD59-A6C34878D82A}">
                    <a16:rowId xmlns:a16="http://schemas.microsoft.com/office/drawing/2014/main" val="803643972"/>
                  </a:ext>
                </a:extLst>
              </a:tr>
              <a:tr h="658447">
                <a:tc>
                  <a:txBody>
                    <a:bodyPr/>
                    <a:lstStyle/>
                    <a:p>
                      <a:pPr algn="ctr" fontAlgn="ctr"/>
                      <a:r>
                        <a:rPr lang="en-US" sz="2000" u="none" strike="noStrike" dirty="0">
                          <a:solidFill>
                            <a:srgbClr val="52565B"/>
                          </a:solidFill>
                          <a:effectLst/>
                        </a:rPr>
                        <a:t>2</a:t>
                      </a:r>
                    </a:p>
                  </a:txBody>
                  <a:tcPr marL="3357" marR="3357" marT="3357" marB="0" anchor="ctr"/>
                </a:tc>
                <a:tc>
                  <a:txBody>
                    <a:bodyPr/>
                    <a:lstStyle/>
                    <a:p>
                      <a:pPr algn="l" fontAlgn="ctr"/>
                      <a:r>
                        <a:rPr lang="en-US" sz="2000" u="none" strike="noStrike" dirty="0">
                          <a:solidFill>
                            <a:srgbClr val="52565B"/>
                          </a:solidFill>
                          <a:effectLst/>
                        </a:rPr>
                        <a:t>LITD 30 (24566)</a:t>
                      </a:r>
                    </a:p>
                  </a:txBody>
                  <a:tcPr marL="3357" marR="3357" marT="3357" marB="0" anchor="ctr"/>
                </a:tc>
                <a:tc>
                  <a:txBody>
                    <a:bodyPr/>
                    <a:lstStyle/>
                    <a:p>
                      <a:pPr algn="l" fontAlgn="t"/>
                      <a:r>
                        <a:rPr lang="en-US" sz="2000" u="none" strike="noStrike" dirty="0">
                          <a:solidFill>
                            <a:srgbClr val="52565B"/>
                          </a:solidFill>
                          <a:effectLst/>
                        </a:rPr>
                        <a:t>Artificial Intelligence- Management System</a:t>
                      </a:r>
                    </a:p>
                  </a:txBody>
                  <a:tcPr marL="3357" marR="3357" marT="3357" marB="0"/>
                </a:tc>
                <a:extLst>
                  <a:ext uri="{0D108BD9-81ED-4DB2-BD59-A6C34878D82A}">
                    <a16:rowId xmlns:a16="http://schemas.microsoft.com/office/drawing/2014/main" val="3499650201"/>
                  </a:ext>
                </a:extLst>
              </a:tr>
              <a:tr h="658447">
                <a:tc>
                  <a:txBody>
                    <a:bodyPr/>
                    <a:lstStyle/>
                    <a:p>
                      <a:pPr algn="ctr" fontAlgn="ctr"/>
                      <a:r>
                        <a:rPr lang="en-US" sz="2000" u="none" strike="noStrike" dirty="0">
                          <a:solidFill>
                            <a:srgbClr val="52565B"/>
                          </a:solidFill>
                          <a:effectLst/>
                        </a:rPr>
                        <a:t>3</a:t>
                      </a:r>
                    </a:p>
                  </a:txBody>
                  <a:tcPr marL="3357" marR="3357" marT="3357" marB="0" anchor="ctr"/>
                </a:tc>
                <a:tc>
                  <a:txBody>
                    <a:bodyPr/>
                    <a:lstStyle/>
                    <a:p>
                      <a:pPr algn="l" fontAlgn="ctr"/>
                      <a:r>
                        <a:rPr lang="en-US" sz="2000" u="none" strike="noStrike" dirty="0">
                          <a:solidFill>
                            <a:srgbClr val="52565B"/>
                          </a:solidFill>
                          <a:effectLst/>
                        </a:rPr>
                        <a:t>LITD 30 (24862)</a:t>
                      </a:r>
                    </a:p>
                  </a:txBody>
                  <a:tcPr marL="3357" marR="3357" marT="3357" marB="0" anchor="ctr"/>
                </a:tc>
                <a:tc>
                  <a:txBody>
                    <a:bodyPr/>
                    <a:lstStyle/>
                    <a:p>
                      <a:pPr algn="l" fontAlgn="t"/>
                      <a:r>
                        <a:rPr lang="en-US" sz="2000" u="none" strike="noStrike" dirty="0">
                          <a:solidFill>
                            <a:srgbClr val="52565B"/>
                          </a:solidFill>
                          <a:effectLst/>
                        </a:rPr>
                        <a:t>Artificial Intelligence -Functional Safety and AI Systems</a:t>
                      </a:r>
                    </a:p>
                  </a:txBody>
                  <a:tcPr marL="3357" marR="3357" marT="3357" marB="0"/>
                </a:tc>
                <a:extLst>
                  <a:ext uri="{0D108BD9-81ED-4DB2-BD59-A6C34878D82A}">
                    <a16:rowId xmlns:a16="http://schemas.microsoft.com/office/drawing/2014/main" val="1781168696"/>
                  </a:ext>
                </a:extLst>
              </a:tr>
              <a:tr h="658447">
                <a:tc>
                  <a:txBody>
                    <a:bodyPr/>
                    <a:lstStyle/>
                    <a:p>
                      <a:pPr algn="ctr" fontAlgn="ctr"/>
                      <a:r>
                        <a:rPr lang="en-US" sz="2000" u="none" strike="noStrike" dirty="0">
                          <a:solidFill>
                            <a:srgbClr val="52565B"/>
                          </a:solidFill>
                          <a:effectLst/>
                        </a:rPr>
                        <a:t>4</a:t>
                      </a:r>
                    </a:p>
                  </a:txBody>
                  <a:tcPr marL="3357" marR="3357" marT="3357" marB="0" anchor="ctr"/>
                </a:tc>
                <a:tc>
                  <a:txBody>
                    <a:bodyPr/>
                    <a:lstStyle/>
                    <a:p>
                      <a:pPr algn="l" fontAlgn="ctr"/>
                      <a:r>
                        <a:rPr lang="en-US" sz="2000" u="none" strike="noStrike" dirty="0">
                          <a:solidFill>
                            <a:srgbClr val="52565B"/>
                          </a:solidFill>
                          <a:effectLst/>
                        </a:rPr>
                        <a:t>LITD 30 (24865)</a:t>
                      </a:r>
                    </a:p>
                  </a:txBody>
                  <a:tcPr marL="3357" marR="3357" marT="3357" marB="0" anchor="ctr"/>
                </a:tc>
                <a:tc>
                  <a:txBody>
                    <a:bodyPr/>
                    <a:lstStyle/>
                    <a:p>
                      <a:pPr algn="l" fontAlgn="t"/>
                      <a:r>
                        <a:rPr lang="en-US" sz="2000" u="none" strike="noStrike" dirty="0">
                          <a:solidFill>
                            <a:srgbClr val="52565B"/>
                          </a:solidFill>
                          <a:effectLst/>
                        </a:rPr>
                        <a:t>Artificial Intelligence- Guidance for AI Applications</a:t>
                      </a:r>
                    </a:p>
                  </a:txBody>
                  <a:tcPr marL="3357" marR="3357" marT="3357" marB="0"/>
                </a:tc>
                <a:extLst>
                  <a:ext uri="{0D108BD9-81ED-4DB2-BD59-A6C34878D82A}">
                    <a16:rowId xmlns:a16="http://schemas.microsoft.com/office/drawing/2014/main" val="816315526"/>
                  </a:ext>
                </a:extLst>
              </a:tr>
              <a:tr h="967452">
                <a:tc>
                  <a:txBody>
                    <a:bodyPr/>
                    <a:lstStyle/>
                    <a:p>
                      <a:pPr algn="ctr" fontAlgn="ctr"/>
                      <a:r>
                        <a:rPr lang="en-US" sz="2000" u="none" strike="noStrike" dirty="0">
                          <a:solidFill>
                            <a:srgbClr val="52565B"/>
                          </a:solidFill>
                          <a:effectLst/>
                        </a:rPr>
                        <a:t>5</a:t>
                      </a:r>
                    </a:p>
                  </a:txBody>
                  <a:tcPr marL="3357" marR="3357" marT="3357" marB="0" anchor="ctr"/>
                </a:tc>
                <a:tc>
                  <a:txBody>
                    <a:bodyPr/>
                    <a:lstStyle/>
                    <a:p>
                      <a:pPr algn="l" fontAlgn="ctr"/>
                      <a:r>
                        <a:rPr lang="en-US" sz="2000" u="none" strike="noStrike" dirty="0">
                          <a:solidFill>
                            <a:srgbClr val="52565B"/>
                          </a:solidFill>
                          <a:effectLst/>
                        </a:rPr>
                        <a:t>LITD 30 (24866)</a:t>
                      </a:r>
                    </a:p>
                  </a:txBody>
                  <a:tcPr marL="3357" marR="3357" marT="3357" marB="0" anchor="ctr"/>
                </a:tc>
                <a:tc>
                  <a:txBody>
                    <a:bodyPr/>
                    <a:lstStyle/>
                    <a:p>
                      <a:pPr algn="l" fontAlgn="t"/>
                      <a:r>
                        <a:rPr lang="en-US" sz="2000" u="none" strike="noStrike" dirty="0">
                          <a:solidFill>
                            <a:srgbClr val="52565B"/>
                          </a:solidFill>
                          <a:effectLst/>
                        </a:rPr>
                        <a:t>Information Technology- Artificial Intelligence- AI System Life Cycle Processes</a:t>
                      </a:r>
                    </a:p>
                  </a:txBody>
                  <a:tcPr marL="3357" marR="3357" marT="3357" marB="0"/>
                </a:tc>
                <a:extLst>
                  <a:ext uri="{0D108BD9-81ED-4DB2-BD59-A6C34878D82A}">
                    <a16:rowId xmlns:a16="http://schemas.microsoft.com/office/drawing/2014/main" val="1825126562"/>
                  </a:ext>
                </a:extLst>
              </a:tr>
              <a:tr h="1585461">
                <a:tc>
                  <a:txBody>
                    <a:bodyPr/>
                    <a:lstStyle/>
                    <a:p>
                      <a:pPr algn="ctr" fontAlgn="ctr"/>
                      <a:r>
                        <a:rPr lang="en-US" sz="2000" u="none" strike="noStrike" dirty="0">
                          <a:solidFill>
                            <a:srgbClr val="52565B"/>
                          </a:solidFill>
                          <a:effectLst/>
                        </a:rPr>
                        <a:t>6</a:t>
                      </a:r>
                    </a:p>
                  </a:txBody>
                  <a:tcPr marL="3357" marR="3357" marT="3357" marB="0" anchor="ctr"/>
                </a:tc>
                <a:tc>
                  <a:txBody>
                    <a:bodyPr/>
                    <a:lstStyle/>
                    <a:p>
                      <a:pPr algn="l" fontAlgn="ctr"/>
                      <a:r>
                        <a:rPr lang="en-US" sz="2000" u="none" strike="noStrike" dirty="0">
                          <a:solidFill>
                            <a:srgbClr val="52565B"/>
                          </a:solidFill>
                          <a:effectLst/>
                        </a:rPr>
                        <a:t>LITD 30 (24867)</a:t>
                      </a:r>
                    </a:p>
                  </a:txBody>
                  <a:tcPr marL="3357" marR="3357" marT="3357" marB="0" anchor="ctr"/>
                </a:tc>
                <a:tc>
                  <a:txBody>
                    <a:bodyPr/>
                    <a:lstStyle/>
                    <a:p>
                      <a:pPr algn="l" fontAlgn="t"/>
                      <a:r>
                        <a:rPr lang="en-US" sz="2000" u="none" strike="noStrike" dirty="0">
                          <a:solidFill>
                            <a:srgbClr val="52565B"/>
                          </a:solidFill>
                          <a:effectLst/>
                        </a:rPr>
                        <a:t>Systems and Software Quality Requirements and Evaluation </a:t>
                      </a:r>
                      <a:r>
                        <a:rPr lang="en-US" sz="2000" u="none" strike="noStrike" dirty="0" err="1">
                          <a:solidFill>
                            <a:srgbClr val="52565B"/>
                          </a:solidFill>
                          <a:effectLst/>
                        </a:rPr>
                        <a:t>SQuaRE</a:t>
                      </a:r>
                      <a:r>
                        <a:rPr lang="en-US" sz="2000" u="none" strike="noStrike" dirty="0">
                          <a:solidFill>
                            <a:srgbClr val="52565B"/>
                          </a:solidFill>
                          <a:effectLst/>
                        </a:rPr>
                        <a:t> -Guidance for Quality Evaluation of Artificial Intelligence AI Systems</a:t>
                      </a:r>
                    </a:p>
                  </a:txBody>
                  <a:tcPr marL="3357" marR="3357" marT="3357" marB="0"/>
                </a:tc>
                <a:extLst>
                  <a:ext uri="{0D108BD9-81ED-4DB2-BD59-A6C34878D82A}">
                    <a16:rowId xmlns:a16="http://schemas.microsoft.com/office/drawing/2014/main" val="3199534288"/>
                  </a:ext>
                </a:extLst>
              </a:tr>
            </a:tbl>
          </a:graphicData>
        </a:graphic>
      </p:graphicFrame>
    </p:spTree>
    <p:extLst>
      <p:ext uri="{BB962C8B-B14F-4D97-AF65-F5344CB8AC3E}">
        <p14:creationId xmlns:p14="http://schemas.microsoft.com/office/powerpoint/2010/main" val="3889529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BEB839-84A5-9EB7-0274-F726265416EC}"/>
              </a:ext>
            </a:extLst>
          </p:cNvPr>
          <p:cNvSpPr>
            <a:spLocks noGrp="1"/>
          </p:cNvSpPr>
          <p:nvPr>
            <p:ph type="title"/>
          </p:nvPr>
        </p:nvSpPr>
        <p:spPr>
          <a:xfrm>
            <a:off x="1127208" y="857251"/>
            <a:ext cx="4747280" cy="3098061"/>
          </a:xfrm>
        </p:spPr>
        <p:txBody>
          <a:bodyPr vert="horz" lIns="91440" tIns="45720" rIns="91440" bIns="45720" rtlCol="0" anchor="b">
            <a:normAutofit/>
          </a:bodyPr>
          <a:lstStyle/>
          <a:p>
            <a:r>
              <a:rPr lang="en-US" sz="4400" kern="1200">
                <a:solidFill>
                  <a:srgbClr val="FFFFFF"/>
                </a:solidFill>
                <a:latin typeface="+mj-lt"/>
                <a:ea typeface="+mj-ea"/>
                <a:cs typeface="+mj-cs"/>
              </a:rPr>
              <a:t>Contribution of BIS in the international standards development</a:t>
            </a:r>
          </a:p>
        </p:txBody>
      </p:sp>
      <p:sp>
        <p:nvSpPr>
          <p:cNvPr id="36" name="Rectangle 35">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11D0707-E678-BEE8-C19A-317C9B25F6F9}"/>
              </a:ext>
            </a:extLst>
          </p:cNvPr>
          <p:cNvSpPr>
            <a:spLocks noGrp="1"/>
          </p:cNvSpPr>
          <p:nvPr>
            <p:ph type="body" idx="1"/>
          </p:nvPr>
        </p:nvSpPr>
        <p:spPr>
          <a:xfrm>
            <a:off x="1127208" y="4756265"/>
            <a:ext cx="4393278" cy="1244483"/>
          </a:xfrm>
        </p:spPr>
        <p:txBody>
          <a:bodyPr vert="horz" lIns="91440" tIns="45720" rIns="91440" bIns="45720" rtlCol="0" anchor="t">
            <a:normAutofit/>
          </a:bodyPr>
          <a:lstStyle/>
          <a:p>
            <a:r>
              <a:rPr lang="en-US" kern="1200">
                <a:solidFill>
                  <a:srgbClr val="FFFFFF"/>
                </a:solidFill>
                <a:latin typeface="+mn-lt"/>
                <a:ea typeface="+mn-ea"/>
                <a:cs typeface="+mn-cs"/>
              </a:rPr>
              <a:t>Standards developed under ISO/IEC JTC 1/SC 42</a:t>
            </a:r>
          </a:p>
        </p:txBody>
      </p:sp>
      <p:sp>
        <p:nvSpPr>
          <p:cNvPr id="38" name="Oval 37">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riangle with red and white triangle and a red circle&#10;&#10;Description automatically generated">
            <a:extLst>
              <a:ext uri="{FF2B5EF4-FFF2-40B4-BE49-F238E27FC236}">
                <a16:creationId xmlns:a16="http://schemas.microsoft.com/office/drawing/2014/main" id="{2BA812F5-245A-661A-D131-82A06FA7B3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464" y="2108877"/>
            <a:ext cx="3481354" cy="2654533"/>
          </a:xfrm>
          <a:prstGeom prst="rect">
            <a:avLst/>
          </a:prstGeom>
        </p:spPr>
      </p:pic>
    </p:spTree>
    <p:extLst>
      <p:ext uri="{BB962C8B-B14F-4D97-AF65-F5344CB8AC3E}">
        <p14:creationId xmlns:p14="http://schemas.microsoft.com/office/powerpoint/2010/main" val="1809719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E2A585-E103-37EF-359B-C6C867BAE79F}"/>
              </a:ext>
            </a:extLst>
          </p:cNvPr>
          <p:cNvSpPr>
            <a:spLocks noGrp="1"/>
          </p:cNvSpPr>
          <p:nvPr>
            <p:ph type="title"/>
          </p:nvPr>
        </p:nvSpPr>
        <p:spPr>
          <a:xfrm>
            <a:off x="1136398" y="502021"/>
            <a:ext cx="5427525" cy="1667997"/>
          </a:xfrm>
        </p:spPr>
        <p:txBody>
          <a:bodyPr anchor="b">
            <a:normAutofit/>
          </a:bodyPr>
          <a:lstStyle/>
          <a:p>
            <a:r>
              <a:rPr lang="en-US" sz="3100"/>
              <a:t>IS/ISO/IEC 24668:2022 Process management framework for Big data analytics</a:t>
            </a:r>
            <a:endParaRPr lang="en-IN" sz="3100"/>
          </a:p>
        </p:txBody>
      </p:sp>
      <p:sp>
        <p:nvSpPr>
          <p:cNvPr id="3" name="Content Placeholder 2">
            <a:extLst>
              <a:ext uri="{FF2B5EF4-FFF2-40B4-BE49-F238E27FC236}">
                <a16:creationId xmlns:a16="http://schemas.microsoft.com/office/drawing/2014/main" id="{A45AE011-C32F-4EC5-3C2B-00E4803ECBDF}"/>
              </a:ext>
            </a:extLst>
          </p:cNvPr>
          <p:cNvSpPr>
            <a:spLocks noGrp="1"/>
          </p:cNvSpPr>
          <p:nvPr>
            <p:ph idx="1"/>
          </p:nvPr>
        </p:nvSpPr>
        <p:spPr>
          <a:xfrm>
            <a:off x="1136398" y="2405467"/>
            <a:ext cx="5427526" cy="3535083"/>
          </a:xfrm>
        </p:spPr>
        <p:txBody>
          <a:bodyPr anchor="t">
            <a:normAutofit/>
          </a:bodyPr>
          <a:lstStyle/>
          <a:p>
            <a:r>
              <a:rPr lang="en-US" sz="2000"/>
              <a:t>This document provides a framework for developing processes to effectively leverage big data analytics across the organization irrespective of the industries or sectors. This document describes processes to acquire, describe, store and process data at an organization level which provides big data analytics services.</a:t>
            </a:r>
          </a:p>
          <a:p>
            <a:r>
              <a:rPr lang="en-US" sz="2000"/>
              <a:t>Project Editor – Mr. Gautam Banerjee, Data Science Foundation India</a:t>
            </a:r>
            <a:endParaRPr lang="en-IN" sz="2000"/>
          </a:p>
          <a:p>
            <a:endParaRPr lang="en-IN" sz="2000"/>
          </a:p>
        </p:txBody>
      </p:sp>
      <p:pic>
        <p:nvPicPr>
          <p:cNvPr id="5" name="Picture 4" descr="A person wearing a hat and glasses&#10;&#10;Description automatically generated">
            <a:extLst>
              <a:ext uri="{FF2B5EF4-FFF2-40B4-BE49-F238E27FC236}">
                <a16:creationId xmlns:a16="http://schemas.microsoft.com/office/drawing/2014/main" id="{8E2FFB10-9585-574C-9636-94CB19E122EA}"/>
              </a:ext>
            </a:extLst>
          </p:cNvPr>
          <p:cNvPicPr>
            <a:picLocks noChangeAspect="1"/>
          </p:cNvPicPr>
          <p:nvPr/>
        </p:nvPicPr>
        <p:blipFill>
          <a:blip r:embed="rId2" cstate="print">
            <a:extLst>
              <a:ext uri="{28A0092B-C50C-407E-A947-70E740481C1C}">
                <a14:useLocalDpi xmlns:a14="http://schemas.microsoft.com/office/drawing/2010/main" val="0"/>
              </a:ext>
            </a:extLst>
          </a:blip>
          <a:srcRect l="8375" r="24874"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34" name="Rectangle 33">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466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D1C315-5F97-6C6B-8480-5E3BAD9C0DF8}"/>
              </a:ext>
            </a:extLst>
          </p:cNvPr>
          <p:cNvSpPr>
            <a:spLocks noGrp="1"/>
          </p:cNvSpPr>
          <p:nvPr>
            <p:ph type="title"/>
          </p:nvPr>
        </p:nvSpPr>
        <p:spPr>
          <a:xfrm>
            <a:off x="640080" y="2074363"/>
            <a:ext cx="2752354" cy="2709275"/>
          </a:xfrm>
          <a:prstGeom prst="ellipse">
            <a:avLst/>
          </a:prstGeom>
          <a:solidFill>
            <a:schemeClr val="accent2"/>
          </a:solidFill>
          <a:ln w="174625" cmpd="thinThick">
            <a:solidFill>
              <a:schemeClr val="accent1"/>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Level of automations</a:t>
            </a:r>
          </a:p>
        </p:txBody>
      </p:sp>
      <p:pic>
        <p:nvPicPr>
          <p:cNvPr id="7" name="Content Placeholder 6">
            <a:extLst>
              <a:ext uri="{FF2B5EF4-FFF2-40B4-BE49-F238E27FC236}">
                <a16:creationId xmlns:a16="http://schemas.microsoft.com/office/drawing/2014/main" id="{340182B5-BAF9-5EC7-993C-E326251D6DF2}"/>
              </a:ext>
            </a:extLst>
          </p:cNvPr>
          <p:cNvPicPr>
            <a:picLocks noGrp="1" noChangeAspect="1"/>
          </p:cNvPicPr>
          <p:nvPr>
            <p:ph idx="1"/>
          </p:nvPr>
        </p:nvPicPr>
        <p:blipFill>
          <a:blip r:embed="rId3"/>
          <a:stretch>
            <a:fillRect/>
          </a:stretch>
        </p:blipFill>
        <p:spPr>
          <a:xfrm>
            <a:off x="4038600" y="1845902"/>
            <a:ext cx="7188199" cy="316280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0BE777AF-7B7B-8A60-8645-FA9DFF6E4B5B}"/>
              </a:ext>
            </a:extLst>
          </p:cNvPr>
          <p:cNvSpPr txBox="1"/>
          <p:nvPr/>
        </p:nvSpPr>
        <p:spPr>
          <a:xfrm>
            <a:off x="7800108" y="5890758"/>
            <a:ext cx="3426691" cy="338554"/>
          </a:xfrm>
          <a:prstGeom prst="rect">
            <a:avLst/>
          </a:prstGeom>
          <a:noFill/>
        </p:spPr>
        <p:txBody>
          <a:bodyPr wrap="square" rtlCol="0">
            <a:spAutoFit/>
          </a:bodyPr>
          <a:lstStyle/>
          <a:p>
            <a:r>
              <a:rPr lang="en-IN" sz="1600" b="1" dirty="0">
                <a:solidFill>
                  <a:srgbClr val="FF0000"/>
                </a:solidFill>
              </a:rPr>
              <a:t>Source: IS/ISO/IEC 22989 : 2022</a:t>
            </a:r>
          </a:p>
        </p:txBody>
      </p:sp>
    </p:spTree>
    <p:extLst>
      <p:ext uri="{BB962C8B-B14F-4D97-AF65-F5344CB8AC3E}">
        <p14:creationId xmlns:p14="http://schemas.microsoft.com/office/powerpoint/2010/main" val="1056177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E2A585-E103-37EF-359B-C6C867BAE79F}"/>
              </a:ext>
            </a:extLst>
          </p:cNvPr>
          <p:cNvSpPr>
            <a:spLocks noGrp="1"/>
          </p:cNvSpPr>
          <p:nvPr>
            <p:ph type="title"/>
          </p:nvPr>
        </p:nvSpPr>
        <p:spPr>
          <a:xfrm>
            <a:off x="1136398" y="502021"/>
            <a:ext cx="5427525" cy="1667997"/>
          </a:xfrm>
        </p:spPr>
        <p:txBody>
          <a:bodyPr anchor="b">
            <a:normAutofit/>
          </a:bodyPr>
          <a:lstStyle/>
          <a:p>
            <a:r>
              <a:rPr lang="en-US" sz="3400"/>
              <a:t>IS/ISO/IEC 5339:2024 Artificial Intelligence — Guidelines for AI applications</a:t>
            </a:r>
            <a:endParaRPr lang="en-IN" sz="3400"/>
          </a:p>
        </p:txBody>
      </p:sp>
      <p:sp>
        <p:nvSpPr>
          <p:cNvPr id="3" name="Content Placeholder 2">
            <a:extLst>
              <a:ext uri="{FF2B5EF4-FFF2-40B4-BE49-F238E27FC236}">
                <a16:creationId xmlns:a16="http://schemas.microsoft.com/office/drawing/2014/main" id="{A45AE011-C32F-4EC5-3C2B-00E4803ECBDF}"/>
              </a:ext>
            </a:extLst>
          </p:cNvPr>
          <p:cNvSpPr>
            <a:spLocks noGrp="1"/>
          </p:cNvSpPr>
          <p:nvPr>
            <p:ph idx="1"/>
          </p:nvPr>
        </p:nvSpPr>
        <p:spPr>
          <a:xfrm>
            <a:off x="1136398" y="2405467"/>
            <a:ext cx="5427526" cy="3535083"/>
          </a:xfrm>
        </p:spPr>
        <p:txBody>
          <a:bodyPr anchor="t">
            <a:normAutofit/>
          </a:bodyPr>
          <a:lstStyle/>
          <a:p>
            <a:r>
              <a:rPr lang="en-US" sz="2000"/>
              <a:t>This document provides a set of guidelines for identifying the context, opportunities and processes for developing and applying AI applications. The guidelines provide a macro-level view of the AI application context, the stakeholders and their roles, relationship to the lifecycle of the system, and common AI application characteristics, properties and considerations.</a:t>
            </a:r>
          </a:p>
          <a:p>
            <a:r>
              <a:rPr lang="en-US" sz="2000"/>
              <a:t>Project Editor – Dr. Shrikant Bhat, ABB India</a:t>
            </a:r>
            <a:endParaRPr lang="en-IN" sz="2000"/>
          </a:p>
        </p:txBody>
      </p:sp>
      <p:pic>
        <p:nvPicPr>
          <p:cNvPr id="5" name="Picture 4" descr="A person wearing glasses smiling&#10;&#10;Description automatically generated">
            <a:extLst>
              <a:ext uri="{FF2B5EF4-FFF2-40B4-BE49-F238E27FC236}">
                <a16:creationId xmlns:a16="http://schemas.microsoft.com/office/drawing/2014/main" id="{EAF5446C-82FD-465B-9C75-A0697ABB254B}"/>
              </a:ext>
            </a:extLst>
          </p:cNvPr>
          <p:cNvPicPr>
            <a:picLocks noChangeAspect="1"/>
          </p:cNvPicPr>
          <p:nvPr/>
        </p:nvPicPr>
        <p:blipFill>
          <a:blip r:embed="rId2">
            <a:extLst>
              <a:ext uri="{28A0092B-C50C-407E-A947-70E740481C1C}">
                <a14:useLocalDpi xmlns:a14="http://schemas.microsoft.com/office/drawing/2010/main" val="0"/>
              </a:ext>
            </a:extLst>
          </a:blip>
          <a:srcRect t="7500" r="3" b="13503"/>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30" name="Rectangle 2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565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E2A585-E103-37EF-359B-C6C867BAE79F}"/>
              </a:ext>
            </a:extLst>
          </p:cNvPr>
          <p:cNvSpPr>
            <a:spLocks noGrp="1"/>
          </p:cNvSpPr>
          <p:nvPr>
            <p:ph type="title"/>
          </p:nvPr>
        </p:nvSpPr>
        <p:spPr>
          <a:xfrm>
            <a:off x="1136398" y="502021"/>
            <a:ext cx="5427525" cy="1667997"/>
          </a:xfrm>
        </p:spPr>
        <p:txBody>
          <a:bodyPr anchor="b">
            <a:normAutofit/>
          </a:bodyPr>
          <a:lstStyle/>
          <a:p>
            <a:r>
              <a:rPr lang="en-US" sz="3100"/>
              <a:t>ISO/IEC WD 42106 Overview of differentiated benchmarking of AI system quality characteristics</a:t>
            </a:r>
            <a:endParaRPr lang="en-IN" sz="3100"/>
          </a:p>
        </p:txBody>
      </p:sp>
      <p:sp>
        <p:nvSpPr>
          <p:cNvPr id="3" name="Content Placeholder 2">
            <a:extLst>
              <a:ext uri="{FF2B5EF4-FFF2-40B4-BE49-F238E27FC236}">
                <a16:creationId xmlns:a16="http://schemas.microsoft.com/office/drawing/2014/main" id="{A45AE011-C32F-4EC5-3C2B-00E4803ECBDF}"/>
              </a:ext>
            </a:extLst>
          </p:cNvPr>
          <p:cNvSpPr>
            <a:spLocks noGrp="1"/>
          </p:cNvSpPr>
          <p:nvPr>
            <p:ph idx="1"/>
          </p:nvPr>
        </p:nvSpPr>
        <p:spPr>
          <a:xfrm>
            <a:off x="1136398" y="2405467"/>
            <a:ext cx="5427526" cy="3535083"/>
          </a:xfrm>
        </p:spPr>
        <p:txBody>
          <a:bodyPr anchor="t">
            <a:normAutofit/>
          </a:bodyPr>
          <a:lstStyle/>
          <a:p>
            <a:r>
              <a:rPr lang="en-US" sz="2000"/>
              <a:t>This document provides an overview of conceptual frameworks for graded benchmarking of AI system quality characteristics. The aim is to examine the feasibility of using differentiated benchmarking of quality characteristics based on the complexity and context of use of an AI system</a:t>
            </a:r>
          </a:p>
          <a:p>
            <a:r>
              <a:rPr lang="en-US" sz="2000"/>
              <a:t>Project Editor – Prof. Nisheeth Srivastava, IIT Kanpur, India</a:t>
            </a:r>
            <a:endParaRPr lang="en-IN" sz="2000"/>
          </a:p>
        </p:txBody>
      </p:sp>
      <p:pic>
        <p:nvPicPr>
          <p:cNvPr id="5" name="Picture 4" descr="A person with long black hair and a beard&#10;&#10;Description automatically generated">
            <a:extLst>
              <a:ext uri="{FF2B5EF4-FFF2-40B4-BE49-F238E27FC236}">
                <a16:creationId xmlns:a16="http://schemas.microsoft.com/office/drawing/2014/main" id="{CE5E470F-A6AA-DDC0-EB40-0696AB07E852}"/>
              </a:ext>
            </a:extLst>
          </p:cNvPr>
          <p:cNvPicPr>
            <a:picLocks noChangeAspect="1"/>
          </p:cNvPicPr>
          <p:nvPr/>
        </p:nvPicPr>
        <p:blipFill>
          <a:blip r:embed="rId2">
            <a:extLst>
              <a:ext uri="{28A0092B-C50C-407E-A947-70E740481C1C}">
                <a14:useLocalDpi xmlns:a14="http://schemas.microsoft.com/office/drawing/2010/main" val="0"/>
              </a:ext>
            </a:extLst>
          </a:blip>
          <a:srcRect r="3" b="3"/>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25" name="Rectangle 2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811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E2A585-E103-37EF-359B-C6C867BAE79F}"/>
              </a:ext>
            </a:extLst>
          </p:cNvPr>
          <p:cNvSpPr>
            <a:spLocks noGrp="1"/>
          </p:cNvSpPr>
          <p:nvPr>
            <p:ph type="title"/>
          </p:nvPr>
        </p:nvSpPr>
        <p:spPr>
          <a:xfrm>
            <a:off x="1136398" y="502021"/>
            <a:ext cx="5427525" cy="1667997"/>
          </a:xfrm>
        </p:spPr>
        <p:txBody>
          <a:bodyPr anchor="b">
            <a:normAutofit/>
          </a:bodyPr>
          <a:lstStyle/>
          <a:p>
            <a:r>
              <a:rPr lang="en-US" sz="3700"/>
              <a:t>ISO/IEC WD 17847 Verification and validation Analysis of AI systems</a:t>
            </a:r>
            <a:endParaRPr lang="en-IN" sz="3700"/>
          </a:p>
        </p:txBody>
      </p:sp>
      <p:sp>
        <p:nvSpPr>
          <p:cNvPr id="3" name="Content Placeholder 2">
            <a:extLst>
              <a:ext uri="{FF2B5EF4-FFF2-40B4-BE49-F238E27FC236}">
                <a16:creationId xmlns:a16="http://schemas.microsoft.com/office/drawing/2014/main" id="{A45AE011-C32F-4EC5-3C2B-00E4803ECBDF}"/>
              </a:ext>
            </a:extLst>
          </p:cNvPr>
          <p:cNvSpPr>
            <a:spLocks noGrp="1"/>
          </p:cNvSpPr>
          <p:nvPr>
            <p:ph idx="1"/>
          </p:nvPr>
        </p:nvSpPr>
        <p:spPr>
          <a:xfrm>
            <a:off x="1136398" y="2405467"/>
            <a:ext cx="5427526" cy="3535083"/>
          </a:xfrm>
        </p:spPr>
        <p:txBody>
          <a:bodyPr anchor="t">
            <a:normAutofit/>
          </a:bodyPr>
          <a:lstStyle/>
          <a:p>
            <a:r>
              <a:rPr lang="en-US" sz="2000"/>
              <a:t>This standard Intends to describe approaches for verification and validation analysis of AI systems against their stated requirements and specifications</a:t>
            </a:r>
          </a:p>
          <a:p>
            <a:r>
              <a:rPr lang="en-US" sz="2000"/>
              <a:t>Project Editor – Mr. Raghavendra Bhat, Intel India</a:t>
            </a:r>
            <a:endParaRPr lang="en-IN" sz="2000"/>
          </a:p>
        </p:txBody>
      </p:sp>
      <p:pic>
        <p:nvPicPr>
          <p:cNvPr id="5" name="Picture 4" descr="A person smiling at the camera&#10;&#10;Description automatically generated">
            <a:extLst>
              <a:ext uri="{FF2B5EF4-FFF2-40B4-BE49-F238E27FC236}">
                <a16:creationId xmlns:a16="http://schemas.microsoft.com/office/drawing/2014/main" id="{3C8C0159-342D-1384-8375-17963E85E1AF}"/>
              </a:ext>
            </a:extLst>
          </p:cNvPr>
          <p:cNvPicPr>
            <a:picLocks noChangeAspect="1"/>
          </p:cNvPicPr>
          <p:nvPr/>
        </p:nvPicPr>
        <p:blipFill>
          <a:blip r:embed="rId2">
            <a:extLst>
              <a:ext uri="{28A0092B-C50C-407E-A947-70E740481C1C}">
                <a14:useLocalDpi xmlns:a14="http://schemas.microsoft.com/office/drawing/2010/main" val="0"/>
              </a:ext>
            </a:extLst>
          </a:blip>
          <a:srcRect r="2" b="1002"/>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25" name="Rectangle 2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14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E2A585-E103-37EF-359B-C6C867BAE79F}"/>
              </a:ext>
            </a:extLst>
          </p:cNvPr>
          <p:cNvSpPr>
            <a:spLocks noGrp="1"/>
          </p:cNvSpPr>
          <p:nvPr>
            <p:ph type="title"/>
          </p:nvPr>
        </p:nvSpPr>
        <p:spPr>
          <a:xfrm>
            <a:off x="1144506" y="457201"/>
            <a:ext cx="6743698" cy="1556870"/>
          </a:xfrm>
        </p:spPr>
        <p:txBody>
          <a:bodyPr anchor="b">
            <a:normAutofit/>
          </a:bodyPr>
          <a:lstStyle/>
          <a:p>
            <a:r>
              <a:rPr lang="en-IN" sz="3400"/>
              <a:t>Other International Standards at the early stages, under the leadership of India</a:t>
            </a:r>
          </a:p>
        </p:txBody>
      </p:sp>
      <p:sp>
        <p:nvSpPr>
          <p:cNvPr id="3" name="Content Placeholder 2">
            <a:extLst>
              <a:ext uri="{FF2B5EF4-FFF2-40B4-BE49-F238E27FC236}">
                <a16:creationId xmlns:a16="http://schemas.microsoft.com/office/drawing/2014/main" id="{A45AE011-C32F-4EC5-3C2B-00E4803ECBDF}"/>
              </a:ext>
            </a:extLst>
          </p:cNvPr>
          <p:cNvSpPr>
            <a:spLocks noGrp="1"/>
          </p:cNvSpPr>
          <p:nvPr>
            <p:ph idx="1"/>
          </p:nvPr>
        </p:nvSpPr>
        <p:spPr>
          <a:xfrm>
            <a:off x="1144505" y="2277036"/>
            <a:ext cx="6743700" cy="3461155"/>
          </a:xfrm>
        </p:spPr>
        <p:txBody>
          <a:bodyPr>
            <a:normAutofit lnSpcReduction="10000"/>
          </a:bodyPr>
          <a:lstStyle/>
          <a:p>
            <a:r>
              <a:rPr lang="en-US" sz="1600" dirty="0"/>
              <a:t>PWI  42118 Reliability of AI systems</a:t>
            </a:r>
          </a:p>
          <a:p>
            <a:pPr lvl="1"/>
            <a:r>
              <a:rPr lang="en-US" sz="1600" dirty="0"/>
              <a:t>This proposal Intends to describe reliability measures for AI systems so that reliability is measured and reported before use. (Dr C </a:t>
            </a:r>
            <a:r>
              <a:rPr lang="en-US" sz="1600" dirty="0" err="1"/>
              <a:t>Anantaram</a:t>
            </a:r>
            <a:r>
              <a:rPr lang="en-US" sz="1600" dirty="0"/>
              <a:t>)</a:t>
            </a:r>
          </a:p>
          <a:p>
            <a:r>
              <a:rPr lang="en-US" sz="1600" dirty="0"/>
              <a:t>Guidance for Generative AI Applications</a:t>
            </a:r>
          </a:p>
          <a:p>
            <a:pPr lvl="1"/>
            <a:r>
              <a:rPr lang="en-US" sz="1600" dirty="0"/>
              <a:t>This document provide guidance to identify value contribution and value realization for each stakeholder when developing or using a generative AI application. This document also provide guidance for governance mechanism to manage use of an existing generative AI application as a service  (Dr </a:t>
            </a:r>
            <a:r>
              <a:rPr lang="en-US" sz="1600"/>
              <a:t>Shrikant Bhat)</a:t>
            </a:r>
            <a:endParaRPr lang="en-US" sz="1600" dirty="0"/>
          </a:p>
          <a:p>
            <a:r>
              <a:rPr lang="en-US" sz="1600" dirty="0"/>
              <a:t>PWI 47559 ‘De-identification of training data for ML’</a:t>
            </a:r>
          </a:p>
          <a:p>
            <a:pPr lvl="1"/>
            <a:r>
              <a:rPr lang="en-US" sz="1600" dirty="0"/>
              <a:t>This document provides guidelines and requirements on privacy preservation including de-identification methods for training data used in machine learning.</a:t>
            </a:r>
            <a:endParaRPr lang="en-IN" sz="1600" dirty="0"/>
          </a:p>
        </p:txBody>
      </p:sp>
      <p:pic>
        <p:nvPicPr>
          <p:cNvPr id="7" name="Picture 6" descr="A person wearing glasses and a white shirt&#10;&#10;Description automatically generated">
            <a:extLst>
              <a:ext uri="{FF2B5EF4-FFF2-40B4-BE49-F238E27FC236}">
                <a16:creationId xmlns:a16="http://schemas.microsoft.com/office/drawing/2014/main" id="{B36A97AF-17F5-C04F-E270-6ABA4E241F86}"/>
              </a:ext>
            </a:extLst>
          </p:cNvPr>
          <p:cNvPicPr>
            <a:picLocks noChangeAspect="1"/>
          </p:cNvPicPr>
          <p:nvPr/>
        </p:nvPicPr>
        <p:blipFill>
          <a:blip r:embed="rId3">
            <a:extLst>
              <a:ext uri="{28A0092B-C50C-407E-A947-70E740481C1C}">
                <a14:useLocalDpi xmlns:a14="http://schemas.microsoft.com/office/drawing/2010/main" val="0"/>
              </a:ext>
            </a:extLst>
          </a:blip>
          <a:srcRect r="13656" b="-1"/>
          <a:stretch/>
        </p:blipFill>
        <p:spPr>
          <a:xfrm>
            <a:off x="8878294" y="516835"/>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pic>
        <p:nvPicPr>
          <p:cNvPr id="5" name="Picture 4" descr="A person wearing glasses smiling&#10;&#10;Description automatically generated">
            <a:extLst>
              <a:ext uri="{FF2B5EF4-FFF2-40B4-BE49-F238E27FC236}">
                <a16:creationId xmlns:a16="http://schemas.microsoft.com/office/drawing/2014/main" id="{B1010DB3-E5A8-98C4-6450-5F53E060D26E}"/>
              </a:ext>
            </a:extLst>
          </p:cNvPr>
          <p:cNvPicPr>
            <a:picLocks noChangeAspect="1"/>
          </p:cNvPicPr>
          <p:nvPr/>
        </p:nvPicPr>
        <p:blipFill>
          <a:blip r:embed="rId4">
            <a:extLst>
              <a:ext uri="{28A0092B-C50C-407E-A947-70E740481C1C}">
                <a14:useLocalDpi xmlns:a14="http://schemas.microsoft.com/office/drawing/2010/main" val="0"/>
              </a:ext>
            </a:extLst>
          </a:blip>
          <a:srcRect t="7500" r="1" b="13501"/>
          <a:stretch/>
        </p:blipFill>
        <p:spPr>
          <a:xfrm>
            <a:off x="8878294" y="3383860"/>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sp>
        <p:nvSpPr>
          <p:cNvPr id="25" name="Rectangle 24">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368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E601E-40AB-5567-5D0F-0F74632E7A2E}"/>
              </a:ext>
            </a:extLst>
          </p:cNvPr>
          <p:cNvSpPr>
            <a:spLocks noGrp="1"/>
          </p:cNvSpPr>
          <p:nvPr>
            <p:ph type="title"/>
          </p:nvPr>
        </p:nvSpPr>
        <p:spPr>
          <a:xfrm>
            <a:off x="7320466" y="609600"/>
            <a:ext cx="4140014" cy="1330839"/>
          </a:xfrm>
        </p:spPr>
        <p:txBody>
          <a:bodyPr>
            <a:normAutofit/>
          </a:bodyPr>
          <a:lstStyle/>
          <a:p>
            <a:r>
              <a:rPr lang="en-US"/>
              <a:t>Some useful Resources:</a:t>
            </a:r>
            <a:endParaRPr lang="en-IN"/>
          </a:p>
        </p:txBody>
      </p:sp>
      <p:pic>
        <p:nvPicPr>
          <p:cNvPr id="5" name="Picture 4" descr="People and network illustration">
            <a:extLst>
              <a:ext uri="{FF2B5EF4-FFF2-40B4-BE49-F238E27FC236}">
                <a16:creationId xmlns:a16="http://schemas.microsoft.com/office/drawing/2014/main" id="{FB2FC9D1-EE70-8385-E7F6-CD8129016F18}"/>
              </a:ext>
            </a:extLst>
          </p:cNvPr>
          <p:cNvPicPr>
            <a:picLocks noChangeAspect="1"/>
          </p:cNvPicPr>
          <p:nvPr/>
        </p:nvPicPr>
        <p:blipFill>
          <a:blip r:embed="rId2" cstate="print">
            <a:extLst>
              <a:ext uri="{28A0092B-C50C-407E-A947-70E740481C1C}">
                <a14:useLocalDpi xmlns:a14="http://schemas.microsoft.com/office/drawing/2010/main" val="0"/>
              </a:ext>
            </a:extLst>
          </a:blip>
          <a:srcRect r="-2" b="63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DC0D43C9-A974-B28F-07EB-09E1116F3CC6}"/>
              </a:ext>
            </a:extLst>
          </p:cNvPr>
          <p:cNvSpPr>
            <a:spLocks noGrp="1"/>
          </p:cNvSpPr>
          <p:nvPr>
            <p:ph idx="1"/>
          </p:nvPr>
        </p:nvSpPr>
        <p:spPr>
          <a:xfrm>
            <a:off x="7320465" y="2194102"/>
            <a:ext cx="4140013" cy="3908586"/>
          </a:xfrm>
        </p:spPr>
        <p:txBody>
          <a:bodyPr>
            <a:normAutofit/>
          </a:bodyPr>
          <a:lstStyle/>
          <a:p>
            <a:r>
              <a:rPr lang="en-US" sz="2000"/>
              <a:t>LITD 30: </a:t>
            </a:r>
            <a:r>
              <a:rPr lang="en-US" sz="2000">
                <a:hlinkClick r:id="rId3"/>
              </a:rPr>
              <a:t>Committee composition</a:t>
            </a:r>
            <a:endParaRPr lang="en-US" sz="2000"/>
          </a:p>
          <a:p>
            <a:r>
              <a:rPr lang="en-US" sz="2000"/>
              <a:t>LITD 30: </a:t>
            </a:r>
            <a:r>
              <a:rPr lang="en-US" sz="2000">
                <a:hlinkClick r:id="rId4"/>
              </a:rPr>
              <a:t>Standards published</a:t>
            </a:r>
            <a:endParaRPr lang="en-US" sz="2000"/>
          </a:p>
          <a:p>
            <a:endParaRPr lang="en-US" sz="2000"/>
          </a:p>
          <a:p>
            <a:endParaRPr lang="en-IN" sz="2000"/>
          </a:p>
        </p:txBody>
      </p:sp>
    </p:spTree>
    <p:extLst>
      <p:ext uri="{BB962C8B-B14F-4D97-AF65-F5344CB8AC3E}">
        <p14:creationId xmlns:p14="http://schemas.microsoft.com/office/powerpoint/2010/main" val="2476289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2" name="Rectangle 108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a:extLst>
              <a:ext uri="{FF2B5EF4-FFF2-40B4-BE49-F238E27FC236}">
                <a16:creationId xmlns:a16="http://schemas.microsoft.com/office/drawing/2014/main" id="{A4C79AC9-8C91-CC04-9CD7-B99B507B8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57" t="6482" r="3096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84" name="Rectangle 108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ADD2F0-74F9-9E3A-7180-C3666761D64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Benefits of </a:t>
            </a:r>
            <a:br>
              <a:rPr lang="en-US" sz="4800"/>
            </a:br>
            <a:r>
              <a:rPr lang="en-US" sz="4800"/>
              <a:t>AI Standards</a:t>
            </a:r>
          </a:p>
        </p:txBody>
      </p:sp>
      <p:sp>
        <p:nvSpPr>
          <p:cNvPr id="3" name="Text Placeholder 2">
            <a:extLst>
              <a:ext uri="{FF2B5EF4-FFF2-40B4-BE49-F238E27FC236}">
                <a16:creationId xmlns:a16="http://schemas.microsoft.com/office/drawing/2014/main" id="{00372C7A-BA7D-FBEE-C906-377EA8F62785}"/>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tx1"/>
                </a:solidFill>
              </a:rPr>
              <a:t>Conclusion</a:t>
            </a:r>
          </a:p>
        </p:txBody>
      </p:sp>
      <p:sp>
        <p:nvSpPr>
          <p:cNvPr id="1086" name="Rectangle 108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88" name="Rectangle 108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65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4B4A11-03B2-69D0-0D5B-AF45B9BA9E2A}"/>
              </a:ext>
            </a:extLst>
          </p:cNvPr>
          <p:cNvSpPr>
            <a:spLocks noGrp="1"/>
          </p:cNvSpPr>
          <p:nvPr>
            <p:ph type="title"/>
          </p:nvPr>
        </p:nvSpPr>
        <p:spPr>
          <a:xfrm>
            <a:off x="635000" y="640823"/>
            <a:ext cx="3418659" cy="5583148"/>
          </a:xfrm>
        </p:spPr>
        <p:txBody>
          <a:bodyPr anchor="ctr">
            <a:normAutofit/>
          </a:bodyPr>
          <a:lstStyle/>
          <a:p>
            <a:r>
              <a:rPr lang="en-US" sz="5400"/>
              <a:t>System developer Benefits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F5112DB-67F7-0101-25A4-1DD3EF82B1F4}"/>
              </a:ext>
            </a:extLst>
          </p:cNvPr>
          <p:cNvGraphicFramePr>
            <a:graphicFrameLocks noGrp="1"/>
          </p:cNvGraphicFramePr>
          <p:nvPr>
            <p:ph idx="1"/>
            <p:extLst>
              <p:ext uri="{D42A27DB-BD31-4B8C-83A1-F6EECF244321}">
                <p14:modId xmlns:p14="http://schemas.microsoft.com/office/powerpoint/2010/main" val="387264581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74565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7CC0FC-E957-0BDF-C66D-2FD0FFF582F3}"/>
              </a:ext>
            </a:extLst>
          </p:cNvPr>
          <p:cNvSpPr>
            <a:spLocks noGrp="1"/>
          </p:cNvSpPr>
          <p:nvPr>
            <p:ph type="title"/>
          </p:nvPr>
        </p:nvSpPr>
        <p:spPr>
          <a:xfrm>
            <a:off x="635000" y="640823"/>
            <a:ext cx="3418659" cy="5583148"/>
          </a:xfrm>
        </p:spPr>
        <p:txBody>
          <a:bodyPr anchor="ctr">
            <a:normAutofit/>
          </a:bodyPr>
          <a:lstStyle/>
          <a:p>
            <a:r>
              <a:rPr lang="en-US" sz="5000">
                <a:ea typeface="+mj-lt"/>
                <a:cs typeface="+mj-lt"/>
              </a:rPr>
              <a:t>Stakeholder Benefits</a:t>
            </a:r>
            <a:endParaRPr lang="en-US" sz="500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08684F5-1C83-1C83-0FD2-7E76DDA2925E}"/>
              </a:ext>
            </a:extLst>
          </p:cNvPr>
          <p:cNvGraphicFramePr>
            <a:graphicFrameLocks noGrp="1"/>
          </p:cNvGraphicFramePr>
          <p:nvPr>
            <p:ph idx="1"/>
            <p:extLst>
              <p:ext uri="{D42A27DB-BD31-4B8C-83A1-F6EECF244321}">
                <p14:modId xmlns:p14="http://schemas.microsoft.com/office/powerpoint/2010/main" val="82735180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59243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7AC70C0-F505-8001-A0A2-B5F12B3B3933}"/>
              </a:ext>
            </a:extLst>
          </p:cNvPr>
          <p:cNvSpPr>
            <a:spLocks noGrp="1"/>
          </p:cNvSpPr>
          <p:nvPr>
            <p:ph type="title"/>
          </p:nvPr>
        </p:nvSpPr>
        <p:spPr>
          <a:xfrm>
            <a:off x="479394" y="1070800"/>
            <a:ext cx="3939688" cy="5583126"/>
          </a:xfrm>
        </p:spPr>
        <p:txBody>
          <a:bodyPr>
            <a:normAutofit/>
          </a:bodyPr>
          <a:lstStyle/>
          <a:p>
            <a:pPr algn="r"/>
            <a:r>
              <a:rPr lang="en-US" dirty="0">
                <a:ea typeface="+mj-lt"/>
                <a:cs typeface="+mj-lt"/>
              </a:rPr>
              <a:t>The Future of AI: Standards Paving the Way</a:t>
            </a:r>
            <a:endParaRPr lang="en-US" dirty="0"/>
          </a:p>
        </p:txBody>
      </p:sp>
      <p:cxnSp>
        <p:nvCxnSpPr>
          <p:cNvPr id="18" name="Straight Connector 17">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2">
            <a:extLst>
              <a:ext uri="{FF2B5EF4-FFF2-40B4-BE49-F238E27FC236}">
                <a16:creationId xmlns:a16="http://schemas.microsoft.com/office/drawing/2014/main" id="{0C0D5286-65D8-F327-2D20-176A535AAFFC}"/>
              </a:ext>
            </a:extLst>
          </p:cNvPr>
          <p:cNvGraphicFramePr>
            <a:graphicFrameLocks noGrp="1"/>
          </p:cNvGraphicFramePr>
          <p:nvPr>
            <p:ph idx="1"/>
            <p:extLst>
              <p:ext uri="{D42A27DB-BD31-4B8C-83A1-F6EECF244321}">
                <p14:modId xmlns:p14="http://schemas.microsoft.com/office/powerpoint/2010/main" val="1740600397"/>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82917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and question mark">
            <a:extLst>
              <a:ext uri="{FF2B5EF4-FFF2-40B4-BE49-F238E27FC236}">
                <a16:creationId xmlns:a16="http://schemas.microsoft.com/office/drawing/2014/main" id="{082DDBCC-2998-5771-9170-F5E6B15AF97F}"/>
              </a:ext>
            </a:extLst>
          </p:cNvPr>
          <p:cNvPicPr>
            <a:picLocks noChangeAspect="1"/>
          </p:cNvPicPr>
          <p:nvPr/>
        </p:nvPicPr>
        <p:blipFill>
          <a:blip r:embed="rId3" cstate="print">
            <a:extLst>
              <a:ext uri="{28A0092B-C50C-407E-A947-70E740481C1C}">
                <a14:useLocalDpi xmlns:a14="http://schemas.microsoft.com/office/drawing/2010/main" val="0"/>
              </a:ext>
            </a:extLst>
          </a:blip>
          <a:srcRect l="12486" r="22878" b="9091"/>
          <a:stretch/>
        </p:blipFill>
        <p:spPr>
          <a:xfrm>
            <a:off x="3523488" y="10"/>
            <a:ext cx="8668512" cy="6857990"/>
          </a:xfrm>
          <a:prstGeom prst="rect">
            <a:avLst/>
          </a:prstGeom>
        </p:spPr>
      </p:pic>
      <p:sp>
        <p:nvSpPr>
          <p:cNvPr id="28" name="Rectangle 2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4AD831-339F-C4A6-AFC6-DDA345A82AD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Thank you!..</a:t>
            </a:r>
          </a:p>
        </p:txBody>
      </p:sp>
      <p:sp>
        <p:nvSpPr>
          <p:cNvPr id="3" name="Text Placeholder 2">
            <a:extLst>
              <a:ext uri="{FF2B5EF4-FFF2-40B4-BE49-F238E27FC236}">
                <a16:creationId xmlns:a16="http://schemas.microsoft.com/office/drawing/2014/main" id="{95FCA4EC-E874-36E1-7ED3-B5FCAC10060B}"/>
              </a:ext>
            </a:extLst>
          </p:cNvPr>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tx1"/>
              </a:solidFill>
            </a:endParaRP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210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Freeform: Shape 36">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8">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8161D4-A145-9A2B-547A-460CEAF8FC83}"/>
              </a:ext>
            </a:extLst>
          </p:cNvPr>
          <p:cNvSpPr>
            <a:spLocks noGrp="1"/>
          </p:cNvSpPr>
          <p:nvPr>
            <p:ph type="title"/>
          </p:nvPr>
        </p:nvSpPr>
        <p:spPr>
          <a:xfrm>
            <a:off x="621792" y="1161288"/>
            <a:ext cx="3602736" cy="4526280"/>
          </a:xfrm>
        </p:spPr>
        <p:txBody>
          <a:bodyPr>
            <a:normAutofit/>
          </a:bodyPr>
          <a:lstStyle/>
          <a:p>
            <a:r>
              <a:rPr lang="en-US" sz="4000"/>
              <a:t>AI systems are software systems</a:t>
            </a:r>
            <a:endParaRPr lang="en-IN" sz="4000"/>
          </a:p>
        </p:txBody>
      </p:sp>
      <p:sp>
        <p:nvSpPr>
          <p:cNvPr id="41" name="Rectangle 40">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1" name="Content Placeholder 10">
            <a:extLst>
              <a:ext uri="{FF2B5EF4-FFF2-40B4-BE49-F238E27FC236}">
                <a16:creationId xmlns:a16="http://schemas.microsoft.com/office/drawing/2014/main" id="{3AE1916F-1142-076B-1B4D-53132709F681}"/>
              </a:ext>
            </a:extLst>
          </p:cNvPr>
          <p:cNvGraphicFramePr>
            <a:graphicFrameLocks noGrp="1"/>
          </p:cNvGraphicFramePr>
          <p:nvPr>
            <p:ph idx="1"/>
            <p:extLst>
              <p:ext uri="{D42A27DB-BD31-4B8C-83A1-F6EECF244321}">
                <p14:modId xmlns:p14="http://schemas.microsoft.com/office/powerpoint/2010/main" val="73791402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9849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large number of information on a screen&#10;&#10;Description automatically generated with medium confidence">
            <a:extLst>
              <a:ext uri="{FF2B5EF4-FFF2-40B4-BE49-F238E27FC236}">
                <a16:creationId xmlns:a16="http://schemas.microsoft.com/office/drawing/2014/main" id="{D861D1A8-7C0B-07A4-7AD0-D4DA6A819088}"/>
              </a:ext>
            </a:extLst>
          </p:cNvPr>
          <p:cNvPicPr>
            <a:picLocks noChangeAspect="1"/>
          </p:cNvPicPr>
          <p:nvPr/>
        </p:nvPicPr>
        <p:blipFill>
          <a:blip r:embed="rId3"/>
          <a:srcRect t="22359" r="9089" b="5718"/>
          <a:stretch/>
        </p:blipFill>
        <p:spPr>
          <a:xfrm>
            <a:off x="3523488" y="10"/>
            <a:ext cx="8668512" cy="6857990"/>
          </a:xfrm>
          <a:prstGeom prst="rect">
            <a:avLst/>
          </a:prstGeom>
        </p:spPr>
      </p:pic>
      <p:sp>
        <p:nvSpPr>
          <p:cNvPr id="45" name="Rectangle 4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9F0DA1-4A6C-D53F-CDF7-A53A0184CEEB}"/>
              </a:ext>
            </a:extLst>
          </p:cNvPr>
          <p:cNvSpPr>
            <a:spLocks noGrp="1"/>
          </p:cNvSpPr>
          <p:nvPr>
            <p:ph type="title"/>
          </p:nvPr>
        </p:nvSpPr>
        <p:spPr>
          <a:xfrm>
            <a:off x="477980" y="1122363"/>
            <a:ext cx="5618019" cy="3204134"/>
          </a:xfrm>
        </p:spPr>
        <p:txBody>
          <a:bodyPr vert="horz" lIns="91440" tIns="45720" rIns="91440" bIns="45720" rtlCol="0" anchor="b">
            <a:normAutofit/>
          </a:bodyPr>
          <a:lstStyle/>
          <a:p>
            <a:r>
              <a:rPr lang="en-US" sz="4000" dirty="0"/>
              <a:t>Afterall… AI systems are software systems… then why another set of standards?</a:t>
            </a:r>
          </a:p>
        </p:txBody>
      </p:sp>
      <p:sp>
        <p:nvSpPr>
          <p:cNvPr id="3" name="Text Placeholder 2">
            <a:extLst>
              <a:ext uri="{FF2B5EF4-FFF2-40B4-BE49-F238E27FC236}">
                <a16:creationId xmlns:a16="http://schemas.microsoft.com/office/drawing/2014/main" id="{2E03AA86-A294-8529-4BC8-64054E912A79}"/>
              </a:ext>
            </a:extLst>
          </p:cNvPr>
          <p:cNvSpPr>
            <a:spLocks noGrp="1"/>
          </p:cNvSpPr>
          <p:nvPr>
            <p:ph type="body" idx="1"/>
          </p:nvPr>
        </p:nvSpPr>
        <p:spPr>
          <a:xfrm>
            <a:off x="477980" y="4872922"/>
            <a:ext cx="4293805" cy="1208141"/>
          </a:xfrm>
        </p:spPr>
        <p:txBody>
          <a:bodyPr vert="horz" lIns="91440" tIns="45720" rIns="91440" bIns="45720" rtlCol="0">
            <a:normAutofit/>
          </a:bodyPr>
          <a:lstStyle/>
          <a:p>
            <a:r>
              <a:rPr lang="en-US" b="1" dirty="0">
                <a:solidFill>
                  <a:srgbClr val="C00000"/>
                </a:solidFill>
              </a:rPr>
              <a:t>Let’s look at some of the risks, challenges, and key concerns in AI systems</a:t>
            </a:r>
          </a:p>
        </p:txBody>
      </p:sp>
      <p:sp>
        <p:nvSpPr>
          <p:cNvPr id="47" name="Rectangle 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 name="Rectangle 4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58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bot with many different symbols&#10;&#10;Description automatically generated with medium confidence">
            <a:extLst>
              <a:ext uri="{FF2B5EF4-FFF2-40B4-BE49-F238E27FC236}">
                <a16:creationId xmlns:a16="http://schemas.microsoft.com/office/drawing/2014/main" id="{4254F7D6-9C29-4975-DAC9-C72782E85CF6}"/>
              </a:ext>
            </a:extLst>
          </p:cNvPr>
          <p:cNvPicPr>
            <a:picLocks noChangeAspect="1"/>
          </p:cNvPicPr>
          <p:nvPr/>
        </p:nvPicPr>
        <p:blipFill>
          <a:blip r:embed="rId3">
            <a:extLst>
              <a:ext uri="{28A0092B-C50C-407E-A947-70E740481C1C}">
                <a14:useLocalDpi xmlns:a14="http://schemas.microsoft.com/office/drawing/2010/main" val="0"/>
              </a:ext>
            </a:extLst>
          </a:blip>
          <a:srcRect l="9091" t="8935" r="-1" b="19142"/>
          <a:stretch/>
        </p:blipFill>
        <p:spPr>
          <a:xfrm>
            <a:off x="20" y="10"/>
            <a:ext cx="8668492" cy="6857990"/>
          </a:xfrm>
          <a:prstGeom prst="rect">
            <a:avLst/>
          </a:prstGeom>
        </p:spPr>
      </p:pic>
      <p:sp>
        <p:nvSpPr>
          <p:cNvPr id="28" name="Rectangle 27">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67CA78-1C40-3CB9-2335-3DAF36A7C31B}"/>
              </a:ext>
            </a:extLst>
          </p:cNvPr>
          <p:cNvSpPr>
            <a:spLocks noGrp="1"/>
          </p:cNvSpPr>
          <p:nvPr>
            <p:ph type="title"/>
          </p:nvPr>
        </p:nvSpPr>
        <p:spPr>
          <a:xfrm>
            <a:off x="6308592" y="1122363"/>
            <a:ext cx="5563368" cy="3204134"/>
          </a:xfrm>
        </p:spPr>
        <p:txBody>
          <a:bodyPr vert="horz" lIns="91440" tIns="45720" rIns="91440" bIns="45720" rtlCol="0" anchor="b">
            <a:normAutofit/>
          </a:bodyPr>
          <a:lstStyle/>
          <a:p>
            <a:r>
              <a:rPr lang="en-US" sz="4800" dirty="0"/>
              <a:t>Can you name any AI specific concerns or challenges?</a:t>
            </a:r>
          </a:p>
        </p:txBody>
      </p:sp>
      <p:sp>
        <p:nvSpPr>
          <p:cNvPr id="3" name="Text Placeholder 2">
            <a:extLst>
              <a:ext uri="{FF2B5EF4-FFF2-40B4-BE49-F238E27FC236}">
                <a16:creationId xmlns:a16="http://schemas.microsoft.com/office/drawing/2014/main" id="{94B118C5-E1A2-56D9-C901-19D0F8354483}"/>
              </a:ext>
            </a:extLst>
          </p:cNvPr>
          <p:cNvSpPr>
            <a:spLocks noGrp="1"/>
          </p:cNvSpPr>
          <p:nvPr>
            <p:ph type="body" idx="1"/>
          </p:nvPr>
        </p:nvSpPr>
        <p:spPr>
          <a:xfrm>
            <a:off x="7848600" y="4872922"/>
            <a:ext cx="4023360" cy="1208141"/>
          </a:xfrm>
        </p:spPr>
        <p:txBody>
          <a:bodyPr vert="horz" lIns="91440" tIns="45720" rIns="91440" bIns="45720" rtlCol="0">
            <a:normAutofit/>
          </a:bodyPr>
          <a:lstStyle/>
          <a:p>
            <a:endParaRPr lang="en-US" sz="2000">
              <a:solidFill>
                <a:schemeClr val="tx1"/>
              </a:solidFill>
            </a:endParaRP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900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761C33-F15D-47B6-C344-61CB71116687}"/>
              </a:ext>
            </a:extLst>
          </p:cNvPr>
          <p:cNvSpPr>
            <a:spLocks noGrp="1"/>
          </p:cNvSpPr>
          <p:nvPr>
            <p:ph type="title"/>
          </p:nvPr>
        </p:nvSpPr>
        <p:spPr>
          <a:xfrm>
            <a:off x="841248" y="548640"/>
            <a:ext cx="3600860" cy="5431536"/>
          </a:xfrm>
        </p:spPr>
        <p:txBody>
          <a:bodyPr>
            <a:normAutofit/>
          </a:bodyPr>
          <a:lstStyle/>
          <a:p>
            <a:r>
              <a:rPr lang="en-US" sz="5400" dirty="0"/>
              <a:t>AI specific risks and challenges </a:t>
            </a:r>
            <a:endParaRPr lang="en-IN" sz="54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477BC0-690C-82A1-814C-7A7E3798FB4A}"/>
              </a:ext>
            </a:extLst>
          </p:cNvPr>
          <p:cNvSpPr>
            <a:spLocks noGrp="1"/>
          </p:cNvSpPr>
          <p:nvPr>
            <p:ph idx="1"/>
          </p:nvPr>
        </p:nvSpPr>
        <p:spPr>
          <a:xfrm>
            <a:off x="5126418" y="552091"/>
            <a:ext cx="6224335" cy="5431536"/>
          </a:xfrm>
        </p:spPr>
        <p:txBody>
          <a:bodyPr anchor="ctr">
            <a:normAutofit/>
          </a:bodyPr>
          <a:lstStyle/>
          <a:p>
            <a:r>
              <a:rPr lang="en-US" sz="2000" dirty="0"/>
              <a:t>The data used for building an AI system may not be a true or appropriate representation of the context or intended use of the AI system, and the ground truth may either not exist or not be available. </a:t>
            </a:r>
          </a:p>
          <a:p>
            <a:r>
              <a:rPr lang="en-US" sz="2000" dirty="0"/>
              <a:t>Datasets used to train AI systems may become detached from their original and intended context or may become stale or outdated relative to deployment context.</a:t>
            </a:r>
          </a:p>
          <a:p>
            <a:r>
              <a:rPr lang="en-US" sz="2000" dirty="0"/>
              <a:t>AI system scale and complexity (many systems contain billions or even trillions of decision points) housed within more traditional software applications.</a:t>
            </a:r>
          </a:p>
        </p:txBody>
      </p:sp>
    </p:spTree>
    <p:extLst>
      <p:ext uri="{BB962C8B-B14F-4D97-AF65-F5344CB8AC3E}">
        <p14:creationId xmlns:p14="http://schemas.microsoft.com/office/powerpoint/2010/main" val="2180706833"/>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1210</TotalTime>
  <Words>5362</Words>
  <Application>Microsoft Office PowerPoint</Application>
  <PresentationFormat>Widescreen</PresentationFormat>
  <Paragraphs>525</Paragraphs>
  <Slides>59</Slides>
  <Notes>30</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Aptos</vt:lpstr>
      <vt:lpstr>Aptos Display</vt:lpstr>
      <vt:lpstr>Arial</vt:lpstr>
      <vt:lpstr>Calibri</vt:lpstr>
      <vt:lpstr>Cambria Math</vt:lpstr>
      <vt:lpstr>Courier New</vt:lpstr>
      <vt:lpstr>MetaWebPro</vt:lpstr>
      <vt:lpstr>Symbol</vt:lpstr>
      <vt:lpstr>Times New Roman</vt:lpstr>
      <vt:lpstr>office theme</vt:lpstr>
      <vt:lpstr>Introduction to the concept of Artificial Intelligence systems –  A standard’s perspective</vt:lpstr>
      <vt:lpstr>AI System</vt:lpstr>
      <vt:lpstr>Where Does Intelligence Begin?</vt:lpstr>
      <vt:lpstr>Smart or Intelligent?</vt:lpstr>
      <vt:lpstr>Level of automations</vt:lpstr>
      <vt:lpstr>AI systems are software systems</vt:lpstr>
      <vt:lpstr>Afterall… AI systems are software systems… then why another set of standards?</vt:lpstr>
      <vt:lpstr>Can you name any AI specific concerns or challenges?</vt:lpstr>
      <vt:lpstr>AI specific risks and challenges </vt:lpstr>
      <vt:lpstr>AI specific risks and challenges </vt:lpstr>
      <vt:lpstr>AI specific risks and challenges </vt:lpstr>
      <vt:lpstr>AI specific risks and challenges </vt:lpstr>
      <vt:lpstr>Artificial Intelligence regulatory framework</vt:lpstr>
      <vt:lpstr>AI regulations in other countries</vt:lpstr>
      <vt:lpstr>AI regulations - Key concerns</vt:lpstr>
      <vt:lpstr>AI systems: Role of standards</vt:lpstr>
      <vt:lpstr>AI systems –  A standards perspective</vt:lpstr>
      <vt:lpstr>AI System core concepts</vt:lpstr>
      <vt:lpstr>IS/ISO/IEC 22989: Terms defined</vt:lpstr>
      <vt:lpstr>IS/ISO/IEC 22989:  Terms and definitions</vt:lpstr>
      <vt:lpstr>IS/ISO/IEC 22989:  Terms and definitions</vt:lpstr>
      <vt:lpstr>IS/ISO/IEC 22989: Key concepts defined</vt:lpstr>
      <vt:lpstr>Level of autonomy</vt:lpstr>
      <vt:lpstr>AI stakeholder roles and their sub-roles</vt:lpstr>
      <vt:lpstr>AI system functional view</vt:lpstr>
      <vt:lpstr>AI system life cycle model &amp; life cycle processes</vt:lpstr>
      <vt:lpstr>AI System Life Cycle Processes</vt:lpstr>
      <vt:lpstr>AI System Life Cycle Processes </vt:lpstr>
      <vt:lpstr>System life cycle processes ISO/IEC/IEEE 15288:</vt:lpstr>
      <vt:lpstr>AI life cycle from a data and ML perspective</vt:lpstr>
      <vt:lpstr>Differentiating factors of AI systems</vt:lpstr>
      <vt:lpstr>Differentiating factors of AI systems</vt:lpstr>
      <vt:lpstr>Differentiating factors of AI systems</vt:lpstr>
      <vt:lpstr>Benefits of ISO/IEC 5338: Building Trustworthy AI Systems</vt:lpstr>
      <vt:lpstr>ISO/IEC 5338: A Competitive Advantage</vt:lpstr>
      <vt:lpstr>Trustworthiness in AI</vt:lpstr>
      <vt:lpstr>What is Trustworthiness in AI?</vt:lpstr>
      <vt:lpstr>AI specific risks and challenges </vt:lpstr>
      <vt:lpstr>AI Ecosystem</vt:lpstr>
      <vt:lpstr>High-Level Concerns</vt:lpstr>
      <vt:lpstr>Vulnerabilities and Challenges</vt:lpstr>
      <vt:lpstr>Mitigation Measures</vt:lpstr>
      <vt:lpstr>AI standardization efforts in BIS</vt:lpstr>
      <vt:lpstr>LITD30 : Artificial Intelligence</vt:lpstr>
      <vt:lpstr>LITD 30 Standards published</vt:lpstr>
      <vt:lpstr>LITD 30 Standards published</vt:lpstr>
      <vt:lpstr>LITD 30 Standards Under development</vt:lpstr>
      <vt:lpstr>Contribution of BIS in the international standards development</vt:lpstr>
      <vt:lpstr>IS/ISO/IEC 24668:2022 Process management framework for Big data analytics</vt:lpstr>
      <vt:lpstr>IS/ISO/IEC 5339:2024 Artificial Intelligence — Guidelines for AI applications</vt:lpstr>
      <vt:lpstr>ISO/IEC WD 42106 Overview of differentiated benchmarking of AI system quality characteristics</vt:lpstr>
      <vt:lpstr>ISO/IEC WD 17847 Verification and validation Analysis of AI systems</vt:lpstr>
      <vt:lpstr>Other International Standards at the early stages, under the leadership of India</vt:lpstr>
      <vt:lpstr>Some useful Resources:</vt:lpstr>
      <vt:lpstr>Benefits of  AI Standards</vt:lpstr>
      <vt:lpstr>System developer Benefits </vt:lpstr>
      <vt:lpstr>Stakeholder Benefits</vt:lpstr>
      <vt:lpstr>The Future of AI: Standards Paving the Way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Manikandan Krishnankutty</dc:creator>
  <cp:lastModifiedBy>Manikandan Krishnankutty</cp:lastModifiedBy>
  <cp:revision>775</cp:revision>
  <dcterms:created xsi:type="dcterms:W3CDTF">2024-07-12T15:38:49Z</dcterms:created>
  <dcterms:modified xsi:type="dcterms:W3CDTF">2024-10-11T14:44:23Z</dcterms:modified>
</cp:coreProperties>
</file>