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 id="2147483698" r:id="rId4"/>
  </p:sldMasterIdLst>
  <p:notesMasterIdLst>
    <p:notesMasterId r:id="rId5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99" r:id="rId17"/>
    <p:sldId id="268" r:id="rId18"/>
    <p:sldId id="269" r:id="rId19"/>
    <p:sldId id="298" r:id="rId20"/>
    <p:sldId id="270" r:id="rId21"/>
    <p:sldId id="271" r:id="rId22"/>
    <p:sldId id="272" r:id="rId23"/>
    <p:sldId id="273" r:id="rId24"/>
    <p:sldId id="274" r:id="rId25"/>
    <p:sldId id="275" r:id="rId26"/>
    <p:sldId id="276" r:id="rId27"/>
    <p:sldId id="277" r:id="rId28"/>
    <p:sldId id="278" r:id="rId29"/>
    <p:sldId id="279" r:id="rId30"/>
    <p:sldId id="305" r:id="rId31"/>
    <p:sldId id="300" r:id="rId32"/>
    <p:sldId id="301" r:id="rId33"/>
    <p:sldId id="302" r:id="rId34"/>
    <p:sldId id="303" r:id="rId35"/>
    <p:sldId id="304"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Lst>
  <p:sldSz cx="9144000" cy="5143500" type="screen16x9"/>
  <p:notesSz cx="6858000" cy="9144000"/>
  <p:embeddedFontLst>
    <p:embeddedFont>
      <p:font typeface="Raleway" charset="0"/>
      <p:regular r:id="rId56"/>
      <p:bold r:id="rId57"/>
      <p:italic r:id="rId58"/>
      <p:boldItalic r:id="rId59"/>
    </p:embeddedFont>
    <p:embeddedFont>
      <p:font typeface="Calibri" pitchFamily="34" charset="0"/>
      <p:regular r:id="rId60"/>
      <p:bold r:id="rId61"/>
      <p:italic r:id="rId62"/>
      <p:boldItalic r:id="rId63"/>
    </p:embeddedFont>
    <p:embeddedFont>
      <p:font typeface="Open Sans" charset="0"/>
      <p:bold r:id="rId64"/>
      <p:boldItalic r:id="rId65"/>
    </p:embeddedFont>
    <p:embeddedFont>
      <p:font typeface="Cormorant Garamond" charset="0"/>
      <p:regular r:id="rId66"/>
      <p:bold r:id="rId67"/>
      <p:italic r:id="rId68"/>
      <p:boldItalic r:id="rId69"/>
    </p:embeddedFont>
    <p:embeddedFont>
      <p:font typeface="Open Sans Light" charset="0"/>
      <p:regular r:id="rId70"/>
      <p:bold r:id="rId71"/>
      <p:italic r:id="rId72"/>
      <p:boldItalic r:id="rId73"/>
    </p:embeddedFont>
    <p:embeddedFont>
      <p:font typeface="Montserrat" charset="0"/>
      <p:bold r:id="rId74"/>
      <p:boldItalic r:id="rId75"/>
    </p:embeddedFont>
    <p:embeddedFont>
      <p:font typeface="DM Sans" charset="0"/>
      <p:bold r:id="rId76"/>
      <p:boldItalic r:id="rId77"/>
    </p:embeddedFont>
    <p:embeddedFont>
      <p:font typeface="Open Sans SemiBold" charset="0"/>
      <p:regular r:id="rId78"/>
      <p:bold r:id="rId79"/>
      <p:italic r:id="rId80"/>
      <p:boldItalic r:id="rId81"/>
    </p:embeddedFont>
    <p:embeddedFont>
      <p:font typeface="Berkshire Swash" charset="0"/>
      <p:regular r:id="rId82"/>
    </p:embeddedFont>
    <p:embeddedFont>
      <p:font typeface="Inter" charset="0"/>
      <p:bold r:id="rId83"/>
      <p:boldItalic r:id="rId84"/>
    </p:embeddedFont>
    <p:embeddedFont>
      <p:font typeface="Alegreya" charset="0"/>
      <p:bold r:id="rId85"/>
      <p:boldItalic r:id="rId86"/>
    </p:embeddedFont>
    <p:embeddedFont>
      <p:font typeface="Red Hat Display" charset="0"/>
      <p:bold r:id="rId87"/>
      <p:boldItalic r:id="rId88"/>
    </p:embeddedFont>
    <p:embeddedFont>
      <p:font typeface="Poppins" charset="0"/>
      <p:regular r:id="rId89"/>
      <p:bold r:id="rId90"/>
      <p:italic r:id="rId91"/>
      <p:boldItalic r:id="rId92"/>
    </p:embeddedFont>
    <p:embeddedFont>
      <p:font typeface="Montserrat Medium" charset="0"/>
      <p:regular r:id="rId93"/>
      <p:bold r:id="rId94"/>
      <p:italic r:id="rId95"/>
      <p:boldItalic r:id="rId96"/>
    </p:embeddedFont>
    <p:embeddedFont>
      <p:font typeface="Montserrat Black" charset="0"/>
      <p:bold r:id="rId97"/>
      <p:boldItalic r:id="rId98"/>
    </p:embeddedFont>
    <p:embeddedFont>
      <p:font typeface="Public Sans" charset="0"/>
      <p:bold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4672B340-FAB0-4DC3-A764-5AA0864453C6}">
  <a:tblStyle styleId="{4672B340-FAB0-4DC3-A764-5AA0864453C6}"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0" y="-9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7" Type="http://schemas.openxmlformats.org/officeDocument/2006/relationships/slide" Target="slides/slide3.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font" Target="fonts/font32.fntdata"/><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6.fntdata"/><Relationship Id="rId82" Type="http://schemas.openxmlformats.org/officeDocument/2006/relationships/font" Target="fonts/font27.fntdata"/><Relationship Id="rId90" Type="http://schemas.openxmlformats.org/officeDocument/2006/relationships/font" Target="fonts/font35.fntdata"/><Relationship Id="rId95" Type="http://schemas.openxmlformats.org/officeDocument/2006/relationships/font" Target="fonts/font4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100" Type="http://schemas.openxmlformats.org/officeDocument/2006/relationships/font" Target="fonts/font4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font" Target="fonts/font42.fntdata"/><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58ae2433d_2_211: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2858ae2433d_2_211: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fbf1ddc50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2fbf1ddc508_5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fbf1ddc508_0_85: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2fbf1ddc508_0_85: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fcd1841b30_0_383: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g2fcd1841b30_0_383:notes"/>
          <p:cNvSpPr>
            <a:spLocks noGrp="1" noRot="1" noChangeAspect="1"/>
          </p:cNvSpPr>
          <p:nvPr>
            <p:ph type="sldImg" idx="2"/>
          </p:nvPr>
        </p:nvSpPr>
        <p:spPr>
          <a:xfrm>
            <a:off x="-2305050" y="2032000"/>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fbf1ddc50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g2fbf1ddc508_9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fbf1ddc50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g2fbf1ddc508_13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fcd1841b30_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2fcd1841b30_33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fcd1841b30_3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g2fcd1841b30_3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fcd1841b30_3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g2fcd1841b30_35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fcd1841b30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g2fcd1841b30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fcd1841b30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2fcd1841b30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fcd1841b30_29_0: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2fcd1841b30_29_0: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fcd1841b30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g2fcd1841b30_0_4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fbf1ddc508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g2fbf1ddc508_15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fbf1ddc508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2fbf1ddc508_17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fcd1841b30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g2fcd1841b30_0_2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fcd1841b30_2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g2fcd1841b30_2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58ae2433d_2_219: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g2858ae2433d_2_219: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fbf1ddc508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g2fbf1ddc508_19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fbf1ddc508_2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g2fbf1ddc508_2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fcd1841b3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6" name="Google Shape;846;g2fcd1841b30_0_2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fcd1841b3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2fcd1841b30_6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fcd1841b30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g2fcd1841b30_4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fcd1841b30_2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1" name="Google Shape;941;g2fcd1841b30_26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fcd1841b30_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3" name="Google Shape;953;g2fcd1841b30_24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fcd1841b30_0_43: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2fcd1841b30_0_43: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fcd1841b30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g2fcd1841b30_8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858ae2433d_2_234: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g2858ae2433d_2_234: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858ae243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858ae243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fcd1841b30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4" name="Google Shape;1054;g2fcd1841b30_10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2fcd1841b30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g2fcd1841b30_12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fcd1841b30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5" name="Google Shape;1115;g2fcd1841b30_14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fcd1841b30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9" name="Google Shape;1129;g2fcd1841b30_16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fcd1841b30_2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3" name="Google Shape;1153;g2fcd1841b30_20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fcd1841b30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0" name="Google Shape;1170;g2fcd1841b30_22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2fbf1ddc508_0_72: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g2fbf1ddc508_0_72: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858ae2433d_2_430: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6" name="Google Shape;1196;g2858ae2433d_2_430: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858ae2433d_2_251: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2858ae2433d_2_251: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858ae2433d_0_13: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2858ae2433d_0_13: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fcd1841b30_29_9: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2fcd1841b30_29_9: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fbf1ddc50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2fbf1ddc508_2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fbf1ddc508_0_3:notes"/>
          <p:cNvSpPr txBox="1">
            <a:spLocks noGrp="1"/>
          </p:cNvSpPr>
          <p:nvPr>
            <p:ph type="body" idx="1"/>
          </p:nvPr>
        </p:nvSpPr>
        <p:spPr>
          <a:xfrm>
            <a:off x="514350" y="7823200"/>
            <a:ext cx="4114800" cy="64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g2fbf1ddc508_0_3:notes"/>
          <p:cNvSpPr>
            <a:spLocks noGrp="1" noRot="1" noChangeAspect="1"/>
          </p:cNvSpPr>
          <p:nvPr>
            <p:ph type="sldImg" idx="2"/>
          </p:nvPr>
        </p:nvSpPr>
        <p:spPr>
          <a:xfrm>
            <a:off x="514350" y="2032000"/>
            <a:ext cx="41148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ogistics 1">
  <p:cSld name="Logistics 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a:spLocks noGrp="1"/>
          </p:cNvSpPr>
          <p:nvPr>
            <p:ph type="pic" idx="2"/>
          </p:nvPr>
        </p:nvSpPr>
        <p:spPr>
          <a:xfrm>
            <a:off x="0" y="0"/>
            <a:ext cx="3953770" cy="5143500"/>
          </a:xfrm>
          <a:prstGeom prst="rect">
            <a:avLst/>
          </a:prstGeom>
          <a:solidFill>
            <a:srgbClr val="F2F2F2"/>
          </a:solidFill>
          <a:ln>
            <a:noFill/>
          </a:ln>
        </p:spPr>
      </p:sp>
      <p:sp>
        <p:nvSpPr>
          <p:cNvPr id="57" name="Google Shape;57;p14"/>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58" name="Google Shape;58;p14"/>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title"/>
          </p:nvPr>
        </p:nvSpPr>
        <p:spPr>
          <a:xfrm>
            <a:off x="4401588" y="669521"/>
            <a:ext cx="3542261" cy="230524"/>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title" idx="3"/>
          </p:nvPr>
        </p:nvSpPr>
        <p:spPr>
          <a:xfrm>
            <a:off x="4401064" y="861945"/>
            <a:ext cx="3542785" cy="1468202"/>
          </a:xfrm>
          <a:prstGeom prst="rect">
            <a:avLst/>
          </a:prstGeom>
          <a:noFill/>
          <a:ln>
            <a:noFill/>
          </a:ln>
        </p:spPr>
        <p:txBody>
          <a:bodyPr spcFirstLastPara="1" wrap="square" lIns="91425" tIns="93600" rIns="91425" bIns="45700" anchor="t" anchorCtr="0">
            <a:normAutofit/>
          </a:bodyPr>
          <a:lstStyle>
            <a:lvl1pPr lvl="0" algn="l">
              <a:lnSpc>
                <a:spcPct val="90000"/>
              </a:lnSpc>
              <a:spcBef>
                <a:spcPts val="0"/>
              </a:spcBef>
              <a:spcAft>
                <a:spcPts val="0"/>
              </a:spcAft>
              <a:buClr>
                <a:srgbClr val="000000"/>
              </a:buClr>
              <a:buSzPts val="4800"/>
              <a:buFont typeface="Arial"/>
              <a:buNone/>
              <a:defRPr sz="4800" b="1"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Logistics 2">
  <p:cSld name="Logistics 2">
    <p:bg>
      <p:bgPr>
        <a:solidFill>
          <a:srgbClr val="FFFFFF"/>
        </a:solidFill>
        <a:effectLst/>
      </p:bgPr>
    </p:bg>
    <p:spTree>
      <p:nvGrpSpPr>
        <p:cNvPr id="1" name="Shape 62"/>
        <p:cNvGrpSpPr/>
        <p:nvPr/>
      </p:nvGrpSpPr>
      <p:grpSpPr>
        <a:xfrm>
          <a:off x="0" y="0"/>
          <a:ext cx="0" cy="0"/>
          <a:chOff x="0" y="0"/>
          <a:chExt cx="0" cy="0"/>
        </a:xfrm>
      </p:grpSpPr>
      <p:sp>
        <p:nvSpPr>
          <p:cNvPr id="63" name="Google Shape;63;p15"/>
          <p:cNvSpPr>
            <a:spLocks noGrp="1"/>
          </p:cNvSpPr>
          <p:nvPr>
            <p:ph type="pic" idx="2"/>
          </p:nvPr>
        </p:nvSpPr>
        <p:spPr>
          <a:xfrm>
            <a:off x="5790208" y="0"/>
            <a:ext cx="3362325" cy="5143500"/>
          </a:xfrm>
          <a:prstGeom prst="rect">
            <a:avLst/>
          </a:prstGeom>
          <a:solidFill>
            <a:srgbClr val="F2F2F2"/>
          </a:solidFill>
          <a:ln>
            <a:noFill/>
          </a:ln>
        </p:spPr>
      </p:sp>
      <p:sp>
        <p:nvSpPr>
          <p:cNvPr id="64" name="Google Shape;64;p15"/>
          <p:cNvSpPr txBox="1">
            <a:spLocks noGrp="1"/>
          </p:cNvSpPr>
          <p:nvPr>
            <p:ph type="title"/>
          </p:nvPr>
        </p:nvSpPr>
        <p:spPr>
          <a:xfrm>
            <a:off x="295275" y="333375"/>
            <a:ext cx="2524125"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5"/>
          <p:cNvSpPr txBox="1">
            <a:spLocks noGrp="1"/>
          </p:cNvSpPr>
          <p:nvPr>
            <p:ph type="body" idx="1"/>
          </p:nvPr>
        </p:nvSpPr>
        <p:spPr>
          <a:xfrm>
            <a:off x="293827" y="2642739"/>
            <a:ext cx="5262258" cy="192424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1200"/>
              </a:spcBef>
              <a:spcAft>
                <a:spcPts val="0"/>
              </a:spcAft>
              <a:buSzPts val="1000"/>
              <a:buNone/>
              <a:defRPr sz="1000" b="0" cap="none">
                <a:solidFill>
                  <a:srgbClr val="000000"/>
                </a:solidFill>
                <a:latin typeface="Arial"/>
                <a:ea typeface="Arial"/>
                <a:cs typeface="Arial"/>
                <a:sym typeface="Arial"/>
              </a:defRPr>
            </a:lvl1pPr>
            <a:lvl2pPr marL="914400" lvl="1" indent="-342900" algn="l">
              <a:lnSpc>
                <a:spcPct val="125000"/>
              </a:lnSpc>
              <a:spcBef>
                <a:spcPts val="300"/>
              </a:spcBef>
              <a:spcAft>
                <a:spcPts val="0"/>
              </a:spcAft>
              <a:buSzPts val="1800"/>
              <a:buChar char="-"/>
              <a:defRPr/>
            </a:lvl2pPr>
            <a:lvl3pPr marL="1371600" lvl="2" indent="-342900" algn="l">
              <a:lnSpc>
                <a:spcPct val="125000"/>
              </a:lnSpc>
              <a:spcBef>
                <a:spcPts val="300"/>
              </a:spcBef>
              <a:spcAft>
                <a:spcPts val="0"/>
              </a:spcAft>
              <a:buSzPts val="1800"/>
              <a:buChar char="-"/>
              <a:defRPr/>
            </a:lvl3pPr>
            <a:lvl4pPr marL="1828800" lvl="3" indent="-342900" algn="l">
              <a:lnSpc>
                <a:spcPct val="125000"/>
              </a:lnSpc>
              <a:spcBef>
                <a:spcPts val="300"/>
              </a:spcBef>
              <a:spcAft>
                <a:spcPts val="0"/>
              </a:spcAft>
              <a:buSzPts val="1800"/>
              <a:buChar char="-"/>
              <a:defRPr/>
            </a:lvl4pPr>
            <a:lvl5pPr marL="2286000" lvl="4" indent="-342900" algn="l">
              <a:lnSpc>
                <a:spcPct val="125000"/>
              </a:lnSpc>
              <a:spcBef>
                <a:spcPts val="300"/>
              </a:spcBef>
              <a:spcAft>
                <a:spcPts val="0"/>
              </a:spcAft>
              <a:buSzPts val="1800"/>
              <a:buChar char="-"/>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66" name="Google Shape;66;p15"/>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67" name="Google Shape;67;p15"/>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5"/>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5"/>
          <p:cNvSpPr txBox="1">
            <a:spLocks noGrp="1"/>
          </p:cNvSpPr>
          <p:nvPr>
            <p:ph type="title" idx="3"/>
          </p:nvPr>
        </p:nvSpPr>
        <p:spPr>
          <a:xfrm>
            <a:off x="7257058" y="3901182"/>
            <a:ext cx="1593113" cy="965777"/>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2400"/>
              <a:buFont typeface="Arial"/>
              <a:buNone/>
              <a:defRPr sz="2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Logistics 3">
  <p:cSld name="Logistics 3">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266700" y="349043"/>
            <a:ext cx="3635854" cy="4206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2000"/>
              <a:buFont typeface="Arial"/>
              <a:buNone/>
              <a:defRPr sz="2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6"/>
          <p:cNvSpPr txBox="1">
            <a:spLocks noGrp="1"/>
          </p:cNvSpPr>
          <p:nvPr>
            <p:ph type="body" idx="1"/>
          </p:nvPr>
        </p:nvSpPr>
        <p:spPr>
          <a:xfrm>
            <a:off x="507692" y="2664694"/>
            <a:ext cx="2480300" cy="1251118"/>
          </a:xfrm>
          <a:prstGeom prst="rect">
            <a:avLst/>
          </a:prstGeom>
          <a:noFill/>
          <a:ln>
            <a:noFill/>
          </a:ln>
        </p:spPr>
        <p:txBody>
          <a:bodyPr spcFirstLastPara="1" wrap="square" lIns="0" tIns="0" rIns="91425" bIns="45700" anchor="t" anchorCtr="0">
            <a:normAutofit/>
          </a:bodyPr>
          <a:lstStyle>
            <a:lvl1pPr marL="457200" lvl="0" indent="-228600" algn="l">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73" name="Google Shape;73;p16"/>
          <p:cNvSpPr txBox="1">
            <a:spLocks noGrp="1"/>
          </p:cNvSpPr>
          <p:nvPr>
            <p:ph type="body" idx="2"/>
          </p:nvPr>
        </p:nvSpPr>
        <p:spPr>
          <a:xfrm>
            <a:off x="3329330" y="2664694"/>
            <a:ext cx="2476500" cy="1251118"/>
          </a:xfrm>
          <a:prstGeom prst="rect">
            <a:avLst/>
          </a:prstGeom>
          <a:noFill/>
          <a:ln>
            <a:noFill/>
          </a:ln>
        </p:spPr>
        <p:txBody>
          <a:bodyPr spcFirstLastPara="1" wrap="square" lIns="0" tIns="0" rIns="91425" bIns="45700" anchor="t" anchorCtr="0">
            <a:normAutofit/>
          </a:bodyPr>
          <a:lstStyle>
            <a:lvl1pPr marL="457200" lvl="0" indent="-228600" algn="l">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74" name="Google Shape;74;p16"/>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75" name="Google Shape;75;p16"/>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body" idx="3"/>
          </p:nvPr>
        </p:nvSpPr>
        <p:spPr>
          <a:xfrm>
            <a:off x="6138872" y="2697489"/>
            <a:ext cx="2490120" cy="1109338"/>
          </a:xfrm>
          <a:prstGeom prst="rect">
            <a:avLst/>
          </a:prstGeom>
          <a:noFill/>
          <a:ln>
            <a:noFill/>
          </a:ln>
        </p:spPr>
        <p:txBody>
          <a:bodyPr spcFirstLastPara="1" wrap="square" lIns="0" tIns="0" rIns="91425" bIns="45700" anchor="t" anchorCtr="0">
            <a:normAutofit/>
          </a:bodyPr>
          <a:lstStyle>
            <a:lvl1pPr marL="457200" lvl="0" indent="-228600" algn="l">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200"/>
              <a:buNone/>
              <a:defRPr sz="12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78" name="Google Shape;78;p16"/>
          <p:cNvSpPr txBox="1">
            <a:spLocks noGrp="1"/>
          </p:cNvSpPr>
          <p:nvPr>
            <p:ph type="title" idx="4"/>
          </p:nvPr>
        </p:nvSpPr>
        <p:spPr>
          <a:xfrm>
            <a:off x="507692" y="2320813"/>
            <a:ext cx="2480300" cy="343881"/>
          </a:xfrm>
          <a:prstGeom prst="rect">
            <a:avLst/>
          </a:prstGeom>
          <a:noFill/>
          <a:ln>
            <a:noFill/>
          </a:ln>
        </p:spPr>
        <p:txBody>
          <a:bodyPr spcFirstLastPara="1" wrap="square" lIns="0" tIns="93600" rIns="91425" bIns="45700" anchor="ctr" anchorCtr="0">
            <a:norm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6"/>
          <p:cNvSpPr txBox="1">
            <a:spLocks noGrp="1"/>
          </p:cNvSpPr>
          <p:nvPr>
            <p:ph type="title" idx="5"/>
          </p:nvPr>
        </p:nvSpPr>
        <p:spPr>
          <a:xfrm>
            <a:off x="3329330" y="2320813"/>
            <a:ext cx="2476500" cy="343881"/>
          </a:xfrm>
          <a:prstGeom prst="rect">
            <a:avLst/>
          </a:prstGeom>
          <a:noFill/>
          <a:ln>
            <a:noFill/>
          </a:ln>
        </p:spPr>
        <p:txBody>
          <a:bodyPr spcFirstLastPara="1" wrap="square" lIns="0" tIns="0" rIns="91425" bIns="45700" anchor="ctr" anchorCtr="0">
            <a:norm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
          <p:cNvSpPr txBox="1">
            <a:spLocks noGrp="1"/>
          </p:cNvSpPr>
          <p:nvPr>
            <p:ph type="title" idx="6"/>
          </p:nvPr>
        </p:nvSpPr>
        <p:spPr>
          <a:xfrm>
            <a:off x="6138872" y="2320813"/>
            <a:ext cx="2497436" cy="343881"/>
          </a:xfrm>
          <a:prstGeom prst="rect">
            <a:avLst/>
          </a:prstGeom>
          <a:noFill/>
          <a:ln>
            <a:noFill/>
          </a:ln>
        </p:spPr>
        <p:txBody>
          <a:bodyPr spcFirstLastPara="1" wrap="square" lIns="0" tIns="93600" rIns="91425" bIns="45700" anchor="ctr" anchorCtr="0">
            <a:normAutofit/>
          </a:bodyPr>
          <a:lstStyle>
            <a:lvl1pPr lvl="0" algn="l">
              <a:lnSpc>
                <a:spcPct val="100000"/>
              </a:lnSpc>
              <a:spcBef>
                <a:spcPts val="0"/>
              </a:spcBef>
              <a:spcAft>
                <a:spcPts val="0"/>
              </a:spcAft>
              <a:buClr>
                <a:srgbClr val="000000"/>
              </a:buClr>
              <a:buSzPts val="2400"/>
              <a:buFont typeface="Arial"/>
              <a:buNone/>
              <a:defRPr sz="2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Logistics 4">
  <p:cSld name="Logistics 4">
    <p:bg>
      <p:bgPr>
        <a:solidFill>
          <a:srgbClr val="FFFFFF"/>
        </a:solidFill>
        <a:effectLst/>
      </p:bgPr>
    </p:bg>
    <p:spTree>
      <p:nvGrpSpPr>
        <p:cNvPr id="1" name="Shape 81"/>
        <p:cNvGrpSpPr/>
        <p:nvPr/>
      </p:nvGrpSpPr>
      <p:grpSpPr>
        <a:xfrm>
          <a:off x="0" y="0"/>
          <a:ext cx="0" cy="0"/>
          <a:chOff x="0" y="0"/>
          <a:chExt cx="0" cy="0"/>
        </a:xfrm>
      </p:grpSpPr>
      <p:sp>
        <p:nvSpPr>
          <p:cNvPr id="82" name="Google Shape;82;p17"/>
          <p:cNvSpPr>
            <a:spLocks noGrp="1"/>
          </p:cNvSpPr>
          <p:nvPr>
            <p:ph type="body" idx="1"/>
          </p:nvPr>
        </p:nvSpPr>
        <p:spPr>
          <a:xfrm>
            <a:off x="266700" y="2695575"/>
            <a:ext cx="2971800" cy="1190625"/>
          </a:xfrm>
          <a:prstGeom prst="roundRect">
            <a:avLst>
              <a:gd name="adj" fmla="val 1248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83" name="Google Shape;83;p17"/>
          <p:cNvSpPr>
            <a:spLocks noGrp="1"/>
          </p:cNvSpPr>
          <p:nvPr>
            <p:ph type="body" idx="2"/>
          </p:nvPr>
        </p:nvSpPr>
        <p:spPr>
          <a:xfrm>
            <a:off x="3415989" y="3324225"/>
            <a:ext cx="2971800" cy="1190625"/>
          </a:xfrm>
          <a:prstGeom prst="roundRect">
            <a:avLst>
              <a:gd name="adj" fmla="val 1072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cxnSp>
        <p:nvCxnSpPr>
          <p:cNvPr id="84" name="Google Shape;84;p17"/>
          <p:cNvCxnSpPr/>
          <p:nvPr/>
        </p:nvCxnSpPr>
        <p:spPr>
          <a:xfrm>
            <a:off x="3396691" y="1461106"/>
            <a:ext cx="2542908" cy="0"/>
          </a:xfrm>
          <a:prstGeom prst="straightConnector1">
            <a:avLst/>
          </a:prstGeom>
          <a:solidFill>
            <a:schemeClr val="accent1"/>
          </a:solidFill>
          <a:ln w="9525" cap="flat" cmpd="sng">
            <a:solidFill>
              <a:srgbClr val="D8D8D8"/>
            </a:solidFill>
            <a:prstDash val="solid"/>
            <a:round/>
            <a:headEnd type="none" w="sm" len="sm"/>
            <a:tailEnd type="none" w="sm" len="sm"/>
          </a:ln>
        </p:spPr>
      </p:cxnSp>
      <p:sp>
        <p:nvSpPr>
          <p:cNvPr id="85" name="Google Shape;85;p17"/>
          <p:cNvSpPr/>
          <p:nvPr/>
        </p:nvSpPr>
        <p:spPr>
          <a:xfrm>
            <a:off x="5997035" y="1203093"/>
            <a:ext cx="366712" cy="283368"/>
          </a:xfrm>
          <a:custGeom>
            <a:avLst/>
            <a:gdLst/>
            <a:ahLst/>
            <a:cxnLst/>
            <a:rect l="l" t="t" r="r" b="b"/>
            <a:pathLst>
              <a:path w="366713" h="283369" extrusionOk="0">
                <a:moveTo>
                  <a:pt x="316706" y="283369"/>
                </a:moveTo>
                <a:cubicBezTo>
                  <a:pt x="330597" y="283369"/>
                  <a:pt x="342404" y="278507"/>
                  <a:pt x="352128" y="268784"/>
                </a:cubicBezTo>
                <a:cubicBezTo>
                  <a:pt x="361851" y="259060"/>
                  <a:pt x="366713" y="247253"/>
                  <a:pt x="366713" y="233363"/>
                </a:cubicBezTo>
                <a:cubicBezTo>
                  <a:pt x="366713" y="226140"/>
                  <a:pt x="365324" y="219264"/>
                  <a:pt x="362545" y="212735"/>
                </a:cubicBezTo>
                <a:cubicBezTo>
                  <a:pt x="359767" y="206207"/>
                  <a:pt x="355600" y="200580"/>
                  <a:pt x="350044" y="195858"/>
                </a:cubicBezTo>
                <a:lnTo>
                  <a:pt x="350044" y="116681"/>
                </a:lnTo>
                <a:lnTo>
                  <a:pt x="316706" y="116681"/>
                </a:lnTo>
                <a:lnTo>
                  <a:pt x="316706" y="16669"/>
                </a:lnTo>
                <a:lnTo>
                  <a:pt x="183356" y="16669"/>
                </a:lnTo>
                <a:lnTo>
                  <a:pt x="105013" y="201276"/>
                </a:lnTo>
                <a:cubicBezTo>
                  <a:pt x="103346" y="205165"/>
                  <a:pt x="102097" y="209054"/>
                  <a:pt x="101263" y="212944"/>
                </a:cubicBezTo>
                <a:cubicBezTo>
                  <a:pt x="100429" y="216833"/>
                  <a:pt x="100013" y="220861"/>
                  <a:pt x="100013" y="225028"/>
                </a:cubicBezTo>
                <a:cubicBezTo>
                  <a:pt x="100013" y="241142"/>
                  <a:pt x="105708" y="254893"/>
                  <a:pt x="117097" y="266284"/>
                </a:cubicBezTo>
                <a:cubicBezTo>
                  <a:pt x="128488" y="277674"/>
                  <a:pt x="142240" y="283369"/>
                  <a:pt x="158353" y="283369"/>
                </a:cubicBezTo>
                <a:cubicBezTo>
                  <a:pt x="169743" y="283369"/>
                  <a:pt x="180231" y="280383"/>
                  <a:pt x="189815" y="274410"/>
                </a:cubicBezTo>
                <a:cubicBezTo>
                  <a:pt x="199400" y="268436"/>
                  <a:pt x="206553" y="260311"/>
                  <a:pt x="211276" y="250031"/>
                </a:cubicBezTo>
                <a:lnTo>
                  <a:pt x="269617" y="250031"/>
                </a:lnTo>
                <a:cubicBezTo>
                  <a:pt x="273228" y="260033"/>
                  <a:pt x="279341" y="268089"/>
                  <a:pt x="287952" y="274201"/>
                </a:cubicBezTo>
                <a:cubicBezTo>
                  <a:pt x="296565" y="280313"/>
                  <a:pt x="306150" y="283369"/>
                  <a:pt x="316706" y="283369"/>
                </a:cubicBezTo>
                <a:close/>
                <a:moveTo>
                  <a:pt x="83344" y="266700"/>
                </a:moveTo>
                <a:lnTo>
                  <a:pt x="83344" y="0"/>
                </a:lnTo>
                <a:lnTo>
                  <a:pt x="50006" y="0"/>
                </a:lnTo>
                <a:lnTo>
                  <a:pt x="50006" y="233363"/>
                </a:lnTo>
                <a:lnTo>
                  <a:pt x="0" y="233363"/>
                </a:lnTo>
                <a:lnTo>
                  <a:pt x="0" y="266700"/>
                </a:lnTo>
                <a:lnTo>
                  <a:pt x="83344" y="266700"/>
                </a:lnTo>
                <a:close/>
                <a:moveTo>
                  <a:pt x="316706" y="250031"/>
                </a:moveTo>
                <a:cubicBezTo>
                  <a:pt x="311984" y="250031"/>
                  <a:pt x="308024" y="248434"/>
                  <a:pt x="304830" y="245239"/>
                </a:cubicBezTo>
                <a:cubicBezTo>
                  <a:pt x="301635" y="242045"/>
                  <a:pt x="300038" y="238085"/>
                  <a:pt x="300038" y="233363"/>
                </a:cubicBezTo>
                <a:cubicBezTo>
                  <a:pt x="300038" y="228640"/>
                  <a:pt x="301635" y="224680"/>
                  <a:pt x="304830" y="221486"/>
                </a:cubicBezTo>
                <a:cubicBezTo>
                  <a:pt x="308024" y="218291"/>
                  <a:pt x="311984" y="216694"/>
                  <a:pt x="316706" y="216694"/>
                </a:cubicBezTo>
                <a:cubicBezTo>
                  <a:pt x="321429" y="216694"/>
                  <a:pt x="325388" y="218291"/>
                  <a:pt x="328583" y="221486"/>
                </a:cubicBezTo>
                <a:cubicBezTo>
                  <a:pt x="331778" y="224680"/>
                  <a:pt x="333375" y="228640"/>
                  <a:pt x="333375" y="233363"/>
                </a:cubicBezTo>
                <a:cubicBezTo>
                  <a:pt x="333375" y="238085"/>
                  <a:pt x="331778" y="242045"/>
                  <a:pt x="328583" y="245239"/>
                </a:cubicBezTo>
                <a:cubicBezTo>
                  <a:pt x="325388" y="248434"/>
                  <a:pt x="321429" y="250031"/>
                  <a:pt x="316706" y="250031"/>
                </a:cubicBezTo>
                <a:close/>
                <a:moveTo>
                  <a:pt x="158353" y="250031"/>
                </a:moveTo>
                <a:cubicBezTo>
                  <a:pt x="151407" y="250031"/>
                  <a:pt x="145504" y="247600"/>
                  <a:pt x="140642" y="242739"/>
                </a:cubicBezTo>
                <a:cubicBezTo>
                  <a:pt x="135781" y="237877"/>
                  <a:pt x="133350" y="231974"/>
                  <a:pt x="133350" y="225028"/>
                </a:cubicBezTo>
                <a:cubicBezTo>
                  <a:pt x="133350" y="218083"/>
                  <a:pt x="135781" y="212179"/>
                  <a:pt x="140642" y="207317"/>
                </a:cubicBezTo>
                <a:cubicBezTo>
                  <a:pt x="145504" y="202456"/>
                  <a:pt x="151407" y="200025"/>
                  <a:pt x="158353" y="200025"/>
                </a:cubicBezTo>
                <a:cubicBezTo>
                  <a:pt x="165299" y="200025"/>
                  <a:pt x="171202" y="202456"/>
                  <a:pt x="176064" y="207317"/>
                </a:cubicBezTo>
                <a:cubicBezTo>
                  <a:pt x="180925" y="212179"/>
                  <a:pt x="183356" y="218083"/>
                  <a:pt x="183356" y="225028"/>
                </a:cubicBezTo>
                <a:cubicBezTo>
                  <a:pt x="183356" y="231974"/>
                  <a:pt x="180925" y="237877"/>
                  <a:pt x="176064" y="242739"/>
                </a:cubicBezTo>
                <a:cubicBezTo>
                  <a:pt x="171202" y="247600"/>
                  <a:pt x="165299" y="250031"/>
                  <a:pt x="158353" y="250031"/>
                </a:cubicBezTo>
                <a:close/>
                <a:moveTo>
                  <a:pt x="269617" y="216694"/>
                </a:moveTo>
                <a:lnTo>
                  <a:pt x="216277" y="216694"/>
                </a:lnTo>
                <a:cubicBezTo>
                  <a:pt x="215721" y="213638"/>
                  <a:pt x="215096" y="210790"/>
                  <a:pt x="214402" y="208151"/>
                </a:cubicBezTo>
                <a:cubicBezTo>
                  <a:pt x="213708" y="205511"/>
                  <a:pt x="212666" y="202803"/>
                  <a:pt x="211276" y="200025"/>
                </a:cubicBezTo>
                <a:lnTo>
                  <a:pt x="248781" y="200025"/>
                </a:lnTo>
                <a:lnTo>
                  <a:pt x="297537" y="150019"/>
                </a:lnTo>
                <a:lnTo>
                  <a:pt x="316706" y="150019"/>
                </a:lnTo>
                <a:lnTo>
                  <a:pt x="316706" y="183356"/>
                </a:lnTo>
                <a:cubicBezTo>
                  <a:pt x="306150" y="183356"/>
                  <a:pt x="296565" y="186412"/>
                  <a:pt x="287952" y="192524"/>
                </a:cubicBezTo>
                <a:cubicBezTo>
                  <a:pt x="279341" y="198636"/>
                  <a:pt x="273228" y="206693"/>
                  <a:pt x="269617" y="216694"/>
                </a:cubicBezTo>
                <a:close/>
                <a:moveTo>
                  <a:pt x="234612" y="166688"/>
                </a:moveTo>
                <a:lnTo>
                  <a:pt x="155853" y="166688"/>
                </a:lnTo>
                <a:lnTo>
                  <a:pt x="205443" y="50006"/>
                </a:lnTo>
                <a:lnTo>
                  <a:pt x="283369" y="50006"/>
                </a:lnTo>
                <a:lnTo>
                  <a:pt x="283369" y="116681"/>
                </a:lnTo>
                <a:lnTo>
                  <a:pt x="234612" y="166688"/>
                </a:lnTo>
                <a:close/>
                <a:moveTo>
                  <a:pt x="248781" y="200025"/>
                </a:moveTo>
                <a:lnTo>
                  <a:pt x="256490" y="192108"/>
                </a:lnTo>
                <a:cubicBezTo>
                  <a:pt x="261630" y="186829"/>
                  <a:pt x="267186" y="181065"/>
                  <a:pt x="273159" y="174813"/>
                </a:cubicBezTo>
                <a:cubicBezTo>
                  <a:pt x="279132" y="168563"/>
                  <a:pt x="284688" y="162868"/>
                  <a:pt x="289828" y="157728"/>
                </a:cubicBezTo>
                <a:lnTo>
                  <a:pt x="297537" y="150019"/>
                </a:lnTo>
                <a:lnTo>
                  <a:pt x="248781" y="200025"/>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6" name="Google Shape;86;p17"/>
          <p:cNvSpPr/>
          <p:nvPr/>
        </p:nvSpPr>
        <p:spPr>
          <a:xfrm>
            <a:off x="2855118" y="4276725"/>
            <a:ext cx="366712" cy="266700"/>
          </a:xfrm>
          <a:custGeom>
            <a:avLst/>
            <a:gdLst/>
            <a:ahLst/>
            <a:cxnLst/>
            <a:rect l="l" t="t" r="r" b="b"/>
            <a:pathLst>
              <a:path w="366713" h="266700" extrusionOk="0">
                <a:moveTo>
                  <a:pt x="83344" y="266700"/>
                </a:moveTo>
                <a:cubicBezTo>
                  <a:pt x="69453" y="266700"/>
                  <a:pt x="57646" y="261838"/>
                  <a:pt x="47923" y="252115"/>
                </a:cubicBezTo>
                <a:cubicBezTo>
                  <a:pt x="38199" y="242391"/>
                  <a:pt x="33338" y="230584"/>
                  <a:pt x="33338" y="216694"/>
                </a:cubicBezTo>
                <a:lnTo>
                  <a:pt x="0" y="216694"/>
                </a:lnTo>
                <a:lnTo>
                  <a:pt x="0" y="33338"/>
                </a:lnTo>
                <a:cubicBezTo>
                  <a:pt x="0" y="24170"/>
                  <a:pt x="3264" y="16321"/>
                  <a:pt x="9793" y="9793"/>
                </a:cubicBezTo>
                <a:cubicBezTo>
                  <a:pt x="16321" y="3264"/>
                  <a:pt x="24170" y="0"/>
                  <a:pt x="33338" y="0"/>
                </a:cubicBezTo>
                <a:lnTo>
                  <a:pt x="266700" y="0"/>
                </a:lnTo>
                <a:lnTo>
                  <a:pt x="266700" y="66675"/>
                </a:lnTo>
                <a:lnTo>
                  <a:pt x="316706" y="66675"/>
                </a:lnTo>
                <a:lnTo>
                  <a:pt x="366713" y="133350"/>
                </a:lnTo>
                <a:lnTo>
                  <a:pt x="366713" y="216694"/>
                </a:lnTo>
                <a:lnTo>
                  <a:pt x="333375" y="216694"/>
                </a:lnTo>
                <a:cubicBezTo>
                  <a:pt x="333375" y="230584"/>
                  <a:pt x="328513" y="242391"/>
                  <a:pt x="318790" y="252115"/>
                </a:cubicBezTo>
                <a:cubicBezTo>
                  <a:pt x="309066" y="261838"/>
                  <a:pt x="297259" y="266700"/>
                  <a:pt x="283369" y="266700"/>
                </a:cubicBezTo>
                <a:cubicBezTo>
                  <a:pt x="269478" y="266700"/>
                  <a:pt x="257671" y="261838"/>
                  <a:pt x="247947" y="252115"/>
                </a:cubicBezTo>
                <a:cubicBezTo>
                  <a:pt x="238224" y="242391"/>
                  <a:pt x="233363" y="230584"/>
                  <a:pt x="233363" y="216694"/>
                </a:cubicBezTo>
                <a:lnTo>
                  <a:pt x="133350" y="216694"/>
                </a:lnTo>
                <a:cubicBezTo>
                  <a:pt x="133350" y="230584"/>
                  <a:pt x="128488" y="242391"/>
                  <a:pt x="118765" y="252115"/>
                </a:cubicBezTo>
                <a:cubicBezTo>
                  <a:pt x="109041" y="261838"/>
                  <a:pt x="97234" y="266700"/>
                  <a:pt x="83344" y="266700"/>
                </a:cubicBezTo>
                <a:close/>
                <a:moveTo>
                  <a:pt x="83344" y="233363"/>
                </a:moveTo>
                <a:cubicBezTo>
                  <a:pt x="88066" y="233363"/>
                  <a:pt x="92026" y="231765"/>
                  <a:pt x="95220" y="228570"/>
                </a:cubicBezTo>
                <a:cubicBezTo>
                  <a:pt x="98415" y="225376"/>
                  <a:pt x="100013" y="221416"/>
                  <a:pt x="100013" y="216694"/>
                </a:cubicBezTo>
                <a:cubicBezTo>
                  <a:pt x="100013" y="211971"/>
                  <a:pt x="98415" y="208012"/>
                  <a:pt x="95220" y="204817"/>
                </a:cubicBezTo>
                <a:cubicBezTo>
                  <a:pt x="92026" y="201622"/>
                  <a:pt x="88066" y="200025"/>
                  <a:pt x="83344" y="200025"/>
                </a:cubicBezTo>
                <a:cubicBezTo>
                  <a:pt x="78621" y="200025"/>
                  <a:pt x="74662" y="201622"/>
                  <a:pt x="71467" y="204817"/>
                </a:cubicBezTo>
                <a:cubicBezTo>
                  <a:pt x="68272" y="208012"/>
                  <a:pt x="66675" y="211971"/>
                  <a:pt x="66675" y="216694"/>
                </a:cubicBezTo>
                <a:cubicBezTo>
                  <a:pt x="66675" y="221416"/>
                  <a:pt x="68272" y="225376"/>
                  <a:pt x="71467" y="228570"/>
                </a:cubicBezTo>
                <a:cubicBezTo>
                  <a:pt x="74662" y="231765"/>
                  <a:pt x="78621" y="233363"/>
                  <a:pt x="83344" y="233363"/>
                </a:cubicBezTo>
                <a:close/>
                <a:moveTo>
                  <a:pt x="33338" y="183356"/>
                </a:moveTo>
                <a:lnTo>
                  <a:pt x="46673" y="183356"/>
                </a:lnTo>
                <a:cubicBezTo>
                  <a:pt x="51395" y="178356"/>
                  <a:pt x="56813" y="174328"/>
                  <a:pt x="62925" y="171272"/>
                </a:cubicBezTo>
                <a:cubicBezTo>
                  <a:pt x="69036" y="168215"/>
                  <a:pt x="75843" y="166688"/>
                  <a:pt x="83344" y="166688"/>
                </a:cubicBezTo>
                <a:cubicBezTo>
                  <a:pt x="90845" y="166688"/>
                  <a:pt x="97651" y="168215"/>
                  <a:pt x="103763" y="171272"/>
                </a:cubicBezTo>
                <a:cubicBezTo>
                  <a:pt x="109875" y="174328"/>
                  <a:pt x="115293" y="178356"/>
                  <a:pt x="120015" y="183356"/>
                </a:cubicBezTo>
                <a:lnTo>
                  <a:pt x="233363" y="183356"/>
                </a:lnTo>
                <a:lnTo>
                  <a:pt x="233363" y="33338"/>
                </a:lnTo>
                <a:lnTo>
                  <a:pt x="33338" y="33338"/>
                </a:lnTo>
                <a:lnTo>
                  <a:pt x="33338" y="183356"/>
                </a:lnTo>
                <a:close/>
                <a:moveTo>
                  <a:pt x="283369" y="233363"/>
                </a:moveTo>
                <a:cubicBezTo>
                  <a:pt x="288091" y="233363"/>
                  <a:pt x="292051" y="231765"/>
                  <a:pt x="295245" y="228570"/>
                </a:cubicBezTo>
                <a:cubicBezTo>
                  <a:pt x="298440" y="225376"/>
                  <a:pt x="300038" y="221416"/>
                  <a:pt x="300038" y="216694"/>
                </a:cubicBezTo>
                <a:cubicBezTo>
                  <a:pt x="300038" y="211971"/>
                  <a:pt x="298440" y="208012"/>
                  <a:pt x="295245" y="204817"/>
                </a:cubicBezTo>
                <a:cubicBezTo>
                  <a:pt x="292051" y="201622"/>
                  <a:pt x="288091" y="200025"/>
                  <a:pt x="283369" y="200025"/>
                </a:cubicBezTo>
                <a:cubicBezTo>
                  <a:pt x="278646" y="200025"/>
                  <a:pt x="274687" y="201622"/>
                  <a:pt x="271492" y="204817"/>
                </a:cubicBezTo>
                <a:cubicBezTo>
                  <a:pt x="268297" y="208012"/>
                  <a:pt x="266700" y="211971"/>
                  <a:pt x="266700" y="216694"/>
                </a:cubicBezTo>
                <a:cubicBezTo>
                  <a:pt x="266700" y="221416"/>
                  <a:pt x="268297" y="225376"/>
                  <a:pt x="271492" y="228570"/>
                </a:cubicBezTo>
                <a:cubicBezTo>
                  <a:pt x="274687" y="231765"/>
                  <a:pt x="278646" y="233363"/>
                  <a:pt x="283369" y="233363"/>
                </a:cubicBezTo>
                <a:close/>
                <a:moveTo>
                  <a:pt x="266700" y="150019"/>
                </a:moveTo>
                <a:lnTo>
                  <a:pt x="337542" y="150019"/>
                </a:lnTo>
                <a:lnTo>
                  <a:pt x="300038" y="100013"/>
                </a:lnTo>
                <a:lnTo>
                  <a:pt x="266700" y="100013"/>
                </a:lnTo>
                <a:lnTo>
                  <a:pt x="266700" y="150019"/>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87" name="Google Shape;87;p17"/>
          <p:cNvCxnSpPr/>
          <p:nvPr/>
        </p:nvCxnSpPr>
        <p:spPr>
          <a:xfrm>
            <a:off x="295227" y="4514850"/>
            <a:ext cx="2542908" cy="0"/>
          </a:xfrm>
          <a:prstGeom prst="straightConnector1">
            <a:avLst/>
          </a:prstGeom>
          <a:solidFill>
            <a:schemeClr val="accent1"/>
          </a:solidFill>
          <a:ln w="9525" cap="flat" cmpd="sng">
            <a:solidFill>
              <a:srgbClr val="D8D8D8"/>
            </a:solidFill>
            <a:prstDash val="solid"/>
            <a:round/>
            <a:headEnd type="none" w="sm" len="sm"/>
            <a:tailEnd type="none" w="sm" len="sm"/>
          </a:ln>
        </p:spPr>
      </p:cxnSp>
      <p:sp>
        <p:nvSpPr>
          <p:cNvPr id="88" name="Google Shape;88;p17"/>
          <p:cNvSpPr txBox="1">
            <a:spLocks noGrp="1"/>
          </p:cNvSpPr>
          <p:nvPr>
            <p:ph type="title"/>
          </p:nvPr>
        </p:nvSpPr>
        <p:spPr>
          <a:xfrm>
            <a:off x="266700" y="349043"/>
            <a:ext cx="2772508" cy="419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
          <p:cNvSpPr>
            <a:spLocks noGrp="1"/>
          </p:cNvSpPr>
          <p:nvPr>
            <p:ph type="body" idx="3"/>
          </p:nvPr>
        </p:nvSpPr>
        <p:spPr>
          <a:xfrm>
            <a:off x="285864" y="1143000"/>
            <a:ext cx="2971800" cy="1190625"/>
          </a:xfrm>
          <a:prstGeom prst="roundRect">
            <a:avLst>
              <a:gd name="adj" fmla="val 7786"/>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90" name="Google Shape;90;p17"/>
          <p:cNvSpPr>
            <a:spLocks noGrp="1"/>
          </p:cNvSpPr>
          <p:nvPr>
            <p:ph type="body" idx="4"/>
          </p:nvPr>
        </p:nvSpPr>
        <p:spPr>
          <a:xfrm>
            <a:off x="3427666" y="1743075"/>
            <a:ext cx="2971800" cy="1190625"/>
          </a:xfrm>
          <a:prstGeom prst="roundRect">
            <a:avLst>
              <a:gd name="adj" fmla="val 1072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91" name="Google Shape;91;p17"/>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7"/>
          <p:cNvSpPr>
            <a:spLocks noGrp="1"/>
          </p:cNvSpPr>
          <p:nvPr>
            <p:ph type="pic" idx="5"/>
          </p:nvPr>
        </p:nvSpPr>
        <p:spPr>
          <a:xfrm>
            <a:off x="6565268" y="-9525"/>
            <a:ext cx="2578731" cy="5150843"/>
          </a:xfrm>
          <a:prstGeom prst="rect">
            <a:avLst/>
          </a:prstGeom>
          <a:solidFill>
            <a:srgbClr val="F2F2F2"/>
          </a:solidFill>
          <a:ln>
            <a:noFill/>
          </a:ln>
        </p:spPr>
      </p:sp>
      <p:sp>
        <p:nvSpPr>
          <p:cNvPr id="94" name="Google Shape;94;p17"/>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ogistics 5">
  <p:cSld name="Logistics 5">
    <p:bg>
      <p:bgPr>
        <a:solidFill>
          <a:srgbClr val="FFFFFF"/>
        </a:solidFill>
        <a:effectLst/>
      </p:bgPr>
    </p:bg>
    <p:spTree>
      <p:nvGrpSpPr>
        <p:cNvPr id="1" name="Shape 95"/>
        <p:cNvGrpSpPr/>
        <p:nvPr/>
      </p:nvGrpSpPr>
      <p:grpSpPr>
        <a:xfrm>
          <a:off x="0" y="0"/>
          <a:ext cx="0" cy="0"/>
          <a:chOff x="0" y="0"/>
          <a:chExt cx="0" cy="0"/>
        </a:xfrm>
      </p:grpSpPr>
      <p:sp>
        <p:nvSpPr>
          <p:cNvPr id="96" name="Google Shape;96;p18"/>
          <p:cNvSpPr>
            <a:spLocks noGrp="1"/>
          </p:cNvSpPr>
          <p:nvPr>
            <p:ph type="pic" idx="2"/>
          </p:nvPr>
        </p:nvSpPr>
        <p:spPr>
          <a:xfrm>
            <a:off x="0" y="-942"/>
            <a:ext cx="4550178" cy="5150843"/>
          </a:xfrm>
          <a:prstGeom prst="rect">
            <a:avLst/>
          </a:prstGeom>
          <a:solidFill>
            <a:srgbClr val="F2F2F2"/>
          </a:solidFill>
          <a:ln>
            <a:noFill/>
          </a:ln>
        </p:spPr>
      </p:sp>
      <p:sp>
        <p:nvSpPr>
          <p:cNvPr id="97" name="Google Shape;97;p18"/>
          <p:cNvSpPr txBox="1">
            <a:spLocks noGrp="1"/>
          </p:cNvSpPr>
          <p:nvPr>
            <p:ph type="title"/>
          </p:nvPr>
        </p:nvSpPr>
        <p:spPr>
          <a:xfrm>
            <a:off x="266700" y="349043"/>
            <a:ext cx="3265817" cy="419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2000"/>
              <a:buFont typeface="Arial"/>
              <a:buNone/>
              <a:defRPr sz="20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4349029" y="994076"/>
            <a:ext cx="2038026" cy="1384001"/>
          </a:xfrm>
          <a:prstGeom prst="rect">
            <a:avLst/>
          </a:prstGeom>
          <a:noFill/>
          <a:ln>
            <a:noFill/>
          </a:ln>
        </p:spPr>
        <p:txBody>
          <a:bodyPr spcFirstLastPara="1" wrap="square" lIns="91425" tIns="93600" rIns="91425" bIns="45700" anchor="t" anchorCtr="0">
            <a:normAutofit/>
          </a:bodyPr>
          <a:lstStyle>
            <a:lvl1pPr marL="457200" lvl="0" indent="-285750" algn="l">
              <a:lnSpc>
                <a:spcPct val="125000"/>
              </a:lnSpc>
              <a:spcBef>
                <a:spcPts val="1200"/>
              </a:spcBef>
              <a:spcAft>
                <a:spcPts val="0"/>
              </a:spcAft>
              <a:buClr>
                <a:schemeClr val="dk1"/>
              </a:buClr>
              <a:buSzPts val="900"/>
              <a:buFont typeface="Arial"/>
              <a:buChar char="•"/>
              <a:defRPr sz="900" cap="none">
                <a:solidFill>
                  <a:srgbClr val="000000"/>
                </a:solidFill>
                <a:latin typeface="Arial"/>
                <a:ea typeface="Arial"/>
                <a:cs typeface="Arial"/>
                <a:sym typeface="Arial"/>
              </a:defRPr>
            </a:lvl1pPr>
            <a:lvl2pPr marL="914400" lvl="1" indent="-279400" algn="l">
              <a:lnSpc>
                <a:spcPct val="125000"/>
              </a:lnSpc>
              <a:spcBef>
                <a:spcPts val="300"/>
              </a:spcBef>
              <a:spcAft>
                <a:spcPts val="0"/>
              </a:spcAft>
              <a:buClr>
                <a:schemeClr val="dk1"/>
              </a:buClr>
              <a:buSzPts val="800"/>
              <a:buFont typeface="Arial"/>
              <a:buChar char="•"/>
              <a:defRPr sz="800" cap="none">
                <a:solidFill>
                  <a:srgbClr val="000000"/>
                </a:solidFill>
                <a:latin typeface="Arial"/>
                <a:ea typeface="Arial"/>
                <a:cs typeface="Arial"/>
                <a:sym typeface="Arial"/>
              </a:defRPr>
            </a:lvl2pPr>
            <a:lvl3pPr marL="1371600" lvl="2" indent="-273050" algn="l">
              <a:lnSpc>
                <a:spcPct val="125000"/>
              </a:lnSpc>
              <a:spcBef>
                <a:spcPts val="300"/>
              </a:spcBef>
              <a:spcAft>
                <a:spcPts val="0"/>
              </a:spcAft>
              <a:buClr>
                <a:schemeClr val="dk1"/>
              </a:buClr>
              <a:buSzPts val="700"/>
              <a:buFont typeface="Arial"/>
              <a:buChar char="•"/>
              <a:defRPr sz="700" cap="none">
                <a:solidFill>
                  <a:srgbClr val="000000"/>
                </a:solidFill>
                <a:latin typeface="Arial"/>
                <a:ea typeface="Arial"/>
                <a:cs typeface="Arial"/>
                <a:sym typeface="Arial"/>
              </a:defRPr>
            </a:lvl3pPr>
            <a:lvl4pPr marL="1828800" lvl="3" indent="-266700" algn="l">
              <a:lnSpc>
                <a:spcPct val="125000"/>
              </a:lnSpc>
              <a:spcBef>
                <a:spcPts val="300"/>
              </a:spcBef>
              <a:spcAft>
                <a:spcPts val="0"/>
              </a:spcAft>
              <a:buClr>
                <a:schemeClr val="dk1"/>
              </a:buClr>
              <a:buSzPts val="600"/>
              <a:buFont typeface="Arial"/>
              <a:buChar char="•"/>
              <a:defRPr sz="600" cap="none">
                <a:solidFill>
                  <a:srgbClr val="000000"/>
                </a:solidFill>
                <a:latin typeface="Arial"/>
                <a:ea typeface="Arial"/>
                <a:cs typeface="Arial"/>
                <a:sym typeface="Arial"/>
              </a:defRPr>
            </a:lvl4pPr>
            <a:lvl5pPr marL="2286000" lvl="4" indent="-266700" algn="l">
              <a:lnSpc>
                <a:spcPct val="125000"/>
              </a:lnSpc>
              <a:spcBef>
                <a:spcPts val="300"/>
              </a:spcBef>
              <a:spcAft>
                <a:spcPts val="0"/>
              </a:spcAft>
              <a:buClr>
                <a:schemeClr val="dk1"/>
              </a:buClr>
              <a:buSzPts val="600"/>
              <a:buFont typeface="Arial"/>
              <a:buChar char="•"/>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99" name="Google Shape;99;p18"/>
          <p:cNvSpPr txBox="1">
            <a:spLocks noGrp="1"/>
          </p:cNvSpPr>
          <p:nvPr>
            <p:ph type="body" idx="3"/>
          </p:nvPr>
        </p:nvSpPr>
        <p:spPr>
          <a:xfrm>
            <a:off x="6799554" y="961263"/>
            <a:ext cx="2006288" cy="1416815"/>
          </a:xfrm>
          <a:prstGeom prst="rect">
            <a:avLst/>
          </a:prstGeom>
          <a:noFill/>
          <a:ln>
            <a:noFill/>
          </a:ln>
        </p:spPr>
        <p:txBody>
          <a:bodyPr spcFirstLastPara="1" wrap="square" lIns="91425" tIns="93600" rIns="91425" bIns="45700" anchor="t" anchorCtr="0">
            <a:normAutofit/>
          </a:bodyPr>
          <a:lstStyle>
            <a:lvl1pPr marL="457200" lvl="0" indent="-292100" algn="l">
              <a:lnSpc>
                <a:spcPct val="125000"/>
              </a:lnSpc>
              <a:spcBef>
                <a:spcPts val="1200"/>
              </a:spcBef>
              <a:spcAft>
                <a:spcPts val="0"/>
              </a:spcAft>
              <a:buClr>
                <a:schemeClr val="dk1"/>
              </a:buClr>
              <a:buSzPts val="1000"/>
              <a:buFont typeface="Arial"/>
              <a:buChar char="•"/>
              <a:defRPr sz="1000" cap="none">
                <a:solidFill>
                  <a:srgbClr val="000000"/>
                </a:solidFill>
                <a:latin typeface="Arial"/>
                <a:ea typeface="Arial"/>
                <a:cs typeface="Arial"/>
                <a:sym typeface="Arial"/>
              </a:defRPr>
            </a:lvl1pPr>
            <a:lvl2pPr marL="914400" lvl="1" indent="-285750" algn="l">
              <a:lnSpc>
                <a:spcPct val="125000"/>
              </a:lnSpc>
              <a:spcBef>
                <a:spcPts val="300"/>
              </a:spcBef>
              <a:spcAft>
                <a:spcPts val="0"/>
              </a:spcAft>
              <a:buClr>
                <a:schemeClr val="dk1"/>
              </a:buClr>
              <a:buSzPts val="900"/>
              <a:buFont typeface="Arial"/>
              <a:buChar char="•"/>
              <a:defRPr sz="900" cap="none">
                <a:solidFill>
                  <a:srgbClr val="000000"/>
                </a:solidFill>
                <a:latin typeface="Arial"/>
                <a:ea typeface="Arial"/>
                <a:cs typeface="Arial"/>
                <a:sym typeface="Arial"/>
              </a:defRPr>
            </a:lvl2pPr>
            <a:lvl3pPr marL="1371600" lvl="2" indent="-279400" algn="l">
              <a:lnSpc>
                <a:spcPct val="125000"/>
              </a:lnSpc>
              <a:spcBef>
                <a:spcPts val="300"/>
              </a:spcBef>
              <a:spcAft>
                <a:spcPts val="0"/>
              </a:spcAft>
              <a:buClr>
                <a:schemeClr val="dk1"/>
              </a:buClr>
              <a:buSzPts val="800"/>
              <a:buFont typeface="Arial"/>
              <a:buChar char="•"/>
              <a:defRPr sz="800" cap="none">
                <a:solidFill>
                  <a:srgbClr val="000000"/>
                </a:solidFill>
                <a:latin typeface="Arial"/>
                <a:ea typeface="Arial"/>
                <a:cs typeface="Arial"/>
                <a:sym typeface="Arial"/>
              </a:defRPr>
            </a:lvl3pPr>
            <a:lvl4pPr marL="1828800" lvl="3" indent="-273050" algn="l">
              <a:lnSpc>
                <a:spcPct val="125000"/>
              </a:lnSpc>
              <a:spcBef>
                <a:spcPts val="300"/>
              </a:spcBef>
              <a:spcAft>
                <a:spcPts val="0"/>
              </a:spcAft>
              <a:buClr>
                <a:schemeClr val="dk1"/>
              </a:buClr>
              <a:buSzPts val="700"/>
              <a:buFont typeface="Arial"/>
              <a:buChar char="•"/>
              <a:defRPr sz="700" cap="none">
                <a:solidFill>
                  <a:srgbClr val="000000"/>
                </a:solidFill>
                <a:latin typeface="Arial"/>
                <a:ea typeface="Arial"/>
                <a:cs typeface="Arial"/>
                <a:sym typeface="Arial"/>
              </a:defRPr>
            </a:lvl4pPr>
            <a:lvl5pPr marL="2286000" lvl="4" indent="-266700" algn="l">
              <a:lnSpc>
                <a:spcPct val="125000"/>
              </a:lnSpc>
              <a:spcBef>
                <a:spcPts val="300"/>
              </a:spcBef>
              <a:spcAft>
                <a:spcPts val="0"/>
              </a:spcAft>
              <a:buClr>
                <a:schemeClr val="dk1"/>
              </a:buClr>
              <a:buSzPts val="600"/>
              <a:buFont typeface="Arial"/>
              <a:buChar char="•"/>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00" name="Google Shape;100;p18"/>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01" name="Google Shape;101;p18"/>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8"/>
          <p:cNvSpPr txBox="1">
            <a:spLocks noGrp="1"/>
          </p:cNvSpPr>
          <p:nvPr>
            <p:ph type="body" idx="4"/>
          </p:nvPr>
        </p:nvSpPr>
        <p:spPr>
          <a:xfrm>
            <a:off x="3775719" y="3146698"/>
            <a:ext cx="2066010" cy="1373609"/>
          </a:xfrm>
          <a:prstGeom prst="rect">
            <a:avLst/>
          </a:prstGeom>
          <a:noFill/>
          <a:ln>
            <a:noFill/>
          </a:ln>
        </p:spPr>
        <p:txBody>
          <a:bodyPr spcFirstLastPara="1" wrap="square" lIns="91425" tIns="93600" rIns="91425" bIns="45700" anchor="t" anchorCtr="0">
            <a:normAutofit/>
          </a:bodyPr>
          <a:lstStyle>
            <a:lvl1pPr marL="457200" lvl="0" indent="-285750" algn="l">
              <a:lnSpc>
                <a:spcPct val="125000"/>
              </a:lnSpc>
              <a:spcBef>
                <a:spcPts val="1200"/>
              </a:spcBef>
              <a:spcAft>
                <a:spcPts val="0"/>
              </a:spcAft>
              <a:buClr>
                <a:schemeClr val="dk1"/>
              </a:buClr>
              <a:buSzPts val="900"/>
              <a:buFont typeface="Arial"/>
              <a:buChar char="•"/>
              <a:defRPr sz="900" cap="none">
                <a:solidFill>
                  <a:srgbClr val="000000"/>
                </a:solidFill>
                <a:latin typeface="Arial"/>
                <a:ea typeface="Arial"/>
                <a:cs typeface="Arial"/>
                <a:sym typeface="Arial"/>
              </a:defRPr>
            </a:lvl1pPr>
            <a:lvl2pPr marL="914400" lvl="1" indent="-279400" algn="l">
              <a:lnSpc>
                <a:spcPct val="125000"/>
              </a:lnSpc>
              <a:spcBef>
                <a:spcPts val="300"/>
              </a:spcBef>
              <a:spcAft>
                <a:spcPts val="0"/>
              </a:spcAft>
              <a:buClr>
                <a:schemeClr val="dk1"/>
              </a:buClr>
              <a:buSzPts val="800"/>
              <a:buFont typeface="Arial"/>
              <a:buChar char="•"/>
              <a:defRPr sz="800" cap="none">
                <a:solidFill>
                  <a:srgbClr val="000000"/>
                </a:solidFill>
                <a:latin typeface="Arial"/>
                <a:ea typeface="Arial"/>
                <a:cs typeface="Arial"/>
                <a:sym typeface="Arial"/>
              </a:defRPr>
            </a:lvl2pPr>
            <a:lvl3pPr marL="1371600" lvl="2" indent="-273050" algn="l">
              <a:lnSpc>
                <a:spcPct val="125000"/>
              </a:lnSpc>
              <a:spcBef>
                <a:spcPts val="300"/>
              </a:spcBef>
              <a:spcAft>
                <a:spcPts val="0"/>
              </a:spcAft>
              <a:buClr>
                <a:schemeClr val="dk1"/>
              </a:buClr>
              <a:buSzPts val="700"/>
              <a:buFont typeface="Arial"/>
              <a:buChar char="•"/>
              <a:defRPr sz="700" cap="none">
                <a:solidFill>
                  <a:srgbClr val="000000"/>
                </a:solidFill>
                <a:latin typeface="Arial"/>
                <a:ea typeface="Arial"/>
                <a:cs typeface="Arial"/>
                <a:sym typeface="Arial"/>
              </a:defRPr>
            </a:lvl3pPr>
            <a:lvl4pPr marL="1828800" lvl="3" indent="-266700" algn="l">
              <a:lnSpc>
                <a:spcPct val="125000"/>
              </a:lnSpc>
              <a:spcBef>
                <a:spcPts val="300"/>
              </a:spcBef>
              <a:spcAft>
                <a:spcPts val="0"/>
              </a:spcAft>
              <a:buClr>
                <a:schemeClr val="dk1"/>
              </a:buClr>
              <a:buSzPts val="600"/>
              <a:buFont typeface="Arial"/>
              <a:buChar char="•"/>
              <a:defRPr sz="600" cap="none">
                <a:solidFill>
                  <a:srgbClr val="000000"/>
                </a:solidFill>
                <a:latin typeface="Arial"/>
                <a:ea typeface="Arial"/>
                <a:cs typeface="Arial"/>
                <a:sym typeface="Arial"/>
              </a:defRPr>
            </a:lvl4pPr>
            <a:lvl5pPr marL="2286000" lvl="4" indent="-266700" algn="l">
              <a:lnSpc>
                <a:spcPct val="125000"/>
              </a:lnSpc>
              <a:spcBef>
                <a:spcPts val="300"/>
              </a:spcBef>
              <a:spcAft>
                <a:spcPts val="0"/>
              </a:spcAft>
              <a:buClr>
                <a:schemeClr val="dk1"/>
              </a:buClr>
              <a:buSzPts val="600"/>
              <a:buFont typeface="Arial"/>
              <a:buChar char="•"/>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04" name="Google Shape;104;p18"/>
          <p:cNvSpPr txBox="1">
            <a:spLocks noGrp="1"/>
          </p:cNvSpPr>
          <p:nvPr>
            <p:ph type="body" idx="5"/>
          </p:nvPr>
        </p:nvSpPr>
        <p:spPr>
          <a:xfrm>
            <a:off x="6229769" y="3144888"/>
            <a:ext cx="2066925" cy="1348492"/>
          </a:xfrm>
          <a:prstGeom prst="rect">
            <a:avLst/>
          </a:prstGeom>
          <a:noFill/>
          <a:ln>
            <a:noFill/>
          </a:ln>
        </p:spPr>
        <p:txBody>
          <a:bodyPr spcFirstLastPara="1" wrap="square" lIns="91425" tIns="47625" rIns="91425" bIns="45700" anchor="t" anchorCtr="0">
            <a:normAutofit/>
          </a:bodyPr>
          <a:lstStyle>
            <a:lvl1pPr marL="457200" lvl="0" indent="-355600" algn="l">
              <a:lnSpc>
                <a:spcPct val="125000"/>
              </a:lnSpc>
              <a:spcBef>
                <a:spcPts val="1200"/>
              </a:spcBef>
              <a:spcAft>
                <a:spcPts val="0"/>
              </a:spcAft>
              <a:buClr>
                <a:schemeClr val="dk1"/>
              </a:buClr>
              <a:buSzPts val="2000"/>
              <a:buFont typeface="Arial"/>
              <a:buChar char="•"/>
              <a:defRPr sz="2000" cap="none">
                <a:solidFill>
                  <a:srgbClr val="000000"/>
                </a:solidFill>
                <a:latin typeface="Arial"/>
                <a:ea typeface="Arial"/>
                <a:cs typeface="Arial"/>
                <a:sym typeface="Arial"/>
              </a:defRPr>
            </a:lvl1pPr>
            <a:lvl2pPr marL="914400" lvl="1" indent="-355600" algn="l">
              <a:lnSpc>
                <a:spcPct val="125000"/>
              </a:lnSpc>
              <a:spcBef>
                <a:spcPts val="300"/>
              </a:spcBef>
              <a:spcAft>
                <a:spcPts val="0"/>
              </a:spcAft>
              <a:buClr>
                <a:schemeClr val="dk1"/>
              </a:buClr>
              <a:buSzPts val="2000"/>
              <a:buFont typeface="Arial"/>
              <a:buChar char="•"/>
              <a:defRPr sz="2000" cap="none">
                <a:solidFill>
                  <a:srgbClr val="000000"/>
                </a:solidFill>
                <a:latin typeface="Arial"/>
                <a:ea typeface="Arial"/>
                <a:cs typeface="Arial"/>
                <a:sym typeface="Arial"/>
              </a:defRPr>
            </a:lvl2pPr>
            <a:lvl3pPr marL="1371600" lvl="2" indent="-355600" algn="l">
              <a:lnSpc>
                <a:spcPct val="125000"/>
              </a:lnSpc>
              <a:spcBef>
                <a:spcPts val="300"/>
              </a:spcBef>
              <a:spcAft>
                <a:spcPts val="0"/>
              </a:spcAft>
              <a:buClr>
                <a:schemeClr val="dk1"/>
              </a:buClr>
              <a:buSzPts val="2000"/>
              <a:buFont typeface="Arial"/>
              <a:buChar char="•"/>
              <a:defRPr sz="2000" cap="none">
                <a:solidFill>
                  <a:srgbClr val="000000"/>
                </a:solidFill>
                <a:latin typeface="Arial"/>
                <a:ea typeface="Arial"/>
                <a:cs typeface="Arial"/>
                <a:sym typeface="Arial"/>
              </a:defRPr>
            </a:lvl3pPr>
            <a:lvl4pPr marL="1828800" lvl="3" indent="-355600" algn="l">
              <a:lnSpc>
                <a:spcPct val="125000"/>
              </a:lnSpc>
              <a:spcBef>
                <a:spcPts val="300"/>
              </a:spcBef>
              <a:spcAft>
                <a:spcPts val="0"/>
              </a:spcAft>
              <a:buClr>
                <a:schemeClr val="dk1"/>
              </a:buClr>
              <a:buSzPts val="2000"/>
              <a:buFont typeface="Arial"/>
              <a:buChar char="•"/>
              <a:defRPr sz="2000" cap="none">
                <a:solidFill>
                  <a:srgbClr val="000000"/>
                </a:solidFill>
                <a:latin typeface="Arial"/>
                <a:ea typeface="Arial"/>
                <a:cs typeface="Arial"/>
                <a:sym typeface="Arial"/>
              </a:defRPr>
            </a:lvl4pPr>
            <a:lvl5pPr marL="2286000" lvl="4" indent="-355600" algn="l">
              <a:lnSpc>
                <a:spcPct val="125000"/>
              </a:lnSpc>
              <a:spcBef>
                <a:spcPts val="300"/>
              </a:spcBef>
              <a:spcAft>
                <a:spcPts val="0"/>
              </a:spcAft>
              <a:buClr>
                <a:schemeClr val="dk1"/>
              </a:buClr>
              <a:buSzPts val="2000"/>
              <a:buFont typeface="Arial"/>
              <a:buChar char="•"/>
              <a:defRPr sz="20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05" name="Google Shape;105;p18"/>
          <p:cNvSpPr txBox="1">
            <a:spLocks noGrp="1"/>
          </p:cNvSpPr>
          <p:nvPr>
            <p:ph type="title" idx="6"/>
          </p:nvPr>
        </p:nvSpPr>
        <p:spPr>
          <a:xfrm>
            <a:off x="4349029" y="628650"/>
            <a:ext cx="2175414" cy="331670"/>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2400"/>
              <a:buFont typeface="Arial"/>
              <a:buNone/>
              <a:defRPr sz="2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8"/>
          <p:cNvSpPr txBox="1">
            <a:spLocks noGrp="1"/>
          </p:cNvSpPr>
          <p:nvPr>
            <p:ph type="title" idx="7"/>
          </p:nvPr>
        </p:nvSpPr>
        <p:spPr>
          <a:xfrm>
            <a:off x="3768737" y="2752725"/>
            <a:ext cx="2066010" cy="381000"/>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3600"/>
              <a:buFont typeface="Arial"/>
              <a:buNone/>
              <a:defRPr sz="36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8"/>
          <p:cNvSpPr txBox="1">
            <a:spLocks noGrp="1"/>
          </p:cNvSpPr>
          <p:nvPr>
            <p:ph type="title" idx="8"/>
          </p:nvPr>
        </p:nvSpPr>
        <p:spPr>
          <a:xfrm>
            <a:off x="6771636" y="586206"/>
            <a:ext cx="2062124" cy="375056"/>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2400"/>
              <a:buFont typeface="Arial"/>
              <a:buNone/>
              <a:defRPr sz="2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8"/>
          <p:cNvSpPr txBox="1">
            <a:spLocks noGrp="1"/>
          </p:cNvSpPr>
          <p:nvPr>
            <p:ph type="title" idx="9"/>
          </p:nvPr>
        </p:nvSpPr>
        <p:spPr>
          <a:xfrm>
            <a:off x="6237017" y="2752725"/>
            <a:ext cx="2066925" cy="381000"/>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3600"/>
              <a:buFont typeface="Arial"/>
              <a:buNone/>
              <a:defRPr sz="36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8"/>
          <p:cNvSpPr txBox="1">
            <a:spLocks noGrp="1"/>
          </p:cNvSpPr>
          <p:nvPr>
            <p:ph type="title" idx="13"/>
          </p:nvPr>
        </p:nvSpPr>
        <p:spPr>
          <a:xfrm>
            <a:off x="266700" y="4034170"/>
            <a:ext cx="3265817" cy="660863"/>
          </a:xfrm>
          <a:prstGeom prst="rect">
            <a:avLst/>
          </a:prstGeom>
          <a:noFill/>
          <a:ln>
            <a:noFill/>
          </a:ln>
        </p:spPr>
        <p:txBody>
          <a:bodyPr spcFirstLastPara="1" wrap="square" lIns="91425" tIns="93600" rIns="91425" bIns="45700" anchor="b" anchorCtr="0">
            <a:normAutofit/>
          </a:bodyPr>
          <a:lstStyle>
            <a:lvl1pPr lvl="0" algn="l">
              <a:lnSpc>
                <a:spcPct val="125000"/>
              </a:lnSpc>
              <a:spcBef>
                <a:spcPts val="0"/>
              </a:spcBef>
              <a:spcAft>
                <a:spcPts val="0"/>
              </a:spcAft>
              <a:buClr>
                <a:schemeClr val="lt1"/>
              </a:buClr>
              <a:buSzPts val="1400"/>
              <a:buFont typeface="Arial"/>
              <a:buNone/>
              <a:defRPr sz="14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8"/>
          <p:cNvSpPr>
            <a:spLocks noGrp="1"/>
          </p:cNvSpPr>
          <p:nvPr>
            <p:ph type="pic" idx="14"/>
          </p:nvPr>
        </p:nvSpPr>
        <p:spPr>
          <a:xfrm>
            <a:off x="1150896" y="1171575"/>
            <a:ext cx="1420749" cy="2803026"/>
          </a:xfrm>
          <a:prstGeom prst="rect">
            <a:avLst/>
          </a:prstGeom>
          <a:solidFill>
            <a:srgbClr val="E4F5F5"/>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Logistics 6">
  <p:cSld name="Logistics 6">
    <p:bg>
      <p:bgPr>
        <a:solidFill>
          <a:srgbClr val="FFFFFF"/>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295275" y="333375"/>
            <a:ext cx="2524125"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9"/>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14" name="Google Shape;114;p19"/>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9"/>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9"/>
          <p:cNvSpPr txBox="1">
            <a:spLocks noGrp="1"/>
          </p:cNvSpPr>
          <p:nvPr>
            <p:ph type="title" idx="2"/>
          </p:nvPr>
        </p:nvSpPr>
        <p:spPr>
          <a:xfrm>
            <a:off x="5572125" y="337966"/>
            <a:ext cx="3333750" cy="431854"/>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1400"/>
              <a:buFont typeface="Arial"/>
              <a:buNone/>
              <a:defRPr sz="14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a:off x="6281270" y="1594961"/>
            <a:ext cx="2471537" cy="2762107"/>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18" name="Google Shape;118;p19"/>
          <p:cNvSpPr>
            <a:spLocks noGrp="1"/>
          </p:cNvSpPr>
          <p:nvPr>
            <p:ph type="pic" idx="3"/>
          </p:nvPr>
        </p:nvSpPr>
        <p:spPr>
          <a:xfrm>
            <a:off x="363245" y="1354302"/>
            <a:ext cx="5197202" cy="3131801"/>
          </a:xfrm>
          <a:prstGeom prst="rect">
            <a:avLst/>
          </a:prstGeom>
          <a:solidFill>
            <a:srgbClr val="E3E3EC"/>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Logistics 7">
  <p:cSld name="Logistics 7">
    <p:bg>
      <p:bgPr>
        <a:solidFill>
          <a:srgbClr val="FFFFFF"/>
        </a:soli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00218" y="333375"/>
            <a:ext cx="2524125"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0"/>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22" name="Google Shape;122;p20"/>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0"/>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0"/>
          <p:cNvSpPr txBox="1">
            <a:spLocks noGrp="1"/>
          </p:cNvSpPr>
          <p:nvPr>
            <p:ph type="title" idx="2"/>
          </p:nvPr>
        </p:nvSpPr>
        <p:spPr>
          <a:xfrm>
            <a:off x="5572125" y="333375"/>
            <a:ext cx="3333750"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1400"/>
              <a:buFont typeface="Arial"/>
              <a:buNone/>
              <a:defRPr sz="14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a:spLocks noGrp="1"/>
          </p:cNvSpPr>
          <p:nvPr>
            <p:ph type="pic" idx="3"/>
          </p:nvPr>
        </p:nvSpPr>
        <p:spPr>
          <a:xfrm>
            <a:off x="353644" y="1197911"/>
            <a:ext cx="2000250" cy="2905125"/>
          </a:xfrm>
          <a:prstGeom prst="rect">
            <a:avLst/>
          </a:prstGeom>
          <a:solidFill>
            <a:srgbClr val="E3E3EC"/>
          </a:solidFill>
          <a:ln>
            <a:noFill/>
          </a:ln>
        </p:spPr>
      </p:sp>
      <p:sp>
        <p:nvSpPr>
          <p:cNvPr id="126" name="Google Shape;126;p20"/>
          <p:cNvSpPr/>
          <p:nvPr/>
        </p:nvSpPr>
        <p:spPr>
          <a:xfrm rot="10800000">
            <a:off x="2600325" y="1181100"/>
            <a:ext cx="6189802" cy="669283"/>
          </a:xfrm>
          <a:prstGeom prst="roundRect">
            <a:avLst>
              <a:gd name="adj" fmla="val 15018"/>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txBox="1"/>
          <p:nvPr/>
        </p:nvSpPr>
        <p:spPr>
          <a:xfrm>
            <a:off x="2629764" y="1210539"/>
            <a:ext cx="6130924" cy="6104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0"/>
          <p:cNvSpPr/>
          <p:nvPr/>
        </p:nvSpPr>
        <p:spPr>
          <a:xfrm rot="10800000">
            <a:off x="2600325" y="1933575"/>
            <a:ext cx="6189802" cy="669283"/>
          </a:xfrm>
          <a:prstGeom prst="roundRect">
            <a:avLst>
              <a:gd name="adj" fmla="val 15018"/>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0"/>
          <p:cNvSpPr txBox="1"/>
          <p:nvPr/>
        </p:nvSpPr>
        <p:spPr>
          <a:xfrm>
            <a:off x="2629764" y="1963014"/>
            <a:ext cx="6130924" cy="6104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0"/>
          <p:cNvSpPr/>
          <p:nvPr/>
        </p:nvSpPr>
        <p:spPr>
          <a:xfrm rot="10800000">
            <a:off x="2600325" y="2695575"/>
            <a:ext cx="6189802" cy="669283"/>
          </a:xfrm>
          <a:prstGeom prst="roundRect">
            <a:avLst>
              <a:gd name="adj" fmla="val 15018"/>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txBox="1"/>
          <p:nvPr/>
        </p:nvSpPr>
        <p:spPr>
          <a:xfrm>
            <a:off x="2629764" y="2725014"/>
            <a:ext cx="6130924" cy="6104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2" name="Google Shape;132;p20"/>
          <p:cNvSpPr/>
          <p:nvPr/>
        </p:nvSpPr>
        <p:spPr>
          <a:xfrm rot="10800000">
            <a:off x="2600325" y="3448050"/>
            <a:ext cx="6189802" cy="669283"/>
          </a:xfrm>
          <a:prstGeom prst="roundRect">
            <a:avLst>
              <a:gd name="adj" fmla="val 15018"/>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txBox="1"/>
          <p:nvPr/>
        </p:nvSpPr>
        <p:spPr>
          <a:xfrm>
            <a:off x="2629764" y="3477489"/>
            <a:ext cx="6130924" cy="6104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0"/>
          <p:cNvSpPr txBox="1">
            <a:spLocks noGrp="1"/>
          </p:cNvSpPr>
          <p:nvPr>
            <p:ph type="body" idx="1"/>
          </p:nvPr>
        </p:nvSpPr>
        <p:spPr>
          <a:xfrm>
            <a:off x="2905125" y="4467225"/>
            <a:ext cx="3333750" cy="373218"/>
          </a:xfrm>
          <a:prstGeom prst="rect">
            <a:avLst/>
          </a:prstGeom>
          <a:noFill/>
          <a:ln>
            <a:noFill/>
          </a:ln>
        </p:spPr>
        <p:txBody>
          <a:bodyPr spcFirstLastPara="1" wrap="square" lIns="91425" tIns="93600" rIns="91425" bIns="45700" anchor="t" anchorCtr="0">
            <a:normAutofit/>
          </a:bodyPr>
          <a:lstStyle>
            <a:lvl1pPr marL="457200" lvl="0" indent="-228600" algn="ctr">
              <a:lnSpc>
                <a:spcPct val="125000"/>
              </a:lnSpc>
              <a:spcBef>
                <a:spcPts val="1200"/>
              </a:spcBef>
              <a:spcAft>
                <a:spcPts val="0"/>
              </a:spcAft>
              <a:buSzPts val="4000"/>
              <a:buNone/>
              <a:defRPr sz="4000" cap="none">
                <a:solidFill>
                  <a:srgbClr val="000000"/>
                </a:solidFill>
                <a:latin typeface="Arial"/>
                <a:ea typeface="Arial"/>
                <a:cs typeface="Arial"/>
                <a:sym typeface="Arial"/>
              </a:defRPr>
            </a:lvl1pPr>
            <a:lvl2pPr marL="914400" lvl="1" indent="-228600" algn="ctr">
              <a:lnSpc>
                <a:spcPct val="125000"/>
              </a:lnSpc>
              <a:spcBef>
                <a:spcPts val="300"/>
              </a:spcBef>
              <a:spcAft>
                <a:spcPts val="0"/>
              </a:spcAft>
              <a:buSzPts val="3600"/>
              <a:buNone/>
              <a:defRPr sz="3600" cap="none">
                <a:solidFill>
                  <a:srgbClr val="000000"/>
                </a:solidFill>
                <a:latin typeface="Arial"/>
                <a:ea typeface="Arial"/>
                <a:cs typeface="Arial"/>
                <a:sym typeface="Arial"/>
              </a:defRPr>
            </a:lvl2pPr>
            <a:lvl3pPr marL="1371600" lvl="2" indent="-228600" algn="ctr">
              <a:lnSpc>
                <a:spcPct val="125000"/>
              </a:lnSpc>
              <a:spcBef>
                <a:spcPts val="300"/>
              </a:spcBef>
              <a:spcAft>
                <a:spcPts val="0"/>
              </a:spcAft>
              <a:buSzPts val="3200"/>
              <a:buNone/>
              <a:defRPr sz="3200" cap="none">
                <a:solidFill>
                  <a:srgbClr val="000000"/>
                </a:solidFill>
                <a:latin typeface="Arial"/>
                <a:ea typeface="Arial"/>
                <a:cs typeface="Arial"/>
                <a:sym typeface="Arial"/>
              </a:defRPr>
            </a:lvl3pPr>
            <a:lvl4pPr marL="1828800" lvl="3" indent="-228600" algn="ctr">
              <a:lnSpc>
                <a:spcPct val="125000"/>
              </a:lnSpc>
              <a:spcBef>
                <a:spcPts val="300"/>
              </a:spcBef>
              <a:spcAft>
                <a:spcPts val="0"/>
              </a:spcAft>
              <a:buSzPts val="2800"/>
              <a:buNone/>
              <a:defRPr sz="2800" cap="none">
                <a:solidFill>
                  <a:srgbClr val="000000"/>
                </a:solidFill>
                <a:latin typeface="Arial"/>
                <a:ea typeface="Arial"/>
                <a:cs typeface="Arial"/>
                <a:sym typeface="Arial"/>
              </a:defRPr>
            </a:lvl4pPr>
            <a:lvl5pPr marL="2286000" lvl="4" indent="-228600" algn="ctr">
              <a:lnSpc>
                <a:spcPct val="125000"/>
              </a:lnSpc>
              <a:spcBef>
                <a:spcPts val="300"/>
              </a:spcBef>
              <a:spcAft>
                <a:spcPts val="0"/>
              </a:spcAft>
              <a:buSzPts val="2400"/>
              <a:buNone/>
              <a:defRPr sz="24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35" name="Google Shape;135;p20"/>
          <p:cNvSpPr txBox="1">
            <a:spLocks noGrp="1"/>
          </p:cNvSpPr>
          <p:nvPr>
            <p:ph type="title" idx="4"/>
          </p:nvPr>
        </p:nvSpPr>
        <p:spPr>
          <a:xfrm>
            <a:off x="353644" y="3362410"/>
            <a:ext cx="2000250" cy="754923"/>
          </a:xfrm>
          <a:prstGeom prst="rect">
            <a:avLst/>
          </a:prstGeom>
          <a:noFill/>
          <a:ln>
            <a:noFill/>
          </a:ln>
        </p:spPr>
        <p:txBody>
          <a:bodyPr spcFirstLastPara="1" wrap="square" lIns="91425" tIns="93600" rIns="91425" bIns="45700" anchor="b" anchorCtr="0">
            <a:normAutofit/>
          </a:bodyPr>
          <a:lstStyle>
            <a:lvl1pPr lvl="0" algn="l">
              <a:lnSpc>
                <a:spcPct val="125000"/>
              </a:lnSpc>
              <a:spcBef>
                <a:spcPts val="0"/>
              </a:spcBef>
              <a:spcAft>
                <a:spcPts val="0"/>
              </a:spcAft>
              <a:buClr>
                <a:schemeClr val="lt1"/>
              </a:buClr>
              <a:buSzPts val="3200"/>
              <a:buFont typeface="Arial"/>
              <a:buNone/>
              <a:defRPr sz="3200" b="1"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0"/>
          <p:cNvSpPr txBox="1">
            <a:spLocks noGrp="1"/>
          </p:cNvSpPr>
          <p:nvPr>
            <p:ph type="title" idx="5"/>
          </p:nvPr>
        </p:nvSpPr>
        <p:spPr>
          <a:xfrm>
            <a:off x="7009943" y="1276350"/>
            <a:ext cx="476250" cy="476250"/>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400"/>
              <a:buFont typeface="Arial"/>
              <a:buNone/>
              <a:defRPr sz="4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0"/>
          <p:cNvSpPr txBox="1">
            <a:spLocks noGrp="1"/>
          </p:cNvSpPr>
          <p:nvPr>
            <p:ph type="title" idx="6"/>
          </p:nvPr>
        </p:nvSpPr>
        <p:spPr>
          <a:xfrm>
            <a:off x="5578030" y="2000250"/>
            <a:ext cx="476250" cy="543829"/>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400"/>
              <a:buFont typeface="Arial"/>
              <a:buNone/>
              <a:defRPr sz="4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0"/>
          <p:cNvSpPr txBox="1">
            <a:spLocks noGrp="1"/>
          </p:cNvSpPr>
          <p:nvPr>
            <p:ph type="title" idx="7"/>
          </p:nvPr>
        </p:nvSpPr>
        <p:spPr>
          <a:xfrm>
            <a:off x="4392758" y="2790825"/>
            <a:ext cx="476250" cy="475164"/>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400"/>
              <a:buFont typeface="Arial"/>
              <a:buNone/>
              <a:defRPr sz="44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0"/>
          <p:cNvSpPr txBox="1">
            <a:spLocks noGrp="1"/>
          </p:cNvSpPr>
          <p:nvPr>
            <p:ph type="title" idx="8"/>
          </p:nvPr>
        </p:nvSpPr>
        <p:spPr>
          <a:xfrm>
            <a:off x="4992319" y="3543300"/>
            <a:ext cx="476250" cy="476250"/>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1000"/>
              <a:buFont typeface="Arial"/>
              <a:buNone/>
              <a:defRPr sz="1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txBox="1">
            <a:spLocks noGrp="1"/>
          </p:cNvSpPr>
          <p:nvPr>
            <p:ph type="title" idx="9"/>
          </p:nvPr>
        </p:nvSpPr>
        <p:spPr>
          <a:xfrm>
            <a:off x="2707538" y="1285875"/>
            <a:ext cx="3280219" cy="468010"/>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900"/>
              <a:buFont typeface="Arial"/>
              <a:buNone/>
              <a:defRPr sz="9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0"/>
          <p:cNvSpPr txBox="1">
            <a:spLocks noGrp="1"/>
          </p:cNvSpPr>
          <p:nvPr>
            <p:ph type="title" idx="13"/>
          </p:nvPr>
        </p:nvSpPr>
        <p:spPr>
          <a:xfrm>
            <a:off x="2704299" y="2105025"/>
            <a:ext cx="2155279" cy="336623"/>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1600"/>
              <a:buFont typeface="Arial"/>
              <a:buNone/>
              <a:defRPr sz="16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0"/>
          <p:cNvSpPr txBox="1">
            <a:spLocks noGrp="1"/>
          </p:cNvSpPr>
          <p:nvPr>
            <p:ph type="title" idx="14"/>
          </p:nvPr>
        </p:nvSpPr>
        <p:spPr>
          <a:xfrm>
            <a:off x="2707538" y="2714625"/>
            <a:ext cx="1231601" cy="625544"/>
          </a:xfrm>
          <a:prstGeom prst="rect">
            <a:avLst/>
          </a:prstGeom>
          <a:noFill/>
          <a:ln>
            <a:noFill/>
          </a:ln>
        </p:spPr>
        <p:txBody>
          <a:bodyPr spcFirstLastPara="1" wrap="square" lIns="91425" tIns="93600" rIns="91425" bIns="45700" anchor="ctr" anchorCtr="0">
            <a:normAutofit/>
          </a:bodyPr>
          <a:lstStyle>
            <a:lvl1pPr lvl="0" algn="l">
              <a:lnSpc>
                <a:spcPct val="100000"/>
              </a:lnSpc>
              <a:spcBef>
                <a:spcPts val="0"/>
              </a:spcBef>
              <a:spcAft>
                <a:spcPts val="0"/>
              </a:spcAft>
              <a:buClr>
                <a:srgbClr val="000000"/>
              </a:buClr>
              <a:buSzPts val="1200"/>
              <a:buFont typeface="Arial"/>
              <a:buNone/>
              <a:defRPr sz="12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0"/>
          <p:cNvSpPr txBox="1">
            <a:spLocks noGrp="1"/>
          </p:cNvSpPr>
          <p:nvPr>
            <p:ph type="title" idx="15"/>
          </p:nvPr>
        </p:nvSpPr>
        <p:spPr>
          <a:xfrm>
            <a:off x="2707538" y="3524250"/>
            <a:ext cx="1685220" cy="526265"/>
          </a:xfrm>
          <a:prstGeom prst="rect">
            <a:avLst/>
          </a:prstGeom>
          <a:noFill/>
          <a:ln>
            <a:noFill/>
          </a:ln>
        </p:spPr>
        <p:txBody>
          <a:bodyPr spcFirstLastPara="1" wrap="square" lIns="91425" tIns="93600" rIns="91425" bIns="45700" anchor="ctr" anchorCtr="0">
            <a:normAutofit/>
          </a:bodyPr>
          <a:lstStyle>
            <a:lvl1pPr lvl="0" algn="l">
              <a:lnSpc>
                <a:spcPct val="125000"/>
              </a:lnSpc>
              <a:spcBef>
                <a:spcPts val="0"/>
              </a:spcBef>
              <a:spcAft>
                <a:spcPts val="0"/>
              </a:spcAft>
              <a:buClr>
                <a:srgbClr val="000000"/>
              </a:buClr>
              <a:buSzPts val="1200"/>
              <a:buFont typeface="Arial"/>
              <a:buNone/>
              <a:defRPr sz="12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Logistics 8">
  <p:cSld name="Logistics 8">
    <p:bg>
      <p:bgPr>
        <a:solidFill>
          <a:srgbClr val="FFFFFF"/>
        </a:solidFill>
        <a:effectLst/>
      </p:bgPr>
    </p:bg>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295275" y="333375"/>
            <a:ext cx="2524125"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1"/>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47" name="Google Shape;147;p21"/>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1"/>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1"/>
          <p:cNvSpPr txBox="1">
            <a:spLocks noGrp="1"/>
          </p:cNvSpPr>
          <p:nvPr>
            <p:ph type="title" idx="2"/>
          </p:nvPr>
        </p:nvSpPr>
        <p:spPr>
          <a:xfrm>
            <a:off x="5572125" y="333375"/>
            <a:ext cx="3333750"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2000"/>
              <a:buFont typeface="Arial"/>
              <a:buNone/>
              <a:defRPr sz="20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1"/>
          <p:cNvSpPr txBox="1">
            <a:spLocks noGrp="1"/>
          </p:cNvSpPr>
          <p:nvPr>
            <p:ph type="body" idx="1"/>
          </p:nvPr>
        </p:nvSpPr>
        <p:spPr>
          <a:xfrm>
            <a:off x="781050" y="3219450"/>
            <a:ext cx="1600200" cy="790575"/>
          </a:xfrm>
          <a:prstGeom prst="rect">
            <a:avLst/>
          </a:prstGeom>
          <a:noFill/>
          <a:ln>
            <a:noFill/>
          </a:ln>
        </p:spPr>
        <p:txBody>
          <a:bodyPr spcFirstLastPara="1" wrap="square" lIns="91425" tIns="47625"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51" name="Google Shape;151;p21"/>
          <p:cNvSpPr txBox="1">
            <a:spLocks noGrp="1"/>
          </p:cNvSpPr>
          <p:nvPr>
            <p:ph type="body" idx="3"/>
          </p:nvPr>
        </p:nvSpPr>
        <p:spPr>
          <a:xfrm>
            <a:off x="2771775" y="3219450"/>
            <a:ext cx="1600200" cy="790575"/>
          </a:xfrm>
          <a:prstGeom prst="rect">
            <a:avLst/>
          </a:prstGeom>
          <a:noFill/>
          <a:ln>
            <a:noFill/>
          </a:ln>
        </p:spPr>
        <p:txBody>
          <a:bodyPr spcFirstLastPara="1" wrap="square" lIns="91425" tIns="47625"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52" name="Google Shape;152;p21"/>
          <p:cNvSpPr txBox="1">
            <a:spLocks noGrp="1"/>
          </p:cNvSpPr>
          <p:nvPr>
            <p:ph type="body" idx="4"/>
          </p:nvPr>
        </p:nvSpPr>
        <p:spPr>
          <a:xfrm>
            <a:off x="4762500" y="3219450"/>
            <a:ext cx="1600200" cy="790575"/>
          </a:xfrm>
          <a:prstGeom prst="rect">
            <a:avLst/>
          </a:prstGeom>
          <a:noFill/>
          <a:ln>
            <a:noFill/>
          </a:ln>
        </p:spPr>
        <p:txBody>
          <a:bodyPr spcFirstLastPara="1" wrap="square" lIns="91425" tIns="47625" rIns="91425" bIns="45700" anchor="t" anchorCtr="0">
            <a:normAutofit/>
          </a:bodyPr>
          <a:lstStyle>
            <a:lvl1pPr marL="457200" lvl="0" indent="-228600" algn="l">
              <a:lnSpc>
                <a:spcPct val="125000"/>
              </a:lnSpc>
              <a:spcBef>
                <a:spcPts val="1200"/>
              </a:spcBef>
              <a:spcAft>
                <a:spcPts val="0"/>
              </a:spcAft>
              <a:buSzPts val="1200"/>
              <a:buFont typeface="Arial"/>
              <a:buNone/>
              <a:defRPr sz="12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000"/>
              <a:buFont typeface="Arial"/>
              <a:buNone/>
              <a:defRPr sz="10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900"/>
              <a:buFont typeface="Arial"/>
              <a:buNone/>
              <a:defRPr sz="9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800"/>
              <a:buFont typeface="Arial"/>
              <a:buNone/>
              <a:defRPr sz="8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700"/>
              <a:buFont typeface="Arial"/>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53" name="Google Shape;153;p21"/>
          <p:cNvSpPr txBox="1">
            <a:spLocks noGrp="1"/>
          </p:cNvSpPr>
          <p:nvPr>
            <p:ph type="body" idx="5"/>
          </p:nvPr>
        </p:nvSpPr>
        <p:spPr>
          <a:xfrm>
            <a:off x="6772274" y="3219450"/>
            <a:ext cx="1600200" cy="790575"/>
          </a:xfrm>
          <a:prstGeom prst="rect">
            <a:avLst/>
          </a:prstGeom>
          <a:noFill/>
          <a:ln>
            <a:noFill/>
          </a:ln>
        </p:spPr>
        <p:txBody>
          <a:bodyPr spcFirstLastPara="1" wrap="square" lIns="91425" tIns="47625" rIns="91425" bIns="45700" anchor="t" anchorCtr="0">
            <a:normAutofit/>
          </a:bodyPr>
          <a:lstStyle>
            <a:lvl1pPr marL="457200" lvl="0" indent="-228600" algn="l">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ogistics 9">
  <p:cSld name="Logistics 9">
    <p:bg>
      <p:bgPr>
        <a:solidFill>
          <a:srgbClr val="FFFFFF"/>
        </a:solidFill>
        <a:effectLst/>
      </p:bgPr>
    </p:bg>
    <p:spTree>
      <p:nvGrpSpPr>
        <p:cNvPr id="1" name="Shape 154"/>
        <p:cNvGrpSpPr/>
        <p:nvPr/>
      </p:nvGrpSpPr>
      <p:grpSpPr>
        <a:xfrm>
          <a:off x="0" y="0"/>
          <a:ext cx="0" cy="0"/>
          <a:chOff x="0" y="0"/>
          <a:chExt cx="0" cy="0"/>
        </a:xfrm>
      </p:grpSpPr>
      <p:sp>
        <p:nvSpPr>
          <p:cNvPr id="155" name="Google Shape;155;p22"/>
          <p:cNvSpPr>
            <a:spLocks noGrp="1"/>
          </p:cNvSpPr>
          <p:nvPr>
            <p:ph type="pic" idx="2"/>
          </p:nvPr>
        </p:nvSpPr>
        <p:spPr>
          <a:xfrm>
            <a:off x="6280423" y="0"/>
            <a:ext cx="2667000" cy="3162214"/>
          </a:xfrm>
          <a:prstGeom prst="rect">
            <a:avLst/>
          </a:prstGeom>
          <a:solidFill>
            <a:srgbClr val="E3E3EC"/>
          </a:solidFill>
          <a:ln>
            <a:noFill/>
          </a:ln>
        </p:spPr>
      </p:sp>
      <p:sp>
        <p:nvSpPr>
          <p:cNvPr id="156" name="Google Shape;156;p22"/>
          <p:cNvSpPr txBox="1">
            <a:spLocks noGrp="1"/>
          </p:cNvSpPr>
          <p:nvPr>
            <p:ph type="title"/>
          </p:nvPr>
        </p:nvSpPr>
        <p:spPr>
          <a:xfrm>
            <a:off x="295275" y="333375"/>
            <a:ext cx="2524125"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2"/>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58" name="Google Shape;158;p22"/>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2"/>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2"/>
          <p:cNvSpPr txBox="1">
            <a:spLocks noGrp="1"/>
          </p:cNvSpPr>
          <p:nvPr>
            <p:ph type="title" idx="3"/>
          </p:nvPr>
        </p:nvSpPr>
        <p:spPr>
          <a:xfrm>
            <a:off x="5572125" y="333375"/>
            <a:ext cx="3333750"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2"/>
          <p:cNvSpPr txBox="1">
            <a:spLocks noGrp="1"/>
          </p:cNvSpPr>
          <p:nvPr>
            <p:ph type="body" idx="1"/>
          </p:nvPr>
        </p:nvSpPr>
        <p:spPr>
          <a:xfrm>
            <a:off x="6356346" y="3576218"/>
            <a:ext cx="2552976" cy="1214066"/>
          </a:xfrm>
          <a:prstGeom prst="rect">
            <a:avLst/>
          </a:prstGeom>
          <a:noFill/>
          <a:ln>
            <a:noFill/>
          </a:ln>
        </p:spPr>
        <p:txBody>
          <a:bodyPr spcFirstLastPara="1" wrap="square" lIns="91425" tIns="93600" rIns="91425" bIns="45700" anchor="t" anchorCtr="0">
            <a:normAutofit/>
          </a:bodyPr>
          <a:lstStyle>
            <a:lvl1pPr marL="457200" lvl="0" indent="-228600" algn="l">
              <a:lnSpc>
                <a:spcPct val="170000"/>
              </a:lnSpc>
              <a:spcBef>
                <a:spcPts val="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70000"/>
              </a:lnSpc>
              <a:spcBef>
                <a:spcPts val="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70000"/>
              </a:lnSpc>
              <a:spcBef>
                <a:spcPts val="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70000"/>
              </a:lnSpc>
              <a:spcBef>
                <a:spcPts val="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70000"/>
              </a:lnSpc>
              <a:spcBef>
                <a:spcPts val="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62" name="Google Shape;162;p22"/>
          <p:cNvSpPr txBox="1">
            <a:spLocks noGrp="1"/>
          </p:cNvSpPr>
          <p:nvPr>
            <p:ph type="title" idx="4"/>
          </p:nvPr>
        </p:nvSpPr>
        <p:spPr>
          <a:xfrm>
            <a:off x="4756556" y="2554614"/>
            <a:ext cx="659577" cy="483222"/>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6600"/>
              <a:buFont typeface="Arial"/>
              <a:buNone/>
              <a:defRPr sz="66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2"/>
          <p:cNvSpPr txBox="1">
            <a:spLocks noGrp="1"/>
          </p:cNvSpPr>
          <p:nvPr>
            <p:ph type="title" idx="5"/>
          </p:nvPr>
        </p:nvSpPr>
        <p:spPr>
          <a:xfrm>
            <a:off x="3624529" y="3037837"/>
            <a:ext cx="665797" cy="522236"/>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800"/>
              <a:buFont typeface="Arial"/>
              <a:buNone/>
              <a:defRPr sz="48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2"/>
          <p:cNvSpPr txBox="1">
            <a:spLocks noGrp="1"/>
          </p:cNvSpPr>
          <p:nvPr>
            <p:ph type="title" idx="6"/>
          </p:nvPr>
        </p:nvSpPr>
        <p:spPr>
          <a:xfrm>
            <a:off x="2781452" y="3461918"/>
            <a:ext cx="659577" cy="544563"/>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000"/>
              <a:buFont typeface="Arial"/>
              <a:buNone/>
              <a:defRPr sz="4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2"/>
          <p:cNvSpPr txBox="1">
            <a:spLocks noGrp="1"/>
          </p:cNvSpPr>
          <p:nvPr>
            <p:ph type="title" idx="7"/>
          </p:nvPr>
        </p:nvSpPr>
        <p:spPr>
          <a:xfrm>
            <a:off x="1373371" y="4559655"/>
            <a:ext cx="824436" cy="465020"/>
          </a:xfrm>
          <a:prstGeom prst="rect">
            <a:avLst/>
          </a:prstGeom>
          <a:no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4000"/>
              <a:buFont typeface="Arial"/>
              <a:buNone/>
              <a:defRPr sz="4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Logistics 10">
  <p:cSld name="Logistics 10">
    <p:bg>
      <p:bgPr>
        <a:solidFill>
          <a:srgbClr val="FFFFFF"/>
        </a:solidFill>
        <a:effectLst/>
      </p:bgPr>
    </p:bg>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302837" y="333375"/>
            <a:ext cx="3048000"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3"/>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69" name="Google Shape;169;p23"/>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3"/>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3"/>
          <p:cNvSpPr txBox="1">
            <a:spLocks noGrp="1"/>
          </p:cNvSpPr>
          <p:nvPr>
            <p:ph type="title" idx="2"/>
          </p:nvPr>
        </p:nvSpPr>
        <p:spPr>
          <a:xfrm>
            <a:off x="5572125" y="333375"/>
            <a:ext cx="3333750"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1800"/>
              <a:buFont typeface="Arial"/>
              <a:buNone/>
              <a:defRPr sz="18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3"/>
          <p:cNvSpPr txBox="1">
            <a:spLocks noGrp="1"/>
          </p:cNvSpPr>
          <p:nvPr>
            <p:ph type="title" idx="3"/>
          </p:nvPr>
        </p:nvSpPr>
        <p:spPr>
          <a:xfrm>
            <a:off x="370922" y="3154899"/>
            <a:ext cx="2076450" cy="523875"/>
          </a:xfrm>
          <a:prstGeom prst="rect">
            <a:avLst/>
          </a:prstGeom>
          <a:solidFill>
            <a:srgbClr val="FFE6A7"/>
          </a:solid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1600"/>
              <a:buFont typeface="Arial"/>
              <a:buNone/>
              <a:defRPr sz="16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3"/>
          <p:cNvSpPr txBox="1">
            <a:spLocks noGrp="1"/>
          </p:cNvSpPr>
          <p:nvPr>
            <p:ph type="title" idx="4"/>
          </p:nvPr>
        </p:nvSpPr>
        <p:spPr>
          <a:xfrm>
            <a:off x="2493006" y="2612936"/>
            <a:ext cx="2047875" cy="523875"/>
          </a:xfrm>
          <a:prstGeom prst="rect">
            <a:avLst/>
          </a:prstGeom>
          <a:solidFill>
            <a:srgbClr val="FFA180"/>
          </a:solid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1600"/>
              <a:buFont typeface="Arial"/>
              <a:buNone/>
              <a:defRPr sz="16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3"/>
          <p:cNvSpPr txBox="1">
            <a:spLocks noGrp="1"/>
          </p:cNvSpPr>
          <p:nvPr>
            <p:ph type="title" idx="5"/>
          </p:nvPr>
        </p:nvSpPr>
        <p:spPr>
          <a:xfrm>
            <a:off x="4596841" y="2085975"/>
            <a:ext cx="2049399" cy="523875"/>
          </a:xfrm>
          <a:prstGeom prst="rect">
            <a:avLst/>
          </a:prstGeom>
          <a:solidFill>
            <a:schemeClr val="accent2"/>
          </a:solid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1600"/>
              <a:buFont typeface="Arial"/>
              <a:buNone/>
              <a:defRPr sz="16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3"/>
          <p:cNvSpPr txBox="1">
            <a:spLocks noGrp="1"/>
          </p:cNvSpPr>
          <p:nvPr>
            <p:ph type="title" idx="6"/>
          </p:nvPr>
        </p:nvSpPr>
        <p:spPr>
          <a:xfrm>
            <a:off x="6696074" y="1557832"/>
            <a:ext cx="2047875" cy="523875"/>
          </a:xfrm>
          <a:prstGeom prst="rect">
            <a:avLst/>
          </a:prstGeom>
          <a:solidFill>
            <a:schemeClr val="accent1"/>
          </a:solidFill>
          <a:ln>
            <a:noFill/>
          </a:ln>
        </p:spPr>
        <p:txBody>
          <a:bodyPr spcFirstLastPara="1" wrap="square" lIns="91425" tIns="93600" rIns="91425" bIns="45700" anchor="ctr" anchorCtr="0">
            <a:normAutofit/>
          </a:bodyPr>
          <a:lstStyle>
            <a:lvl1pPr lvl="0" algn="ctr">
              <a:lnSpc>
                <a:spcPct val="100000"/>
              </a:lnSpc>
              <a:spcBef>
                <a:spcPts val="0"/>
              </a:spcBef>
              <a:spcAft>
                <a:spcPts val="0"/>
              </a:spcAft>
              <a:buClr>
                <a:srgbClr val="000000"/>
              </a:buClr>
              <a:buSzPts val="1400"/>
              <a:buFont typeface="Arial"/>
              <a:buNone/>
              <a:defRPr sz="14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23"/>
          <p:cNvSpPr txBox="1">
            <a:spLocks noGrp="1"/>
          </p:cNvSpPr>
          <p:nvPr>
            <p:ph type="body" idx="1"/>
          </p:nvPr>
        </p:nvSpPr>
        <p:spPr>
          <a:xfrm>
            <a:off x="6696074" y="2094004"/>
            <a:ext cx="2047875" cy="2204666"/>
          </a:xfrm>
          <a:prstGeom prst="rect">
            <a:avLst/>
          </a:prstGeom>
          <a:noFill/>
          <a:ln>
            <a:noFill/>
          </a:ln>
        </p:spPr>
        <p:txBody>
          <a:bodyPr spcFirstLastPara="1" wrap="square" lIns="91425" tIns="93600" rIns="91425" bIns="45700" anchor="t" anchorCtr="0">
            <a:normAutofit/>
          </a:bodyPr>
          <a:lstStyle>
            <a:lvl1pPr marL="457200" lvl="0" indent="-228600" algn="ctr">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ctr">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ctr">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ctr">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ctr">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77" name="Google Shape;177;p23"/>
          <p:cNvSpPr txBox="1">
            <a:spLocks noGrp="1"/>
          </p:cNvSpPr>
          <p:nvPr>
            <p:ph type="body" idx="7"/>
          </p:nvPr>
        </p:nvSpPr>
        <p:spPr>
          <a:xfrm>
            <a:off x="4588430" y="2629890"/>
            <a:ext cx="2049399" cy="2065143"/>
          </a:xfrm>
          <a:prstGeom prst="rect">
            <a:avLst/>
          </a:prstGeom>
          <a:noFill/>
          <a:ln>
            <a:noFill/>
          </a:ln>
        </p:spPr>
        <p:txBody>
          <a:bodyPr spcFirstLastPara="1" wrap="square" lIns="91425" tIns="93600" rIns="91425" bIns="45700" anchor="t" anchorCtr="0">
            <a:normAutofit/>
          </a:bodyPr>
          <a:lstStyle>
            <a:lvl1pPr marL="457200" lvl="0" indent="-228600" algn="ctr">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ctr">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ctr">
              <a:lnSpc>
                <a:spcPct val="125000"/>
              </a:lnSpc>
              <a:spcBef>
                <a:spcPts val="300"/>
              </a:spcBef>
              <a:spcAft>
                <a:spcPts val="0"/>
              </a:spcAft>
              <a:buSzPts val="900"/>
              <a:buNone/>
              <a:defRPr sz="900" cap="none">
                <a:solidFill>
                  <a:srgbClr val="000000"/>
                </a:solidFill>
                <a:latin typeface="Arial"/>
                <a:ea typeface="Arial"/>
                <a:cs typeface="Arial"/>
                <a:sym typeface="Arial"/>
              </a:defRPr>
            </a:lvl3pPr>
            <a:lvl4pPr marL="1828800" lvl="3" indent="-228600" algn="ctr">
              <a:lnSpc>
                <a:spcPct val="125000"/>
              </a:lnSpc>
              <a:spcBef>
                <a:spcPts val="300"/>
              </a:spcBef>
              <a:spcAft>
                <a:spcPts val="0"/>
              </a:spcAft>
              <a:buSzPts val="800"/>
              <a:buNone/>
              <a:defRPr sz="800" cap="none">
                <a:solidFill>
                  <a:srgbClr val="000000"/>
                </a:solidFill>
                <a:latin typeface="Arial"/>
                <a:ea typeface="Arial"/>
                <a:cs typeface="Arial"/>
                <a:sym typeface="Arial"/>
              </a:defRPr>
            </a:lvl4pPr>
            <a:lvl5pPr marL="2286000" lvl="4" indent="-228600" algn="ctr">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78" name="Google Shape;178;p23"/>
          <p:cNvSpPr txBox="1">
            <a:spLocks noGrp="1"/>
          </p:cNvSpPr>
          <p:nvPr>
            <p:ph type="body" idx="8"/>
          </p:nvPr>
        </p:nvSpPr>
        <p:spPr>
          <a:xfrm>
            <a:off x="2483481" y="3171825"/>
            <a:ext cx="2049399" cy="1835410"/>
          </a:xfrm>
          <a:prstGeom prst="rect">
            <a:avLst/>
          </a:prstGeom>
          <a:noFill/>
          <a:ln>
            <a:noFill/>
          </a:ln>
        </p:spPr>
        <p:txBody>
          <a:bodyPr spcFirstLastPara="1" wrap="square" lIns="91425" tIns="93600" rIns="91425" bIns="45700" anchor="t" anchorCtr="0">
            <a:normAutofit/>
          </a:bodyPr>
          <a:lstStyle>
            <a:lvl1pPr marL="457200" lvl="0" indent="-228600" algn="ctr">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ctr">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ctr">
              <a:lnSpc>
                <a:spcPct val="125000"/>
              </a:lnSpc>
              <a:spcBef>
                <a:spcPts val="300"/>
              </a:spcBef>
              <a:spcAft>
                <a:spcPts val="0"/>
              </a:spcAft>
              <a:buSzPts val="900"/>
              <a:buNone/>
              <a:defRPr sz="900" cap="none">
                <a:solidFill>
                  <a:srgbClr val="000000"/>
                </a:solidFill>
                <a:latin typeface="Arial"/>
                <a:ea typeface="Arial"/>
                <a:cs typeface="Arial"/>
                <a:sym typeface="Arial"/>
              </a:defRPr>
            </a:lvl3pPr>
            <a:lvl4pPr marL="1828800" lvl="3" indent="-228600" algn="ctr">
              <a:lnSpc>
                <a:spcPct val="125000"/>
              </a:lnSpc>
              <a:spcBef>
                <a:spcPts val="300"/>
              </a:spcBef>
              <a:spcAft>
                <a:spcPts val="0"/>
              </a:spcAft>
              <a:buSzPts val="800"/>
              <a:buNone/>
              <a:defRPr sz="800" cap="none">
                <a:solidFill>
                  <a:srgbClr val="000000"/>
                </a:solidFill>
                <a:latin typeface="Arial"/>
                <a:ea typeface="Arial"/>
                <a:cs typeface="Arial"/>
                <a:sym typeface="Arial"/>
              </a:defRPr>
            </a:lvl4pPr>
            <a:lvl5pPr marL="2286000" lvl="4" indent="-228600" algn="ctr">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79" name="Google Shape;179;p23"/>
          <p:cNvSpPr txBox="1">
            <a:spLocks noGrp="1"/>
          </p:cNvSpPr>
          <p:nvPr>
            <p:ph type="body" idx="9"/>
          </p:nvPr>
        </p:nvSpPr>
        <p:spPr>
          <a:xfrm>
            <a:off x="369255" y="3714750"/>
            <a:ext cx="2076450" cy="1304667"/>
          </a:xfrm>
          <a:prstGeom prst="rect">
            <a:avLst/>
          </a:prstGeom>
          <a:noFill/>
          <a:ln>
            <a:noFill/>
          </a:ln>
        </p:spPr>
        <p:txBody>
          <a:bodyPr spcFirstLastPara="1" wrap="square" lIns="91425" tIns="93600" rIns="91425" bIns="45700" anchor="t" anchorCtr="0">
            <a:normAutofit/>
          </a:bodyPr>
          <a:lstStyle>
            <a:lvl1pPr marL="457200" lvl="0" indent="-228600" algn="ctr">
              <a:lnSpc>
                <a:spcPct val="125000"/>
              </a:lnSpc>
              <a:spcBef>
                <a:spcPts val="1200"/>
              </a:spcBef>
              <a:spcAft>
                <a:spcPts val="0"/>
              </a:spcAft>
              <a:buSzPts val="1600"/>
              <a:buNone/>
              <a:defRPr sz="1600" cap="none">
                <a:solidFill>
                  <a:srgbClr val="000000"/>
                </a:solidFill>
                <a:latin typeface="Arial"/>
                <a:ea typeface="Arial"/>
                <a:cs typeface="Arial"/>
                <a:sym typeface="Arial"/>
              </a:defRPr>
            </a:lvl1pPr>
            <a:lvl2pPr marL="914400" lvl="1" indent="-228600" algn="ctr">
              <a:lnSpc>
                <a:spcPct val="125000"/>
              </a:lnSpc>
              <a:spcBef>
                <a:spcPts val="300"/>
              </a:spcBef>
              <a:spcAft>
                <a:spcPts val="0"/>
              </a:spcAft>
              <a:buSzPts val="1400"/>
              <a:buNone/>
              <a:defRPr sz="1400" cap="none">
                <a:solidFill>
                  <a:srgbClr val="000000"/>
                </a:solidFill>
                <a:latin typeface="Arial"/>
                <a:ea typeface="Arial"/>
                <a:cs typeface="Arial"/>
                <a:sym typeface="Arial"/>
              </a:defRPr>
            </a:lvl2pPr>
            <a:lvl3pPr marL="1371600" lvl="2" indent="-228600" algn="ctr">
              <a:lnSpc>
                <a:spcPct val="125000"/>
              </a:lnSpc>
              <a:spcBef>
                <a:spcPts val="300"/>
              </a:spcBef>
              <a:spcAft>
                <a:spcPts val="0"/>
              </a:spcAft>
              <a:buSzPts val="1200"/>
              <a:buNone/>
              <a:defRPr sz="1200" cap="none">
                <a:solidFill>
                  <a:srgbClr val="000000"/>
                </a:solidFill>
                <a:latin typeface="Arial"/>
                <a:ea typeface="Arial"/>
                <a:cs typeface="Arial"/>
                <a:sym typeface="Arial"/>
              </a:defRPr>
            </a:lvl3pPr>
            <a:lvl4pPr marL="1828800" lvl="3" indent="-228600" algn="ctr">
              <a:lnSpc>
                <a:spcPct val="125000"/>
              </a:lnSpc>
              <a:spcBef>
                <a:spcPts val="300"/>
              </a:spcBef>
              <a:spcAft>
                <a:spcPts val="0"/>
              </a:spcAft>
              <a:buSzPts val="1000"/>
              <a:buNone/>
              <a:defRPr sz="1000" cap="none">
                <a:solidFill>
                  <a:srgbClr val="000000"/>
                </a:solidFill>
                <a:latin typeface="Arial"/>
                <a:ea typeface="Arial"/>
                <a:cs typeface="Arial"/>
                <a:sym typeface="Arial"/>
              </a:defRPr>
            </a:lvl4pPr>
            <a:lvl5pPr marL="2286000" lvl="4" indent="-228600" algn="ctr">
              <a:lnSpc>
                <a:spcPct val="125000"/>
              </a:lnSpc>
              <a:spcBef>
                <a:spcPts val="300"/>
              </a:spcBef>
              <a:spcAft>
                <a:spcPts val="0"/>
              </a:spcAft>
              <a:buSzPts val="900"/>
              <a:buNone/>
              <a:defRPr sz="9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180" name="Google Shape;180;p23"/>
          <p:cNvSpPr/>
          <p:nvPr/>
        </p:nvSpPr>
        <p:spPr>
          <a:xfrm>
            <a:off x="1313425" y="2749813"/>
            <a:ext cx="250471" cy="257057"/>
          </a:xfrm>
          <a:custGeom>
            <a:avLst/>
            <a:gdLst/>
            <a:ahLst/>
            <a:cxnLst/>
            <a:rect l="l" t="t" r="r" b="b"/>
            <a:pathLst>
              <a:path w="250472" h="257058" extrusionOk="0">
                <a:moveTo>
                  <a:pt x="13891" y="257058"/>
                </a:moveTo>
                <a:lnTo>
                  <a:pt x="13891" y="215386"/>
                </a:lnTo>
                <a:lnTo>
                  <a:pt x="56951" y="215386"/>
                </a:lnTo>
                <a:lnTo>
                  <a:pt x="21530" y="99399"/>
                </a:lnTo>
                <a:cubicBezTo>
                  <a:pt x="15280" y="95926"/>
                  <a:pt x="10129" y="90833"/>
                  <a:pt x="6077" y="84119"/>
                </a:cubicBezTo>
                <a:cubicBezTo>
                  <a:pt x="2026" y="77405"/>
                  <a:pt x="0" y="70229"/>
                  <a:pt x="0" y="62589"/>
                </a:cubicBezTo>
                <a:cubicBezTo>
                  <a:pt x="0" y="51013"/>
                  <a:pt x="4051" y="41174"/>
                  <a:pt x="12154" y="33071"/>
                </a:cubicBezTo>
                <a:cubicBezTo>
                  <a:pt x="20257" y="24968"/>
                  <a:pt x="30096" y="20917"/>
                  <a:pt x="41672" y="20917"/>
                </a:cubicBezTo>
                <a:cubicBezTo>
                  <a:pt x="50701" y="20917"/>
                  <a:pt x="58746" y="23521"/>
                  <a:pt x="65807" y="28730"/>
                </a:cubicBezTo>
                <a:cubicBezTo>
                  <a:pt x="72868" y="33939"/>
                  <a:pt x="77787" y="40595"/>
                  <a:pt x="80566" y="48698"/>
                </a:cubicBezTo>
                <a:lnTo>
                  <a:pt x="125016" y="48698"/>
                </a:lnTo>
                <a:lnTo>
                  <a:pt x="125016" y="34807"/>
                </a:lnTo>
                <a:cubicBezTo>
                  <a:pt x="125016" y="30871"/>
                  <a:pt x="126347" y="27572"/>
                  <a:pt x="129009" y="24910"/>
                </a:cubicBezTo>
                <a:cubicBezTo>
                  <a:pt x="131671" y="22248"/>
                  <a:pt x="134971" y="20917"/>
                  <a:pt x="138906" y="20917"/>
                </a:cubicBezTo>
                <a:cubicBezTo>
                  <a:pt x="140989" y="20917"/>
                  <a:pt x="143015" y="21380"/>
                  <a:pt x="144983" y="22306"/>
                </a:cubicBezTo>
                <a:cubicBezTo>
                  <a:pt x="146951" y="23232"/>
                  <a:pt x="148629" y="24621"/>
                  <a:pt x="150019" y="26473"/>
                </a:cubicBezTo>
                <a:lnTo>
                  <a:pt x="173633" y="4248"/>
                </a:lnTo>
                <a:cubicBezTo>
                  <a:pt x="175717" y="2164"/>
                  <a:pt x="178206" y="833"/>
                  <a:pt x="181099" y="254"/>
                </a:cubicBezTo>
                <a:cubicBezTo>
                  <a:pt x="183993" y="-325"/>
                  <a:pt x="186829" y="81"/>
                  <a:pt x="189607" y="1470"/>
                </a:cubicBezTo>
                <a:lnTo>
                  <a:pt x="243780" y="26473"/>
                </a:lnTo>
                <a:cubicBezTo>
                  <a:pt x="246559" y="27862"/>
                  <a:pt x="248469" y="29888"/>
                  <a:pt x="249511" y="32550"/>
                </a:cubicBezTo>
                <a:cubicBezTo>
                  <a:pt x="250552" y="35212"/>
                  <a:pt x="250495" y="37817"/>
                  <a:pt x="249336" y="40363"/>
                </a:cubicBezTo>
                <a:cubicBezTo>
                  <a:pt x="247948" y="43142"/>
                  <a:pt x="245922" y="44936"/>
                  <a:pt x="243259" y="45746"/>
                </a:cubicBezTo>
                <a:cubicBezTo>
                  <a:pt x="240597" y="46556"/>
                  <a:pt x="237993" y="46383"/>
                  <a:pt x="235446" y="45225"/>
                </a:cubicBezTo>
                <a:lnTo>
                  <a:pt x="185440" y="22306"/>
                </a:lnTo>
                <a:lnTo>
                  <a:pt x="152797" y="52865"/>
                </a:lnTo>
                <a:lnTo>
                  <a:pt x="152797" y="72312"/>
                </a:lnTo>
                <a:lnTo>
                  <a:pt x="185440" y="102176"/>
                </a:lnTo>
                <a:lnTo>
                  <a:pt x="235446" y="79257"/>
                </a:lnTo>
                <a:cubicBezTo>
                  <a:pt x="237993" y="78100"/>
                  <a:pt x="240655" y="77984"/>
                  <a:pt x="243434" y="78910"/>
                </a:cubicBezTo>
                <a:cubicBezTo>
                  <a:pt x="246211" y="79835"/>
                  <a:pt x="248179" y="81572"/>
                  <a:pt x="249336" y="84119"/>
                </a:cubicBezTo>
                <a:cubicBezTo>
                  <a:pt x="250726" y="86897"/>
                  <a:pt x="250841" y="89560"/>
                  <a:pt x="249684" y="92106"/>
                </a:cubicBezTo>
                <a:cubicBezTo>
                  <a:pt x="248527" y="94653"/>
                  <a:pt x="246559" y="96620"/>
                  <a:pt x="243780" y="98009"/>
                </a:cubicBezTo>
                <a:lnTo>
                  <a:pt x="189607" y="123708"/>
                </a:lnTo>
                <a:cubicBezTo>
                  <a:pt x="186829" y="125096"/>
                  <a:pt x="183993" y="125501"/>
                  <a:pt x="181099" y="124923"/>
                </a:cubicBezTo>
                <a:cubicBezTo>
                  <a:pt x="178206" y="124344"/>
                  <a:pt x="175717" y="123012"/>
                  <a:pt x="173633" y="120929"/>
                </a:cubicBezTo>
                <a:lnTo>
                  <a:pt x="150019" y="98705"/>
                </a:lnTo>
                <a:cubicBezTo>
                  <a:pt x="148629" y="100093"/>
                  <a:pt x="146951" y="101367"/>
                  <a:pt x="144983" y="102524"/>
                </a:cubicBezTo>
                <a:cubicBezTo>
                  <a:pt x="143015" y="103681"/>
                  <a:pt x="140989" y="104260"/>
                  <a:pt x="138906" y="104260"/>
                </a:cubicBezTo>
                <a:cubicBezTo>
                  <a:pt x="134971" y="104260"/>
                  <a:pt x="131671" y="102929"/>
                  <a:pt x="129009" y="100267"/>
                </a:cubicBezTo>
                <a:cubicBezTo>
                  <a:pt x="126347" y="97604"/>
                  <a:pt x="125016" y="94305"/>
                  <a:pt x="125016" y="90370"/>
                </a:cubicBezTo>
                <a:lnTo>
                  <a:pt x="125016" y="76479"/>
                </a:lnTo>
                <a:lnTo>
                  <a:pt x="80566" y="76479"/>
                </a:lnTo>
                <a:cubicBezTo>
                  <a:pt x="79871" y="78331"/>
                  <a:pt x="79119" y="80068"/>
                  <a:pt x="78308" y="81688"/>
                </a:cubicBezTo>
                <a:cubicBezTo>
                  <a:pt x="77498" y="83308"/>
                  <a:pt x="76399" y="85045"/>
                  <a:pt x="75010" y="86897"/>
                </a:cubicBezTo>
                <a:lnTo>
                  <a:pt x="144462" y="215386"/>
                </a:lnTo>
                <a:lnTo>
                  <a:pt x="194469" y="215386"/>
                </a:lnTo>
                <a:lnTo>
                  <a:pt x="194469" y="257058"/>
                </a:lnTo>
                <a:lnTo>
                  <a:pt x="13891" y="257058"/>
                </a:lnTo>
                <a:close/>
                <a:moveTo>
                  <a:pt x="41672" y="76479"/>
                </a:moveTo>
                <a:cubicBezTo>
                  <a:pt x="45608" y="76479"/>
                  <a:pt x="48907" y="75148"/>
                  <a:pt x="51569" y="72485"/>
                </a:cubicBezTo>
                <a:cubicBezTo>
                  <a:pt x="54231" y="69823"/>
                  <a:pt x="55563" y="66524"/>
                  <a:pt x="55563" y="62589"/>
                </a:cubicBezTo>
                <a:cubicBezTo>
                  <a:pt x="55563" y="58653"/>
                  <a:pt x="54231" y="55354"/>
                  <a:pt x="51569" y="52691"/>
                </a:cubicBezTo>
                <a:cubicBezTo>
                  <a:pt x="48907" y="50029"/>
                  <a:pt x="45608" y="48698"/>
                  <a:pt x="41672" y="48698"/>
                </a:cubicBezTo>
                <a:cubicBezTo>
                  <a:pt x="37736" y="48698"/>
                  <a:pt x="34437" y="50029"/>
                  <a:pt x="31775" y="52691"/>
                </a:cubicBezTo>
                <a:cubicBezTo>
                  <a:pt x="29112" y="55354"/>
                  <a:pt x="27781" y="58653"/>
                  <a:pt x="27781" y="62589"/>
                </a:cubicBezTo>
                <a:cubicBezTo>
                  <a:pt x="27781" y="66524"/>
                  <a:pt x="29112" y="69823"/>
                  <a:pt x="31775" y="72485"/>
                </a:cubicBezTo>
                <a:cubicBezTo>
                  <a:pt x="34437" y="75148"/>
                  <a:pt x="37736" y="76479"/>
                  <a:pt x="41672" y="76479"/>
                </a:cubicBezTo>
                <a:close/>
                <a:moveTo>
                  <a:pt x="85427" y="215386"/>
                </a:moveTo>
                <a:lnTo>
                  <a:pt x="112514" y="215386"/>
                </a:lnTo>
                <a:lnTo>
                  <a:pt x="52784" y="104260"/>
                </a:lnTo>
                <a:lnTo>
                  <a:pt x="51395" y="104260"/>
                </a:lnTo>
                <a:lnTo>
                  <a:pt x="85427" y="215386"/>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1" name="Google Shape;181;p23"/>
          <p:cNvSpPr/>
          <p:nvPr/>
        </p:nvSpPr>
        <p:spPr>
          <a:xfrm>
            <a:off x="3374392" y="2235831"/>
            <a:ext cx="250031" cy="250031"/>
          </a:xfrm>
          <a:custGeom>
            <a:avLst/>
            <a:gdLst/>
            <a:ahLst/>
            <a:cxnLst/>
            <a:rect l="l" t="t" r="r" b="b"/>
            <a:pathLst>
              <a:path w="250031" h="250031" extrusionOk="0">
                <a:moveTo>
                  <a:pt x="0" y="250031"/>
                </a:moveTo>
                <a:lnTo>
                  <a:pt x="0" y="138906"/>
                </a:lnTo>
                <a:lnTo>
                  <a:pt x="27781" y="138906"/>
                </a:lnTo>
                <a:lnTo>
                  <a:pt x="27781" y="202803"/>
                </a:lnTo>
                <a:lnTo>
                  <a:pt x="202803" y="27781"/>
                </a:lnTo>
                <a:lnTo>
                  <a:pt x="138906" y="27781"/>
                </a:lnTo>
                <a:lnTo>
                  <a:pt x="138906" y="0"/>
                </a:lnTo>
                <a:lnTo>
                  <a:pt x="250031" y="0"/>
                </a:lnTo>
                <a:lnTo>
                  <a:pt x="250031" y="111125"/>
                </a:lnTo>
                <a:lnTo>
                  <a:pt x="222250" y="111125"/>
                </a:lnTo>
                <a:lnTo>
                  <a:pt x="222250" y="47228"/>
                </a:lnTo>
                <a:lnTo>
                  <a:pt x="47228" y="222250"/>
                </a:lnTo>
                <a:lnTo>
                  <a:pt x="111125" y="222250"/>
                </a:lnTo>
                <a:lnTo>
                  <a:pt x="111125" y="250031"/>
                </a:lnTo>
                <a:lnTo>
                  <a:pt x="0" y="250031"/>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2" name="Google Shape;182;p23"/>
          <p:cNvSpPr/>
          <p:nvPr/>
        </p:nvSpPr>
        <p:spPr>
          <a:xfrm>
            <a:off x="5482634" y="1708646"/>
            <a:ext cx="277812" cy="222249"/>
          </a:xfrm>
          <a:custGeom>
            <a:avLst/>
            <a:gdLst/>
            <a:ahLst/>
            <a:cxnLst/>
            <a:rect l="l" t="t" r="r" b="b"/>
            <a:pathLst>
              <a:path w="277812" h="222250" extrusionOk="0">
                <a:moveTo>
                  <a:pt x="27781" y="222250"/>
                </a:moveTo>
                <a:cubicBezTo>
                  <a:pt x="20141" y="222250"/>
                  <a:pt x="13601" y="219529"/>
                  <a:pt x="8161" y="214090"/>
                </a:cubicBezTo>
                <a:cubicBezTo>
                  <a:pt x="2720" y="208649"/>
                  <a:pt x="0" y="202108"/>
                  <a:pt x="0" y="194469"/>
                </a:cubicBezTo>
                <a:lnTo>
                  <a:pt x="0" y="27781"/>
                </a:lnTo>
                <a:cubicBezTo>
                  <a:pt x="0" y="20141"/>
                  <a:pt x="2720" y="13601"/>
                  <a:pt x="8161" y="8161"/>
                </a:cubicBezTo>
                <a:cubicBezTo>
                  <a:pt x="13601" y="2720"/>
                  <a:pt x="20141" y="0"/>
                  <a:pt x="27781" y="0"/>
                </a:cubicBezTo>
                <a:lnTo>
                  <a:pt x="250032" y="0"/>
                </a:lnTo>
                <a:cubicBezTo>
                  <a:pt x="257671" y="0"/>
                  <a:pt x="264211" y="2720"/>
                  <a:pt x="269652" y="8161"/>
                </a:cubicBezTo>
                <a:cubicBezTo>
                  <a:pt x="275092" y="13601"/>
                  <a:pt x="277812" y="20141"/>
                  <a:pt x="277812" y="27781"/>
                </a:cubicBezTo>
                <a:lnTo>
                  <a:pt x="277812" y="194469"/>
                </a:lnTo>
                <a:cubicBezTo>
                  <a:pt x="277812" y="202108"/>
                  <a:pt x="275092" y="208649"/>
                  <a:pt x="269652" y="214090"/>
                </a:cubicBezTo>
                <a:cubicBezTo>
                  <a:pt x="264211" y="219529"/>
                  <a:pt x="257671" y="222250"/>
                  <a:pt x="250032" y="222250"/>
                </a:cubicBezTo>
                <a:lnTo>
                  <a:pt x="27781" y="222250"/>
                </a:lnTo>
                <a:close/>
                <a:moveTo>
                  <a:pt x="27781" y="194469"/>
                </a:moveTo>
                <a:lnTo>
                  <a:pt x="250032" y="194469"/>
                </a:lnTo>
                <a:lnTo>
                  <a:pt x="250032" y="27781"/>
                </a:lnTo>
                <a:lnTo>
                  <a:pt x="27781" y="27781"/>
                </a:lnTo>
                <a:lnTo>
                  <a:pt x="27781" y="194469"/>
                </a:lnTo>
                <a:close/>
                <a:moveTo>
                  <a:pt x="161825" y="180578"/>
                </a:moveTo>
                <a:lnTo>
                  <a:pt x="236140" y="106263"/>
                </a:lnTo>
                <a:lnTo>
                  <a:pt x="216694" y="86469"/>
                </a:lnTo>
                <a:lnTo>
                  <a:pt x="161825" y="141337"/>
                </a:lnTo>
                <a:lnTo>
                  <a:pt x="111125" y="90636"/>
                </a:lnTo>
                <a:lnTo>
                  <a:pt x="41672" y="160090"/>
                </a:lnTo>
                <a:lnTo>
                  <a:pt x="61119" y="179883"/>
                </a:lnTo>
                <a:lnTo>
                  <a:pt x="111125" y="129877"/>
                </a:lnTo>
                <a:lnTo>
                  <a:pt x="161825" y="180578"/>
                </a:lnTo>
                <a:close/>
                <a:moveTo>
                  <a:pt x="163215" y="104180"/>
                </a:moveTo>
                <a:lnTo>
                  <a:pt x="172938" y="82649"/>
                </a:lnTo>
                <a:lnTo>
                  <a:pt x="194469" y="72925"/>
                </a:lnTo>
                <a:lnTo>
                  <a:pt x="172938" y="63202"/>
                </a:lnTo>
                <a:lnTo>
                  <a:pt x="163215" y="41672"/>
                </a:lnTo>
                <a:lnTo>
                  <a:pt x="153491" y="63202"/>
                </a:lnTo>
                <a:lnTo>
                  <a:pt x="131961" y="72925"/>
                </a:lnTo>
                <a:lnTo>
                  <a:pt x="153491" y="82649"/>
                </a:lnTo>
                <a:lnTo>
                  <a:pt x="163215" y="104180"/>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3" name="Google Shape;183;p23"/>
          <p:cNvSpPr/>
          <p:nvPr/>
        </p:nvSpPr>
        <p:spPr>
          <a:xfrm>
            <a:off x="7580639" y="1147519"/>
            <a:ext cx="277812" cy="277812"/>
          </a:xfrm>
          <a:custGeom>
            <a:avLst/>
            <a:gdLst/>
            <a:ahLst/>
            <a:cxnLst/>
            <a:rect l="l" t="t" r="r" b="b"/>
            <a:pathLst>
              <a:path w="277812" h="277813" extrusionOk="0">
                <a:moveTo>
                  <a:pt x="53479" y="209748"/>
                </a:moveTo>
                <a:cubicBezTo>
                  <a:pt x="65286" y="200719"/>
                  <a:pt x="78482" y="193600"/>
                  <a:pt x="93067" y="188391"/>
                </a:cubicBezTo>
                <a:cubicBezTo>
                  <a:pt x="107652" y="183183"/>
                  <a:pt x="122932" y="180578"/>
                  <a:pt x="138906" y="180578"/>
                </a:cubicBezTo>
                <a:cubicBezTo>
                  <a:pt x="154881" y="180578"/>
                  <a:pt x="170160" y="183183"/>
                  <a:pt x="184745" y="188391"/>
                </a:cubicBezTo>
                <a:cubicBezTo>
                  <a:pt x="199330" y="193600"/>
                  <a:pt x="212527" y="200719"/>
                  <a:pt x="224333" y="209748"/>
                </a:cubicBezTo>
                <a:cubicBezTo>
                  <a:pt x="232436" y="200256"/>
                  <a:pt x="238745" y="189491"/>
                  <a:pt x="243259" y="177453"/>
                </a:cubicBezTo>
                <a:cubicBezTo>
                  <a:pt x="247774" y="165414"/>
                  <a:pt x="250032" y="152566"/>
                  <a:pt x="250032" y="138906"/>
                </a:cubicBezTo>
                <a:cubicBezTo>
                  <a:pt x="250032" y="108115"/>
                  <a:pt x="239208" y="81897"/>
                  <a:pt x="217562" y="60251"/>
                </a:cubicBezTo>
                <a:cubicBezTo>
                  <a:pt x="195915" y="38604"/>
                  <a:pt x="169697" y="27781"/>
                  <a:pt x="138906" y="27781"/>
                </a:cubicBezTo>
                <a:cubicBezTo>
                  <a:pt x="108116" y="27781"/>
                  <a:pt x="81896" y="38604"/>
                  <a:pt x="60251" y="60251"/>
                </a:cubicBezTo>
                <a:cubicBezTo>
                  <a:pt x="38604" y="81897"/>
                  <a:pt x="27781" y="108115"/>
                  <a:pt x="27781" y="138906"/>
                </a:cubicBezTo>
                <a:cubicBezTo>
                  <a:pt x="27781" y="152566"/>
                  <a:pt x="30038" y="165414"/>
                  <a:pt x="34553" y="177453"/>
                </a:cubicBezTo>
                <a:cubicBezTo>
                  <a:pt x="39067" y="189491"/>
                  <a:pt x="45376" y="200256"/>
                  <a:pt x="53479" y="209748"/>
                </a:cubicBezTo>
                <a:close/>
                <a:moveTo>
                  <a:pt x="138906" y="152797"/>
                </a:moveTo>
                <a:cubicBezTo>
                  <a:pt x="125247" y="152797"/>
                  <a:pt x="113730" y="148109"/>
                  <a:pt x="104353" y="138733"/>
                </a:cubicBezTo>
                <a:cubicBezTo>
                  <a:pt x="94977" y="129356"/>
                  <a:pt x="90289" y="117839"/>
                  <a:pt x="90289" y="104180"/>
                </a:cubicBezTo>
                <a:cubicBezTo>
                  <a:pt x="90289" y="90521"/>
                  <a:pt x="94977" y="79003"/>
                  <a:pt x="104353" y="69627"/>
                </a:cubicBezTo>
                <a:cubicBezTo>
                  <a:pt x="113730" y="60251"/>
                  <a:pt x="125247" y="55563"/>
                  <a:pt x="138906" y="55563"/>
                </a:cubicBezTo>
                <a:cubicBezTo>
                  <a:pt x="152565" y="55563"/>
                  <a:pt x="164083" y="60251"/>
                  <a:pt x="173459" y="69627"/>
                </a:cubicBezTo>
                <a:cubicBezTo>
                  <a:pt x="182836" y="79003"/>
                  <a:pt x="187524" y="90521"/>
                  <a:pt x="187524" y="104180"/>
                </a:cubicBezTo>
                <a:cubicBezTo>
                  <a:pt x="187524" y="117839"/>
                  <a:pt x="182836" y="129356"/>
                  <a:pt x="173459" y="138733"/>
                </a:cubicBezTo>
                <a:cubicBezTo>
                  <a:pt x="164083" y="148109"/>
                  <a:pt x="152565" y="152797"/>
                  <a:pt x="138906" y="152797"/>
                </a:cubicBezTo>
                <a:close/>
                <a:moveTo>
                  <a:pt x="138906" y="277813"/>
                </a:moveTo>
                <a:cubicBezTo>
                  <a:pt x="119691" y="277813"/>
                  <a:pt x="101633" y="274167"/>
                  <a:pt x="84733" y="266873"/>
                </a:cubicBezTo>
                <a:cubicBezTo>
                  <a:pt x="67833" y="259581"/>
                  <a:pt x="53132" y="249684"/>
                  <a:pt x="40630" y="237182"/>
                </a:cubicBezTo>
                <a:cubicBezTo>
                  <a:pt x="28128" y="224680"/>
                  <a:pt x="18231" y="209980"/>
                  <a:pt x="10939" y="193079"/>
                </a:cubicBezTo>
                <a:cubicBezTo>
                  <a:pt x="3646" y="176179"/>
                  <a:pt x="0" y="158122"/>
                  <a:pt x="0" y="138906"/>
                </a:cubicBezTo>
                <a:cubicBezTo>
                  <a:pt x="0" y="119691"/>
                  <a:pt x="3646" y="101633"/>
                  <a:pt x="10939" y="84732"/>
                </a:cubicBezTo>
                <a:cubicBezTo>
                  <a:pt x="18231" y="67832"/>
                  <a:pt x="28128" y="53132"/>
                  <a:pt x="40630" y="40630"/>
                </a:cubicBezTo>
                <a:cubicBezTo>
                  <a:pt x="53132" y="28129"/>
                  <a:pt x="67833" y="18232"/>
                  <a:pt x="84733" y="10939"/>
                </a:cubicBezTo>
                <a:cubicBezTo>
                  <a:pt x="101633" y="3646"/>
                  <a:pt x="119691" y="0"/>
                  <a:pt x="138906" y="0"/>
                </a:cubicBezTo>
                <a:cubicBezTo>
                  <a:pt x="158121" y="0"/>
                  <a:pt x="176180" y="3646"/>
                  <a:pt x="193080" y="10939"/>
                </a:cubicBezTo>
                <a:cubicBezTo>
                  <a:pt x="209980" y="18232"/>
                  <a:pt x="224681" y="28129"/>
                  <a:pt x="237182" y="40630"/>
                </a:cubicBezTo>
                <a:cubicBezTo>
                  <a:pt x="249684" y="53132"/>
                  <a:pt x="259581" y="67832"/>
                  <a:pt x="266874" y="84732"/>
                </a:cubicBezTo>
                <a:cubicBezTo>
                  <a:pt x="274166" y="101633"/>
                  <a:pt x="277812" y="119691"/>
                  <a:pt x="277812" y="138906"/>
                </a:cubicBezTo>
                <a:cubicBezTo>
                  <a:pt x="277812" y="158122"/>
                  <a:pt x="274166" y="176179"/>
                  <a:pt x="266874" y="193079"/>
                </a:cubicBezTo>
                <a:cubicBezTo>
                  <a:pt x="259581" y="209980"/>
                  <a:pt x="249684" y="224680"/>
                  <a:pt x="237182" y="237182"/>
                </a:cubicBezTo>
                <a:cubicBezTo>
                  <a:pt x="224681" y="249684"/>
                  <a:pt x="209980" y="259581"/>
                  <a:pt x="193080" y="266873"/>
                </a:cubicBezTo>
                <a:cubicBezTo>
                  <a:pt x="176180" y="274167"/>
                  <a:pt x="158121" y="277813"/>
                  <a:pt x="138906" y="277813"/>
                </a:cubicBezTo>
                <a:close/>
                <a:moveTo>
                  <a:pt x="138906" y="250031"/>
                </a:moveTo>
                <a:cubicBezTo>
                  <a:pt x="151176" y="250031"/>
                  <a:pt x="162752" y="248237"/>
                  <a:pt x="173633" y="244649"/>
                </a:cubicBezTo>
                <a:cubicBezTo>
                  <a:pt x="184514" y="241061"/>
                  <a:pt x="194469" y="235910"/>
                  <a:pt x="203497" y="229195"/>
                </a:cubicBezTo>
                <a:cubicBezTo>
                  <a:pt x="194469" y="222481"/>
                  <a:pt x="184514" y="217330"/>
                  <a:pt x="173633" y="213742"/>
                </a:cubicBezTo>
                <a:cubicBezTo>
                  <a:pt x="162752" y="210154"/>
                  <a:pt x="151176" y="208359"/>
                  <a:pt x="138906" y="208359"/>
                </a:cubicBezTo>
                <a:cubicBezTo>
                  <a:pt x="126636" y="208359"/>
                  <a:pt x="115060" y="210154"/>
                  <a:pt x="104180" y="213742"/>
                </a:cubicBezTo>
                <a:cubicBezTo>
                  <a:pt x="93299" y="217330"/>
                  <a:pt x="83344" y="222481"/>
                  <a:pt x="74314" y="229195"/>
                </a:cubicBezTo>
                <a:cubicBezTo>
                  <a:pt x="83344" y="235910"/>
                  <a:pt x="93299" y="241061"/>
                  <a:pt x="104180" y="244649"/>
                </a:cubicBezTo>
                <a:cubicBezTo>
                  <a:pt x="115060" y="248237"/>
                  <a:pt x="126636" y="250031"/>
                  <a:pt x="138906" y="250031"/>
                </a:cubicBezTo>
                <a:close/>
                <a:moveTo>
                  <a:pt x="138906" y="125016"/>
                </a:moveTo>
                <a:cubicBezTo>
                  <a:pt x="144925" y="125016"/>
                  <a:pt x="149903" y="123048"/>
                  <a:pt x="153839" y="119112"/>
                </a:cubicBezTo>
                <a:cubicBezTo>
                  <a:pt x="157774" y="115176"/>
                  <a:pt x="159742" y="110199"/>
                  <a:pt x="159742" y="104180"/>
                </a:cubicBezTo>
                <a:cubicBezTo>
                  <a:pt x="159742" y="98161"/>
                  <a:pt x="157774" y="93183"/>
                  <a:pt x="153839" y="89247"/>
                </a:cubicBezTo>
                <a:cubicBezTo>
                  <a:pt x="149903" y="85312"/>
                  <a:pt x="144925" y="83344"/>
                  <a:pt x="138906" y="83344"/>
                </a:cubicBezTo>
                <a:cubicBezTo>
                  <a:pt x="132887" y="83344"/>
                  <a:pt x="127910" y="85312"/>
                  <a:pt x="123974" y="89247"/>
                </a:cubicBezTo>
                <a:cubicBezTo>
                  <a:pt x="120038" y="93183"/>
                  <a:pt x="118070" y="98161"/>
                  <a:pt x="118070" y="104180"/>
                </a:cubicBezTo>
                <a:cubicBezTo>
                  <a:pt x="118070" y="110199"/>
                  <a:pt x="120038" y="115176"/>
                  <a:pt x="123974" y="119112"/>
                </a:cubicBezTo>
                <a:cubicBezTo>
                  <a:pt x="127910" y="123048"/>
                  <a:pt x="132887" y="125016"/>
                  <a:pt x="138906" y="125016"/>
                </a:cubicBez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Logistics 11">
  <p:cSld name="Logistics 11">
    <p:bg>
      <p:bgPr>
        <a:solidFill>
          <a:srgbClr val="FFFFFF"/>
        </a:solidFill>
        <a:effectLst/>
      </p:bgPr>
    </p:bg>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303161" y="333375"/>
            <a:ext cx="4953000"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4"/>
          <p:cNvSpPr>
            <a:spLocks noGrp="1"/>
          </p:cNvSpPr>
          <p:nvPr>
            <p:ph type="pic" idx="2"/>
          </p:nvPr>
        </p:nvSpPr>
        <p:spPr>
          <a:xfrm>
            <a:off x="352425" y="1164898"/>
            <a:ext cx="2667000" cy="1333500"/>
          </a:xfrm>
          <a:prstGeom prst="rect">
            <a:avLst/>
          </a:prstGeom>
          <a:solidFill>
            <a:srgbClr val="F2F2F2"/>
          </a:solidFill>
          <a:ln>
            <a:noFill/>
          </a:ln>
        </p:spPr>
      </p:sp>
      <p:sp>
        <p:nvSpPr>
          <p:cNvPr id="187" name="Google Shape;187;p24"/>
          <p:cNvSpPr>
            <a:spLocks noGrp="1"/>
          </p:cNvSpPr>
          <p:nvPr>
            <p:ph type="pic" idx="3"/>
          </p:nvPr>
        </p:nvSpPr>
        <p:spPr>
          <a:xfrm>
            <a:off x="3238500" y="1171879"/>
            <a:ext cx="2667000" cy="1333500"/>
          </a:xfrm>
          <a:prstGeom prst="rect">
            <a:avLst/>
          </a:prstGeom>
          <a:solidFill>
            <a:srgbClr val="F2F2F2"/>
          </a:solidFill>
          <a:ln>
            <a:noFill/>
          </a:ln>
        </p:spPr>
      </p:sp>
      <p:sp>
        <p:nvSpPr>
          <p:cNvPr id="188" name="Google Shape;188;p24"/>
          <p:cNvSpPr>
            <a:spLocks noGrp="1"/>
          </p:cNvSpPr>
          <p:nvPr>
            <p:ph type="pic" idx="4"/>
          </p:nvPr>
        </p:nvSpPr>
        <p:spPr>
          <a:xfrm>
            <a:off x="6105525" y="1171879"/>
            <a:ext cx="2667000" cy="1333500"/>
          </a:xfrm>
          <a:prstGeom prst="rect">
            <a:avLst/>
          </a:prstGeom>
          <a:solidFill>
            <a:srgbClr val="F2F2F2"/>
          </a:solidFill>
          <a:ln>
            <a:noFill/>
          </a:ln>
        </p:spPr>
      </p:sp>
      <p:sp>
        <p:nvSpPr>
          <p:cNvPr id="189" name="Google Shape;189;p24"/>
          <p:cNvSpPr>
            <a:spLocks noGrp="1"/>
          </p:cNvSpPr>
          <p:nvPr>
            <p:ph type="pic" idx="5"/>
          </p:nvPr>
        </p:nvSpPr>
        <p:spPr>
          <a:xfrm>
            <a:off x="352425" y="3107026"/>
            <a:ext cx="2667000" cy="1333500"/>
          </a:xfrm>
          <a:prstGeom prst="rect">
            <a:avLst/>
          </a:prstGeom>
          <a:solidFill>
            <a:srgbClr val="F2F2F2"/>
          </a:solidFill>
          <a:ln>
            <a:noFill/>
          </a:ln>
        </p:spPr>
      </p:sp>
      <p:sp>
        <p:nvSpPr>
          <p:cNvPr id="190" name="Google Shape;190;p24"/>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191" name="Google Shape;191;p24"/>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24"/>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4"/>
          <p:cNvSpPr txBox="1">
            <a:spLocks noGrp="1"/>
          </p:cNvSpPr>
          <p:nvPr>
            <p:ph type="title" idx="6"/>
          </p:nvPr>
        </p:nvSpPr>
        <p:spPr>
          <a:xfrm>
            <a:off x="6905625" y="333375"/>
            <a:ext cx="2009032"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6000"/>
              <a:buFont typeface="Arial"/>
              <a:buNone/>
              <a:defRPr sz="60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4"/>
          <p:cNvSpPr/>
          <p:nvPr/>
        </p:nvSpPr>
        <p:spPr>
          <a:xfrm>
            <a:off x="352425" y="2498398"/>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5" name="Google Shape;195;p24"/>
          <p:cNvSpPr/>
          <p:nvPr/>
        </p:nvSpPr>
        <p:spPr>
          <a:xfrm>
            <a:off x="352425" y="4423410"/>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6" name="Google Shape;196;p24"/>
          <p:cNvSpPr/>
          <p:nvPr/>
        </p:nvSpPr>
        <p:spPr>
          <a:xfrm>
            <a:off x="3228975" y="4429125"/>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7" name="Google Shape;197;p24"/>
          <p:cNvSpPr/>
          <p:nvPr/>
        </p:nvSpPr>
        <p:spPr>
          <a:xfrm>
            <a:off x="3239766" y="2505075"/>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8" name="Google Shape;198;p24"/>
          <p:cNvSpPr/>
          <p:nvPr/>
        </p:nvSpPr>
        <p:spPr>
          <a:xfrm>
            <a:off x="6105525" y="4429125"/>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9" name="Google Shape;199;p24"/>
          <p:cNvSpPr/>
          <p:nvPr/>
        </p:nvSpPr>
        <p:spPr>
          <a:xfrm>
            <a:off x="6116316" y="2505075"/>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0" name="Google Shape;200;p24"/>
          <p:cNvSpPr txBox="1">
            <a:spLocks noGrp="1"/>
          </p:cNvSpPr>
          <p:nvPr>
            <p:ph type="title" idx="7"/>
          </p:nvPr>
        </p:nvSpPr>
        <p:spPr>
          <a:xfrm>
            <a:off x="352425" y="2505075"/>
            <a:ext cx="2667000" cy="352425"/>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txBox="1">
            <a:spLocks noGrp="1"/>
          </p:cNvSpPr>
          <p:nvPr>
            <p:ph type="title" idx="8"/>
          </p:nvPr>
        </p:nvSpPr>
        <p:spPr>
          <a:xfrm>
            <a:off x="3238500" y="2505075"/>
            <a:ext cx="2667000" cy="352425"/>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24"/>
          <p:cNvSpPr txBox="1">
            <a:spLocks noGrp="1"/>
          </p:cNvSpPr>
          <p:nvPr>
            <p:ph type="title" idx="9"/>
          </p:nvPr>
        </p:nvSpPr>
        <p:spPr>
          <a:xfrm>
            <a:off x="6105525" y="2505075"/>
            <a:ext cx="2667000" cy="356177"/>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24"/>
          <p:cNvSpPr>
            <a:spLocks noGrp="1"/>
          </p:cNvSpPr>
          <p:nvPr>
            <p:ph type="pic" idx="13"/>
          </p:nvPr>
        </p:nvSpPr>
        <p:spPr>
          <a:xfrm>
            <a:off x="3228975" y="3107026"/>
            <a:ext cx="2667000" cy="1333500"/>
          </a:xfrm>
          <a:prstGeom prst="rect">
            <a:avLst/>
          </a:prstGeom>
          <a:solidFill>
            <a:srgbClr val="F2F2F2"/>
          </a:solidFill>
          <a:ln>
            <a:noFill/>
          </a:ln>
        </p:spPr>
      </p:sp>
      <p:sp>
        <p:nvSpPr>
          <p:cNvPr id="204" name="Google Shape;204;p24"/>
          <p:cNvSpPr>
            <a:spLocks noGrp="1"/>
          </p:cNvSpPr>
          <p:nvPr>
            <p:ph type="pic" idx="14"/>
          </p:nvPr>
        </p:nvSpPr>
        <p:spPr>
          <a:xfrm>
            <a:off x="6105525" y="3093405"/>
            <a:ext cx="2667000" cy="1333500"/>
          </a:xfrm>
          <a:prstGeom prst="rect">
            <a:avLst/>
          </a:prstGeom>
          <a:solidFill>
            <a:srgbClr val="F2F2F2"/>
          </a:solidFill>
          <a:ln>
            <a:noFill/>
          </a:ln>
        </p:spPr>
      </p:sp>
      <p:sp>
        <p:nvSpPr>
          <p:cNvPr id="205" name="Google Shape;205;p24"/>
          <p:cNvSpPr txBox="1">
            <a:spLocks noGrp="1"/>
          </p:cNvSpPr>
          <p:nvPr>
            <p:ph type="title" idx="15"/>
          </p:nvPr>
        </p:nvSpPr>
        <p:spPr>
          <a:xfrm>
            <a:off x="352425" y="4429125"/>
            <a:ext cx="2667000" cy="352425"/>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1800"/>
              <a:buFont typeface="Arial"/>
              <a:buNone/>
              <a:defRPr sz="18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4"/>
          <p:cNvSpPr txBox="1">
            <a:spLocks noGrp="1"/>
          </p:cNvSpPr>
          <p:nvPr>
            <p:ph type="title" idx="16"/>
          </p:nvPr>
        </p:nvSpPr>
        <p:spPr>
          <a:xfrm>
            <a:off x="3228975" y="4429125"/>
            <a:ext cx="2667000" cy="352425"/>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4"/>
          <p:cNvSpPr txBox="1">
            <a:spLocks noGrp="1"/>
          </p:cNvSpPr>
          <p:nvPr>
            <p:ph type="title" idx="17"/>
          </p:nvPr>
        </p:nvSpPr>
        <p:spPr>
          <a:xfrm>
            <a:off x="6105525" y="4429125"/>
            <a:ext cx="2667000" cy="352425"/>
          </a:xfrm>
          <a:prstGeom prst="rect">
            <a:avLst/>
          </a:prstGeom>
          <a:noFill/>
          <a:ln>
            <a:noFill/>
          </a:ln>
        </p:spPr>
        <p:txBody>
          <a:bodyPr spcFirstLastPara="1" wrap="square" lIns="91425" tIns="93600" rIns="91425" bIns="45700" anchor="ctr" anchorCtr="0">
            <a:normAutofit/>
          </a:bodyPr>
          <a:lstStyle>
            <a:lvl1pPr lvl="0" algn="ctr">
              <a:lnSpc>
                <a:spcPct val="70000"/>
              </a:lnSpc>
              <a:spcBef>
                <a:spcPts val="0"/>
              </a:spcBef>
              <a:spcAft>
                <a:spcPts val="0"/>
              </a:spcAft>
              <a:buClr>
                <a:schemeClr val="lt1"/>
              </a:buClr>
              <a:buSzPts val="1400"/>
              <a:buFont typeface="Arial"/>
              <a:buNone/>
              <a:defRPr sz="14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Logistics 12">
  <p:cSld name="Logistics 12">
    <p:bg>
      <p:bgPr>
        <a:solidFill>
          <a:srgbClr val="FFFFFF"/>
        </a:solidFill>
        <a:effectLst/>
      </p:bgPr>
    </p:bg>
    <p:spTree>
      <p:nvGrpSpPr>
        <p:cNvPr id="1" name="Shape 208"/>
        <p:cNvGrpSpPr/>
        <p:nvPr/>
      </p:nvGrpSpPr>
      <p:grpSpPr>
        <a:xfrm>
          <a:off x="0" y="0"/>
          <a:ext cx="0" cy="0"/>
          <a:chOff x="0" y="0"/>
          <a:chExt cx="0" cy="0"/>
        </a:xfrm>
      </p:grpSpPr>
      <p:sp>
        <p:nvSpPr>
          <p:cNvPr id="209" name="Google Shape;209;p25"/>
          <p:cNvSpPr/>
          <p:nvPr/>
        </p:nvSpPr>
        <p:spPr>
          <a:xfrm>
            <a:off x="342900" y="1095375"/>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0" name="Google Shape;210;p25"/>
          <p:cNvSpPr/>
          <p:nvPr/>
        </p:nvSpPr>
        <p:spPr>
          <a:xfrm>
            <a:off x="3238500" y="1095375"/>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1" name="Google Shape;211;p25"/>
          <p:cNvSpPr/>
          <p:nvPr/>
        </p:nvSpPr>
        <p:spPr>
          <a:xfrm>
            <a:off x="6124574" y="1095375"/>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2" name="Google Shape;212;p25"/>
          <p:cNvSpPr/>
          <p:nvPr/>
        </p:nvSpPr>
        <p:spPr>
          <a:xfrm>
            <a:off x="6124574" y="3040951"/>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3" name="Google Shape;213;p25"/>
          <p:cNvSpPr/>
          <p:nvPr/>
        </p:nvSpPr>
        <p:spPr>
          <a:xfrm>
            <a:off x="3238500" y="3040951"/>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4" name="Google Shape;214;p25"/>
          <p:cNvSpPr/>
          <p:nvPr/>
        </p:nvSpPr>
        <p:spPr>
          <a:xfrm>
            <a:off x="342900" y="3040951"/>
            <a:ext cx="2676525" cy="1692182"/>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5" name="Google Shape;215;p25"/>
          <p:cNvSpPr txBox="1">
            <a:spLocks noGrp="1"/>
          </p:cNvSpPr>
          <p:nvPr>
            <p:ph type="title"/>
          </p:nvPr>
        </p:nvSpPr>
        <p:spPr>
          <a:xfrm>
            <a:off x="295275" y="361950"/>
            <a:ext cx="4962525" cy="400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25"/>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217" name="Google Shape;217;p25"/>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25"/>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25"/>
          <p:cNvSpPr txBox="1">
            <a:spLocks noGrp="1"/>
          </p:cNvSpPr>
          <p:nvPr>
            <p:ph type="title" idx="2"/>
          </p:nvPr>
        </p:nvSpPr>
        <p:spPr>
          <a:xfrm>
            <a:off x="6905625" y="333375"/>
            <a:ext cx="2009775"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4400"/>
              <a:buFont typeface="Arial"/>
              <a:buNone/>
              <a:defRPr sz="44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25"/>
          <p:cNvSpPr/>
          <p:nvPr/>
        </p:nvSpPr>
        <p:spPr>
          <a:xfrm>
            <a:off x="352425" y="1104900"/>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1" name="Google Shape;221;p25"/>
          <p:cNvSpPr/>
          <p:nvPr/>
        </p:nvSpPr>
        <p:spPr>
          <a:xfrm>
            <a:off x="3238500" y="1104900"/>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2" name="Google Shape;222;p25"/>
          <p:cNvSpPr/>
          <p:nvPr/>
        </p:nvSpPr>
        <p:spPr>
          <a:xfrm>
            <a:off x="6134100" y="1104900"/>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3" name="Google Shape;223;p25"/>
          <p:cNvSpPr/>
          <p:nvPr/>
        </p:nvSpPr>
        <p:spPr>
          <a:xfrm>
            <a:off x="6134100" y="2990697"/>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4" name="Google Shape;224;p25"/>
          <p:cNvSpPr/>
          <p:nvPr/>
        </p:nvSpPr>
        <p:spPr>
          <a:xfrm>
            <a:off x="3238500" y="2990697"/>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5" name="Google Shape;225;p25"/>
          <p:cNvSpPr/>
          <p:nvPr/>
        </p:nvSpPr>
        <p:spPr>
          <a:xfrm>
            <a:off x="352425" y="2990697"/>
            <a:ext cx="2667000" cy="354120"/>
          </a:xfrm>
          <a:prstGeom prst="rect">
            <a:avLst/>
          </a:pr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6" name="Google Shape;226;p25"/>
          <p:cNvSpPr txBox="1">
            <a:spLocks noGrp="1"/>
          </p:cNvSpPr>
          <p:nvPr>
            <p:ph type="title" idx="3"/>
          </p:nvPr>
        </p:nvSpPr>
        <p:spPr>
          <a:xfrm>
            <a:off x="342900" y="1095375"/>
            <a:ext cx="2667000" cy="361950"/>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1800"/>
              <a:buFont typeface="Arial"/>
              <a:buNone/>
              <a:defRPr sz="18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5"/>
          <p:cNvSpPr txBox="1">
            <a:spLocks noGrp="1"/>
          </p:cNvSpPr>
          <p:nvPr>
            <p:ph type="title" idx="4"/>
          </p:nvPr>
        </p:nvSpPr>
        <p:spPr>
          <a:xfrm>
            <a:off x="3238500" y="1095375"/>
            <a:ext cx="2667000" cy="361950"/>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1800"/>
              <a:buFont typeface="Arial"/>
              <a:buNone/>
              <a:defRPr sz="18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25"/>
          <p:cNvSpPr txBox="1">
            <a:spLocks noGrp="1"/>
          </p:cNvSpPr>
          <p:nvPr>
            <p:ph type="title" idx="5"/>
          </p:nvPr>
        </p:nvSpPr>
        <p:spPr>
          <a:xfrm>
            <a:off x="6109944" y="1102690"/>
            <a:ext cx="2667000" cy="361950"/>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1800"/>
              <a:buFont typeface="Arial"/>
              <a:buNone/>
              <a:defRPr sz="18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25"/>
          <p:cNvSpPr txBox="1">
            <a:spLocks noGrp="1"/>
          </p:cNvSpPr>
          <p:nvPr>
            <p:ph type="title" idx="6"/>
          </p:nvPr>
        </p:nvSpPr>
        <p:spPr>
          <a:xfrm>
            <a:off x="357530" y="2977591"/>
            <a:ext cx="2667000" cy="361950"/>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1400"/>
              <a:buFont typeface="Arial"/>
              <a:buNone/>
              <a:defRPr sz="14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25"/>
          <p:cNvSpPr txBox="1">
            <a:spLocks noGrp="1"/>
          </p:cNvSpPr>
          <p:nvPr>
            <p:ph type="title" idx="7"/>
          </p:nvPr>
        </p:nvSpPr>
        <p:spPr>
          <a:xfrm>
            <a:off x="3238500" y="2984906"/>
            <a:ext cx="2667000" cy="361950"/>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1800"/>
              <a:buFont typeface="Arial"/>
              <a:buNone/>
              <a:defRPr sz="18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25"/>
          <p:cNvSpPr txBox="1">
            <a:spLocks noGrp="1"/>
          </p:cNvSpPr>
          <p:nvPr>
            <p:ph type="title" idx="8"/>
          </p:nvPr>
        </p:nvSpPr>
        <p:spPr>
          <a:xfrm>
            <a:off x="6117260" y="2982696"/>
            <a:ext cx="2676525" cy="365788"/>
          </a:xfrm>
          <a:prstGeom prst="rect">
            <a:avLst/>
          </a:prstGeom>
          <a:noFill/>
          <a:ln>
            <a:noFill/>
          </a:ln>
        </p:spPr>
        <p:txBody>
          <a:bodyPr spcFirstLastPara="1" wrap="square" lIns="91425" tIns="0" rIns="91425" bIns="0" anchor="ctr" anchorCtr="0">
            <a:normAutofit/>
          </a:bodyPr>
          <a:lstStyle>
            <a:lvl1pPr lvl="0" algn="ctr">
              <a:lnSpc>
                <a:spcPct val="100000"/>
              </a:lnSpc>
              <a:spcBef>
                <a:spcPts val="0"/>
              </a:spcBef>
              <a:spcAft>
                <a:spcPts val="0"/>
              </a:spcAft>
              <a:buClr>
                <a:schemeClr val="lt1"/>
              </a:buClr>
              <a:buSzPts val="2000"/>
              <a:buFont typeface="Arial"/>
              <a:buNone/>
              <a:defRPr sz="20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5"/>
          <p:cNvSpPr txBox="1">
            <a:spLocks noGrp="1"/>
          </p:cNvSpPr>
          <p:nvPr>
            <p:ph type="body" idx="1"/>
          </p:nvPr>
        </p:nvSpPr>
        <p:spPr>
          <a:xfrm>
            <a:off x="342900" y="1466850"/>
            <a:ext cx="2667000" cy="1333500"/>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33" name="Google Shape;233;p25"/>
          <p:cNvSpPr txBox="1">
            <a:spLocks noGrp="1"/>
          </p:cNvSpPr>
          <p:nvPr>
            <p:ph type="body" idx="9"/>
          </p:nvPr>
        </p:nvSpPr>
        <p:spPr>
          <a:xfrm>
            <a:off x="6109944" y="1466850"/>
            <a:ext cx="2667000" cy="1330232"/>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34" name="Google Shape;234;p25"/>
          <p:cNvSpPr txBox="1">
            <a:spLocks noGrp="1"/>
          </p:cNvSpPr>
          <p:nvPr>
            <p:ph type="body" idx="13"/>
          </p:nvPr>
        </p:nvSpPr>
        <p:spPr>
          <a:xfrm>
            <a:off x="352329" y="3404520"/>
            <a:ext cx="2667000" cy="1333500"/>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35" name="Google Shape;235;p25"/>
          <p:cNvSpPr txBox="1">
            <a:spLocks noGrp="1"/>
          </p:cNvSpPr>
          <p:nvPr>
            <p:ph type="body" idx="14"/>
          </p:nvPr>
        </p:nvSpPr>
        <p:spPr>
          <a:xfrm>
            <a:off x="3238500" y="3400425"/>
            <a:ext cx="2667000" cy="1333500"/>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36" name="Google Shape;236;p25"/>
          <p:cNvSpPr txBox="1">
            <a:spLocks noGrp="1"/>
          </p:cNvSpPr>
          <p:nvPr>
            <p:ph type="body" idx="15"/>
          </p:nvPr>
        </p:nvSpPr>
        <p:spPr>
          <a:xfrm>
            <a:off x="6124574" y="3390900"/>
            <a:ext cx="2667000" cy="1333500"/>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37" name="Google Shape;237;p25"/>
          <p:cNvSpPr txBox="1">
            <a:spLocks noGrp="1"/>
          </p:cNvSpPr>
          <p:nvPr>
            <p:ph type="body" idx="16"/>
          </p:nvPr>
        </p:nvSpPr>
        <p:spPr>
          <a:xfrm>
            <a:off x="3238500" y="1466850"/>
            <a:ext cx="2667000" cy="1330232"/>
          </a:xfrm>
          <a:prstGeom prst="rect">
            <a:avLst/>
          </a:prstGeom>
          <a:noFill/>
          <a:ln>
            <a:noFill/>
          </a:ln>
        </p:spPr>
        <p:txBody>
          <a:bodyPr spcFirstLastPara="1" wrap="square" lIns="91425" tIns="93600" rIns="91425" bIns="45700" anchor="t" anchorCtr="0">
            <a:normAutofit/>
          </a:bodyPr>
          <a:lstStyle>
            <a:lvl1pPr marL="457200" lvl="0" indent="-228600" algn="l">
              <a:lnSpc>
                <a:spcPct val="125000"/>
              </a:lnSpc>
              <a:spcBef>
                <a:spcPts val="1200"/>
              </a:spcBef>
              <a:spcAft>
                <a:spcPts val="0"/>
              </a:spcAft>
              <a:buSzPts val="900"/>
              <a:buNone/>
              <a:defRPr sz="9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Logistics 13">
  <p:cSld name="Logistics 13">
    <p:bg>
      <p:bgPr>
        <a:solidFill>
          <a:srgbClr val="FFFFFF"/>
        </a:solidFill>
        <a:effectLst/>
      </p:bgPr>
    </p:bg>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302837" y="333375"/>
            <a:ext cx="4075290" cy="4286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0000"/>
              </a:buClr>
              <a:buSzPts val="2000"/>
              <a:buFont typeface="Arial"/>
              <a:buNone/>
              <a:defRPr sz="200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241" name="Google Shape;241;p26"/>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6"/>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26"/>
          <p:cNvSpPr txBox="1">
            <a:spLocks noGrp="1"/>
          </p:cNvSpPr>
          <p:nvPr>
            <p:ph type="title" idx="2"/>
          </p:nvPr>
        </p:nvSpPr>
        <p:spPr>
          <a:xfrm>
            <a:off x="5572125" y="333375"/>
            <a:ext cx="3333750" cy="4286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000000"/>
              </a:buClr>
              <a:buSzPts val="2000"/>
              <a:buFont typeface="Arial"/>
              <a:buNone/>
              <a:defRPr sz="20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6"/>
          <p:cNvSpPr txBox="1">
            <a:spLocks noGrp="1"/>
          </p:cNvSpPr>
          <p:nvPr>
            <p:ph type="title" idx="3"/>
          </p:nvPr>
        </p:nvSpPr>
        <p:spPr>
          <a:xfrm>
            <a:off x="533400" y="1162050"/>
            <a:ext cx="2819400" cy="276225"/>
          </a:xfrm>
          <a:prstGeom prst="rect">
            <a:avLst/>
          </a:prstGeom>
          <a:noFill/>
          <a:ln>
            <a:noFill/>
          </a:ln>
        </p:spPr>
        <p:txBody>
          <a:bodyPr spcFirstLastPara="1" wrap="square" lIns="91425" tIns="93600" rIns="91425" bIns="45700" anchor="b" anchorCtr="0">
            <a:normAutofit/>
          </a:bodyPr>
          <a:lstStyle>
            <a:lvl1pPr lvl="0" algn="r">
              <a:lnSpc>
                <a:spcPct val="100000"/>
              </a:lnSpc>
              <a:spcBef>
                <a:spcPts val="0"/>
              </a:spcBef>
              <a:spcAft>
                <a:spcPts val="0"/>
              </a:spcAft>
              <a:buClr>
                <a:srgbClr val="423EE3"/>
              </a:buClr>
              <a:buSzPts val="2400"/>
              <a:buFont typeface="Arial"/>
              <a:buNone/>
              <a:defRPr sz="2400" b="1" cap="none">
                <a:solidFill>
                  <a:srgbClr val="423EE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26"/>
          <p:cNvSpPr txBox="1">
            <a:spLocks noGrp="1"/>
          </p:cNvSpPr>
          <p:nvPr>
            <p:ph type="title" idx="4"/>
          </p:nvPr>
        </p:nvSpPr>
        <p:spPr>
          <a:xfrm>
            <a:off x="5753100" y="1162050"/>
            <a:ext cx="2819400" cy="278768"/>
          </a:xfrm>
          <a:prstGeom prst="rect">
            <a:avLst/>
          </a:prstGeom>
          <a:noFill/>
          <a:ln>
            <a:noFill/>
          </a:ln>
        </p:spPr>
        <p:txBody>
          <a:bodyPr spcFirstLastPara="1" wrap="square" lIns="91425" tIns="93600" rIns="91425" bIns="45700" anchor="b" anchorCtr="0">
            <a:normAutofit/>
          </a:bodyPr>
          <a:lstStyle>
            <a:lvl1pPr lvl="0" algn="l">
              <a:lnSpc>
                <a:spcPct val="100000"/>
              </a:lnSpc>
              <a:spcBef>
                <a:spcPts val="0"/>
              </a:spcBef>
              <a:spcAft>
                <a:spcPts val="0"/>
              </a:spcAft>
              <a:buClr>
                <a:srgbClr val="423EE3"/>
              </a:buClr>
              <a:buSzPts val="4400"/>
              <a:buFont typeface="Arial"/>
              <a:buNone/>
              <a:defRPr sz="4400" b="1" cap="none">
                <a:solidFill>
                  <a:srgbClr val="423EE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26"/>
          <p:cNvSpPr txBox="1">
            <a:spLocks noGrp="1"/>
          </p:cNvSpPr>
          <p:nvPr>
            <p:ph type="title" idx="5"/>
          </p:nvPr>
        </p:nvSpPr>
        <p:spPr>
          <a:xfrm>
            <a:off x="533400" y="2895600"/>
            <a:ext cx="2819400" cy="276225"/>
          </a:xfrm>
          <a:prstGeom prst="rect">
            <a:avLst/>
          </a:prstGeom>
          <a:noFill/>
          <a:ln>
            <a:noFill/>
          </a:ln>
        </p:spPr>
        <p:txBody>
          <a:bodyPr spcFirstLastPara="1" wrap="square" lIns="91425" tIns="93600" rIns="91425" bIns="45700" anchor="ctr" anchorCtr="0">
            <a:normAutofit/>
          </a:bodyPr>
          <a:lstStyle>
            <a:lvl1pPr lvl="0" algn="r">
              <a:lnSpc>
                <a:spcPct val="100000"/>
              </a:lnSpc>
              <a:spcBef>
                <a:spcPts val="0"/>
              </a:spcBef>
              <a:spcAft>
                <a:spcPts val="0"/>
              </a:spcAft>
              <a:buClr>
                <a:srgbClr val="423EE3"/>
              </a:buClr>
              <a:buSzPts val="1200"/>
              <a:buFont typeface="Arial"/>
              <a:buNone/>
              <a:defRPr sz="1200" b="1" cap="none">
                <a:solidFill>
                  <a:srgbClr val="423EE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26"/>
          <p:cNvSpPr txBox="1">
            <a:spLocks noGrp="1"/>
          </p:cNvSpPr>
          <p:nvPr>
            <p:ph type="title" idx="6"/>
          </p:nvPr>
        </p:nvSpPr>
        <p:spPr>
          <a:xfrm>
            <a:off x="5753100" y="2895600"/>
            <a:ext cx="2819400" cy="276225"/>
          </a:xfrm>
          <a:prstGeom prst="rect">
            <a:avLst/>
          </a:prstGeom>
          <a:noFill/>
          <a:ln>
            <a:noFill/>
          </a:ln>
        </p:spPr>
        <p:txBody>
          <a:bodyPr spcFirstLastPara="1" wrap="square" lIns="91425" tIns="93600" rIns="91425" bIns="45700" anchor="b" anchorCtr="0">
            <a:normAutofit/>
          </a:bodyPr>
          <a:lstStyle>
            <a:lvl1pPr lvl="0" algn="l">
              <a:lnSpc>
                <a:spcPct val="100000"/>
              </a:lnSpc>
              <a:spcBef>
                <a:spcPts val="0"/>
              </a:spcBef>
              <a:spcAft>
                <a:spcPts val="0"/>
              </a:spcAft>
              <a:buClr>
                <a:srgbClr val="423EE3"/>
              </a:buClr>
              <a:buSzPts val="2400"/>
              <a:buFont typeface="Arial"/>
              <a:buNone/>
              <a:defRPr sz="2400" b="1" cap="none">
                <a:solidFill>
                  <a:srgbClr val="423EE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26"/>
          <p:cNvSpPr txBox="1">
            <a:spLocks noGrp="1"/>
          </p:cNvSpPr>
          <p:nvPr>
            <p:ph type="body" idx="1"/>
          </p:nvPr>
        </p:nvSpPr>
        <p:spPr>
          <a:xfrm>
            <a:off x="5740603" y="3229070"/>
            <a:ext cx="2831897" cy="1428750"/>
          </a:xfrm>
          <a:prstGeom prst="rect">
            <a:avLst/>
          </a:prstGeom>
          <a:noFill/>
          <a:ln>
            <a:noFill/>
          </a:ln>
        </p:spPr>
        <p:txBody>
          <a:bodyPr spcFirstLastPara="1" wrap="square" lIns="91425" tIns="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49" name="Google Shape;249;p26"/>
          <p:cNvSpPr txBox="1">
            <a:spLocks noGrp="1"/>
          </p:cNvSpPr>
          <p:nvPr>
            <p:ph type="body" idx="7"/>
          </p:nvPr>
        </p:nvSpPr>
        <p:spPr>
          <a:xfrm>
            <a:off x="533400" y="3195637"/>
            <a:ext cx="2819400" cy="1428750"/>
          </a:xfrm>
          <a:prstGeom prst="rect">
            <a:avLst/>
          </a:prstGeom>
          <a:noFill/>
          <a:ln>
            <a:noFill/>
          </a:ln>
        </p:spPr>
        <p:txBody>
          <a:bodyPr spcFirstLastPara="1" wrap="square" lIns="91425" tIns="47625" rIns="91425" bIns="45700" anchor="t" anchorCtr="0">
            <a:normAutofit/>
          </a:bodyPr>
          <a:lstStyle>
            <a:lvl1pPr marL="457200" lvl="0" indent="-228600" algn="r">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r">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r">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r">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r">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50" name="Google Shape;250;p26"/>
          <p:cNvSpPr txBox="1">
            <a:spLocks noGrp="1"/>
          </p:cNvSpPr>
          <p:nvPr>
            <p:ph type="body" idx="8"/>
          </p:nvPr>
        </p:nvSpPr>
        <p:spPr>
          <a:xfrm>
            <a:off x="5753100" y="1466850"/>
            <a:ext cx="2819400" cy="1240593"/>
          </a:xfrm>
          <a:prstGeom prst="rect">
            <a:avLst/>
          </a:prstGeom>
          <a:noFill/>
          <a:ln>
            <a:noFill/>
          </a:ln>
        </p:spPr>
        <p:txBody>
          <a:bodyPr spcFirstLastPara="1" wrap="square" lIns="91425" tIns="0" rIns="91425" bIns="45700" anchor="t" anchorCtr="0">
            <a:normAutofit/>
          </a:bodyPr>
          <a:lstStyle>
            <a:lvl1pPr marL="457200" lvl="0" indent="-228600" algn="l">
              <a:lnSpc>
                <a:spcPct val="12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25000"/>
              </a:lnSpc>
              <a:spcBef>
                <a:spcPts val="300"/>
              </a:spcBef>
              <a:spcAft>
                <a:spcPts val="0"/>
              </a:spcAft>
              <a:buSzPts val="900"/>
              <a:buNone/>
              <a:defRPr sz="900" cap="none">
                <a:solidFill>
                  <a:srgbClr val="000000"/>
                </a:solidFill>
                <a:latin typeface="Arial"/>
                <a:ea typeface="Arial"/>
                <a:cs typeface="Arial"/>
                <a:sym typeface="Arial"/>
              </a:defRPr>
            </a:lvl2pPr>
            <a:lvl3pPr marL="1371600" lvl="2" indent="-228600" algn="l">
              <a:lnSpc>
                <a:spcPct val="125000"/>
              </a:lnSpc>
              <a:spcBef>
                <a:spcPts val="300"/>
              </a:spcBef>
              <a:spcAft>
                <a:spcPts val="0"/>
              </a:spcAft>
              <a:buSzPts val="800"/>
              <a:buNone/>
              <a:defRPr sz="800" cap="none">
                <a:solidFill>
                  <a:srgbClr val="000000"/>
                </a:solidFill>
                <a:latin typeface="Arial"/>
                <a:ea typeface="Arial"/>
                <a:cs typeface="Arial"/>
                <a:sym typeface="Arial"/>
              </a:defRPr>
            </a:lvl3pPr>
            <a:lvl4pPr marL="1828800" lvl="3" indent="-228600" algn="l">
              <a:lnSpc>
                <a:spcPct val="125000"/>
              </a:lnSpc>
              <a:spcBef>
                <a:spcPts val="300"/>
              </a:spcBef>
              <a:spcAft>
                <a:spcPts val="0"/>
              </a:spcAft>
              <a:buSzPts val="700"/>
              <a:buNone/>
              <a:defRPr sz="700" cap="none">
                <a:solidFill>
                  <a:srgbClr val="000000"/>
                </a:solidFill>
                <a:latin typeface="Arial"/>
                <a:ea typeface="Arial"/>
                <a:cs typeface="Arial"/>
                <a:sym typeface="Arial"/>
              </a:defRPr>
            </a:lvl4pPr>
            <a:lvl5pPr marL="2286000" lvl="4" indent="-228600" algn="l">
              <a:lnSpc>
                <a:spcPct val="125000"/>
              </a:lnSpc>
              <a:spcBef>
                <a:spcPts val="300"/>
              </a:spcBef>
              <a:spcAft>
                <a:spcPts val="0"/>
              </a:spcAft>
              <a:buSzPts val="600"/>
              <a:buNone/>
              <a:defRPr sz="6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51" name="Google Shape;251;p26"/>
          <p:cNvSpPr txBox="1">
            <a:spLocks noGrp="1"/>
          </p:cNvSpPr>
          <p:nvPr>
            <p:ph type="body" idx="9"/>
          </p:nvPr>
        </p:nvSpPr>
        <p:spPr>
          <a:xfrm>
            <a:off x="533400" y="1466850"/>
            <a:ext cx="2819400" cy="1238250"/>
          </a:xfrm>
          <a:prstGeom prst="rect">
            <a:avLst/>
          </a:prstGeom>
          <a:noFill/>
          <a:ln>
            <a:noFill/>
          </a:ln>
        </p:spPr>
        <p:txBody>
          <a:bodyPr spcFirstLastPara="1" wrap="square" lIns="91425" tIns="47625" rIns="91425" bIns="45700" anchor="t" anchorCtr="0">
            <a:normAutofit/>
          </a:bodyPr>
          <a:lstStyle>
            <a:lvl1pPr marL="457200" lvl="0" indent="-228600" algn="r">
              <a:lnSpc>
                <a:spcPct val="125000"/>
              </a:lnSpc>
              <a:spcBef>
                <a:spcPts val="1200"/>
              </a:spcBef>
              <a:spcAft>
                <a:spcPts val="0"/>
              </a:spcAft>
              <a:buSzPts val="1200"/>
              <a:buNone/>
              <a:defRPr sz="1200" cap="none">
                <a:solidFill>
                  <a:srgbClr val="000000"/>
                </a:solidFill>
                <a:latin typeface="Arial"/>
                <a:ea typeface="Arial"/>
                <a:cs typeface="Arial"/>
                <a:sym typeface="Arial"/>
              </a:defRPr>
            </a:lvl1pPr>
            <a:lvl2pPr marL="914400" lvl="1" indent="-228600" algn="r">
              <a:lnSpc>
                <a:spcPct val="12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r">
              <a:lnSpc>
                <a:spcPct val="125000"/>
              </a:lnSpc>
              <a:spcBef>
                <a:spcPts val="300"/>
              </a:spcBef>
              <a:spcAft>
                <a:spcPts val="0"/>
              </a:spcAft>
              <a:buSzPts val="900"/>
              <a:buNone/>
              <a:defRPr sz="900" cap="none">
                <a:solidFill>
                  <a:srgbClr val="000000"/>
                </a:solidFill>
                <a:latin typeface="Arial"/>
                <a:ea typeface="Arial"/>
                <a:cs typeface="Arial"/>
                <a:sym typeface="Arial"/>
              </a:defRPr>
            </a:lvl3pPr>
            <a:lvl4pPr marL="1828800" lvl="3" indent="-228600" algn="r">
              <a:lnSpc>
                <a:spcPct val="125000"/>
              </a:lnSpc>
              <a:spcBef>
                <a:spcPts val="300"/>
              </a:spcBef>
              <a:spcAft>
                <a:spcPts val="0"/>
              </a:spcAft>
              <a:buSzPts val="800"/>
              <a:buNone/>
              <a:defRPr sz="800" cap="none">
                <a:solidFill>
                  <a:srgbClr val="000000"/>
                </a:solidFill>
                <a:latin typeface="Arial"/>
                <a:ea typeface="Arial"/>
                <a:cs typeface="Arial"/>
                <a:sym typeface="Arial"/>
              </a:defRPr>
            </a:lvl4pPr>
            <a:lvl5pPr marL="2286000" lvl="4" indent="-228600" algn="r">
              <a:lnSpc>
                <a:spcPct val="125000"/>
              </a:lnSpc>
              <a:spcBef>
                <a:spcPts val="300"/>
              </a:spcBef>
              <a:spcAft>
                <a:spcPts val="0"/>
              </a:spcAft>
              <a:buSzPts val="700"/>
              <a:buNone/>
              <a:defRPr sz="7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
        <p:nvSpPr>
          <p:cNvPr id="252" name="Google Shape;252;p26"/>
          <p:cNvSpPr>
            <a:spLocks noGrp="1"/>
          </p:cNvSpPr>
          <p:nvPr>
            <p:ph type="pic" idx="13"/>
          </p:nvPr>
        </p:nvSpPr>
        <p:spPr>
          <a:xfrm>
            <a:off x="3498951" y="1760067"/>
            <a:ext cx="2095500" cy="20955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Logistics 14">
  <p:cSld name="Logistics 14">
    <p:bg>
      <p:bgPr>
        <a:solidFill>
          <a:srgbClr val="FFFFFF"/>
        </a:solidFill>
        <a:effectLst/>
      </p:bgPr>
    </p:bg>
    <p:spTree>
      <p:nvGrpSpPr>
        <p:cNvPr id="1" name="Shape 253"/>
        <p:cNvGrpSpPr/>
        <p:nvPr/>
      </p:nvGrpSpPr>
      <p:grpSpPr>
        <a:xfrm>
          <a:off x="0" y="0"/>
          <a:ext cx="0" cy="0"/>
          <a:chOff x="0" y="0"/>
          <a:chExt cx="0" cy="0"/>
        </a:xfrm>
      </p:grpSpPr>
      <p:sp>
        <p:nvSpPr>
          <p:cNvPr id="254" name="Google Shape;254;p27"/>
          <p:cNvSpPr txBox="1">
            <a:spLocks noGrp="1"/>
          </p:cNvSpPr>
          <p:nvPr>
            <p:ph type="title"/>
          </p:nvPr>
        </p:nvSpPr>
        <p:spPr>
          <a:xfrm>
            <a:off x="171450" y="331993"/>
            <a:ext cx="8810625" cy="1905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00000"/>
              </a:buClr>
              <a:buSzPts val="11000"/>
              <a:buFont typeface="Arial"/>
              <a:buNone/>
              <a:defRPr sz="11000" b="1"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7"/>
          <p:cNvSpPr txBox="1">
            <a:spLocks noGrp="1"/>
          </p:cNvSpPr>
          <p:nvPr>
            <p:ph type="sldNum" idx="12"/>
          </p:nvPr>
        </p:nvSpPr>
        <p:spPr>
          <a:xfrm>
            <a:off x="0" y="4857750"/>
            <a:ext cx="381000" cy="28575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
              <a:t>&lt;#&gt;</a:t>
            </a:r>
            <a:endParaRPr/>
          </a:p>
        </p:txBody>
      </p:sp>
      <p:sp>
        <p:nvSpPr>
          <p:cNvPr id="256" name="Google Shape;256;p27"/>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7"/>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27"/>
          <p:cNvSpPr>
            <a:spLocks noGrp="1"/>
          </p:cNvSpPr>
          <p:nvPr>
            <p:ph type="pic" idx="2"/>
          </p:nvPr>
        </p:nvSpPr>
        <p:spPr>
          <a:xfrm>
            <a:off x="491861" y="2475719"/>
            <a:ext cx="1415948" cy="2294734"/>
          </a:xfrm>
          <a:prstGeom prst="rect">
            <a:avLst/>
          </a:prstGeom>
          <a:solidFill>
            <a:srgbClr val="F2F2F2"/>
          </a:solidFill>
          <a:ln>
            <a:noFill/>
          </a:ln>
        </p:spPr>
      </p:sp>
      <p:sp>
        <p:nvSpPr>
          <p:cNvPr id="259" name="Google Shape;259;p27"/>
          <p:cNvSpPr txBox="1">
            <a:spLocks noGrp="1"/>
          </p:cNvSpPr>
          <p:nvPr>
            <p:ph type="title" idx="3"/>
          </p:nvPr>
        </p:nvSpPr>
        <p:spPr>
          <a:xfrm>
            <a:off x="6429374" y="2717196"/>
            <a:ext cx="2528678" cy="650719"/>
          </a:xfrm>
          <a:prstGeom prst="rect">
            <a:avLst/>
          </a:prstGeom>
          <a:noFill/>
          <a:ln>
            <a:noFill/>
          </a:ln>
        </p:spPr>
        <p:txBody>
          <a:bodyPr spcFirstLastPara="1" wrap="square" lIns="91425" tIns="93600" rIns="91425" bIns="45700" anchor="b" anchorCtr="0">
            <a:normAutofit/>
          </a:bodyPr>
          <a:lstStyle>
            <a:lvl1pPr lvl="0" algn="l">
              <a:lnSpc>
                <a:spcPct val="100000"/>
              </a:lnSpc>
              <a:spcBef>
                <a:spcPts val="0"/>
              </a:spcBef>
              <a:spcAft>
                <a:spcPts val="0"/>
              </a:spcAft>
              <a:buClr>
                <a:srgbClr val="000000"/>
              </a:buClr>
              <a:buSzPts val="1600"/>
              <a:buFont typeface="Arial"/>
              <a:buNone/>
              <a:defRPr sz="1600" b="0" cap="none">
                <a:solidFill>
                  <a:srgbClr val="00000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27"/>
          <p:cNvSpPr txBox="1">
            <a:spLocks noGrp="1"/>
          </p:cNvSpPr>
          <p:nvPr>
            <p:ph type="body" idx="1"/>
          </p:nvPr>
        </p:nvSpPr>
        <p:spPr>
          <a:xfrm>
            <a:off x="6810374" y="3476625"/>
            <a:ext cx="2143125" cy="1218409"/>
          </a:xfrm>
          <a:prstGeom prst="rect">
            <a:avLst/>
          </a:prstGeom>
          <a:noFill/>
          <a:ln>
            <a:noFill/>
          </a:ln>
        </p:spPr>
        <p:txBody>
          <a:bodyPr spcFirstLastPara="1" wrap="square" lIns="91425" tIns="93600" rIns="91425" bIns="45700" anchor="t" anchorCtr="0">
            <a:normAutofit/>
          </a:bodyPr>
          <a:lstStyle>
            <a:lvl1pPr marL="457200" lvl="0" indent="-228600" algn="l">
              <a:lnSpc>
                <a:spcPct val="145000"/>
              </a:lnSpc>
              <a:spcBef>
                <a:spcPts val="1200"/>
              </a:spcBef>
              <a:spcAft>
                <a:spcPts val="0"/>
              </a:spcAft>
              <a:buSzPts val="1000"/>
              <a:buNone/>
              <a:defRPr sz="1000" cap="none">
                <a:solidFill>
                  <a:srgbClr val="000000"/>
                </a:solidFill>
                <a:latin typeface="Arial"/>
                <a:ea typeface="Arial"/>
                <a:cs typeface="Arial"/>
                <a:sym typeface="Arial"/>
              </a:defRPr>
            </a:lvl1pPr>
            <a:lvl2pPr marL="914400" lvl="1" indent="-228600" algn="l">
              <a:lnSpc>
                <a:spcPct val="145000"/>
              </a:lnSpc>
              <a:spcBef>
                <a:spcPts val="300"/>
              </a:spcBef>
              <a:spcAft>
                <a:spcPts val="0"/>
              </a:spcAft>
              <a:buSzPts val="1000"/>
              <a:buNone/>
              <a:defRPr sz="1000" cap="none">
                <a:solidFill>
                  <a:srgbClr val="000000"/>
                </a:solidFill>
                <a:latin typeface="Arial"/>
                <a:ea typeface="Arial"/>
                <a:cs typeface="Arial"/>
                <a:sym typeface="Arial"/>
              </a:defRPr>
            </a:lvl2pPr>
            <a:lvl3pPr marL="1371600" lvl="2" indent="-228600" algn="l">
              <a:lnSpc>
                <a:spcPct val="145000"/>
              </a:lnSpc>
              <a:spcBef>
                <a:spcPts val="300"/>
              </a:spcBef>
              <a:spcAft>
                <a:spcPts val="0"/>
              </a:spcAft>
              <a:buSzPts val="1000"/>
              <a:buNone/>
              <a:defRPr sz="1000" cap="none">
                <a:solidFill>
                  <a:srgbClr val="000000"/>
                </a:solidFill>
                <a:latin typeface="Arial"/>
                <a:ea typeface="Arial"/>
                <a:cs typeface="Arial"/>
                <a:sym typeface="Arial"/>
              </a:defRPr>
            </a:lvl3pPr>
            <a:lvl4pPr marL="1828800" lvl="3" indent="-228600" algn="l">
              <a:lnSpc>
                <a:spcPct val="145000"/>
              </a:lnSpc>
              <a:spcBef>
                <a:spcPts val="300"/>
              </a:spcBef>
              <a:spcAft>
                <a:spcPts val="0"/>
              </a:spcAft>
              <a:buSzPts val="1000"/>
              <a:buNone/>
              <a:defRPr sz="1000" cap="none">
                <a:solidFill>
                  <a:srgbClr val="000000"/>
                </a:solidFill>
                <a:latin typeface="Arial"/>
                <a:ea typeface="Arial"/>
                <a:cs typeface="Arial"/>
                <a:sym typeface="Arial"/>
              </a:defRPr>
            </a:lvl4pPr>
            <a:lvl5pPr marL="2286000" lvl="4" indent="-228600" algn="l">
              <a:lnSpc>
                <a:spcPct val="145000"/>
              </a:lnSpc>
              <a:spcBef>
                <a:spcPts val="300"/>
              </a:spcBef>
              <a:spcAft>
                <a:spcPts val="0"/>
              </a:spcAft>
              <a:buSzPts val="1000"/>
              <a:buNone/>
              <a:defRPr sz="1000" cap="none">
                <a:solidFill>
                  <a:srgbClr val="000000"/>
                </a:solidFill>
                <a:latin typeface="Arial"/>
                <a:ea typeface="Arial"/>
                <a:cs typeface="Arial"/>
                <a:sym typeface="Arial"/>
              </a:defRPr>
            </a:lvl5pPr>
            <a:lvl6pPr marL="2743200" lvl="5" indent="-342900" algn="l">
              <a:spcBef>
                <a:spcPts val="360"/>
              </a:spcBef>
              <a:spcAft>
                <a:spcPts val="0"/>
              </a:spcAft>
              <a:buClr>
                <a:srgbClr val="7F7F7F"/>
              </a:buClr>
              <a:buSzPts val="1800"/>
              <a:buChar char="-"/>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68" name="Google Shape;268;p2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9" name="Google Shape;269;p2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70" name="Google Shape;270;p2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1"/>
        <p:cNvGrpSpPr/>
        <p:nvPr/>
      </p:nvGrpSpPr>
      <p:grpSpPr>
        <a:xfrm>
          <a:off x="0" y="0"/>
          <a:ext cx="0" cy="0"/>
          <a:chOff x="0" y="0"/>
          <a:chExt cx="0" cy="0"/>
        </a:xfrm>
      </p:grpSpPr>
      <p:sp>
        <p:nvSpPr>
          <p:cNvPr id="272" name="Google Shape;272;p30"/>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73" name="Google Shape;273;p30"/>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274" name="Google Shape;274;p3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75" name="Google Shape;275;p3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76" name="Google Shape;276;p3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7"/>
        <p:cNvGrpSpPr/>
        <p:nvPr/>
      </p:nvGrpSpPr>
      <p:grpSpPr>
        <a:xfrm>
          <a:off x="0" y="0"/>
          <a:ext cx="0" cy="0"/>
          <a:chOff x="0" y="0"/>
          <a:chExt cx="0" cy="0"/>
        </a:xfrm>
      </p:grpSpPr>
      <p:sp>
        <p:nvSpPr>
          <p:cNvPr id="278" name="Google Shape;278;p3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79" name="Google Shape;279;p31"/>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80" name="Google Shape;280;p3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81" name="Google Shape;281;p3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82" name="Google Shape;282;p3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3"/>
        <p:cNvGrpSpPr/>
        <p:nvPr/>
      </p:nvGrpSpPr>
      <p:grpSpPr>
        <a:xfrm>
          <a:off x="0" y="0"/>
          <a:ext cx="0" cy="0"/>
          <a:chOff x="0" y="0"/>
          <a:chExt cx="0" cy="0"/>
        </a:xfrm>
      </p:grpSpPr>
      <p:sp>
        <p:nvSpPr>
          <p:cNvPr id="284" name="Google Shape;284;p32"/>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85" name="Google Shape;285;p32"/>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286" name="Google Shape;286;p3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87" name="Google Shape;287;p3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88" name="Google Shape;288;p3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9"/>
        <p:cNvGrpSpPr/>
        <p:nvPr/>
      </p:nvGrpSpPr>
      <p:grpSpPr>
        <a:xfrm>
          <a:off x="0" y="0"/>
          <a:ext cx="0" cy="0"/>
          <a:chOff x="0" y="0"/>
          <a:chExt cx="0" cy="0"/>
        </a:xfrm>
      </p:grpSpPr>
      <p:sp>
        <p:nvSpPr>
          <p:cNvPr id="290" name="Google Shape;290;p3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1" name="Google Shape;291;p33"/>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292" name="Google Shape;292;p33"/>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293" name="Google Shape;293;p3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94" name="Google Shape;294;p3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95" name="Google Shape;295;p3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8" name="Google Shape;298;p34"/>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299" name="Google Shape;299;p34"/>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300" name="Google Shape;300;p34"/>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301" name="Google Shape;301;p34"/>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302" name="Google Shape;302;p3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03" name="Google Shape;303;p3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04" name="Google Shape;304;p3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
        <p:cNvGrpSpPr/>
        <p:nvPr/>
      </p:nvGrpSpPr>
      <p:grpSpPr>
        <a:xfrm>
          <a:off x="0" y="0"/>
          <a:ext cx="0" cy="0"/>
          <a:chOff x="0" y="0"/>
          <a:chExt cx="0" cy="0"/>
        </a:xfrm>
      </p:grpSpPr>
      <p:sp>
        <p:nvSpPr>
          <p:cNvPr id="306" name="Google Shape;306;p3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07" name="Google Shape;307;p3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08" name="Google Shape;308;p3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09" name="Google Shape;309;p3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0"/>
        <p:cNvGrpSpPr/>
        <p:nvPr/>
      </p:nvGrpSpPr>
      <p:grpSpPr>
        <a:xfrm>
          <a:off x="0" y="0"/>
          <a:ext cx="0" cy="0"/>
          <a:chOff x="0" y="0"/>
          <a:chExt cx="0" cy="0"/>
        </a:xfrm>
      </p:grpSpPr>
      <p:sp>
        <p:nvSpPr>
          <p:cNvPr id="311" name="Google Shape;311;p36"/>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12" name="Google Shape;312;p36"/>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313" name="Google Shape;313;p36"/>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314" name="Google Shape;314;p3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5" name="Google Shape;315;p3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6" name="Google Shape;316;p3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19" name="Google Shape;319;p37"/>
          <p:cNvSpPr>
            <a:spLocks noGrp="1"/>
          </p:cNvSpPr>
          <p:nvPr>
            <p:ph type="pic" idx="2"/>
          </p:nvPr>
        </p:nvSpPr>
        <p:spPr>
          <a:xfrm>
            <a:off x="896144" y="306388"/>
            <a:ext cx="2743200" cy="2057400"/>
          </a:xfrm>
          <a:prstGeom prst="rect">
            <a:avLst/>
          </a:prstGeom>
          <a:noFill/>
          <a:ln>
            <a:noFill/>
          </a:ln>
        </p:spPr>
      </p:sp>
      <p:sp>
        <p:nvSpPr>
          <p:cNvPr id="320" name="Google Shape;320;p37"/>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321" name="Google Shape;321;p3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2" name="Google Shape;322;p3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3" name="Google Shape;323;p3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4"/>
        <p:cNvGrpSpPr/>
        <p:nvPr/>
      </p:nvGrpSpPr>
      <p:grpSpPr>
        <a:xfrm>
          <a:off x="0" y="0"/>
          <a:ext cx="0" cy="0"/>
          <a:chOff x="0" y="0"/>
          <a:chExt cx="0" cy="0"/>
        </a:xfrm>
      </p:grpSpPr>
      <p:sp>
        <p:nvSpPr>
          <p:cNvPr id="325" name="Google Shape;325;p3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26" name="Google Shape;326;p38"/>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327" name="Google Shape;327;p3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8" name="Google Shape;328;p3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9" name="Google Shape;329;p3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32" name="Google Shape;332;p39"/>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333" name="Google Shape;333;p3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34" name="Google Shape;334;p3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35" name="Google Shape;335;p3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2"/>
        <p:cNvGrpSpPr/>
        <p:nvPr/>
      </p:nvGrpSpPr>
      <p:grpSpPr>
        <a:xfrm>
          <a:off x="0" y="0"/>
          <a:ext cx="0" cy="0"/>
          <a:chOff x="0" y="0"/>
          <a:chExt cx="0" cy="0"/>
        </a:xfrm>
      </p:grpSpPr>
      <p:sp>
        <p:nvSpPr>
          <p:cNvPr id="343" name="Google Shape;343;p4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44" name="Google Shape;344;p4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45" name="Google Shape;345;p4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6"/>
        <p:cNvGrpSpPr/>
        <p:nvPr/>
      </p:nvGrpSpPr>
      <p:grpSpPr>
        <a:xfrm>
          <a:off x="0" y="0"/>
          <a:ext cx="0" cy="0"/>
          <a:chOff x="0" y="0"/>
          <a:chExt cx="0" cy="0"/>
        </a:xfrm>
      </p:grpSpPr>
      <p:sp>
        <p:nvSpPr>
          <p:cNvPr id="347" name="Google Shape;347;p42"/>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48" name="Google Shape;348;p42"/>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349" name="Google Shape;349;p4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50" name="Google Shape;350;p4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51" name="Google Shape;351;p4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4" name="Google Shape;354;p4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355" name="Google Shape;355;p4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56" name="Google Shape;356;p4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57" name="Google Shape;357;p4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8"/>
        <p:cNvGrpSpPr/>
        <p:nvPr/>
      </p:nvGrpSpPr>
      <p:grpSpPr>
        <a:xfrm>
          <a:off x="0" y="0"/>
          <a:ext cx="0" cy="0"/>
          <a:chOff x="0" y="0"/>
          <a:chExt cx="0" cy="0"/>
        </a:xfrm>
      </p:grpSpPr>
      <p:sp>
        <p:nvSpPr>
          <p:cNvPr id="359" name="Google Shape;359;p44"/>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60" name="Google Shape;360;p44"/>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61" name="Google Shape;361;p4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62" name="Google Shape;362;p4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63" name="Google Shape;363;p4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4"/>
        <p:cNvGrpSpPr/>
        <p:nvPr/>
      </p:nvGrpSpPr>
      <p:grpSpPr>
        <a:xfrm>
          <a:off x="0" y="0"/>
          <a:ext cx="0" cy="0"/>
          <a:chOff x="0" y="0"/>
          <a:chExt cx="0" cy="0"/>
        </a:xfrm>
      </p:grpSpPr>
      <p:sp>
        <p:nvSpPr>
          <p:cNvPr id="365" name="Google Shape;365;p4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66" name="Google Shape;366;p45"/>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7" name="Google Shape;367;p45"/>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8" name="Google Shape;368;p4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69" name="Google Shape;369;p4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70" name="Google Shape;370;p4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73" name="Google Shape;373;p46"/>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374" name="Google Shape;374;p46"/>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375" name="Google Shape;375;p46"/>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376" name="Google Shape;376;p46"/>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377" name="Google Shape;377;p4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78" name="Google Shape;378;p4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79" name="Google Shape;379;p4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0"/>
        <p:cNvGrpSpPr/>
        <p:nvPr/>
      </p:nvGrpSpPr>
      <p:grpSpPr>
        <a:xfrm>
          <a:off x="0" y="0"/>
          <a:ext cx="0" cy="0"/>
          <a:chOff x="0" y="0"/>
          <a:chExt cx="0" cy="0"/>
        </a:xfrm>
      </p:grpSpPr>
      <p:sp>
        <p:nvSpPr>
          <p:cNvPr id="381" name="Google Shape;381;p4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82" name="Google Shape;382;p4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3" name="Google Shape;383;p4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4" name="Google Shape;384;p4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5"/>
        <p:cNvGrpSpPr/>
        <p:nvPr/>
      </p:nvGrpSpPr>
      <p:grpSpPr>
        <a:xfrm>
          <a:off x="0" y="0"/>
          <a:ext cx="0" cy="0"/>
          <a:chOff x="0" y="0"/>
          <a:chExt cx="0" cy="0"/>
        </a:xfrm>
      </p:grpSpPr>
      <p:sp>
        <p:nvSpPr>
          <p:cNvPr id="386" name="Google Shape;386;p48"/>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87" name="Google Shape;387;p48"/>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388" name="Google Shape;388;p48"/>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389" name="Google Shape;389;p4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0" name="Google Shape;390;p4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1" name="Google Shape;391;p4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2"/>
        <p:cNvGrpSpPr/>
        <p:nvPr/>
      </p:nvGrpSpPr>
      <p:grpSpPr>
        <a:xfrm>
          <a:off x="0" y="0"/>
          <a:ext cx="0" cy="0"/>
          <a:chOff x="0" y="0"/>
          <a:chExt cx="0" cy="0"/>
        </a:xfrm>
      </p:grpSpPr>
      <p:sp>
        <p:nvSpPr>
          <p:cNvPr id="393" name="Google Shape;393;p49"/>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94" name="Google Shape;394;p49"/>
          <p:cNvSpPr>
            <a:spLocks noGrp="1"/>
          </p:cNvSpPr>
          <p:nvPr>
            <p:ph type="pic" idx="2"/>
          </p:nvPr>
        </p:nvSpPr>
        <p:spPr>
          <a:xfrm>
            <a:off x="896144" y="306388"/>
            <a:ext cx="2743200" cy="2057400"/>
          </a:xfrm>
          <a:prstGeom prst="rect">
            <a:avLst/>
          </a:prstGeom>
          <a:noFill/>
          <a:ln>
            <a:noFill/>
          </a:ln>
        </p:spPr>
      </p:sp>
      <p:sp>
        <p:nvSpPr>
          <p:cNvPr id="395" name="Google Shape;395;p49"/>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396" name="Google Shape;396;p4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7" name="Google Shape;397;p4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8" name="Google Shape;398;p4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9"/>
        <p:cNvGrpSpPr/>
        <p:nvPr/>
      </p:nvGrpSpPr>
      <p:grpSpPr>
        <a:xfrm>
          <a:off x="0" y="0"/>
          <a:ext cx="0" cy="0"/>
          <a:chOff x="0" y="0"/>
          <a:chExt cx="0" cy="0"/>
        </a:xfrm>
      </p:grpSpPr>
      <p:sp>
        <p:nvSpPr>
          <p:cNvPr id="400" name="Google Shape;400;p5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01" name="Google Shape;401;p50"/>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402" name="Google Shape;402;p5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03" name="Google Shape;403;p5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04" name="Google Shape;404;p5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07" name="Google Shape;407;p51"/>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408" name="Google Shape;408;p5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09" name="Google Shape;409;p5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10" name="Google Shape;410;p5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spd="slow" p14:dur="700">
        <p:push/>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62000" y="349045"/>
            <a:ext cx="7620000" cy="8572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762000" y="1428750"/>
            <a:ext cx="7620000" cy="3048000"/>
          </a:xfrm>
          <a:prstGeom prst="rect">
            <a:avLst/>
          </a:prstGeom>
          <a:noFill/>
          <a:ln>
            <a:noFill/>
          </a:ln>
        </p:spPr>
        <p:txBody>
          <a:bodyPr spcFirstLastPara="1" wrap="square" lIns="91425" tIns="93600" rIns="91425" bIns="45700" anchor="t" anchorCtr="0">
            <a:normAutofit/>
          </a:bodyPr>
          <a:lstStyle>
            <a:lvl1pPr marL="457200" marR="0" lvl="0" indent="-292100" algn="l" rtl="0">
              <a:lnSpc>
                <a:spcPct val="125000"/>
              </a:lnSpc>
              <a:spcBef>
                <a:spcPts val="1200"/>
              </a:spcBef>
              <a:spcAft>
                <a:spcPts val="0"/>
              </a:spcAft>
              <a:buClr>
                <a:schemeClr val="accent1"/>
              </a:buClr>
              <a:buSzPts val="1000"/>
              <a:buFont typeface="Arial"/>
              <a:buChar char="•"/>
              <a:defRPr sz="1000" b="0" i="0" u="none" strike="noStrike" cap="none">
                <a:solidFill>
                  <a:schemeClr val="dk1"/>
                </a:solidFill>
                <a:latin typeface="Arial"/>
                <a:ea typeface="Arial"/>
                <a:cs typeface="Arial"/>
                <a:sym typeface="Arial"/>
              </a:defRPr>
            </a:lvl1pPr>
            <a:lvl2pPr marL="914400" marR="0" lvl="1" indent="-285750" algn="l" rtl="0">
              <a:lnSpc>
                <a:spcPct val="125000"/>
              </a:lnSpc>
              <a:spcBef>
                <a:spcPts val="300"/>
              </a:spcBef>
              <a:spcAft>
                <a:spcPts val="0"/>
              </a:spcAft>
              <a:buClr>
                <a:srgbClr val="7F7F7F"/>
              </a:buClr>
              <a:buSzPts val="900"/>
              <a:buFont typeface="Arial"/>
              <a:buChar char="-"/>
              <a:defRPr sz="900" b="0" i="0" u="none" strike="noStrike" cap="none">
                <a:solidFill>
                  <a:srgbClr val="7F7F7F"/>
                </a:solidFill>
                <a:latin typeface="Arial"/>
                <a:ea typeface="Arial"/>
                <a:cs typeface="Arial"/>
                <a:sym typeface="Arial"/>
              </a:defRPr>
            </a:lvl2pPr>
            <a:lvl3pPr marL="1371600" marR="0" lvl="2" indent="-279400" algn="l" rtl="0">
              <a:lnSpc>
                <a:spcPct val="125000"/>
              </a:lnSpc>
              <a:spcBef>
                <a:spcPts val="300"/>
              </a:spcBef>
              <a:spcAft>
                <a:spcPts val="0"/>
              </a:spcAft>
              <a:buClr>
                <a:srgbClr val="7F7F7F"/>
              </a:buClr>
              <a:buSzPts val="800"/>
              <a:buFont typeface="Arial"/>
              <a:buChar char="-"/>
              <a:defRPr sz="800" b="0" i="0" u="none" strike="noStrike" cap="none">
                <a:solidFill>
                  <a:srgbClr val="7F7F7F"/>
                </a:solidFill>
                <a:latin typeface="Arial"/>
                <a:ea typeface="Arial"/>
                <a:cs typeface="Arial"/>
                <a:sym typeface="Arial"/>
              </a:defRPr>
            </a:lvl3pPr>
            <a:lvl4pPr marL="1828800" marR="0" lvl="3" indent="-273050" algn="l" rtl="0">
              <a:lnSpc>
                <a:spcPct val="125000"/>
              </a:lnSpc>
              <a:spcBef>
                <a:spcPts val="300"/>
              </a:spcBef>
              <a:spcAft>
                <a:spcPts val="0"/>
              </a:spcAft>
              <a:buClr>
                <a:srgbClr val="7F7F7F"/>
              </a:buClr>
              <a:buSzPts val="700"/>
              <a:buFont typeface="Arial"/>
              <a:buChar char="-"/>
              <a:defRPr sz="700" b="0" i="0" u="none" strike="noStrike" cap="none">
                <a:solidFill>
                  <a:srgbClr val="7F7F7F"/>
                </a:solidFill>
                <a:latin typeface="Arial"/>
                <a:ea typeface="Arial"/>
                <a:cs typeface="Arial"/>
                <a:sym typeface="Arial"/>
              </a:defRPr>
            </a:lvl4pPr>
            <a:lvl5pPr marL="2286000" marR="0" lvl="4" indent="-266700" algn="l" rtl="0">
              <a:lnSpc>
                <a:spcPct val="125000"/>
              </a:lnSpc>
              <a:spcBef>
                <a:spcPts val="300"/>
              </a:spcBef>
              <a:spcAft>
                <a:spcPts val="0"/>
              </a:spcAft>
              <a:buClr>
                <a:srgbClr val="7F7F7F"/>
              </a:buClr>
              <a:buSzPts val="600"/>
              <a:buFont typeface="Arial"/>
              <a:buChar char="-"/>
              <a:defRPr sz="600" b="0" i="0" u="none" strike="noStrike" cap="none">
                <a:solidFill>
                  <a:srgbClr val="7F7F7F"/>
                </a:solidFill>
                <a:latin typeface="Arial"/>
                <a:ea typeface="Arial"/>
                <a:cs typeface="Arial"/>
                <a:sym typeface="Arial"/>
              </a:defRPr>
            </a:lvl5pPr>
            <a:lvl6pPr marL="2743200" marR="0" lvl="5" indent="-285750" algn="l" rtl="0">
              <a:spcBef>
                <a:spcPts val="180"/>
              </a:spcBef>
              <a:spcAft>
                <a:spcPts val="0"/>
              </a:spcAft>
              <a:buClr>
                <a:srgbClr val="7F7F7F"/>
              </a:buClr>
              <a:buSzPts val="900"/>
              <a:buFont typeface="Arial"/>
              <a:buChar char="-"/>
              <a:defRPr sz="900" b="0" i="0" u="none" strike="noStrike" cap="none">
                <a:solidFill>
                  <a:srgbClr val="7F7F7F"/>
                </a:solidFill>
                <a:latin typeface="Arial"/>
                <a:ea typeface="Arial"/>
                <a:cs typeface="Arial"/>
                <a:sym typeface="Arial"/>
              </a:defRPr>
            </a:lvl6pPr>
            <a:lvl7pPr marL="3200400" marR="0" lvl="6" indent="-285750" algn="l" rtl="0">
              <a:spcBef>
                <a:spcPts val="180"/>
              </a:spcBef>
              <a:spcAft>
                <a:spcPts val="0"/>
              </a:spcAft>
              <a:buClr>
                <a:srgbClr val="7F7F7F"/>
              </a:buClr>
              <a:buSzPts val="900"/>
              <a:buFont typeface="Arial"/>
              <a:buChar char="-"/>
              <a:defRPr sz="900" b="0" i="0" u="none" strike="noStrike" cap="none">
                <a:solidFill>
                  <a:srgbClr val="7F7F7F"/>
                </a:solidFill>
                <a:latin typeface="Arial"/>
                <a:ea typeface="Arial"/>
                <a:cs typeface="Arial"/>
                <a:sym typeface="Arial"/>
              </a:defRPr>
            </a:lvl7pPr>
            <a:lvl8pPr marL="3657600" marR="0" lvl="7" indent="-285750" algn="l" rtl="0">
              <a:spcBef>
                <a:spcPts val="180"/>
              </a:spcBef>
              <a:spcAft>
                <a:spcPts val="0"/>
              </a:spcAft>
              <a:buClr>
                <a:srgbClr val="7F7F7F"/>
              </a:buClr>
              <a:buSzPts val="900"/>
              <a:buFont typeface="Arial"/>
              <a:buChar char="-"/>
              <a:defRPr sz="900" b="0" i="0" u="none" strike="noStrike" cap="none">
                <a:solidFill>
                  <a:srgbClr val="7F7F7F"/>
                </a:solidFill>
                <a:latin typeface="Arial"/>
                <a:ea typeface="Arial"/>
                <a:cs typeface="Arial"/>
                <a:sym typeface="Arial"/>
              </a:defRPr>
            </a:lvl8pPr>
            <a:lvl9pPr marL="4114800" marR="0" lvl="8" indent="-285750" algn="l" rtl="0">
              <a:spcBef>
                <a:spcPts val="180"/>
              </a:spcBef>
              <a:spcAft>
                <a:spcPts val="0"/>
              </a:spcAft>
              <a:buClr>
                <a:srgbClr val="7F7F7F"/>
              </a:buClr>
              <a:buSzPts val="900"/>
              <a:buFont typeface="Arial"/>
              <a:buChar char="-"/>
              <a:defRPr sz="900" b="0" i="0" u="none" strike="noStrike" cap="none">
                <a:solidFill>
                  <a:srgbClr val="7F7F7F"/>
                </a:solidFill>
                <a:latin typeface="Arial"/>
                <a:ea typeface="Arial"/>
                <a:cs typeface="Arial"/>
                <a:sym typeface="Arial"/>
              </a:defRPr>
            </a:lvl9pPr>
          </a:lstStyle>
          <a:p>
            <a:endParaRPr/>
          </a:p>
        </p:txBody>
      </p:sp>
      <p:sp>
        <p:nvSpPr>
          <p:cNvPr id="53" name="Google Shape;53;p13"/>
          <p:cNvSpPr txBox="1">
            <a:spLocks noGrp="1"/>
          </p:cNvSpPr>
          <p:nvPr>
            <p:ph type="ftr" idx="11"/>
          </p:nvPr>
        </p:nvSpPr>
        <p:spPr>
          <a:xfrm>
            <a:off x="2495550" y="4686300"/>
            <a:ext cx="5181600" cy="2857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dt" idx="10"/>
          </p:nvPr>
        </p:nvSpPr>
        <p:spPr>
          <a:xfrm>
            <a:off x="762000" y="4695033"/>
            <a:ext cx="1639570" cy="2857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spd="slow" p14:dur="700">
        <p:push/>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263" name="Google Shape;263;p28"/>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264" name="Google Shape;264;p2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265" name="Google Shape;265;p2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266" name="Google Shape;266;p2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9" r:id="rId12"/>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spd="slow" p14:dur="700">
        <p:push/>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4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338" name="Google Shape;338;p40"/>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339" name="Google Shape;339;p4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340" name="Google Shape;340;p4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341" name="Google Shape;341;p4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Requires="p14">
      <p:transition spd="slow" p14:dur="700">
        <p:push/>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52"/>
          <p:cNvPicPr preferRelativeResize="0">
            <a:picLocks noGrp="1"/>
          </p:cNvPicPr>
          <p:nvPr>
            <p:ph type="pic" idx="2"/>
          </p:nvPr>
        </p:nvPicPr>
        <p:blipFill rotWithShape="1">
          <a:blip r:embed="rId3">
            <a:alphaModFix/>
          </a:blip>
          <a:srcRect t="6650" b="6641"/>
          <a:stretch/>
        </p:blipFill>
        <p:spPr>
          <a:xfrm>
            <a:off x="0" y="0"/>
            <a:ext cx="3953770" cy="5143501"/>
          </a:xfrm>
          <a:prstGeom prst="rect">
            <a:avLst/>
          </a:prstGeom>
          <a:noFill/>
          <a:ln>
            <a:noFill/>
          </a:ln>
        </p:spPr>
      </p:pic>
      <p:sp>
        <p:nvSpPr>
          <p:cNvPr id="416" name="Google Shape;416;p52"/>
          <p:cNvSpPr txBox="1">
            <a:spLocks noGrp="1"/>
          </p:cNvSpPr>
          <p:nvPr>
            <p:ph type="title" idx="3"/>
          </p:nvPr>
        </p:nvSpPr>
        <p:spPr>
          <a:xfrm>
            <a:off x="4118300" y="861950"/>
            <a:ext cx="4683900" cy="1468200"/>
          </a:xfrm>
          <a:prstGeom prst="rect">
            <a:avLst/>
          </a:prstGeom>
          <a:noFill/>
          <a:ln>
            <a:noFill/>
          </a:ln>
        </p:spPr>
        <p:txBody>
          <a:bodyPr spcFirstLastPara="1" wrap="square" lIns="91425" tIns="93600" rIns="91425" bIns="45700" anchor="t" anchorCtr="0">
            <a:noAutofit/>
          </a:bodyPr>
          <a:lstStyle/>
          <a:p>
            <a:pPr marL="0" lvl="0" indent="0" algn="l" rtl="0">
              <a:lnSpc>
                <a:spcPct val="150000"/>
              </a:lnSpc>
              <a:spcBef>
                <a:spcPts val="0"/>
              </a:spcBef>
              <a:spcAft>
                <a:spcPts val="0"/>
              </a:spcAft>
              <a:buClr>
                <a:srgbClr val="000000"/>
              </a:buClr>
              <a:buSzPts val="4400"/>
              <a:buFont typeface="Arial"/>
              <a:buNone/>
            </a:pPr>
            <a:r>
              <a:rPr lang="en" sz="1800"/>
              <a:t>High Voltage </a:t>
            </a:r>
            <a:r>
              <a:rPr lang="en" sz="1800">
                <a:solidFill>
                  <a:srgbClr val="6A11CB"/>
                </a:solidFill>
              </a:rPr>
              <a:t>Direct Current (HVDC)</a:t>
            </a:r>
            <a:endParaRPr sz="1800">
              <a:solidFill>
                <a:srgbClr val="6A11CB"/>
              </a:solidFill>
            </a:endParaRPr>
          </a:p>
          <a:p>
            <a:pPr marL="0" lvl="0" indent="0" algn="l" rtl="0">
              <a:lnSpc>
                <a:spcPct val="90000"/>
              </a:lnSpc>
              <a:spcBef>
                <a:spcPts val="0"/>
              </a:spcBef>
              <a:spcAft>
                <a:spcPts val="0"/>
              </a:spcAft>
              <a:buClr>
                <a:srgbClr val="000000"/>
              </a:buClr>
              <a:buSzPts val="4400"/>
              <a:buFont typeface="Arial"/>
              <a:buNone/>
            </a:pPr>
            <a:r>
              <a:rPr lang="en" sz="2300">
                <a:solidFill>
                  <a:srgbClr val="6A11CB"/>
                </a:solidFill>
              </a:rPr>
              <a:t>Transmission System</a:t>
            </a:r>
            <a:endParaRPr sz="2300">
              <a:solidFill>
                <a:srgbClr val="6A11CB"/>
              </a:solidFill>
            </a:endParaRPr>
          </a:p>
        </p:txBody>
      </p:sp>
      <p:pic>
        <p:nvPicPr>
          <p:cNvPr id="417" name="Google Shape;417;p52"/>
          <p:cNvPicPr preferRelativeResize="0"/>
          <p:nvPr/>
        </p:nvPicPr>
        <p:blipFill>
          <a:blip r:embed="rId4">
            <a:alphaModFix/>
          </a:blip>
          <a:stretch>
            <a:fillRect/>
          </a:stretch>
        </p:blipFill>
        <p:spPr>
          <a:xfrm>
            <a:off x="4348653" y="3541872"/>
            <a:ext cx="839500" cy="592700"/>
          </a:xfrm>
          <a:prstGeom prst="rect">
            <a:avLst/>
          </a:prstGeom>
          <a:noFill/>
          <a:ln>
            <a:noFill/>
          </a:ln>
        </p:spPr>
      </p:pic>
      <p:sp>
        <p:nvSpPr>
          <p:cNvPr id="418" name="Google Shape;418;p52"/>
          <p:cNvSpPr txBox="1"/>
          <p:nvPr/>
        </p:nvSpPr>
        <p:spPr>
          <a:xfrm>
            <a:off x="5222331" y="3715084"/>
            <a:ext cx="3837900" cy="246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600" b="1">
                <a:solidFill>
                  <a:srgbClr val="004AAD"/>
                </a:solidFill>
                <a:latin typeface="Raleway"/>
                <a:ea typeface="Raleway"/>
                <a:cs typeface="Raleway"/>
                <a:sym typeface="Raleway"/>
              </a:rPr>
              <a:t>Bureau of Indian Standards</a:t>
            </a:r>
            <a:endParaRPr sz="1200" b="1">
              <a:solidFill>
                <a:srgbClr val="004AAD"/>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6"/>
                                        </p:tgtEl>
                                        <p:attrNameLst>
                                          <p:attrName>style.visibility</p:attrName>
                                        </p:attrNameLst>
                                      </p:cBhvr>
                                      <p:to>
                                        <p:strVal val="visible"/>
                                      </p:to>
                                    </p:set>
                                    <p:anim calcmode="lin" valueType="num">
                                      <p:cBhvr additive="base">
                                        <p:cTn id="7" dur="1500"/>
                                        <p:tgtEl>
                                          <p:spTgt spid="4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1"/>
          <p:cNvSpPr/>
          <p:nvPr/>
        </p:nvSpPr>
        <p:spPr>
          <a:xfrm>
            <a:off x="0" y="215448"/>
            <a:ext cx="3498199" cy="890766"/>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534" name="Google Shape;534;p61"/>
          <p:cNvSpPr/>
          <p:nvPr/>
        </p:nvSpPr>
        <p:spPr>
          <a:xfrm>
            <a:off x="3410057"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535" name="Google Shape;535;p61"/>
          <p:cNvSpPr/>
          <p:nvPr/>
        </p:nvSpPr>
        <p:spPr>
          <a:xfrm>
            <a:off x="3626385"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536" name="Google Shape;536;p61"/>
          <p:cNvSpPr txBox="1"/>
          <p:nvPr/>
        </p:nvSpPr>
        <p:spPr>
          <a:xfrm>
            <a:off x="126275" y="267613"/>
            <a:ext cx="3500100" cy="889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b="1">
                <a:solidFill>
                  <a:srgbClr val="FFFFFF"/>
                </a:solidFill>
              </a:rPr>
              <a:t>IS 14801 : 2021</a:t>
            </a:r>
            <a:endParaRPr sz="1300" b="1">
              <a:solidFill>
                <a:srgbClr val="FFFFFF"/>
              </a:solidFill>
            </a:endParaRPr>
          </a:p>
          <a:p>
            <a:pPr marL="0" marR="0" lvl="0" indent="0" algn="l" rtl="0">
              <a:lnSpc>
                <a:spcPct val="120000"/>
              </a:lnSpc>
              <a:spcBef>
                <a:spcPts val="0"/>
              </a:spcBef>
              <a:spcAft>
                <a:spcPts val="0"/>
              </a:spcAft>
              <a:buNone/>
            </a:pPr>
            <a:r>
              <a:rPr lang="en" sz="1300" b="1">
                <a:solidFill>
                  <a:srgbClr val="FFFFFF"/>
                </a:solidFill>
              </a:rPr>
              <a:t>High-voltage direct current HVDC transmission-Vocabulary</a:t>
            </a:r>
            <a:endParaRPr sz="1300" b="1">
              <a:solidFill>
                <a:srgbClr val="FFFFFF"/>
              </a:solidFill>
            </a:endParaRPr>
          </a:p>
          <a:p>
            <a:pPr marL="0" marR="0" lvl="0" indent="0" algn="l" rtl="0">
              <a:lnSpc>
                <a:spcPct val="120000"/>
              </a:lnSpc>
              <a:spcBef>
                <a:spcPts val="0"/>
              </a:spcBef>
              <a:spcAft>
                <a:spcPts val="0"/>
              </a:spcAft>
              <a:buNone/>
            </a:pPr>
            <a:endParaRPr sz="1100" b="1">
              <a:solidFill>
                <a:srgbClr val="FFFFFF"/>
              </a:solidFill>
              <a:latin typeface="Ultra"/>
              <a:ea typeface="Ultra"/>
              <a:cs typeface="Ultra"/>
              <a:sym typeface="Ultra"/>
            </a:endParaRPr>
          </a:p>
        </p:txBody>
      </p:sp>
      <p:sp>
        <p:nvSpPr>
          <p:cNvPr id="537" name="Google Shape;537;p61"/>
          <p:cNvSpPr/>
          <p:nvPr/>
        </p:nvSpPr>
        <p:spPr>
          <a:xfrm flipH="1">
            <a:off x="2522867" y="2080250"/>
            <a:ext cx="1016508" cy="2052780"/>
          </a:xfrm>
          <a:custGeom>
            <a:avLst/>
            <a:gdLst/>
            <a:ahLst/>
            <a:cxnLst/>
            <a:rect l="l" t="t" r="r" b="b"/>
            <a:pathLst>
              <a:path w="883920" h="5474081" extrusionOk="0">
                <a:moveTo>
                  <a:pt x="0" y="0"/>
                </a:moveTo>
                <a:lnTo>
                  <a:pt x="883920" y="0"/>
                </a:lnTo>
                <a:lnTo>
                  <a:pt x="883920" y="5474081"/>
                </a:lnTo>
                <a:lnTo>
                  <a:pt x="0" y="5474081"/>
                </a:lnTo>
                <a:close/>
              </a:path>
            </a:pathLst>
          </a:custGeom>
          <a:solidFill>
            <a:srgbClr val="5271FF"/>
          </a:solidFill>
          <a:ln>
            <a:noFill/>
          </a:ln>
        </p:spPr>
      </p:sp>
      <p:sp>
        <p:nvSpPr>
          <p:cNvPr id="538" name="Google Shape;538;p61"/>
          <p:cNvSpPr txBox="1"/>
          <p:nvPr/>
        </p:nvSpPr>
        <p:spPr>
          <a:xfrm>
            <a:off x="4010291" y="1706700"/>
            <a:ext cx="2694000" cy="27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800" b="1">
                <a:solidFill>
                  <a:srgbClr val="5271FF"/>
                </a:solidFill>
              </a:rPr>
              <a:t>Scope</a:t>
            </a:r>
            <a:endParaRPr sz="1000" b="1"/>
          </a:p>
        </p:txBody>
      </p:sp>
      <p:sp>
        <p:nvSpPr>
          <p:cNvPr id="539" name="Google Shape;539;p61"/>
          <p:cNvSpPr txBox="1"/>
          <p:nvPr/>
        </p:nvSpPr>
        <p:spPr>
          <a:xfrm>
            <a:off x="4010300" y="2106050"/>
            <a:ext cx="4444500" cy="1727100"/>
          </a:xfrm>
          <a:prstGeom prst="rect">
            <a:avLst/>
          </a:prstGeom>
          <a:noFill/>
          <a:ln>
            <a:noFill/>
          </a:ln>
        </p:spPr>
        <p:txBody>
          <a:bodyPr spcFirstLastPara="1" wrap="square" lIns="0" tIns="0" rIns="0" bIns="0" anchor="t" anchorCtr="0">
            <a:spAutoFit/>
          </a:bodyPr>
          <a:lstStyle/>
          <a:p>
            <a:pPr marL="457200" marR="0" lvl="0" indent="-298450" algn="l" rtl="0">
              <a:lnSpc>
                <a:spcPct val="115000"/>
              </a:lnSpc>
              <a:spcBef>
                <a:spcPts val="0"/>
              </a:spcBef>
              <a:spcAft>
                <a:spcPts val="0"/>
              </a:spcAft>
              <a:buSzPts val="1100"/>
              <a:buChar char="★"/>
            </a:pPr>
            <a:r>
              <a:rPr lang="en" sz="1100"/>
              <a:t>This document defines terms for high-voltage direct current (HVDC) power transmission systems and for HVDC substations using electronic power converters for the conversion from AC to DC or vice versa. </a:t>
            </a:r>
            <a:endParaRPr sz="1100"/>
          </a:p>
          <a:p>
            <a:pPr marL="0" marR="0" lvl="0" indent="0" algn="l" rtl="0">
              <a:lnSpc>
                <a:spcPct val="115000"/>
              </a:lnSpc>
              <a:spcBef>
                <a:spcPts val="0"/>
              </a:spcBef>
              <a:spcAft>
                <a:spcPts val="0"/>
              </a:spcAft>
              <a:buNone/>
            </a:pPr>
            <a:endParaRPr sz="1100"/>
          </a:p>
          <a:p>
            <a:pPr marL="457200" marR="0" lvl="0" indent="-298450" algn="l" rtl="0">
              <a:lnSpc>
                <a:spcPct val="115000"/>
              </a:lnSpc>
              <a:spcBef>
                <a:spcPts val="0"/>
              </a:spcBef>
              <a:spcAft>
                <a:spcPts val="0"/>
              </a:spcAft>
              <a:buSzPts val="1100"/>
              <a:buChar char="★"/>
            </a:pPr>
            <a:r>
              <a:rPr lang="en" sz="1100"/>
              <a:t>This document is applicable to HVDC substations with line commutated converters, most commonly based on three-phase bridge (double way) connections in which unidirectional electronic valves. are used. </a:t>
            </a:r>
            <a:endParaRPr sz="1100"/>
          </a:p>
        </p:txBody>
      </p:sp>
      <p:pic>
        <p:nvPicPr>
          <p:cNvPr id="540" name="Google Shape;540;p61"/>
          <p:cNvPicPr preferRelativeResize="0"/>
          <p:nvPr/>
        </p:nvPicPr>
        <p:blipFill>
          <a:blip r:embed="rId3">
            <a:alphaModFix/>
          </a:blip>
          <a:stretch>
            <a:fillRect/>
          </a:stretch>
        </p:blipFill>
        <p:spPr>
          <a:xfrm>
            <a:off x="56750" y="1145175"/>
            <a:ext cx="3136950" cy="4035125"/>
          </a:xfrm>
          <a:prstGeom prst="rect">
            <a:avLst/>
          </a:prstGeom>
          <a:noFill/>
          <a:ln>
            <a:noFill/>
          </a:ln>
        </p:spPr>
      </p:pic>
      <p:sp>
        <p:nvSpPr>
          <p:cNvPr id="541" name="Google Shape;541;p61"/>
          <p:cNvSpPr txBox="1"/>
          <p:nvPr/>
        </p:nvSpPr>
        <p:spPr>
          <a:xfrm>
            <a:off x="4572000" y="272950"/>
            <a:ext cx="3798900" cy="6279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 sz="1700" b="1">
                <a:solidFill>
                  <a:srgbClr val="004AAD"/>
                </a:solidFill>
              </a:rPr>
              <a:t>Indian Standards related to  </a:t>
            </a:r>
            <a:endParaRPr sz="1700" b="1">
              <a:solidFill>
                <a:srgbClr val="004AAD"/>
              </a:solidFill>
            </a:endParaRPr>
          </a:p>
          <a:p>
            <a:pPr marL="0" marR="0" lvl="0" indent="0" algn="l" rtl="0">
              <a:lnSpc>
                <a:spcPct val="140008"/>
              </a:lnSpc>
              <a:spcBef>
                <a:spcPts val="0"/>
              </a:spcBef>
              <a:spcAft>
                <a:spcPts val="0"/>
              </a:spcAft>
              <a:buNone/>
            </a:pPr>
            <a:r>
              <a:rPr lang="en" sz="1700" b="1">
                <a:solidFill>
                  <a:srgbClr val="004AAD"/>
                </a:solidFill>
              </a:rPr>
              <a:t>HVDC Transmission System</a:t>
            </a:r>
            <a:endParaRPr sz="1700" b="1">
              <a:solidFill>
                <a:srgbClr val="004AA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2"/>
          <p:cNvSpPr/>
          <p:nvPr/>
        </p:nvSpPr>
        <p:spPr>
          <a:xfrm>
            <a:off x="427425" y="1074325"/>
            <a:ext cx="2666400" cy="38559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7" name="Google Shape;547;p62"/>
          <p:cNvSpPr/>
          <p:nvPr/>
        </p:nvSpPr>
        <p:spPr>
          <a:xfrm>
            <a:off x="3237875" y="1111125"/>
            <a:ext cx="2666400" cy="38559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8" name="Google Shape;548;p62"/>
          <p:cNvSpPr/>
          <p:nvPr/>
        </p:nvSpPr>
        <p:spPr>
          <a:xfrm>
            <a:off x="6040450" y="1111125"/>
            <a:ext cx="2819100" cy="38559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9" name="Google Shape;549;p62"/>
          <p:cNvSpPr/>
          <p:nvPr/>
        </p:nvSpPr>
        <p:spPr>
          <a:xfrm>
            <a:off x="4572007" y="773025"/>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50" name="Google Shape;550;p62"/>
          <p:cNvSpPr txBox="1">
            <a:spLocks noGrp="1"/>
          </p:cNvSpPr>
          <p:nvPr>
            <p:ph type="title"/>
          </p:nvPr>
        </p:nvSpPr>
        <p:spPr>
          <a:xfrm>
            <a:off x="266700" y="352425"/>
            <a:ext cx="6260100" cy="42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000"/>
              <a:buFont typeface="Arial"/>
              <a:buNone/>
            </a:pPr>
            <a:r>
              <a:rPr lang="en" sz="1500"/>
              <a:t>IS 14801 : 2021</a:t>
            </a:r>
            <a:endParaRPr sz="1500"/>
          </a:p>
          <a:p>
            <a:pPr marL="0" lvl="0" indent="0" algn="l" rtl="0">
              <a:lnSpc>
                <a:spcPct val="100000"/>
              </a:lnSpc>
              <a:spcBef>
                <a:spcPts val="0"/>
              </a:spcBef>
              <a:spcAft>
                <a:spcPts val="0"/>
              </a:spcAft>
              <a:buClr>
                <a:schemeClr val="lt1"/>
              </a:buClr>
              <a:buSzPts val="2000"/>
              <a:buFont typeface="Arial"/>
              <a:buNone/>
            </a:pPr>
            <a:r>
              <a:rPr lang="en" sz="1500"/>
              <a:t>High-voltage direct current HVDC transmission</a:t>
            </a:r>
            <a:endParaRPr sz="1500"/>
          </a:p>
          <a:p>
            <a:pPr marL="0" lvl="0" indent="0" algn="l" rtl="0">
              <a:lnSpc>
                <a:spcPct val="100000"/>
              </a:lnSpc>
              <a:spcBef>
                <a:spcPts val="0"/>
              </a:spcBef>
              <a:spcAft>
                <a:spcPts val="0"/>
              </a:spcAft>
              <a:buClr>
                <a:schemeClr val="lt1"/>
              </a:buClr>
              <a:buSzPts val="2000"/>
              <a:buFont typeface="Arial"/>
              <a:buNone/>
            </a:pPr>
            <a:endParaRPr sz="1500"/>
          </a:p>
        </p:txBody>
      </p:sp>
      <p:pic>
        <p:nvPicPr>
          <p:cNvPr id="551" name="Google Shape;551;p62"/>
          <p:cNvPicPr preferRelativeResize="0"/>
          <p:nvPr/>
        </p:nvPicPr>
        <p:blipFill rotWithShape="1">
          <a:blip r:embed="rId3">
            <a:alphaModFix/>
          </a:blip>
          <a:srcRect l="8238" r="8288"/>
          <a:stretch/>
        </p:blipFill>
        <p:spPr>
          <a:xfrm>
            <a:off x="537150" y="1166463"/>
            <a:ext cx="2511925" cy="1442225"/>
          </a:xfrm>
          <a:prstGeom prst="rect">
            <a:avLst/>
          </a:prstGeom>
          <a:noFill/>
          <a:ln>
            <a:noFill/>
          </a:ln>
        </p:spPr>
      </p:pic>
      <p:pic>
        <p:nvPicPr>
          <p:cNvPr id="552" name="Google Shape;552;p62"/>
          <p:cNvPicPr preferRelativeResize="0"/>
          <p:nvPr/>
        </p:nvPicPr>
        <p:blipFill rotWithShape="1">
          <a:blip r:embed="rId4">
            <a:alphaModFix/>
          </a:blip>
          <a:srcRect l="5966" t="1507" r="-2988" b="34874"/>
          <a:stretch/>
        </p:blipFill>
        <p:spPr>
          <a:xfrm>
            <a:off x="537150" y="2543150"/>
            <a:ext cx="2511925" cy="2229575"/>
          </a:xfrm>
          <a:prstGeom prst="rect">
            <a:avLst/>
          </a:prstGeom>
          <a:noFill/>
          <a:ln>
            <a:noFill/>
          </a:ln>
        </p:spPr>
      </p:pic>
      <p:pic>
        <p:nvPicPr>
          <p:cNvPr id="553" name="Google Shape;553;p62"/>
          <p:cNvPicPr preferRelativeResize="0"/>
          <p:nvPr/>
        </p:nvPicPr>
        <p:blipFill rotWithShape="1">
          <a:blip r:embed="rId4">
            <a:alphaModFix/>
          </a:blip>
          <a:srcRect l="2792" t="65864" r="4123" b="-1552"/>
          <a:stretch/>
        </p:blipFill>
        <p:spPr>
          <a:xfrm>
            <a:off x="3311175" y="1203400"/>
            <a:ext cx="2593101" cy="1368350"/>
          </a:xfrm>
          <a:prstGeom prst="rect">
            <a:avLst/>
          </a:prstGeom>
          <a:solidFill>
            <a:schemeClr val="lt1"/>
          </a:solidFill>
          <a:ln>
            <a:noFill/>
          </a:ln>
        </p:spPr>
      </p:pic>
      <p:pic>
        <p:nvPicPr>
          <p:cNvPr id="554" name="Google Shape;554;p62"/>
          <p:cNvPicPr preferRelativeResize="0"/>
          <p:nvPr/>
        </p:nvPicPr>
        <p:blipFill rotWithShape="1">
          <a:blip r:embed="rId5">
            <a:alphaModFix/>
          </a:blip>
          <a:srcRect b="29716"/>
          <a:stretch/>
        </p:blipFill>
        <p:spPr>
          <a:xfrm>
            <a:off x="3274525" y="1896838"/>
            <a:ext cx="2593100" cy="2937588"/>
          </a:xfrm>
          <a:prstGeom prst="rect">
            <a:avLst/>
          </a:prstGeom>
          <a:solidFill>
            <a:schemeClr val="lt1"/>
          </a:solidFill>
          <a:ln>
            <a:noFill/>
          </a:ln>
        </p:spPr>
      </p:pic>
      <p:pic>
        <p:nvPicPr>
          <p:cNvPr id="555" name="Google Shape;555;p62"/>
          <p:cNvPicPr preferRelativeResize="0"/>
          <p:nvPr/>
        </p:nvPicPr>
        <p:blipFill rotWithShape="1">
          <a:blip r:embed="rId5">
            <a:alphaModFix/>
          </a:blip>
          <a:srcRect t="68777"/>
          <a:stretch/>
        </p:blipFill>
        <p:spPr>
          <a:xfrm>
            <a:off x="6093075" y="1163390"/>
            <a:ext cx="2666400" cy="1159817"/>
          </a:xfrm>
          <a:prstGeom prst="rect">
            <a:avLst/>
          </a:prstGeom>
          <a:solidFill>
            <a:schemeClr val="lt1"/>
          </a:solidFill>
          <a:ln>
            <a:noFill/>
          </a:ln>
        </p:spPr>
      </p:pic>
      <p:pic>
        <p:nvPicPr>
          <p:cNvPr id="556" name="Google Shape;556;p62"/>
          <p:cNvPicPr preferRelativeResize="0"/>
          <p:nvPr/>
        </p:nvPicPr>
        <p:blipFill>
          <a:blip r:embed="rId6">
            <a:alphaModFix/>
          </a:blip>
          <a:stretch>
            <a:fillRect/>
          </a:stretch>
        </p:blipFill>
        <p:spPr>
          <a:xfrm>
            <a:off x="6093073" y="2251063"/>
            <a:ext cx="2593100" cy="420600"/>
          </a:xfrm>
          <a:prstGeom prst="rect">
            <a:avLst/>
          </a:prstGeom>
          <a:solidFill>
            <a:schemeClr val="lt1"/>
          </a:solidFill>
          <a:ln>
            <a:noFill/>
          </a:ln>
        </p:spPr>
      </p:pic>
      <p:pic>
        <p:nvPicPr>
          <p:cNvPr id="557" name="Google Shape;557;p62"/>
          <p:cNvPicPr preferRelativeResize="0"/>
          <p:nvPr/>
        </p:nvPicPr>
        <p:blipFill rotWithShape="1">
          <a:blip r:embed="rId7">
            <a:alphaModFix/>
          </a:blip>
          <a:srcRect b="25865"/>
          <a:stretch/>
        </p:blipFill>
        <p:spPr>
          <a:xfrm>
            <a:off x="6093075" y="2571747"/>
            <a:ext cx="2593099" cy="2172375"/>
          </a:xfrm>
          <a:prstGeom prst="rect">
            <a:avLst/>
          </a:prstGeom>
          <a:solidFill>
            <a:schemeClr val="lt1"/>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63"/>
          <p:cNvSpPr txBox="1">
            <a:spLocks noGrp="1"/>
          </p:cNvSpPr>
          <p:nvPr>
            <p:ph type="title"/>
          </p:nvPr>
        </p:nvSpPr>
        <p:spPr>
          <a:xfrm>
            <a:off x="273412" y="473175"/>
            <a:ext cx="4075200" cy="428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IS 14801 : 2021</a:t>
            </a:r>
            <a:endParaRPr/>
          </a:p>
          <a:p>
            <a:pPr marL="0" lvl="0" indent="0" algn="l" rtl="0">
              <a:lnSpc>
                <a:spcPct val="100000"/>
              </a:lnSpc>
              <a:spcBef>
                <a:spcPts val="0"/>
              </a:spcBef>
              <a:spcAft>
                <a:spcPts val="0"/>
              </a:spcAft>
              <a:buClr>
                <a:srgbClr val="000000"/>
              </a:buClr>
              <a:buSzPts val="2000"/>
              <a:buFont typeface="Arial"/>
              <a:buNone/>
            </a:pPr>
            <a:r>
              <a:rPr lang="en"/>
              <a:t>High-voltage direct current HVDC transmission</a:t>
            </a:r>
            <a:endParaRPr/>
          </a:p>
          <a:p>
            <a:pPr marL="0" lvl="0" indent="0" algn="l" rtl="0">
              <a:lnSpc>
                <a:spcPct val="100000"/>
              </a:lnSpc>
              <a:spcBef>
                <a:spcPts val="0"/>
              </a:spcBef>
              <a:spcAft>
                <a:spcPts val="0"/>
              </a:spcAft>
              <a:buClr>
                <a:srgbClr val="000000"/>
              </a:buClr>
              <a:buSzPts val="2000"/>
              <a:buFont typeface="Arial"/>
              <a:buNone/>
            </a:pPr>
            <a:endParaRPr/>
          </a:p>
        </p:txBody>
      </p:sp>
      <p:sp>
        <p:nvSpPr>
          <p:cNvPr id="563" name="Google Shape;563;p63"/>
          <p:cNvSpPr txBox="1">
            <a:spLocks noGrp="1"/>
          </p:cNvSpPr>
          <p:nvPr>
            <p:ph type="title" idx="3"/>
          </p:nvPr>
        </p:nvSpPr>
        <p:spPr>
          <a:xfrm>
            <a:off x="430375" y="1257725"/>
            <a:ext cx="2819400" cy="285900"/>
          </a:xfrm>
          <a:prstGeom prst="rect">
            <a:avLst/>
          </a:prstGeom>
          <a:noFill/>
          <a:ln>
            <a:noFill/>
          </a:ln>
        </p:spPr>
        <p:txBody>
          <a:bodyPr spcFirstLastPara="1" wrap="square" lIns="91425" tIns="93600" rIns="91425" bIns="45700" anchor="b" anchorCtr="0">
            <a:noAutofit/>
          </a:bodyPr>
          <a:lstStyle/>
          <a:p>
            <a:pPr marL="0" lvl="0" indent="0" algn="r" rtl="0">
              <a:lnSpc>
                <a:spcPct val="100000"/>
              </a:lnSpc>
              <a:spcBef>
                <a:spcPts val="0"/>
              </a:spcBef>
              <a:spcAft>
                <a:spcPts val="0"/>
              </a:spcAft>
              <a:buClr>
                <a:srgbClr val="423EE3"/>
              </a:buClr>
              <a:buSzPts val="1200"/>
              <a:buFont typeface="Arial"/>
              <a:buNone/>
            </a:pPr>
            <a:r>
              <a:rPr lang="en" sz="1200"/>
              <a:t>5.6.1 line commutation</a:t>
            </a:r>
            <a:endParaRPr sz="1200"/>
          </a:p>
        </p:txBody>
      </p:sp>
      <p:sp>
        <p:nvSpPr>
          <p:cNvPr id="564" name="Google Shape;564;p63"/>
          <p:cNvSpPr txBox="1">
            <a:spLocks noGrp="1"/>
          </p:cNvSpPr>
          <p:nvPr>
            <p:ph type="title" idx="6"/>
          </p:nvPr>
        </p:nvSpPr>
        <p:spPr>
          <a:xfrm>
            <a:off x="5594450" y="1257725"/>
            <a:ext cx="2819400" cy="285900"/>
          </a:xfrm>
          <a:prstGeom prst="rect">
            <a:avLst/>
          </a:prstGeom>
          <a:noFill/>
          <a:ln>
            <a:noFill/>
          </a:ln>
        </p:spPr>
        <p:txBody>
          <a:bodyPr spcFirstLastPara="1" wrap="square" lIns="91425" tIns="93600" rIns="91425" bIns="45700" anchor="b" anchorCtr="0">
            <a:noAutofit/>
          </a:bodyPr>
          <a:lstStyle/>
          <a:p>
            <a:pPr marL="0" lvl="0" indent="0" algn="l" rtl="0">
              <a:lnSpc>
                <a:spcPct val="100000"/>
              </a:lnSpc>
              <a:spcBef>
                <a:spcPts val="0"/>
              </a:spcBef>
              <a:spcAft>
                <a:spcPts val="0"/>
              </a:spcAft>
              <a:buClr>
                <a:srgbClr val="423EE3"/>
              </a:buClr>
              <a:buSzPts val="1200"/>
              <a:buFont typeface="Arial"/>
              <a:buNone/>
            </a:pPr>
            <a:endParaRPr sz="1200" dirty="0"/>
          </a:p>
        </p:txBody>
      </p:sp>
      <p:sp>
        <p:nvSpPr>
          <p:cNvPr id="565" name="Google Shape;565;p63"/>
          <p:cNvSpPr/>
          <p:nvPr/>
        </p:nvSpPr>
        <p:spPr>
          <a:xfrm>
            <a:off x="3306074" y="762076"/>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66" name="Google Shape;566;p63"/>
          <p:cNvSpPr txBox="1"/>
          <p:nvPr/>
        </p:nvSpPr>
        <p:spPr>
          <a:xfrm>
            <a:off x="206050" y="1412800"/>
            <a:ext cx="3000000" cy="2690700"/>
          </a:xfrm>
          <a:prstGeom prst="rect">
            <a:avLst/>
          </a:prstGeom>
          <a:noFill/>
          <a:ln>
            <a:noFill/>
          </a:ln>
        </p:spPr>
        <p:txBody>
          <a:bodyPr spcFirstLastPara="1" wrap="square" lIns="91425" tIns="91425" rIns="91425" bIns="91425" anchor="t" anchorCtr="0">
            <a:spAutoFit/>
          </a:bodyPr>
          <a:lstStyle/>
          <a:p>
            <a:pPr marL="457200" lvl="0" indent="-298450" algn="r" rtl="0">
              <a:lnSpc>
                <a:spcPct val="115000"/>
              </a:lnSpc>
              <a:spcBef>
                <a:spcPts val="8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Method of commutation whereby the commutating voltage is supplied by the AC system</a:t>
            </a:r>
            <a:endParaRPr sz="1100">
              <a:solidFill>
                <a:schemeClr val="dk1"/>
              </a:solidFill>
              <a:latin typeface="Calibri"/>
              <a:ea typeface="Calibri"/>
              <a:cs typeface="Calibri"/>
              <a:sym typeface="Calibri"/>
            </a:endParaRPr>
          </a:p>
          <a:p>
            <a:pPr marL="457200" lvl="0" indent="-298450" algn="r" rtl="0">
              <a:lnSpc>
                <a:spcPct val="115000"/>
              </a:lnSpc>
              <a:spcBef>
                <a:spcPts val="0"/>
              </a:spcBef>
              <a:spcAft>
                <a:spcPts val="0"/>
              </a:spcAft>
              <a:buClr>
                <a:srgbClr val="1F2021"/>
              </a:buClr>
              <a:buSzPts val="1100"/>
              <a:buFont typeface="Calibri"/>
              <a:buChar char="●"/>
            </a:pPr>
            <a:r>
              <a:rPr lang="en" sz="1100">
                <a:solidFill>
                  <a:srgbClr val="1F2021"/>
                </a:solidFill>
                <a:latin typeface="Calibri"/>
                <a:ea typeface="Calibri"/>
                <a:cs typeface="Calibri"/>
                <a:sym typeface="Calibri"/>
              </a:rPr>
              <a:t>The term </a:t>
            </a:r>
            <a:r>
              <a:rPr lang="en" sz="1100" i="1">
                <a:solidFill>
                  <a:srgbClr val="1F2021"/>
                </a:solidFill>
                <a:latin typeface="Calibri"/>
                <a:ea typeface="Calibri"/>
                <a:cs typeface="Calibri"/>
                <a:sym typeface="Calibri"/>
              </a:rPr>
              <a:t>line-commutated </a:t>
            </a:r>
            <a:r>
              <a:rPr lang="en" sz="1100">
                <a:solidFill>
                  <a:srgbClr val="1F2021"/>
                </a:solidFill>
                <a:latin typeface="Calibri"/>
                <a:ea typeface="Calibri"/>
                <a:cs typeface="Calibri"/>
                <a:sym typeface="Calibri"/>
              </a:rPr>
              <a:t>indicates that the conversion process relies on the line voltage of the AC system to which the converter is connected in order to effect</a:t>
            </a:r>
            <a:endParaRPr sz="1100">
              <a:solidFill>
                <a:srgbClr val="1F2021"/>
              </a:solidFill>
              <a:latin typeface="Calibri"/>
              <a:ea typeface="Calibri"/>
              <a:cs typeface="Calibri"/>
              <a:sym typeface="Calibri"/>
            </a:endParaRPr>
          </a:p>
          <a:p>
            <a:pPr marL="457200" lvl="0" indent="-298450" algn="r" rtl="0">
              <a:lnSpc>
                <a:spcPct val="115000"/>
              </a:lnSpc>
              <a:spcBef>
                <a:spcPts val="0"/>
              </a:spcBef>
              <a:spcAft>
                <a:spcPts val="0"/>
              </a:spcAft>
              <a:buClr>
                <a:srgbClr val="1F2021"/>
              </a:buClr>
              <a:buSzPts val="1100"/>
              <a:buFont typeface="Calibri"/>
              <a:buChar char="●"/>
            </a:pPr>
            <a:r>
              <a:rPr lang="en" sz="1100">
                <a:solidFill>
                  <a:srgbClr val="1F2021"/>
                </a:solidFill>
                <a:latin typeface="Calibri"/>
                <a:ea typeface="Calibri"/>
                <a:cs typeface="Calibri"/>
                <a:sym typeface="Calibri"/>
              </a:rPr>
              <a:t>In a line-commutated converter, the DC current does not change direction; it flows through a large inductance and can be considered almost constant. On the AC side, the converter behaves approximately as a current source</a:t>
            </a:r>
            <a:endParaRPr sz="1100">
              <a:solidFill>
                <a:srgbClr val="1F2021"/>
              </a:solidFill>
              <a:latin typeface="Calibri"/>
              <a:ea typeface="Calibri"/>
              <a:cs typeface="Calibri"/>
              <a:sym typeface="Calibri"/>
            </a:endParaRPr>
          </a:p>
        </p:txBody>
      </p:sp>
      <p:sp>
        <p:nvSpPr>
          <p:cNvPr id="567" name="Google Shape;567;p63"/>
          <p:cNvSpPr txBox="1"/>
          <p:nvPr/>
        </p:nvSpPr>
        <p:spPr>
          <a:xfrm>
            <a:off x="5413850" y="1514175"/>
            <a:ext cx="3000000" cy="24012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90000"/>
              </a:lnSpc>
              <a:spcBef>
                <a:spcPts val="900"/>
              </a:spcBef>
              <a:spcAft>
                <a:spcPts val="0"/>
              </a:spcAft>
              <a:buClr>
                <a:srgbClr val="1F2021"/>
              </a:buClr>
              <a:buSzPts val="1200"/>
              <a:buFont typeface="Calibri"/>
              <a:buChar char="●"/>
            </a:pPr>
            <a:r>
              <a:rPr lang="en" sz="1200" dirty="0">
                <a:solidFill>
                  <a:srgbClr val="1F2021"/>
                </a:solidFill>
                <a:latin typeface="Calibri"/>
                <a:ea typeface="Calibri"/>
                <a:cs typeface="Calibri"/>
                <a:sym typeface="Calibri"/>
              </a:rPr>
              <a:t>Voltage Source Converters (VSC) are self- commutated converters to connect HVAC and HVDC systems using devices suitable for high power electronic applications, such as IGBTs. VSCs are capable of self- commutation, being able to generate AC voltages without the need to rely on an AC system. </a:t>
            </a:r>
            <a:endParaRPr sz="1200" dirty="0">
              <a:solidFill>
                <a:srgbClr val="1F2021"/>
              </a:solidFill>
              <a:latin typeface="Calibri"/>
              <a:ea typeface="Calibri"/>
              <a:cs typeface="Calibri"/>
              <a:sym typeface="Calibri"/>
            </a:endParaRPr>
          </a:p>
          <a:p>
            <a:pPr marL="457200" marR="0" lvl="0" indent="-304800" algn="l" rtl="0">
              <a:lnSpc>
                <a:spcPct val="90000"/>
              </a:lnSpc>
              <a:spcBef>
                <a:spcPts val="0"/>
              </a:spcBef>
              <a:spcAft>
                <a:spcPts val="0"/>
              </a:spcAft>
              <a:buClr>
                <a:srgbClr val="1F2021"/>
              </a:buClr>
              <a:buSzPts val="1200"/>
              <a:buFont typeface="Calibri"/>
              <a:buChar char="●"/>
            </a:pPr>
            <a:r>
              <a:rPr lang="en" sz="1200" dirty="0">
                <a:solidFill>
                  <a:srgbClr val="1F2021"/>
                </a:solidFill>
                <a:latin typeface="Calibri"/>
                <a:ea typeface="Calibri"/>
                <a:cs typeface="Calibri"/>
                <a:sym typeface="Calibri"/>
              </a:rPr>
              <a:t>This allows for independent rapid control of both active and reactive power and black start capability.</a:t>
            </a:r>
            <a:endParaRPr sz="1200" dirty="0">
              <a:solidFill>
                <a:srgbClr val="1F2021"/>
              </a:solidFill>
              <a:latin typeface="Calibri"/>
              <a:ea typeface="Calibri"/>
              <a:cs typeface="Calibri"/>
              <a:sym typeface="Calibri"/>
            </a:endParaRPr>
          </a:p>
        </p:txBody>
      </p:sp>
      <p:pic>
        <p:nvPicPr>
          <p:cNvPr id="568" name="Google Shape;568;p63"/>
          <p:cNvPicPr preferRelativeResize="0"/>
          <p:nvPr/>
        </p:nvPicPr>
        <p:blipFill>
          <a:blip r:embed="rId3">
            <a:alphaModFix/>
          </a:blip>
          <a:stretch>
            <a:fillRect/>
          </a:stretch>
        </p:blipFill>
        <p:spPr>
          <a:xfrm>
            <a:off x="3249775" y="1994125"/>
            <a:ext cx="2473600" cy="1405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37319"/>
            <a:ext cx="5987955" cy="571500"/>
          </a:xfrm>
        </p:spPr>
        <p:txBody>
          <a:bodyPr>
            <a:normAutofit fontScale="90000"/>
          </a:bodyPr>
          <a:lstStyle/>
          <a:p>
            <a:r>
              <a:rPr lang="en-US" dirty="0" smtClean="0"/>
              <a:t>Line commutated converter </a:t>
            </a:r>
            <a:r>
              <a:rPr lang="en-US" dirty="0" err="1" smtClean="0"/>
              <a:t>vs</a:t>
            </a:r>
            <a:r>
              <a:rPr lang="en-US" dirty="0" smtClean="0"/>
              <a:t> Voltage Source Converter</a:t>
            </a:r>
            <a:endParaRPr lang="en-US" dirty="0"/>
          </a:p>
        </p:txBody>
      </p:sp>
      <p:sp>
        <p:nvSpPr>
          <p:cNvPr id="4" name="object 3"/>
          <p:cNvSpPr>
            <a:spLocks noGrp="1"/>
          </p:cNvSpPr>
          <p:nvPr>
            <p:ph type="body" idx="1"/>
          </p:nvPr>
        </p:nvSpPr>
        <p:spPr>
          <a:xfrm>
            <a:off x="228600" y="800099"/>
            <a:ext cx="8403609" cy="3130455"/>
          </a:xfrm>
          <a:prstGeom prst="rect">
            <a:avLst/>
          </a:prstGeom>
          <a:blipFill>
            <a:blip r:embed="rId2" cstate="print"/>
            <a:stretch>
              <a:fillRect/>
            </a:stretch>
          </a:blipFill>
        </p:spPr>
        <p:txBody>
          <a:bodyPr wrap="square" lIns="0" tIns="0" rIns="0" bIns="0" rtlCol="0"/>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p:nvPr/>
        </p:nvSpPr>
        <p:spPr>
          <a:xfrm>
            <a:off x="0" y="355242"/>
            <a:ext cx="3498199" cy="1457616"/>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574" name="Google Shape;574;p64"/>
          <p:cNvSpPr/>
          <p:nvPr/>
        </p:nvSpPr>
        <p:spPr>
          <a:xfrm>
            <a:off x="3446850" y="355243"/>
            <a:ext cx="304467" cy="139092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575" name="Google Shape;575;p64"/>
          <p:cNvSpPr/>
          <p:nvPr/>
        </p:nvSpPr>
        <p:spPr>
          <a:xfrm>
            <a:off x="3663181" y="355243"/>
            <a:ext cx="304467" cy="139092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576" name="Google Shape;576;p64"/>
          <p:cNvSpPr txBox="1"/>
          <p:nvPr/>
        </p:nvSpPr>
        <p:spPr>
          <a:xfrm>
            <a:off x="222550" y="663786"/>
            <a:ext cx="3187500" cy="991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b="1">
                <a:solidFill>
                  <a:srgbClr val="FFFFFF"/>
                </a:solidFill>
              </a:rPr>
              <a:t>IS 16667 : 2018 IEC/TR 62543 : 2011  High-Voltage Direct Current (HVDC) Power Transmission Using Voltage Sourced Converters (VSC)</a:t>
            </a:r>
            <a:endParaRPr sz="300"/>
          </a:p>
        </p:txBody>
      </p:sp>
      <p:sp>
        <p:nvSpPr>
          <p:cNvPr id="577" name="Google Shape;577;p64"/>
          <p:cNvSpPr txBox="1"/>
          <p:nvPr/>
        </p:nvSpPr>
        <p:spPr>
          <a:xfrm>
            <a:off x="514350" y="2174871"/>
            <a:ext cx="2793300" cy="1077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endParaRPr sz="700"/>
          </a:p>
        </p:txBody>
      </p:sp>
      <p:sp>
        <p:nvSpPr>
          <p:cNvPr id="578" name="Google Shape;578;p64"/>
          <p:cNvSpPr txBox="1"/>
          <p:nvPr/>
        </p:nvSpPr>
        <p:spPr>
          <a:xfrm>
            <a:off x="0" y="1942600"/>
            <a:ext cx="5305500" cy="2632200"/>
          </a:xfrm>
          <a:prstGeom prst="rect">
            <a:avLst/>
          </a:prstGeom>
          <a:noFill/>
          <a:ln>
            <a:noFill/>
          </a:ln>
        </p:spPr>
        <p:txBody>
          <a:bodyPr spcFirstLastPara="1" wrap="square" lIns="0" tIns="0" rIns="0" bIns="0" anchor="t" anchorCtr="0">
            <a:spAutoFit/>
          </a:bodyPr>
          <a:lstStyle/>
          <a:p>
            <a:pPr marL="457200" marR="0" lvl="0" indent="-285750" algn="just" rtl="0">
              <a:lnSpc>
                <a:spcPct val="150000"/>
              </a:lnSpc>
              <a:spcBef>
                <a:spcPts val="0"/>
              </a:spcBef>
              <a:spcAft>
                <a:spcPts val="0"/>
              </a:spcAft>
              <a:buSzPts val="900"/>
              <a:buChar char="➢"/>
            </a:pPr>
            <a:r>
              <a:rPr lang="en" sz="900"/>
              <a:t>This technical report gives general guidance on the subject of voltage-sourced converters used for transmission of power by high voltage direct current (HVDC). It describes converters that are not only voltage-sourced (containing a capacitive energy storage medium and where the polarity of d.c. voltage remains fixed) but also self-commutated, using semiconductor devices which can both be turned on and turned off by control action.</a:t>
            </a:r>
            <a:endParaRPr sz="900"/>
          </a:p>
          <a:p>
            <a:pPr marL="457200" marR="0" lvl="0" indent="-285750" algn="just" rtl="0">
              <a:lnSpc>
                <a:spcPct val="150000"/>
              </a:lnSpc>
              <a:spcBef>
                <a:spcPts val="0"/>
              </a:spcBef>
              <a:spcAft>
                <a:spcPts val="0"/>
              </a:spcAft>
              <a:buSzPts val="900"/>
              <a:buChar char="➢"/>
            </a:pPr>
            <a:r>
              <a:rPr lang="en" sz="900"/>
              <a:t>The scope includes 2-level and 3-level converters with pulse-width modulation (PWM), along with multi-level converters, but excludes 2 level and 3-level converters operated without PWM, in square-wave output mode. </a:t>
            </a:r>
            <a:endParaRPr sz="900"/>
          </a:p>
          <a:p>
            <a:pPr marL="457200" marR="0" lvl="0" indent="-285750" algn="just" rtl="0">
              <a:lnSpc>
                <a:spcPct val="150000"/>
              </a:lnSpc>
              <a:spcBef>
                <a:spcPts val="0"/>
              </a:spcBef>
              <a:spcAft>
                <a:spcPts val="0"/>
              </a:spcAft>
              <a:buSzPts val="900"/>
              <a:buChar char="➢"/>
            </a:pPr>
            <a:r>
              <a:rPr lang="en" sz="900"/>
              <a:t>HVDC power transmission using voltage sourced converters is known as “VSC transmission”. The various types of circuit that can be used for VSC transmission are described in the report, along with their principal operational characteristics and typical applications. The overall aim is to provide a guide for purchasers to assist with the task of specifying a VSC transmission scheme.</a:t>
            </a:r>
            <a:endParaRPr sz="900"/>
          </a:p>
        </p:txBody>
      </p:sp>
      <p:sp>
        <p:nvSpPr>
          <p:cNvPr id="579" name="Google Shape;579;p64"/>
          <p:cNvSpPr/>
          <p:nvPr/>
        </p:nvSpPr>
        <p:spPr>
          <a:xfrm rot="5400000">
            <a:off x="5603879" y="1296791"/>
            <a:ext cx="415909" cy="482882"/>
          </a:xfrm>
          <a:custGeom>
            <a:avLst/>
            <a:gdLst/>
            <a:ahLst/>
            <a:cxnLst/>
            <a:rect l="l" t="t" r="r" b="b"/>
            <a:pathLst>
              <a:path w="1109091" h="1287686" extrusionOk="0">
                <a:moveTo>
                  <a:pt x="0" y="0"/>
                </a:moveTo>
                <a:lnTo>
                  <a:pt x="1109091" y="0"/>
                </a:lnTo>
                <a:lnTo>
                  <a:pt x="1109091" y="1287686"/>
                </a:lnTo>
                <a:lnTo>
                  <a:pt x="0" y="1287686"/>
                </a:lnTo>
                <a:close/>
              </a:path>
            </a:pathLst>
          </a:custGeom>
          <a:solidFill>
            <a:srgbClr val="5271FF">
              <a:alpha val="89800"/>
            </a:srgbClr>
          </a:solidFill>
          <a:ln>
            <a:noFill/>
          </a:ln>
        </p:spPr>
      </p:sp>
      <p:sp>
        <p:nvSpPr>
          <p:cNvPr id="580" name="Google Shape;580;p64"/>
          <p:cNvSpPr/>
          <p:nvPr/>
        </p:nvSpPr>
        <p:spPr>
          <a:xfrm rot="5400000">
            <a:off x="6053411" y="3815112"/>
            <a:ext cx="415909" cy="1282183"/>
          </a:xfrm>
          <a:custGeom>
            <a:avLst/>
            <a:gdLst/>
            <a:ahLst/>
            <a:cxnLst/>
            <a:rect l="l" t="t" r="r" b="b"/>
            <a:pathLst>
              <a:path w="1109091" h="3419154" extrusionOk="0">
                <a:moveTo>
                  <a:pt x="0" y="0"/>
                </a:moveTo>
                <a:lnTo>
                  <a:pt x="1109091" y="0"/>
                </a:lnTo>
                <a:lnTo>
                  <a:pt x="1109091" y="3419154"/>
                </a:lnTo>
                <a:lnTo>
                  <a:pt x="0" y="3419154"/>
                </a:lnTo>
                <a:close/>
              </a:path>
            </a:pathLst>
          </a:custGeom>
          <a:solidFill>
            <a:srgbClr val="5271FF">
              <a:alpha val="89800"/>
            </a:srgbClr>
          </a:solidFill>
          <a:ln>
            <a:noFill/>
          </a:ln>
        </p:spPr>
      </p:sp>
      <p:pic>
        <p:nvPicPr>
          <p:cNvPr id="581" name="Google Shape;581;p64"/>
          <p:cNvPicPr preferRelativeResize="0"/>
          <p:nvPr/>
        </p:nvPicPr>
        <p:blipFill rotWithShape="1">
          <a:blip r:embed="rId3">
            <a:alphaModFix/>
          </a:blip>
          <a:srcRect l="8370" r="-8370"/>
          <a:stretch/>
        </p:blipFill>
        <p:spPr>
          <a:xfrm>
            <a:off x="5827825" y="302850"/>
            <a:ext cx="3247451" cy="4605176"/>
          </a:xfrm>
          <a:prstGeom prst="rect">
            <a:avLst/>
          </a:prstGeom>
          <a:noFill/>
          <a:ln>
            <a:noFill/>
          </a:ln>
        </p:spPr>
      </p:pic>
      <p:sp>
        <p:nvSpPr>
          <p:cNvPr id="582" name="Google Shape;582;p64"/>
          <p:cNvSpPr txBox="1"/>
          <p:nvPr/>
        </p:nvSpPr>
        <p:spPr>
          <a:xfrm>
            <a:off x="3967641" y="1574250"/>
            <a:ext cx="2694000" cy="27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800" b="1">
                <a:solidFill>
                  <a:srgbClr val="5271FF"/>
                </a:solidFill>
              </a:rPr>
              <a:t>Scope</a:t>
            </a:r>
            <a:endParaRPr sz="10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5"/>
          <p:cNvSpPr/>
          <p:nvPr/>
        </p:nvSpPr>
        <p:spPr>
          <a:xfrm>
            <a:off x="573345" y="426312"/>
            <a:ext cx="176077" cy="176077"/>
          </a:xfrm>
          <a:custGeom>
            <a:avLst/>
            <a:gdLst/>
            <a:ahLst/>
            <a:cxnLst/>
            <a:rect l="l" t="t" r="r" b="b"/>
            <a:pathLst>
              <a:path w="352154" h="352154" extrusionOk="0">
                <a:moveTo>
                  <a:pt x="0" y="0"/>
                </a:moveTo>
                <a:lnTo>
                  <a:pt x="352155" y="0"/>
                </a:lnTo>
                <a:lnTo>
                  <a:pt x="352155" y="352154"/>
                </a:lnTo>
                <a:lnTo>
                  <a:pt x="0" y="352154"/>
                </a:lnTo>
                <a:lnTo>
                  <a:pt x="0" y="0"/>
                </a:lnTo>
                <a:close/>
              </a:path>
            </a:pathLst>
          </a:custGeom>
          <a:blipFill rotWithShape="1">
            <a:blip r:embed="rId3">
              <a:alphaModFix/>
            </a:blip>
            <a:stretch>
              <a:fillRect/>
            </a:stretch>
          </a:blipFill>
          <a:ln>
            <a:noFill/>
          </a:ln>
        </p:spPr>
      </p:sp>
      <p:sp>
        <p:nvSpPr>
          <p:cNvPr id="588" name="Google Shape;588;p65"/>
          <p:cNvSpPr/>
          <p:nvPr/>
        </p:nvSpPr>
        <p:spPr>
          <a:xfrm>
            <a:off x="8405976" y="438952"/>
            <a:ext cx="150796" cy="150796"/>
          </a:xfrm>
          <a:custGeom>
            <a:avLst/>
            <a:gdLst/>
            <a:ahLst/>
            <a:cxnLst/>
            <a:rect l="l" t="t" r="r" b="b"/>
            <a:pathLst>
              <a:path w="301592" h="301592" extrusionOk="0">
                <a:moveTo>
                  <a:pt x="0" y="0"/>
                </a:moveTo>
                <a:lnTo>
                  <a:pt x="301592" y="0"/>
                </a:lnTo>
                <a:lnTo>
                  <a:pt x="301592" y="301592"/>
                </a:lnTo>
                <a:lnTo>
                  <a:pt x="0" y="301592"/>
                </a:lnTo>
                <a:lnTo>
                  <a:pt x="0" y="0"/>
                </a:lnTo>
                <a:close/>
              </a:path>
            </a:pathLst>
          </a:custGeom>
          <a:blipFill rotWithShape="1">
            <a:blip r:embed="rId4">
              <a:alphaModFix/>
            </a:blip>
            <a:stretch>
              <a:fillRect/>
            </a:stretch>
          </a:blipFill>
          <a:ln>
            <a:noFill/>
          </a:ln>
        </p:spPr>
      </p:sp>
      <p:grpSp>
        <p:nvGrpSpPr>
          <p:cNvPr id="589" name="Google Shape;589;p65"/>
          <p:cNvGrpSpPr/>
          <p:nvPr/>
        </p:nvGrpSpPr>
        <p:grpSpPr>
          <a:xfrm>
            <a:off x="176600" y="1133575"/>
            <a:ext cx="2888518" cy="3899760"/>
            <a:chOff x="0" y="-38100"/>
            <a:chExt cx="1703638" cy="2366503"/>
          </a:xfrm>
        </p:grpSpPr>
        <p:sp>
          <p:nvSpPr>
            <p:cNvPr id="590" name="Google Shape;590;p65"/>
            <p:cNvSpPr/>
            <p:nvPr/>
          </p:nvSpPr>
          <p:spPr>
            <a:xfrm>
              <a:off x="0" y="0"/>
              <a:ext cx="1703637" cy="2328403"/>
            </a:xfrm>
            <a:custGeom>
              <a:avLst/>
              <a:gdLst/>
              <a:ahLst/>
              <a:cxnLst/>
              <a:rect l="l" t="t" r="r" b="b"/>
              <a:pathLst>
                <a:path w="1703637" h="2328403" extrusionOk="0">
                  <a:moveTo>
                    <a:pt x="98872" y="0"/>
                  </a:moveTo>
                  <a:lnTo>
                    <a:pt x="1604765" y="0"/>
                  </a:lnTo>
                  <a:cubicBezTo>
                    <a:pt x="1659371" y="0"/>
                    <a:pt x="1703637" y="44267"/>
                    <a:pt x="1703637" y="98872"/>
                  </a:cubicBezTo>
                  <a:lnTo>
                    <a:pt x="1703637" y="2229530"/>
                  </a:lnTo>
                  <a:cubicBezTo>
                    <a:pt x="1703637" y="2284136"/>
                    <a:pt x="1659371" y="2328403"/>
                    <a:pt x="1604765" y="2328403"/>
                  </a:cubicBezTo>
                  <a:lnTo>
                    <a:pt x="98872" y="2328403"/>
                  </a:lnTo>
                  <a:cubicBezTo>
                    <a:pt x="44267" y="2328403"/>
                    <a:pt x="0" y="2284136"/>
                    <a:pt x="0" y="2229530"/>
                  </a:cubicBezTo>
                  <a:lnTo>
                    <a:pt x="0" y="98872"/>
                  </a:lnTo>
                  <a:cubicBezTo>
                    <a:pt x="0" y="44267"/>
                    <a:pt x="44267" y="0"/>
                    <a:pt x="98872" y="0"/>
                  </a:cubicBezTo>
                  <a:close/>
                </a:path>
              </a:pathLst>
            </a:custGeom>
            <a:solidFill>
              <a:srgbClr val="6D9E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1" name="Google Shape;591;p65"/>
            <p:cNvSpPr txBox="1"/>
            <p:nvPr/>
          </p:nvSpPr>
          <p:spPr>
            <a:xfrm>
              <a:off x="0" y="-38100"/>
              <a:ext cx="1703638" cy="2366503"/>
            </a:xfrm>
            <a:prstGeom prst="rect">
              <a:avLst/>
            </a:prstGeom>
            <a:solidFill>
              <a:srgbClr val="6D9EEB"/>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92" name="Google Shape;592;p65"/>
          <p:cNvSpPr txBox="1"/>
          <p:nvPr/>
        </p:nvSpPr>
        <p:spPr>
          <a:xfrm>
            <a:off x="3315589" y="3464504"/>
            <a:ext cx="723649" cy="17460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000" b="1" i="0" u="none" strike="noStrike" cap="none">
                <a:solidFill>
                  <a:srgbClr val="FFFFFF"/>
                </a:solidFill>
                <a:latin typeface="Montserrat"/>
                <a:ea typeface="Montserrat"/>
                <a:cs typeface="Montserrat"/>
                <a:sym typeface="Montserrat"/>
              </a:rPr>
              <a:t>Hiking</a:t>
            </a:r>
            <a:endParaRPr sz="700"/>
          </a:p>
        </p:txBody>
      </p:sp>
      <p:sp>
        <p:nvSpPr>
          <p:cNvPr id="593" name="Google Shape;593;p65"/>
          <p:cNvSpPr txBox="1"/>
          <p:nvPr/>
        </p:nvSpPr>
        <p:spPr>
          <a:xfrm>
            <a:off x="117750" y="345850"/>
            <a:ext cx="6563700" cy="658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b="1" dirty="0">
                <a:solidFill>
                  <a:schemeClr val="dk1"/>
                </a:solidFill>
              </a:rPr>
              <a:t>IS 16667 : 2018 IEC/TR 62543 : 2011  High-Voltage Direct Current (HVDC) Power Transmission Using Voltage Sourced Converters (VSC)</a:t>
            </a:r>
            <a:endParaRPr dirty="0">
              <a:solidFill>
                <a:schemeClr val="dk1"/>
              </a:solidFill>
            </a:endParaRPr>
          </a:p>
        </p:txBody>
      </p:sp>
      <p:sp>
        <p:nvSpPr>
          <p:cNvPr id="594" name="Google Shape;594;p65"/>
          <p:cNvSpPr txBox="1"/>
          <p:nvPr/>
        </p:nvSpPr>
        <p:spPr>
          <a:xfrm>
            <a:off x="243200" y="1199425"/>
            <a:ext cx="2821800" cy="3499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700" i="1" dirty="0">
                <a:solidFill>
                  <a:srgbClr val="FFA180"/>
                </a:solidFill>
              </a:rPr>
              <a:t>•</a:t>
            </a:r>
            <a:r>
              <a:rPr lang="en" sz="1000" b="1" i="1" dirty="0">
                <a:solidFill>
                  <a:srgbClr val="FFA180"/>
                </a:solidFill>
              </a:rPr>
              <a:t>4.3.3 Monopole configuration</a:t>
            </a:r>
            <a:endParaRPr sz="1000" b="1" i="1" dirty="0">
              <a:solidFill>
                <a:srgbClr val="FFA180"/>
              </a:solidFill>
            </a:endParaRPr>
          </a:p>
          <a:p>
            <a:pPr marL="0" lvl="0" indent="0" algn="l" rtl="0">
              <a:lnSpc>
                <a:spcPct val="90000"/>
              </a:lnSpc>
              <a:spcBef>
                <a:spcPts val="800"/>
              </a:spcBef>
              <a:spcAft>
                <a:spcPts val="0"/>
              </a:spcAft>
              <a:buNone/>
            </a:pPr>
            <a:r>
              <a:rPr lang="en" sz="800" dirty="0">
                <a:solidFill>
                  <a:schemeClr val="lt1"/>
                </a:solidFill>
              </a:rPr>
              <a:t>•The VSC converter can be operated in different monopolar configurations.</a:t>
            </a:r>
            <a:endParaRPr sz="800" dirty="0">
              <a:solidFill>
                <a:schemeClr val="lt1"/>
              </a:solidFill>
            </a:endParaRPr>
          </a:p>
          <a:p>
            <a:pPr marL="457200" lvl="0" indent="-279400" algn="l" rtl="0">
              <a:lnSpc>
                <a:spcPct val="90000"/>
              </a:lnSpc>
              <a:spcBef>
                <a:spcPts val="1100"/>
              </a:spcBef>
              <a:spcAft>
                <a:spcPts val="0"/>
              </a:spcAft>
              <a:buClr>
                <a:schemeClr val="lt1"/>
              </a:buClr>
              <a:buSzPts val="800"/>
              <a:buChar char="❖"/>
            </a:pPr>
            <a:r>
              <a:rPr lang="en" sz="800" dirty="0">
                <a:solidFill>
                  <a:schemeClr val="lt1"/>
                </a:solidFill>
              </a:rPr>
              <a:t>Symmetrical monopole</a:t>
            </a:r>
            <a:endParaRPr sz="800" dirty="0">
              <a:solidFill>
                <a:schemeClr val="lt1"/>
              </a:solidFill>
            </a:endParaRPr>
          </a:p>
          <a:p>
            <a:pPr marL="457200" lvl="0" indent="-279400" algn="l" rtl="0">
              <a:lnSpc>
                <a:spcPct val="90000"/>
              </a:lnSpc>
              <a:spcBef>
                <a:spcPts val="0"/>
              </a:spcBef>
              <a:spcAft>
                <a:spcPts val="0"/>
              </a:spcAft>
              <a:buClr>
                <a:schemeClr val="lt1"/>
              </a:buClr>
              <a:buSzPts val="800"/>
              <a:buChar char="❖"/>
            </a:pPr>
            <a:r>
              <a:rPr lang="en" sz="800" dirty="0">
                <a:solidFill>
                  <a:schemeClr val="lt1"/>
                </a:solidFill>
              </a:rPr>
              <a:t>Asymmetric monopole with metallic return</a:t>
            </a:r>
            <a:endParaRPr sz="800" dirty="0">
              <a:solidFill>
                <a:schemeClr val="lt1"/>
              </a:solidFill>
            </a:endParaRPr>
          </a:p>
          <a:p>
            <a:pPr marL="457200" lvl="0" indent="-279400" algn="l" rtl="0">
              <a:lnSpc>
                <a:spcPct val="90000"/>
              </a:lnSpc>
              <a:spcBef>
                <a:spcPts val="0"/>
              </a:spcBef>
              <a:spcAft>
                <a:spcPts val="0"/>
              </a:spcAft>
              <a:buClr>
                <a:schemeClr val="lt1"/>
              </a:buClr>
              <a:buSzPts val="800"/>
              <a:buChar char="❖"/>
            </a:pPr>
            <a:r>
              <a:rPr lang="en" sz="800" dirty="0">
                <a:solidFill>
                  <a:schemeClr val="lt1"/>
                </a:solidFill>
              </a:rPr>
              <a:t>Asymmetric monopole with earth return</a:t>
            </a:r>
            <a:endParaRPr sz="800" dirty="0">
              <a:solidFill>
                <a:schemeClr val="lt1"/>
              </a:solidFill>
            </a:endParaRPr>
          </a:p>
          <a:p>
            <a:pPr marL="0" lvl="0" indent="0" algn="l" rtl="0">
              <a:lnSpc>
                <a:spcPct val="90000"/>
              </a:lnSpc>
              <a:spcBef>
                <a:spcPts val="1100"/>
              </a:spcBef>
              <a:spcAft>
                <a:spcPts val="0"/>
              </a:spcAft>
              <a:buNone/>
            </a:pPr>
            <a:r>
              <a:rPr lang="en" sz="1000" b="1" i="1" dirty="0">
                <a:solidFill>
                  <a:srgbClr val="FFA180"/>
                </a:solidFill>
              </a:rPr>
              <a:t>4.3.3.2 Symmetrical monopole</a:t>
            </a:r>
            <a:endParaRPr sz="800" b="1" dirty="0">
              <a:solidFill>
                <a:schemeClr val="lt1"/>
              </a:solidFill>
            </a:endParaRPr>
          </a:p>
          <a:p>
            <a:pPr marL="0" lvl="0" indent="0" algn="l" rtl="0">
              <a:lnSpc>
                <a:spcPct val="90000"/>
              </a:lnSpc>
              <a:spcBef>
                <a:spcPts val="800"/>
              </a:spcBef>
              <a:spcAft>
                <a:spcPts val="0"/>
              </a:spcAft>
              <a:buNone/>
            </a:pPr>
            <a:r>
              <a:rPr lang="en" sz="800" dirty="0">
                <a:solidFill>
                  <a:schemeClr val="lt1"/>
                </a:solidFill>
              </a:rPr>
              <a:t>In a symmetrical monopole, the d.c. output voltages are of equal but opposite magnitude. The</a:t>
            </a:r>
            <a:r>
              <a:rPr lang="en" sz="1700" dirty="0">
                <a:solidFill>
                  <a:schemeClr val="lt1"/>
                </a:solidFill>
              </a:rPr>
              <a:t> </a:t>
            </a:r>
            <a:r>
              <a:rPr lang="en" sz="800" dirty="0">
                <a:solidFill>
                  <a:schemeClr val="lt1"/>
                </a:solidFill>
              </a:rPr>
              <a:t>midpoint of the d.c. circuit is earthed, either by capacitors as shown in Figure 6 or by other</a:t>
            </a:r>
            <a:r>
              <a:rPr lang="en" sz="1700" dirty="0">
                <a:solidFill>
                  <a:schemeClr val="lt1"/>
                </a:solidFill>
              </a:rPr>
              <a:t> </a:t>
            </a:r>
            <a:r>
              <a:rPr lang="en" sz="800" dirty="0">
                <a:solidFill>
                  <a:schemeClr val="lt1"/>
                </a:solidFill>
              </a:rPr>
              <a:t>means.</a:t>
            </a:r>
            <a:endParaRPr sz="800" dirty="0">
              <a:solidFill>
                <a:schemeClr val="lt1"/>
              </a:solidFill>
            </a:endParaRPr>
          </a:p>
          <a:p>
            <a:pPr marL="0" lvl="0" indent="0" algn="l" rtl="0">
              <a:lnSpc>
                <a:spcPct val="90000"/>
              </a:lnSpc>
              <a:spcBef>
                <a:spcPts val="0"/>
              </a:spcBef>
              <a:spcAft>
                <a:spcPts val="0"/>
              </a:spcAft>
              <a:buNone/>
            </a:pPr>
            <a:endParaRPr sz="1000" b="1" i="1" dirty="0">
              <a:solidFill>
                <a:srgbClr val="FFA180"/>
              </a:solidFill>
            </a:endParaRPr>
          </a:p>
          <a:p>
            <a:pPr marL="0" lvl="0" indent="0" algn="l" rtl="0">
              <a:lnSpc>
                <a:spcPct val="90000"/>
              </a:lnSpc>
              <a:spcBef>
                <a:spcPts val="0"/>
              </a:spcBef>
              <a:spcAft>
                <a:spcPts val="0"/>
              </a:spcAft>
              <a:buNone/>
            </a:pPr>
            <a:r>
              <a:rPr lang="en" sz="1000" b="1" i="1" dirty="0">
                <a:solidFill>
                  <a:srgbClr val="FFA180"/>
                </a:solidFill>
              </a:rPr>
              <a:t>4.3.3.3 Asymmetrical monopole</a:t>
            </a:r>
            <a:endParaRPr sz="800" b="1" dirty="0">
              <a:solidFill>
                <a:schemeClr val="lt1"/>
              </a:solidFill>
            </a:endParaRPr>
          </a:p>
          <a:p>
            <a:pPr marL="0" lvl="0" indent="0" algn="l" rtl="0">
              <a:lnSpc>
                <a:spcPct val="90000"/>
              </a:lnSpc>
              <a:spcBef>
                <a:spcPts val="800"/>
              </a:spcBef>
              <a:spcAft>
                <a:spcPts val="0"/>
              </a:spcAft>
              <a:buNone/>
            </a:pPr>
            <a:r>
              <a:rPr lang="en" sz="800" dirty="0">
                <a:solidFill>
                  <a:schemeClr val="lt1"/>
                </a:solidFill>
              </a:rPr>
              <a:t>In an asymmetrical monopole as shown on Figures 7 and 8, the d.c. side output from the converter is asymmetrical with one side typically connected to earth. It is possible to operate the transmission system in metallic return or in earth return.</a:t>
            </a:r>
            <a:endParaRPr sz="800" dirty="0">
              <a:solidFill>
                <a:schemeClr val="lt1"/>
              </a:solidFill>
            </a:endParaRPr>
          </a:p>
        </p:txBody>
      </p:sp>
      <p:pic>
        <p:nvPicPr>
          <p:cNvPr id="595" name="Google Shape;595;p65"/>
          <p:cNvPicPr preferRelativeResize="0"/>
          <p:nvPr/>
        </p:nvPicPr>
        <p:blipFill>
          <a:blip r:embed="rId5">
            <a:alphaModFix/>
          </a:blip>
          <a:stretch>
            <a:fillRect/>
          </a:stretch>
        </p:blipFill>
        <p:spPr>
          <a:xfrm>
            <a:off x="3315600" y="1592551"/>
            <a:ext cx="4813874" cy="979200"/>
          </a:xfrm>
          <a:prstGeom prst="rect">
            <a:avLst/>
          </a:prstGeom>
          <a:noFill/>
          <a:ln>
            <a:noFill/>
          </a:ln>
        </p:spPr>
      </p:pic>
      <p:pic>
        <p:nvPicPr>
          <p:cNvPr id="596" name="Google Shape;596;p65"/>
          <p:cNvPicPr preferRelativeResize="0"/>
          <p:nvPr/>
        </p:nvPicPr>
        <p:blipFill>
          <a:blip r:embed="rId6">
            <a:alphaModFix/>
          </a:blip>
          <a:stretch>
            <a:fillRect/>
          </a:stretch>
        </p:blipFill>
        <p:spPr>
          <a:xfrm>
            <a:off x="3485238" y="2628501"/>
            <a:ext cx="4799963" cy="22330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29904"/>
            <a:ext cx="5928246" cy="743804"/>
          </a:xfrm>
        </p:spPr>
        <p:txBody>
          <a:bodyPr>
            <a:normAutofit fontScale="90000"/>
          </a:bodyPr>
          <a:lstStyle/>
          <a:p>
            <a:pPr lvl="0" algn="just"/>
            <a:r>
              <a:rPr lang="en-US" sz="1600" b="1" dirty="0" smtClean="0"/>
              <a:t>IS 16667 : 2018 IEC/TR 62543 : 2011  High-Voltage Direct Current (HVDC) Power Transmission Using Voltage Sourced Converters (VSC)</a:t>
            </a:r>
            <a:r>
              <a:rPr lang="en-US" dirty="0" smtClean="0"/>
              <a:t/>
            </a:r>
            <a:br>
              <a:rPr lang="en-US" dirty="0" smtClean="0"/>
            </a:br>
            <a:endParaRPr lang="en-US" dirty="0"/>
          </a:p>
        </p:txBody>
      </p:sp>
      <p:sp>
        <p:nvSpPr>
          <p:cNvPr id="3" name="Subtitle 2"/>
          <p:cNvSpPr>
            <a:spLocks noGrp="1"/>
          </p:cNvSpPr>
          <p:nvPr>
            <p:ph type="subTitle" idx="1"/>
          </p:nvPr>
        </p:nvSpPr>
        <p:spPr>
          <a:xfrm>
            <a:off x="685799" y="1433016"/>
            <a:ext cx="3340291" cy="2272351"/>
          </a:xfrm>
        </p:spPr>
        <p:txBody>
          <a:bodyPr>
            <a:normAutofit fontScale="85000" lnSpcReduction="20000"/>
          </a:bodyPr>
          <a:lstStyle/>
          <a:p>
            <a:pPr marL="12700"/>
            <a:r>
              <a:rPr lang="en-US" b="1" spc="-10" dirty="0" smtClean="0"/>
              <a:t>4.3.4 Bip</a:t>
            </a:r>
            <a:r>
              <a:rPr lang="en-US" b="1" spc="5" dirty="0" smtClean="0"/>
              <a:t>o</a:t>
            </a:r>
            <a:r>
              <a:rPr lang="en-US" b="1" dirty="0" smtClean="0"/>
              <a:t>lar </a:t>
            </a:r>
            <a:r>
              <a:rPr lang="en-US" b="1" spc="-15" dirty="0" smtClean="0"/>
              <a:t>c</a:t>
            </a:r>
            <a:r>
              <a:rPr lang="en-US" b="1" spc="-10" dirty="0" smtClean="0"/>
              <a:t>on</a:t>
            </a:r>
            <a:r>
              <a:rPr lang="en-US" b="1" dirty="0" smtClean="0"/>
              <a:t>figu</a:t>
            </a:r>
            <a:r>
              <a:rPr lang="en-US" b="1" spc="-40" dirty="0" smtClean="0"/>
              <a:t>r</a:t>
            </a:r>
            <a:r>
              <a:rPr lang="en-US" b="1" spc="-15" dirty="0" smtClean="0"/>
              <a:t>a</a:t>
            </a:r>
            <a:r>
              <a:rPr lang="en-US" b="1" dirty="0" smtClean="0"/>
              <a:t>ti</a:t>
            </a:r>
            <a:r>
              <a:rPr lang="en-US" b="1" spc="-10" dirty="0" smtClean="0"/>
              <a:t>o</a:t>
            </a:r>
            <a:r>
              <a:rPr lang="en-US" b="1" dirty="0" smtClean="0"/>
              <a:t>n</a:t>
            </a:r>
            <a:endParaRPr lang="en-US" dirty="0" smtClean="0"/>
          </a:p>
          <a:p>
            <a:pPr marL="12700" marR="5080" algn="just">
              <a:lnSpc>
                <a:spcPct val="109400"/>
              </a:lnSpc>
              <a:spcBef>
                <a:spcPts val="815"/>
              </a:spcBef>
            </a:pPr>
            <a:r>
              <a:rPr lang="en-US" spc="-75" dirty="0" smtClean="0"/>
              <a:t>T</a:t>
            </a:r>
            <a:r>
              <a:rPr lang="en-US" spc="-15" dirty="0" smtClean="0"/>
              <a:t>w</a:t>
            </a:r>
            <a:r>
              <a:rPr lang="en-US" dirty="0" smtClean="0"/>
              <a:t>o a</a:t>
            </a:r>
            <a:r>
              <a:rPr lang="en-US" spc="-30" dirty="0" smtClean="0"/>
              <a:t>s</a:t>
            </a:r>
            <a:r>
              <a:rPr lang="en-US" dirty="0" smtClean="0"/>
              <a:t>ymme</a:t>
            </a:r>
            <a:r>
              <a:rPr lang="en-US" spc="-10" dirty="0" smtClean="0"/>
              <a:t>t</a:t>
            </a:r>
            <a:r>
              <a:rPr lang="en-US" dirty="0" smtClean="0"/>
              <a:t>r</a:t>
            </a:r>
            <a:r>
              <a:rPr lang="en-US" spc="-10" dirty="0" smtClean="0"/>
              <a:t>i</a:t>
            </a:r>
            <a:r>
              <a:rPr lang="en-US" spc="-20" dirty="0" smtClean="0"/>
              <a:t>c</a:t>
            </a:r>
            <a:r>
              <a:rPr lang="en-US" dirty="0" smtClean="0"/>
              <a:t>al </a:t>
            </a:r>
            <a:r>
              <a:rPr lang="en-US" spc="-20" dirty="0" smtClean="0"/>
              <a:t>c</a:t>
            </a:r>
            <a:r>
              <a:rPr lang="en-US" dirty="0" smtClean="0"/>
              <a:t>o</a:t>
            </a:r>
            <a:r>
              <a:rPr lang="en-US" spc="-25" dirty="0" smtClean="0"/>
              <a:t>n</a:t>
            </a:r>
            <a:r>
              <a:rPr lang="en-US" spc="-10" dirty="0" smtClean="0"/>
              <a:t>v</a:t>
            </a:r>
            <a:r>
              <a:rPr lang="en-US" dirty="0" smtClean="0"/>
              <a:t>er</a:t>
            </a:r>
            <a:r>
              <a:rPr lang="en-US" spc="-30" dirty="0" smtClean="0"/>
              <a:t>t</a:t>
            </a:r>
            <a:r>
              <a:rPr lang="en-US" dirty="0" smtClean="0"/>
              <a:t>e</a:t>
            </a:r>
            <a:r>
              <a:rPr lang="en-US" spc="-40" dirty="0" smtClean="0"/>
              <a:t>r</a:t>
            </a:r>
            <a:r>
              <a:rPr lang="en-US" dirty="0" smtClean="0"/>
              <a:t>s </a:t>
            </a:r>
            <a:r>
              <a:rPr lang="en-US" spc="-20" dirty="0" smtClean="0"/>
              <a:t>c</a:t>
            </a:r>
            <a:r>
              <a:rPr lang="en-US" dirty="0" smtClean="0"/>
              <a:t>an be</a:t>
            </a:r>
            <a:r>
              <a:rPr lang="en-US" spc="5" dirty="0" smtClean="0"/>
              <a:t> </a:t>
            </a:r>
            <a:r>
              <a:rPr lang="en-US" spc="-20" dirty="0" smtClean="0"/>
              <a:t>c</a:t>
            </a:r>
            <a:r>
              <a:rPr lang="en-US" dirty="0" smtClean="0"/>
              <a:t>onn</a:t>
            </a:r>
            <a:r>
              <a:rPr lang="en-US" spc="5" dirty="0" smtClean="0"/>
              <a:t>e</a:t>
            </a:r>
            <a:r>
              <a:rPr lang="en-US" spc="-10" dirty="0" smtClean="0"/>
              <a:t>c</a:t>
            </a:r>
            <a:r>
              <a:rPr lang="en-US" spc="-30" dirty="0" smtClean="0"/>
              <a:t>t</a:t>
            </a:r>
            <a:r>
              <a:rPr lang="en-US" dirty="0" smtClean="0"/>
              <a:t>ed</a:t>
            </a:r>
            <a:r>
              <a:rPr lang="en-US" spc="5" dirty="0" smtClean="0"/>
              <a:t> </a:t>
            </a:r>
            <a:r>
              <a:rPr lang="en-US" spc="-30" dirty="0" smtClean="0"/>
              <a:t>t</a:t>
            </a:r>
            <a:r>
              <a:rPr lang="en-US" dirty="0" smtClean="0"/>
              <a:t>o</a:t>
            </a:r>
            <a:r>
              <a:rPr lang="en-US" spc="-10" dirty="0" smtClean="0"/>
              <a:t>ge</a:t>
            </a:r>
            <a:r>
              <a:rPr lang="en-US" dirty="0" smtClean="0"/>
              <a:t>ther in a bipo</a:t>
            </a:r>
            <a:r>
              <a:rPr lang="en-US" spc="-10" dirty="0" smtClean="0"/>
              <a:t>l</a:t>
            </a:r>
            <a:r>
              <a:rPr lang="en-US" dirty="0" smtClean="0"/>
              <a:t>ar </a:t>
            </a:r>
            <a:r>
              <a:rPr lang="en-US" spc="-20" dirty="0" smtClean="0"/>
              <a:t>c</a:t>
            </a:r>
            <a:r>
              <a:rPr lang="en-US" dirty="0" smtClean="0"/>
              <a:t>o</a:t>
            </a:r>
            <a:r>
              <a:rPr lang="en-US" spc="-10" dirty="0" smtClean="0"/>
              <a:t>n</a:t>
            </a:r>
            <a:r>
              <a:rPr lang="en-US" dirty="0" smtClean="0"/>
              <a:t>figu</a:t>
            </a:r>
            <a:r>
              <a:rPr lang="en-US" spc="-25" dirty="0" smtClean="0"/>
              <a:t>r</a:t>
            </a:r>
            <a:r>
              <a:rPr lang="en-US" spc="-15" dirty="0" smtClean="0"/>
              <a:t>a</a:t>
            </a:r>
            <a:r>
              <a:rPr lang="en-US" dirty="0" smtClean="0"/>
              <a:t>t</a:t>
            </a:r>
            <a:r>
              <a:rPr lang="en-US" spc="-10" dirty="0" smtClean="0"/>
              <a:t>i</a:t>
            </a:r>
            <a:r>
              <a:rPr lang="en-US" dirty="0" smtClean="0"/>
              <a:t>on </a:t>
            </a:r>
            <a:r>
              <a:rPr lang="en-US" spc="5" dirty="0" smtClean="0"/>
              <a:t>e</a:t>
            </a:r>
            <a:r>
              <a:rPr lang="en-US" spc="-5" dirty="0" smtClean="0"/>
              <a:t>i</a:t>
            </a:r>
            <a:r>
              <a:rPr lang="en-US" dirty="0" smtClean="0"/>
              <a:t>ther w</a:t>
            </a:r>
            <a:r>
              <a:rPr lang="en-US" spc="-10" dirty="0" smtClean="0"/>
              <a:t>i</a:t>
            </a:r>
            <a:r>
              <a:rPr lang="en-US" dirty="0" smtClean="0"/>
              <a:t>th earth or m</a:t>
            </a:r>
            <a:r>
              <a:rPr lang="en-US" spc="-10" dirty="0" smtClean="0"/>
              <a:t>e</a:t>
            </a:r>
            <a:r>
              <a:rPr lang="en-US" spc="-30" dirty="0" smtClean="0"/>
              <a:t>t</a:t>
            </a:r>
            <a:r>
              <a:rPr lang="en-US" dirty="0" smtClean="0"/>
              <a:t>al</a:t>
            </a:r>
            <a:r>
              <a:rPr lang="en-US" spc="-10" dirty="0" smtClean="0"/>
              <a:t>l</a:t>
            </a:r>
            <a:r>
              <a:rPr lang="en-US" spc="5" dirty="0" smtClean="0"/>
              <a:t>i</a:t>
            </a:r>
            <a:r>
              <a:rPr lang="en-US" dirty="0" smtClean="0"/>
              <a:t>c</a:t>
            </a:r>
            <a:r>
              <a:rPr lang="en-US" spc="5" dirty="0" smtClean="0"/>
              <a:t> </a:t>
            </a:r>
            <a:r>
              <a:rPr lang="en-US" spc="-30" dirty="0" smtClean="0"/>
              <a:t>r</a:t>
            </a:r>
            <a:r>
              <a:rPr lang="en-US" spc="-10" dirty="0" smtClean="0"/>
              <a:t>e</a:t>
            </a:r>
            <a:r>
              <a:rPr lang="en-US" dirty="0" smtClean="0"/>
              <a:t>turn</a:t>
            </a:r>
            <a:r>
              <a:rPr lang="en-US" spc="-135" dirty="0" smtClean="0"/>
              <a:t>.</a:t>
            </a:r>
          </a:p>
          <a:p>
            <a:pPr marL="12700" marR="412115" algn="just">
              <a:lnSpc>
                <a:spcPct val="110000"/>
              </a:lnSpc>
              <a:spcBef>
                <a:spcPts val="790"/>
              </a:spcBef>
            </a:pPr>
            <a:r>
              <a:rPr lang="en-US" spc="-10" dirty="0" smtClean="0"/>
              <a:t>W</a:t>
            </a:r>
            <a:r>
              <a:rPr lang="en-US" dirty="0" smtClean="0"/>
              <a:t>h</a:t>
            </a:r>
            <a:r>
              <a:rPr lang="en-US" spc="5" dirty="0" smtClean="0"/>
              <a:t>e</a:t>
            </a:r>
            <a:r>
              <a:rPr lang="en-US" dirty="0" smtClean="0"/>
              <a:t>n th</a:t>
            </a:r>
            <a:r>
              <a:rPr lang="en-US" spc="5" dirty="0" smtClean="0"/>
              <a:t>e</a:t>
            </a:r>
            <a:r>
              <a:rPr lang="en-US" spc="-30" dirty="0" smtClean="0"/>
              <a:t>r</a:t>
            </a:r>
            <a:r>
              <a:rPr lang="en-US" dirty="0" smtClean="0"/>
              <a:t>e is </a:t>
            </a:r>
            <a:r>
              <a:rPr lang="en-US" spc="-10" dirty="0" smtClean="0"/>
              <a:t>a</a:t>
            </a:r>
            <a:r>
              <a:rPr lang="en-US" dirty="0" smtClean="0"/>
              <a:t>n o</a:t>
            </a:r>
            <a:r>
              <a:rPr lang="en-US" spc="5" dirty="0" smtClean="0"/>
              <a:t>u</a:t>
            </a:r>
            <a:r>
              <a:rPr lang="en-US" spc="-30" dirty="0" smtClean="0"/>
              <a:t>t</a:t>
            </a:r>
            <a:r>
              <a:rPr lang="en-US" dirty="0" smtClean="0"/>
              <a:t>a</a:t>
            </a:r>
            <a:r>
              <a:rPr lang="en-US" spc="-10" dirty="0" smtClean="0"/>
              <a:t>g</a:t>
            </a:r>
            <a:r>
              <a:rPr lang="en-US" dirty="0" smtClean="0"/>
              <a:t>e of</a:t>
            </a:r>
            <a:r>
              <a:rPr lang="en-US" spc="5" dirty="0" smtClean="0"/>
              <a:t> </a:t>
            </a:r>
            <a:r>
              <a:rPr lang="en-US" dirty="0" smtClean="0"/>
              <a:t>a</a:t>
            </a:r>
            <a:r>
              <a:rPr lang="en-US" spc="-10" dirty="0" smtClean="0"/>
              <a:t> </a:t>
            </a:r>
            <a:r>
              <a:rPr lang="en-US" spc="-20" dirty="0" smtClean="0"/>
              <a:t>c</a:t>
            </a:r>
            <a:r>
              <a:rPr lang="en-US" dirty="0" smtClean="0"/>
              <a:t>o</a:t>
            </a:r>
            <a:r>
              <a:rPr lang="en-US" spc="-25" dirty="0" smtClean="0"/>
              <a:t>nv</a:t>
            </a:r>
            <a:r>
              <a:rPr lang="en-US" dirty="0" smtClean="0"/>
              <a:t>er</a:t>
            </a:r>
            <a:r>
              <a:rPr lang="en-US" spc="-30" dirty="0" smtClean="0"/>
              <a:t>t</a:t>
            </a:r>
            <a:r>
              <a:rPr lang="en-US" dirty="0" smtClean="0"/>
              <a:t>er or </a:t>
            </a:r>
            <a:r>
              <a:rPr lang="en-US" dirty="0" err="1" smtClean="0"/>
              <a:t>d.c</a:t>
            </a:r>
            <a:r>
              <a:rPr lang="en-US" dirty="0" smtClean="0"/>
              <a:t>. </a:t>
            </a:r>
            <a:r>
              <a:rPr lang="en-US" spc="-5" dirty="0" smtClean="0"/>
              <a:t>l</a:t>
            </a:r>
            <a:r>
              <a:rPr lang="en-US" spc="5" dirty="0" smtClean="0"/>
              <a:t>i</a:t>
            </a:r>
            <a:r>
              <a:rPr lang="en-US" dirty="0" smtClean="0"/>
              <a:t>n</a:t>
            </a:r>
            <a:r>
              <a:rPr lang="en-US" spc="5" dirty="0" smtClean="0"/>
              <a:t>e</a:t>
            </a:r>
            <a:r>
              <a:rPr lang="en-US" spc="-35" dirty="0" smtClean="0"/>
              <a:t>/</a:t>
            </a:r>
            <a:r>
              <a:rPr lang="en-US" spc="-20" dirty="0" smtClean="0"/>
              <a:t>c</a:t>
            </a:r>
            <a:r>
              <a:rPr lang="en-US" dirty="0" smtClean="0"/>
              <a:t>able the</a:t>
            </a:r>
            <a:r>
              <a:rPr lang="en-US" spc="-30" dirty="0" smtClean="0"/>
              <a:t>r</a:t>
            </a:r>
            <a:r>
              <a:rPr lang="en-US" dirty="0" smtClean="0"/>
              <a:t>e is </a:t>
            </a:r>
            <a:r>
              <a:rPr lang="en-US" spc="5" dirty="0" smtClean="0"/>
              <a:t>n</a:t>
            </a:r>
            <a:r>
              <a:rPr lang="en-US" dirty="0" smtClean="0"/>
              <a:t>orma</a:t>
            </a:r>
            <a:r>
              <a:rPr lang="en-US" spc="-10" dirty="0" smtClean="0"/>
              <a:t>l</a:t>
            </a:r>
            <a:r>
              <a:rPr lang="en-US" spc="-5" dirty="0" smtClean="0"/>
              <a:t>l</a:t>
            </a:r>
            <a:r>
              <a:rPr lang="en-US" dirty="0" smtClean="0"/>
              <a:t>y d</a:t>
            </a:r>
            <a:r>
              <a:rPr lang="en-US" spc="5" dirty="0" smtClean="0"/>
              <a:t>e</a:t>
            </a:r>
            <a:r>
              <a:rPr lang="en-US" dirty="0" smtClean="0"/>
              <a:t>sig</a:t>
            </a:r>
            <a:r>
              <a:rPr lang="en-US" spc="-10" dirty="0" smtClean="0"/>
              <a:t>n</a:t>
            </a:r>
            <a:r>
              <a:rPr lang="en-US" dirty="0" smtClean="0"/>
              <a:t>ed</a:t>
            </a:r>
            <a:r>
              <a:rPr lang="en-US" spc="5" dirty="0" smtClean="0"/>
              <a:t> </a:t>
            </a:r>
            <a:r>
              <a:rPr lang="en-US" dirty="0" smtClean="0"/>
              <a:t>a po</a:t>
            </a:r>
            <a:r>
              <a:rPr lang="en-US" spc="5" dirty="0" smtClean="0"/>
              <a:t>s</a:t>
            </a:r>
            <a:r>
              <a:rPr lang="en-US" dirty="0" smtClean="0"/>
              <a:t>sibi</a:t>
            </a:r>
            <a:r>
              <a:rPr lang="en-US" spc="-10" dirty="0" smtClean="0"/>
              <a:t>l</a:t>
            </a:r>
            <a:r>
              <a:rPr lang="en-US" spc="-5" dirty="0" smtClean="0"/>
              <a:t>i</a:t>
            </a:r>
            <a:r>
              <a:rPr lang="en-US" dirty="0" smtClean="0"/>
              <a:t>ty </a:t>
            </a:r>
            <a:r>
              <a:rPr lang="en-US" spc="-20" dirty="0" smtClean="0"/>
              <a:t>t</a:t>
            </a:r>
            <a:r>
              <a:rPr lang="en-US" dirty="0" smtClean="0"/>
              <a:t>o o</a:t>
            </a:r>
            <a:r>
              <a:rPr lang="en-US" spc="10" dirty="0" smtClean="0"/>
              <a:t>p</a:t>
            </a:r>
            <a:r>
              <a:rPr lang="en-US" dirty="0" smtClean="0"/>
              <a:t>e</a:t>
            </a:r>
            <a:r>
              <a:rPr lang="en-US" spc="-40" dirty="0" smtClean="0"/>
              <a:t>r</a:t>
            </a:r>
            <a:r>
              <a:rPr lang="en-US" spc="-15" dirty="0" smtClean="0"/>
              <a:t>a</a:t>
            </a:r>
            <a:r>
              <a:rPr lang="en-US" spc="-30" dirty="0" smtClean="0"/>
              <a:t>t</a:t>
            </a:r>
            <a:r>
              <a:rPr lang="en-US" dirty="0" smtClean="0"/>
              <a:t>e the</a:t>
            </a:r>
            <a:r>
              <a:rPr lang="en-US" spc="5" dirty="0" smtClean="0"/>
              <a:t> </a:t>
            </a:r>
            <a:r>
              <a:rPr lang="en-US" spc="-30" dirty="0" smtClean="0"/>
              <a:t>r</a:t>
            </a:r>
            <a:r>
              <a:rPr lang="en-US" dirty="0" smtClean="0"/>
              <a:t>em</a:t>
            </a:r>
            <a:r>
              <a:rPr lang="en-US" spc="5" dirty="0" smtClean="0"/>
              <a:t>a</a:t>
            </a:r>
            <a:r>
              <a:rPr lang="en-US" spc="-5" dirty="0" smtClean="0"/>
              <a:t>i</a:t>
            </a:r>
            <a:r>
              <a:rPr lang="en-US" spc="-10" dirty="0" smtClean="0"/>
              <a:t>n</a:t>
            </a:r>
            <a:r>
              <a:rPr lang="en-US" spc="-5" dirty="0" smtClean="0"/>
              <a:t>i</a:t>
            </a:r>
            <a:r>
              <a:rPr lang="en-US" dirty="0" smtClean="0"/>
              <a:t>ng</a:t>
            </a:r>
            <a:r>
              <a:rPr lang="en-US" spc="5" dirty="0" smtClean="0"/>
              <a:t> </a:t>
            </a:r>
            <a:r>
              <a:rPr lang="en-US" spc="-35" dirty="0" smtClean="0"/>
              <a:t>s</a:t>
            </a:r>
            <a:r>
              <a:rPr lang="en-US" spc="-15" dirty="0" smtClean="0"/>
              <a:t>y</a:t>
            </a:r>
            <a:r>
              <a:rPr lang="en-US" spc="-20" dirty="0" smtClean="0"/>
              <a:t>s</a:t>
            </a:r>
            <a:r>
              <a:rPr lang="en-US" spc="-30" dirty="0" smtClean="0"/>
              <a:t>t</a:t>
            </a:r>
            <a:r>
              <a:rPr lang="en-US" dirty="0" smtClean="0"/>
              <a:t>em</a:t>
            </a:r>
            <a:r>
              <a:rPr lang="en-US" spc="5" dirty="0" smtClean="0"/>
              <a:t> </a:t>
            </a:r>
            <a:r>
              <a:rPr lang="en-US" spc="-5" dirty="0" smtClean="0"/>
              <a:t>i</a:t>
            </a:r>
            <a:r>
              <a:rPr lang="en-US" dirty="0" smtClean="0"/>
              <a:t>n a</a:t>
            </a:r>
            <a:r>
              <a:rPr lang="en-US" spc="-35" dirty="0" smtClean="0"/>
              <a:t>s</a:t>
            </a:r>
            <a:r>
              <a:rPr lang="en-US" spc="-15" dirty="0" smtClean="0"/>
              <a:t>y</a:t>
            </a:r>
            <a:r>
              <a:rPr lang="en-US" dirty="0" smtClean="0"/>
              <a:t>mme</a:t>
            </a:r>
            <a:r>
              <a:rPr lang="en-US" spc="-10" dirty="0" smtClean="0"/>
              <a:t>t</a:t>
            </a:r>
            <a:r>
              <a:rPr lang="en-US" dirty="0" smtClean="0"/>
              <a:t>r</a:t>
            </a:r>
            <a:r>
              <a:rPr lang="en-US" spc="-10" dirty="0" smtClean="0"/>
              <a:t>i</a:t>
            </a:r>
            <a:r>
              <a:rPr lang="en-US" spc="-20" dirty="0" smtClean="0"/>
              <a:t>c</a:t>
            </a:r>
            <a:r>
              <a:rPr lang="en-US" dirty="0" smtClean="0"/>
              <a:t>al monopole op</a:t>
            </a:r>
            <a:r>
              <a:rPr lang="en-US" spc="5" dirty="0" smtClean="0"/>
              <a:t>e</a:t>
            </a:r>
            <a:r>
              <a:rPr lang="en-US" spc="-40" dirty="0" smtClean="0"/>
              <a:t>r</a:t>
            </a:r>
            <a:r>
              <a:rPr lang="en-US" spc="-25" dirty="0" smtClean="0"/>
              <a:t>a</a:t>
            </a:r>
            <a:r>
              <a:rPr lang="en-US" dirty="0" smtClean="0"/>
              <a:t>t</a:t>
            </a:r>
            <a:r>
              <a:rPr lang="en-US" spc="-10" dirty="0" smtClean="0"/>
              <a:t>i</a:t>
            </a:r>
            <a:r>
              <a:rPr lang="en-US" dirty="0" smtClean="0"/>
              <a:t>on.</a:t>
            </a:r>
          </a:p>
          <a:p>
            <a:pPr marL="12700" marR="5080" algn="just">
              <a:lnSpc>
                <a:spcPct val="109400"/>
              </a:lnSpc>
              <a:spcBef>
                <a:spcPts val="815"/>
              </a:spcBef>
            </a:pPr>
            <a:endParaRPr lang="en-US" dirty="0"/>
          </a:p>
        </p:txBody>
      </p:sp>
      <p:sp>
        <p:nvSpPr>
          <p:cNvPr id="4" name="object 3"/>
          <p:cNvSpPr/>
          <p:nvPr/>
        </p:nvSpPr>
        <p:spPr>
          <a:xfrm>
            <a:off x="4462817" y="1132764"/>
            <a:ext cx="3500111" cy="233781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6"/>
          <p:cNvSpPr/>
          <p:nvPr/>
        </p:nvSpPr>
        <p:spPr>
          <a:xfrm rot="-5400000">
            <a:off x="2000250" y="-2000250"/>
            <a:ext cx="5143500" cy="9144000"/>
          </a:xfrm>
          <a:custGeom>
            <a:avLst/>
            <a:gdLst/>
            <a:ahLst/>
            <a:cxnLst/>
            <a:rect l="l" t="t" r="r" b="b"/>
            <a:pathLst>
              <a:path w="10287000" h="18288000" extrusionOk="0">
                <a:moveTo>
                  <a:pt x="10287000" y="0"/>
                </a:moveTo>
                <a:lnTo>
                  <a:pt x="10287000" y="18288000"/>
                </a:lnTo>
                <a:lnTo>
                  <a:pt x="0" y="18288000"/>
                </a:lnTo>
                <a:lnTo>
                  <a:pt x="0" y="0"/>
                </a:lnTo>
                <a:lnTo>
                  <a:pt x="10287000" y="0"/>
                </a:lnTo>
                <a:close/>
              </a:path>
            </a:pathLst>
          </a:custGeom>
          <a:blipFill rotWithShape="1">
            <a:blip r:embed="rId3">
              <a:alphaModFix/>
            </a:blip>
            <a:stretch>
              <a:fillRect l="-71863" t="-3629" r="-74151" b="-2745"/>
            </a:stretch>
          </a:blipFill>
          <a:ln>
            <a:noFill/>
          </a:ln>
        </p:spPr>
      </p:sp>
      <p:cxnSp>
        <p:nvCxnSpPr>
          <p:cNvPr id="602" name="Google Shape;602;p66"/>
          <p:cNvCxnSpPr/>
          <p:nvPr/>
        </p:nvCxnSpPr>
        <p:spPr>
          <a:xfrm>
            <a:off x="-443379" y="2537471"/>
            <a:ext cx="10030757" cy="0"/>
          </a:xfrm>
          <a:prstGeom prst="straightConnector1">
            <a:avLst/>
          </a:prstGeom>
          <a:noFill/>
          <a:ln w="28575" cap="flat" cmpd="sng">
            <a:solidFill>
              <a:srgbClr val="000000"/>
            </a:solidFill>
            <a:prstDash val="solid"/>
            <a:round/>
            <a:headEnd type="none" w="sm" len="sm"/>
            <a:tailEnd type="none" w="sm" len="sm"/>
          </a:ln>
        </p:spPr>
      </p:cxnSp>
      <p:grpSp>
        <p:nvGrpSpPr>
          <p:cNvPr id="603" name="Google Shape;603;p66"/>
          <p:cNvGrpSpPr/>
          <p:nvPr/>
        </p:nvGrpSpPr>
        <p:grpSpPr>
          <a:xfrm>
            <a:off x="3982538" y="2382525"/>
            <a:ext cx="285618" cy="250993"/>
            <a:chOff x="0" y="0"/>
            <a:chExt cx="812800" cy="812800"/>
          </a:xfrm>
        </p:grpSpPr>
        <p:sp>
          <p:nvSpPr>
            <p:cNvPr id="604" name="Google Shape;604;p6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05" name="Google Shape;605;p66"/>
            <p:cNvSpPr txBox="1"/>
            <p:nvPr/>
          </p:nvSpPr>
          <p:spPr>
            <a:xfrm>
              <a:off x="190500" y="219075"/>
              <a:ext cx="431800" cy="403225"/>
            </a:xfrm>
            <a:prstGeom prst="rect">
              <a:avLst/>
            </a:prstGeom>
            <a:noFill/>
            <a:ln>
              <a:noFill/>
            </a:ln>
          </p:spPr>
          <p:txBody>
            <a:bodyPr spcFirstLastPara="1" wrap="square" lIns="25400" tIns="25400" rIns="25400" bIns="25400" anchor="ctr" anchorCtr="0">
              <a:noAutofit/>
            </a:bodyPr>
            <a:lstStyle/>
            <a:p>
              <a:pPr marL="0" marR="0" lvl="0" indent="0" algn="ctr" rtl="0">
                <a:lnSpc>
                  <a:spcPct val="125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06" name="Google Shape;606;p66"/>
          <p:cNvGrpSpPr/>
          <p:nvPr/>
        </p:nvGrpSpPr>
        <p:grpSpPr>
          <a:xfrm>
            <a:off x="1875726" y="2382525"/>
            <a:ext cx="285618" cy="250993"/>
            <a:chOff x="0" y="0"/>
            <a:chExt cx="812800" cy="812800"/>
          </a:xfrm>
        </p:grpSpPr>
        <p:sp>
          <p:nvSpPr>
            <p:cNvPr id="607" name="Google Shape;607;p6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08" name="Google Shape;608;p66"/>
            <p:cNvSpPr txBox="1"/>
            <p:nvPr/>
          </p:nvSpPr>
          <p:spPr>
            <a:xfrm>
              <a:off x="190500" y="219075"/>
              <a:ext cx="431800" cy="403225"/>
            </a:xfrm>
            <a:prstGeom prst="rect">
              <a:avLst/>
            </a:prstGeom>
            <a:noFill/>
            <a:ln>
              <a:noFill/>
            </a:ln>
          </p:spPr>
          <p:txBody>
            <a:bodyPr spcFirstLastPara="1" wrap="square" lIns="25400" tIns="25400" rIns="25400" bIns="25400" anchor="ctr" anchorCtr="0">
              <a:noAutofit/>
            </a:bodyPr>
            <a:lstStyle/>
            <a:p>
              <a:pPr marL="0" marR="0" lvl="0" indent="0" algn="ctr" rtl="0">
                <a:lnSpc>
                  <a:spcPct val="125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09" name="Google Shape;609;p66"/>
          <p:cNvGrpSpPr/>
          <p:nvPr/>
        </p:nvGrpSpPr>
        <p:grpSpPr>
          <a:xfrm>
            <a:off x="6100935" y="2382525"/>
            <a:ext cx="285618" cy="250993"/>
            <a:chOff x="0" y="0"/>
            <a:chExt cx="812800" cy="812800"/>
          </a:xfrm>
        </p:grpSpPr>
        <p:sp>
          <p:nvSpPr>
            <p:cNvPr id="610" name="Google Shape;610;p6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11" name="Google Shape;611;p66"/>
            <p:cNvSpPr txBox="1"/>
            <p:nvPr/>
          </p:nvSpPr>
          <p:spPr>
            <a:xfrm>
              <a:off x="190500" y="219075"/>
              <a:ext cx="431800" cy="403225"/>
            </a:xfrm>
            <a:prstGeom prst="rect">
              <a:avLst/>
            </a:prstGeom>
            <a:noFill/>
            <a:ln>
              <a:noFill/>
            </a:ln>
          </p:spPr>
          <p:txBody>
            <a:bodyPr spcFirstLastPara="1" wrap="square" lIns="25400" tIns="25400" rIns="25400" bIns="25400" anchor="ctr" anchorCtr="0">
              <a:noAutofit/>
            </a:bodyPr>
            <a:lstStyle/>
            <a:p>
              <a:pPr marL="0" marR="0" lvl="0" indent="0" algn="ctr" rtl="0">
                <a:lnSpc>
                  <a:spcPct val="125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12" name="Google Shape;612;p66"/>
          <p:cNvSpPr txBox="1"/>
          <p:nvPr/>
        </p:nvSpPr>
        <p:spPr>
          <a:xfrm>
            <a:off x="2366251" y="953720"/>
            <a:ext cx="4411500" cy="104400"/>
          </a:xfrm>
          <a:prstGeom prst="rect">
            <a:avLst/>
          </a:prstGeom>
          <a:noFill/>
          <a:ln>
            <a:noFill/>
          </a:ln>
        </p:spPr>
        <p:txBody>
          <a:bodyPr spcFirstLastPara="1" wrap="square" lIns="0" tIns="0" rIns="0" bIns="0" anchor="t" anchorCtr="0">
            <a:spAutoFit/>
          </a:bodyPr>
          <a:lstStyle/>
          <a:p>
            <a:pPr marL="0" marR="0" lvl="1" indent="0" algn="ctr" rtl="0">
              <a:lnSpc>
                <a:spcPct val="97000"/>
              </a:lnSpc>
              <a:spcBef>
                <a:spcPts val="0"/>
              </a:spcBef>
              <a:spcAft>
                <a:spcPts val="0"/>
              </a:spcAft>
              <a:buNone/>
            </a:pPr>
            <a:endParaRPr sz="700"/>
          </a:p>
        </p:txBody>
      </p:sp>
      <p:sp>
        <p:nvSpPr>
          <p:cNvPr id="613" name="Google Shape;613;p66"/>
          <p:cNvSpPr txBox="1"/>
          <p:nvPr/>
        </p:nvSpPr>
        <p:spPr>
          <a:xfrm>
            <a:off x="1875726" y="2778592"/>
            <a:ext cx="1250100" cy="384900"/>
          </a:xfrm>
          <a:prstGeom prst="rect">
            <a:avLst/>
          </a:prstGeom>
          <a:noFill/>
          <a:ln>
            <a:noFill/>
          </a:ln>
        </p:spPr>
        <p:txBody>
          <a:bodyPr spcFirstLastPara="1" wrap="square" lIns="0" tIns="0" rIns="0" bIns="0" anchor="t" anchorCtr="0">
            <a:spAutoFit/>
          </a:bodyPr>
          <a:lstStyle/>
          <a:p>
            <a:pPr marL="0" marR="0" lvl="0" indent="0" algn="l" rtl="0">
              <a:lnSpc>
                <a:spcPct val="103000"/>
              </a:lnSpc>
              <a:spcBef>
                <a:spcPts val="0"/>
              </a:spcBef>
              <a:spcAft>
                <a:spcPts val="0"/>
              </a:spcAft>
              <a:buNone/>
            </a:pPr>
            <a:r>
              <a:rPr lang="en" sz="2500" b="1" i="0" u="none" strike="noStrike" cap="none">
                <a:solidFill>
                  <a:srgbClr val="000000"/>
                </a:solidFill>
                <a:latin typeface="DM Sans"/>
                <a:ea typeface="DM Sans"/>
                <a:cs typeface="DM Sans"/>
                <a:sym typeface="DM Sans"/>
              </a:rPr>
              <a:t>01</a:t>
            </a:r>
            <a:endParaRPr sz="700"/>
          </a:p>
        </p:txBody>
      </p:sp>
      <p:sp>
        <p:nvSpPr>
          <p:cNvPr id="614" name="Google Shape;614;p66"/>
          <p:cNvSpPr txBox="1"/>
          <p:nvPr/>
        </p:nvSpPr>
        <p:spPr>
          <a:xfrm>
            <a:off x="3992951" y="2778592"/>
            <a:ext cx="1250100" cy="384900"/>
          </a:xfrm>
          <a:prstGeom prst="rect">
            <a:avLst/>
          </a:prstGeom>
          <a:noFill/>
          <a:ln>
            <a:noFill/>
          </a:ln>
        </p:spPr>
        <p:txBody>
          <a:bodyPr spcFirstLastPara="1" wrap="square" lIns="0" tIns="0" rIns="0" bIns="0" anchor="t" anchorCtr="0">
            <a:spAutoFit/>
          </a:bodyPr>
          <a:lstStyle/>
          <a:p>
            <a:pPr marL="0" marR="0" lvl="0" indent="0" algn="l" rtl="0">
              <a:lnSpc>
                <a:spcPct val="103000"/>
              </a:lnSpc>
              <a:spcBef>
                <a:spcPts val="0"/>
              </a:spcBef>
              <a:spcAft>
                <a:spcPts val="0"/>
              </a:spcAft>
              <a:buNone/>
            </a:pPr>
            <a:r>
              <a:rPr lang="en" sz="2500" b="1" i="0" u="none" strike="noStrike" cap="none">
                <a:solidFill>
                  <a:srgbClr val="000000"/>
                </a:solidFill>
                <a:latin typeface="DM Sans"/>
                <a:ea typeface="DM Sans"/>
                <a:cs typeface="DM Sans"/>
                <a:sym typeface="DM Sans"/>
              </a:rPr>
              <a:t>02</a:t>
            </a:r>
            <a:endParaRPr sz="700"/>
          </a:p>
        </p:txBody>
      </p:sp>
      <p:sp>
        <p:nvSpPr>
          <p:cNvPr id="615" name="Google Shape;615;p66"/>
          <p:cNvSpPr txBox="1"/>
          <p:nvPr/>
        </p:nvSpPr>
        <p:spPr>
          <a:xfrm>
            <a:off x="1658024" y="3194520"/>
            <a:ext cx="1505700" cy="431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000"/>
              <a:buFont typeface="Arial"/>
              <a:buNone/>
            </a:pPr>
            <a:r>
              <a:rPr lang="en" sz="1500">
                <a:solidFill>
                  <a:schemeClr val="dk1"/>
                </a:solidFill>
              </a:rPr>
              <a:t>Monopolar Link</a:t>
            </a:r>
            <a:endParaRPr sz="1500">
              <a:solidFill>
                <a:schemeClr val="dk1"/>
              </a:solidFill>
            </a:endParaRPr>
          </a:p>
          <a:p>
            <a:pPr marL="0" marR="0" lvl="0" indent="0" algn="l" rtl="0">
              <a:lnSpc>
                <a:spcPct val="156000"/>
              </a:lnSpc>
              <a:spcBef>
                <a:spcPts val="0"/>
              </a:spcBef>
              <a:spcAft>
                <a:spcPts val="0"/>
              </a:spcAft>
              <a:buNone/>
            </a:pPr>
            <a:endParaRPr sz="1300">
              <a:latin typeface="DM Sans"/>
              <a:ea typeface="DM Sans"/>
              <a:cs typeface="DM Sans"/>
              <a:sym typeface="DM Sans"/>
            </a:endParaRPr>
          </a:p>
        </p:txBody>
      </p:sp>
      <p:sp>
        <p:nvSpPr>
          <p:cNvPr id="616" name="Google Shape;616;p66"/>
          <p:cNvSpPr txBox="1"/>
          <p:nvPr/>
        </p:nvSpPr>
        <p:spPr>
          <a:xfrm>
            <a:off x="3992951" y="3194520"/>
            <a:ext cx="1554900" cy="231000"/>
          </a:xfrm>
          <a:prstGeom prst="rect">
            <a:avLst/>
          </a:prstGeom>
          <a:noFill/>
          <a:ln>
            <a:noFill/>
          </a:ln>
        </p:spPr>
        <p:txBody>
          <a:bodyPr spcFirstLastPara="1" wrap="square" lIns="0" tIns="0" rIns="0" bIns="0" anchor="t" anchorCtr="0">
            <a:spAutoFit/>
          </a:bodyPr>
          <a:lstStyle/>
          <a:p>
            <a:pPr marL="0" marR="0" lvl="0" indent="0" algn="l" rtl="0">
              <a:lnSpc>
                <a:spcPct val="156000"/>
              </a:lnSpc>
              <a:spcBef>
                <a:spcPts val="0"/>
              </a:spcBef>
              <a:spcAft>
                <a:spcPts val="0"/>
              </a:spcAft>
              <a:buNone/>
            </a:pPr>
            <a:r>
              <a:rPr lang="en" sz="1500">
                <a:solidFill>
                  <a:schemeClr val="dk1"/>
                </a:solidFill>
              </a:rPr>
              <a:t>Bipolar Link.</a:t>
            </a:r>
            <a:endParaRPr sz="1500">
              <a:solidFill>
                <a:schemeClr val="dk1"/>
              </a:solidFill>
            </a:endParaRPr>
          </a:p>
        </p:txBody>
      </p:sp>
      <p:sp>
        <p:nvSpPr>
          <p:cNvPr id="617" name="Google Shape;617;p66"/>
          <p:cNvSpPr txBox="1"/>
          <p:nvPr/>
        </p:nvSpPr>
        <p:spPr>
          <a:xfrm>
            <a:off x="6111348" y="2778592"/>
            <a:ext cx="1250100" cy="384900"/>
          </a:xfrm>
          <a:prstGeom prst="rect">
            <a:avLst/>
          </a:prstGeom>
          <a:noFill/>
          <a:ln>
            <a:noFill/>
          </a:ln>
        </p:spPr>
        <p:txBody>
          <a:bodyPr spcFirstLastPara="1" wrap="square" lIns="0" tIns="0" rIns="0" bIns="0" anchor="t" anchorCtr="0">
            <a:spAutoFit/>
          </a:bodyPr>
          <a:lstStyle/>
          <a:p>
            <a:pPr marL="0" marR="0" lvl="0" indent="0" algn="l" rtl="0">
              <a:lnSpc>
                <a:spcPct val="103000"/>
              </a:lnSpc>
              <a:spcBef>
                <a:spcPts val="0"/>
              </a:spcBef>
              <a:spcAft>
                <a:spcPts val="0"/>
              </a:spcAft>
              <a:buNone/>
            </a:pPr>
            <a:r>
              <a:rPr lang="en" sz="2500" b="1" i="0" u="none" strike="noStrike" cap="none">
                <a:solidFill>
                  <a:srgbClr val="000000"/>
                </a:solidFill>
                <a:latin typeface="DM Sans"/>
                <a:ea typeface="DM Sans"/>
                <a:cs typeface="DM Sans"/>
                <a:sym typeface="DM Sans"/>
              </a:rPr>
              <a:t>03</a:t>
            </a:r>
            <a:endParaRPr sz="700"/>
          </a:p>
        </p:txBody>
      </p:sp>
      <p:sp>
        <p:nvSpPr>
          <p:cNvPr id="618" name="Google Shape;618;p66"/>
          <p:cNvSpPr txBox="1"/>
          <p:nvPr/>
        </p:nvSpPr>
        <p:spPr>
          <a:xfrm>
            <a:off x="5908775" y="3194525"/>
            <a:ext cx="1765800" cy="231000"/>
          </a:xfrm>
          <a:prstGeom prst="rect">
            <a:avLst/>
          </a:prstGeom>
          <a:noFill/>
          <a:ln>
            <a:noFill/>
          </a:ln>
        </p:spPr>
        <p:txBody>
          <a:bodyPr spcFirstLastPara="1" wrap="square" lIns="0" tIns="0" rIns="0" bIns="0" anchor="t" anchorCtr="0">
            <a:spAutoFit/>
          </a:bodyPr>
          <a:lstStyle/>
          <a:p>
            <a:pPr marL="0" marR="0" lvl="0" indent="0" algn="l" rtl="0">
              <a:lnSpc>
                <a:spcPct val="156000"/>
              </a:lnSpc>
              <a:spcBef>
                <a:spcPts val="0"/>
              </a:spcBef>
              <a:spcAft>
                <a:spcPts val="0"/>
              </a:spcAft>
              <a:buNone/>
            </a:pPr>
            <a:r>
              <a:rPr lang="en" sz="1500">
                <a:solidFill>
                  <a:schemeClr val="dk1"/>
                </a:solidFill>
              </a:rPr>
              <a:t>Homopolar Link.</a:t>
            </a:r>
            <a:endParaRPr sz="1500">
              <a:solidFill>
                <a:schemeClr val="dk1"/>
              </a:solidFill>
            </a:endParaRPr>
          </a:p>
        </p:txBody>
      </p:sp>
      <p:sp>
        <p:nvSpPr>
          <p:cNvPr id="619" name="Google Shape;619;p66"/>
          <p:cNvSpPr txBox="1"/>
          <p:nvPr/>
        </p:nvSpPr>
        <p:spPr>
          <a:xfrm>
            <a:off x="6442321" y="3194521"/>
            <a:ext cx="1323300" cy="123000"/>
          </a:xfrm>
          <a:prstGeom prst="rect">
            <a:avLst/>
          </a:prstGeom>
          <a:noFill/>
          <a:ln>
            <a:noFill/>
          </a:ln>
        </p:spPr>
        <p:txBody>
          <a:bodyPr spcFirstLastPara="1" wrap="square" lIns="0" tIns="0" rIns="0" bIns="0" anchor="t" anchorCtr="0">
            <a:spAutoFit/>
          </a:bodyPr>
          <a:lstStyle/>
          <a:p>
            <a:pPr marL="0" marR="0" lvl="0" indent="0" algn="l" rtl="0">
              <a:lnSpc>
                <a:spcPct val="156000"/>
              </a:lnSpc>
              <a:spcBef>
                <a:spcPts val="0"/>
              </a:spcBef>
              <a:spcAft>
                <a:spcPts val="0"/>
              </a:spcAft>
              <a:buNone/>
            </a:pPr>
            <a:r>
              <a:rPr lang="en" sz="800" b="0" i="0" u="none" strike="noStrike" cap="none">
                <a:solidFill>
                  <a:srgbClr val="000000"/>
                </a:solidFill>
                <a:latin typeface="DM Sans"/>
                <a:ea typeface="DM Sans"/>
                <a:cs typeface="DM Sans"/>
                <a:sym typeface="DM Sans"/>
              </a:rPr>
              <a:t>.</a:t>
            </a:r>
            <a:endParaRPr sz="700"/>
          </a:p>
        </p:txBody>
      </p:sp>
      <p:sp>
        <p:nvSpPr>
          <p:cNvPr id="620" name="Google Shape;620;p66"/>
          <p:cNvSpPr txBox="1"/>
          <p:nvPr/>
        </p:nvSpPr>
        <p:spPr>
          <a:xfrm>
            <a:off x="685800" y="242825"/>
            <a:ext cx="74466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IS 14902 (Part 1) : 2022/</a:t>
            </a:r>
            <a:endParaRPr sz="1600" b="1">
              <a:solidFill>
                <a:schemeClr val="dk1"/>
              </a:solidFill>
            </a:endParaRPr>
          </a:p>
          <a:p>
            <a:pPr marL="0" lvl="0" indent="0" algn="l" rtl="0">
              <a:spcBef>
                <a:spcPts val="0"/>
              </a:spcBef>
              <a:spcAft>
                <a:spcPts val="0"/>
              </a:spcAft>
              <a:buNone/>
            </a:pPr>
            <a:r>
              <a:rPr lang="en" sz="1600" b="1">
                <a:solidFill>
                  <a:schemeClr val="dk1"/>
                </a:solidFill>
              </a:rPr>
              <a:t>IEC TR 60919-1 : 2020</a:t>
            </a:r>
            <a:endParaRPr sz="1600" b="1">
              <a:solidFill>
                <a:schemeClr val="dk1"/>
              </a:solidFill>
            </a:endParaRPr>
          </a:p>
          <a:p>
            <a:pPr marL="0" lvl="0" indent="0" algn="l" rtl="0">
              <a:spcBef>
                <a:spcPts val="0"/>
              </a:spcBef>
              <a:spcAft>
                <a:spcPts val="0"/>
              </a:spcAft>
              <a:buNone/>
            </a:pPr>
            <a:r>
              <a:rPr lang="en" sz="1600" b="1">
                <a:solidFill>
                  <a:schemeClr val="dk1"/>
                </a:solidFill>
              </a:rPr>
              <a:t>HVDC systems with line commutated converters</a:t>
            </a:r>
            <a:endParaRPr sz="1600" b="1">
              <a:solidFill>
                <a:schemeClr val="dk1"/>
              </a:solidFill>
            </a:endParaRPr>
          </a:p>
          <a:p>
            <a:pPr marL="0" lvl="0" indent="0" algn="l" rtl="0">
              <a:spcBef>
                <a:spcPts val="0"/>
              </a:spcBef>
              <a:spcAft>
                <a:spcPts val="0"/>
              </a:spcAft>
              <a:buNone/>
            </a:pPr>
            <a:r>
              <a:rPr lang="en" sz="1600" b="1">
                <a:solidFill>
                  <a:schemeClr val="dk1"/>
                </a:solidFill>
              </a:rPr>
              <a:t>(Performance Standard)</a:t>
            </a:r>
            <a:endParaRPr sz="1600" b="1">
              <a:solidFill>
                <a:schemeClr val="dk1"/>
              </a:solidFill>
            </a:endParaRPr>
          </a:p>
        </p:txBody>
      </p:sp>
      <p:sp>
        <p:nvSpPr>
          <p:cNvPr id="621" name="Google Shape;621;p66"/>
          <p:cNvSpPr txBox="1"/>
          <p:nvPr/>
        </p:nvSpPr>
        <p:spPr>
          <a:xfrm>
            <a:off x="3583550" y="195735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900" b="1">
                <a:solidFill>
                  <a:srgbClr val="004AAD"/>
                </a:solidFill>
                <a:latin typeface="Calibri"/>
                <a:ea typeface="Calibri"/>
                <a:cs typeface="Calibri"/>
                <a:sym typeface="Calibri"/>
              </a:rPr>
              <a:t>Types of DC Link</a:t>
            </a:r>
            <a:endParaRPr sz="1900" b="1">
              <a:solidFill>
                <a:srgbClr val="004AAD"/>
              </a:solidFill>
              <a:latin typeface="Calibri"/>
              <a:ea typeface="Calibri"/>
              <a:cs typeface="Calibri"/>
              <a:sym typeface="Calibri"/>
            </a:endParaRPr>
          </a:p>
        </p:txBody>
      </p:sp>
      <p:sp>
        <p:nvSpPr>
          <p:cNvPr id="622" name="Google Shape;622;p66"/>
          <p:cNvSpPr txBox="1"/>
          <p:nvPr/>
        </p:nvSpPr>
        <p:spPr>
          <a:xfrm>
            <a:off x="65800" y="3656650"/>
            <a:ext cx="8734800" cy="1108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1500" b="1" i="1">
                <a:solidFill>
                  <a:schemeClr val="accent1"/>
                </a:solidFill>
                <a:latin typeface="Calibri"/>
                <a:ea typeface="Calibri"/>
                <a:cs typeface="Calibri"/>
                <a:sym typeface="Calibri"/>
              </a:rPr>
              <a:t>Monopolar link</a:t>
            </a:r>
            <a:r>
              <a:rPr lang="en" sz="1500" i="1">
                <a:solidFill>
                  <a:schemeClr val="accent1"/>
                </a:solidFill>
                <a:latin typeface="Calibri"/>
                <a:ea typeface="Calibri"/>
                <a:cs typeface="Calibri"/>
                <a:sym typeface="Calibri"/>
              </a:rPr>
              <a:t> has only one conductor and return path is provided by permanent earth or sea. The line usually operates with negative polarity with respect to ground so as to reduce corona loss and radio interference. Cost considerations often lead to the adoption of a monopolar HVDC system with earth return particularly for cable transmission which may be expensive.</a:t>
            </a:r>
            <a:endParaRPr sz="1500" i="1">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7"/>
          <p:cNvSpPr/>
          <p:nvPr/>
        </p:nvSpPr>
        <p:spPr>
          <a:xfrm>
            <a:off x="2250" y="2147500"/>
            <a:ext cx="9139483" cy="2958288"/>
          </a:xfrm>
          <a:custGeom>
            <a:avLst/>
            <a:gdLst/>
            <a:ahLst/>
            <a:cxnLst/>
            <a:rect l="l" t="t" r="r" b="b"/>
            <a:pathLst>
              <a:path w="4816592" h="1192858" extrusionOk="0">
                <a:moveTo>
                  <a:pt x="0" y="0"/>
                </a:moveTo>
                <a:lnTo>
                  <a:pt x="4816592" y="0"/>
                </a:lnTo>
                <a:lnTo>
                  <a:pt x="4816592" y="1192858"/>
                </a:lnTo>
                <a:lnTo>
                  <a:pt x="0" y="1192858"/>
                </a:lnTo>
                <a:close/>
              </a:path>
            </a:pathLst>
          </a:custGeom>
          <a:solidFill>
            <a:srgbClr val="1764DF"/>
          </a:solidFill>
          <a:ln>
            <a:noFill/>
          </a:ln>
        </p:spPr>
      </p:sp>
      <p:sp>
        <p:nvSpPr>
          <p:cNvPr id="628" name="Google Shape;628;p67"/>
          <p:cNvSpPr txBox="1"/>
          <p:nvPr/>
        </p:nvSpPr>
        <p:spPr>
          <a:xfrm>
            <a:off x="3915191" y="295422"/>
            <a:ext cx="4776300" cy="10770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endParaRPr sz="700"/>
          </a:p>
        </p:txBody>
      </p:sp>
      <p:sp>
        <p:nvSpPr>
          <p:cNvPr id="629" name="Google Shape;629;p67"/>
          <p:cNvSpPr txBox="1"/>
          <p:nvPr/>
        </p:nvSpPr>
        <p:spPr>
          <a:xfrm>
            <a:off x="3915191" y="1305949"/>
            <a:ext cx="1832400" cy="1077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endParaRPr sz="700"/>
          </a:p>
        </p:txBody>
      </p:sp>
      <p:sp>
        <p:nvSpPr>
          <p:cNvPr id="630" name="Google Shape;630;p67"/>
          <p:cNvSpPr txBox="1"/>
          <p:nvPr/>
        </p:nvSpPr>
        <p:spPr>
          <a:xfrm>
            <a:off x="3345600" y="295425"/>
            <a:ext cx="5529900" cy="4431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 sz="1200" b="1">
                <a:solidFill>
                  <a:srgbClr val="004AAD"/>
                </a:solidFill>
                <a:latin typeface="Open Sans SemiBold"/>
                <a:ea typeface="Open Sans SemiBold"/>
                <a:cs typeface="Open Sans SemiBold"/>
                <a:sym typeface="Open Sans SemiBold"/>
              </a:rPr>
              <a:t>IS 14902 (Part 1) : 2022/IEC TR 60919-1 : 2020</a:t>
            </a:r>
            <a:br>
              <a:rPr lang="en" sz="1200" b="1">
                <a:solidFill>
                  <a:srgbClr val="004AAD"/>
                </a:solidFill>
                <a:latin typeface="Open Sans SemiBold"/>
                <a:ea typeface="Open Sans SemiBold"/>
                <a:cs typeface="Open Sans SemiBold"/>
                <a:sym typeface="Open Sans SemiBold"/>
              </a:rPr>
            </a:br>
            <a:r>
              <a:rPr lang="en" sz="1200" b="1">
                <a:solidFill>
                  <a:srgbClr val="004AAD"/>
                </a:solidFill>
                <a:latin typeface="Open Sans SemiBold"/>
                <a:ea typeface="Open Sans SemiBold"/>
                <a:cs typeface="Open Sans SemiBold"/>
                <a:sym typeface="Open Sans SemiBold"/>
              </a:rPr>
              <a:t>HVDC systems with line commutated converters </a:t>
            </a:r>
            <a:r>
              <a:rPr lang="en" sz="1100" b="1">
                <a:solidFill>
                  <a:srgbClr val="004AAD"/>
                </a:solidFill>
                <a:latin typeface="Open Sans SemiBold"/>
                <a:ea typeface="Open Sans SemiBold"/>
                <a:cs typeface="Open Sans SemiBold"/>
                <a:sym typeface="Open Sans SemiBold"/>
              </a:rPr>
              <a:t>(Performance Standard)</a:t>
            </a:r>
            <a:endParaRPr sz="600">
              <a:solidFill>
                <a:srgbClr val="004AAD"/>
              </a:solidFill>
            </a:endParaRPr>
          </a:p>
        </p:txBody>
      </p:sp>
      <p:sp>
        <p:nvSpPr>
          <p:cNvPr id="631" name="Google Shape;631;p67"/>
          <p:cNvSpPr txBox="1"/>
          <p:nvPr/>
        </p:nvSpPr>
        <p:spPr>
          <a:xfrm>
            <a:off x="3345600" y="832550"/>
            <a:ext cx="5529900" cy="1260300"/>
          </a:xfrm>
          <a:prstGeom prst="rect">
            <a:avLst/>
          </a:prstGeom>
          <a:noFill/>
          <a:ln>
            <a:noFill/>
          </a:ln>
        </p:spPr>
        <p:txBody>
          <a:bodyPr spcFirstLastPara="1" wrap="square" lIns="0" tIns="0" rIns="0" bIns="0" anchor="t" anchorCtr="0">
            <a:spAutoFit/>
          </a:bodyPr>
          <a:lstStyle/>
          <a:p>
            <a:pPr marL="0" marR="0" lvl="0" indent="0" algn="just" rtl="0">
              <a:lnSpc>
                <a:spcPct val="176000"/>
              </a:lnSpc>
              <a:spcBef>
                <a:spcPts val="0"/>
              </a:spcBef>
              <a:spcAft>
                <a:spcPts val="0"/>
              </a:spcAft>
              <a:buNone/>
            </a:pPr>
            <a:r>
              <a:rPr lang="en" sz="1200" b="1" i="1" u="sng">
                <a:latin typeface="Open Sans"/>
                <a:ea typeface="Open Sans"/>
                <a:cs typeface="Open Sans"/>
                <a:sym typeface="Open Sans"/>
              </a:rPr>
              <a:t>Advantages</a:t>
            </a:r>
            <a:endParaRPr sz="1200" b="1" i="1" u="sng">
              <a:latin typeface="Open Sans"/>
              <a:ea typeface="Open Sans"/>
              <a:cs typeface="Open Sans"/>
              <a:sym typeface="Open Sans"/>
            </a:endParaRPr>
          </a:p>
          <a:p>
            <a:pPr marL="0" marR="0" lvl="0" indent="0" algn="just" rtl="0">
              <a:lnSpc>
                <a:spcPct val="115000"/>
              </a:lnSpc>
              <a:spcBef>
                <a:spcPts val="0"/>
              </a:spcBef>
              <a:spcAft>
                <a:spcPts val="0"/>
              </a:spcAft>
              <a:buNone/>
            </a:pPr>
            <a:r>
              <a:rPr lang="en" sz="900">
                <a:latin typeface="Open Sans"/>
                <a:ea typeface="Open Sans"/>
                <a:cs typeface="Open Sans"/>
                <a:sym typeface="Open Sans"/>
              </a:rPr>
              <a:t>The   earth   electrodes   are   designed   for   continuous   rated current  operation  and  for  any  overload  capacity  required  in the specific case. The sea or ground return is permanent and of  continuous  rating.  The  ground  return  path  has  a  low resistance and, therefore, low power loss in comparison with a metallic line conductor of economical size and equal length provided   the   ground   electrodes   are   of   proper   design. Monopolar   line   is   more   economical   than   a   bipolar   line because the ground return saves the cost of the one metallic conductor and losses in it.</a:t>
            </a:r>
            <a:endParaRPr sz="900">
              <a:latin typeface="Open Sans"/>
              <a:ea typeface="Open Sans"/>
              <a:cs typeface="Open Sans"/>
              <a:sym typeface="Open Sans"/>
            </a:endParaRPr>
          </a:p>
        </p:txBody>
      </p:sp>
      <p:grpSp>
        <p:nvGrpSpPr>
          <p:cNvPr id="632" name="Google Shape;632;p67"/>
          <p:cNvGrpSpPr/>
          <p:nvPr/>
        </p:nvGrpSpPr>
        <p:grpSpPr>
          <a:xfrm>
            <a:off x="0" y="4538737"/>
            <a:ext cx="514350" cy="604763"/>
            <a:chOff x="0" y="-47625"/>
            <a:chExt cx="270933" cy="318558"/>
          </a:xfrm>
        </p:grpSpPr>
        <p:sp>
          <p:nvSpPr>
            <p:cNvPr id="633" name="Google Shape;633;p67"/>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EAE4D2"/>
            </a:solidFill>
            <a:ln>
              <a:noFill/>
            </a:ln>
          </p:spPr>
        </p:sp>
        <p:sp>
          <p:nvSpPr>
            <p:cNvPr id="634" name="Google Shape;634;p67"/>
            <p:cNvSpPr txBox="1"/>
            <p:nvPr/>
          </p:nvSpPr>
          <p:spPr>
            <a:xfrm>
              <a:off x="0" y="-47625"/>
              <a:ext cx="270933" cy="318558"/>
            </a:xfrm>
            <a:prstGeom prst="rect">
              <a:avLst/>
            </a:prstGeom>
            <a:noFill/>
            <a:ln>
              <a:noFill/>
            </a:ln>
          </p:spPr>
          <p:txBody>
            <a:bodyPr spcFirstLastPara="1" wrap="square" lIns="25400" tIns="25400" rIns="25400" bIns="25400" anchor="ctr" anchorCtr="0">
              <a:noAutofit/>
            </a:bodyPr>
            <a:lstStyle/>
            <a:p>
              <a:pPr marL="0" marR="0" lvl="0" indent="0" algn="ctr" rtl="0">
                <a:lnSpc>
                  <a:spcPct val="13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35" name="Google Shape;635;p67"/>
          <p:cNvSpPr txBox="1"/>
          <p:nvPr/>
        </p:nvSpPr>
        <p:spPr>
          <a:xfrm>
            <a:off x="3426725" y="2123900"/>
            <a:ext cx="5529900" cy="29589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1000"/>
              </a:spcBef>
              <a:spcAft>
                <a:spcPts val="0"/>
              </a:spcAft>
              <a:buNone/>
            </a:pPr>
            <a:r>
              <a:rPr lang="en" sz="1300" b="1" i="1" u="sng">
                <a:solidFill>
                  <a:schemeClr val="lt1"/>
                </a:solidFill>
                <a:latin typeface="Open Sans"/>
                <a:ea typeface="Open Sans"/>
                <a:cs typeface="Open Sans"/>
                <a:sym typeface="Open Sans"/>
              </a:rPr>
              <a:t>Disadvantages</a:t>
            </a:r>
            <a:endParaRPr b="1">
              <a:solidFill>
                <a:schemeClr val="lt1"/>
              </a:solidFill>
              <a:latin typeface="Calibri"/>
              <a:ea typeface="Calibri"/>
              <a:cs typeface="Calibri"/>
              <a:sym typeface="Calibri"/>
            </a:endParaRPr>
          </a:p>
          <a:p>
            <a:pPr marL="0" lvl="0" indent="0" algn="just" rtl="0">
              <a:lnSpc>
                <a:spcPct val="115000"/>
              </a:lnSpc>
              <a:spcBef>
                <a:spcPts val="800"/>
              </a:spcBef>
              <a:spcAft>
                <a:spcPts val="0"/>
              </a:spcAft>
              <a:buNone/>
            </a:pPr>
            <a:r>
              <a:rPr lang="en" sz="900">
                <a:solidFill>
                  <a:schemeClr val="lt1"/>
                </a:solidFill>
                <a:latin typeface="Open Sans"/>
                <a:ea typeface="Open Sans"/>
                <a:cs typeface="Open Sans"/>
                <a:sym typeface="Open Sans"/>
              </a:rPr>
              <a:t>•Monopolar  HVDC  line  has  only  the  rating  equal  to  half  of corresponding   bipolar   line   rating   and   is;   therefore,   not economically    competitive    with    EHV    ac    schemes    for submarine cables longer than 25 km and of power rating of about  250  MW.  For  such  cable  transmission  high  voltage  ac scheme   is   not   technically   feasible   due   to   large   charging currents with ac cables beyond thermal limit</a:t>
            </a:r>
            <a:endParaRPr sz="900">
              <a:solidFill>
                <a:schemeClr val="lt1"/>
              </a:solidFill>
              <a:latin typeface="Open Sans"/>
              <a:ea typeface="Open Sans"/>
              <a:cs typeface="Open Sans"/>
              <a:sym typeface="Open Sans"/>
            </a:endParaRPr>
          </a:p>
          <a:p>
            <a:pPr marL="0" lvl="0" indent="0" algn="just" rtl="0">
              <a:lnSpc>
                <a:spcPct val="115000"/>
              </a:lnSpc>
              <a:spcBef>
                <a:spcPts val="800"/>
              </a:spcBef>
              <a:spcAft>
                <a:spcPts val="0"/>
              </a:spcAft>
              <a:buNone/>
            </a:pPr>
            <a:r>
              <a:rPr lang="en" sz="900">
                <a:solidFill>
                  <a:schemeClr val="lt1"/>
                </a:solidFill>
                <a:latin typeface="Open Sans"/>
                <a:ea typeface="Open Sans"/>
                <a:cs typeface="Open Sans"/>
                <a:sym typeface="Open Sans"/>
              </a:rPr>
              <a:t>•Recent  HVDC  cable  schemes  are  bipolar.  In  some  cases  the monopolar  lines  installed  earlier  are  converted  into  bipolar systems     by     adding     additional     substation     pole     and transmission pole.</a:t>
            </a:r>
            <a:endParaRPr sz="900">
              <a:solidFill>
                <a:schemeClr val="lt1"/>
              </a:solidFill>
              <a:latin typeface="Open Sans"/>
              <a:ea typeface="Open Sans"/>
              <a:cs typeface="Open Sans"/>
              <a:sym typeface="Open Sans"/>
            </a:endParaRPr>
          </a:p>
          <a:p>
            <a:pPr marL="0" marR="0" lvl="0" indent="0" algn="just" rtl="0">
              <a:lnSpc>
                <a:spcPct val="115000"/>
              </a:lnSpc>
              <a:spcBef>
                <a:spcPts val="0"/>
              </a:spcBef>
              <a:spcAft>
                <a:spcPts val="0"/>
              </a:spcAft>
              <a:buNone/>
            </a:pPr>
            <a:r>
              <a:rPr lang="en" sz="900">
                <a:solidFill>
                  <a:schemeClr val="lt1"/>
                </a:solidFill>
                <a:latin typeface="Open Sans"/>
                <a:ea typeface="Open Sans"/>
                <a:cs typeface="Open Sans"/>
                <a:sym typeface="Open Sans"/>
              </a:rPr>
              <a:t>•The monopolar earth return configuration might also be the first stage in the development of a bipolar scheme. Monopolar arrangements may include one or more 12-pulse units in series or in parallel at the ends of the HVDC transmission More than one 12-pulse unit can be used for the following purposes:</a:t>
            </a:r>
            <a:endParaRPr sz="900">
              <a:solidFill>
                <a:schemeClr val="lt1"/>
              </a:solidFill>
              <a:latin typeface="Open Sans"/>
              <a:ea typeface="Open Sans"/>
              <a:cs typeface="Open Sans"/>
              <a:sym typeface="Open Sans"/>
            </a:endParaRPr>
          </a:p>
          <a:p>
            <a:pPr marL="342900" marR="0" lvl="0" indent="0" algn="just" rtl="0">
              <a:lnSpc>
                <a:spcPct val="115000"/>
              </a:lnSpc>
              <a:spcBef>
                <a:spcPts val="0"/>
              </a:spcBef>
              <a:spcAft>
                <a:spcPts val="0"/>
              </a:spcAft>
              <a:buNone/>
            </a:pPr>
            <a:r>
              <a:rPr lang="en" sz="900">
                <a:solidFill>
                  <a:schemeClr val="lt1"/>
                </a:solidFill>
                <a:latin typeface="Open Sans"/>
                <a:ea typeface="Open Sans"/>
                <a:cs typeface="Open Sans"/>
                <a:sym typeface="Open Sans"/>
              </a:rPr>
              <a:t>1.to ensure partial transmission capacity during converter unit outages;</a:t>
            </a:r>
            <a:endParaRPr sz="900">
              <a:solidFill>
                <a:schemeClr val="lt1"/>
              </a:solidFill>
              <a:latin typeface="Open Sans"/>
              <a:ea typeface="Open Sans"/>
              <a:cs typeface="Open Sans"/>
              <a:sym typeface="Open Sans"/>
            </a:endParaRPr>
          </a:p>
          <a:p>
            <a:pPr marL="342900" marR="0" lvl="0" indent="0" algn="just" rtl="0">
              <a:lnSpc>
                <a:spcPct val="115000"/>
              </a:lnSpc>
              <a:spcBef>
                <a:spcPts val="0"/>
              </a:spcBef>
              <a:spcAft>
                <a:spcPts val="0"/>
              </a:spcAft>
              <a:buNone/>
            </a:pPr>
            <a:r>
              <a:rPr lang="en" sz="900">
                <a:solidFill>
                  <a:schemeClr val="lt1"/>
                </a:solidFill>
                <a:latin typeface="Open Sans"/>
                <a:ea typeface="Open Sans"/>
                <a:cs typeface="Open Sans"/>
                <a:sym typeface="Open Sans"/>
              </a:rPr>
              <a:t>2.to complete the project in stages;</a:t>
            </a:r>
            <a:endParaRPr sz="900">
              <a:solidFill>
                <a:schemeClr val="lt1"/>
              </a:solidFill>
              <a:latin typeface="Open Sans"/>
              <a:ea typeface="Open Sans"/>
              <a:cs typeface="Open Sans"/>
              <a:sym typeface="Open Sans"/>
            </a:endParaRPr>
          </a:p>
          <a:p>
            <a:pPr marL="342900" marR="0" lvl="0" indent="0" algn="just" rtl="0">
              <a:lnSpc>
                <a:spcPct val="115000"/>
              </a:lnSpc>
              <a:spcBef>
                <a:spcPts val="0"/>
              </a:spcBef>
              <a:spcAft>
                <a:spcPts val="0"/>
              </a:spcAft>
              <a:buNone/>
            </a:pPr>
            <a:r>
              <a:rPr lang="en" sz="900">
                <a:solidFill>
                  <a:schemeClr val="lt1"/>
                </a:solidFill>
                <a:latin typeface="Open Sans"/>
                <a:ea typeface="Open Sans"/>
                <a:cs typeface="Open Sans"/>
                <a:sym typeface="Open Sans"/>
              </a:rPr>
              <a:t>3.because of the physical limitations of transformer transport.</a:t>
            </a:r>
            <a:endParaRPr>
              <a:solidFill>
                <a:schemeClr val="lt1"/>
              </a:solidFill>
              <a:latin typeface="Calibri"/>
              <a:ea typeface="Calibri"/>
              <a:cs typeface="Calibri"/>
              <a:sym typeface="Calibri"/>
            </a:endParaRPr>
          </a:p>
        </p:txBody>
      </p:sp>
      <p:sp>
        <p:nvSpPr>
          <p:cNvPr id="637" name="Google Shape;637;p67"/>
          <p:cNvSpPr txBox="1"/>
          <p:nvPr/>
        </p:nvSpPr>
        <p:spPr>
          <a:xfrm>
            <a:off x="5140900" y="770075"/>
            <a:ext cx="3000000" cy="4155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1500" b="1">
                <a:solidFill>
                  <a:schemeClr val="accent1"/>
                </a:solidFill>
                <a:latin typeface="Calibri"/>
                <a:ea typeface="Calibri"/>
                <a:cs typeface="Calibri"/>
                <a:sym typeface="Calibri"/>
              </a:rPr>
              <a:t>Monopolar link</a:t>
            </a:r>
            <a:endParaRPr/>
          </a:p>
        </p:txBody>
      </p:sp>
      <p:sp>
        <p:nvSpPr>
          <p:cNvPr id="13" name="object 4"/>
          <p:cNvSpPr/>
          <p:nvPr/>
        </p:nvSpPr>
        <p:spPr>
          <a:xfrm>
            <a:off x="225187" y="764275"/>
            <a:ext cx="2872855" cy="34807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8"/>
          <p:cNvSpPr/>
          <p:nvPr/>
        </p:nvSpPr>
        <p:spPr>
          <a:xfrm rot="-5400000">
            <a:off x="2000250" y="-2000250"/>
            <a:ext cx="5143500" cy="9144000"/>
          </a:xfrm>
          <a:custGeom>
            <a:avLst/>
            <a:gdLst/>
            <a:ahLst/>
            <a:cxnLst/>
            <a:rect l="l" t="t" r="r" b="b"/>
            <a:pathLst>
              <a:path w="10287000" h="18288000" extrusionOk="0">
                <a:moveTo>
                  <a:pt x="10287000" y="0"/>
                </a:moveTo>
                <a:lnTo>
                  <a:pt x="10287000" y="18288000"/>
                </a:lnTo>
                <a:lnTo>
                  <a:pt x="0" y="18288000"/>
                </a:lnTo>
                <a:lnTo>
                  <a:pt x="0" y="0"/>
                </a:lnTo>
                <a:lnTo>
                  <a:pt x="10287000" y="0"/>
                </a:lnTo>
                <a:close/>
              </a:path>
            </a:pathLst>
          </a:custGeom>
          <a:blipFill rotWithShape="1">
            <a:blip r:embed="rId3">
              <a:alphaModFix/>
            </a:blip>
            <a:stretch>
              <a:fillRect l="-71863" t="-3629" r="-74151" b="-2745"/>
            </a:stretch>
          </a:blipFill>
          <a:ln>
            <a:noFill/>
          </a:ln>
        </p:spPr>
      </p:sp>
      <p:sp>
        <p:nvSpPr>
          <p:cNvPr id="643" name="Google Shape;643;p68"/>
          <p:cNvSpPr txBox="1"/>
          <p:nvPr/>
        </p:nvSpPr>
        <p:spPr>
          <a:xfrm>
            <a:off x="590600" y="553661"/>
            <a:ext cx="3512400" cy="1343700"/>
          </a:xfrm>
          <a:prstGeom prst="rect">
            <a:avLst/>
          </a:prstGeom>
          <a:noFill/>
          <a:ln>
            <a:noFill/>
          </a:ln>
        </p:spPr>
        <p:txBody>
          <a:bodyPr spcFirstLastPara="1" wrap="square" lIns="0" tIns="0" rIns="0" bIns="0" anchor="t" anchorCtr="0">
            <a:spAutoFit/>
          </a:bodyPr>
          <a:lstStyle/>
          <a:p>
            <a:pPr marL="0" marR="0" lvl="0" indent="0" algn="l" rtl="0">
              <a:lnSpc>
                <a:spcPct val="97000"/>
              </a:lnSpc>
              <a:spcBef>
                <a:spcPts val="0"/>
              </a:spcBef>
              <a:spcAft>
                <a:spcPts val="0"/>
              </a:spcAft>
              <a:buNone/>
            </a:pPr>
            <a:r>
              <a:rPr lang="en" sz="3000" b="1">
                <a:latin typeface="DM Sans"/>
                <a:ea typeface="DM Sans"/>
                <a:cs typeface="DM Sans"/>
                <a:sym typeface="DM Sans"/>
              </a:rPr>
              <a:t>Monopolar HVDC system with metallic return</a:t>
            </a:r>
            <a:endParaRPr sz="3000"/>
          </a:p>
        </p:txBody>
      </p:sp>
      <p:grpSp>
        <p:nvGrpSpPr>
          <p:cNvPr id="644" name="Google Shape;644;p68"/>
          <p:cNvGrpSpPr/>
          <p:nvPr/>
        </p:nvGrpSpPr>
        <p:grpSpPr>
          <a:xfrm>
            <a:off x="5017025" y="913350"/>
            <a:ext cx="3915989" cy="1416320"/>
            <a:chOff x="0" y="0"/>
            <a:chExt cx="2342659" cy="857492"/>
          </a:xfrm>
        </p:grpSpPr>
        <p:sp>
          <p:nvSpPr>
            <p:cNvPr id="645" name="Google Shape;645;p68"/>
            <p:cNvSpPr/>
            <p:nvPr/>
          </p:nvSpPr>
          <p:spPr>
            <a:xfrm>
              <a:off x="0" y="0"/>
              <a:ext cx="2342659" cy="857492"/>
            </a:xfrm>
            <a:custGeom>
              <a:avLst/>
              <a:gdLst/>
              <a:ahLst/>
              <a:cxnLst/>
              <a:rect l="l" t="t" r="r" b="b"/>
              <a:pathLst>
                <a:path w="2342659" h="857492" extrusionOk="0">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8AB7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46" name="Google Shape;646;p68"/>
            <p:cNvSpPr txBox="1"/>
            <p:nvPr/>
          </p:nvSpPr>
          <p:spPr>
            <a:xfrm>
              <a:off x="0" y="85725"/>
              <a:ext cx="2342659" cy="771767"/>
            </a:xfrm>
            <a:prstGeom prst="rect">
              <a:avLst/>
            </a:prstGeom>
            <a:noFill/>
            <a:ln>
              <a:noFill/>
            </a:ln>
          </p:spPr>
          <p:txBody>
            <a:bodyPr spcFirstLastPara="1" wrap="square" lIns="25400" tIns="25400" rIns="25400" bIns="25400" anchor="ctr" anchorCtr="0">
              <a:noAutofit/>
            </a:bodyPr>
            <a:lstStyle/>
            <a:p>
              <a:pPr marL="0" marR="0" lvl="0" indent="0" algn="ctr" rtl="0">
                <a:lnSpc>
                  <a:spcPct val="106944"/>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47" name="Google Shape;647;p68"/>
          <p:cNvGrpSpPr/>
          <p:nvPr/>
        </p:nvGrpSpPr>
        <p:grpSpPr>
          <a:xfrm>
            <a:off x="5017025" y="2300025"/>
            <a:ext cx="3915989" cy="934581"/>
            <a:chOff x="0" y="0"/>
            <a:chExt cx="2342659" cy="857492"/>
          </a:xfrm>
        </p:grpSpPr>
        <p:sp>
          <p:nvSpPr>
            <p:cNvPr id="648" name="Google Shape;648;p68"/>
            <p:cNvSpPr/>
            <p:nvPr/>
          </p:nvSpPr>
          <p:spPr>
            <a:xfrm>
              <a:off x="0" y="0"/>
              <a:ext cx="2342659" cy="857492"/>
            </a:xfrm>
            <a:custGeom>
              <a:avLst/>
              <a:gdLst/>
              <a:ahLst/>
              <a:cxnLst/>
              <a:rect l="l" t="t" r="r" b="b"/>
              <a:pathLst>
                <a:path w="2342659" h="857492" extrusionOk="0">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8AB7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49" name="Google Shape;649;p68"/>
            <p:cNvSpPr txBox="1"/>
            <p:nvPr/>
          </p:nvSpPr>
          <p:spPr>
            <a:xfrm>
              <a:off x="0" y="85725"/>
              <a:ext cx="2342659" cy="771767"/>
            </a:xfrm>
            <a:prstGeom prst="rect">
              <a:avLst/>
            </a:prstGeom>
            <a:noFill/>
            <a:ln>
              <a:noFill/>
            </a:ln>
          </p:spPr>
          <p:txBody>
            <a:bodyPr spcFirstLastPara="1" wrap="square" lIns="25400" tIns="25400" rIns="25400" bIns="25400" anchor="ctr" anchorCtr="0">
              <a:noAutofit/>
            </a:bodyPr>
            <a:lstStyle/>
            <a:p>
              <a:pPr marL="0" marR="0" lvl="0" indent="0" algn="ctr" rtl="0">
                <a:lnSpc>
                  <a:spcPct val="106944"/>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50" name="Google Shape;650;p68"/>
          <p:cNvGrpSpPr/>
          <p:nvPr/>
        </p:nvGrpSpPr>
        <p:grpSpPr>
          <a:xfrm>
            <a:off x="5035550" y="3358975"/>
            <a:ext cx="3878975" cy="1416320"/>
            <a:chOff x="0" y="0"/>
            <a:chExt cx="2342659" cy="857492"/>
          </a:xfrm>
        </p:grpSpPr>
        <p:sp>
          <p:nvSpPr>
            <p:cNvPr id="651" name="Google Shape;651;p68"/>
            <p:cNvSpPr/>
            <p:nvPr/>
          </p:nvSpPr>
          <p:spPr>
            <a:xfrm>
              <a:off x="0" y="0"/>
              <a:ext cx="2342659" cy="857492"/>
            </a:xfrm>
            <a:custGeom>
              <a:avLst/>
              <a:gdLst/>
              <a:ahLst/>
              <a:cxnLst/>
              <a:rect l="l" t="t" r="r" b="b"/>
              <a:pathLst>
                <a:path w="2342659" h="857492" extrusionOk="0">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8AB7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52" name="Google Shape;652;p68"/>
            <p:cNvSpPr txBox="1"/>
            <p:nvPr/>
          </p:nvSpPr>
          <p:spPr>
            <a:xfrm>
              <a:off x="0" y="85725"/>
              <a:ext cx="2342659" cy="771767"/>
            </a:xfrm>
            <a:prstGeom prst="rect">
              <a:avLst/>
            </a:prstGeom>
            <a:noFill/>
            <a:ln>
              <a:noFill/>
            </a:ln>
          </p:spPr>
          <p:txBody>
            <a:bodyPr spcFirstLastPara="1" wrap="square" lIns="25400" tIns="25400" rIns="25400" bIns="25400" anchor="ctr" anchorCtr="0">
              <a:noAutofit/>
            </a:bodyPr>
            <a:lstStyle/>
            <a:p>
              <a:pPr marL="0" marR="0" lvl="0" indent="0" algn="ctr" rtl="0">
                <a:lnSpc>
                  <a:spcPct val="106944"/>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53" name="Google Shape;653;p68"/>
          <p:cNvSpPr txBox="1"/>
          <p:nvPr/>
        </p:nvSpPr>
        <p:spPr>
          <a:xfrm>
            <a:off x="5112950" y="1010275"/>
            <a:ext cx="3619800" cy="2348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n" sz="1700">
                <a:solidFill>
                  <a:schemeClr val="dk1"/>
                </a:solidFill>
              </a:rPr>
              <a:t>•</a:t>
            </a:r>
            <a:r>
              <a:rPr lang="en" sz="1700">
                <a:solidFill>
                  <a:schemeClr val="dk1"/>
                </a:solidFill>
                <a:latin typeface="Calibri"/>
                <a:ea typeface="Calibri"/>
                <a:cs typeface="Calibri"/>
                <a:sym typeface="Calibri"/>
              </a:rPr>
              <a:t>T</a:t>
            </a:r>
            <a:r>
              <a:rPr lang="en" sz="1000">
                <a:solidFill>
                  <a:schemeClr val="dk1"/>
                </a:solidFill>
                <a:latin typeface="Calibri"/>
                <a:ea typeface="Calibri"/>
                <a:cs typeface="Calibri"/>
                <a:sym typeface="Calibri"/>
              </a:rPr>
              <a:t>his configuration will generally be used for the following purposes:</a:t>
            </a:r>
            <a:endParaRPr sz="10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1.</a:t>
            </a:r>
            <a:r>
              <a:rPr lang="en" sz="1000">
                <a:solidFill>
                  <a:schemeClr val="dk1"/>
                </a:solidFill>
                <a:latin typeface="Calibri"/>
                <a:ea typeface="Calibri"/>
                <a:cs typeface="Calibri"/>
                <a:sym typeface="Calibri"/>
              </a:rPr>
              <a:t>as the first stage in the construction of a bipolar system and if long-term flow of earth current is not desirable during the interim period, or</a:t>
            </a:r>
            <a:endParaRPr sz="10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2.</a:t>
            </a:r>
            <a:r>
              <a:rPr lang="en" sz="1000">
                <a:solidFill>
                  <a:schemeClr val="dk1"/>
                </a:solidFill>
                <a:latin typeface="Calibri"/>
                <a:ea typeface="Calibri"/>
                <a:cs typeface="Calibri"/>
                <a:sym typeface="Calibri"/>
              </a:rPr>
              <a:t>if the transmission line length is short enough to make it uneconomic and undesirable to build earth electrode lines and earth electrodes, or</a:t>
            </a:r>
            <a:endParaRPr sz="1000">
              <a:solidFill>
                <a:schemeClr val="dk1"/>
              </a:solidFill>
              <a:latin typeface="Calibri"/>
              <a:ea typeface="Calibri"/>
              <a:cs typeface="Calibri"/>
              <a:sym typeface="Calibri"/>
            </a:endParaRPr>
          </a:p>
          <a:p>
            <a:pPr marL="0" marR="12700" lvl="0" indent="0" algn="l" rtl="0">
              <a:lnSpc>
                <a:spcPct val="90000"/>
              </a:lnSpc>
              <a:spcBef>
                <a:spcPts val="800"/>
              </a:spcBef>
              <a:spcAft>
                <a:spcPts val="0"/>
              </a:spcAft>
              <a:buClr>
                <a:schemeClr val="dk1"/>
              </a:buClr>
              <a:buSzPts val="1100"/>
              <a:buFont typeface="Arial"/>
              <a:buNone/>
            </a:pPr>
            <a:r>
              <a:rPr lang="en" sz="1000">
                <a:solidFill>
                  <a:schemeClr val="dk1"/>
                </a:solidFill>
              </a:rPr>
              <a:t>3.</a:t>
            </a:r>
            <a:r>
              <a:rPr lang="en" sz="1000">
                <a:solidFill>
                  <a:schemeClr val="dk1"/>
                </a:solidFill>
                <a:latin typeface="Calibri"/>
                <a:ea typeface="Calibri"/>
                <a:cs typeface="Calibri"/>
                <a:sym typeface="Calibri"/>
              </a:rPr>
              <a:t>if the earth resistivity is high enough to impose an unacceptable economic penalty, or</a:t>
            </a:r>
            <a:endParaRPr sz="10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4.</a:t>
            </a:r>
            <a:r>
              <a:rPr lang="en" sz="1000">
                <a:solidFill>
                  <a:schemeClr val="dk1"/>
                </a:solidFill>
                <a:latin typeface="Calibri"/>
                <a:ea typeface="Calibri"/>
                <a:cs typeface="Calibri"/>
                <a:sym typeface="Calibri"/>
              </a:rPr>
              <a:t>if long-term flow of earth current is unacceptable because of environmental and safety requirements.</a:t>
            </a:r>
            <a:endParaRPr sz="1000">
              <a:solidFill>
                <a:schemeClr val="dk1"/>
              </a:solidFill>
              <a:latin typeface="Calibri"/>
              <a:ea typeface="Calibri"/>
              <a:cs typeface="Calibri"/>
              <a:sym typeface="Calibri"/>
            </a:endParaRPr>
          </a:p>
          <a:p>
            <a:pPr marL="0" lvl="0" indent="0" algn="l" rtl="0">
              <a:lnSpc>
                <a:spcPct val="90000"/>
              </a:lnSpc>
              <a:spcBef>
                <a:spcPts val="800"/>
              </a:spcBef>
              <a:spcAft>
                <a:spcPts val="0"/>
              </a:spcAft>
              <a:buSzPts val="1100"/>
              <a:buNone/>
            </a:pPr>
            <a:endParaRPr sz="100">
              <a:latin typeface="DM Sans"/>
              <a:ea typeface="DM Sans"/>
              <a:cs typeface="DM Sans"/>
              <a:sym typeface="DM Sans"/>
            </a:endParaRPr>
          </a:p>
        </p:txBody>
      </p:sp>
      <p:pic>
        <p:nvPicPr>
          <p:cNvPr id="654" name="Google Shape;654;p68"/>
          <p:cNvPicPr preferRelativeResize="0"/>
          <p:nvPr/>
        </p:nvPicPr>
        <p:blipFill>
          <a:blip r:embed="rId4">
            <a:alphaModFix/>
          </a:blip>
          <a:stretch>
            <a:fillRect/>
          </a:stretch>
        </p:blipFill>
        <p:spPr>
          <a:xfrm>
            <a:off x="476800" y="2040925"/>
            <a:ext cx="4151624" cy="2767749"/>
          </a:xfrm>
          <a:prstGeom prst="rect">
            <a:avLst/>
          </a:prstGeom>
          <a:noFill/>
          <a:ln>
            <a:noFill/>
          </a:ln>
        </p:spPr>
      </p:pic>
      <p:sp>
        <p:nvSpPr>
          <p:cNvPr id="655" name="Google Shape;655;p68"/>
          <p:cNvSpPr txBox="1"/>
          <p:nvPr/>
        </p:nvSpPr>
        <p:spPr>
          <a:xfrm>
            <a:off x="4994125" y="3392825"/>
            <a:ext cx="3961800" cy="1296900"/>
          </a:xfrm>
          <a:prstGeom prst="rect">
            <a:avLst/>
          </a:prstGeom>
          <a:noFill/>
          <a:ln>
            <a:noFill/>
          </a:ln>
        </p:spPr>
        <p:txBody>
          <a:bodyPr spcFirstLastPara="1" wrap="square" lIns="91425" tIns="91425" rIns="91425" bIns="91425" anchor="t" anchorCtr="0">
            <a:spAutoFit/>
          </a:bodyPr>
          <a:lstStyle/>
          <a:p>
            <a:pPr marL="457200" lvl="0" indent="-292100" algn="just" rtl="0">
              <a:lnSpc>
                <a:spcPct val="90000"/>
              </a:lnSpc>
              <a:spcBef>
                <a:spcPts val="800"/>
              </a:spcBef>
              <a:spcAft>
                <a:spcPts val="0"/>
              </a:spcAft>
              <a:buClr>
                <a:schemeClr val="dk1"/>
              </a:buClr>
              <a:buSzPts val="1000"/>
              <a:buChar char="●"/>
            </a:pPr>
            <a:r>
              <a:rPr lang="en" sz="1000">
                <a:solidFill>
                  <a:schemeClr val="dk1"/>
                </a:solidFill>
                <a:latin typeface="Calibri"/>
                <a:ea typeface="Calibri"/>
                <a:cs typeface="Calibri"/>
                <a:sym typeface="Calibri"/>
              </a:rPr>
              <a:t>This configuration utilizes one high-voltage and one low-</a:t>
            </a:r>
            <a:r>
              <a:rPr lang="en" sz="1000">
                <a:solidFill>
                  <a:schemeClr val="dk1"/>
                </a:solidFill>
              </a:rPr>
              <a:t> </a:t>
            </a:r>
            <a:r>
              <a:rPr lang="en" sz="1000">
                <a:solidFill>
                  <a:schemeClr val="dk1"/>
                </a:solidFill>
                <a:latin typeface="Calibri"/>
                <a:ea typeface="Calibri"/>
                <a:cs typeface="Calibri"/>
                <a:sym typeface="Calibri"/>
              </a:rPr>
              <a:t>voltage conductor. The neutral is connected at one of the two HVDC substations to its station earth or, alternatively, to the associated earth electrode. The other HVDC substation neutral is connected to its station earth through a capacitor or an arrester or both.DC reactors are needed at both ends of the high-voltage conductor.</a:t>
            </a:r>
            <a:endParaRPr sz="1000">
              <a:solidFill>
                <a:schemeClr val="dk1"/>
              </a:solidFill>
              <a:latin typeface="Calibri"/>
              <a:ea typeface="Calibri"/>
              <a:cs typeface="Calibri"/>
              <a:sym typeface="Calibri"/>
            </a:endParaRPr>
          </a:p>
          <a:p>
            <a:pPr marL="0" lvl="0" indent="0" algn="just" rtl="0">
              <a:lnSpc>
                <a:spcPct val="135000"/>
              </a:lnSpc>
              <a:spcBef>
                <a:spcPts val="0"/>
              </a:spcBef>
              <a:spcAft>
                <a:spcPts val="0"/>
              </a:spcAft>
              <a:buNone/>
            </a:pPr>
            <a:endParaRPr sz="100">
              <a:solidFill>
                <a:schemeClr val="dk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3"/>
          <p:cNvPicPr preferRelativeResize="0">
            <a:picLocks noGrp="1"/>
          </p:cNvPicPr>
          <p:nvPr>
            <p:ph type="pic" idx="2"/>
          </p:nvPr>
        </p:nvPicPr>
        <p:blipFill rotWithShape="1">
          <a:blip r:embed="rId3">
            <a:alphaModFix/>
          </a:blip>
          <a:srcRect t="6978" b="6970"/>
          <a:stretch/>
        </p:blipFill>
        <p:spPr>
          <a:xfrm>
            <a:off x="5790208" y="0"/>
            <a:ext cx="3362325" cy="5143501"/>
          </a:xfrm>
          <a:prstGeom prst="rect">
            <a:avLst/>
          </a:prstGeom>
          <a:noFill/>
          <a:ln>
            <a:noFill/>
          </a:ln>
        </p:spPr>
      </p:pic>
      <p:sp>
        <p:nvSpPr>
          <p:cNvPr id="424" name="Google Shape;424;p53"/>
          <p:cNvSpPr txBox="1">
            <a:spLocks noGrp="1"/>
          </p:cNvSpPr>
          <p:nvPr>
            <p:ph type="title"/>
          </p:nvPr>
        </p:nvSpPr>
        <p:spPr>
          <a:xfrm>
            <a:off x="295275" y="333375"/>
            <a:ext cx="2524200" cy="428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Syllabus</a:t>
            </a:r>
            <a:endParaRPr/>
          </a:p>
        </p:txBody>
      </p:sp>
      <p:sp>
        <p:nvSpPr>
          <p:cNvPr id="425" name="Google Shape;425;p53"/>
          <p:cNvSpPr txBox="1">
            <a:spLocks noGrp="1"/>
          </p:cNvSpPr>
          <p:nvPr>
            <p:ph type="body" idx="1"/>
          </p:nvPr>
        </p:nvSpPr>
        <p:spPr>
          <a:xfrm>
            <a:off x="295277" y="1090064"/>
            <a:ext cx="5262300" cy="1924200"/>
          </a:xfrm>
          <a:prstGeom prst="rect">
            <a:avLst/>
          </a:prstGeom>
          <a:noFill/>
          <a:ln>
            <a:noFill/>
          </a:ln>
        </p:spPr>
        <p:txBody>
          <a:bodyPr spcFirstLastPara="1" wrap="square" lIns="91425" tIns="0" rIns="91425" bIns="45700" anchor="t" anchorCtr="0">
            <a:noAutofit/>
          </a:bodyPr>
          <a:lstStyle/>
          <a:p>
            <a:pPr marL="0" lvl="0" indent="-90487" algn="l" rtl="0">
              <a:lnSpc>
                <a:spcPct val="150000"/>
              </a:lnSpc>
              <a:spcBef>
                <a:spcPts val="1000"/>
              </a:spcBef>
              <a:spcAft>
                <a:spcPts val="0"/>
              </a:spcAft>
              <a:buClr>
                <a:schemeClr val="dk1"/>
              </a:buClr>
              <a:buSzPts val="1425"/>
              <a:buChar char="●"/>
            </a:pPr>
            <a:r>
              <a:rPr lang="en" sz="1425">
                <a:solidFill>
                  <a:schemeClr val="dk1"/>
                </a:solidFill>
              </a:rPr>
              <a:t>Evolution of HVDC Transmission</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Comparison of HVAC and HVDC Systems</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Types of HVDC Transmission Systems</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Analysis of HVDC Converters and systems</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Harmonics and filters</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Fault and Protection Schemes in HVDC Systems</a:t>
            </a:r>
            <a:endParaRPr sz="1425">
              <a:solidFill>
                <a:schemeClr val="dk1"/>
              </a:solidFill>
            </a:endParaRPr>
          </a:p>
          <a:p>
            <a:pPr marL="0" lvl="0" indent="-90487" algn="l" rtl="0">
              <a:lnSpc>
                <a:spcPct val="150000"/>
              </a:lnSpc>
              <a:spcBef>
                <a:spcPts val="0"/>
              </a:spcBef>
              <a:spcAft>
                <a:spcPts val="0"/>
              </a:spcAft>
              <a:buClr>
                <a:schemeClr val="dk1"/>
              </a:buClr>
              <a:buSzPts val="1425"/>
              <a:buChar char="●"/>
            </a:pPr>
            <a:r>
              <a:rPr lang="en" sz="1425">
                <a:solidFill>
                  <a:schemeClr val="dk1"/>
                </a:solidFill>
              </a:rPr>
              <a:t>Multiterminal HVDC Systems.</a:t>
            </a:r>
            <a:endParaRPr sz="1425">
              <a:solidFill>
                <a:schemeClr val="dk1"/>
              </a:solidFill>
            </a:endParaRPr>
          </a:p>
        </p:txBody>
      </p:sp>
      <p:sp>
        <p:nvSpPr>
          <p:cNvPr id="426" name="Google Shape;426;p53"/>
          <p:cNvSpPr/>
          <p:nvPr/>
        </p:nvSpPr>
        <p:spPr>
          <a:xfrm>
            <a:off x="1956549" y="552450"/>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9"/>
          <p:cNvSpPr/>
          <p:nvPr/>
        </p:nvSpPr>
        <p:spPr>
          <a:xfrm rot="-5400000">
            <a:off x="2000250" y="-1846600"/>
            <a:ext cx="5143500" cy="9144000"/>
          </a:xfrm>
          <a:custGeom>
            <a:avLst/>
            <a:gdLst/>
            <a:ahLst/>
            <a:cxnLst/>
            <a:rect l="l" t="t" r="r" b="b"/>
            <a:pathLst>
              <a:path w="10287000" h="18288000" extrusionOk="0">
                <a:moveTo>
                  <a:pt x="10287000" y="0"/>
                </a:moveTo>
                <a:lnTo>
                  <a:pt x="10287000" y="18288000"/>
                </a:lnTo>
                <a:lnTo>
                  <a:pt x="0" y="18288000"/>
                </a:lnTo>
                <a:lnTo>
                  <a:pt x="0" y="0"/>
                </a:lnTo>
                <a:lnTo>
                  <a:pt x="10287000" y="0"/>
                </a:lnTo>
                <a:close/>
              </a:path>
            </a:pathLst>
          </a:custGeom>
          <a:blipFill rotWithShape="1">
            <a:blip r:embed="rId3">
              <a:alphaModFix/>
            </a:blip>
            <a:stretch>
              <a:fillRect l="-71859" t="-3629" r="-74149" b="-2749"/>
            </a:stretch>
          </a:blipFill>
          <a:ln>
            <a:noFill/>
          </a:ln>
        </p:spPr>
      </p:sp>
      <p:sp>
        <p:nvSpPr>
          <p:cNvPr id="661" name="Google Shape;661;p69"/>
          <p:cNvSpPr txBox="1"/>
          <p:nvPr/>
        </p:nvSpPr>
        <p:spPr>
          <a:xfrm>
            <a:off x="590600" y="553661"/>
            <a:ext cx="3512400" cy="1791600"/>
          </a:xfrm>
          <a:prstGeom prst="rect">
            <a:avLst/>
          </a:prstGeom>
          <a:noFill/>
          <a:ln>
            <a:noFill/>
          </a:ln>
        </p:spPr>
        <p:txBody>
          <a:bodyPr spcFirstLastPara="1" wrap="square" lIns="0" tIns="0" rIns="0" bIns="0" anchor="t" anchorCtr="0">
            <a:spAutoFit/>
          </a:bodyPr>
          <a:lstStyle/>
          <a:p>
            <a:pPr marL="0" marR="0" lvl="0" indent="0" algn="l" rtl="0">
              <a:lnSpc>
                <a:spcPct val="97000"/>
              </a:lnSpc>
              <a:spcBef>
                <a:spcPts val="0"/>
              </a:spcBef>
              <a:spcAft>
                <a:spcPts val="0"/>
              </a:spcAft>
              <a:buNone/>
            </a:pPr>
            <a:r>
              <a:rPr lang="en" sz="3000" b="1">
                <a:latin typeface="DM Sans"/>
                <a:ea typeface="DM Sans"/>
                <a:cs typeface="DM Sans"/>
                <a:sym typeface="DM Sans"/>
              </a:rPr>
              <a:t>Bipolar earth return HVDC system</a:t>
            </a:r>
            <a:endParaRPr sz="3000" b="1">
              <a:latin typeface="DM Sans"/>
              <a:ea typeface="DM Sans"/>
              <a:cs typeface="DM Sans"/>
              <a:sym typeface="DM Sans"/>
            </a:endParaRPr>
          </a:p>
          <a:p>
            <a:pPr marL="0" marR="0" lvl="0" indent="0" algn="l" rtl="0">
              <a:lnSpc>
                <a:spcPct val="97000"/>
              </a:lnSpc>
              <a:spcBef>
                <a:spcPts val="0"/>
              </a:spcBef>
              <a:spcAft>
                <a:spcPts val="0"/>
              </a:spcAft>
              <a:buNone/>
            </a:pPr>
            <a:endParaRPr sz="3000" b="1">
              <a:latin typeface="DM Sans"/>
              <a:ea typeface="DM Sans"/>
              <a:cs typeface="DM Sans"/>
              <a:sym typeface="DM Sans"/>
            </a:endParaRPr>
          </a:p>
        </p:txBody>
      </p:sp>
      <p:sp>
        <p:nvSpPr>
          <p:cNvPr id="663" name="Google Shape;663;p69"/>
          <p:cNvSpPr txBox="1"/>
          <p:nvPr/>
        </p:nvSpPr>
        <p:spPr>
          <a:xfrm>
            <a:off x="4158988" y="553650"/>
            <a:ext cx="4815000" cy="69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000" b="1" i="1">
                <a:solidFill>
                  <a:schemeClr val="accent1"/>
                </a:solidFill>
              </a:rPr>
              <a:t>This configuration offers a number of emergency operating modes. Consequently, the requirements in the following list a) to f) should be considered in the specifications</a:t>
            </a:r>
            <a:r>
              <a:rPr lang="en" sz="1300" b="1" i="1">
                <a:solidFill>
                  <a:schemeClr val="accent1"/>
                </a:solidFill>
              </a:rPr>
              <a:t>.</a:t>
            </a:r>
            <a:endParaRPr sz="1300" b="1" i="1">
              <a:solidFill>
                <a:schemeClr val="accent1"/>
              </a:solidFill>
            </a:endParaRPr>
          </a:p>
        </p:txBody>
      </p:sp>
      <p:pic>
        <p:nvPicPr>
          <p:cNvPr id="664" name="Google Shape;664;p69"/>
          <p:cNvPicPr preferRelativeResize="0"/>
          <p:nvPr/>
        </p:nvPicPr>
        <p:blipFill>
          <a:blip r:embed="rId4">
            <a:alphaModFix/>
          </a:blip>
          <a:stretch>
            <a:fillRect/>
          </a:stretch>
        </p:blipFill>
        <p:spPr>
          <a:xfrm>
            <a:off x="4081735" y="1298348"/>
            <a:ext cx="4969525" cy="692150"/>
          </a:xfrm>
          <a:prstGeom prst="rect">
            <a:avLst/>
          </a:prstGeom>
          <a:noFill/>
          <a:ln>
            <a:noFill/>
          </a:ln>
        </p:spPr>
      </p:pic>
      <p:pic>
        <p:nvPicPr>
          <p:cNvPr id="665" name="Google Shape;665;p69"/>
          <p:cNvPicPr preferRelativeResize="0"/>
          <p:nvPr/>
        </p:nvPicPr>
        <p:blipFill>
          <a:blip r:embed="rId5">
            <a:alphaModFix/>
          </a:blip>
          <a:stretch>
            <a:fillRect/>
          </a:stretch>
        </p:blipFill>
        <p:spPr>
          <a:xfrm>
            <a:off x="4081725" y="1990500"/>
            <a:ext cx="4969525" cy="1348625"/>
          </a:xfrm>
          <a:prstGeom prst="rect">
            <a:avLst/>
          </a:prstGeom>
          <a:noFill/>
          <a:ln>
            <a:noFill/>
          </a:ln>
        </p:spPr>
      </p:pic>
      <p:pic>
        <p:nvPicPr>
          <p:cNvPr id="666" name="Google Shape;666;p69"/>
          <p:cNvPicPr preferRelativeResize="0"/>
          <p:nvPr/>
        </p:nvPicPr>
        <p:blipFill>
          <a:blip r:embed="rId6">
            <a:alphaModFix/>
          </a:blip>
          <a:stretch>
            <a:fillRect/>
          </a:stretch>
        </p:blipFill>
        <p:spPr>
          <a:xfrm>
            <a:off x="3908725" y="3339125"/>
            <a:ext cx="5142534" cy="692700"/>
          </a:xfrm>
          <a:prstGeom prst="rect">
            <a:avLst/>
          </a:prstGeom>
          <a:noFill/>
          <a:ln>
            <a:noFill/>
          </a:ln>
        </p:spPr>
      </p:pic>
      <p:pic>
        <p:nvPicPr>
          <p:cNvPr id="667" name="Google Shape;667;p69"/>
          <p:cNvPicPr preferRelativeResize="0"/>
          <p:nvPr/>
        </p:nvPicPr>
        <p:blipFill rotWithShape="1">
          <a:blip r:embed="rId7">
            <a:alphaModFix/>
          </a:blip>
          <a:srcRect l="-1329" r="1329"/>
          <a:stretch/>
        </p:blipFill>
        <p:spPr>
          <a:xfrm>
            <a:off x="4046462" y="3819625"/>
            <a:ext cx="4969524" cy="571282"/>
          </a:xfrm>
          <a:prstGeom prst="rect">
            <a:avLst/>
          </a:prstGeom>
          <a:noFill/>
          <a:ln>
            <a:noFill/>
          </a:ln>
        </p:spPr>
      </p:pic>
      <p:pic>
        <p:nvPicPr>
          <p:cNvPr id="10" name="Google Shape;676;p70"/>
          <p:cNvPicPr preferRelativeResize="0"/>
          <p:nvPr/>
        </p:nvPicPr>
        <p:blipFill>
          <a:blip r:embed="rId8">
            <a:alphaModFix/>
          </a:blip>
          <a:stretch>
            <a:fillRect/>
          </a:stretch>
        </p:blipFill>
        <p:spPr>
          <a:xfrm>
            <a:off x="501749" y="1842448"/>
            <a:ext cx="3381039" cy="30946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0"/>
          <p:cNvSpPr/>
          <p:nvPr/>
        </p:nvSpPr>
        <p:spPr>
          <a:xfrm rot="-5400000">
            <a:off x="2000250" y="-1846600"/>
            <a:ext cx="5143500" cy="9144000"/>
          </a:xfrm>
          <a:custGeom>
            <a:avLst/>
            <a:gdLst/>
            <a:ahLst/>
            <a:cxnLst/>
            <a:rect l="l" t="t" r="r" b="b"/>
            <a:pathLst>
              <a:path w="10287000" h="18288000" extrusionOk="0">
                <a:moveTo>
                  <a:pt x="10287000" y="0"/>
                </a:moveTo>
                <a:lnTo>
                  <a:pt x="10287000" y="18288000"/>
                </a:lnTo>
                <a:lnTo>
                  <a:pt x="0" y="18288000"/>
                </a:lnTo>
                <a:lnTo>
                  <a:pt x="0" y="0"/>
                </a:lnTo>
                <a:lnTo>
                  <a:pt x="10287000" y="0"/>
                </a:lnTo>
                <a:close/>
              </a:path>
            </a:pathLst>
          </a:custGeom>
          <a:blipFill rotWithShape="1">
            <a:blip r:embed="rId3">
              <a:alphaModFix/>
            </a:blip>
            <a:stretch>
              <a:fillRect l="-71859" t="-3629" r="-74149" b="-2749"/>
            </a:stretch>
          </a:blipFill>
          <a:ln>
            <a:noFill/>
          </a:ln>
        </p:spPr>
      </p:sp>
      <p:sp>
        <p:nvSpPr>
          <p:cNvPr id="673" name="Google Shape;673;p70"/>
          <p:cNvSpPr txBox="1"/>
          <p:nvPr/>
        </p:nvSpPr>
        <p:spPr>
          <a:xfrm>
            <a:off x="590600" y="553661"/>
            <a:ext cx="3512400" cy="1791600"/>
          </a:xfrm>
          <a:prstGeom prst="rect">
            <a:avLst/>
          </a:prstGeom>
          <a:noFill/>
          <a:ln>
            <a:noFill/>
          </a:ln>
        </p:spPr>
        <p:txBody>
          <a:bodyPr spcFirstLastPara="1" wrap="square" lIns="0" tIns="0" rIns="0" bIns="0" anchor="t" anchorCtr="0">
            <a:spAutoFit/>
          </a:bodyPr>
          <a:lstStyle/>
          <a:p>
            <a:pPr marL="0" marR="0" lvl="0" indent="0" algn="l" rtl="0">
              <a:lnSpc>
                <a:spcPct val="97000"/>
              </a:lnSpc>
              <a:spcBef>
                <a:spcPts val="0"/>
              </a:spcBef>
              <a:spcAft>
                <a:spcPts val="0"/>
              </a:spcAft>
              <a:buNone/>
            </a:pPr>
            <a:r>
              <a:rPr lang="en" sz="3000" b="1">
                <a:latin typeface="DM Sans"/>
                <a:ea typeface="DM Sans"/>
                <a:cs typeface="DM Sans"/>
                <a:sym typeface="DM Sans"/>
              </a:rPr>
              <a:t>Bipolar earth return HVDC system</a:t>
            </a:r>
            <a:endParaRPr sz="3000" b="1">
              <a:latin typeface="DM Sans"/>
              <a:ea typeface="DM Sans"/>
              <a:cs typeface="DM Sans"/>
              <a:sym typeface="DM Sans"/>
            </a:endParaRPr>
          </a:p>
          <a:p>
            <a:pPr marL="0" marR="0" lvl="0" indent="0" algn="l" rtl="0">
              <a:lnSpc>
                <a:spcPct val="97000"/>
              </a:lnSpc>
              <a:spcBef>
                <a:spcPts val="0"/>
              </a:spcBef>
              <a:spcAft>
                <a:spcPts val="0"/>
              </a:spcAft>
              <a:buNone/>
            </a:pPr>
            <a:endParaRPr sz="3000" b="1">
              <a:latin typeface="DM Sans"/>
              <a:ea typeface="DM Sans"/>
              <a:cs typeface="DM Sans"/>
              <a:sym typeface="DM Sans"/>
            </a:endParaRPr>
          </a:p>
        </p:txBody>
      </p:sp>
      <p:sp>
        <p:nvSpPr>
          <p:cNvPr id="674" name="Google Shape;674;p70"/>
          <p:cNvSpPr txBox="1"/>
          <p:nvPr/>
        </p:nvSpPr>
        <p:spPr>
          <a:xfrm>
            <a:off x="4141888" y="1330300"/>
            <a:ext cx="4815000" cy="69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000" b="1" i="1">
                <a:solidFill>
                  <a:schemeClr val="accent1"/>
                </a:solidFill>
              </a:rPr>
              <a:t>This configuration offers a number of emergency operating modes. Consequently, the requirements in the following list a) to f) should be considered in the specifications</a:t>
            </a:r>
            <a:r>
              <a:rPr lang="en" sz="1300" b="1" i="1">
                <a:solidFill>
                  <a:schemeClr val="accent1"/>
                </a:solidFill>
              </a:rPr>
              <a:t>.</a:t>
            </a:r>
            <a:endParaRPr sz="1300" b="1" i="1">
              <a:solidFill>
                <a:schemeClr val="accent1"/>
              </a:solidFill>
            </a:endParaRPr>
          </a:p>
        </p:txBody>
      </p:sp>
      <p:pic>
        <p:nvPicPr>
          <p:cNvPr id="675" name="Google Shape;675;p70"/>
          <p:cNvPicPr preferRelativeResize="0"/>
          <p:nvPr/>
        </p:nvPicPr>
        <p:blipFill>
          <a:blip r:embed="rId4">
            <a:alphaModFix/>
          </a:blip>
          <a:stretch>
            <a:fillRect/>
          </a:stretch>
        </p:blipFill>
        <p:spPr>
          <a:xfrm>
            <a:off x="4141900" y="2377875"/>
            <a:ext cx="4923250" cy="1858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1"/>
          <p:cNvSpPr/>
          <p:nvPr/>
        </p:nvSpPr>
        <p:spPr>
          <a:xfrm rot="-5400000">
            <a:off x="2000250" y="-1846600"/>
            <a:ext cx="5143500" cy="9144000"/>
          </a:xfrm>
          <a:custGeom>
            <a:avLst/>
            <a:gdLst/>
            <a:ahLst/>
            <a:cxnLst/>
            <a:rect l="l" t="t" r="r" b="b"/>
            <a:pathLst>
              <a:path w="10287000" h="18288000" extrusionOk="0">
                <a:moveTo>
                  <a:pt x="10287000" y="0"/>
                </a:moveTo>
                <a:lnTo>
                  <a:pt x="10287000" y="18288000"/>
                </a:lnTo>
                <a:lnTo>
                  <a:pt x="0" y="18288000"/>
                </a:lnTo>
                <a:lnTo>
                  <a:pt x="0" y="0"/>
                </a:lnTo>
                <a:lnTo>
                  <a:pt x="10287000" y="0"/>
                </a:lnTo>
                <a:close/>
              </a:path>
            </a:pathLst>
          </a:custGeom>
          <a:blipFill rotWithShape="1">
            <a:blip r:embed="rId3">
              <a:alphaModFix/>
            </a:blip>
            <a:stretch>
              <a:fillRect l="-71859" t="-3629" r="-74149" b="-2749"/>
            </a:stretch>
          </a:blipFill>
          <a:ln>
            <a:noFill/>
          </a:ln>
        </p:spPr>
      </p:sp>
      <p:sp>
        <p:nvSpPr>
          <p:cNvPr id="682" name="Google Shape;682;p71"/>
          <p:cNvSpPr txBox="1"/>
          <p:nvPr/>
        </p:nvSpPr>
        <p:spPr>
          <a:xfrm>
            <a:off x="590600" y="553661"/>
            <a:ext cx="3512400" cy="1791600"/>
          </a:xfrm>
          <a:prstGeom prst="rect">
            <a:avLst/>
          </a:prstGeom>
          <a:noFill/>
          <a:ln>
            <a:noFill/>
          </a:ln>
        </p:spPr>
        <p:txBody>
          <a:bodyPr spcFirstLastPara="1" wrap="square" lIns="0" tIns="0" rIns="0" bIns="0" anchor="t" anchorCtr="0">
            <a:spAutoFit/>
          </a:bodyPr>
          <a:lstStyle/>
          <a:p>
            <a:pPr marL="0" marR="0" lvl="0" indent="0" algn="l" rtl="0">
              <a:lnSpc>
                <a:spcPct val="97000"/>
              </a:lnSpc>
              <a:spcBef>
                <a:spcPts val="0"/>
              </a:spcBef>
              <a:spcAft>
                <a:spcPts val="0"/>
              </a:spcAft>
              <a:buNone/>
            </a:pPr>
            <a:r>
              <a:rPr lang="en" sz="3000" b="1">
                <a:latin typeface="DM Sans"/>
                <a:ea typeface="DM Sans"/>
                <a:cs typeface="DM Sans"/>
                <a:sym typeface="DM Sans"/>
              </a:rPr>
              <a:t>Bipolar HVDC system with metallic return </a:t>
            </a:r>
            <a:endParaRPr sz="3000" b="1">
              <a:latin typeface="DM Sans"/>
              <a:ea typeface="DM Sans"/>
              <a:cs typeface="DM Sans"/>
              <a:sym typeface="DM Sans"/>
            </a:endParaRPr>
          </a:p>
          <a:p>
            <a:pPr marL="0" marR="0" lvl="0" indent="0" algn="l" rtl="0">
              <a:lnSpc>
                <a:spcPct val="97000"/>
              </a:lnSpc>
              <a:spcBef>
                <a:spcPts val="0"/>
              </a:spcBef>
              <a:spcAft>
                <a:spcPts val="0"/>
              </a:spcAft>
              <a:buNone/>
            </a:pPr>
            <a:endParaRPr sz="3000" b="1">
              <a:latin typeface="DM Sans"/>
              <a:ea typeface="DM Sans"/>
              <a:cs typeface="DM Sans"/>
              <a:sym typeface="DM Sans"/>
            </a:endParaRPr>
          </a:p>
        </p:txBody>
      </p:sp>
      <p:pic>
        <p:nvPicPr>
          <p:cNvPr id="683" name="Google Shape;683;p71"/>
          <p:cNvPicPr preferRelativeResize="0"/>
          <p:nvPr/>
        </p:nvPicPr>
        <p:blipFill>
          <a:blip r:embed="rId4">
            <a:alphaModFix/>
          </a:blip>
          <a:stretch>
            <a:fillRect/>
          </a:stretch>
        </p:blipFill>
        <p:spPr>
          <a:xfrm>
            <a:off x="4611578" y="1251125"/>
            <a:ext cx="4441775" cy="3804575"/>
          </a:xfrm>
          <a:prstGeom prst="rect">
            <a:avLst/>
          </a:prstGeom>
          <a:noFill/>
          <a:ln>
            <a:noFill/>
          </a:ln>
        </p:spPr>
      </p:pic>
      <p:pic>
        <p:nvPicPr>
          <p:cNvPr id="684" name="Google Shape;684;p71"/>
          <p:cNvPicPr preferRelativeResize="0"/>
          <p:nvPr/>
        </p:nvPicPr>
        <p:blipFill>
          <a:blip r:embed="rId5">
            <a:alphaModFix/>
          </a:blip>
          <a:stretch>
            <a:fillRect/>
          </a:stretch>
        </p:blipFill>
        <p:spPr>
          <a:xfrm>
            <a:off x="1538" y="2247150"/>
            <a:ext cx="4690525" cy="24775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72"/>
          <p:cNvSpPr/>
          <p:nvPr/>
        </p:nvSpPr>
        <p:spPr>
          <a:xfrm rot="10800000" flipH="1">
            <a:off x="6512150" y="83510"/>
            <a:ext cx="2636373" cy="5067341"/>
          </a:xfrm>
          <a:custGeom>
            <a:avLst/>
            <a:gdLst/>
            <a:ahLst/>
            <a:cxnLst/>
            <a:rect l="l" t="t" r="r" b="b"/>
            <a:pathLst>
              <a:path w="7479071" h="11923156" extrusionOk="0">
                <a:moveTo>
                  <a:pt x="0" y="11923157"/>
                </a:moveTo>
                <a:lnTo>
                  <a:pt x="7479071" y="11923157"/>
                </a:lnTo>
                <a:lnTo>
                  <a:pt x="7479071" y="0"/>
                </a:lnTo>
                <a:lnTo>
                  <a:pt x="0" y="0"/>
                </a:lnTo>
                <a:lnTo>
                  <a:pt x="0" y="11923157"/>
                </a:lnTo>
                <a:close/>
              </a:path>
            </a:pathLst>
          </a:custGeom>
          <a:blipFill rotWithShape="1">
            <a:blip r:embed="rId3">
              <a:alphaModFix/>
            </a:blip>
            <a:stretch>
              <a:fillRect/>
            </a:stretch>
          </a:blipFill>
          <a:ln>
            <a:noFill/>
          </a:ln>
        </p:spPr>
      </p:sp>
      <p:sp>
        <p:nvSpPr>
          <p:cNvPr id="690" name="Google Shape;690;p72"/>
          <p:cNvSpPr txBox="1"/>
          <p:nvPr/>
        </p:nvSpPr>
        <p:spPr>
          <a:xfrm>
            <a:off x="1039986" y="1237575"/>
            <a:ext cx="5351100" cy="107700"/>
          </a:xfrm>
          <a:prstGeom prst="rect">
            <a:avLst/>
          </a:prstGeom>
          <a:noFill/>
          <a:ln>
            <a:noFill/>
          </a:ln>
        </p:spPr>
        <p:txBody>
          <a:bodyPr spcFirstLastPara="1" wrap="square" lIns="0" tIns="0" rIns="0" bIns="0" anchor="t" anchorCtr="0">
            <a:spAutoFit/>
          </a:bodyPr>
          <a:lstStyle/>
          <a:p>
            <a:pPr marL="0" marR="0" lvl="0" indent="0" algn="l" rtl="0">
              <a:lnSpc>
                <a:spcPct val="137994"/>
              </a:lnSpc>
              <a:spcBef>
                <a:spcPts val="0"/>
              </a:spcBef>
              <a:spcAft>
                <a:spcPts val="0"/>
              </a:spcAft>
              <a:buNone/>
            </a:pPr>
            <a:endParaRPr sz="700"/>
          </a:p>
        </p:txBody>
      </p:sp>
      <p:grpSp>
        <p:nvGrpSpPr>
          <p:cNvPr id="691" name="Google Shape;691;p72"/>
          <p:cNvGrpSpPr/>
          <p:nvPr/>
        </p:nvGrpSpPr>
        <p:grpSpPr>
          <a:xfrm rot="5400000">
            <a:off x="-2816424" y="2428660"/>
            <a:ext cx="6274554" cy="550334"/>
            <a:chOff x="0" y="-47625"/>
            <a:chExt cx="3305180" cy="1004260"/>
          </a:xfrm>
        </p:grpSpPr>
        <p:sp>
          <p:nvSpPr>
            <p:cNvPr id="692" name="Google Shape;692;p72"/>
            <p:cNvSpPr/>
            <p:nvPr/>
          </p:nvSpPr>
          <p:spPr>
            <a:xfrm>
              <a:off x="0" y="0"/>
              <a:ext cx="3305180" cy="956635"/>
            </a:xfrm>
            <a:custGeom>
              <a:avLst/>
              <a:gdLst/>
              <a:ahLst/>
              <a:cxnLst/>
              <a:rect l="l" t="t" r="r" b="b"/>
              <a:pathLst>
                <a:path w="3305180" h="956635" extrusionOk="0">
                  <a:moveTo>
                    <a:pt x="0" y="0"/>
                  </a:moveTo>
                  <a:lnTo>
                    <a:pt x="3305180" y="0"/>
                  </a:lnTo>
                  <a:lnTo>
                    <a:pt x="3305180" y="956635"/>
                  </a:lnTo>
                  <a:lnTo>
                    <a:pt x="0" y="956635"/>
                  </a:lnTo>
                  <a:close/>
                </a:path>
              </a:pathLst>
            </a:custGeom>
            <a:solidFill>
              <a:srgbClr val="5271FF"/>
            </a:solidFill>
            <a:ln>
              <a:noFill/>
            </a:ln>
          </p:spPr>
        </p:sp>
        <p:sp>
          <p:nvSpPr>
            <p:cNvPr id="693" name="Google Shape;693;p72"/>
            <p:cNvSpPr txBox="1"/>
            <p:nvPr/>
          </p:nvSpPr>
          <p:spPr>
            <a:xfrm>
              <a:off x="0" y="-47625"/>
              <a:ext cx="3305180" cy="100426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94" name="Google Shape;694;p72"/>
          <p:cNvSpPr/>
          <p:nvPr/>
        </p:nvSpPr>
        <p:spPr>
          <a:xfrm>
            <a:off x="228125" y="215451"/>
            <a:ext cx="3498199" cy="1300423"/>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695" name="Google Shape;695;p72"/>
          <p:cNvSpPr/>
          <p:nvPr/>
        </p:nvSpPr>
        <p:spPr>
          <a:xfrm>
            <a:off x="3615950" y="234507"/>
            <a:ext cx="304467" cy="1262315"/>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696" name="Google Shape;696;p72"/>
          <p:cNvSpPr txBox="1"/>
          <p:nvPr/>
        </p:nvSpPr>
        <p:spPr>
          <a:xfrm>
            <a:off x="354400" y="355250"/>
            <a:ext cx="3372000" cy="920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b="1">
                <a:solidFill>
                  <a:srgbClr val="FFFFFF"/>
                </a:solidFill>
              </a:rPr>
              <a:t>IS  15597  :  2023  </a:t>
            </a:r>
            <a:endParaRPr sz="1300" b="1">
              <a:solidFill>
                <a:srgbClr val="FFFFFF"/>
              </a:solidFill>
            </a:endParaRPr>
          </a:p>
          <a:p>
            <a:pPr marL="0" marR="0" lvl="0" indent="0" algn="l" rtl="0">
              <a:lnSpc>
                <a:spcPct val="120000"/>
              </a:lnSpc>
              <a:spcBef>
                <a:spcPts val="0"/>
              </a:spcBef>
              <a:spcAft>
                <a:spcPts val="0"/>
              </a:spcAft>
              <a:buNone/>
            </a:pPr>
            <a:r>
              <a:rPr lang="en" sz="1300" b="1">
                <a:solidFill>
                  <a:srgbClr val="FFFFFF"/>
                </a:solidFill>
              </a:rPr>
              <a:t>Determination  of  Power  Losses in High Voltage Direct Current   (HVDC) Stations with line Commutated converters</a:t>
            </a:r>
            <a:endParaRPr sz="1100" b="1">
              <a:solidFill>
                <a:srgbClr val="FFFFFF"/>
              </a:solidFill>
              <a:latin typeface="Ultra"/>
              <a:ea typeface="Ultra"/>
              <a:cs typeface="Ultra"/>
              <a:sym typeface="Ultra"/>
            </a:endParaRPr>
          </a:p>
        </p:txBody>
      </p:sp>
      <p:sp>
        <p:nvSpPr>
          <p:cNvPr id="697" name="Google Shape;697;p72"/>
          <p:cNvSpPr/>
          <p:nvPr/>
        </p:nvSpPr>
        <p:spPr>
          <a:xfrm>
            <a:off x="3827225" y="234507"/>
            <a:ext cx="304467" cy="1262315"/>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pic>
        <p:nvPicPr>
          <p:cNvPr id="698" name="Google Shape;698;p72"/>
          <p:cNvPicPr preferRelativeResize="0"/>
          <p:nvPr/>
        </p:nvPicPr>
        <p:blipFill>
          <a:blip r:embed="rId4">
            <a:alphaModFix/>
          </a:blip>
          <a:stretch>
            <a:fillRect/>
          </a:stretch>
        </p:blipFill>
        <p:spPr>
          <a:xfrm>
            <a:off x="5247400" y="614526"/>
            <a:ext cx="3207376" cy="4178574"/>
          </a:xfrm>
          <a:prstGeom prst="rect">
            <a:avLst/>
          </a:prstGeom>
          <a:noFill/>
          <a:ln>
            <a:noFill/>
          </a:ln>
        </p:spPr>
      </p:pic>
      <p:sp>
        <p:nvSpPr>
          <p:cNvPr id="699" name="Google Shape;699;p72"/>
          <p:cNvSpPr txBox="1"/>
          <p:nvPr/>
        </p:nvSpPr>
        <p:spPr>
          <a:xfrm>
            <a:off x="673725" y="1743900"/>
            <a:ext cx="4867200" cy="3190800"/>
          </a:xfrm>
          <a:prstGeom prst="rect">
            <a:avLst/>
          </a:prstGeom>
          <a:noFill/>
          <a:ln>
            <a:noFill/>
          </a:ln>
        </p:spPr>
        <p:txBody>
          <a:bodyPr spcFirstLastPara="1" wrap="square" lIns="91425" tIns="91425" rIns="91425" bIns="91425" anchor="t" anchorCtr="0">
            <a:spAutoFit/>
          </a:bodyPr>
          <a:lstStyle/>
          <a:p>
            <a:pPr marL="457200" lvl="0" indent="-285750" algn="l" rtl="0">
              <a:lnSpc>
                <a:spcPct val="115000"/>
              </a:lnSpc>
              <a:spcBef>
                <a:spcPts val="0"/>
              </a:spcBef>
              <a:spcAft>
                <a:spcPts val="0"/>
              </a:spcAft>
              <a:buSzPts val="900"/>
              <a:buChar char="➔"/>
            </a:pPr>
            <a:r>
              <a:rPr lang="en" sz="900"/>
              <a:t>This document applies to all line-commutated high-voltage direct current (HVDC) converter stations used for power exchange (power transmission or back-to-back installation) in utility systems. This document presumes the use of 12-pulse thyristor converters but can, with due care, also be used for 6-pulse thyristor converters. </a:t>
            </a:r>
            <a:endParaRPr sz="900"/>
          </a:p>
          <a:p>
            <a:pPr marL="457200" lvl="0" indent="0" algn="l" rtl="0">
              <a:lnSpc>
                <a:spcPct val="115000"/>
              </a:lnSpc>
              <a:spcBef>
                <a:spcPts val="0"/>
              </a:spcBef>
              <a:spcAft>
                <a:spcPts val="0"/>
              </a:spcAft>
              <a:buNone/>
            </a:pPr>
            <a:endParaRPr sz="900"/>
          </a:p>
          <a:p>
            <a:pPr marL="457200" lvl="0" indent="-285750" algn="l" rtl="0">
              <a:lnSpc>
                <a:spcPct val="115000"/>
              </a:lnSpc>
              <a:spcBef>
                <a:spcPts val="0"/>
              </a:spcBef>
              <a:spcAft>
                <a:spcPts val="0"/>
              </a:spcAft>
              <a:buSzPts val="900"/>
              <a:buChar char="➔"/>
            </a:pPr>
            <a:r>
              <a:rPr lang="en" sz="900"/>
              <a:t>In some applications, synchronous compensators or static var compensators (SVC) may be connected to the AC bus of the HVDC converter station. The loss determination procedures for such equipment are not included in this document. </a:t>
            </a:r>
            <a:endParaRPr sz="900"/>
          </a:p>
          <a:p>
            <a:pPr marL="457200" lvl="0" indent="0" algn="l" rtl="0">
              <a:lnSpc>
                <a:spcPct val="115000"/>
              </a:lnSpc>
              <a:spcBef>
                <a:spcPts val="0"/>
              </a:spcBef>
              <a:spcAft>
                <a:spcPts val="0"/>
              </a:spcAft>
              <a:buNone/>
            </a:pPr>
            <a:endParaRPr sz="900"/>
          </a:p>
          <a:p>
            <a:pPr marL="457200" lvl="0" indent="-285750" algn="l" rtl="0">
              <a:lnSpc>
                <a:spcPct val="115000"/>
              </a:lnSpc>
              <a:spcBef>
                <a:spcPts val="0"/>
              </a:spcBef>
              <a:spcAft>
                <a:spcPts val="0"/>
              </a:spcAft>
              <a:buSzPts val="900"/>
              <a:buChar char="➔"/>
            </a:pPr>
            <a:r>
              <a:rPr lang="en" sz="900"/>
              <a:t>This document presents a set of standard procedures for determining the total losses of an HVDC converter station. The procedures cover all parts, except as noted above, and address no-load operation and operating losses together with their methods of calculation which use, wherever possible, measured parameters.  </a:t>
            </a:r>
            <a:endParaRPr sz="900"/>
          </a:p>
          <a:p>
            <a:pPr marL="457200" lvl="0" indent="0" algn="l" rtl="0">
              <a:lnSpc>
                <a:spcPct val="115000"/>
              </a:lnSpc>
              <a:spcBef>
                <a:spcPts val="0"/>
              </a:spcBef>
              <a:spcAft>
                <a:spcPts val="0"/>
              </a:spcAft>
              <a:buNone/>
            </a:pPr>
            <a:endParaRPr sz="900"/>
          </a:p>
          <a:p>
            <a:pPr marL="457200" lvl="0" indent="-285750" algn="l" rtl="0">
              <a:lnSpc>
                <a:spcPct val="115000"/>
              </a:lnSpc>
              <a:spcBef>
                <a:spcPts val="0"/>
              </a:spcBef>
              <a:spcAft>
                <a:spcPts val="0"/>
              </a:spcAft>
              <a:buSzPts val="900"/>
              <a:buChar char="➔"/>
            </a:pPr>
            <a:r>
              <a:rPr lang="en" sz="900"/>
              <a:t>Converter station designs employing novel components or circuit configurations compared to the typical design assumed in this document, or designs equipped with unusual auxiliary circuits that could affect the losses, are assessed on their own merits.</a:t>
            </a:r>
            <a:endParaRPr sz="900"/>
          </a:p>
        </p:txBody>
      </p:sp>
      <p:sp>
        <p:nvSpPr>
          <p:cNvPr id="700" name="Google Shape;700;p72"/>
          <p:cNvSpPr txBox="1"/>
          <p:nvPr/>
        </p:nvSpPr>
        <p:spPr>
          <a:xfrm>
            <a:off x="4131691" y="1237575"/>
            <a:ext cx="2694000" cy="27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800" b="1">
                <a:solidFill>
                  <a:srgbClr val="5271FF"/>
                </a:solidFill>
              </a:rPr>
              <a:t>Scope</a:t>
            </a:r>
            <a:endParaRPr sz="1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705" name="Google Shape;705;p73"/>
          <p:cNvGrpSpPr/>
          <p:nvPr/>
        </p:nvGrpSpPr>
        <p:grpSpPr>
          <a:xfrm>
            <a:off x="108150" y="375275"/>
            <a:ext cx="3990506" cy="4074075"/>
            <a:chOff x="0" y="-28575"/>
            <a:chExt cx="1496814" cy="2816700"/>
          </a:xfrm>
        </p:grpSpPr>
        <p:sp>
          <p:nvSpPr>
            <p:cNvPr id="706" name="Google Shape;706;p73"/>
            <p:cNvSpPr/>
            <p:nvPr/>
          </p:nvSpPr>
          <p:spPr>
            <a:xfrm>
              <a:off x="0" y="0"/>
              <a:ext cx="1496814" cy="2447096"/>
            </a:xfrm>
            <a:custGeom>
              <a:avLst/>
              <a:gdLst/>
              <a:ahLst/>
              <a:cxnLst/>
              <a:rect l="l" t="t" r="r" b="b"/>
              <a:pathLst>
                <a:path w="1496814" h="2447096" extrusionOk="0">
                  <a:moveTo>
                    <a:pt x="69153" y="0"/>
                  </a:moveTo>
                  <a:lnTo>
                    <a:pt x="1427661" y="0"/>
                  </a:lnTo>
                  <a:cubicBezTo>
                    <a:pt x="1465853" y="0"/>
                    <a:pt x="1496814" y="30961"/>
                    <a:pt x="1496814" y="69153"/>
                  </a:cubicBezTo>
                  <a:lnTo>
                    <a:pt x="1496814" y="2377942"/>
                  </a:lnTo>
                  <a:cubicBezTo>
                    <a:pt x="1496814" y="2416135"/>
                    <a:pt x="1465853" y="2447096"/>
                    <a:pt x="1427661" y="2447096"/>
                  </a:cubicBezTo>
                  <a:lnTo>
                    <a:pt x="69153" y="2447096"/>
                  </a:lnTo>
                  <a:cubicBezTo>
                    <a:pt x="30961" y="2447096"/>
                    <a:pt x="0" y="2416135"/>
                    <a:pt x="0" y="2377942"/>
                  </a:cubicBezTo>
                  <a:lnTo>
                    <a:pt x="0" y="69153"/>
                  </a:lnTo>
                  <a:cubicBezTo>
                    <a:pt x="0" y="30961"/>
                    <a:pt x="30961" y="0"/>
                    <a:pt x="69153" y="0"/>
                  </a:cubicBezTo>
                  <a:close/>
                </a:path>
              </a:pathLst>
            </a:custGeom>
            <a:solidFill>
              <a:srgbClr val="B3CB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07" name="Google Shape;707;p73"/>
            <p:cNvSpPr txBox="1"/>
            <p:nvPr/>
          </p:nvSpPr>
          <p:spPr>
            <a:xfrm>
              <a:off x="0" y="-28575"/>
              <a:ext cx="1496700" cy="2816700"/>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08" name="Google Shape;708;p73"/>
          <p:cNvSpPr/>
          <p:nvPr/>
        </p:nvSpPr>
        <p:spPr>
          <a:xfrm>
            <a:off x="3929041" y="559020"/>
            <a:ext cx="3535321" cy="584200"/>
          </a:xfrm>
          <a:custGeom>
            <a:avLst/>
            <a:gdLst/>
            <a:ahLst/>
            <a:cxnLst/>
            <a:rect l="l" t="t" r="r" b="b"/>
            <a:pathLst>
              <a:path w="2459354" h="406400" extrusionOk="0">
                <a:moveTo>
                  <a:pt x="2256154" y="0"/>
                </a:moveTo>
                <a:cubicBezTo>
                  <a:pt x="2368378" y="0"/>
                  <a:pt x="2459354" y="90976"/>
                  <a:pt x="2459354" y="203200"/>
                </a:cubicBezTo>
                <a:cubicBezTo>
                  <a:pt x="2459354" y="315424"/>
                  <a:pt x="2368378" y="406400"/>
                  <a:pt x="225615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cmpd="sng">
            <a:solidFill>
              <a:srgbClr val="000000"/>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709" name="Google Shape;709;p73"/>
          <p:cNvGrpSpPr/>
          <p:nvPr/>
        </p:nvGrpSpPr>
        <p:grpSpPr>
          <a:xfrm>
            <a:off x="3761264" y="432672"/>
            <a:ext cx="719978" cy="719978"/>
            <a:chOff x="0" y="0"/>
            <a:chExt cx="812800" cy="812800"/>
          </a:xfrm>
        </p:grpSpPr>
        <p:sp>
          <p:nvSpPr>
            <p:cNvPr id="710" name="Google Shape;710;p7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11" name="Google Shape;711;p73"/>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248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12" name="Google Shape;712;p73"/>
          <p:cNvSpPr/>
          <p:nvPr/>
        </p:nvSpPr>
        <p:spPr>
          <a:xfrm>
            <a:off x="3929044" y="515167"/>
            <a:ext cx="384454" cy="554986"/>
          </a:xfrm>
          <a:custGeom>
            <a:avLst/>
            <a:gdLst/>
            <a:ahLst/>
            <a:cxnLst/>
            <a:rect l="l" t="t" r="r" b="b"/>
            <a:pathLst>
              <a:path w="768908" h="1109972" extrusionOk="0">
                <a:moveTo>
                  <a:pt x="0" y="0"/>
                </a:moveTo>
                <a:lnTo>
                  <a:pt x="768908" y="0"/>
                </a:lnTo>
                <a:lnTo>
                  <a:pt x="768908" y="1109971"/>
                </a:lnTo>
                <a:lnTo>
                  <a:pt x="0" y="1109971"/>
                </a:lnTo>
                <a:lnTo>
                  <a:pt x="0" y="0"/>
                </a:lnTo>
                <a:close/>
              </a:path>
            </a:pathLst>
          </a:custGeom>
          <a:blipFill rotWithShape="1">
            <a:blip r:embed="rId3">
              <a:alphaModFix/>
            </a:blip>
            <a:stretch>
              <a:fillRect/>
            </a:stretch>
          </a:blipFill>
          <a:ln>
            <a:noFill/>
          </a:ln>
        </p:spPr>
      </p:sp>
      <p:sp>
        <p:nvSpPr>
          <p:cNvPr id="713" name="Google Shape;713;p73"/>
          <p:cNvSpPr/>
          <p:nvPr/>
        </p:nvSpPr>
        <p:spPr>
          <a:xfrm>
            <a:off x="-7" y="4041009"/>
            <a:ext cx="9274012" cy="1309079"/>
          </a:xfrm>
          <a:custGeom>
            <a:avLst/>
            <a:gdLst/>
            <a:ahLst/>
            <a:cxnLst/>
            <a:rect l="l" t="t" r="r" b="b"/>
            <a:pathLst>
              <a:path w="6769352" h="955532" extrusionOk="0">
                <a:moveTo>
                  <a:pt x="0" y="0"/>
                </a:moveTo>
                <a:lnTo>
                  <a:pt x="6769352" y="0"/>
                </a:lnTo>
                <a:lnTo>
                  <a:pt x="6769352" y="955532"/>
                </a:lnTo>
                <a:lnTo>
                  <a:pt x="0" y="955532"/>
                </a:lnTo>
                <a:close/>
              </a:path>
            </a:pathLst>
          </a:custGeom>
          <a:solidFill>
            <a:srgbClr val="5271FF"/>
          </a:solidFill>
          <a:ln>
            <a:noFill/>
          </a:ln>
        </p:spPr>
      </p:sp>
      <p:sp>
        <p:nvSpPr>
          <p:cNvPr id="714" name="Google Shape;714;p73"/>
          <p:cNvSpPr txBox="1"/>
          <p:nvPr/>
        </p:nvSpPr>
        <p:spPr>
          <a:xfrm>
            <a:off x="4481250" y="593325"/>
            <a:ext cx="30000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600" b="1">
                <a:latin typeface="Raleway"/>
                <a:ea typeface="Raleway"/>
                <a:cs typeface="Raleway"/>
                <a:sym typeface="Raleway"/>
              </a:rPr>
              <a:t>Determination of equipment losses</a:t>
            </a:r>
            <a:endParaRPr sz="1600" b="1">
              <a:latin typeface="Raleway"/>
              <a:ea typeface="Raleway"/>
              <a:cs typeface="Raleway"/>
              <a:sym typeface="Raleway"/>
            </a:endParaRPr>
          </a:p>
        </p:txBody>
      </p:sp>
      <p:sp>
        <p:nvSpPr>
          <p:cNvPr id="715" name="Google Shape;715;p73"/>
          <p:cNvSpPr txBox="1"/>
          <p:nvPr/>
        </p:nvSpPr>
        <p:spPr>
          <a:xfrm>
            <a:off x="1221500" y="4171675"/>
            <a:ext cx="7358400" cy="8649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rPr>
              <a:t>IS  15597  :  2023  </a:t>
            </a:r>
            <a:endParaRPr sz="1300" b="1">
              <a:solidFill>
                <a:schemeClr val="lt1"/>
              </a:solidFill>
            </a:endParaRPr>
          </a:p>
          <a:p>
            <a:pPr marL="0" lvl="0" indent="0" algn="ctr" rtl="0">
              <a:lnSpc>
                <a:spcPct val="120000"/>
              </a:lnSpc>
              <a:spcBef>
                <a:spcPts val="0"/>
              </a:spcBef>
              <a:spcAft>
                <a:spcPts val="0"/>
              </a:spcAft>
              <a:buNone/>
            </a:pPr>
            <a:r>
              <a:rPr lang="en" sz="1300" b="1">
                <a:solidFill>
                  <a:schemeClr val="lt1"/>
                </a:solidFill>
              </a:rPr>
              <a:t>Determination  of  Power  Losses in High Voltage Direct Current   (HVDC) Stations with line Commutated converters</a:t>
            </a:r>
            <a:endParaRPr/>
          </a:p>
        </p:txBody>
      </p:sp>
      <p:sp>
        <p:nvSpPr>
          <p:cNvPr id="716" name="Google Shape;716;p73"/>
          <p:cNvSpPr txBox="1"/>
          <p:nvPr/>
        </p:nvSpPr>
        <p:spPr>
          <a:xfrm>
            <a:off x="4532750" y="1498475"/>
            <a:ext cx="4385700" cy="2432100"/>
          </a:xfrm>
          <a:prstGeom prst="rect">
            <a:avLst/>
          </a:prstGeom>
          <a:noFill/>
          <a:ln>
            <a:noFill/>
          </a:ln>
        </p:spPr>
        <p:txBody>
          <a:bodyPr spcFirstLastPara="1" wrap="square" lIns="91425" tIns="91425" rIns="91425" bIns="91425" anchor="t" anchorCtr="0">
            <a:spAutoFit/>
          </a:bodyPr>
          <a:lstStyle/>
          <a:p>
            <a:pPr marL="457200" lvl="0" indent="-279400" algn="just" rtl="0">
              <a:lnSpc>
                <a:spcPct val="115000"/>
              </a:lnSpc>
              <a:spcBef>
                <a:spcPts val="0"/>
              </a:spcBef>
              <a:spcAft>
                <a:spcPts val="0"/>
              </a:spcAft>
              <a:buClr>
                <a:schemeClr val="dk1"/>
              </a:buClr>
              <a:buSzPts val="800"/>
              <a:buChar char="❖"/>
            </a:pPr>
            <a:r>
              <a:rPr lang="en" sz="800">
                <a:solidFill>
                  <a:schemeClr val="dk1"/>
                </a:solidFill>
              </a:rPr>
              <a:t>The  losses  of  an  HVDC  converter  station  depend on  its  operating  parameters.  The  losses  of  HVDC  converter stations  are  classified  into  two  categories,  referred  to  as </a:t>
            </a:r>
            <a:r>
              <a:rPr lang="en" sz="800" b="1">
                <a:solidFill>
                  <a:schemeClr val="dk1"/>
                </a:solidFill>
              </a:rPr>
              <a:t>operating  losses  </a:t>
            </a:r>
            <a:r>
              <a:rPr lang="en" sz="800">
                <a:solidFill>
                  <a:schemeClr val="dk1"/>
                </a:solidFill>
              </a:rPr>
              <a:t>(3.1.4  and  3.1.7)  and  </a:t>
            </a:r>
            <a:r>
              <a:rPr lang="en" sz="800" b="1">
                <a:solidFill>
                  <a:schemeClr val="dk1"/>
                </a:solidFill>
              </a:rPr>
              <a:t>no-load  operation losses  </a:t>
            </a:r>
            <a:r>
              <a:rPr lang="en" sz="800">
                <a:solidFill>
                  <a:schemeClr val="dk1"/>
                </a:solidFill>
              </a:rPr>
              <a:t>(3.1.2  and  3.1.6).  The  operating  losses  and  auxiliary losses  are  affected  by  the  load  level  of  the  station  because the  numbers  of  certain  types  of  energised  equipment  (for example   harmonic   filters   and   cooling   equipment)   may depend upon the load level and because losses in individual items of equipment themselves vary with the load level.</a:t>
            </a:r>
            <a:endParaRPr sz="800">
              <a:solidFill>
                <a:schemeClr val="dk1"/>
              </a:solidFill>
            </a:endParaRPr>
          </a:p>
          <a:p>
            <a:pPr marL="457200" marR="12700" lvl="0" indent="-279400" algn="just" rtl="0">
              <a:lnSpc>
                <a:spcPct val="115000"/>
              </a:lnSpc>
              <a:spcBef>
                <a:spcPts val="0"/>
              </a:spcBef>
              <a:spcAft>
                <a:spcPts val="0"/>
              </a:spcAft>
              <a:buClr>
                <a:schemeClr val="dk1"/>
              </a:buClr>
              <a:buSzPts val="800"/>
              <a:buChar char="❖"/>
            </a:pPr>
            <a:r>
              <a:rPr lang="en" sz="800">
                <a:solidFill>
                  <a:schemeClr val="dk1"/>
                </a:solidFill>
              </a:rPr>
              <a:t>For the no-load operation mode, converter transformers shall be   energised   and   the   converters   blocked.   All   filters   and reactive power compensation equipment shall be assumed to be  disconnected  except  for  those  which  are  required  to sustain operation at zero load in order, for example, to meet the  specified  reactive  power  requirements.  Station  service loads  and  auxiliary  equipment  (e.g.  cooling-water  pumps) shall be assumed to be connected as required for immediate pick-up of load for the converter station (without waiting for tap changer movement) to specified minimum power.</a:t>
            </a:r>
            <a:endParaRPr sz="800">
              <a:solidFill>
                <a:schemeClr val="dk1"/>
              </a:solidFill>
            </a:endParaRPr>
          </a:p>
        </p:txBody>
      </p:sp>
      <p:sp>
        <p:nvSpPr>
          <p:cNvPr id="717" name="Google Shape;717;p73"/>
          <p:cNvSpPr txBox="1"/>
          <p:nvPr/>
        </p:nvSpPr>
        <p:spPr>
          <a:xfrm>
            <a:off x="4849175" y="11834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4AAD"/>
                </a:solidFill>
              </a:rPr>
              <a:t>4.3 Operating parameters</a:t>
            </a:r>
            <a:r>
              <a:rPr lang="en"/>
              <a:t> </a:t>
            </a:r>
            <a:endParaRPr/>
          </a:p>
        </p:txBody>
      </p:sp>
      <p:sp>
        <p:nvSpPr>
          <p:cNvPr id="718" name="Google Shape;718;p73"/>
          <p:cNvSpPr txBox="1"/>
          <p:nvPr/>
        </p:nvSpPr>
        <p:spPr>
          <a:xfrm>
            <a:off x="353225" y="772625"/>
            <a:ext cx="3537000" cy="30324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n" sz="1600" b="1">
                <a:solidFill>
                  <a:schemeClr val="dk1"/>
                </a:solidFill>
                <a:latin typeface="Calibri"/>
                <a:ea typeface="Calibri"/>
                <a:cs typeface="Calibri"/>
                <a:sym typeface="Calibri"/>
              </a:rPr>
              <a:t>Total valve losses</a:t>
            </a:r>
            <a:endParaRPr sz="1600" b="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AutoNum type="arabicPeriod"/>
            </a:pPr>
            <a:r>
              <a:rPr lang="en" sz="1300" i="1">
                <a:solidFill>
                  <a:schemeClr val="dk1"/>
                </a:solidFill>
              </a:rPr>
              <a:t> </a:t>
            </a:r>
            <a:r>
              <a:rPr lang="en" sz="1300" i="1">
                <a:solidFill>
                  <a:schemeClr val="dk1"/>
                </a:solidFill>
                <a:latin typeface="Calibri"/>
                <a:ea typeface="Calibri"/>
                <a:cs typeface="Calibri"/>
                <a:sym typeface="Calibri"/>
              </a:rPr>
              <a:t>Thyristor  conduction  loss  per  valve</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 Thyristor spreading  loss  per  valve </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 Other  conduction  losses  per valve  </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 DC   voltage-dependent   loss   per   valve.</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Damping  loss  per  valve  (resistor-dependent  term) </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Damping  loss  per  valve  (change  of  capacitor  energy  term)</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Turn-off losses per valve</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Reactor loss per valve</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 Total valve losses </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 Temperature effects </a:t>
            </a:r>
            <a:endParaRPr sz="1300" i="1">
              <a:solidFill>
                <a:schemeClr val="dk1"/>
              </a:solidFill>
              <a:latin typeface="Calibri"/>
              <a:ea typeface="Calibri"/>
              <a:cs typeface="Calibri"/>
              <a:sym typeface="Calibri"/>
            </a:endParaRPr>
          </a:p>
          <a:p>
            <a:pPr marL="457200" lvl="0" indent="-311150" algn="l" rtl="0">
              <a:lnSpc>
                <a:spcPct val="90000"/>
              </a:lnSpc>
              <a:spcBef>
                <a:spcPts val="0"/>
              </a:spcBef>
              <a:spcAft>
                <a:spcPts val="0"/>
              </a:spcAft>
              <a:buClr>
                <a:schemeClr val="dk1"/>
              </a:buClr>
              <a:buSzPts val="1300"/>
              <a:buFont typeface="Calibri"/>
              <a:buAutoNum type="arabicPeriod"/>
            </a:pPr>
            <a:r>
              <a:rPr lang="en" sz="1300" i="1">
                <a:solidFill>
                  <a:schemeClr val="dk1"/>
                </a:solidFill>
                <a:latin typeface="Calibri"/>
                <a:ea typeface="Calibri"/>
                <a:cs typeface="Calibri"/>
                <a:sym typeface="Calibri"/>
              </a:rPr>
              <a:t>No-load operation loss per valve </a:t>
            </a:r>
            <a:endParaRPr sz="1300" i="1">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pSp>
        <p:nvGrpSpPr>
          <p:cNvPr id="723" name="Google Shape;723;p74"/>
          <p:cNvGrpSpPr/>
          <p:nvPr/>
        </p:nvGrpSpPr>
        <p:grpSpPr>
          <a:xfrm>
            <a:off x="46688" y="874338"/>
            <a:ext cx="4983131" cy="2858264"/>
            <a:chOff x="0" y="0"/>
            <a:chExt cx="7981950" cy="4578350"/>
          </a:xfrm>
        </p:grpSpPr>
        <p:sp>
          <p:nvSpPr>
            <p:cNvPr id="724" name="Google Shape;724;p74"/>
            <p:cNvSpPr/>
            <p:nvPr/>
          </p:nvSpPr>
          <p:spPr>
            <a:xfrm>
              <a:off x="765810" y="21590"/>
              <a:ext cx="6451600" cy="4326890"/>
            </a:xfrm>
            <a:custGeom>
              <a:avLst/>
              <a:gdLst/>
              <a:ahLst/>
              <a:cxnLst/>
              <a:rect l="l" t="t" r="r" b="b"/>
              <a:pathLst>
                <a:path w="6451600" h="4326890" extrusionOk="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5" name="Google Shape;725;p74"/>
            <p:cNvSpPr/>
            <p:nvPr/>
          </p:nvSpPr>
          <p:spPr>
            <a:xfrm>
              <a:off x="0" y="0"/>
              <a:ext cx="7981950" cy="4542790"/>
            </a:xfrm>
            <a:custGeom>
              <a:avLst/>
              <a:gdLst/>
              <a:ahLst/>
              <a:cxnLst/>
              <a:rect l="l" t="t" r="r" b="b"/>
              <a:pathLst>
                <a:path w="7981950" h="4542790" extrusionOk="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29292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6" name="Google Shape;726;p74"/>
            <p:cNvSpPr/>
            <p:nvPr/>
          </p:nvSpPr>
          <p:spPr>
            <a:xfrm>
              <a:off x="3460750" y="4349750"/>
              <a:ext cx="1059180" cy="96520"/>
            </a:xfrm>
            <a:custGeom>
              <a:avLst/>
              <a:gdLst/>
              <a:ahLst/>
              <a:cxnLst/>
              <a:rect l="l" t="t" r="r" b="b"/>
              <a:pathLst>
                <a:path w="1059180" h="96520" extrusionOk="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29292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7" name="Google Shape;727;p74"/>
            <p:cNvSpPr/>
            <p:nvPr/>
          </p:nvSpPr>
          <p:spPr>
            <a:xfrm>
              <a:off x="163830" y="4542790"/>
              <a:ext cx="7654290" cy="35560"/>
            </a:xfrm>
            <a:custGeom>
              <a:avLst/>
              <a:gdLst/>
              <a:ahLst/>
              <a:cxnLst/>
              <a:rect l="l" t="t" r="r" b="b"/>
              <a:pathLst>
                <a:path w="7654290" h="35560" extrusionOk="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29292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728" name="Google Shape;728;p74"/>
          <p:cNvGrpSpPr/>
          <p:nvPr/>
        </p:nvGrpSpPr>
        <p:grpSpPr>
          <a:xfrm>
            <a:off x="3752439" y="966147"/>
            <a:ext cx="719978" cy="719978"/>
            <a:chOff x="0" y="0"/>
            <a:chExt cx="812800" cy="812800"/>
          </a:xfrm>
        </p:grpSpPr>
        <p:sp>
          <p:nvSpPr>
            <p:cNvPr id="729" name="Google Shape;729;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30" name="Google Shape;730;p74"/>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248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31" name="Google Shape;731;p74"/>
          <p:cNvSpPr/>
          <p:nvPr/>
        </p:nvSpPr>
        <p:spPr>
          <a:xfrm>
            <a:off x="3920206" y="1039305"/>
            <a:ext cx="384454" cy="554986"/>
          </a:xfrm>
          <a:custGeom>
            <a:avLst/>
            <a:gdLst/>
            <a:ahLst/>
            <a:cxnLst/>
            <a:rect l="l" t="t" r="r" b="b"/>
            <a:pathLst>
              <a:path w="768908" h="1109972" extrusionOk="0">
                <a:moveTo>
                  <a:pt x="0" y="0"/>
                </a:moveTo>
                <a:lnTo>
                  <a:pt x="768908" y="0"/>
                </a:lnTo>
                <a:lnTo>
                  <a:pt x="768908" y="1109971"/>
                </a:lnTo>
                <a:lnTo>
                  <a:pt x="0" y="1109971"/>
                </a:lnTo>
                <a:lnTo>
                  <a:pt x="0" y="0"/>
                </a:lnTo>
                <a:close/>
              </a:path>
            </a:pathLst>
          </a:custGeom>
          <a:blipFill rotWithShape="1">
            <a:blip r:embed="rId3">
              <a:alphaModFix/>
            </a:blip>
            <a:stretch>
              <a:fillRect/>
            </a:stretch>
          </a:blipFill>
          <a:ln>
            <a:noFill/>
          </a:ln>
        </p:spPr>
      </p:sp>
      <p:sp>
        <p:nvSpPr>
          <p:cNvPr id="732" name="Google Shape;732;p74"/>
          <p:cNvSpPr/>
          <p:nvPr/>
        </p:nvSpPr>
        <p:spPr>
          <a:xfrm>
            <a:off x="-7" y="4041009"/>
            <a:ext cx="9274012" cy="1309079"/>
          </a:xfrm>
          <a:custGeom>
            <a:avLst/>
            <a:gdLst/>
            <a:ahLst/>
            <a:cxnLst/>
            <a:rect l="l" t="t" r="r" b="b"/>
            <a:pathLst>
              <a:path w="6769352" h="955532" extrusionOk="0">
                <a:moveTo>
                  <a:pt x="0" y="0"/>
                </a:moveTo>
                <a:lnTo>
                  <a:pt x="6769352" y="0"/>
                </a:lnTo>
                <a:lnTo>
                  <a:pt x="6769352" y="955532"/>
                </a:lnTo>
                <a:lnTo>
                  <a:pt x="0" y="955532"/>
                </a:lnTo>
                <a:close/>
              </a:path>
            </a:pathLst>
          </a:custGeom>
          <a:solidFill>
            <a:srgbClr val="5271FF"/>
          </a:solidFill>
          <a:ln>
            <a:noFill/>
          </a:ln>
        </p:spPr>
      </p:sp>
      <p:sp>
        <p:nvSpPr>
          <p:cNvPr id="733" name="Google Shape;733;p74"/>
          <p:cNvSpPr txBox="1"/>
          <p:nvPr/>
        </p:nvSpPr>
        <p:spPr>
          <a:xfrm>
            <a:off x="1221500" y="4171675"/>
            <a:ext cx="7358400" cy="8649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rPr>
              <a:t>IS  15597  :  2023  </a:t>
            </a:r>
            <a:endParaRPr sz="1300" b="1">
              <a:solidFill>
                <a:schemeClr val="lt1"/>
              </a:solidFill>
            </a:endParaRPr>
          </a:p>
          <a:p>
            <a:pPr marL="0" lvl="0" indent="0" algn="ctr" rtl="0">
              <a:lnSpc>
                <a:spcPct val="120000"/>
              </a:lnSpc>
              <a:spcBef>
                <a:spcPts val="0"/>
              </a:spcBef>
              <a:spcAft>
                <a:spcPts val="0"/>
              </a:spcAft>
              <a:buNone/>
            </a:pPr>
            <a:r>
              <a:rPr lang="en" sz="1300" b="1">
                <a:solidFill>
                  <a:schemeClr val="lt1"/>
                </a:solidFill>
              </a:rPr>
              <a:t>Determination  of  Power  Losses in High Voltage Direct Current   (HVDC) Stations with line Commutated converters</a:t>
            </a:r>
            <a:endParaRPr/>
          </a:p>
        </p:txBody>
      </p:sp>
      <p:pic>
        <p:nvPicPr>
          <p:cNvPr id="734" name="Google Shape;734;p74"/>
          <p:cNvPicPr preferRelativeResize="0"/>
          <p:nvPr/>
        </p:nvPicPr>
        <p:blipFill>
          <a:blip r:embed="rId4">
            <a:alphaModFix/>
          </a:blip>
          <a:stretch>
            <a:fillRect/>
          </a:stretch>
        </p:blipFill>
        <p:spPr>
          <a:xfrm>
            <a:off x="684325" y="1137100"/>
            <a:ext cx="3620325" cy="2248949"/>
          </a:xfrm>
          <a:prstGeom prst="rect">
            <a:avLst/>
          </a:prstGeom>
          <a:noFill/>
          <a:ln>
            <a:noFill/>
          </a:ln>
        </p:spPr>
      </p:pic>
      <p:sp>
        <p:nvSpPr>
          <p:cNvPr id="735" name="Google Shape;735;p74"/>
          <p:cNvSpPr txBox="1"/>
          <p:nvPr/>
        </p:nvSpPr>
        <p:spPr>
          <a:xfrm>
            <a:off x="4797675" y="269225"/>
            <a:ext cx="3730800" cy="30939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n" sz="1700" i="1">
                <a:solidFill>
                  <a:schemeClr val="accent1"/>
                </a:solidFill>
                <a:latin typeface="Berkshire Swash"/>
                <a:ea typeface="Berkshire Swash"/>
                <a:cs typeface="Berkshire Swash"/>
                <a:sym typeface="Berkshire Swash"/>
              </a:rPr>
              <a:t/>
            </a:r>
            <a:br>
              <a:rPr lang="en" sz="1700" i="1">
                <a:solidFill>
                  <a:schemeClr val="accent1"/>
                </a:solidFill>
                <a:latin typeface="Berkshire Swash"/>
                <a:ea typeface="Berkshire Swash"/>
                <a:cs typeface="Berkshire Swash"/>
                <a:sym typeface="Berkshire Swash"/>
              </a:rPr>
            </a:br>
            <a:r>
              <a:rPr lang="en" sz="1300">
                <a:solidFill>
                  <a:schemeClr val="accent1"/>
                </a:solidFill>
                <a:latin typeface="Berkshire Swash"/>
                <a:ea typeface="Berkshire Swash"/>
                <a:cs typeface="Berkshire Swash"/>
                <a:sym typeface="Berkshire Swash"/>
              </a:rPr>
              <a:t>5.3</a:t>
            </a:r>
            <a:r>
              <a:rPr lang="en" sz="1300" i="1">
                <a:solidFill>
                  <a:schemeClr val="accent1"/>
                </a:solidFill>
                <a:latin typeface="Berkshire Swash"/>
                <a:ea typeface="Berkshire Swash"/>
                <a:cs typeface="Berkshire Swash"/>
                <a:sym typeface="Berkshire Swash"/>
              </a:rPr>
              <a:t> </a:t>
            </a:r>
            <a:r>
              <a:rPr lang="en" sz="1300" b="1">
                <a:solidFill>
                  <a:schemeClr val="accent1"/>
                </a:solidFill>
                <a:latin typeface="Raleway"/>
                <a:ea typeface="Raleway"/>
                <a:cs typeface="Raleway"/>
                <a:sym typeface="Raleway"/>
              </a:rPr>
              <a:t>AC filter losses</a:t>
            </a:r>
            <a:endParaRPr sz="1000" b="1">
              <a:solidFill>
                <a:schemeClr val="dk1"/>
              </a:solidFill>
              <a:latin typeface="Raleway"/>
              <a:ea typeface="Raleway"/>
              <a:cs typeface="Raleway"/>
              <a:sym typeface="Raleway"/>
            </a:endParaRPr>
          </a:p>
          <a:p>
            <a:pPr marL="0" lvl="0" indent="0" algn="just" rtl="0">
              <a:lnSpc>
                <a:spcPct val="90000"/>
              </a:lnSpc>
              <a:spcBef>
                <a:spcPts val="0"/>
              </a:spcBef>
              <a:spcAft>
                <a:spcPts val="0"/>
              </a:spcAft>
              <a:buNone/>
            </a:pPr>
            <a:endParaRPr sz="1000" b="1">
              <a:solidFill>
                <a:schemeClr val="dk1"/>
              </a:solidFill>
              <a:latin typeface="Calibri"/>
              <a:ea typeface="Calibri"/>
              <a:cs typeface="Calibri"/>
              <a:sym typeface="Calibri"/>
            </a:endParaRPr>
          </a:p>
          <a:p>
            <a:pPr marL="0" lvl="0" indent="457200" algn="just" rtl="0">
              <a:lnSpc>
                <a:spcPct val="90000"/>
              </a:lnSpc>
              <a:spcBef>
                <a:spcPts val="0"/>
              </a:spcBef>
              <a:spcAft>
                <a:spcPts val="0"/>
              </a:spcAft>
              <a:buNone/>
            </a:pPr>
            <a:r>
              <a:rPr lang="en" sz="1000">
                <a:solidFill>
                  <a:schemeClr val="dk1"/>
                </a:solidFill>
                <a:latin typeface="Calibri"/>
                <a:ea typeface="Calibri"/>
                <a:cs typeface="Calibri"/>
                <a:sym typeface="Calibri"/>
              </a:rPr>
              <a:t>The  AC  filters  in  an  HVDC  converter  station  provide  a  low-</a:t>
            </a:r>
            <a:r>
              <a:rPr lang="en" sz="1000">
                <a:solidFill>
                  <a:schemeClr val="dk1"/>
                </a:solidFill>
              </a:rPr>
              <a:t> </a:t>
            </a:r>
            <a:r>
              <a:rPr lang="en" sz="1000">
                <a:solidFill>
                  <a:schemeClr val="dk1"/>
                </a:solidFill>
                <a:latin typeface="Calibri"/>
                <a:ea typeface="Calibri"/>
                <a:cs typeface="Calibri"/>
                <a:sym typeface="Calibri"/>
              </a:rPr>
              <a:t>impedance shunt for the harmonic currents generated by the converter.  The AC  filters  may  comprise  active  filters, passive filters or a combination thereof.</a:t>
            </a:r>
            <a:endParaRPr sz="1000">
              <a:solidFill>
                <a:schemeClr val="dk1"/>
              </a:solidFill>
              <a:latin typeface="Calibri"/>
              <a:ea typeface="Calibri"/>
              <a:cs typeface="Calibri"/>
              <a:sym typeface="Calibri"/>
            </a:endParaRPr>
          </a:p>
          <a:p>
            <a:pPr marL="0" marR="12700" lvl="0" indent="0" algn="just" rtl="0">
              <a:lnSpc>
                <a:spcPct val="90000"/>
              </a:lnSpc>
              <a:spcBef>
                <a:spcPts val="0"/>
              </a:spcBef>
              <a:spcAft>
                <a:spcPts val="0"/>
              </a:spcAft>
              <a:buNone/>
            </a:pPr>
            <a:r>
              <a:rPr lang="en" sz="1900">
                <a:solidFill>
                  <a:schemeClr val="dk1"/>
                </a:solidFill>
                <a:latin typeface="Calibri"/>
                <a:ea typeface="Calibri"/>
                <a:cs typeface="Calibri"/>
                <a:sym typeface="Calibri"/>
              </a:rPr>
              <a:t> 	</a:t>
            </a:r>
            <a:r>
              <a:rPr lang="en" sz="1000">
                <a:solidFill>
                  <a:schemeClr val="dk1"/>
                </a:solidFill>
                <a:latin typeface="Calibri"/>
                <a:ea typeface="Calibri"/>
                <a:cs typeface="Calibri"/>
                <a:sym typeface="Calibri"/>
              </a:rPr>
              <a:t>For  purposes  of  loss  determination,  the  converter  shall  be modelled  as  a  generator  of  harmonic  currents  and  the  AC system  shall  be  assumed  to  be  open-circuited  so  that  all harmonic currents from the HVDC converters are considered to  flow  into  the  AC  filters.  The  harmonic  current  flowing  in each filter branch shall be calculated from the total converter harmonic current and shall be used as a basis for determining the  losses  in  each  filter  component.  When  active  filters  are used, the losses incurred by their presence shall be included and the calculation method documented by the supplier.</a:t>
            </a:r>
            <a:endParaRPr sz="1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5"/>
          <p:cNvSpPr/>
          <p:nvPr/>
        </p:nvSpPr>
        <p:spPr>
          <a:xfrm rot="-573065">
            <a:off x="2538601" y="877467"/>
            <a:ext cx="107435" cy="93039"/>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B8415F"/>
          </a:solidFill>
          <a:ln>
            <a:noFill/>
          </a:ln>
        </p:spPr>
      </p:sp>
      <p:grpSp>
        <p:nvGrpSpPr>
          <p:cNvPr id="741" name="Google Shape;741;p75"/>
          <p:cNvGrpSpPr/>
          <p:nvPr/>
        </p:nvGrpSpPr>
        <p:grpSpPr>
          <a:xfrm>
            <a:off x="1787500" y="341626"/>
            <a:ext cx="1704998" cy="2154140"/>
            <a:chOff x="0" y="22204"/>
            <a:chExt cx="4168700" cy="4162589"/>
          </a:xfrm>
        </p:grpSpPr>
        <p:grpSp>
          <p:nvGrpSpPr>
            <p:cNvPr id="742" name="Google Shape;742;p75"/>
            <p:cNvGrpSpPr/>
            <p:nvPr/>
          </p:nvGrpSpPr>
          <p:grpSpPr>
            <a:xfrm>
              <a:off x="0" y="305212"/>
              <a:ext cx="4168700" cy="3879581"/>
              <a:chOff x="0" y="0"/>
              <a:chExt cx="1039392" cy="967305"/>
            </a:xfrm>
          </p:grpSpPr>
          <p:sp>
            <p:nvSpPr>
              <p:cNvPr id="743" name="Google Shape;743;p75"/>
              <p:cNvSpPr/>
              <p:nvPr/>
            </p:nvSpPr>
            <p:spPr>
              <a:xfrm>
                <a:off x="31750" y="31750"/>
                <a:ext cx="975892" cy="903805"/>
              </a:xfrm>
              <a:custGeom>
                <a:avLst/>
                <a:gdLst/>
                <a:ahLst/>
                <a:cxnLst/>
                <a:rect l="l" t="t" r="r" b="b"/>
                <a:pathLst>
                  <a:path w="975892" h="903805" extrusionOk="0">
                    <a:moveTo>
                      <a:pt x="883182" y="903805"/>
                    </a:moveTo>
                    <a:lnTo>
                      <a:pt x="92710" y="903805"/>
                    </a:lnTo>
                    <a:cubicBezTo>
                      <a:pt x="41910" y="903805"/>
                      <a:pt x="0" y="861895"/>
                      <a:pt x="0" y="811095"/>
                    </a:cubicBezTo>
                    <a:lnTo>
                      <a:pt x="0" y="92710"/>
                    </a:lnTo>
                    <a:cubicBezTo>
                      <a:pt x="0" y="41910"/>
                      <a:pt x="41910" y="0"/>
                      <a:pt x="92710" y="0"/>
                    </a:cubicBezTo>
                    <a:lnTo>
                      <a:pt x="881912" y="0"/>
                    </a:lnTo>
                    <a:cubicBezTo>
                      <a:pt x="932712" y="0"/>
                      <a:pt x="974622" y="41910"/>
                      <a:pt x="974622" y="92710"/>
                    </a:cubicBezTo>
                    <a:lnTo>
                      <a:pt x="974622" y="809825"/>
                    </a:lnTo>
                    <a:cubicBezTo>
                      <a:pt x="975892" y="861895"/>
                      <a:pt x="933982" y="903805"/>
                      <a:pt x="883182" y="903805"/>
                    </a:cubicBezTo>
                    <a:close/>
                  </a:path>
                </a:pathLst>
              </a:custGeom>
              <a:solidFill>
                <a:srgbClr val="F7B4B2">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44" name="Google Shape;744;p75"/>
              <p:cNvSpPr/>
              <p:nvPr/>
            </p:nvSpPr>
            <p:spPr>
              <a:xfrm>
                <a:off x="0" y="0"/>
                <a:ext cx="1039392" cy="967305"/>
              </a:xfrm>
              <a:custGeom>
                <a:avLst/>
                <a:gdLst/>
                <a:ahLst/>
                <a:cxnLst/>
                <a:rect l="l" t="t" r="r" b="b"/>
                <a:pathLst>
                  <a:path w="1039392" h="967305" extrusionOk="0">
                    <a:moveTo>
                      <a:pt x="914932" y="59690"/>
                    </a:moveTo>
                    <a:cubicBezTo>
                      <a:pt x="950492" y="59690"/>
                      <a:pt x="979702" y="88900"/>
                      <a:pt x="979702" y="124460"/>
                    </a:cubicBezTo>
                    <a:lnTo>
                      <a:pt x="979702" y="842845"/>
                    </a:lnTo>
                    <a:cubicBezTo>
                      <a:pt x="979702" y="878405"/>
                      <a:pt x="950492" y="907615"/>
                      <a:pt x="914932" y="907615"/>
                    </a:cubicBezTo>
                    <a:lnTo>
                      <a:pt x="124460" y="907615"/>
                    </a:lnTo>
                    <a:cubicBezTo>
                      <a:pt x="88900" y="907615"/>
                      <a:pt x="59690" y="878405"/>
                      <a:pt x="59690" y="842845"/>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845"/>
                    </a:lnTo>
                    <a:cubicBezTo>
                      <a:pt x="0" y="911425"/>
                      <a:pt x="55880" y="967305"/>
                      <a:pt x="124460" y="967305"/>
                    </a:cubicBezTo>
                    <a:lnTo>
                      <a:pt x="914932" y="967305"/>
                    </a:lnTo>
                    <a:cubicBezTo>
                      <a:pt x="983512" y="967305"/>
                      <a:pt x="1039392" y="911425"/>
                      <a:pt x="1039392" y="842845"/>
                    </a:cubicBezTo>
                    <a:lnTo>
                      <a:pt x="1039392" y="124460"/>
                    </a:lnTo>
                    <a:cubicBezTo>
                      <a:pt x="1039392" y="55880"/>
                      <a:pt x="983512" y="0"/>
                      <a:pt x="914932" y="0"/>
                    </a:cubicBezTo>
                    <a:close/>
                  </a:path>
                </a:pathLst>
              </a:custGeom>
              <a:solidFill>
                <a:srgbClr val="F7B4B2">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745" name="Google Shape;745;p75"/>
            <p:cNvSpPr/>
            <p:nvPr/>
          </p:nvSpPr>
          <p:spPr>
            <a:xfrm rot="-449243">
              <a:off x="619795" y="96147"/>
              <a:ext cx="1193732" cy="917313"/>
            </a:xfrm>
            <a:custGeom>
              <a:avLst/>
              <a:gdLst/>
              <a:ahLst/>
              <a:cxnLst/>
              <a:rect l="l" t="t" r="r" b="b"/>
              <a:pathLst>
                <a:path w="1352633" h="1352633" extrusionOk="0">
                  <a:moveTo>
                    <a:pt x="0" y="0"/>
                  </a:moveTo>
                  <a:lnTo>
                    <a:pt x="1352633" y="0"/>
                  </a:lnTo>
                  <a:lnTo>
                    <a:pt x="1352633" y="1352633"/>
                  </a:lnTo>
                  <a:lnTo>
                    <a:pt x="0" y="1352633"/>
                  </a:lnTo>
                  <a:lnTo>
                    <a:pt x="0" y="0"/>
                  </a:lnTo>
                  <a:close/>
                </a:path>
              </a:pathLst>
            </a:custGeom>
            <a:blipFill rotWithShape="1">
              <a:blip r:embed="rId3">
                <a:alphaModFix/>
              </a:blip>
              <a:stretch>
                <a:fillRect/>
              </a:stretch>
            </a:blipFill>
            <a:ln>
              <a:noFill/>
            </a:ln>
          </p:spPr>
        </p:sp>
        <p:cxnSp>
          <p:nvCxnSpPr>
            <p:cNvPr id="746" name="Google Shape;746;p75"/>
            <p:cNvCxnSpPr/>
            <p:nvPr/>
          </p:nvCxnSpPr>
          <p:spPr>
            <a:xfrm>
              <a:off x="715185" y="4108594"/>
              <a:ext cx="2738329" cy="0"/>
            </a:xfrm>
            <a:prstGeom prst="straightConnector1">
              <a:avLst/>
            </a:prstGeom>
            <a:noFill/>
            <a:ln w="152400" cap="rnd" cmpd="sng">
              <a:solidFill>
                <a:srgbClr val="E86A8A"/>
              </a:solidFill>
              <a:prstDash val="solid"/>
              <a:round/>
              <a:headEnd type="none" w="sm" len="sm"/>
              <a:tailEnd type="none" w="sm" len="sm"/>
            </a:ln>
          </p:spPr>
        </p:cxnSp>
        <p:sp>
          <p:nvSpPr>
            <p:cNvPr id="747" name="Google Shape;747;p75"/>
            <p:cNvSpPr txBox="1"/>
            <p:nvPr/>
          </p:nvSpPr>
          <p:spPr>
            <a:xfrm rot="-453614">
              <a:off x="520234" y="335475"/>
              <a:ext cx="1518601" cy="53807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2</a:t>
              </a:r>
              <a:endParaRPr sz="700"/>
            </a:p>
          </p:txBody>
        </p:sp>
      </p:grpSp>
      <p:sp>
        <p:nvSpPr>
          <p:cNvPr id="748" name="Google Shape;748;p75"/>
          <p:cNvSpPr txBox="1"/>
          <p:nvPr/>
        </p:nvSpPr>
        <p:spPr>
          <a:xfrm>
            <a:off x="2091381" y="1501667"/>
            <a:ext cx="1123200" cy="1077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endParaRPr sz="700"/>
          </a:p>
        </p:txBody>
      </p:sp>
      <p:sp>
        <p:nvSpPr>
          <p:cNvPr id="749" name="Google Shape;749;p75"/>
          <p:cNvSpPr txBox="1"/>
          <p:nvPr/>
        </p:nvSpPr>
        <p:spPr>
          <a:xfrm>
            <a:off x="2003325" y="878275"/>
            <a:ext cx="13782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b="1">
                <a:solidFill>
                  <a:srgbClr val="E86A8A"/>
                </a:solidFill>
                <a:latin typeface="Alegreya"/>
                <a:ea typeface="Alegreya"/>
                <a:cs typeface="Alegreya"/>
                <a:sym typeface="Alegreya"/>
              </a:rPr>
              <a:t>AC filter reactor losses </a:t>
            </a:r>
            <a:endParaRPr b="1">
              <a:solidFill>
                <a:srgbClr val="E86A8A"/>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fundamental and harmonic currents   in   the   filter   reactors   shall   be   considered.   The impedance of the reactor at fundamental frequency and the quality factors at the fundamental and harmonic frequencies shall   be   measured   at   the   factory   and   corrected   to   the operating temperature of the winding</a:t>
            </a:r>
            <a:r>
              <a:rPr lang="en" sz="600" b="0" i="0" u="none" strike="noStrike" cap="none">
                <a:solidFill>
                  <a:schemeClr val="dk1"/>
                </a:solidFill>
                <a:latin typeface="Inter"/>
                <a:ea typeface="Inter"/>
                <a:cs typeface="Inter"/>
                <a:sym typeface="Inter"/>
              </a:rPr>
              <a:t> </a:t>
            </a:r>
            <a:endParaRPr sz="700">
              <a:solidFill>
                <a:schemeClr val="dk1"/>
              </a:solidFill>
            </a:endParaRPr>
          </a:p>
        </p:txBody>
      </p:sp>
      <p:sp>
        <p:nvSpPr>
          <p:cNvPr id="750" name="Google Shape;750;p75"/>
          <p:cNvSpPr/>
          <p:nvPr/>
        </p:nvSpPr>
        <p:spPr>
          <a:xfrm rot="-427501">
            <a:off x="2611624" y="2682618"/>
            <a:ext cx="127988" cy="110838"/>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7182AF"/>
          </a:solidFill>
          <a:ln>
            <a:noFill/>
          </a:ln>
        </p:spPr>
      </p:sp>
      <p:grpSp>
        <p:nvGrpSpPr>
          <p:cNvPr id="751" name="Google Shape;751;p75"/>
          <p:cNvGrpSpPr/>
          <p:nvPr/>
        </p:nvGrpSpPr>
        <p:grpSpPr>
          <a:xfrm>
            <a:off x="1853999" y="2779319"/>
            <a:ext cx="1766343" cy="1737644"/>
            <a:chOff x="0" y="0"/>
            <a:chExt cx="1039392" cy="966862"/>
          </a:xfrm>
        </p:grpSpPr>
        <p:sp>
          <p:nvSpPr>
            <p:cNvPr id="752" name="Google Shape;752;p75"/>
            <p:cNvSpPr/>
            <p:nvPr/>
          </p:nvSpPr>
          <p:spPr>
            <a:xfrm>
              <a:off x="31750" y="31750"/>
              <a:ext cx="975892" cy="903362"/>
            </a:xfrm>
            <a:custGeom>
              <a:avLst/>
              <a:gdLst/>
              <a:ahLst/>
              <a:cxnLst/>
              <a:rect l="l" t="t" r="r" b="b"/>
              <a:pathLst>
                <a:path w="975892" h="903362" extrusionOk="0">
                  <a:moveTo>
                    <a:pt x="883182" y="903362"/>
                  </a:moveTo>
                  <a:lnTo>
                    <a:pt x="92710" y="903362"/>
                  </a:lnTo>
                  <a:cubicBezTo>
                    <a:pt x="41910" y="903362"/>
                    <a:pt x="0" y="861452"/>
                    <a:pt x="0" y="810652"/>
                  </a:cubicBezTo>
                  <a:lnTo>
                    <a:pt x="0" y="92710"/>
                  </a:lnTo>
                  <a:cubicBezTo>
                    <a:pt x="0" y="41910"/>
                    <a:pt x="41910" y="0"/>
                    <a:pt x="92710" y="0"/>
                  </a:cubicBezTo>
                  <a:lnTo>
                    <a:pt x="881912" y="0"/>
                  </a:lnTo>
                  <a:cubicBezTo>
                    <a:pt x="932712" y="0"/>
                    <a:pt x="974622" y="41910"/>
                    <a:pt x="974622" y="92710"/>
                  </a:cubicBezTo>
                  <a:lnTo>
                    <a:pt x="974622" y="809382"/>
                  </a:lnTo>
                  <a:cubicBezTo>
                    <a:pt x="975892" y="861452"/>
                    <a:pt x="933982" y="903362"/>
                    <a:pt x="883182" y="903362"/>
                  </a:cubicBezTo>
                  <a:close/>
                </a:path>
              </a:pathLst>
            </a:custGeom>
            <a:solidFill>
              <a:srgbClr val="C7CEEA">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53" name="Google Shape;753;p75"/>
            <p:cNvSpPr/>
            <p:nvPr/>
          </p:nvSpPr>
          <p:spPr>
            <a:xfrm>
              <a:off x="0" y="0"/>
              <a:ext cx="1039392" cy="966862"/>
            </a:xfrm>
            <a:custGeom>
              <a:avLst/>
              <a:gdLst/>
              <a:ahLst/>
              <a:cxnLst/>
              <a:rect l="l" t="t" r="r" b="b"/>
              <a:pathLst>
                <a:path w="1039392" h="966862" extrusionOk="0">
                  <a:moveTo>
                    <a:pt x="914932" y="59690"/>
                  </a:moveTo>
                  <a:cubicBezTo>
                    <a:pt x="950492" y="59690"/>
                    <a:pt x="979702" y="88900"/>
                    <a:pt x="979702" y="124460"/>
                  </a:cubicBezTo>
                  <a:lnTo>
                    <a:pt x="979702" y="842402"/>
                  </a:lnTo>
                  <a:cubicBezTo>
                    <a:pt x="979702" y="877962"/>
                    <a:pt x="950492" y="907172"/>
                    <a:pt x="914932" y="907172"/>
                  </a:cubicBezTo>
                  <a:lnTo>
                    <a:pt x="124460" y="907172"/>
                  </a:lnTo>
                  <a:cubicBezTo>
                    <a:pt x="88900" y="907172"/>
                    <a:pt x="59690" y="877962"/>
                    <a:pt x="59690" y="842402"/>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402"/>
                  </a:lnTo>
                  <a:cubicBezTo>
                    <a:pt x="0" y="910982"/>
                    <a:pt x="55880" y="966862"/>
                    <a:pt x="124460" y="966862"/>
                  </a:cubicBezTo>
                  <a:lnTo>
                    <a:pt x="914932" y="966862"/>
                  </a:lnTo>
                  <a:cubicBezTo>
                    <a:pt x="983512" y="966862"/>
                    <a:pt x="1039392" y="910982"/>
                    <a:pt x="1039392" y="842402"/>
                  </a:cubicBezTo>
                  <a:lnTo>
                    <a:pt x="1039392" y="124460"/>
                  </a:lnTo>
                  <a:cubicBezTo>
                    <a:pt x="1039392" y="55880"/>
                    <a:pt x="983512" y="0"/>
                    <a:pt x="914932" y="0"/>
                  </a:cubicBezTo>
                  <a:close/>
                </a:path>
              </a:pathLst>
            </a:custGeom>
            <a:solidFill>
              <a:srgbClr val="C7CEEA">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cxnSp>
        <p:nvCxnSpPr>
          <p:cNvPr id="754" name="Google Shape;754;p75"/>
          <p:cNvCxnSpPr/>
          <p:nvPr/>
        </p:nvCxnSpPr>
        <p:spPr>
          <a:xfrm>
            <a:off x="2166888" y="4551149"/>
            <a:ext cx="1160400" cy="0"/>
          </a:xfrm>
          <a:prstGeom prst="straightConnector1">
            <a:avLst/>
          </a:prstGeom>
          <a:noFill/>
          <a:ln w="114300" cap="rnd" cmpd="sng">
            <a:solidFill>
              <a:srgbClr val="8096D1"/>
            </a:solidFill>
            <a:prstDash val="solid"/>
            <a:round/>
            <a:headEnd type="none" w="sm" len="sm"/>
            <a:tailEnd type="none" w="sm" len="sm"/>
          </a:ln>
        </p:spPr>
      </p:cxnSp>
      <p:sp>
        <p:nvSpPr>
          <p:cNvPr id="755" name="Google Shape;755;p75"/>
          <p:cNvSpPr/>
          <p:nvPr/>
        </p:nvSpPr>
        <p:spPr>
          <a:xfrm rot="-502837">
            <a:off x="2135999" y="2682440"/>
            <a:ext cx="574238" cy="606197"/>
          </a:xfrm>
          <a:custGeom>
            <a:avLst/>
            <a:gdLst/>
            <a:ahLst/>
            <a:cxnLst/>
            <a:rect l="l" t="t" r="r" b="b"/>
            <a:pathLst>
              <a:path w="1014475" h="1014475" extrusionOk="0">
                <a:moveTo>
                  <a:pt x="0" y="0"/>
                </a:moveTo>
                <a:lnTo>
                  <a:pt x="1014475" y="0"/>
                </a:lnTo>
                <a:lnTo>
                  <a:pt x="1014475" y="1014475"/>
                </a:lnTo>
                <a:lnTo>
                  <a:pt x="0" y="1014475"/>
                </a:lnTo>
                <a:lnTo>
                  <a:pt x="0" y="0"/>
                </a:lnTo>
                <a:close/>
              </a:path>
            </a:pathLst>
          </a:custGeom>
          <a:blipFill rotWithShape="1">
            <a:blip r:embed="rId4">
              <a:alphaModFix/>
            </a:blip>
            <a:stretch>
              <a:fillRect/>
            </a:stretch>
          </a:blipFill>
          <a:ln>
            <a:noFill/>
          </a:ln>
        </p:spPr>
      </p:sp>
      <p:sp>
        <p:nvSpPr>
          <p:cNvPr id="756" name="Google Shape;756;p75"/>
          <p:cNvSpPr txBox="1"/>
          <p:nvPr/>
        </p:nvSpPr>
        <p:spPr>
          <a:xfrm rot="-478748">
            <a:off x="2093215" y="2781632"/>
            <a:ext cx="644035" cy="27695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6</a:t>
            </a:r>
            <a:endParaRPr sz="700"/>
          </a:p>
        </p:txBody>
      </p:sp>
      <p:sp>
        <p:nvSpPr>
          <p:cNvPr id="757" name="Google Shape;757;p75"/>
          <p:cNvSpPr/>
          <p:nvPr/>
        </p:nvSpPr>
        <p:spPr>
          <a:xfrm rot="-573065">
            <a:off x="876419" y="1649174"/>
            <a:ext cx="107436" cy="93039"/>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9D4992"/>
          </a:solidFill>
          <a:ln>
            <a:noFill/>
          </a:ln>
        </p:spPr>
      </p:sp>
      <p:grpSp>
        <p:nvGrpSpPr>
          <p:cNvPr id="758" name="Google Shape;758;p75"/>
          <p:cNvGrpSpPr/>
          <p:nvPr/>
        </p:nvGrpSpPr>
        <p:grpSpPr>
          <a:xfrm>
            <a:off x="226050" y="1778521"/>
            <a:ext cx="1563246" cy="2682365"/>
            <a:chOff x="0" y="0"/>
            <a:chExt cx="1039392" cy="966862"/>
          </a:xfrm>
        </p:grpSpPr>
        <p:sp>
          <p:nvSpPr>
            <p:cNvPr id="759" name="Google Shape;759;p75"/>
            <p:cNvSpPr/>
            <p:nvPr/>
          </p:nvSpPr>
          <p:spPr>
            <a:xfrm>
              <a:off x="31750" y="31750"/>
              <a:ext cx="975892" cy="903362"/>
            </a:xfrm>
            <a:custGeom>
              <a:avLst/>
              <a:gdLst/>
              <a:ahLst/>
              <a:cxnLst/>
              <a:rect l="l" t="t" r="r" b="b"/>
              <a:pathLst>
                <a:path w="975892" h="903362" extrusionOk="0">
                  <a:moveTo>
                    <a:pt x="883182" y="903362"/>
                  </a:moveTo>
                  <a:lnTo>
                    <a:pt x="92710" y="903362"/>
                  </a:lnTo>
                  <a:cubicBezTo>
                    <a:pt x="41910" y="903362"/>
                    <a:pt x="0" y="861452"/>
                    <a:pt x="0" y="810652"/>
                  </a:cubicBezTo>
                  <a:lnTo>
                    <a:pt x="0" y="92710"/>
                  </a:lnTo>
                  <a:cubicBezTo>
                    <a:pt x="0" y="41910"/>
                    <a:pt x="41910" y="0"/>
                    <a:pt x="92710" y="0"/>
                  </a:cubicBezTo>
                  <a:lnTo>
                    <a:pt x="881912" y="0"/>
                  </a:lnTo>
                  <a:cubicBezTo>
                    <a:pt x="932712" y="0"/>
                    <a:pt x="974622" y="41910"/>
                    <a:pt x="974622" y="92710"/>
                  </a:cubicBezTo>
                  <a:lnTo>
                    <a:pt x="974622" y="809382"/>
                  </a:lnTo>
                  <a:cubicBezTo>
                    <a:pt x="975892" y="861452"/>
                    <a:pt x="933982" y="903362"/>
                    <a:pt x="883182" y="903362"/>
                  </a:cubicBezTo>
                  <a:close/>
                </a:path>
              </a:pathLst>
            </a:custGeom>
            <a:solidFill>
              <a:srgbClr val="F1C5E8">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60" name="Google Shape;760;p75"/>
            <p:cNvSpPr/>
            <p:nvPr/>
          </p:nvSpPr>
          <p:spPr>
            <a:xfrm>
              <a:off x="0" y="0"/>
              <a:ext cx="1039392" cy="966862"/>
            </a:xfrm>
            <a:custGeom>
              <a:avLst/>
              <a:gdLst/>
              <a:ahLst/>
              <a:cxnLst/>
              <a:rect l="l" t="t" r="r" b="b"/>
              <a:pathLst>
                <a:path w="1039392" h="966862" extrusionOk="0">
                  <a:moveTo>
                    <a:pt x="914932" y="59690"/>
                  </a:moveTo>
                  <a:cubicBezTo>
                    <a:pt x="950492" y="59690"/>
                    <a:pt x="979702" y="88900"/>
                    <a:pt x="979702" y="124460"/>
                  </a:cubicBezTo>
                  <a:lnTo>
                    <a:pt x="979702" y="842402"/>
                  </a:lnTo>
                  <a:cubicBezTo>
                    <a:pt x="979702" y="877962"/>
                    <a:pt x="950492" y="907172"/>
                    <a:pt x="914932" y="907172"/>
                  </a:cubicBezTo>
                  <a:lnTo>
                    <a:pt x="124460" y="907172"/>
                  </a:lnTo>
                  <a:cubicBezTo>
                    <a:pt x="88900" y="907172"/>
                    <a:pt x="59690" y="877962"/>
                    <a:pt x="59690" y="842402"/>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402"/>
                  </a:lnTo>
                  <a:cubicBezTo>
                    <a:pt x="0" y="910982"/>
                    <a:pt x="55880" y="966862"/>
                    <a:pt x="124460" y="966862"/>
                  </a:cubicBezTo>
                  <a:lnTo>
                    <a:pt x="914932" y="966862"/>
                  </a:lnTo>
                  <a:cubicBezTo>
                    <a:pt x="983512" y="966862"/>
                    <a:pt x="1039392" y="910982"/>
                    <a:pt x="1039392" y="842402"/>
                  </a:cubicBezTo>
                  <a:lnTo>
                    <a:pt x="1039392" y="124460"/>
                  </a:lnTo>
                  <a:cubicBezTo>
                    <a:pt x="1039392" y="55880"/>
                    <a:pt x="983512" y="0"/>
                    <a:pt x="914932" y="0"/>
                  </a:cubicBezTo>
                  <a:close/>
                </a:path>
              </a:pathLst>
            </a:custGeom>
            <a:solidFill>
              <a:srgbClr val="F1C5E8">
                <a:alpha val="36862"/>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cxnSp>
        <p:nvCxnSpPr>
          <p:cNvPr id="761" name="Google Shape;761;p75"/>
          <p:cNvCxnSpPr/>
          <p:nvPr/>
        </p:nvCxnSpPr>
        <p:spPr>
          <a:xfrm>
            <a:off x="401505" y="4415006"/>
            <a:ext cx="1026900" cy="0"/>
          </a:xfrm>
          <a:prstGeom prst="straightConnector1">
            <a:avLst/>
          </a:prstGeom>
          <a:noFill/>
          <a:ln w="114300" cap="rnd" cmpd="sng">
            <a:solidFill>
              <a:srgbClr val="DB7FCF"/>
            </a:solidFill>
            <a:prstDash val="solid"/>
            <a:round/>
            <a:headEnd type="none" w="sm" len="sm"/>
            <a:tailEnd type="none" w="sm" len="sm"/>
          </a:ln>
        </p:spPr>
      </p:cxnSp>
      <p:sp>
        <p:nvSpPr>
          <p:cNvPr id="762" name="Google Shape;762;p75"/>
          <p:cNvSpPr/>
          <p:nvPr/>
        </p:nvSpPr>
        <p:spPr>
          <a:xfrm rot="-448853">
            <a:off x="452428" y="1648742"/>
            <a:ext cx="506476" cy="506476"/>
          </a:xfrm>
          <a:custGeom>
            <a:avLst/>
            <a:gdLst/>
            <a:ahLst/>
            <a:cxnLst/>
            <a:rect l="l" t="t" r="r" b="b"/>
            <a:pathLst>
              <a:path w="1014475" h="1014475" extrusionOk="0">
                <a:moveTo>
                  <a:pt x="0" y="0"/>
                </a:moveTo>
                <a:lnTo>
                  <a:pt x="1014475" y="0"/>
                </a:lnTo>
                <a:lnTo>
                  <a:pt x="1014475" y="1014474"/>
                </a:lnTo>
                <a:lnTo>
                  <a:pt x="0" y="1014474"/>
                </a:lnTo>
                <a:lnTo>
                  <a:pt x="0" y="0"/>
                </a:lnTo>
                <a:close/>
              </a:path>
            </a:pathLst>
          </a:custGeom>
          <a:blipFill rotWithShape="1">
            <a:blip r:embed="rId5">
              <a:alphaModFix/>
            </a:blip>
            <a:stretch>
              <a:fillRect/>
            </a:stretch>
          </a:blipFill>
          <a:ln>
            <a:noFill/>
          </a:ln>
        </p:spPr>
      </p:sp>
      <p:sp>
        <p:nvSpPr>
          <p:cNvPr id="763" name="Google Shape;763;p75"/>
          <p:cNvSpPr txBox="1"/>
          <p:nvPr/>
        </p:nvSpPr>
        <p:spPr>
          <a:xfrm rot="-454003">
            <a:off x="417319" y="1734186"/>
            <a:ext cx="569560" cy="2769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1</a:t>
            </a:r>
            <a:endParaRPr sz="700"/>
          </a:p>
        </p:txBody>
      </p:sp>
      <p:sp>
        <p:nvSpPr>
          <p:cNvPr id="764" name="Google Shape;764;p75"/>
          <p:cNvSpPr txBox="1"/>
          <p:nvPr/>
        </p:nvSpPr>
        <p:spPr>
          <a:xfrm>
            <a:off x="466901" y="2131719"/>
            <a:ext cx="1123200" cy="646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b="1">
                <a:solidFill>
                  <a:srgbClr val="DB7FCF"/>
                </a:solidFill>
                <a:latin typeface="Alegreya"/>
                <a:ea typeface="Alegreya"/>
                <a:cs typeface="Alegreya"/>
                <a:sym typeface="Alegreya"/>
              </a:rPr>
              <a:t>5.3.2  AC  filter  capacitor  losses </a:t>
            </a:r>
            <a:endParaRPr sz="700"/>
          </a:p>
        </p:txBody>
      </p:sp>
      <p:sp>
        <p:nvSpPr>
          <p:cNvPr id="765" name="Google Shape;765;p75"/>
          <p:cNvSpPr txBox="1"/>
          <p:nvPr/>
        </p:nvSpPr>
        <p:spPr>
          <a:xfrm>
            <a:off x="351586" y="2813563"/>
            <a:ext cx="1378200" cy="138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fundamental  frequency losses   in   the   filter   capacitors   shall   be   determined   in accordance with IEC 60871-1. The three-phase Mvar rating of the  capacitor  bank  shall  be  calculated  from  the  capacitance value  and  the  fundamental  frequency  voltage  across  the capacitor bank. The losses due to harmonic currents are very small and shall be neglected. Losses in low voltage capacitors (for filters with 2 or more tuning frequencies) are very small and can be neglected</a:t>
            </a:r>
            <a:r>
              <a:rPr lang="en" sz="600">
                <a:solidFill>
                  <a:srgbClr val="98978E"/>
                </a:solidFill>
                <a:latin typeface="Inter"/>
                <a:ea typeface="Inter"/>
                <a:cs typeface="Inter"/>
                <a:sym typeface="Inter"/>
              </a:rPr>
              <a:t>.</a:t>
            </a:r>
            <a:endParaRPr sz="600">
              <a:solidFill>
                <a:srgbClr val="98978E"/>
              </a:solidFill>
              <a:latin typeface="Inter"/>
              <a:ea typeface="Inter"/>
              <a:cs typeface="Inter"/>
              <a:sym typeface="Inter"/>
            </a:endParaRPr>
          </a:p>
          <a:p>
            <a:pPr marL="0" marR="0" lvl="0" indent="0" algn="ctr" rtl="0">
              <a:lnSpc>
                <a:spcPct val="140033"/>
              </a:lnSpc>
              <a:spcBef>
                <a:spcPts val="0"/>
              </a:spcBef>
              <a:spcAft>
                <a:spcPts val="0"/>
              </a:spcAft>
              <a:buNone/>
            </a:pPr>
            <a:r>
              <a:rPr lang="en" sz="600" b="0" i="0" u="none" strike="noStrike" cap="none">
                <a:solidFill>
                  <a:srgbClr val="98978E"/>
                </a:solidFill>
                <a:latin typeface="Inter"/>
                <a:ea typeface="Inter"/>
                <a:cs typeface="Inter"/>
                <a:sym typeface="Inter"/>
              </a:rPr>
              <a:t> </a:t>
            </a:r>
            <a:endParaRPr sz="700"/>
          </a:p>
        </p:txBody>
      </p:sp>
      <p:grpSp>
        <p:nvGrpSpPr>
          <p:cNvPr id="766" name="Google Shape;766;p75"/>
          <p:cNvGrpSpPr/>
          <p:nvPr/>
        </p:nvGrpSpPr>
        <p:grpSpPr>
          <a:xfrm>
            <a:off x="3551375" y="341614"/>
            <a:ext cx="1704994" cy="2154134"/>
            <a:chOff x="0" y="22204"/>
            <a:chExt cx="4168689" cy="4162578"/>
          </a:xfrm>
        </p:grpSpPr>
        <p:grpSp>
          <p:nvGrpSpPr>
            <p:cNvPr id="767" name="Google Shape;767;p75"/>
            <p:cNvGrpSpPr/>
            <p:nvPr/>
          </p:nvGrpSpPr>
          <p:grpSpPr>
            <a:xfrm>
              <a:off x="0" y="305212"/>
              <a:ext cx="4168689" cy="3879570"/>
              <a:chOff x="0" y="0"/>
              <a:chExt cx="1039392" cy="967305"/>
            </a:xfrm>
          </p:grpSpPr>
          <p:sp>
            <p:nvSpPr>
              <p:cNvPr id="768" name="Google Shape;768;p75"/>
              <p:cNvSpPr/>
              <p:nvPr/>
            </p:nvSpPr>
            <p:spPr>
              <a:xfrm>
                <a:off x="31750" y="31750"/>
                <a:ext cx="975892" cy="903805"/>
              </a:xfrm>
              <a:custGeom>
                <a:avLst/>
                <a:gdLst/>
                <a:ahLst/>
                <a:cxnLst/>
                <a:rect l="l" t="t" r="r" b="b"/>
                <a:pathLst>
                  <a:path w="975892" h="903805" extrusionOk="0">
                    <a:moveTo>
                      <a:pt x="883182" y="903805"/>
                    </a:moveTo>
                    <a:lnTo>
                      <a:pt x="92710" y="903805"/>
                    </a:lnTo>
                    <a:cubicBezTo>
                      <a:pt x="41910" y="903805"/>
                      <a:pt x="0" y="861895"/>
                      <a:pt x="0" y="811095"/>
                    </a:cubicBezTo>
                    <a:lnTo>
                      <a:pt x="0" y="92710"/>
                    </a:lnTo>
                    <a:cubicBezTo>
                      <a:pt x="0" y="41910"/>
                      <a:pt x="41910" y="0"/>
                      <a:pt x="92710" y="0"/>
                    </a:cubicBezTo>
                    <a:lnTo>
                      <a:pt x="881912" y="0"/>
                    </a:lnTo>
                    <a:cubicBezTo>
                      <a:pt x="932712" y="0"/>
                      <a:pt x="974622" y="41910"/>
                      <a:pt x="974622" y="92710"/>
                    </a:cubicBezTo>
                    <a:lnTo>
                      <a:pt x="974622" y="809825"/>
                    </a:lnTo>
                    <a:cubicBezTo>
                      <a:pt x="975892" y="861895"/>
                      <a:pt x="933982" y="903805"/>
                      <a:pt x="883182" y="903805"/>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69" name="Google Shape;769;p75"/>
              <p:cNvSpPr/>
              <p:nvPr/>
            </p:nvSpPr>
            <p:spPr>
              <a:xfrm>
                <a:off x="0" y="0"/>
                <a:ext cx="1039392" cy="967305"/>
              </a:xfrm>
              <a:custGeom>
                <a:avLst/>
                <a:gdLst/>
                <a:ahLst/>
                <a:cxnLst/>
                <a:rect l="l" t="t" r="r" b="b"/>
                <a:pathLst>
                  <a:path w="1039392" h="967305" extrusionOk="0">
                    <a:moveTo>
                      <a:pt x="914932" y="59690"/>
                    </a:moveTo>
                    <a:cubicBezTo>
                      <a:pt x="950492" y="59690"/>
                      <a:pt x="979702" y="88900"/>
                      <a:pt x="979702" y="124460"/>
                    </a:cubicBezTo>
                    <a:lnTo>
                      <a:pt x="979702" y="842845"/>
                    </a:lnTo>
                    <a:cubicBezTo>
                      <a:pt x="979702" y="878405"/>
                      <a:pt x="950492" y="907615"/>
                      <a:pt x="914932" y="907615"/>
                    </a:cubicBezTo>
                    <a:lnTo>
                      <a:pt x="124460" y="907615"/>
                    </a:lnTo>
                    <a:cubicBezTo>
                      <a:pt x="88900" y="907615"/>
                      <a:pt x="59690" y="878405"/>
                      <a:pt x="59690" y="842845"/>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845"/>
                    </a:lnTo>
                    <a:cubicBezTo>
                      <a:pt x="0" y="911425"/>
                      <a:pt x="55880" y="967305"/>
                      <a:pt x="124460" y="967305"/>
                    </a:cubicBezTo>
                    <a:lnTo>
                      <a:pt x="914932" y="967305"/>
                    </a:lnTo>
                    <a:cubicBezTo>
                      <a:pt x="983512" y="967305"/>
                      <a:pt x="1039392" y="911425"/>
                      <a:pt x="1039392" y="842845"/>
                    </a:cubicBezTo>
                    <a:lnTo>
                      <a:pt x="1039392" y="124460"/>
                    </a:lnTo>
                    <a:cubicBezTo>
                      <a:pt x="1039392" y="55880"/>
                      <a:pt x="983512" y="0"/>
                      <a:pt x="914932" y="0"/>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770" name="Google Shape;770;p75"/>
            <p:cNvSpPr/>
            <p:nvPr/>
          </p:nvSpPr>
          <p:spPr>
            <a:xfrm rot="-449243">
              <a:off x="619795" y="96147"/>
              <a:ext cx="1193732" cy="917313"/>
            </a:xfrm>
            <a:custGeom>
              <a:avLst/>
              <a:gdLst/>
              <a:ahLst/>
              <a:cxnLst/>
              <a:rect l="l" t="t" r="r" b="b"/>
              <a:pathLst>
                <a:path w="1352633" h="1352633" extrusionOk="0">
                  <a:moveTo>
                    <a:pt x="0" y="0"/>
                  </a:moveTo>
                  <a:lnTo>
                    <a:pt x="1352633" y="0"/>
                  </a:lnTo>
                  <a:lnTo>
                    <a:pt x="1352633" y="1352633"/>
                  </a:lnTo>
                  <a:lnTo>
                    <a:pt x="0" y="1352633"/>
                  </a:lnTo>
                  <a:lnTo>
                    <a:pt x="0" y="0"/>
                  </a:lnTo>
                  <a:close/>
                </a:path>
              </a:pathLst>
            </a:custGeom>
            <a:blipFill rotWithShape="1">
              <a:blip r:embed="rId3">
                <a:alphaModFix/>
              </a:blip>
              <a:stretch>
                <a:fillRect/>
              </a:stretch>
            </a:blipFill>
            <a:ln>
              <a:noFill/>
            </a:ln>
          </p:spPr>
        </p:sp>
        <p:cxnSp>
          <p:nvCxnSpPr>
            <p:cNvPr id="771" name="Google Shape;771;p75"/>
            <p:cNvCxnSpPr/>
            <p:nvPr/>
          </p:nvCxnSpPr>
          <p:spPr>
            <a:xfrm>
              <a:off x="715185" y="4108594"/>
              <a:ext cx="2738400" cy="0"/>
            </a:xfrm>
            <a:prstGeom prst="straightConnector1">
              <a:avLst/>
            </a:prstGeom>
            <a:noFill/>
            <a:ln w="152400" cap="rnd" cmpd="sng">
              <a:solidFill>
                <a:srgbClr val="E86A8A"/>
              </a:solidFill>
              <a:prstDash val="solid"/>
              <a:round/>
              <a:headEnd type="none" w="sm" len="sm"/>
              <a:tailEnd type="none" w="sm" len="sm"/>
            </a:ln>
          </p:spPr>
        </p:cxnSp>
        <p:sp>
          <p:nvSpPr>
            <p:cNvPr id="772" name="Google Shape;772;p75"/>
            <p:cNvSpPr txBox="1"/>
            <p:nvPr/>
          </p:nvSpPr>
          <p:spPr>
            <a:xfrm rot="-453614">
              <a:off x="520234" y="335475"/>
              <a:ext cx="1518601" cy="53807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3</a:t>
              </a:r>
              <a:endParaRPr sz="700"/>
            </a:p>
          </p:txBody>
        </p:sp>
      </p:grpSp>
      <p:sp>
        <p:nvSpPr>
          <p:cNvPr id="773" name="Google Shape;773;p75"/>
          <p:cNvSpPr txBox="1"/>
          <p:nvPr/>
        </p:nvSpPr>
        <p:spPr>
          <a:xfrm>
            <a:off x="3767200" y="878263"/>
            <a:ext cx="1378200" cy="153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b="1">
                <a:solidFill>
                  <a:srgbClr val="E86A8A"/>
                </a:solidFill>
                <a:latin typeface="Alegreya"/>
                <a:ea typeface="Alegreya"/>
                <a:cs typeface="Alegreya"/>
                <a:sym typeface="Alegreya"/>
              </a:rPr>
              <a:t>AC filter resistor losses </a:t>
            </a:r>
            <a:endParaRPr b="1">
              <a:solidFill>
                <a:srgbClr val="E86A8A"/>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losses in the filter resistors shall   be   calculated   for   the   fundamental   and   harmonic currents together. The resistance value of the resistor shall be determined  by  factory  measurements  and  corrected  to  the operating  temperature  of  the  resistor.  The  current  of  each harmonic through the filter resistor shall be calculated</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grpSp>
        <p:nvGrpSpPr>
          <p:cNvPr id="774" name="Google Shape;774;p75"/>
          <p:cNvGrpSpPr/>
          <p:nvPr/>
        </p:nvGrpSpPr>
        <p:grpSpPr>
          <a:xfrm>
            <a:off x="5315250" y="341626"/>
            <a:ext cx="1704994" cy="2154134"/>
            <a:chOff x="0" y="22204"/>
            <a:chExt cx="4168689" cy="4162578"/>
          </a:xfrm>
        </p:grpSpPr>
        <p:grpSp>
          <p:nvGrpSpPr>
            <p:cNvPr id="775" name="Google Shape;775;p75"/>
            <p:cNvGrpSpPr/>
            <p:nvPr/>
          </p:nvGrpSpPr>
          <p:grpSpPr>
            <a:xfrm>
              <a:off x="0" y="305212"/>
              <a:ext cx="4168689" cy="3879570"/>
              <a:chOff x="0" y="0"/>
              <a:chExt cx="1039392" cy="967305"/>
            </a:xfrm>
          </p:grpSpPr>
          <p:sp>
            <p:nvSpPr>
              <p:cNvPr id="776" name="Google Shape;776;p75"/>
              <p:cNvSpPr/>
              <p:nvPr/>
            </p:nvSpPr>
            <p:spPr>
              <a:xfrm>
                <a:off x="31750" y="31750"/>
                <a:ext cx="975892" cy="903805"/>
              </a:xfrm>
              <a:custGeom>
                <a:avLst/>
                <a:gdLst/>
                <a:ahLst/>
                <a:cxnLst/>
                <a:rect l="l" t="t" r="r" b="b"/>
                <a:pathLst>
                  <a:path w="975892" h="903805" extrusionOk="0">
                    <a:moveTo>
                      <a:pt x="883182" y="903805"/>
                    </a:moveTo>
                    <a:lnTo>
                      <a:pt x="92710" y="903805"/>
                    </a:lnTo>
                    <a:cubicBezTo>
                      <a:pt x="41910" y="903805"/>
                      <a:pt x="0" y="861895"/>
                      <a:pt x="0" y="811095"/>
                    </a:cubicBezTo>
                    <a:lnTo>
                      <a:pt x="0" y="92710"/>
                    </a:lnTo>
                    <a:cubicBezTo>
                      <a:pt x="0" y="41910"/>
                      <a:pt x="41910" y="0"/>
                      <a:pt x="92710" y="0"/>
                    </a:cubicBezTo>
                    <a:lnTo>
                      <a:pt x="881912" y="0"/>
                    </a:lnTo>
                    <a:cubicBezTo>
                      <a:pt x="932712" y="0"/>
                      <a:pt x="974622" y="41910"/>
                      <a:pt x="974622" y="92710"/>
                    </a:cubicBezTo>
                    <a:lnTo>
                      <a:pt x="974622" y="809825"/>
                    </a:lnTo>
                    <a:cubicBezTo>
                      <a:pt x="975892" y="861895"/>
                      <a:pt x="933982" y="903805"/>
                      <a:pt x="883182" y="903805"/>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77" name="Google Shape;777;p75"/>
              <p:cNvSpPr/>
              <p:nvPr/>
            </p:nvSpPr>
            <p:spPr>
              <a:xfrm>
                <a:off x="0" y="0"/>
                <a:ext cx="1039392" cy="967305"/>
              </a:xfrm>
              <a:custGeom>
                <a:avLst/>
                <a:gdLst/>
                <a:ahLst/>
                <a:cxnLst/>
                <a:rect l="l" t="t" r="r" b="b"/>
                <a:pathLst>
                  <a:path w="1039392" h="967305" extrusionOk="0">
                    <a:moveTo>
                      <a:pt x="914932" y="59690"/>
                    </a:moveTo>
                    <a:cubicBezTo>
                      <a:pt x="950492" y="59690"/>
                      <a:pt x="979702" y="88900"/>
                      <a:pt x="979702" y="124460"/>
                    </a:cubicBezTo>
                    <a:lnTo>
                      <a:pt x="979702" y="842845"/>
                    </a:lnTo>
                    <a:cubicBezTo>
                      <a:pt x="979702" y="878405"/>
                      <a:pt x="950492" y="907615"/>
                      <a:pt x="914932" y="907615"/>
                    </a:cubicBezTo>
                    <a:lnTo>
                      <a:pt x="124460" y="907615"/>
                    </a:lnTo>
                    <a:cubicBezTo>
                      <a:pt x="88900" y="907615"/>
                      <a:pt x="59690" y="878405"/>
                      <a:pt x="59690" y="842845"/>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845"/>
                    </a:lnTo>
                    <a:cubicBezTo>
                      <a:pt x="0" y="911425"/>
                      <a:pt x="55880" y="967305"/>
                      <a:pt x="124460" y="967305"/>
                    </a:cubicBezTo>
                    <a:lnTo>
                      <a:pt x="914932" y="967305"/>
                    </a:lnTo>
                    <a:cubicBezTo>
                      <a:pt x="983512" y="967305"/>
                      <a:pt x="1039392" y="911425"/>
                      <a:pt x="1039392" y="842845"/>
                    </a:cubicBezTo>
                    <a:lnTo>
                      <a:pt x="1039392" y="124460"/>
                    </a:lnTo>
                    <a:cubicBezTo>
                      <a:pt x="1039392" y="55880"/>
                      <a:pt x="983512" y="0"/>
                      <a:pt x="914932" y="0"/>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778" name="Google Shape;778;p75"/>
            <p:cNvSpPr/>
            <p:nvPr/>
          </p:nvSpPr>
          <p:spPr>
            <a:xfrm rot="-449243">
              <a:off x="619795" y="96147"/>
              <a:ext cx="1193732" cy="917313"/>
            </a:xfrm>
            <a:custGeom>
              <a:avLst/>
              <a:gdLst/>
              <a:ahLst/>
              <a:cxnLst/>
              <a:rect l="l" t="t" r="r" b="b"/>
              <a:pathLst>
                <a:path w="1352633" h="1352633" extrusionOk="0">
                  <a:moveTo>
                    <a:pt x="0" y="0"/>
                  </a:moveTo>
                  <a:lnTo>
                    <a:pt x="1352633" y="0"/>
                  </a:lnTo>
                  <a:lnTo>
                    <a:pt x="1352633" y="1352633"/>
                  </a:lnTo>
                  <a:lnTo>
                    <a:pt x="0" y="1352633"/>
                  </a:lnTo>
                  <a:lnTo>
                    <a:pt x="0" y="0"/>
                  </a:lnTo>
                  <a:close/>
                </a:path>
              </a:pathLst>
            </a:custGeom>
            <a:blipFill rotWithShape="1">
              <a:blip r:embed="rId3">
                <a:alphaModFix/>
              </a:blip>
              <a:stretch>
                <a:fillRect/>
              </a:stretch>
            </a:blipFill>
            <a:ln>
              <a:noFill/>
            </a:ln>
          </p:spPr>
        </p:sp>
        <p:cxnSp>
          <p:nvCxnSpPr>
            <p:cNvPr id="779" name="Google Shape;779;p75"/>
            <p:cNvCxnSpPr/>
            <p:nvPr/>
          </p:nvCxnSpPr>
          <p:spPr>
            <a:xfrm>
              <a:off x="715185" y="4108594"/>
              <a:ext cx="2738400" cy="0"/>
            </a:xfrm>
            <a:prstGeom prst="straightConnector1">
              <a:avLst/>
            </a:prstGeom>
            <a:noFill/>
            <a:ln w="152400" cap="rnd" cmpd="sng">
              <a:solidFill>
                <a:srgbClr val="E86A8A"/>
              </a:solidFill>
              <a:prstDash val="solid"/>
              <a:round/>
              <a:headEnd type="none" w="sm" len="sm"/>
              <a:tailEnd type="none" w="sm" len="sm"/>
            </a:ln>
          </p:spPr>
        </p:cxnSp>
        <p:sp>
          <p:nvSpPr>
            <p:cNvPr id="780" name="Google Shape;780;p75"/>
            <p:cNvSpPr txBox="1"/>
            <p:nvPr/>
          </p:nvSpPr>
          <p:spPr>
            <a:xfrm rot="-453614">
              <a:off x="520234" y="335475"/>
              <a:ext cx="1518601" cy="53807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4</a:t>
              </a:r>
              <a:endParaRPr sz="700"/>
            </a:p>
          </p:txBody>
        </p:sp>
      </p:grpSp>
      <p:sp>
        <p:nvSpPr>
          <p:cNvPr id="781" name="Google Shape;781;p75"/>
          <p:cNvSpPr txBox="1"/>
          <p:nvPr/>
        </p:nvSpPr>
        <p:spPr>
          <a:xfrm>
            <a:off x="5531075" y="878275"/>
            <a:ext cx="13782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b="1">
                <a:solidFill>
                  <a:srgbClr val="E86A8A"/>
                </a:solidFill>
                <a:latin typeface="Alegreya"/>
                <a:ea typeface="Alegreya"/>
                <a:cs typeface="Alegreya"/>
                <a:sym typeface="Alegreya"/>
              </a:rPr>
              <a:t>Total AC filter losses </a:t>
            </a:r>
            <a:endParaRPr b="1">
              <a:solidFill>
                <a:srgbClr val="E86A8A"/>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total AC filter losses shall be obtained  by  summing  the  losses  of  all  capacitors,  reactors, and    resistors    for    filters    which    are    energised    at    the corresponding load level of the converters.</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grpSp>
        <p:nvGrpSpPr>
          <p:cNvPr id="782" name="Google Shape;782;p75"/>
          <p:cNvGrpSpPr/>
          <p:nvPr/>
        </p:nvGrpSpPr>
        <p:grpSpPr>
          <a:xfrm>
            <a:off x="7079125" y="341626"/>
            <a:ext cx="1704994" cy="2154134"/>
            <a:chOff x="0" y="22204"/>
            <a:chExt cx="4168689" cy="4162578"/>
          </a:xfrm>
        </p:grpSpPr>
        <p:grpSp>
          <p:nvGrpSpPr>
            <p:cNvPr id="783" name="Google Shape;783;p75"/>
            <p:cNvGrpSpPr/>
            <p:nvPr/>
          </p:nvGrpSpPr>
          <p:grpSpPr>
            <a:xfrm>
              <a:off x="0" y="305212"/>
              <a:ext cx="4168689" cy="3879570"/>
              <a:chOff x="0" y="0"/>
              <a:chExt cx="1039392" cy="967305"/>
            </a:xfrm>
          </p:grpSpPr>
          <p:sp>
            <p:nvSpPr>
              <p:cNvPr id="784" name="Google Shape;784;p75"/>
              <p:cNvSpPr/>
              <p:nvPr/>
            </p:nvSpPr>
            <p:spPr>
              <a:xfrm>
                <a:off x="31750" y="31750"/>
                <a:ext cx="975892" cy="903805"/>
              </a:xfrm>
              <a:custGeom>
                <a:avLst/>
                <a:gdLst/>
                <a:ahLst/>
                <a:cxnLst/>
                <a:rect l="l" t="t" r="r" b="b"/>
                <a:pathLst>
                  <a:path w="975892" h="903805" extrusionOk="0">
                    <a:moveTo>
                      <a:pt x="883182" y="903805"/>
                    </a:moveTo>
                    <a:lnTo>
                      <a:pt x="92710" y="903805"/>
                    </a:lnTo>
                    <a:cubicBezTo>
                      <a:pt x="41910" y="903805"/>
                      <a:pt x="0" y="861895"/>
                      <a:pt x="0" y="811095"/>
                    </a:cubicBezTo>
                    <a:lnTo>
                      <a:pt x="0" y="92710"/>
                    </a:lnTo>
                    <a:cubicBezTo>
                      <a:pt x="0" y="41910"/>
                      <a:pt x="41910" y="0"/>
                      <a:pt x="92710" y="0"/>
                    </a:cubicBezTo>
                    <a:lnTo>
                      <a:pt x="881912" y="0"/>
                    </a:lnTo>
                    <a:cubicBezTo>
                      <a:pt x="932712" y="0"/>
                      <a:pt x="974622" y="41910"/>
                      <a:pt x="974622" y="92710"/>
                    </a:cubicBezTo>
                    <a:lnTo>
                      <a:pt x="974622" y="809825"/>
                    </a:lnTo>
                    <a:cubicBezTo>
                      <a:pt x="975892" y="861895"/>
                      <a:pt x="933982" y="903805"/>
                      <a:pt x="883182" y="903805"/>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85" name="Google Shape;785;p75"/>
              <p:cNvSpPr/>
              <p:nvPr/>
            </p:nvSpPr>
            <p:spPr>
              <a:xfrm>
                <a:off x="0" y="0"/>
                <a:ext cx="1039392" cy="967305"/>
              </a:xfrm>
              <a:custGeom>
                <a:avLst/>
                <a:gdLst/>
                <a:ahLst/>
                <a:cxnLst/>
                <a:rect l="l" t="t" r="r" b="b"/>
                <a:pathLst>
                  <a:path w="1039392" h="967305" extrusionOk="0">
                    <a:moveTo>
                      <a:pt x="914932" y="59690"/>
                    </a:moveTo>
                    <a:cubicBezTo>
                      <a:pt x="950492" y="59690"/>
                      <a:pt x="979702" y="88900"/>
                      <a:pt x="979702" y="124460"/>
                    </a:cubicBezTo>
                    <a:lnTo>
                      <a:pt x="979702" y="842845"/>
                    </a:lnTo>
                    <a:cubicBezTo>
                      <a:pt x="979702" y="878405"/>
                      <a:pt x="950492" y="907615"/>
                      <a:pt x="914932" y="907615"/>
                    </a:cubicBezTo>
                    <a:lnTo>
                      <a:pt x="124460" y="907615"/>
                    </a:lnTo>
                    <a:cubicBezTo>
                      <a:pt x="88900" y="907615"/>
                      <a:pt x="59690" y="878405"/>
                      <a:pt x="59690" y="842845"/>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845"/>
                    </a:lnTo>
                    <a:cubicBezTo>
                      <a:pt x="0" y="911425"/>
                      <a:pt x="55880" y="967305"/>
                      <a:pt x="124460" y="967305"/>
                    </a:cubicBezTo>
                    <a:lnTo>
                      <a:pt x="914932" y="967305"/>
                    </a:lnTo>
                    <a:cubicBezTo>
                      <a:pt x="983512" y="967305"/>
                      <a:pt x="1039392" y="911425"/>
                      <a:pt x="1039392" y="842845"/>
                    </a:cubicBezTo>
                    <a:lnTo>
                      <a:pt x="1039392" y="124460"/>
                    </a:lnTo>
                    <a:cubicBezTo>
                      <a:pt x="1039392" y="55880"/>
                      <a:pt x="983512" y="0"/>
                      <a:pt x="914932" y="0"/>
                    </a:cubicBezTo>
                    <a:close/>
                  </a:path>
                </a:pathLst>
              </a:custGeom>
              <a:solidFill>
                <a:srgbClr val="F7B4B2">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786" name="Google Shape;786;p75"/>
            <p:cNvSpPr/>
            <p:nvPr/>
          </p:nvSpPr>
          <p:spPr>
            <a:xfrm rot="-449243">
              <a:off x="619795" y="96147"/>
              <a:ext cx="1193732" cy="917313"/>
            </a:xfrm>
            <a:custGeom>
              <a:avLst/>
              <a:gdLst/>
              <a:ahLst/>
              <a:cxnLst/>
              <a:rect l="l" t="t" r="r" b="b"/>
              <a:pathLst>
                <a:path w="1352633" h="1352633" extrusionOk="0">
                  <a:moveTo>
                    <a:pt x="0" y="0"/>
                  </a:moveTo>
                  <a:lnTo>
                    <a:pt x="1352633" y="0"/>
                  </a:lnTo>
                  <a:lnTo>
                    <a:pt x="1352633" y="1352633"/>
                  </a:lnTo>
                  <a:lnTo>
                    <a:pt x="0" y="1352633"/>
                  </a:lnTo>
                  <a:lnTo>
                    <a:pt x="0" y="0"/>
                  </a:lnTo>
                  <a:close/>
                </a:path>
              </a:pathLst>
            </a:custGeom>
            <a:blipFill rotWithShape="1">
              <a:blip r:embed="rId3">
                <a:alphaModFix/>
              </a:blip>
              <a:stretch>
                <a:fillRect/>
              </a:stretch>
            </a:blipFill>
            <a:ln>
              <a:noFill/>
            </a:ln>
          </p:spPr>
        </p:sp>
        <p:cxnSp>
          <p:nvCxnSpPr>
            <p:cNvPr id="787" name="Google Shape;787;p75"/>
            <p:cNvCxnSpPr/>
            <p:nvPr/>
          </p:nvCxnSpPr>
          <p:spPr>
            <a:xfrm>
              <a:off x="715185" y="4108594"/>
              <a:ext cx="2738400" cy="0"/>
            </a:xfrm>
            <a:prstGeom prst="straightConnector1">
              <a:avLst/>
            </a:prstGeom>
            <a:noFill/>
            <a:ln w="152400" cap="rnd" cmpd="sng">
              <a:solidFill>
                <a:srgbClr val="E86A8A"/>
              </a:solidFill>
              <a:prstDash val="solid"/>
              <a:round/>
              <a:headEnd type="none" w="sm" len="sm"/>
              <a:tailEnd type="none" w="sm" len="sm"/>
            </a:ln>
          </p:spPr>
        </p:cxnSp>
        <p:sp>
          <p:nvSpPr>
            <p:cNvPr id="788" name="Google Shape;788;p75"/>
            <p:cNvSpPr txBox="1"/>
            <p:nvPr/>
          </p:nvSpPr>
          <p:spPr>
            <a:xfrm rot="-453614">
              <a:off x="520234" y="335475"/>
              <a:ext cx="1518601" cy="53807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5</a:t>
              </a:r>
              <a:endParaRPr sz="700"/>
            </a:p>
          </p:txBody>
        </p:sp>
      </p:grpSp>
      <p:sp>
        <p:nvSpPr>
          <p:cNvPr id="789" name="Google Shape;789;p75"/>
          <p:cNvSpPr txBox="1"/>
          <p:nvPr/>
        </p:nvSpPr>
        <p:spPr>
          <a:xfrm>
            <a:off x="7294950" y="878275"/>
            <a:ext cx="1378200" cy="1754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 b="1">
                <a:solidFill>
                  <a:srgbClr val="E86A8A"/>
                </a:solidFill>
                <a:latin typeface="Alegreya"/>
                <a:ea typeface="Alegreya"/>
                <a:cs typeface="Alegreya"/>
                <a:sym typeface="Alegreya"/>
              </a:rPr>
              <a:t>Shunt   capacitor   bank   losses  </a:t>
            </a:r>
            <a:endParaRPr b="1">
              <a:solidFill>
                <a:srgbClr val="E86A8A"/>
              </a:solidFill>
              <a:latin typeface="Alegreya"/>
              <a:ea typeface="Alegreya"/>
              <a:cs typeface="Alegreya"/>
              <a:sym typeface="Alegreya"/>
            </a:endParaRPr>
          </a:p>
          <a:p>
            <a:pPr marL="0" lvl="0" indent="0" algn="ctr" rtl="0">
              <a:spcBef>
                <a:spcPts val="0"/>
              </a:spcBef>
              <a:spcAft>
                <a:spcPts val="0"/>
              </a:spcAft>
              <a:buClr>
                <a:schemeClr val="dk1"/>
              </a:buClr>
              <a:buFont typeface="Arial"/>
              <a:buNone/>
            </a:pPr>
            <a:r>
              <a:rPr lang="en" sz="600">
                <a:solidFill>
                  <a:schemeClr val="dk1"/>
                </a:solidFill>
                <a:latin typeface="Inter"/>
                <a:ea typeface="Inter"/>
                <a:cs typeface="Inter"/>
                <a:sym typeface="Inter"/>
              </a:rPr>
              <a:t>Shunt   capacitors   are sometimes  used  in  addition  to  harmonic  filters  to  provide reactive  support  to  the  AC  system.  Power  losses  in  shunt capacitor banks shall be determined  for those load levels of the  converter  station  at  which  such  banks  are  connected</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b="1">
              <a:solidFill>
                <a:srgbClr val="E86A8A"/>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sp>
        <p:nvSpPr>
          <p:cNvPr id="790" name="Google Shape;790;p75"/>
          <p:cNvSpPr txBox="1"/>
          <p:nvPr/>
        </p:nvSpPr>
        <p:spPr>
          <a:xfrm>
            <a:off x="2099750" y="3102200"/>
            <a:ext cx="1378200" cy="163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rgbClr val="1764DF"/>
                </a:solidFill>
                <a:latin typeface="Alegreya"/>
                <a:ea typeface="Alegreya"/>
                <a:cs typeface="Alegreya"/>
                <a:sym typeface="Alegreya"/>
              </a:rPr>
              <a:t>Shunt reactor losses</a:t>
            </a:r>
            <a:endParaRPr b="1">
              <a:solidFill>
                <a:srgbClr val="1764DF"/>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Losses of shunt reactors in HVDC converter stations shall be measured during factory tests in accordance with IEC 60076-6 and    corrected    to    the    maximum    winding    temperature, excluding  hot  spots,  calculated  for  the  standard  ambient conditions</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sp>
        <p:nvSpPr>
          <p:cNvPr id="791" name="Google Shape;791;p75"/>
          <p:cNvSpPr/>
          <p:nvPr/>
        </p:nvSpPr>
        <p:spPr>
          <a:xfrm rot="-427501">
            <a:off x="4442674" y="2714568"/>
            <a:ext cx="127988" cy="110838"/>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7182AF"/>
          </a:solidFill>
          <a:ln>
            <a:noFill/>
          </a:ln>
        </p:spPr>
      </p:sp>
      <p:grpSp>
        <p:nvGrpSpPr>
          <p:cNvPr id="792" name="Google Shape;792;p75"/>
          <p:cNvGrpSpPr/>
          <p:nvPr/>
        </p:nvGrpSpPr>
        <p:grpSpPr>
          <a:xfrm>
            <a:off x="3685049" y="2811269"/>
            <a:ext cx="1766343" cy="1737644"/>
            <a:chOff x="0" y="0"/>
            <a:chExt cx="1039392" cy="966862"/>
          </a:xfrm>
        </p:grpSpPr>
        <p:sp>
          <p:nvSpPr>
            <p:cNvPr id="793" name="Google Shape;793;p75"/>
            <p:cNvSpPr/>
            <p:nvPr/>
          </p:nvSpPr>
          <p:spPr>
            <a:xfrm>
              <a:off x="31750" y="31750"/>
              <a:ext cx="975892" cy="903362"/>
            </a:xfrm>
            <a:custGeom>
              <a:avLst/>
              <a:gdLst/>
              <a:ahLst/>
              <a:cxnLst/>
              <a:rect l="l" t="t" r="r" b="b"/>
              <a:pathLst>
                <a:path w="975892" h="903362" extrusionOk="0">
                  <a:moveTo>
                    <a:pt x="883182" y="903362"/>
                  </a:moveTo>
                  <a:lnTo>
                    <a:pt x="92710" y="903362"/>
                  </a:lnTo>
                  <a:cubicBezTo>
                    <a:pt x="41910" y="903362"/>
                    <a:pt x="0" y="861452"/>
                    <a:pt x="0" y="810652"/>
                  </a:cubicBezTo>
                  <a:lnTo>
                    <a:pt x="0" y="92710"/>
                  </a:lnTo>
                  <a:cubicBezTo>
                    <a:pt x="0" y="41910"/>
                    <a:pt x="41910" y="0"/>
                    <a:pt x="92710" y="0"/>
                  </a:cubicBezTo>
                  <a:lnTo>
                    <a:pt x="881912" y="0"/>
                  </a:lnTo>
                  <a:cubicBezTo>
                    <a:pt x="932712" y="0"/>
                    <a:pt x="974622" y="41910"/>
                    <a:pt x="974622" y="92710"/>
                  </a:cubicBezTo>
                  <a:lnTo>
                    <a:pt x="974622" y="809382"/>
                  </a:lnTo>
                  <a:cubicBezTo>
                    <a:pt x="975892" y="861452"/>
                    <a:pt x="933982" y="903362"/>
                    <a:pt x="883182" y="903362"/>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94" name="Google Shape;794;p75"/>
            <p:cNvSpPr/>
            <p:nvPr/>
          </p:nvSpPr>
          <p:spPr>
            <a:xfrm>
              <a:off x="0" y="0"/>
              <a:ext cx="1039392" cy="966862"/>
            </a:xfrm>
            <a:custGeom>
              <a:avLst/>
              <a:gdLst/>
              <a:ahLst/>
              <a:cxnLst/>
              <a:rect l="l" t="t" r="r" b="b"/>
              <a:pathLst>
                <a:path w="1039392" h="966862" extrusionOk="0">
                  <a:moveTo>
                    <a:pt x="914932" y="59690"/>
                  </a:moveTo>
                  <a:cubicBezTo>
                    <a:pt x="950492" y="59690"/>
                    <a:pt x="979702" y="88900"/>
                    <a:pt x="979702" y="124460"/>
                  </a:cubicBezTo>
                  <a:lnTo>
                    <a:pt x="979702" y="842402"/>
                  </a:lnTo>
                  <a:cubicBezTo>
                    <a:pt x="979702" y="877962"/>
                    <a:pt x="950492" y="907172"/>
                    <a:pt x="914932" y="907172"/>
                  </a:cubicBezTo>
                  <a:lnTo>
                    <a:pt x="124460" y="907172"/>
                  </a:lnTo>
                  <a:cubicBezTo>
                    <a:pt x="88900" y="907172"/>
                    <a:pt x="59690" y="877962"/>
                    <a:pt x="59690" y="842402"/>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402"/>
                  </a:lnTo>
                  <a:cubicBezTo>
                    <a:pt x="0" y="910982"/>
                    <a:pt x="55880" y="966862"/>
                    <a:pt x="124460" y="966862"/>
                  </a:cubicBezTo>
                  <a:lnTo>
                    <a:pt x="914932" y="966862"/>
                  </a:lnTo>
                  <a:cubicBezTo>
                    <a:pt x="983512" y="966862"/>
                    <a:pt x="1039392" y="910982"/>
                    <a:pt x="1039392" y="842402"/>
                  </a:cubicBezTo>
                  <a:lnTo>
                    <a:pt x="1039392" y="124460"/>
                  </a:lnTo>
                  <a:cubicBezTo>
                    <a:pt x="1039392" y="55880"/>
                    <a:pt x="983512" y="0"/>
                    <a:pt x="914932" y="0"/>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cxnSp>
        <p:nvCxnSpPr>
          <p:cNvPr id="795" name="Google Shape;795;p75"/>
          <p:cNvCxnSpPr/>
          <p:nvPr/>
        </p:nvCxnSpPr>
        <p:spPr>
          <a:xfrm>
            <a:off x="3997938" y="4583099"/>
            <a:ext cx="1160400" cy="0"/>
          </a:xfrm>
          <a:prstGeom prst="straightConnector1">
            <a:avLst/>
          </a:prstGeom>
          <a:noFill/>
          <a:ln w="114300" cap="rnd" cmpd="sng">
            <a:solidFill>
              <a:srgbClr val="8096D1"/>
            </a:solidFill>
            <a:prstDash val="solid"/>
            <a:round/>
            <a:headEnd type="none" w="sm" len="sm"/>
            <a:tailEnd type="none" w="sm" len="sm"/>
          </a:ln>
        </p:spPr>
      </p:cxnSp>
      <p:sp>
        <p:nvSpPr>
          <p:cNvPr id="796" name="Google Shape;796;p75"/>
          <p:cNvSpPr/>
          <p:nvPr/>
        </p:nvSpPr>
        <p:spPr>
          <a:xfrm rot="-502837">
            <a:off x="3967049" y="2714390"/>
            <a:ext cx="574238" cy="606197"/>
          </a:xfrm>
          <a:custGeom>
            <a:avLst/>
            <a:gdLst/>
            <a:ahLst/>
            <a:cxnLst/>
            <a:rect l="l" t="t" r="r" b="b"/>
            <a:pathLst>
              <a:path w="1014475" h="1014475" extrusionOk="0">
                <a:moveTo>
                  <a:pt x="0" y="0"/>
                </a:moveTo>
                <a:lnTo>
                  <a:pt x="1014475" y="0"/>
                </a:lnTo>
                <a:lnTo>
                  <a:pt x="1014475" y="1014475"/>
                </a:lnTo>
                <a:lnTo>
                  <a:pt x="0" y="1014475"/>
                </a:lnTo>
                <a:lnTo>
                  <a:pt x="0" y="0"/>
                </a:lnTo>
                <a:close/>
              </a:path>
            </a:pathLst>
          </a:custGeom>
          <a:blipFill rotWithShape="1">
            <a:blip r:embed="rId4">
              <a:alphaModFix/>
            </a:blip>
            <a:stretch>
              <a:fillRect/>
            </a:stretch>
          </a:blipFill>
          <a:ln>
            <a:noFill/>
          </a:ln>
        </p:spPr>
      </p:sp>
      <p:sp>
        <p:nvSpPr>
          <p:cNvPr id="797" name="Google Shape;797;p75"/>
          <p:cNvSpPr txBox="1"/>
          <p:nvPr/>
        </p:nvSpPr>
        <p:spPr>
          <a:xfrm rot="-478748">
            <a:off x="3924265" y="2813582"/>
            <a:ext cx="644035" cy="27695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7</a:t>
            </a:r>
            <a:endParaRPr sz="700"/>
          </a:p>
        </p:txBody>
      </p:sp>
      <p:sp>
        <p:nvSpPr>
          <p:cNvPr id="798" name="Google Shape;798;p75"/>
          <p:cNvSpPr txBox="1"/>
          <p:nvPr/>
        </p:nvSpPr>
        <p:spPr>
          <a:xfrm>
            <a:off x="3930800" y="3134150"/>
            <a:ext cx="1378200" cy="1816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rgbClr val="1764DF"/>
                </a:solidFill>
                <a:latin typeface="Alegreya"/>
                <a:ea typeface="Alegreya"/>
                <a:cs typeface="Alegreya"/>
                <a:sym typeface="Alegreya"/>
              </a:rPr>
              <a:t>DC smoothing reactor losses</a:t>
            </a:r>
            <a:endParaRPr b="1">
              <a:solidFill>
                <a:srgbClr val="1764DF"/>
              </a:solidFill>
              <a:latin typeface="Alegreya"/>
              <a:ea typeface="Alegreya"/>
              <a:cs typeface="Alegreya"/>
              <a:sym typeface="Alegreya"/>
            </a:endParaRPr>
          </a:p>
          <a:p>
            <a:pPr marL="0" marR="0" lvl="0" indent="0" algn="l" rtl="0">
              <a:lnSpc>
                <a:spcPct val="100000"/>
              </a:lnSpc>
              <a:spcBef>
                <a:spcPts val="0"/>
              </a:spcBef>
              <a:spcAft>
                <a:spcPts val="0"/>
              </a:spcAft>
              <a:buNone/>
            </a:pPr>
            <a:r>
              <a:rPr lang="en" sz="600">
                <a:solidFill>
                  <a:schemeClr val="dk1"/>
                </a:solidFill>
                <a:latin typeface="Inter"/>
                <a:ea typeface="Inter"/>
                <a:cs typeface="Inter"/>
                <a:sym typeface="Inter"/>
              </a:rPr>
              <a:t>The DC component of the smoothing reactor losses shall be established  from  factory  tests  according  to  IEC  60076-6  and IEC 60076-1.</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total operating  losses shall be  the  sum  of  losses due  to direct  current,  losses  due  to  harmonic  currents  and,  where applicable, core magnetizing losses</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sp>
        <p:nvSpPr>
          <p:cNvPr id="799" name="Google Shape;799;p75"/>
          <p:cNvSpPr/>
          <p:nvPr/>
        </p:nvSpPr>
        <p:spPr>
          <a:xfrm rot="-427501">
            <a:off x="6243349" y="2714568"/>
            <a:ext cx="127988" cy="110838"/>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7182AF"/>
          </a:solidFill>
          <a:ln>
            <a:noFill/>
          </a:ln>
        </p:spPr>
      </p:sp>
      <p:grpSp>
        <p:nvGrpSpPr>
          <p:cNvPr id="800" name="Google Shape;800;p75"/>
          <p:cNvGrpSpPr/>
          <p:nvPr/>
        </p:nvGrpSpPr>
        <p:grpSpPr>
          <a:xfrm>
            <a:off x="5485724" y="2811269"/>
            <a:ext cx="1766343" cy="1737644"/>
            <a:chOff x="0" y="0"/>
            <a:chExt cx="1039392" cy="966862"/>
          </a:xfrm>
        </p:grpSpPr>
        <p:sp>
          <p:nvSpPr>
            <p:cNvPr id="801" name="Google Shape;801;p75"/>
            <p:cNvSpPr/>
            <p:nvPr/>
          </p:nvSpPr>
          <p:spPr>
            <a:xfrm>
              <a:off x="31750" y="31750"/>
              <a:ext cx="975892" cy="903362"/>
            </a:xfrm>
            <a:custGeom>
              <a:avLst/>
              <a:gdLst/>
              <a:ahLst/>
              <a:cxnLst/>
              <a:rect l="l" t="t" r="r" b="b"/>
              <a:pathLst>
                <a:path w="975892" h="903362" extrusionOk="0">
                  <a:moveTo>
                    <a:pt x="883182" y="903362"/>
                  </a:moveTo>
                  <a:lnTo>
                    <a:pt x="92710" y="903362"/>
                  </a:lnTo>
                  <a:cubicBezTo>
                    <a:pt x="41910" y="903362"/>
                    <a:pt x="0" y="861452"/>
                    <a:pt x="0" y="810652"/>
                  </a:cubicBezTo>
                  <a:lnTo>
                    <a:pt x="0" y="92710"/>
                  </a:lnTo>
                  <a:cubicBezTo>
                    <a:pt x="0" y="41910"/>
                    <a:pt x="41910" y="0"/>
                    <a:pt x="92710" y="0"/>
                  </a:cubicBezTo>
                  <a:lnTo>
                    <a:pt x="881912" y="0"/>
                  </a:lnTo>
                  <a:cubicBezTo>
                    <a:pt x="932712" y="0"/>
                    <a:pt x="974622" y="41910"/>
                    <a:pt x="974622" y="92710"/>
                  </a:cubicBezTo>
                  <a:lnTo>
                    <a:pt x="974622" y="809382"/>
                  </a:lnTo>
                  <a:cubicBezTo>
                    <a:pt x="975892" y="861452"/>
                    <a:pt x="933982" y="903362"/>
                    <a:pt x="883182" y="903362"/>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02" name="Google Shape;802;p75"/>
            <p:cNvSpPr/>
            <p:nvPr/>
          </p:nvSpPr>
          <p:spPr>
            <a:xfrm>
              <a:off x="0" y="0"/>
              <a:ext cx="1039392" cy="966862"/>
            </a:xfrm>
            <a:custGeom>
              <a:avLst/>
              <a:gdLst/>
              <a:ahLst/>
              <a:cxnLst/>
              <a:rect l="l" t="t" r="r" b="b"/>
              <a:pathLst>
                <a:path w="1039392" h="966862" extrusionOk="0">
                  <a:moveTo>
                    <a:pt x="914932" y="59690"/>
                  </a:moveTo>
                  <a:cubicBezTo>
                    <a:pt x="950492" y="59690"/>
                    <a:pt x="979702" y="88900"/>
                    <a:pt x="979702" y="124460"/>
                  </a:cubicBezTo>
                  <a:lnTo>
                    <a:pt x="979702" y="842402"/>
                  </a:lnTo>
                  <a:cubicBezTo>
                    <a:pt x="979702" y="877962"/>
                    <a:pt x="950492" y="907172"/>
                    <a:pt x="914932" y="907172"/>
                  </a:cubicBezTo>
                  <a:lnTo>
                    <a:pt x="124460" y="907172"/>
                  </a:lnTo>
                  <a:cubicBezTo>
                    <a:pt x="88900" y="907172"/>
                    <a:pt x="59690" y="877962"/>
                    <a:pt x="59690" y="842402"/>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402"/>
                  </a:lnTo>
                  <a:cubicBezTo>
                    <a:pt x="0" y="910982"/>
                    <a:pt x="55880" y="966862"/>
                    <a:pt x="124460" y="966862"/>
                  </a:cubicBezTo>
                  <a:lnTo>
                    <a:pt x="914932" y="966862"/>
                  </a:lnTo>
                  <a:cubicBezTo>
                    <a:pt x="983512" y="966862"/>
                    <a:pt x="1039392" y="910982"/>
                    <a:pt x="1039392" y="842402"/>
                  </a:cubicBezTo>
                  <a:lnTo>
                    <a:pt x="1039392" y="124460"/>
                  </a:lnTo>
                  <a:cubicBezTo>
                    <a:pt x="1039392" y="55880"/>
                    <a:pt x="983512" y="0"/>
                    <a:pt x="914932" y="0"/>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cxnSp>
        <p:nvCxnSpPr>
          <p:cNvPr id="803" name="Google Shape;803;p75"/>
          <p:cNvCxnSpPr/>
          <p:nvPr/>
        </p:nvCxnSpPr>
        <p:spPr>
          <a:xfrm>
            <a:off x="5798613" y="4583099"/>
            <a:ext cx="1160400" cy="0"/>
          </a:xfrm>
          <a:prstGeom prst="straightConnector1">
            <a:avLst/>
          </a:prstGeom>
          <a:noFill/>
          <a:ln w="114300" cap="rnd" cmpd="sng">
            <a:solidFill>
              <a:srgbClr val="8096D1"/>
            </a:solidFill>
            <a:prstDash val="solid"/>
            <a:round/>
            <a:headEnd type="none" w="sm" len="sm"/>
            <a:tailEnd type="none" w="sm" len="sm"/>
          </a:ln>
        </p:spPr>
      </p:cxnSp>
      <p:sp>
        <p:nvSpPr>
          <p:cNvPr id="804" name="Google Shape;804;p75"/>
          <p:cNvSpPr/>
          <p:nvPr/>
        </p:nvSpPr>
        <p:spPr>
          <a:xfrm rot="-502837">
            <a:off x="5767724" y="2714390"/>
            <a:ext cx="574238" cy="606197"/>
          </a:xfrm>
          <a:custGeom>
            <a:avLst/>
            <a:gdLst/>
            <a:ahLst/>
            <a:cxnLst/>
            <a:rect l="l" t="t" r="r" b="b"/>
            <a:pathLst>
              <a:path w="1014475" h="1014475" extrusionOk="0">
                <a:moveTo>
                  <a:pt x="0" y="0"/>
                </a:moveTo>
                <a:lnTo>
                  <a:pt x="1014475" y="0"/>
                </a:lnTo>
                <a:lnTo>
                  <a:pt x="1014475" y="1014475"/>
                </a:lnTo>
                <a:lnTo>
                  <a:pt x="0" y="1014475"/>
                </a:lnTo>
                <a:lnTo>
                  <a:pt x="0" y="0"/>
                </a:lnTo>
                <a:close/>
              </a:path>
            </a:pathLst>
          </a:custGeom>
          <a:blipFill rotWithShape="1">
            <a:blip r:embed="rId4">
              <a:alphaModFix/>
            </a:blip>
            <a:stretch>
              <a:fillRect/>
            </a:stretch>
          </a:blipFill>
          <a:ln>
            <a:noFill/>
          </a:ln>
        </p:spPr>
      </p:sp>
      <p:sp>
        <p:nvSpPr>
          <p:cNvPr id="805" name="Google Shape;805;p75"/>
          <p:cNvSpPr txBox="1"/>
          <p:nvPr/>
        </p:nvSpPr>
        <p:spPr>
          <a:xfrm rot="-478748">
            <a:off x="5724940" y="2813582"/>
            <a:ext cx="644035" cy="27695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8</a:t>
            </a:r>
            <a:endParaRPr sz="700"/>
          </a:p>
        </p:txBody>
      </p:sp>
      <p:sp>
        <p:nvSpPr>
          <p:cNvPr id="806" name="Google Shape;806;p75"/>
          <p:cNvSpPr txBox="1"/>
          <p:nvPr/>
        </p:nvSpPr>
        <p:spPr>
          <a:xfrm>
            <a:off x="5731475" y="3134150"/>
            <a:ext cx="1378200" cy="190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rgbClr val="1764DF"/>
                </a:solidFill>
                <a:latin typeface="Alegreya"/>
                <a:ea typeface="Alegreya"/>
                <a:cs typeface="Alegreya"/>
                <a:sym typeface="Alegreya"/>
              </a:rPr>
              <a:t>DC   filter   capacitor   losses</a:t>
            </a:r>
            <a:endParaRPr b="1">
              <a:solidFill>
                <a:srgbClr val="1764DF"/>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r>
              <a:rPr lang="en" sz="600">
                <a:solidFill>
                  <a:schemeClr val="dk1"/>
                </a:solidFill>
                <a:latin typeface="Inter"/>
                <a:ea typeface="Inter"/>
                <a:cs typeface="Inter"/>
                <a:sym typeface="Inter"/>
              </a:rPr>
              <a:t>A.   Losses   in   the   DC   filter capacitors  comprise  losses  in  the  DC  grading  resistors  and harmonic losses in the capacitors. Losses due to the harmonic current  in  the  capacitor  bank  are  very  small  because  of  the low power factor and shall be neglected.</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sp>
        <p:nvSpPr>
          <p:cNvPr id="807" name="Google Shape;807;p75"/>
          <p:cNvSpPr/>
          <p:nvPr/>
        </p:nvSpPr>
        <p:spPr>
          <a:xfrm rot="-427501">
            <a:off x="8044024" y="2714568"/>
            <a:ext cx="127988" cy="110838"/>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7182AF"/>
          </a:solidFill>
          <a:ln>
            <a:noFill/>
          </a:ln>
        </p:spPr>
      </p:sp>
      <p:grpSp>
        <p:nvGrpSpPr>
          <p:cNvPr id="808" name="Google Shape;808;p75"/>
          <p:cNvGrpSpPr/>
          <p:nvPr/>
        </p:nvGrpSpPr>
        <p:grpSpPr>
          <a:xfrm>
            <a:off x="7286399" y="2811269"/>
            <a:ext cx="1766343" cy="1737644"/>
            <a:chOff x="0" y="0"/>
            <a:chExt cx="1039392" cy="966862"/>
          </a:xfrm>
        </p:grpSpPr>
        <p:sp>
          <p:nvSpPr>
            <p:cNvPr id="809" name="Google Shape;809;p75"/>
            <p:cNvSpPr/>
            <p:nvPr/>
          </p:nvSpPr>
          <p:spPr>
            <a:xfrm>
              <a:off x="31750" y="31750"/>
              <a:ext cx="975892" cy="903362"/>
            </a:xfrm>
            <a:custGeom>
              <a:avLst/>
              <a:gdLst/>
              <a:ahLst/>
              <a:cxnLst/>
              <a:rect l="l" t="t" r="r" b="b"/>
              <a:pathLst>
                <a:path w="975892" h="903362" extrusionOk="0">
                  <a:moveTo>
                    <a:pt x="883182" y="903362"/>
                  </a:moveTo>
                  <a:lnTo>
                    <a:pt x="92710" y="903362"/>
                  </a:lnTo>
                  <a:cubicBezTo>
                    <a:pt x="41910" y="903362"/>
                    <a:pt x="0" y="861452"/>
                    <a:pt x="0" y="810652"/>
                  </a:cubicBezTo>
                  <a:lnTo>
                    <a:pt x="0" y="92710"/>
                  </a:lnTo>
                  <a:cubicBezTo>
                    <a:pt x="0" y="41910"/>
                    <a:pt x="41910" y="0"/>
                    <a:pt x="92710" y="0"/>
                  </a:cubicBezTo>
                  <a:lnTo>
                    <a:pt x="881912" y="0"/>
                  </a:lnTo>
                  <a:cubicBezTo>
                    <a:pt x="932712" y="0"/>
                    <a:pt x="974622" y="41910"/>
                    <a:pt x="974622" y="92710"/>
                  </a:cubicBezTo>
                  <a:lnTo>
                    <a:pt x="974622" y="809382"/>
                  </a:lnTo>
                  <a:cubicBezTo>
                    <a:pt x="975892" y="861452"/>
                    <a:pt x="933982" y="903362"/>
                    <a:pt x="883182" y="903362"/>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10" name="Google Shape;810;p75"/>
            <p:cNvSpPr/>
            <p:nvPr/>
          </p:nvSpPr>
          <p:spPr>
            <a:xfrm>
              <a:off x="0" y="0"/>
              <a:ext cx="1039392" cy="966862"/>
            </a:xfrm>
            <a:custGeom>
              <a:avLst/>
              <a:gdLst/>
              <a:ahLst/>
              <a:cxnLst/>
              <a:rect l="l" t="t" r="r" b="b"/>
              <a:pathLst>
                <a:path w="1039392" h="966862" extrusionOk="0">
                  <a:moveTo>
                    <a:pt x="914932" y="59690"/>
                  </a:moveTo>
                  <a:cubicBezTo>
                    <a:pt x="950492" y="59690"/>
                    <a:pt x="979702" y="88900"/>
                    <a:pt x="979702" y="124460"/>
                  </a:cubicBezTo>
                  <a:lnTo>
                    <a:pt x="979702" y="842402"/>
                  </a:lnTo>
                  <a:cubicBezTo>
                    <a:pt x="979702" y="877962"/>
                    <a:pt x="950492" y="907172"/>
                    <a:pt x="914932" y="907172"/>
                  </a:cubicBezTo>
                  <a:lnTo>
                    <a:pt x="124460" y="907172"/>
                  </a:lnTo>
                  <a:cubicBezTo>
                    <a:pt x="88900" y="907172"/>
                    <a:pt x="59690" y="877962"/>
                    <a:pt x="59690" y="842402"/>
                  </a:cubicBezTo>
                  <a:lnTo>
                    <a:pt x="59690" y="124460"/>
                  </a:lnTo>
                  <a:cubicBezTo>
                    <a:pt x="59690" y="88900"/>
                    <a:pt x="88900" y="59690"/>
                    <a:pt x="124460" y="59690"/>
                  </a:cubicBezTo>
                  <a:lnTo>
                    <a:pt x="914932" y="59690"/>
                  </a:lnTo>
                  <a:moveTo>
                    <a:pt x="914932" y="0"/>
                  </a:moveTo>
                  <a:lnTo>
                    <a:pt x="124460" y="0"/>
                  </a:lnTo>
                  <a:cubicBezTo>
                    <a:pt x="55880" y="0"/>
                    <a:pt x="0" y="55880"/>
                    <a:pt x="0" y="124460"/>
                  </a:cubicBezTo>
                  <a:lnTo>
                    <a:pt x="0" y="842402"/>
                  </a:lnTo>
                  <a:cubicBezTo>
                    <a:pt x="0" y="910982"/>
                    <a:pt x="55880" y="966862"/>
                    <a:pt x="124460" y="966862"/>
                  </a:cubicBezTo>
                  <a:lnTo>
                    <a:pt x="914932" y="966862"/>
                  </a:lnTo>
                  <a:cubicBezTo>
                    <a:pt x="983512" y="966862"/>
                    <a:pt x="1039392" y="910982"/>
                    <a:pt x="1039392" y="842402"/>
                  </a:cubicBezTo>
                  <a:lnTo>
                    <a:pt x="1039392" y="124460"/>
                  </a:lnTo>
                  <a:cubicBezTo>
                    <a:pt x="1039392" y="55880"/>
                    <a:pt x="983512" y="0"/>
                    <a:pt x="914932" y="0"/>
                  </a:cubicBezTo>
                  <a:close/>
                </a:path>
              </a:pathLst>
            </a:custGeom>
            <a:solidFill>
              <a:srgbClr val="C7CEEA">
                <a:alpha val="368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cxnSp>
        <p:nvCxnSpPr>
          <p:cNvPr id="811" name="Google Shape;811;p75"/>
          <p:cNvCxnSpPr/>
          <p:nvPr/>
        </p:nvCxnSpPr>
        <p:spPr>
          <a:xfrm>
            <a:off x="7599288" y="4583099"/>
            <a:ext cx="1160400" cy="0"/>
          </a:xfrm>
          <a:prstGeom prst="straightConnector1">
            <a:avLst/>
          </a:prstGeom>
          <a:noFill/>
          <a:ln w="114300" cap="rnd" cmpd="sng">
            <a:solidFill>
              <a:srgbClr val="8096D1"/>
            </a:solidFill>
            <a:prstDash val="solid"/>
            <a:round/>
            <a:headEnd type="none" w="sm" len="sm"/>
            <a:tailEnd type="none" w="sm" len="sm"/>
          </a:ln>
        </p:spPr>
      </p:cxnSp>
      <p:sp>
        <p:nvSpPr>
          <p:cNvPr id="812" name="Google Shape;812;p75"/>
          <p:cNvSpPr/>
          <p:nvPr/>
        </p:nvSpPr>
        <p:spPr>
          <a:xfrm rot="-502837">
            <a:off x="7568399" y="2714390"/>
            <a:ext cx="574238" cy="606197"/>
          </a:xfrm>
          <a:custGeom>
            <a:avLst/>
            <a:gdLst/>
            <a:ahLst/>
            <a:cxnLst/>
            <a:rect l="l" t="t" r="r" b="b"/>
            <a:pathLst>
              <a:path w="1014475" h="1014475" extrusionOk="0">
                <a:moveTo>
                  <a:pt x="0" y="0"/>
                </a:moveTo>
                <a:lnTo>
                  <a:pt x="1014475" y="0"/>
                </a:lnTo>
                <a:lnTo>
                  <a:pt x="1014475" y="1014475"/>
                </a:lnTo>
                <a:lnTo>
                  <a:pt x="0" y="1014475"/>
                </a:lnTo>
                <a:lnTo>
                  <a:pt x="0" y="0"/>
                </a:lnTo>
                <a:close/>
              </a:path>
            </a:pathLst>
          </a:custGeom>
          <a:blipFill rotWithShape="1">
            <a:blip r:embed="rId4">
              <a:alphaModFix/>
            </a:blip>
            <a:stretch>
              <a:fillRect/>
            </a:stretch>
          </a:blipFill>
          <a:ln>
            <a:noFill/>
          </a:ln>
        </p:spPr>
      </p:sp>
      <p:sp>
        <p:nvSpPr>
          <p:cNvPr id="813" name="Google Shape;813;p75"/>
          <p:cNvSpPr txBox="1"/>
          <p:nvPr/>
        </p:nvSpPr>
        <p:spPr>
          <a:xfrm rot="-478748">
            <a:off x="7525615" y="2813582"/>
            <a:ext cx="644035" cy="27695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800" b="1" i="0" u="none" strike="noStrike" cap="none">
                <a:solidFill>
                  <a:srgbClr val="FFFDF4"/>
                </a:solidFill>
                <a:latin typeface="Inter"/>
                <a:ea typeface="Inter"/>
                <a:cs typeface="Inter"/>
                <a:sym typeface="Inter"/>
              </a:rPr>
              <a:t>0</a:t>
            </a:r>
            <a:r>
              <a:rPr lang="en" sz="1800" b="1">
                <a:solidFill>
                  <a:srgbClr val="FFFDF4"/>
                </a:solidFill>
                <a:latin typeface="Inter"/>
                <a:ea typeface="Inter"/>
                <a:cs typeface="Inter"/>
                <a:sym typeface="Inter"/>
              </a:rPr>
              <a:t>9</a:t>
            </a:r>
            <a:endParaRPr sz="700"/>
          </a:p>
        </p:txBody>
      </p:sp>
      <p:sp>
        <p:nvSpPr>
          <p:cNvPr id="814" name="Google Shape;814;p75"/>
          <p:cNvSpPr txBox="1"/>
          <p:nvPr/>
        </p:nvSpPr>
        <p:spPr>
          <a:xfrm>
            <a:off x="7532150" y="3134150"/>
            <a:ext cx="1378200" cy="2093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rgbClr val="1764DF"/>
                </a:solidFill>
                <a:latin typeface="Alegreya"/>
                <a:ea typeface="Alegreya"/>
                <a:cs typeface="Alegreya"/>
                <a:sym typeface="Alegreya"/>
              </a:rPr>
              <a:t>DC  filter  reactor  losses</a:t>
            </a:r>
            <a:endParaRPr b="1">
              <a:solidFill>
                <a:srgbClr val="1764DF"/>
              </a:solidFill>
              <a:latin typeface="Alegreya"/>
              <a:ea typeface="Alegreya"/>
              <a:cs typeface="Alegreya"/>
              <a:sym typeface="Alegreya"/>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The  reactor  losses  shall  be determined   by   calculating   the   harmonic   currents   in   the reactor  for  the  appropriate  load  level  and  corresponding operating parameters (see 4.3) and by measuring the reactor reactance  and  quality  factor  at  the  harmonic  frequencies during    factory    tests,    and    corrected    to    the    operating temperature of the winding</a:t>
            </a: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a:solidFill>
                  <a:schemeClr val="dk1"/>
                </a:solidFill>
                <a:latin typeface="Inter"/>
                <a:ea typeface="Inter"/>
                <a:cs typeface="Inter"/>
                <a:sym typeface="Inter"/>
              </a:rPr>
              <a:t/>
            </a:r>
            <a:br>
              <a:rPr lang="en" sz="600">
                <a:solidFill>
                  <a:schemeClr val="dk1"/>
                </a:solidFill>
                <a:latin typeface="Inter"/>
                <a:ea typeface="Inter"/>
                <a:cs typeface="Inter"/>
                <a:sym typeface="Inter"/>
              </a:rPr>
            </a:br>
            <a:endParaRPr sz="600">
              <a:solidFill>
                <a:schemeClr val="dk1"/>
              </a:solidFill>
              <a:latin typeface="Inter"/>
              <a:ea typeface="Inter"/>
              <a:cs typeface="Inter"/>
              <a:sym typeface="Inter"/>
            </a:endParaRPr>
          </a:p>
        </p:txBody>
      </p:sp>
      <p:sp>
        <p:nvSpPr>
          <p:cNvPr id="815" name="Google Shape;815;p75"/>
          <p:cNvSpPr/>
          <p:nvPr/>
        </p:nvSpPr>
        <p:spPr>
          <a:xfrm>
            <a:off x="0" y="4765177"/>
            <a:ext cx="9274012" cy="348769"/>
          </a:xfrm>
          <a:custGeom>
            <a:avLst/>
            <a:gdLst/>
            <a:ahLst/>
            <a:cxnLst/>
            <a:rect l="l" t="t" r="r" b="b"/>
            <a:pathLst>
              <a:path w="6769352" h="955532" extrusionOk="0">
                <a:moveTo>
                  <a:pt x="0" y="0"/>
                </a:moveTo>
                <a:lnTo>
                  <a:pt x="6769352" y="0"/>
                </a:lnTo>
                <a:lnTo>
                  <a:pt x="6769352" y="955532"/>
                </a:lnTo>
                <a:lnTo>
                  <a:pt x="0" y="955532"/>
                </a:lnTo>
                <a:close/>
              </a:path>
            </a:pathLst>
          </a:custGeom>
          <a:solidFill>
            <a:srgbClr val="5271FF"/>
          </a:solidFill>
          <a:ln>
            <a:noFill/>
          </a:ln>
        </p:spPr>
      </p:sp>
      <p:sp>
        <p:nvSpPr>
          <p:cNvPr id="816" name="Google Shape;816;p75"/>
          <p:cNvSpPr txBox="1"/>
          <p:nvPr/>
        </p:nvSpPr>
        <p:spPr>
          <a:xfrm>
            <a:off x="351574" y="4704850"/>
            <a:ext cx="8454300" cy="3849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100" b="1" i="1">
                <a:solidFill>
                  <a:schemeClr val="lt1"/>
                </a:solidFill>
              </a:rPr>
              <a:t>Determination  of  Power  Losses in High Voltage Direct Current   (HVDC) Stations with line Commutated converter</a:t>
            </a:r>
            <a:r>
              <a:rPr lang="en" sz="1300" b="1">
                <a:solidFill>
                  <a:schemeClr val="lt1"/>
                </a:solidFill>
              </a:rPr>
              <a: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327546"/>
            <a:ext cx="7233312" cy="4015586"/>
          </a:xfrm>
          <a:prstGeom prst="rect">
            <a:avLst/>
          </a:prstGeom>
        </p:spPr>
        <p:txBody>
          <a:bodyPr wrap="square">
            <a:spAutoFit/>
          </a:bodyPr>
          <a:lstStyle/>
          <a:p>
            <a:pPr marL="12700" algn="just"/>
            <a:r>
              <a:rPr lang="en-US" b="1" dirty="0" smtClean="0">
                <a:latin typeface="Calibri"/>
                <a:cs typeface="Calibri"/>
              </a:rPr>
              <a:t>IS</a:t>
            </a:r>
            <a:r>
              <a:rPr lang="en-US" b="1" spc="-5" dirty="0" smtClean="0">
                <a:latin typeface="Calibri"/>
                <a:cs typeface="Calibri"/>
              </a:rPr>
              <a:t> </a:t>
            </a:r>
            <a:r>
              <a:rPr lang="en-US" b="1" dirty="0" smtClean="0">
                <a:latin typeface="Calibri"/>
                <a:cs typeface="Calibri"/>
              </a:rPr>
              <a:t>1</a:t>
            </a:r>
            <a:r>
              <a:rPr lang="en-US" b="1" spc="-10" dirty="0" smtClean="0">
                <a:latin typeface="Calibri"/>
                <a:cs typeface="Calibri"/>
              </a:rPr>
              <a:t>8</a:t>
            </a:r>
            <a:r>
              <a:rPr lang="en-US" b="1" dirty="0" smtClean="0">
                <a:latin typeface="Calibri"/>
                <a:cs typeface="Calibri"/>
              </a:rPr>
              <a:t>3</a:t>
            </a:r>
            <a:r>
              <a:rPr lang="en-US" b="1" spc="-10" dirty="0" smtClean="0">
                <a:latin typeface="Calibri"/>
                <a:cs typeface="Calibri"/>
              </a:rPr>
              <a:t>4</a:t>
            </a:r>
            <a:r>
              <a:rPr lang="en-US" b="1" dirty="0" smtClean="0">
                <a:latin typeface="Calibri"/>
                <a:cs typeface="Calibri"/>
              </a:rPr>
              <a:t>5</a:t>
            </a:r>
            <a:r>
              <a:rPr lang="en-US" b="1" spc="5" dirty="0" smtClean="0">
                <a:latin typeface="Calibri"/>
                <a:cs typeface="Calibri"/>
              </a:rPr>
              <a:t> </a:t>
            </a:r>
            <a:r>
              <a:rPr lang="en-US" b="1" dirty="0" smtClean="0">
                <a:latin typeface="Calibri"/>
                <a:cs typeface="Calibri"/>
              </a:rPr>
              <a:t>:</a:t>
            </a:r>
            <a:r>
              <a:rPr lang="en-US" b="1" spc="-5" dirty="0" smtClean="0">
                <a:latin typeface="Calibri"/>
                <a:cs typeface="Calibri"/>
              </a:rPr>
              <a:t> </a:t>
            </a:r>
            <a:r>
              <a:rPr lang="en-US" b="1" spc="-10" dirty="0" smtClean="0">
                <a:latin typeface="Calibri"/>
                <a:cs typeface="Calibri"/>
              </a:rPr>
              <a:t>2</a:t>
            </a:r>
            <a:r>
              <a:rPr lang="en-US" b="1" dirty="0" smtClean="0">
                <a:latin typeface="Calibri"/>
                <a:cs typeface="Calibri"/>
              </a:rPr>
              <a:t>0</a:t>
            </a:r>
            <a:r>
              <a:rPr lang="en-US" b="1" spc="-10" dirty="0" smtClean="0">
                <a:latin typeface="Calibri"/>
                <a:cs typeface="Calibri"/>
              </a:rPr>
              <a:t>2</a:t>
            </a:r>
            <a:r>
              <a:rPr lang="en-US" b="1" dirty="0" smtClean="0">
                <a:latin typeface="Calibri"/>
                <a:cs typeface="Calibri"/>
              </a:rPr>
              <a:t>3/I</a:t>
            </a:r>
            <a:r>
              <a:rPr lang="en-US" b="1" spc="-25" dirty="0" smtClean="0">
                <a:latin typeface="Calibri"/>
                <a:cs typeface="Calibri"/>
              </a:rPr>
              <a:t>E</a:t>
            </a:r>
            <a:r>
              <a:rPr lang="en-US" b="1" dirty="0" smtClean="0">
                <a:latin typeface="Calibri"/>
                <a:cs typeface="Calibri"/>
              </a:rPr>
              <a:t>C</a:t>
            </a:r>
            <a:r>
              <a:rPr lang="en-US" b="1" spc="-10" dirty="0" smtClean="0">
                <a:latin typeface="Calibri"/>
                <a:cs typeface="Calibri"/>
              </a:rPr>
              <a:t> </a:t>
            </a:r>
            <a:r>
              <a:rPr lang="en-US" b="1" dirty="0" smtClean="0">
                <a:latin typeface="Calibri"/>
                <a:cs typeface="Calibri"/>
              </a:rPr>
              <a:t>TR </a:t>
            </a:r>
            <a:r>
              <a:rPr lang="en-US" b="1" spc="-5" dirty="0" smtClean="0">
                <a:latin typeface="Calibri"/>
                <a:cs typeface="Calibri"/>
              </a:rPr>
              <a:t>6</a:t>
            </a:r>
            <a:r>
              <a:rPr lang="en-US" b="1" spc="-10" dirty="0" smtClean="0">
                <a:latin typeface="Calibri"/>
                <a:cs typeface="Calibri"/>
              </a:rPr>
              <a:t>2</a:t>
            </a:r>
            <a:r>
              <a:rPr lang="en-US" b="1" dirty="0" smtClean="0">
                <a:latin typeface="Calibri"/>
                <a:cs typeface="Calibri"/>
              </a:rPr>
              <a:t>751</a:t>
            </a:r>
            <a:r>
              <a:rPr lang="en-US" b="1" spc="-10" dirty="0" smtClean="0">
                <a:latin typeface="Calibri"/>
                <a:cs typeface="Calibri"/>
              </a:rPr>
              <a:t> </a:t>
            </a:r>
            <a:r>
              <a:rPr lang="en-US" b="1" dirty="0" smtClean="0">
                <a:latin typeface="Calibri"/>
                <a:cs typeface="Calibri"/>
              </a:rPr>
              <a:t>:</a:t>
            </a:r>
            <a:r>
              <a:rPr lang="en-US" b="1" spc="-5" dirty="0" smtClean="0">
                <a:latin typeface="Calibri"/>
                <a:cs typeface="Calibri"/>
              </a:rPr>
              <a:t> </a:t>
            </a:r>
            <a:r>
              <a:rPr lang="en-US" b="1" dirty="0" smtClean="0">
                <a:latin typeface="Calibri"/>
                <a:cs typeface="Calibri"/>
              </a:rPr>
              <a:t>2</a:t>
            </a:r>
            <a:r>
              <a:rPr lang="en-US" b="1" spc="-10" dirty="0" smtClean="0">
                <a:latin typeface="Calibri"/>
                <a:cs typeface="Calibri"/>
              </a:rPr>
              <a:t>0</a:t>
            </a:r>
            <a:r>
              <a:rPr lang="en-US" b="1" dirty="0" smtClean="0">
                <a:latin typeface="Calibri"/>
                <a:cs typeface="Calibri"/>
              </a:rPr>
              <a:t>15</a:t>
            </a:r>
            <a:endParaRPr lang="en-US" dirty="0" smtClean="0">
              <a:latin typeface="Calibri"/>
              <a:cs typeface="Calibri"/>
            </a:endParaRPr>
          </a:p>
          <a:p>
            <a:pPr marL="12700" marR="5080" algn="just">
              <a:lnSpc>
                <a:spcPct val="159100"/>
              </a:lnSpc>
            </a:pPr>
            <a:r>
              <a:rPr lang="en-US" b="1" dirty="0" smtClean="0">
                <a:latin typeface="Calibri"/>
                <a:cs typeface="Calibri"/>
              </a:rPr>
              <a:t>Fi</a:t>
            </a:r>
            <a:r>
              <a:rPr lang="en-US" b="1" spc="-15" dirty="0" smtClean="0">
                <a:latin typeface="Calibri"/>
                <a:cs typeface="Calibri"/>
              </a:rPr>
              <a:t>r</a:t>
            </a:r>
            <a:r>
              <a:rPr lang="en-US" b="1" dirty="0" smtClean="0">
                <a:latin typeface="Calibri"/>
                <a:cs typeface="Calibri"/>
              </a:rPr>
              <a:t>e </a:t>
            </a:r>
            <a:r>
              <a:rPr lang="en-US" b="1" spc="25" dirty="0" smtClean="0">
                <a:latin typeface="Calibri"/>
                <a:cs typeface="Calibri"/>
              </a:rPr>
              <a:t> </a:t>
            </a:r>
            <a:r>
              <a:rPr lang="en-US" b="1" dirty="0" smtClean="0">
                <a:latin typeface="Calibri"/>
                <a:cs typeface="Calibri"/>
              </a:rPr>
              <a:t>P</a:t>
            </a:r>
            <a:r>
              <a:rPr lang="en-US" b="1" spc="-15" dirty="0" smtClean="0">
                <a:latin typeface="Calibri"/>
                <a:cs typeface="Calibri"/>
              </a:rPr>
              <a:t>r</a:t>
            </a:r>
            <a:r>
              <a:rPr lang="en-US" b="1" spc="-5" dirty="0" smtClean="0">
                <a:latin typeface="Calibri"/>
                <a:cs typeface="Calibri"/>
              </a:rPr>
              <a:t>e</a:t>
            </a:r>
            <a:r>
              <a:rPr lang="en-US" b="1" spc="-20" dirty="0" smtClean="0">
                <a:latin typeface="Calibri"/>
                <a:cs typeface="Calibri"/>
              </a:rPr>
              <a:t>v</a:t>
            </a:r>
            <a:r>
              <a:rPr lang="en-US" b="1" spc="-5" dirty="0" smtClean="0">
                <a:latin typeface="Calibri"/>
                <a:cs typeface="Calibri"/>
              </a:rPr>
              <a:t>e</a:t>
            </a:r>
            <a:r>
              <a:rPr lang="en-US" b="1" spc="-10" dirty="0" smtClean="0">
                <a:latin typeface="Calibri"/>
                <a:cs typeface="Calibri"/>
              </a:rPr>
              <a:t>n</a:t>
            </a:r>
            <a:r>
              <a:rPr lang="en-US" b="1" spc="-5" dirty="0" smtClean="0">
                <a:latin typeface="Calibri"/>
                <a:cs typeface="Calibri"/>
              </a:rPr>
              <a:t>t</a:t>
            </a:r>
            <a:r>
              <a:rPr lang="en-US" b="1" dirty="0" smtClean="0">
                <a:latin typeface="Calibri"/>
                <a:cs typeface="Calibri"/>
              </a:rPr>
              <a:t>i</a:t>
            </a:r>
            <a:r>
              <a:rPr lang="en-US" b="1" spc="-10" dirty="0" smtClean="0">
                <a:latin typeface="Calibri"/>
                <a:cs typeface="Calibri"/>
              </a:rPr>
              <a:t>o</a:t>
            </a:r>
            <a:r>
              <a:rPr lang="en-US" b="1" dirty="0" smtClean="0">
                <a:latin typeface="Calibri"/>
                <a:cs typeface="Calibri"/>
              </a:rPr>
              <a:t>n </a:t>
            </a:r>
            <a:r>
              <a:rPr lang="en-US" b="1" spc="35" dirty="0" smtClean="0">
                <a:latin typeface="Calibri"/>
                <a:cs typeface="Calibri"/>
              </a:rPr>
              <a:t> </a:t>
            </a:r>
            <a:r>
              <a:rPr lang="en-US" b="1" dirty="0" smtClean="0">
                <a:latin typeface="Calibri"/>
                <a:cs typeface="Calibri"/>
              </a:rPr>
              <a:t>Me</a:t>
            </a:r>
            <a:r>
              <a:rPr lang="en-US" b="1" spc="-10" dirty="0" smtClean="0">
                <a:latin typeface="Calibri"/>
                <a:cs typeface="Calibri"/>
              </a:rPr>
              <a:t>a</a:t>
            </a:r>
            <a:r>
              <a:rPr lang="en-US" b="1" spc="-5" dirty="0" smtClean="0">
                <a:latin typeface="Calibri"/>
                <a:cs typeface="Calibri"/>
              </a:rPr>
              <a:t>s</a:t>
            </a:r>
            <a:r>
              <a:rPr lang="en-US" b="1" dirty="0" smtClean="0">
                <a:latin typeface="Calibri"/>
                <a:cs typeface="Calibri"/>
              </a:rPr>
              <a:t>u</a:t>
            </a:r>
            <a:r>
              <a:rPr lang="en-US" b="1" spc="-30" dirty="0" smtClean="0">
                <a:latin typeface="Calibri"/>
                <a:cs typeface="Calibri"/>
              </a:rPr>
              <a:t>r</a:t>
            </a:r>
            <a:r>
              <a:rPr lang="en-US" b="1" spc="-5" dirty="0" smtClean="0">
                <a:latin typeface="Calibri"/>
                <a:cs typeface="Calibri"/>
              </a:rPr>
              <a:t>e</a:t>
            </a:r>
            <a:r>
              <a:rPr lang="en-US" b="1" dirty="0" smtClean="0">
                <a:latin typeface="Calibri"/>
                <a:cs typeface="Calibri"/>
              </a:rPr>
              <a:t>s </a:t>
            </a:r>
            <a:r>
              <a:rPr lang="en-US" b="1" spc="25" dirty="0" smtClean="0">
                <a:latin typeface="Calibri"/>
                <a:cs typeface="Calibri"/>
              </a:rPr>
              <a:t> </a:t>
            </a:r>
            <a:r>
              <a:rPr lang="en-US" b="1" dirty="0" smtClean="0">
                <a:latin typeface="Calibri"/>
                <a:cs typeface="Calibri"/>
              </a:rPr>
              <a:t>on </a:t>
            </a:r>
            <a:r>
              <a:rPr lang="en-US" b="1" spc="20" dirty="0" smtClean="0">
                <a:latin typeface="Calibri"/>
                <a:cs typeface="Calibri"/>
              </a:rPr>
              <a:t> </a:t>
            </a:r>
            <a:r>
              <a:rPr lang="en-US" b="1" dirty="0" smtClean="0">
                <a:latin typeface="Calibri"/>
                <a:cs typeface="Calibri"/>
              </a:rPr>
              <a:t>C</a:t>
            </a:r>
            <a:r>
              <a:rPr lang="en-US" b="1" spc="-5" dirty="0" smtClean="0">
                <a:latin typeface="Calibri"/>
                <a:cs typeface="Calibri"/>
              </a:rPr>
              <a:t>o</a:t>
            </a:r>
            <a:r>
              <a:rPr lang="en-US" b="1" spc="-10" dirty="0" smtClean="0">
                <a:latin typeface="Calibri"/>
                <a:cs typeface="Calibri"/>
              </a:rPr>
              <a:t>n</a:t>
            </a:r>
            <a:r>
              <a:rPr lang="en-US" b="1" spc="-20" dirty="0" smtClean="0">
                <a:latin typeface="Calibri"/>
                <a:cs typeface="Calibri"/>
              </a:rPr>
              <a:t>v</a:t>
            </a:r>
            <a:r>
              <a:rPr lang="en-US" b="1" spc="-5" dirty="0" smtClean="0">
                <a:latin typeface="Calibri"/>
                <a:cs typeface="Calibri"/>
              </a:rPr>
              <a:t>e</a:t>
            </a:r>
            <a:r>
              <a:rPr lang="en-US" b="1" dirty="0" smtClean="0">
                <a:latin typeface="Calibri"/>
                <a:cs typeface="Calibri"/>
              </a:rPr>
              <a:t>r</a:t>
            </a:r>
            <a:r>
              <a:rPr lang="en-US" b="1" spc="-20" dirty="0" smtClean="0">
                <a:latin typeface="Calibri"/>
                <a:cs typeface="Calibri"/>
              </a:rPr>
              <a:t>t</a:t>
            </a:r>
            <a:r>
              <a:rPr lang="en-US" b="1" spc="-5" dirty="0" smtClean="0">
                <a:latin typeface="Calibri"/>
                <a:cs typeface="Calibri"/>
              </a:rPr>
              <a:t>e</a:t>
            </a:r>
            <a:r>
              <a:rPr lang="en-US" b="1" spc="-15" dirty="0" smtClean="0">
                <a:latin typeface="Calibri"/>
                <a:cs typeface="Calibri"/>
              </a:rPr>
              <a:t>r</a:t>
            </a:r>
            <a:r>
              <a:rPr lang="en-US" b="1" dirty="0" smtClean="0">
                <a:latin typeface="Calibri"/>
                <a:cs typeface="Calibri"/>
              </a:rPr>
              <a:t>s </a:t>
            </a:r>
            <a:r>
              <a:rPr lang="en-US" b="1" spc="25" dirty="0" smtClean="0">
                <a:latin typeface="Calibri"/>
                <a:cs typeface="Calibri"/>
              </a:rPr>
              <a:t> </a:t>
            </a:r>
            <a:r>
              <a:rPr lang="en-US" b="1" spc="-20" dirty="0" smtClean="0">
                <a:latin typeface="Calibri"/>
                <a:cs typeface="Calibri"/>
              </a:rPr>
              <a:t>f</a:t>
            </a:r>
            <a:r>
              <a:rPr lang="en-US" b="1" dirty="0" smtClean="0">
                <a:latin typeface="Calibri"/>
                <a:cs typeface="Calibri"/>
              </a:rPr>
              <a:t>or </a:t>
            </a:r>
            <a:r>
              <a:rPr lang="en-US" b="1" spc="25" dirty="0" smtClean="0">
                <a:latin typeface="Calibri"/>
                <a:cs typeface="Calibri"/>
              </a:rPr>
              <a:t> </a:t>
            </a:r>
            <a:r>
              <a:rPr lang="en-US" b="1" spc="-10" dirty="0" smtClean="0">
                <a:latin typeface="Calibri"/>
                <a:cs typeface="Calibri"/>
              </a:rPr>
              <a:t>Hi</a:t>
            </a:r>
            <a:r>
              <a:rPr lang="en-US" b="1" dirty="0" smtClean="0">
                <a:latin typeface="Calibri"/>
                <a:cs typeface="Calibri"/>
              </a:rPr>
              <a:t>g</a:t>
            </a:r>
            <a:r>
              <a:rPr lang="en-US" b="1" spc="10" dirty="0" smtClean="0">
                <a:latin typeface="Calibri"/>
                <a:cs typeface="Calibri"/>
              </a:rPr>
              <a:t>h</a:t>
            </a:r>
            <a:r>
              <a:rPr lang="en-US" b="1" spc="-5" dirty="0" smtClean="0">
                <a:latin typeface="Calibri"/>
                <a:cs typeface="Calibri"/>
              </a:rPr>
              <a:t>-</a:t>
            </a:r>
            <a:r>
              <a:rPr lang="en-US" b="1" spc="-45" dirty="0" smtClean="0">
                <a:latin typeface="Calibri"/>
                <a:cs typeface="Calibri"/>
              </a:rPr>
              <a:t>V</a:t>
            </a:r>
            <a:r>
              <a:rPr lang="en-US" b="1" dirty="0" smtClean="0">
                <a:latin typeface="Calibri"/>
                <a:cs typeface="Calibri"/>
              </a:rPr>
              <a:t>ol</a:t>
            </a:r>
            <a:r>
              <a:rPr lang="en-US" b="1" spc="-20" dirty="0" smtClean="0">
                <a:latin typeface="Calibri"/>
                <a:cs typeface="Calibri"/>
              </a:rPr>
              <a:t>t</a:t>
            </a:r>
            <a:r>
              <a:rPr lang="en-US" b="1" spc="-5" dirty="0" smtClean="0">
                <a:latin typeface="Calibri"/>
                <a:cs typeface="Calibri"/>
              </a:rPr>
              <a:t>a</a:t>
            </a:r>
            <a:r>
              <a:rPr lang="en-US" b="1" spc="-10" dirty="0" smtClean="0">
                <a:latin typeface="Calibri"/>
                <a:cs typeface="Calibri"/>
              </a:rPr>
              <a:t>g</a:t>
            </a:r>
            <a:r>
              <a:rPr lang="en-US" b="1" dirty="0" smtClean="0">
                <a:latin typeface="Calibri"/>
                <a:cs typeface="Calibri"/>
              </a:rPr>
              <a:t>e </a:t>
            </a:r>
            <a:r>
              <a:rPr lang="en-US" b="1" spc="15" dirty="0" smtClean="0">
                <a:latin typeface="Calibri"/>
                <a:cs typeface="Calibri"/>
              </a:rPr>
              <a:t> </a:t>
            </a:r>
            <a:r>
              <a:rPr lang="en-US" b="1" spc="-10" dirty="0" smtClean="0">
                <a:latin typeface="Calibri"/>
                <a:cs typeface="Calibri"/>
              </a:rPr>
              <a:t>D</a:t>
            </a:r>
            <a:r>
              <a:rPr lang="en-US" b="1" dirty="0" smtClean="0">
                <a:latin typeface="Calibri"/>
                <a:cs typeface="Calibri"/>
              </a:rPr>
              <a:t>i</a:t>
            </a:r>
            <a:r>
              <a:rPr lang="en-US" b="1" spc="-15" dirty="0" smtClean="0">
                <a:latin typeface="Calibri"/>
                <a:cs typeface="Calibri"/>
              </a:rPr>
              <a:t>r</a:t>
            </a:r>
            <a:r>
              <a:rPr lang="en-US" b="1" spc="-5" dirty="0" smtClean="0">
                <a:latin typeface="Calibri"/>
                <a:cs typeface="Calibri"/>
              </a:rPr>
              <a:t>e</a:t>
            </a:r>
            <a:r>
              <a:rPr lang="en-US" b="1" dirty="0" smtClean="0">
                <a:latin typeface="Calibri"/>
                <a:cs typeface="Calibri"/>
              </a:rPr>
              <a:t>ct </a:t>
            </a:r>
            <a:r>
              <a:rPr lang="en-US" b="1" spc="25" dirty="0" smtClean="0">
                <a:latin typeface="Calibri"/>
                <a:cs typeface="Calibri"/>
              </a:rPr>
              <a:t> </a:t>
            </a:r>
            <a:r>
              <a:rPr lang="en-US" b="1" dirty="0" smtClean="0">
                <a:latin typeface="Calibri"/>
                <a:cs typeface="Calibri"/>
              </a:rPr>
              <a:t>C</a:t>
            </a:r>
            <a:r>
              <a:rPr lang="en-US" b="1" spc="5" dirty="0" smtClean="0">
                <a:latin typeface="Calibri"/>
                <a:cs typeface="Calibri"/>
              </a:rPr>
              <a:t>u</a:t>
            </a:r>
            <a:r>
              <a:rPr lang="en-US" b="1" dirty="0" smtClean="0">
                <a:latin typeface="Calibri"/>
                <a:cs typeface="Calibri"/>
              </a:rPr>
              <a:t>r</a:t>
            </a:r>
            <a:r>
              <a:rPr lang="en-US" b="1" spc="-15" dirty="0" smtClean="0">
                <a:latin typeface="Calibri"/>
                <a:cs typeface="Calibri"/>
              </a:rPr>
              <a:t>re</a:t>
            </a:r>
            <a:r>
              <a:rPr lang="en-US" b="1" spc="-10" dirty="0" smtClean="0">
                <a:latin typeface="Calibri"/>
                <a:cs typeface="Calibri"/>
              </a:rPr>
              <a:t>n</a:t>
            </a:r>
            <a:r>
              <a:rPr lang="en-US" b="1" dirty="0" smtClean="0">
                <a:latin typeface="Calibri"/>
                <a:cs typeface="Calibri"/>
              </a:rPr>
              <a:t>t </a:t>
            </a:r>
            <a:r>
              <a:rPr lang="en-US" b="1" spc="25" dirty="0" smtClean="0">
                <a:latin typeface="Calibri"/>
                <a:cs typeface="Calibri"/>
              </a:rPr>
              <a:t> </a:t>
            </a:r>
            <a:r>
              <a:rPr lang="en-US" b="1" dirty="0" smtClean="0">
                <a:latin typeface="Calibri"/>
                <a:cs typeface="Calibri"/>
              </a:rPr>
              <a:t>(</a:t>
            </a:r>
            <a:r>
              <a:rPr lang="en-US" b="1" spc="-10" dirty="0" smtClean="0">
                <a:latin typeface="Calibri"/>
                <a:cs typeface="Calibri"/>
              </a:rPr>
              <a:t>H</a:t>
            </a:r>
            <a:r>
              <a:rPr lang="en-US" b="1" dirty="0" smtClean="0">
                <a:latin typeface="Calibri"/>
                <a:cs typeface="Calibri"/>
              </a:rPr>
              <a:t>V</a:t>
            </a:r>
            <a:r>
              <a:rPr lang="en-US" b="1" spc="5" dirty="0" smtClean="0">
                <a:latin typeface="Calibri"/>
                <a:cs typeface="Calibri"/>
              </a:rPr>
              <a:t>D</a:t>
            </a:r>
            <a:r>
              <a:rPr lang="en-US" b="1" spc="-10" dirty="0" smtClean="0">
                <a:latin typeface="Calibri"/>
                <a:cs typeface="Calibri"/>
              </a:rPr>
              <a:t>C</a:t>
            </a:r>
            <a:r>
              <a:rPr lang="en-US" b="1" dirty="0" smtClean="0">
                <a:latin typeface="Calibri"/>
                <a:cs typeface="Calibri"/>
              </a:rPr>
              <a:t>) </a:t>
            </a:r>
            <a:r>
              <a:rPr lang="en-US" b="1" spc="30" dirty="0" smtClean="0">
                <a:latin typeface="Calibri"/>
                <a:cs typeface="Calibri"/>
              </a:rPr>
              <a:t> </a:t>
            </a:r>
            <a:r>
              <a:rPr lang="en-US" b="1" spc="-20" dirty="0" smtClean="0">
                <a:latin typeface="Calibri"/>
                <a:cs typeface="Calibri"/>
              </a:rPr>
              <a:t>Syst</a:t>
            </a:r>
            <a:r>
              <a:rPr lang="en-US" b="1" spc="-5" dirty="0" smtClean="0">
                <a:latin typeface="Calibri"/>
                <a:cs typeface="Calibri"/>
              </a:rPr>
              <a:t>e</a:t>
            </a:r>
            <a:r>
              <a:rPr lang="en-US" b="1" dirty="0" smtClean="0">
                <a:latin typeface="Calibri"/>
                <a:cs typeface="Calibri"/>
              </a:rPr>
              <a:t>m</a:t>
            </a:r>
            <a:r>
              <a:rPr lang="en-US" b="1" spc="-5" dirty="0" smtClean="0">
                <a:latin typeface="Calibri"/>
                <a:cs typeface="Calibri"/>
              </a:rPr>
              <a:t>s</a:t>
            </a:r>
            <a:r>
              <a:rPr lang="en-US" b="1" dirty="0" smtClean="0">
                <a:latin typeface="Calibri"/>
                <a:cs typeface="Calibri"/>
              </a:rPr>
              <a:t>, </a:t>
            </a:r>
            <a:r>
              <a:rPr lang="en-US" b="1" spc="-5" dirty="0" smtClean="0">
                <a:latin typeface="Calibri"/>
                <a:cs typeface="Calibri"/>
              </a:rPr>
              <a:t>S</a:t>
            </a:r>
            <a:r>
              <a:rPr lang="en-US" b="1" spc="-20" dirty="0" smtClean="0">
                <a:latin typeface="Calibri"/>
                <a:cs typeface="Calibri"/>
              </a:rPr>
              <a:t>ta</a:t>
            </a:r>
            <a:r>
              <a:rPr lang="en-US" b="1" spc="-5" dirty="0" smtClean="0">
                <a:latin typeface="Calibri"/>
                <a:cs typeface="Calibri"/>
              </a:rPr>
              <a:t>t</a:t>
            </a:r>
            <a:r>
              <a:rPr lang="en-US" b="1" dirty="0" smtClean="0">
                <a:latin typeface="Calibri"/>
                <a:cs typeface="Calibri"/>
              </a:rPr>
              <a:t>ic</a:t>
            </a:r>
            <a:r>
              <a:rPr lang="en-US" b="1" spc="60" dirty="0" smtClean="0">
                <a:latin typeface="Calibri"/>
                <a:cs typeface="Calibri"/>
              </a:rPr>
              <a:t> </a:t>
            </a:r>
            <a:r>
              <a:rPr lang="en-US" b="1" spc="-60" dirty="0" err="1" smtClean="0">
                <a:latin typeface="Calibri"/>
                <a:cs typeface="Calibri"/>
              </a:rPr>
              <a:t>V</a:t>
            </a:r>
            <a:r>
              <a:rPr lang="en-US" b="1" spc="-5" dirty="0" err="1" smtClean="0">
                <a:latin typeface="Calibri"/>
                <a:cs typeface="Calibri"/>
              </a:rPr>
              <a:t>a</a:t>
            </a:r>
            <a:r>
              <a:rPr lang="en-US" b="1" dirty="0" err="1" smtClean="0">
                <a:latin typeface="Calibri"/>
                <a:cs typeface="Calibri"/>
              </a:rPr>
              <a:t>r</a:t>
            </a:r>
            <a:r>
              <a:rPr lang="en-US" b="1" spc="60" dirty="0" smtClean="0">
                <a:latin typeface="Calibri"/>
                <a:cs typeface="Calibri"/>
              </a:rPr>
              <a:t> </a:t>
            </a:r>
            <a:r>
              <a:rPr lang="en-US" b="1" dirty="0" smtClean="0">
                <a:latin typeface="Calibri"/>
                <a:cs typeface="Calibri"/>
              </a:rPr>
              <a:t>C</a:t>
            </a:r>
            <a:r>
              <a:rPr lang="en-US" b="1" spc="5" dirty="0" smtClean="0">
                <a:latin typeface="Calibri"/>
                <a:cs typeface="Calibri"/>
              </a:rPr>
              <a:t>o</a:t>
            </a:r>
            <a:r>
              <a:rPr lang="en-US" b="1" dirty="0" smtClean="0">
                <a:latin typeface="Calibri"/>
                <a:cs typeface="Calibri"/>
              </a:rPr>
              <a:t>mp</a:t>
            </a:r>
            <a:r>
              <a:rPr lang="en-US" b="1" spc="-5" dirty="0" smtClean="0">
                <a:latin typeface="Calibri"/>
                <a:cs typeface="Calibri"/>
              </a:rPr>
              <a:t>e</a:t>
            </a:r>
            <a:r>
              <a:rPr lang="en-US" b="1" dirty="0" smtClean="0">
                <a:latin typeface="Calibri"/>
                <a:cs typeface="Calibri"/>
              </a:rPr>
              <a:t>n</a:t>
            </a:r>
            <a:r>
              <a:rPr lang="en-US" b="1" spc="-5" dirty="0" smtClean="0">
                <a:latin typeface="Calibri"/>
                <a:cs typeface="Calibri"/>
              </a:rPr>
              <a:t>s</a:t>
            </a:r>
            <a:r>
              <a:rPr lang="en-US" b="1" spc="-20" dirty="0" smtClean="0">
                <a:latin typeface="Calibri"/>
                <a:cs typeface="Calibri"/>
              </a:rPr>
              <a:t>at</a:t>
            </a:r>
            <a:r>
              <a:rPr lang="en-US" b="1" dirty="0" smtClean="0">
                <a:latin typeface="Calibri"/>
                <a:cs typeface="Calibri"/>
              </a:rPr>
              <a:t>o</a:t>
            </a:r>
            <a:r>
              <a:rPr lang="en-US" b="1" spc="-15" dirty="0" smtClean="0">
                <a:latin typeface="Calibri"/>
                <a:cs typeface="Calibri"/>
              </a:rPr>
              <a:t>r</a:t>
            </a:r>
            <a:r>
              <a:rPr lang="en-US" b="1" dirty="0" smtClean="0">
                <a:latin typeface="Calibri"/>
                <a:cs typeface="Calibri"/>
              </a:rPr>
              <a:t>s</a:t>
            </a:r>
            <a:r>
              <a:rPr lang="en-US" b="1" spc="55" dirty="0" smtClean="0">
                <a:latin typeface="Calibri"/>
                <a:cs typeface="Calibri"/>
              </a:rPr>
              <a:t> </a:t>
            </a:r>
            <a:r>
              <a:rPr lang="en-US" b="1" dirty="0" smtClean="0">
                <a:latin typeface="Calibri"/>
                <a:cs typeface="Calibri"/>
              </a:rPr>
              <a:t>(</a:t>
            </a:r>
            <a:r>
              <a:rPr lang="en-US" b="1" spc="-20" dirty="0" smtClean="0">
                <a:latin typeface="Calibri"/>
                <a:cs typeface="Calibri"/>
              </a:rPr>
              <a:t>S</a:t>
            </a:r>
            <a:r>
              <a:rPr lang="en-US" b="1" spc="-25" dirty="0" smtClean="0">
                <a:latin typeface="Calibri"/>
                <a:cs typeface="Calibri"/>
              </a:rPr>
              <a:t>V</a:t>
            </a:r>
            <a:r>
              <a:rPr lang="en-US" b="1" dirty="0" smtClean="0">
                <a:latin typeface="Calibri"/>
                <a:cs typeface="Calibri"/>
              </a:rPr>
              <a:t>C)</a:t>
            </a:r>
            <a:r>
              <a:rPr lang="en-US" b="1" spc="65" dirty="0" smtClean="0">
                <a:latin typeface="Calibri"/>
                <a:cs typeface="Calibri"/>
              </a:rPr>
              <a:t> </a:t>
            </a:r>
            <a:r>
              <a:rPr lang="en-US" b="1" spc="-5" dirty="0" smtClean="0">
                <a:latin typeface="Calibri"/>
                <a:cs typeface="Calibri"/>
              </a:rPr>
              <a:t>a</a:t>
            </a:r>
            <a:r>
              <a:rPr lang="en-US" b="1" dirty="0" smtClean="0">
                <a:latin typeface="Calibri"/>
                <a:cs typeface="Calibri"/>
              </a:rPr>
              <a:t>nd</a:t>
            </a:r>
            <a:r>
              <a:rPr lang="en-US" b="1" spc="65" dirty="0" smtClean="0">
                <a:latin typeface="Calibri"/>
                <a:cs typeface="Calibri"/>
              </a:rPr>
              <a:t> </a:t>
            </a:r>
            <a:r>
              <a:rPr lang="en-US" b="1" dirty="0" smtClean="0">
                <a:latin typeface="Calibri"/>
                <a:cs typeface="Calibri"/>
              </a:rPr>
              <a:t>Fl</a:t>
            </a:r>
            <a:r>
              <a:rPr lang="en-US" b="1" spc="-15" dirty="0" smtClean="0">
                <a:latin typeface="Calibri"/>
                <a:cs typeface="Calibri"/>
              </a:rPr>
              <a:t>ex</a:t>
            </a:r>
            <a:r>
              <a:rPr lang="en-US" b="1" dirty="0" smtClean="0">
                <a:latin typeface="Calibri"/>
                <a:cs typeface="Calibri"/>
              </a:rPr>
              <a:t>i</a:t>
            </a:r>
            <a:r>
              <a:rPr lang="en-US" b="1" spc="-10" dirty="0" smtClean="0">
                <a:latin typeface="Calibri"/>
                <a:cs typeface="Calibri"/>
              </a:rPr>
              <a:t>b</a:t>
            </a:r>
            <a:r>
              <a:rPr lang="en-US" b="1" dirty="0" smtClean="0">
                <a:latin typeface="Calibri"/>
                <a:cs typeface="Calibri"/>
              </a:rPr>
              <a:t>le</a:t>
            </a:r>
            <a:r>
              <a:rPr lang="en-US" b="1" spc="55" dirty="0" smtClean="0">
                <a:latin typeface="Calibri"/>
                <a:cs typeface="Calibri"/>
              </a:rPr>
              <a:t> </a:t>
            </a:r>
            <a:r>
              <a:rPr lang="en-US" b="1" spc="-5" dirty="0" err="1" smtClean="0">
                <a:latin typeface="Calibri"/>
                <a:cs typeface="Calibri"/>
              </a:rPr>
              <a:t>a</a:t>
            </a:r>
            <a:r>
              <a:rPr lang="en-US" b="1" dirty="0" err="1" smtClean="0">
                <a:latin typeface="Calibri"/>
                <a:cs typeface="Calibri"/>
              </a:rPr>
              <a:t>.c</a:t>
            </a:r>
            <a:r>
              <a:rPr lang="en-US" b="1" dirty="0" smtClean="0">
                <a:latin typeface="Calibri"/>
                <a:cs typeface="Calibri"/>
              </a:rPr>
              <a:t>.</a:t>
            </a:r>
            <a:r>
              <a:rPr lang="en-US" b="1" spc="65" dirty="0" smtClean="0">
                <a:latin typeface="Calibri"/>
                <a:cs typeface="Calibri"/>
              </a:rPr>
              <a:t> </a:t>
            </a:r>
            <a:r>
              <a:rPr lang="en-US" b="1" spc="-55" dirty="0" smtClean="0">
                <a:latin typeface="Calibri"/>
                <a:cs typeface="Calibri"/>
              </a:rPr>
              <a:t>T</a:t>
            </a:r>
            <a:r>
              <a:rPr lang="en-US" b="1" spc="-40" dirty="0" smtClean="0">
                <a:latin typeface="Calibri"/>
                <a:cs typeface="Calibri"/>
              </a:rPr>
              <a:t>r</a:t>
            </a:r>
            <a:r>
              <a:rPr lang="en-US" b="1" spc="-5" dirty="0" smtClean="0">
                <a:latin typeface="Calibri"/>
                <a:cs typeface="Calibri"/>
              </a:rPr>
              <a:t>a</a:t>
            </a:r>
            <a:r>
              <a:rPr lang="en-US" b="1" dirty="0" smtClean="0">
                <a:latin typeface="Calibri"/>
                <a:cs typeface="Calibri"/>
              </a:rPr>
              <a:t>n</a:t>
            </a:r>
            <a:r>
              <a:rPr lang="en-US" b="1" spc="-5" dirty="0" smtClean="0">
                <a:latin typeface="Calibri"/>
                <a:cs typeface="Calibri"/>
              </a:rPr>
              <a:t>s</a:t>
            </a:r>
            <a:r>
              <a:rPr lang="en-US" b="1" dirty="0" smtClean="0">
                <a:latin typeface="Calibri"/>
                <a:cs typeface="Calibri"/>
              </a:rPr>
              <a:t>mi</a:t>
            </a:r>
            <a:r>
              <a:rPr lang="en-US" b="1" spc="-5" dirty="0" smtClean="0">
                <a:latin typeface="Calibri"/>
                <a:cs typeface="Calibri"/>
              </a:rPr>
              <a:t>ss</a:t>
            </a:r>
            <a:r>
              <a:rPr lang="en-US" b="1" dirty="0" smtClean="0">
                <a:latin typeface="Calibri"/>
                <a:cs typeface="Calibri"/>
              </a:rPr>
              <a:t>i</a:t>
            </a:r>
            <a:r>
              <a:rPr lang="en-US" b="1" spc="-10" dirty="0" smtClean="0">
                <a:latin typeface="Calibri"/>
                <a:cs typeface="Calibri"/>
              </a:rPr>
              <a:t>o</a:t>
            </a:r>
            <a:r>
              <a:rPr lang="en-US" b="1" dirty="0" smtClean="0">
                <a:latin typeface="Calibri"/>
                <a:cs typeface="Calibri"/>
              </a:rPr>
              <a:t>n</a:t>
            </a:r>
            <a:r>
              <a:rPr lang="en-US" b="1" spc="65" dirty="0" smtClean="0">
                <a:latin typeface="Calibri"/>
                <a:cs typeface="Calibri"/>
              </a:rPr>
              <a:t> </a:t>
            </a:r>
            <a:r>
              <a:rPr lang="en-US" b="1" spc="-20" dirty="0" smtClean="0">
                <a:latin typeface="Calibri"/>
                <a:cs typeface="Calibri"/>
              </a:rPr>
              <a:t>Syst</a:t>
            </a:r>
            <a:r>
              <a:rPr lang="en-US" b="1" spc="-5" dirty="0" smtClean="0">
                <a:latin typeface="Calibri"/>
                <a:cs typeface="Calibri"/>
              </a:rPr>
              <a:t>e</a:t>
            </a:r>
            <a:r>
              <a:rPr lang="en-US" b="1" dirty="0" smtClean="0">
                <a:latin typeface="Calibri"/>
                <a:cs typeface="Calibri"/>
              </a:rPr>
              <a:t>ms</a:t>
            </a:r>
            <a:r>
              <a:rPr lang="en-US" b="1" spc="55" dirty="0" smtClean="0">
                <a:latin typeface="Calibri"/>
                <a:cs typeface="Calibri"/>
              </a:rPr>
              <a:t> </a:t>
            </a:r>
            <a:r>
              <a:rPr lang="en-US" b="1" dirty="0" smtClean="0">
                <a:latin typeface="Calibri"/>
                <a:cs typeface="Calibri"/>
              </a:rPr>
              <a:t>(</a:t>
            </a:r>
            <a:r>
              <a:rPr lang="en-US" b="1" spc="-60" dirty="0" smtClean="0">
                <a:latin typeface="Calibri"/>
                <a:cs typeface="Calibri"/>
              </a:rPr>
              <a:t>F</a:t>
            </a:r>
            <a:r>
              <a:rPr lang="en-US" b="1" spc="-15" dirty="0" smtClean="0">
                <a:latin typeface="Calibri"/>
                <a:cs typeface="Calibri"/>
              </a:rPr>
              <a:t>A</a:t>
            </a:r>
            <a:r>
              <a:rPr lang="en-US" b="1" spc="10" dirty="0" smtClean="0">
                <a:latin typeface="Calibri"/>
                <a:cs typeface="Calibri"/>
              </a:rPr>
              <a:t>C</a:t>
            </a:r>
            <a:r>
              <a:rPr lang="en-US" b="1" dirty="0" smtClean="0">
                <a:latin typeface="Calibri"/>
                <a:cs typeface="Calibri"/>
              </a:rPr>
              <a:t>T</a:t>
            </a:r>
            <a:r>
              <a:rPr lang="en-US" b="1" spc="-5" dirty="0" smtClean="0">
                <a:latin typeface="Calibri"/>
                <a:cs typeface="Calibri"/>
              </a:rPr>
              <a:t>S</a:t>
            </a:r>
            <a:r>
              <a:rPr lang="en-US" b="1" dirty="0" smtClean="0">
                <a:latin typeface="Calibri"/>
                <a:cs typeface="Calibri"/>
              </a:rPr>
              <a:t>)</a:t>
            </a:r>
            <a:r>
              <a:rPr lang="en-US" b="1" spc="60" dirty="0" smtClean="0">
                <a:latin typeface="Calibri"/>
                <a:cs typeface="Calibri"/>
              </a:rPr>
              <a:t> </a:t>
            </a:r>
            <a:r>
              <a:rPr lang="en-US" b="1" spc="-5" dirty="0" smtClean="0">
                <a:latin typeface="Calibri"/>
                <a:cs typeface="Calibri"/>
              </a:rPr>
              <a:t>a</a:t>
            </a:r>
            <a:r>
              <a:rPr lang="en-US" b="1" spc="-10" dirty="0" smtClean="0">
                <a:latin typeface="Calibri"/>
                <a:cs typeface="Calibri"/>
              </a:rPr>
              <a:t>n</a:t>
            </a:r>
            <a:r>
              <a:rPr lang="en-US" b="1" dirty="0" smtClean="0">
                <a:latin typeface="Calibri"/>
                <a:cs typeface="Calibri"/>
              </a:rPr>
              <a:t>d</a:t>
            </a:r>
            <a:r>
              <a:rPr lang="en-US" b="1" spc="65" dirty="0" smtClean="0">
                <a:latin typeface="Calibri"/>
                <a:cs typeface="Calibri"/>
              </a:rPr>
              <a:t> </a:t>
            </a:r>
            <a:r>
              <a:rPr lang="en-US" b="1" dirty="0" smtClean="0">
                <a:latin typeface="Calibri"/>
                <a:cs typeface="Calibri"/>
              </a:rPr>
              <a:t>Th</a:t>
            </a:r>
            <a:r>
              <a:rPr lang="en-US" b="1" spc="-15" dirty="0" smtClean="0">
                <a:latin typeface="Calibri"/>
                <a:cs typeface="Calibri"/>
              </a:rPr>
              <a:t>e</a:t>
            </a:r>
            <a:r>
              <a:rPr lang="en-US" b="1" dirty="0" smtClean="0">
                <a:latin typeface="Calibri"/>
                <a:cs typeface="Calibri"/>
              </a:rPr>
              <a:t>ir</a:t>
            </a:r>
            <a:r>
              <a:rPr lang="en-US" b="1" spc="60" dirty="0" smtClean="0">
                <a:latin typeface="Calibri"/>
                <a:cs typeface="Calibri"/>
              </a:rPr>
              <a:t> </a:t>
            </a:r>
            <a:r>
              <a:rPr lang="en-US" b="1" spc="-60" dirty="0" smtClean="0">
                <a:latin typeface="Calibri"/>
                <a:cs typeface="Calibri"/>
              </a:rPr>
              <a:t>V</a:t>
            </a:r>
            <a:r>
              <a:rPr lang="en-US" b="1" spc="-5" dirty="0" smtClean="0">
                <a:latin typeface="Calibri"/>
                <a:cs typeface="Calibri"/>
              </a:rPr>
              <a:t>a</a:t>
            </a:r>
            <a:r>
              <a:rPr lang="en-US" b="1" dirty="0" smtClean="0">
                <a:latin typeface="Calibri"/>
                <a:cs typeface="Calibri"/>
              </a:rPr>
              <a:t>l</a:t>
            </a:r>
            <a:r>
              <a:rPr lang="en-US" b="1" spc="-20" dirty="0" smtClean="0">
                <a:latin typeface="Calibri"/>
                <a:cs typeface="Calibri"/>
              </a:rPr>
              <a:t>v</a:t>
            </a:r>
            <a:r>
              <a:rPr lang="en-US" b="1" dirty="0" smtClean="0">
                <a:latin typeface="Calibri"/>
                <a:cs typeface="Calibri"/>
              </a:rPr>
              <a:t>e H</a:t>
            </a:r>
            <a:r>
              <a:rPr lang="en-US" b="1" spc="-5" dirty="0" smtClean="0">
                <a:latin typeface="Calibri"/>
                <a:cs typeface="Calibri"/>
              </a:rPr>
              <a:t>a</a:t>
            </a:r>
            <a:r>
              <a:rPr lang="en-US" b="1" dirty="0" smtClean="0">
                <a:latin typeface="Calibri"/>
                <a:cs typeface="Calibri"/>
              </a:rPr>
              <a:t>lls</a:t>
            </a:r>
            <a:endParaRPr lang="en-US" dirty="0" smtClean="0">
              <a:latin typeface="Calibri"/>
              <a:cs typeface="Calibri"/>
            </a:endParaRPr>
          </a:p>
          <a:p>
            <a:pPr marL="133985" indent="-121285" algn="just">
              <a:spcBef>
                <a:spcPts val="755"/>
              </a:spcBef>
              <a:buFont typeface="Arial"/>
              <a:buAutoNum type="arabicPlain" startAt="4"/>
              <a:tabLst>
                <a:tab pos="134620" algn="l"/>
              </a:tabLst>
            </a:pPr>
            <a:r>
              <a:rPr lang="en-US" sz="1150" b="1" dirty="0" smtClean="0"/>
              <a:t>Fi</a:t>
            </a:r>
            <a:r>
              <a:rPr lang="en-US" sz="1150" b="1" spc="-5" dirty="0" smtClean="0"/>
              <a:t>r</a:t>
            </a:r>
            <a:r>
              <a:rPr lang="en-US" sz="1150" b="1" dirty="0" smtClean="0"/>
              <a:t>e</a:t>
            </a:r>
            <a:r>
              <a:rPr lang="en-US" sz="1150" b="1" spc="-5" dirty="0" smtClean="0"/>
              <a:t> </a:t>
            </a:r>
            <a:r>
              <a:rPr lang="en-US" sz="1150" b="1" dirty="0" smtClean="0"/>
              <a:t>h</a:t>
            </a:r>
            <a:r>
              <a:rPr lang="en-US" sz="1150" b="1" spc="-5" dirty="0" smtClean="0"/>
              <a:t>a</a:t>
            </a:r>
            <a:r>
              <a:rPr lang="en-US" sz="1150" b="1" dirty="0" smtClean="0"/>
              <a:t>z</a:t>
            </a:r>
            <a:r>
              <a:rPr lang="en-US" sz="1150" b="1" spc="-5" dirty="0" smtClean="0"/>
              <a:t>ar</a:t>
            </a:r>
            <a:r>
              <a:rPr lang="en-US" sz="1150" b="1" dirty="0" smtClean="0"/>
              <a:t>ds</a:t>
            </a:r>
            <a:r>
              <a:rPr lang="en-US" sz="1150" b="1" spc="-5" dirty="0" smtClean="0"/>
              <a:t> </a:t>
            </a:r>
            <a:r>
              <a:rPr lang="en-US" sz="1150" b="1" spc="-10" dirty="0" smtClean="0"/>
              <a:t>i</a:t>
            </a:r>
            <a:r>
              <a:rPr lang="en-US" sz="1150" b="1" dirty="0" smtClean="0"/>
              <a:t>n</a:t>
            </a:r>
            <a:r>
              <a:rPr lang="en-US" sz="1150" b="1" spc="15" dirty="0" smtClean="0"/>
              <a:t> </a:t>
            </a:r>
            <a:r>
              <a:rPr lang="en-US" sz="1150" b="1" spc="-20" dirty="0" smtClean="0"/>
              <a:t>v</a:t>
            </a:r>
            <a:r>
              <a:rPr lang="en-US" sz="1150" b="1" spc="-5" dirty="0" smtClean="0"/>
              <a:t>a</a:t>
            </a:r>
            <a:r>
              <a:rPr lang="en-US" sz="1150" b="1" dirty="0" smtClean="0"/>
              <a:t>l</a:t>
            </a:r>
            <a:r>
              <a:rPr lang="en-US" sz="1150" b="1" spc="-5" dirty="0" smtClean="0"/>
              <a:t>v</a:t>
            </a:r>
            <a:r>
              <a:rPr lang="en-US" sz="1150" b="1" spc="5" dirty="0" smtClean="0"/>
              <a:t>e</a:t>
            </a:r>
            <a:r>
              <a:rPr lang="en-US" sz="1150" b="1" dirty="0" smtClean="0"/>
              <a:t>s</a:t>
            </a:r>
            <a:r>
              <a:rPr lang="en-US" sz="1150" b="1" spc="-5" dirty="0" smtClean="0"/>
              <a:t> a</a:t>
            </a:r>
            <a:r>
              <a:rPr lang="en-US" sz="1150" b="1" dirty="0" smtClean="0"/>
              <a:t>nd</a:t>
            </a:r>
            <a:r>
              <a:rPr lang="en-US" sz="1150" b="1" spc="5" dirty="0" smtClean="0"/>
              <a:t> </a:t>
            </a:r>
            <a:r>
              <a:rPr lang="en-US" sz="1150" b="1" spc="-20" dirty="0" smtClean="0"/>
              <a:t>v</a:t>
            </a:r>
            <a:r>
              <a:rPr lang="en-US" sz="1150" b="1" spc="-5" dirty="0" smtClean="0"/>
              <a:t>a</a:t>
            </a:r>
            <a:r>
              <a:rPr lang="en-US" sz="1150" b="1" dirty="0" smtClean="0"/>
              <a:t>l</a:t>
            </a:r>
            <a:r>
              <a:rPr lang="en-US" sz="1150" b="1" spc="-5" dirty="0" smtClean="0"/>
              <a:t>v</a:t>
            </a:r>
            <a:r>
              <a:rPr lang="en-US" sz="1150" b="1" dirty="0" smtClean="0"/>
              <a:t>e</a:t>
            </a:r>
            <a:r>
              <a:rPr lang="en-US" sz="1150" b="1" spc="-5" dirty="0" smtClean="0"/>
              <a:t> </a:t>
            </a:r>
            <a:r>
              <a:rPr lang="en-US" sz="1150" b="1" dirty="0" smtClean="0"/>
              <a:t>h</a:t>
            </a:r>
            <a:r>
              <a:rPr lang="en-US" sz="1150" b="1" spc="-5" dirty="0" smtClean="0"/>
              <a:t>a</a:t>
            </a:r>
            <a:r>
              <a:rPr lang="en-US" sz="1150" b="1" dirty="0" smtClean="0"/>
              <a:t>lls</a:t>
            </a:r>
            <a:endParaRPr lang="en-US" sz="1150" dirty="0" smtClean="0"/>
          </a:p>
          <a:p>
            <a:pPr marL="12700" lvl="1" algn="just">
              <a:spcBef>
                <a:spcPts val="705"/>
              </a:spcBef>
              <a:tabLst>
                <a:tab pos="256540" algn="l"/>
              </a:tabLst>
            </a:pPr>
            <a:r>
              <a:rPr lang="en-US" sz="1150" dirty="0" smtClean="0"/>
              <a:t>P</a:t>
            </a:r>
            <a:r>
              <a:rPr lang="en-US" sz="1150" spc="-5" dirty="0" smtClean="0"/>
              <a:t>o</a:t>
            </a:r>
            <a:r>
              <a:rPr lang="en-US" sz="1150" dirty="0" smtClean="0"/>
              <a:t>ss</a:t>
            </a:r>
            <a:r>
              <a:rPr lang="en-US" sz="1150" spc="-5" dirty="0" smtClean="0"/>
              <a:t>ibl</a:t>
            </a:r>
            <a:r>
              <a:rPr lang="en-US" sz="1150" dirty="0" smtClean="0"/>
              <a:t>e</a:t>
            </a:r>
            <a:r>
              <a:rPr lang="en-US" sz="1150" spc="-5" dirty="0" smtClean="0"/>
              <a:t> </a:t>
            </a:r>
            <a:r>
              <a:rPr lang="en-US" sz="1150" dirty="0" smtClean="0"/>
              <a:t>c</a:t>
            </a:r>
            <a:r>
              <a:rPr lang="en-US" sz="1150" spc="-5" dirty="0" smtClean="0"/>
              <a:t>au</a:t>
            </a:r>
            <a:r>
              <a:rPr lang="en-US" sz="1150" dirty="0" smtClean="0"/>
              <a:t>s</a:t>
            </a:r>
            <a:r>
              <a:rPr lang="en-US" sz="1150" spc="-5" dirty="0" smtClean="0"/>
              <a:t>e</a:t>
            </a:r>
            <a:r>
              <a:rPr lang="en-US" sz="1150" dirty="0" smtClean="0"/>
              <a:t>s</a:t>
            </a:r>
          </a:p>
          <a:p>
            <a:pPr marL="377825" lvl="2" indent="-365125" algn="just">
              <a:spcBef>
                <a:spcPts val="685"/>
              </a:spcBef>
              <a:buFont typeface="Arial"/>
              <a:buAutoNum type="arabicPeriod"/>
              <a:tabLst>
                <a:tab pos="378460" algn="l"/>
              </a:tabLst>
            </a:pPr>
            <a:r>
              <a:rPr lang="en-US" sz="1150" spc="-85" dirty="0" smtClean="0"/>
              <a:t>V</a:t>
            </a:r>
            <a:r>
              <a:rPr lang="en-US" sz="1150" spc="-5" dirty="0" smtClean="0"/>
              <a:t>al</a:t>
            </a:r>
            <a:r>
              <a:rPr lang="en-US" sz="1150" spc="-15" dirty="0" smtClean="0"/>
              <a:t>v</a:t>
            </a:r>
            <a:r>
              <a:rPr lang="en-US" sz="1150" dirty="0" smtClean="0"/>
              <a:t>e</a:t>
            </a:r>
            <a:r>
              <a:rPr lang="en-US" sz="1150" spc="-5" dirty="0" smtClean="0"/>
              <a:t> </a:t>
            </a:r>
            <a:r>
              <a:rPr lang="en-US" sz="1150" spc="5" dirty="0" smtClean="0"/>
              <a:t>i</a:t>
            </a:r>
            <a:r>
              <a:rPr lang="en-US" sz="1150" spc="-5" dirty="0" smtClean="0"/>
              <a:t>n</a:t>
            </a:r>
            <a:r>
              <a:rPr lang="en-US" sz="1150" dirty="0" smtClean="0"/>
              <a:t>s</a:t>
            </a:r>
            <a:r>
              <a:rPr lang="en-US" sz="1150" spc="-5" dirty="0" smtClean="0"/>
              <a:t>ula</a:t>
            </a:r>
            <a:r>
              <a:rPr lang="en-US" sz="1150" dirty="0" smtClean="0"/>
              <a:t>t</a:t>
            </a:r>
            <a:r>
              <a:rPr lang="en-US" sz="1150" spc="5" dirty="0" smtClean="0"/>
              <a:t>i</a:t>
            </a:r>
            <a:r>
              <a:rPr lang="en-US" sz="1150" spc="-5" dirty="0" smtClean="0"/>
              <a:t>o</a:t>
            </a:r>
            <a:r>
              <a:rPr lang="en-US" sz="1150" dirty="0" smtClean="0"/>
              <a:t>n</a:t>
            </a:r>
            <a:r>
              <a:rPr lang="en-US" sz="1150" spc="-5" dirty="0" smtClean="0"/>
              <a:t> </a:t>
            </a:r>
            <a:r>
              <a:rPr lang="en-US" sz="1150" spc="15" dirty="0" smtClean="0"/>
              <a:t>f</a:t>
            </a:r>
            <a:r>
              <a:rPr lang="en-US" sz="1150" spc="-5" dirty="0" smtClean="0"/>
              <a:t>ailu</a:t>
            </a:r>
            <a:r>
              <a:rPr lang="en-US" sz="1150" dirty="0" smtClean="0"/>
              <a:t>re</a:t>
            </a:r>
          </a:p>
          <a:p>
            <a:pPr marL="377825" lvl="2" indent="-365125" algn="just">
              <a:spcBef>
                <a:spcPts val="695"/>
              </a:spcBef>
              <a:buFont typeface="Arial"/>
              <a:buAutoNum type="arabicPeriod"/>
              <a:tabLst>
                <a:tab pos="378460" algn="l"/>
              </a:tabLst>
            </a:pPr>
            <a:r>
              <a:rPr lang="en-US" sz="1150" spc="-5" dirty="0" smtClean="0"/>
              <a:t>Loo</a:t>
            </a:r>
            <a:r>
              <a:rPr lang="en-US" sz="1150" dirty="0" smtClean="0"/>
              <a:t>se</a:t>
            </a:r>
            <a:r>
              <a:rPr lang="en-US" sz="1150" spc="-5" dirty="0" smtClean="0"/>
              <a:t> </a:t>
            </a:r>
            <a:r>
              <a:rPr lang="en-US" sz="1150" dirty="0" smtClean="0"/>
              <a:t>c</a:t>
            </a:r>
            <a:r>
              <a:rPr lang="en-US" sz="1150" spc="-5" dirty="0" smtClean="0"/>
              <a:t>on</a:t>
            </a:r>
            <a:r>
              <a:rPr lang="en-US" sz="1150" spc="5" dirty="0" smtClean="0"/>
              <a:t>n</a:t>
            </a:r>
            <a:r>
              <a:rPr lang="en-US" sz="1150" spc="-5" dirty="0" smtClean="0"/>
              <a:t>e</a:t>
            </a:r>
            <a:r>
              <a:rPr lang="en-US" sz="1150" dirty="0" smtClean="0"/>
              <a:t>ct</a:t>
            </a:r>
            <a:r>
              <a:rPr lang="en-US" sz="1150" spc="-5" dirty="0" smtClean="0"/>
              <a:t>io</a:t>
            </a:r>
            <a:r>
              <a:rPr lang="en-US" sz="1150" spc="5" dirty="0" smtClean="0"/>
              <a:t>n</a:t>
            </a:r>
            <a:r>
              <a:rPr lang="en-US" sz="1150" dirty="0" smtClean="0"/>
              <a:t>s </a:t>
            </a:r>
            <a:r>
              <a:rPr lang="en-US" sz="1150" spc="-5" dirty="0" smtClean="0"/>
              <a:t>o</a:t>
            </a:r>
            <a:r>
              <a:rPr lang="en-US" sz="1150" dirty="0" smtClean="0"/>
              <a:t>r </a:t>
            </a:r>
            <a:r>
              <a:rPr lang="en-US" sz="1150" spc="-5" dirty="0" smtClean="0"/>
              <a:t>hig</a:t>
            </a:r>
            <a:r>
              <a:rPr lang="en-US" sz="1150" dirty="0" smtClean="0"/>
              <a:t>h</a:t>
            </a:r>
            <a:r>
              <a:rPr lang="en-US" sz="1150" spc="-5" dirty="0" smtClean="0"/>
              <a:t> </a:t>
            </a:r>
            <a:r>
              <a:rPr lang="en-US" sz="1150" dirty="0" smtClean="0"/>
              <a:t>r</a:t>
            </a:r>
            <a:r>
              <a:rPr lang="en-US" sz="1150" spc="-5" dirty="0" smtClean="0"/>
              <a:t>e</a:t>
            </a:r>
            <a:r>
              <a:rPr lang="en-US" sz="1150" dirty="0" smtClean="0"/>
              <a:t>s</a:t>
            </a:r>
            <a:r>
              <a:rPr lang="en-US" sz="1150" spc="-5" dirty="0" smtClean="0"/>
              <a:t>i</a:t>
            </a:r>
            <a:r>
              <a:rPr lang="en-US" sz="1150" dirty="0" smtClean="0"/>
              <a:t>st</a:t>
            </a:r>
            <a:r>
              <a:rPr lang="en-US" sz="1150" spc="-5" dirty="0" smtClean="0"/>
              <a:t>an</a:t>
            </a:r>
            <a:r>
              <a:rPr lang="en-US" sz="1150" dirty="0" smtClean="0"/>
              <a:t>ce</a:t>
            </a:r>
            <a:r>
              <a:rPr lang="en-US" sz="1150" spc="-5" dirty="0" smtClean="0"/>
              <a:t> </a:t>
            </a:r>
            <a:r>
              <a:rPr lang="en-US" sz="1150" spc="5" dirty="0" smtClean="0"/>
              <a:t>j</a:t>
            </a:r>
            <a:r>
              <a:rPr lang="en-US" sz="1150" spc="-5" dirty="0" smtClean="0"/>
              <a:t>oi</a:t>
            </a:r>
            <a:r>
              <a:rPr lang="en-US" sz="1150" spc="5" dirty="0" smtClean="0"/>
              <a:t>n</a:t>
            </a:r>
            <a:r>
              <a:rPr lang="en-US" sz="1150" dirty="0" smtClean="0"/>
              <a:t>ts </a:t>
            </a:r>
            <a:r>
              <a:rPr lang="en-US" sz="1150" spc="-5" dirty="0" smtClean="0"/>
              <a:t>i</a:t>
            </a:r>
            <a:r>
              <a:rPr lang="en-US" sz="1150" dirty="0" smtClean="0"/>
              <a:t>n</a:t>
            </a:r>
            <a:r>
              <a:rPr lang="en-US" sz="1150" spc="-5" dirty="0" smtClean="0"/>
              <a:t> </a:t>
            </a:r>
            <a:r>
              <a:rPr lang="en-US" sz="1150" dirty="0" smtClean="0"/>
              <a:t>t</a:t>
            </a:r>
            <a:r>
              <a:rPr lang="en-US" sz="1150" spc="-5" dirty="0" smtClean="0"/>
              <a:t>h</a:t>
            </a:r>
            <a:r>
              <a:rPr lang="en-US" sz="1150" dirty="0" smtClean="0"/>
              <a:t>e</a:t>
            </a:r>
            <a:r>
              <a:rPr lang="en-US" sz="1150" spc="-5" dirty="0" smtClean="0"/>
              <a:t> p</a:t>
            </a:r>
            <a:r>
              <a:rPr lang="en-US" sz="1150" spc="5" dirty="0" smtClean="0"/>
              <a:t>o</a:t>
            </a:r>
            <a:r>
              <a:rPr lang="en-US" sz="1150" spc="-30" dirty="0" smtClean="0"/>
              <a:t>w</a:t>
            </a:r>
            <a:r>
              <a:rPr lang="en-US" sz="1150" spc="-5" dirty="0" smtClean="0"/>
              <a:t>e</a:t>
            </a:r>
            <a:r>
              <a:rPr lang="en-US" sz="1150" dirty="0" smtClean="0"/>
              <a:t>r c</a:t>
            </a:r>
            <a:r>
              <a:rPr lang="en-US" sz="1150" spc="-5" dirty="0" smtClean="0"/>
              <a:t>i</a:t>
            </a:r>
            <a:r>
              <a:rPr lang="en-US" sz="1150" dirty="0" smtClean="0"/>
              <a:t>rc</a:t>
            </a:r>
            <a:r>
              <a:rPr lang="en-US" sz="1150" spc="5" dirty="0" smtClean="0"/>
              <a:t>u</a:t>
            </a:r>
            <a:r>
              <a:rPr lang="en-US" sz="1150" spc="-5" dirty="0" smtClean="0"/>
              <a:t>i</a:t>
            </a:r>
            <a:r>
              <a:rPr lang="en-US" sz="1150" dirty="0" smtClean="0"/>
              <a:t>t</a:t>
            </a:r>
          </a:p>
          <a:p>
            <a:pPr marL="377825" lvl="2" indent="-365125" algn="just">
              <a:spcBef>
                <a:spcPts val="685"/>
              </a:spcBef>
              <a:buFont typeface="Arial"/>
              <a:buAutoNum type="arabicPeriod"/>
              <a:tabLst>
                <a:tab pos="378460" algn="l"/>
              </a:tabLst>
            </a:pPr>
            <a:r>
              <a:rPr lang="en-US" sz="1150" spc="-85" dirty="0" smtClean="0"/>
              <a:t>V</a:t>
            </a:r>
            <a:r>
              <a:rPr lang="en-US" sz="1150" spc="-5" dirty="0" smtClean="0"/>
              <a:t>al</a:t>
            </a:r>
            <a:r>
              <a:rPr lang="en-US" sz="1150" spc="-15" dirty="0" smtClean="0"/>
              <a:t>v</a:t>
            </a:r>
            <a:r>
              <a:rPr lang="en-US" sz="1150" dirty="0" smtClean="0"/>
              <a:t>e</a:t>
            </a:r>
            <a:r>
              <a:rPr lang="en-US" sz="1150" spc="-5" dirty="0" smtClean="0"/>
              <a:t> </a:t>
            </a:r>
            <a:r>
              <a:rPr lang="en-US" sz="1150" dirty="0" smtClean="0"/>
              <a:t>c</a:t>
            </a:r>
            <a:r>
              <a:rPr lang="en-US" sz="1150" spc="-5" dirty="0" smtClean="0"/>
              <a:t>o</a:t>
            </a:r>
            <a:r>
              <a:rPr lang="en-US" sz="1150" spc="20" dirty="0" smtClean="0"/>
              <a:t>m</a:t>
            </a:r>
            <a:r>
              <a:rPr lang="en-US" sz="1150" spc="-5" dirty="0" smtClean="0"/>
              <a:t>ponen</a:t>
            </a:r>
            <a:r>
              <a:rPr lang="en-US" sz="1150" dirty="0" smtClean="0"/>
              <a:t>t</a:t>
            </a:r>
            <a:r>
              <a:rPr lang="en-US" sz="1150" spc="5" dirty="0" smtClean="0"/>
              <a:t> </a:t>
            </a:r>
            <a:r>
              <a:rPr lang="en-US" sz="1150" spc="15" dirty="0" smtClean="0"/>
              <a:t>f</a:t>
            </a:r>
            <a:r>
              <a:rPr lang="en-US" sz="1150" spc="-5" dirty="0" smtClean="0"/>
              <a:t>ailu</a:t>
            </a:r>
            <a:r>
              <a:rPr lang="en-US" sz="1150" dirty="0" smtClean="0"/>
              <a:t>r</a:t>
            </a:r>
            <a:r>
              <a:rPr lang="en-US" sz="1150" spc="-5" dirty="0" smtClean="0"/>
              <a:t>e</a:t>
            </a:r>
            <a:r>
              <a:rPr lang="en-US" sz="1150" dirty="0" smtClean="0"/>
              <a:t>s</a:t>
            </a:r>
          </a:p>
          <a:p>
            <a:pPr marL="377825" lvl="2" indent="-365125" algn="just">
              <a:spcBef>
                <a:spcPts val="695"/>
              </a:spcBef>
              <a:buFont typeface="Arial"/>
              <a:buAutoNum type="arabicPeriod" startAt="5"/>
              <a:tabLst>
                <a:tab pos="378460" algn="l"/>
              </a:tabLst>
            </a:pPr>
            <a:r>
              <a:rPr lang="en-US" sz="1150" spc="-5" dirty="0" smtClean="0"/>
              <a:t>Cool</a:t>
            </a:r>
            <a:r>
              <a:rPr lang="en-US" sz="1150" spc="5" dirty="0" smtClean="0"/>
              <a:t>a</a:t>
            </a:r>
            <a:r>
              <a:rPr lang="en-US" sz="1150" spc="-5" dirty="0" smtClean="0"/>
              <a:t>n</a:t>
            </a:r>
            <a:r>
              <a:rPr lang="en-US" sz="1150" dirty="0" smtClean="0"/>
              <a:t>t</a:t>
            </a:r>
            <a:r>
              <a:rPr lang="en-US" sz="1150" spc="5" dirty="0" smtClean="0"/>
              <a:t> </a:t>
            </a:r>
            <a:r>
              <a:rPr lang="en-US" sz="1150" dirty="0" smtClean="0"/>
              <a:t>s</a:t>
            </a:r>
            <a:r>
              <a:rPr lang="en-US" sz="1150" spc="-15" dirty="0" smtClean="0"/>
              <a:t>y</a:t>
            </a:r>
            <a:r>
              <a:rPr lang="en-US" sz="1150" dirty="0" smtClean="0"/>
              <a:t>st</a:t>
            </a:r>
            <a:r>
              <a:rPr lang="en-US" sz="1150" spc="-20" dirty="0" smtClean="0"/>
              <a:t>e</a:t>
            </a:r>
            <a:r>
              <a:rPr lang="en-US" sz="1150" dirty="0" smtClean="0"/>
              <a:t>m</a:t>
            </a:r>
            <a:r>
              <a:rPr lang="en-US" sz="1150" spc="25" dirty="0" smtClean="0"/>
              <a:t> </a:t>
            </a:r>
            <a:r>
              <a:rPr lang="en-US" sz="1150" spc="-5" dirty="0" smtClean="0"/>
              <a:t>p</a:t>
            </a:r>
            <a:r>
              <a:rPr lang="en-US" sz="1150" spc="-15" dirty="0" smtClean="0"/>
              <a:t>r</a:t>
            </a:r>
            <a:r>
              <a:rPr lang="en-US" sz="1150" spc="-5" dirty="0" smtClean="0"/>
              <a:t>oble</a:t>
            </a:r>
            <a:r>
              <a:rPr lang="en-US" sz="1150" spc="20" dirty="0" smtClean="0"/>
              <a:t>m</a:t>
            </a:r>
            <a:r>
              <a:rPr lang="en-US" sz="1150" dirty="0" smtClean="0"/>
              <a:t>s</a:t>
            </a:r>
          </a:p>
          <a:p>
            <a:pPr marL="377825" lvl="2" indent="-365125" algn="just">
              <a:spcBef>
                <a:spcPts val="685"/>
              </a:spcBef>
              <a:buFont typeface="Arial"/>
              <a:buAutoNum type="arabicPeriod" startAt="5"/>
              <a:tabLst>
                <a:tab pos="378460" algn="l"/>
              </a:tabLst>
            </a:pPr>
            <a:r>
              <a:rPr lang="en-US" sz="1150" dirty="0" smtClean="0"/>
              <a:t>F</a:t>
            </a:r>
            <a:r>
              <a:rPr lang="en-US" sz="1150" spc="-5" dirty="0" smtClean="0"/>
              <a:t>ailu</a:t>
            </a:r>
            <a:r>
              <a:rPr lang="en-US" sz="1150" dirty="0" smtClean="0"/>
              <a:t>re</a:t>
            </a:r>
            <a:r>
              <a:rPr lang="en-US" sz="1150" spc="-5" dirty="0" smtClean="0"/>
              <a:t> o</a:t>
            </a:r>
            <a:r>
              <a:rPr lang="en-US" sz="1150" dirty="0" smtClean="0"/>
              <a:t>f</a:t>
            </a:r>
            <a:r>
              <a:rPr lang="en-US" sz="1150" spc="15" dirty="0" smtClean="0"/>
              <a:t> </a:t>
            </a:r>
            <a:r>
              <a:rPr lang="en-US" sz="1150" spc="-15" dirty="0" smtClean="0"/>
              <a:t>v</a:t>
            </a:r>
            <a:r>
              <a:rPr lang="en-US" sz="1150" spc="-5" dirty="0" smtClean="0"/>
              <a:t>al</a:t>
            </a:r>
            <a:r>
              <a:rPr lang="en-US" sz="1150" dirty="0" smtClean="0"/>
              <a:t>ve</a:t>
            </a:r>
            <a:r>
              <a:rPr lang="en-US" sz="1150" spc="-5" dirty="0" smtClean="0"/>
              <a:t> h</a:t>
            </a:r>
            <a:r>
              <a:rPr lang="en-US" sz="1150" spc="5" dirty="0" smtClean="0"/>
              <a:t>a</a:t>
            </a:r>
            <a:r>
              <a:rPr lang="en-US" sz="1150" spc="-5" dirty="0" smtClean="0"/>
              <a:t>l</a:t>
            </a:r>
            <a:r>
              <a:rPr lang="en-US" sz="1150" dirty="0" smtClean="0"/>
              <a:t>l</a:t>
            </a:r>
            <a:r>
              <a:rPr lang="en-US" sz="1150" spc="-5" dirty="0" smtClean="0"/>
              <a:t> bu</a:t>
            </a:r>
            <a:r>
              <a:rPr lang="en-US" sz="1150" dirty="0" smtClean="0"/>
              <a:t>s</a:t>
            </a:r>
            <a:r>
              <a:rPr lang="en-US" sz="1150" spc="-5" dirty="0" smtClean="0"/>
              <a:t>h</a:t>
            </a:r>
            <a:r>
              <a:rPr lang="en-US" sz="1150" spc="5" dirty="0" smtClean="0"/>
              <a:t>i</a:t>
            </a:r>
            <a:r>
              <a:rPr lang="en-US" sz="1150" spc="-5" dirty="0" smtClean="0"/>
              <a:t>ng</a:t>
            </a:r>
            <a:r>
              <a:rPr lang="en-US" sz="1150" dirty="0" smtClean="0"/>
              <a:t>s</a:t>
            </a:r>
          </a:p>
          <a:p>
            <a:pPr marL="377825" lvl="2" indent="-365125" algn="just">
              <a:spcBef>
                <a:spcPts val="695"/>
              </a:spcBef>
              <a:buFont typeface="Arial"/>
              <a:buAutoNum type="arabicPeriod" startAt="5"/>
              <a:tabLst>
                <a:tab pos="378460" algn="l"/>
              </a:tabLst>
            </a:pPr>
            <a:r>
              <a:rPr lang="en-US" sz="1150" dirty="0" smtClean="0"/>
              <a:t>F</a:t>
            </a:r>
            <a:r>
              <a:rPr lang="en-US" sz="1150" spc="-5" dirty="0" smtClean="0"/>
              <a:t>ailu</a:t>
            </a:r>
            <a:r>
              <a:rPr lang="en-US" sz="1150" dirty="0" smtClean="0"/>
              <a:t>re</a:t>
            </a:r>
            <a:r>
              <a:rPr lang="en-US" sz="1150" spc="-5" dirty="0" smtClean="0"/>
              <a:t> o</a:t>
            </a:r>
            <a:r>
              <a:rPr lang="en-US" sz="1150" dirty="0" smtClean="0"/>
              <a:t>f</a:t>
            </a:r>
            <a:r>
              <a:rPr lang="en-US" sz="1150" spc="15" dirty="0" smtClean="0"/>
              <a:t> </a:t>
            </a:r>
            <a:r>
              <a:rPr lang="en-US" sz="1150" dirty="0" smtClean="0"/>
              <a:t>s</a:t>
            </a:r>
            <a:r>
              <a:rPr lang="en-US" sz="1150" spc="-5" dirty="0" smtClean="0"/>
              <a:t>u</a:t>
            </a:r>
            <a:r>
              <a:rPr lang="en-US" sz="1150" dirty="0" smtClean="0"/>
              <a:t>r</a:t>
            </a:r>
            <a:r>
              <a:rPr lang="en-US" sz="1150" spc="-5" dirty="0" smtClean="0"/>
              <a:t>g</a:t>
            </a:r>
            <a:r>
              <a:rPr lang="en-US" sz="1150" dirty="0" smtClean="0"/>
              <a:t>e</a:t>
            </a:r>
            <a:r>
              <a:rPr lang="en-US" sz="1150" spc="-5" dirty="0" smtClean="0"/>
              <a:t> a</a:t>
            </a:r>
            <a:r>
              <a:rPr lang="en-US" sz="1150" dirty="0" smtClean="0"/>
              <a:t>rr</a:t>
            </a:r>
            <a:r>
              <a:rPr lang="en-US" sz="1150" spc="-5" dirty="0" smtClean="0"/>
              <a:t>e</a:t>
            </a:r>
            <a:r>
              <a:rPr lang="en-US" sz="1150" dirty="0" smtClean="0"/>
              <a:t>st</a:t>
            </a:r>
            <a:r>
              <a:rPr lang="en-US" sz="1150" spc="-5" dirty="0" smtClean="0"/>
              <a:t>e</a:t>
            </a:r>
            <a:r>
              <a:rPr lang="en-US" sz="1150" dirty="0" smtClean="0"/>
              <a:t>rs</a:t>
            </a:r>
          </a:p>
          <a:p>
            <a:pPr marL="377825" lvl="2" indent="-365125" algn="just">
              <a:spcBef>
                <a:spcPts val="685"/>
              </a:spcBef>
              <a:buFont typeface="Arial"/>
              <a:buAutoNum type="arabicPeriod" startAt="5"/>
              <a:tabLst>
                <a:tab pos="378460" algn="l"/>
              </a:tabLst>
            </a:pPr>
            <a:r>
              <a:rPr lang="en-US" sz="1150" dirty="0" smtClean="0"/>
              <a:t>F</a:t>
            </a:r>
            <a:r>
              <a:rPr lang="en-US" sz="1150" spc="-5" dirty="0" smtClean="0"/>
              <a:t>al</a:t>
            </a:r>
            <a:r>
              <a:rPr lang="en-US" sz="1150" dirty="0" smtClean="0"/>
              <a:t>se</a:t>
            </a:r>
            <a:r>
              <a:rPr lang="en-US" sz="1150" spc="-5" dirty="0" smtClean="0"/>
              <a:t> ope</a:t>
            </a:r>
            <a:r>
              <a:rPr lang="en-US" sz="1150" dirty="0" smtClean="0"/>
              <a:t>r</a:t>
            </a:r>
            <a:r>
              <a:rPr lang="en-US" sz="1150" spc="-5" dirty="0" smtClean="0"/>
              <a:t>a</a:t>
            </a:r>
            <a:r>
              <a:rPr lang="en-US" sz="1150" dirty="0" smtClean="0"/>
              <a:t>t</a:t>
            </a:r>
            <a:r>
              <a:rPr lang="en-US" sz="1150" spc="-5" dirty="0" smtClean="0"/>
              <a:t>io</a:t>
            </a:r>
            <a:r>
              <a:rPr lang="en-US" sz="1150" dirty="0" smtClean="0"/>
              <a:t>n</a:t>
            </a:r>
            <a:r>
              <a:rPr lang="en-US" sz="1150" spc="-5" dirty="0" smtClean="0"/>
              <a:t> o</a:t>
            </a:r>
            <a:r>
              <a:rPr lang="en-US" sz="1150" dirty="0" smtClean="0"/>
              <a:t>f</a:t>
            </a:r>
            <a:r>
              <a:rPr lang="en-US" sz="1150" spc="30" dirty="0" smtClean="0"/>
              <a:t> </a:t>
            </a:r>
            <a:r>
              <a:rPr lang="en-US" sz="1150" spc="-30" dirty="0" smtClean="0"/>
              <a:t>w</a:t>
            </a:r>
            <a:r>
              <a:rPr lang="en-US" sz="1150" spc="-5" dirty="0" smtClean="0"/>
              <a:t>a</a:t>
            </a:r>
            <a:r>
              <a:rPr lang="en-US" sz="1150" dirty="0" smtClean="0"/>
              <a:t>t</a:t>
            </a:r>
            <a:r>
              <a:rPr lang="en-US" sz="1150" spc="-5" dirty="0" smtClean="0"/>
              <a:t>e</a:t>
            </a:r>
            <a:r>
              <a:rPr lang="en-US" sz="1150" dirty="0" smtClean="0"/>
              <a:t>r </a:t>
            </a:r>
            <a:r>
              <a:rPr lang="en-US" sz="1150" spc="-5" dirty="0" smtClean="0"/>
              <a:t>d</a:t>
            </a:r>
            <a:r>
              <a:rPr lang="en-US" sz="1150" spc="5" dirty="0" smtClean="0"/>
              <a:t>e</a:t>
            </a:r>
            <a:r>
              <a:rPr lang="en-US" sz="1150" spc="-5" dirty="0" smtClean="0"/>
              <a:t>lug</a:t>
            </a:r>
            <a:r>
              <a:rPr lang="en-US" sz="1150" dirty="0" smtClean="0"/>
              <a:t>e</a:t>
            </a:r>
            <a:r>
              <a:rPr lang="en-US" sz="1150" spc="-5" dirty="0" smtClean="0"/>
              <a:t> </a:t>
            </a:r>
            <a:r>
              <a:rPr lang="en-US" sz="1150" spc="10" dirty="0" smtClean="0"/>
              <a:t>s</a:t>
            </a:r>
            <a:r>
              <a:rPr lang="en-US" sz="1150" spc="-15" dirty="0" smtClean="0"/>
              <a:t>y</a:t>
            </a:r>
            <a:r>
              <a:rPr lang="en-US" sz="1150" dirty="0" smtClean="0"/>
              <a:t>st</a:t>
            </a:r>
            <a:r>
              <a:rPr lang="en-US" sz="1150" spc="-5" dirty="0" smtClean="0"/>
              <a:t>e</a:t>
            </a:r>
            <a:r>
              <a:rPr lang="en-US" sz="1150" dirty="0" smtClean="0"/>
              <a:t>m</a:t>
            </a:r>
          </a:p>
          <a:p>
            <a:pPr marL="12700" algn="just">
              <a:spcBef>
                <a:spcPts val="695"/>
              </a:spcBef>
            </a:pPr>
            <a:r>
              <a:rPr lang="en-US" sz="1150" spc="-5" dirty="0" smtClean="0"/>
              <a:t>4</a:t>
            </a:r>
            <a:r>
              <a:rPr lang="en-US" sz="1150" dirty="0" smtClean="0"/>
              <a:t>.</a:t>
            </a:r>
            <a:r>
              <a:rPr lang="en-US" sz="1150" spc="-5" dirty="0" smtClean="0"/>
              <a:t>2</a:t>
            </a:r>
            <a:r>
              <a:rPr lang="en-US" sz="1150" dirty="0" smtClean="0"/>
              <a:t>.</a:t>
            </a:r>
            <a:r>
              <a:rPr lang="en-US" sz="1150" spc="-5" dirty="0" smtClean="0"/>
              <a:t>1</a:t>
            </a:r>
            <a:r>
              <a:rPr lang="en-US" sz="1150" dirty="0" smtClean="0"/>
              <a:t>0</a:t>
            </a:r>
            <a:r>
              <a:rPr lang="en-US" sz="1150" spc="-25" dirty="0" smtClean="0"/>
              <a:t> </a:t>
            </a:r>
            <a:r>
              <a:rPr lang="en-US" sz="1150" spc="15" dirty="0" smtClean="0"/>
              <a:t>W</a:t>
            </a:r>
            <a:r>
              <a:rPr lang="en-US" sz="1150" spc="-5" dirty="0" smtClean="0"/>
              <a:t>o</a:t>
            </a:r>
            <a:r>
              <a:rPr lang="en-US" sz="1150" dirty="0" smtClean="0"/>
              <a:t>rk </a:t>
            </a:r>
            <a:r>
              <a:rPr lang="en-US" sz="1150" spc="-5" dirty="0" smtClean="0"/>
              <a:t>i</a:t>
            </a:r>
            <a:r>
              <a:rPr lang="en-US" sz="1150" dirty="0" smtClean="0"/>
              <a:t>n</a:t>
            </a:r>
            <a:r>
              <a:rPr lang="en-US" sz="1150" spc="-5" dirty="0" smtClean="0"/>
              <a:t> an</a:t>
            </a:r>
            <a:r>
              <a:rPr lang="en-US" sz="1150" dirty="0" smtClean="0"/>
              <a:t>d</a:t>
            </a:r>
            <a:r>
              <a:rPr lang="en-US" sz="1150" spc="-5" dirty="0" smtClean="0"/>
              <a:t> a</a:t>
            </a:r>
            <a:r>
              <a:rPr lang="en-US" sz="1150" dirty="0" smtClean="0"/>
              <a:t>r</a:t>
            </a:r>
            <a:r>
              <a:rPr lang="en-US" sz="1150" spc="-5" dirty="0" smtClean="0"/>
              <a:t>oun</a:t>
            </a:r>
            <a:r>
              <a:rPr lang="en-US" sz="1150" dirty="0" smtClean="0"/>
              <a:t>d</a:t>
            </a:r>
            <a:r>
              <a:rPr lang="en-US" sz="1150" spc="-5" dirty="0" smtClean="0"/>
              <a:t> </a:t>
            </a:r>
            <a:r>
              <a:rPr lang="en-US" sz="1150" spc="-15" dirty="0" smtClean="0"/>
              <a:t>v</a:t>
            </a:r>
            <a:r>
              <a:rPr lang="en-US" sz="1150" spc="5" dirty="0" smtClean="0"/>
              <a:t>al</a:t>
            </a:r>
            <a:r>
              <a:rPr lang="en-US" sz="1150" spc="-15" dirty="0" smtClean="0"/>
              <a:t>v</a:t>
            </a:r>
            <a:r>
              <a:rPr lang="en-US" sz="1150" dirty="0" smtClean="0"/>
              <a:t>e</a:t>
            </a:r>
            <a:r>
              <a:rPr lang="en-US" sz="1150" spc="-5" dirty="0" smtClean="0"/>
              <a:t> </a:t>
            </a:r>
            <a:r>
              <a:rPr lang="en-US" sz="1150" spc="-5" dirty="0" smtClean="0"/>
              <a:t>ha</a:t>
            </a:r>
            <a:r>
              <a:rPr lang="en-US" sz="1150" spc="5" dirty="0" smtClean="0"/>
              <a:t>l</a:t>
            </a:r>
            <a:r>
              <a:rPr lang="en-US" sz="1150" dirty="0" smtClean="0"/>
              <a:t>l</a:t>
            </a:r>
            <a:endParaRPr lang="en-US" sz="1150"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1979" y="187022"/>
            <a:ext cx="6969418" cy="4624471"/>
          </a:xfrm>
          <a:prstGeom prst="rect">
            <a:avLst/>
          </a:prstGeom>
        </p:spPr>
        <p:txBody>
          <a:bodyPr vert="horz" wrap="square" lIns="0" tIns="0" rIns="0" bIns="0" rtlCol="0">
            <a:spAutoFit/>
          </a:bodyPr>
          <a:lstStyle/>
          <a:p>
            <a:pPr marL="12700" marR="5080" algn="just">
              <a:lnSpc>
                <a:spcPct val="150000"/>
              </a:lnSpc>
            </a:pPr>
            <a:r>
              <a:rPr lang="en-US" sz="850" b="1" dirty="0" smtClean="0"/>
              <a:t>5</a:t>
            </a:r>
            <a:r>
              <a:rPr lang="en-US" sz="850" b="1" spc="-5" dirty="0" smtClean="0"/>
              <a:t> </a:t>
            </a:r>
            <a:r>
              <a:rPr lang="en-US" sz="850" b="1" spc="-60" dirty="0" smtClean="0"/>
              <a:t>V</a:t>
            </a:r>
            <a:r>
              <a:rPr lang="en-US" sz="850" b="1" spc="-5" dirty="0" smtClean="0"/>
              <a:t>a</a:t>
            </a:r>
            <a:r>
              <a:rPr lang="en-US" sz="850" b="1" dirty="0" smtClean="0"/>
              <a:t>l</a:t>
            </a:r>
            <a:r>
              <a:rPr lang="en-US" sz="850" b="1" spc="-20" dirty="0" smtClean="0"/>
              <a:t>v</a:t>
            </a:r>
            <a:r>
              <a:rPr lang="en-US" sz="850" b="1" dirty="0" smtClean="0"/>
              <a:t>e</a:t>
            </a:r>
            <a:r>
              <a:rPr lang="en-US" sz="850" b="1" spc="-5" dirty="0" smtClean="0"/>
              <a:t> </a:t>
            </a:r>
            <a:r>
              <a:rPr lang="en-US" sz="850" b="1" dirty="0" smtClean="0"/>
              <a:t>h</a:t>
            </a:r>
            <a:r>
              <a:rPr lang="en-US" sz="850" b="1" spc="-5" dirty="0" smtClean="0"/>
              <a:t>a</a:t>
            </a:r>
            <a:r>
              <a:rPr lang="en-US" sz="850" b="1" dirty="0" smtClean="0"/>
              <a:t>ll</a:t>
            </a:r>
            <a:r>
              <a:rPr lang="en-US" sz="850" b="1" spc="5" dirty="0" smtClean="0"/>
              <a:t> </a:t>
            </a:r>
            <a:r>
              <a:rPr lang="en-US" sz="850" b="1" dirty="0" smtClean="0"/>
              <a:t>l</a:t>
            </a:r>
            <a:r>
              <a:rPr lang="en-US" sz="850" b="1" spc="5" dirty="0" smtClean="0"/>
              <a:t>a</a:t>
            </a:r>
            <a:r>
              <a:rPr lang="en-US" sz="850" b="1" spc="-30" dirty="0" smtClean="0"/>
              <a:t>y</a:t>
            </a:r>
            <a:r>
              <a:rPr lang="en-US" sz="850" b="1" dirty="0" smtClean="0"/>
              <a:t>out </a:t>
            </a:r>
            <a:r>
              <a:rPr lang="en-US" sz="850" b="1" spc="-5" dirty="0" smtClean="0"/>
              <a:t>a</a:t>
            </a:r>
            <a:r>
              <a:rPr lang="en-US" sz="850" b="1" dirty="0" smtClean="0"/>
              <a:t>nd</a:t>
            </a:r>
            <a:r>
              <a:rPr lang="en-US" sz="850" b="1" spc="-10" dirty="0" smtClean="0"/>
              <a:t> </a:t>
            </a:r>
            <a:r>
              <a:rPr lang="en-US" sz="850" b="1" spc="-5" dirty="0" smtClean="0"/>
              <a:t>acces</a:t>
            </a:r>
            <a:r>
              <a:rPr lang="en-US" sz="850" b="1" dirty="0" smtClean="0"/>
              <a:t>s</a:t>
            </a:r>
            <a:endParaRPr lang="en-US" sz="850" dirty="0" smtClean="0"/>
          </a:p>
          <a:p>
            <a:pPr marL="12700" marR="5080" algn="just">
              <a:lnSpc>
                <a:spcPct val="150000"/>
              </a:lnSpc>
            </a:pPr>
            <a:r>
              <a:rPr sz="850" dirty="0" smtClean="0">
                <a:latin typeface="Arial"/>
                <a:cs typeface="Arial"/>
              </a:rPr>
              <a:t>T</a:t>
            </a:r>
            <a:r>
              <a:rPr sz="850" spc="-5" dirty="0" smtClean="0">
                <a:latin typeface="Arial"/>
                <a:cs typeface="Arial"/>
              </a:rPr>
              <a:t>h</a:t>
            </a:r>
            <a:r>
              <a:rPr sz="850" dirty="0" smtClean="0">
                <a:latin typeface="Arial"/>
                <a:cs typeface="Arial"/>
              </a:rPr>
              <a:t>e</a:t>
            </a:r>
            <a:r>
              <a:rPr sz="850" spc="114" dirty="0" smtClean="0">
                <a:latin typeface="Arial"/>
                <a:cs typeface="Arial"/>
              </a:rPr>
              <a:t> </a:t>
            </a:r>
            <a:r>
              <a:rPr sz="850" spc="-5" dirty="0">
                <a:latin typeface="Arial"/>
                <a:cs typeface="Arial"/>
              </a:rPr>
              <a:t>ph</a:t>
            </a:r>
            <a:r>
              <a:rPr sz="850" spc="-15" dirty="0">
                <a:latin typeface="Arial"/>
                <a:cs typeface="Arial"/>
              </a:rPr>
              <a:t>y</a:t>
            </a:r>
            <a:r>
              <a:rPr sz="850" dirty="0">
                <a:latin typeface="Arial"/>
                <a:cs typeface="Arial"/>
              </a:rPr>
              <a:t>s</a:t>
            </a:r>
            <a:r>
              <a:rPr sz="850" spc="-5" dirty="0">
                <a:latin typeface="Arial"/>
                <a:cs typeface="Arial"/>
              </a:rPr>
              <a:t>i</a:t>
            </a:r>
            <a:r>
              <a:rPr sz="850" dirty="0">
                <a:latin typeface="Arial"/>
                <a:cs typeface="Arial"/>
              </a:rPr>
              <a:t>c</a:t>
            </a:r>
            <a:r>
              <a:rPr sz="850" spc="5" dirty="0">
                <a:latin typeface="Arial"/>
                <a:cs typeface="Arial"/>
              </a:rPr>
              <a:t>a</a:t>
            </a:r>
            <a:r>
              <a:rPr sz="850" dirty="0">
                <a:latin typeface="Arial"/>
                <a:cs typeface="Arial"/>
              </a:rPr>
              <a:t>l</a:t>
            </a:r>
            <a:r>
              <a:rPr sz="850" spc="114" dirty="0">
                <a:latin typeface="Arial"/>
                <a:cs typeface="Arial"/>
              </a:rPr>
              <a:t> </a:t>
            </a:r>
            <a:r>
              <a:rPr sz="850" spc="-5" dirty="0">
                <a:latin typeface="Arial"/>
                <a:cs typeface="Arial"/>
              </a:rPr>
              <a:t>a</a:t>
            </a:r>
            <a:r>
              <a:rPr sz="850" dirty="0">
                <a:latin typeface="Arial"/>
                <a:cs typeface="Arial"/>
              </a:rPr>
              <a:t>rr</a:t>
            </a:r>
            <a:r>
              <a:rPr sz="850" spc="-5" dirty="0">
                <a:latin typeface="Arial"/>
                <a:cs typeface="Arial"/>
              </a:rPr>
              <a:t>ange</a:t>
            </a:r>
            <a:r>
              <a:rPr sz="850" spc="10" dirty="0">
                <a:latin typeface="Arial"/>
                <a:cs typeface="Arial"/>
              </a:rPr>
              <a:t>m</a:t>
            </a:r>
            <a:r>
              <a:rPr sz="850" spc="-5" dirty="0">
                <a:latin typeface="Arial"/>
                <a:cs typeface="Arial"/>
              </a:rPr>
              <a:t>en</a:t>
            </a:r>
            <a:r>
              <a:rPr sz="850" dirty="0">
                <a:latin typeface="Arial"/>
                <a:cs typeface="Arial"/>
              </a:rPr>
              <a:t>t</a:t>
            </a:r>
            <a:r>
              <a:rPr sz="850" spc="125" dirty="0">
                <a:latin typeface="Arial"/>
                <a:cs typeface="Arial"/>
              </a:rPr>
              <a:t> </a:t>
            </a:r>
            <a:r>
              <a:rPr sz="850" spc="-20" dirty="0">
                <a:latin typeface="Arial"/>
                <a:cs typeface="Arial"/>
              </a:rPr>
              <a:t>o</a:t>
            </a:r>
            <a:r>
              <a:rPr sz="850" dirty="0">
                <a:latin typeface="Arial"/>
                <a:cs typeface="Arial"/>
              </a:rPr>
              <a:t>f</a:t>
            </a:r>
            <a:r>
              <a:rPr sz="850" spc="125" dirty="0">
                <a:latin typeface="Arial"/>
                <a:cs typeface="Arial"/>
              </a:rPr>
              <a:t> </a:t>
            </a:r>
            <a:r>
              <a:rPr sz="850" spc="-15" dirty="0">
                <a:latin typeface="Arial"/>
                <a:cs typeface="Arial"/>
              </a:rPr>
              <a:t>v</a:t>
            </a:r>
            <a:r>
              <a:rPr sz="850" spc="-5" dirty="0">
                <a:latin typeface="Arial"/>
                <a:cs typeface="Arial"/>
              </a:rPr>
              <a:t>a</a:t>
            </a:r>
            <a:r>
              <a:rPr sz="850" spc="5" dirty="0">
                <a:latin typeface="Arial"/>
                <a:cs typeface="Arial"/>
              </a:rPr>
              <a:t>l</a:t>
            </a:r>
            <a:r>
              <a:rPr sz="850" spc="-15" dirty="0">
                <a:latin typeface="Arial"/>
                <a:cs typeface="Arial"/>
              </a:rPr>
              <a:t>v</a:t>
            </a:r>
            <a:r>
              <a:rPr sz="850" dirty="0">
                <a:latin typeface="Arial"/>
                <a:cs typeface="Arial"/>
              </a:rPr>
              <a:t>e</a:t>
            </a:r>
            <a:r>
              <a:rPr sz="850" spc="114" dirty="0">
                <a:latin typeface="Arial"/>
                <a:cs typeface="Arial"/>
              </a:rPr>
              <a:t> </a:t>
            </a:r>
            <a:r>
              <a:rPr sz="850" spc="-5" dirty="0">
                <a:latin typeface="Arial"/>
                <a:cs typeface="Arial"/>
              </a:rPr>
              <a:t>ha</a:t>
            </a:r>
            <a:r>
              <a:rPr sz="850" spc="5" dirty="0">
                <a:latin typeface="Arial"/>
                <a:cs typeface="Arial"/>
              </a:rPr>
              <a:t>l</a:t>
            </a:r>
            <a:r>
              <a:rPr sz="850" spc="-5" dirty="0">
                <a:latin typeface="Arial"/>
                <a:cs typeface="Arial"/>
              </a:rPr>
              <a:t>l</a:t>
            </a:r>
            <a:r>
              <a:rPr sz="850" dirty="0">
                <a:latin typeface="Arial"/>
                <a:cs typeface="Arial"/>
              </a:rPr>
              <a:t>s</a:t>
            </a:r>
            <a:r>
              <a:rPr sz="850" spc="120" dirty="0">
                <a:latin typeface="Arial"/>
                <a:cs typeface="Arial"/>
              </a:rPr>
              <a:t> </a:t>
            </a:r>
            <a:r>
              <a:rPr sz="850" spc="-5" dirty="0">
                <a:latin typeface="Arial"/>
                <a:cs typeface="Arial"/>
              </a:rPr>
              <a:t>an</a:t>
            </a:r>
            <a:r>
              <a:rPr sz="850" dirty="0">
                <a:latin typeface="Arial"/>
                <a:cs typeface="Arial"/>
              </a:rPr>
              <a:t>d</a:t>
            </a:r>
            <a:r>
              <a:rPr sz="850" spc="114" dirty="0">
                <a:latin typeface="Arial"/>
                <a:cs typeface="Arial"/>
              </a:rPr>
              <a:t> </a:t>
            </a:r>
            <a:r>
              <a:rPr sz="850" dirty="0">
                <a:latin typeface="Arial"/>
                <a:cs typeface="Arial"/>
              </a:rPr>
              <a:t>s</a:t>
            </a:r>
            <a:r>
              <a:rPr sz="850" spc="-5" dirty="0">
                <a:latin typeface="Arial"/>
                <a:cs typeface="Arial"/>
              </a:rPr>
              <a:t>e</a:t>
            </a:r>
            <a:r>
              <a:rPr sz="850" dirty="0">
                <a:latin typeface="Arial"/>
                <a:cs typeface="Arial"/>
              </a:rPr>
              <a:t>r</a:t>
            </a:r>
            <a:r>
              <a:rPr sz="850" spc="-15" dirty="0">
                <a:latin typeface="Arial"/>
                <a:cs typeface="Arial"/>
              </a:rPr>
              <a:t>v</a:t>
            </a:r>
            <a:r>
              <a:rPr sz="850" spc="-5" dirty="0">
                <a:latin typeface="Arial"/>
                <a:cs typeface="Arial"/>
              </a:rPr>
              <a:t>i</a:t>
            </a:r>
            <a:r>
              <a:rPr sz="850" spc="10" dirty="0">
                <a:latin typeface="Arial"/>
                <a:cs typeface="Arial"/>
              </a:rPr>
              <a:t>c</a:t>
            </a:r>
            <a:r>
              <a:rPr sz="850" dirty="0">
                <a:latin typeface="Arial"/>
                <a:cs typeface="Arial"/>
              </a:rPr>
              <a:t>e</a:t>
            </a:r>
            <a:r>
              <a:rPr sz="850" spc="105" dirty="0">
                <a:latin typeface="Arial"/>
                <a:cs typeface="Arial"/>
              </a:rPr>
              <a:t> </a:t>
            </a:r>
            <a:r>
              <a:rPr sz="850" spc="15" dirty="0">
                <a:latin typeface="Arial"/>
                <a:cs typeface="Arial"/>
              </a:rPr>
              <a:t>f</a:t>
            </a:r>
            <a:r>
              <a:rPr sz="850" spc="-5" dirty="0">
                <a:latin typeface="Arial"/>
                <a:cs typeface="Arial"/>
              </a:rPr>
              <a:t>a</a:t>
            </a:r>
            <a:r>
              <a:rPr sz="850" dirty="0">
                <a:latin typeface="Arial"/>
                <a:cs typeface="Arial"/>
              </a:rPr>
              <a:t>c</a:t>
            </a:r>
            <a:r>
              <a:rPr sz="850" spc="-5" dirty="0">
                <a:latin typeface="Arial"/>
                <a:cs typeface="Arial"/>
              </a:rPr>
              <a:t>ili</a:t>
            </a:r>
            <a:r>
              <a:rPr sz="850" dirty="0">
                <a:latin typeface="Arial"/>
                <a:cs typeface="Arial"/>
              </a:rPr>
              <a:t>t</a:t>
            </a:r>
            <a:r>
              <a:rPr sz="850" spc="-5" dirty="0">
                <a:latin typeface="Arial"/>
                <a:cs typeface="Arial"/>
              </a:rPr>
              <a:t>ie</a:t>
            </a:r>
            <a:r>
              <a:rPr sz="850" dirty="0">
                <a:latin typeface="Arial"/>
                <a:cs typeface="Arial"/>
              </a:rPr>
              <a:t>s</a:t>
            </a:r>
            <a:r>
              <a:rPr sz="850" spc="120" dirty="0">
                <a:latin typeface="Arial"/>
                <a:cs typeface="Arial"/>
              </a:rPr>
              <a:t> </a:t>
            </a:r>
            <a:r>
              <a:rPr sz="850" spc="-5" dirty="0">
                <a:latin typeface="Arial"/>
                <a:cs typeface="Arial"/>
              </a:rPr>
              <a:t>i</a:t>
            </a:r>
            <a:r>
              <a:rPr sz="850" dirty="0">
                <a:latin typeface="Arial"/>
                <a:cs typeface="Arial"/>
              </a:rPr>
              <a:t>s</a:t>
            </a:r>
            <a:r>
              <a:rPr sz="850" spc="120" dirty="0">
                <a:latin typeface="Arial"/>
                <a:cs typeface="Arial"/>
              </a:rPr>
              <a:t> </a:t>
            </a:r>
            <a:r>
              <a:rPr sz="850" spc="-5" dirty="0">
                <a:latin typeface="Arial"/>
                <a:cs typeface="Arial"/>
              </a:rPr>
              <a:t>ba</a:t>
            </a:r>
            <a:r>
              <a:rPr sz="850" dirty="0">
                <a:latin typeface="Arial"/>
                <a:cs typeface="Arial"/>
              </a:rPr>
              <a:t>s</a:t>
            </a:r>
            <a:r>
              <a:rPr sz="850" spc="-5" dirty="0">
                <a:latin typeface="Arial"/>
                <a:cs typeface="Arial"/>
              </a:rPr>
              <a:t>e</a:t>
            </a:r>
            <a:r>
              <a:rPr sz="850" dirty="0">
                <a:latin typeface="Arial"/>
                <a:cs typeface="Arial"/>
              </a:rPr>
              <a:t>d</a:t>
            </a:r>
            <a:r>
              <a:rPr sz="850" spc="114" dirty="0">
                <a:latin typeface="Arial"/>
                <a:cs typeface="Arial"/>
              </a:rPr>
              <a:t> </a:t>
            </a:r>
            <a:r>
              <a:rPr sz="850" spc="-5" dirty="0">
                <a:latin typeface="Arial"/>
                <a:cs typeface="Arial"/>
              </a:rPr>
              <a:t>o</a:t>
            </a:r>
            <a:r>
              <a:rPr sz="850" dirty="0">
                <a:latin typeface="Arial"/>
                <a:cs typeface="Arial"/>
              </a:rPr>
              <a:t>n</a:t>
            </a:r>
            <a:r>
              <a:rPr sz="850" spc="114" dirty="0">
                <a:latin typeface="Arial"/>
                <a:cs typeface="Arial"/>
              </a:rPr>
              <a:t> </a:t>
            </a:r>
            <a:r>
              <a:rPr sz="850" dirty="0">
                <a:latin typeface="Arial"/>
                <a:cs typeface="Arial"/>
              </a:rPr>
              <a:t>a</a:t>
            </a:r>
            <a:r>
              <a:rPr sz="850" spc="114" dirty="0">
                <a:latin typeface="Arial"/>
                <a:cs typeface="Arial"/>
              </a:rPr>
              <a:t> </a:t>
            </a:r>
            <a:r>
              <a:rPr sz="850" spc="-5" dirty="0">
                <a:latin typeface="Arial"/>
                <a:cs typeface="Arial"/>
              </a:rPr>
              <a:t>n</a:t>
            </a:r>
            <a:r>
              <a:rPr sz="850" spc="-20" dirty="0">
                <a:latin typeface="Arial"/>
                <a:cs typeface="Arial"/>
              </a:rPr>
              <a:t>u</a:t>
            </a:r>
            <a:r>
              <a:rPr sz="850" spc="10" dirty="0">
                <a:latin typeface="Arial"/>
                <a:cs typeface="Arial"/>
              </a:rPr>
              <a:t>m</a:t>
            </a:r>
            <a:r>
              <a:rPr sz="850" spc="-5" dirty="0">
                <a:latin typeface="Arial"/>
                <a:cs typeface="Arial"/>
              </a:rPr>
              <a:t>be</a:t>
            </a:r>
            <a:r>
              <a:rPr sz="850" dirty="0">
                <a:latin typeface="Arial"/>
                <a:cs typeface="Arial"/>
              </a:rPr>
              <a:t>r</a:t>
            </a:r>
            <a:r>
              <a:rPr sz="850" spc="120" dirty="0">
                <a:latin typeface="Arial"/>
                <a:cs typeface="Arial"/>
              </a:rPr>
              <a:t> </a:t>
            </a:r>
            <a:r>
              <a:rPr sz="850" spc="-20" dirty="0">
                <a:latin typeface="Arial"/>
                <a:cs typeface="Arial"/>
              </a:rPr>
              <a:t>o</a:t>
            </a:r>
            <a:r>
              <a:rPr sz="850" dirty="0">
                <a:latin typeface="Arial"/>
                <a:cs typeface="Arial"/>
              </a:rPr>
              <a:t>f </a:t>
            </a:r>
            <a:r>
              <a:rPr sz="850" spc="15" dirty="0">
                <a:latin typeface="Arial"/>
                <a:cs typeface="Arial"/>
              </a:rPr>
              <a:t>f</a:t>
            </a:r>
            <a:r>
              <a:rPr sz="850" spc="-5" dirty="0">
                <a:latin typeface="Arial"/>
                <a:cs typeface="Arial"/>
              </a:rPr>
              <a:t>a</a:t>
            </a:r>
            <a:r>
              <a:rPr sz="850" spc="-15" dirty="0">
                <a:latin typeface="Arial"/>
                <a:cs typeface="Arial"/>
              </a:rPr>
              <a:t>c</a:t>
            </a:r>
            <a:r>
              <a:rPr sz="850" dirty="0">
                <a:latin typeface="Arial"/>
                <a:cs typeface="Arial"/>
              </a:rPr>
              <a:t>t</a:t>
            </a:r>
            <a:r>
              <a:rPr sz="850" spc="-5" dirty="0">
                <a:latin typeface="Arial"/>
                <a:cs typeface="Arial"/>
              </a:rPr>
              <a:t>o</a:t>
            </a:r>
            <a:r>
              <a:rPr sz="850" dirty="0">
                <a:latin typeface="Arial"/>
                <a:cs typeface="Arial"/>
              </a:rPr>
              <a:t>rs</a:t>
            </a:r>
            <a:r>
              <a:rPr sz="850" spc="75" dirty="0">
                <a:latin typeface="Arial"/>
                <a:cs typeface="Arial"/>
              </a:rPr>
              <a:t> </a:t>
            </a:r>
            <a:r>
              <a:rPr sz="850" dirty="0">
                <a:latin typeface="Arial"/>
                <a:cs typeface="Arial"/>
              </a:rPr>
              <a:t>(</a:t>
            </a:r>
            <a:r>
              <a:rPr sz="850" spc="-5" dirty="0">
                <a:latin typeface="Arial"/>
                <a:cs typeface="Arial"/>
              </a:rPr>
              <a:t>e</a:t>
            </a:r>
            <a:r>
              <a:rPr sz="850" dirty="0">
                <a:latin typeface="Arial"/>
                <a:cs typeface="Arial"/>
              </a:rPr>
              <a:t>.</a:t>
            </a:r>
            <a:r>
              <a:rPr sz="850" spc="-5" dirty="0">
                <a:latin typeface="Arial"/>
                <a:cs typeface="Arial"/>
              </a:rPr>
              <a:t>g</a:t>
            </a:r>
            <a:r>
              <a:rPr sz="850" dirty="0">
                <a:latin typeface="Arial"/>
                <a:cs typeface="Arial"/>
              </a:rPr>
              <a:t>.</a:t>
            </a:r>
            <a:r>
              <a:rPr sz="850" spc="75" dirty="0">
                <a:latin typeface="Arial"/>
                <a:cs typeface="Arial"/>
              </a:rPr>
              <a:t> </a:t>
            </a:r>
            <a:r>
              <a:rPr sz="850" spc="-15" dirty="0">
                <a:latin typeface="Arial"/>
                <a:cs typeface="Arial"/>
              </a:rPr>
              <a:t>v</a:t>
            </a:r>
            <a:r>
              <a:rPr sz="850" spc="-5" dirty="0">
                <a:latin typeface="Arial"/>
                <a:cs typeface="Arial"/>
              </a:rPr>
              <a:t>al</a:t>
            </a:r>
            <a:r>
              <a:rPr sz="850" dirty="0">
                <a:latin typeface="Arial"/>
                <a:cs typeface="Arial"/>
              </a:rPr>
              <a:t>ve</a:t>
            </a:r>
            <a:r>
              <a:rPr sz="850" spc="70" dirty="0">
                <a:latin typeface="Arial"/>
                <a:cs typeface="Arial"/>
              </a:rPr>
              <a:t> </a:t>
            </a:r>
            <a:r>
              <a:rPr sz="850" dirty="0">
                <a:latin typeface="Arial"/>
                <a:cs typeface="Arial"/>
              </a:rPr>
              <a:t>t</a:t>
            </a:r>
            <a:r>
              <a:rPr sz="850" spc="-15" dirty="0">
                <a:latin typeface="Arial"/>
                <a:cs typeface="Arial"/>
              </a:rPr>
              <a:t>y</a:t>
            </a:r>
            <a:r>
              <a:rPr sz="850" spc="5" dirty="0">
                <a:latin typeface="Arial"/>
                <a:cs typeface="Arial"/>
              </a:rPr>
              <a:t>p</a:t>
            </a:r>
            <a:r>
              <a:rPr sz="850" spc="-5" dirty="0">
                <a:latin typeface="Arial"/>
                <a:cs typeface="Arial"/>
              </a:rPr>
              <a:t>e</a:t>
            </a:r>
            <a:r>
              <a:rPr sz="850" dirty="0">
                <a:latin typeface="Arial"/>
                <a:cs typeface="Arial"/>
              </a:rPr>
              <a:t>,</a:t>
            </a:r>
            <a:r>
              <a:rPr sz="850" spc="75" dirty="0">
                <a:latin typeface="Arial"/>
                <a:cs typeface="Arial"/>
              </a:rPr>
              <a:t> </a:t>
            </a:r>
            <a:r>
              <a:rPr sz="850" spc="-5" dirty="0">
                <a:latin typeface="Arial"/>
                <a:cs typeface="Arial"/>
              </a:rPr>
              <a:t>buil</a:t>
            </a:r>
            <a:r>
              <a:rPr sz="850" spc="5" dirty="0">
                <a:latin typeface="Arial"/>
                <a:cs typeface="Arial"/>
              </a:rPr>
              <a:t>d</a:t>
            </a:r>
            <a:r>
              <a:rPr sz="850" spc="-5" dirty="0">
                <a:latin typeface="Arial"/>
                <a:cs typeface="Arial"/>
              </a:rPr>
              <a:t>in</a:t>
            </a:r>
            <a:r>
              <a:rPr sz="850" dirty="0">
                <a:latin typeface="Arial"/>
                <a:cs typeface="Arial"/>
              </a:rPr>
              <a:t>g</a:t>
            </a:r>
            <a:r>
              <a:rPr sz="850" spc="70" dirty="0">
                <a:latin typeface="Arial"/>
                <a:cs typeface="Arial"/>
              </a:rPr>
              <a:t> </a:t>
            </a:r>
            <a:r>
              <a:rPr sz="850" dirty="0">
                <a:latin typeface="Arial"/>
                <a:cs typeface="Arial"/>
              </a:rPr>
              <a:t>c</a:t>
            </a:r>
            <a:r>
              <a:rPr sz="850" spc="-5" dirty="0">
                <a:latin typeface="Arial"/>
                <a:cs typeface="Arial"/>
              </a:rPr>
              <a:t>o</a:t>
            </a:r>
            <a:r>
              <a:rPr sz="850" dirty="0">
                <a:latin typeface="Arial"/>
                <a:cs typeface="Arial"/>
              </a:rPr>
              <a:t>sts,</a:t>
            </a:r>
            <a:r>
              <a:rPr sz="850" spc="75" dirty="0">
                <a:latin typeface="Arial"/>
                <a:cs typeface="Arial"/>
              </a:rPr>
              <a:t> </a:t>
            </a:r>
            <a:r>
              <a:rPr sz="850" dirty="0">
                <a:latin typeface="Arial"/>
                <a:cs typeface="Arial"/>
              </a:rPr>
              <a:t>s</a:t>
            </a:r>
            <a:r>
              <a:rPr sz="850" spc="-5" dirty="0">
                <a:latin typeface="Arial"/>
                <a:cs typeface="Arial"/>
              </a:rPr>
              <a:t>ei</a:t>
            </a:r>
            <a:r>
              <a:rPr sz="850" spc="-15" dirty="0">
                <a:latin typeface="Arial"/>
                <a:cs typeface="Arial"/>
              </a:rPr>
              <a:t>s</a:t>
            </a:r>
            <a:r>
              <a:rPr sz="850" spc="20" dirty="0">
                <a:latin typeface="Arial"/>
                <a:cs typeface="Arial"/>
              </a:rPr>
              <a:t>m</a:t>
            </a:r>
            <a:r>
              <a:rPr sz="850" spc="-5" dirty="0">
                <a:latin typeface="Arial"/>
                <a:cs typeface="Arial"/>
              </a:rPr>
              <a:t>i</a:t>
            </a:r>
            <a:r>
              <a:rPr sz="850" dirty="0">
                <a:latin typeface="Arial"/>
                <a:cs typeface="Arial"/>
              </a:rPr>
              <a:t>c</a:t>
            </a:r>
            <a:r>
              <a:rPr sz="850" spc="75" dirty="0">
                <a:latin typeface="Arial"/>
                <a:cs typeface="Arial"/>
              </a:rPr>
              <a:t> </a:t>
            </a:r>
            <a:r>
              <a:rPr sz="850" dirty="0">
                <a:latin typeface="Arial"/>
                <a:cs typeface="Arial"/>
              </a:rPr>
              <a:t>c</a:t>
            </a:r>
            <a:r>
              <a:rPr sz="850" spc="-5" dirty="0">
                <a:latin typeface="Arial"/>
                <a:cs typeface="Arial"/>
              </a:rPr>
              <a:t>ondi</a:t>
            </a:r>
            <a:r>
              <a:rPr sz="850" dirty="0">
                <a:latin typeface="Arial"/>
                <a:cs typeface="Arial"/>
              </a:rPr>
              <a:t>t</a:t>
            </a:r>
            <a:r>
              <a:rPr sz="850" spc="-5" dirty="0">
                <a:latin typeface="Arial"/>
                <a:cs typeface="Arial"/>
              </a:rPr>
              <a:t>ion</a:t>
            </a:r>
            <a:r>
              <a:rPr sz="850" dirty="0">
                <a:latin typeface="Arial"/>
                <a:cs typeface="Arial"/>
              </a:rPr>
              <a:t>s,</a:t>
            </a:r>
            <a:r>
              <a:rPr sz="850" spc="75" dirty="0">
                <a:latin typeface="Arial"/>
                <a:cs typeface="Arial"/>
              </a:rPr>
              <a:t> </a:t>
            </a:r>
            <a:r>
              <a:rPr sz="850" spc="-5" dirty="0">
                <a:latin typeface="Arial"/>
                <a:cs typeface="Arial"/>
              </a:rPr>
              <a:t>e</a:t>
            </a:r>
            <a:r>
              <a:rPr sz="850" dirty="0">
                <a:latin typeface="Arial"/>
                <a:cs typeface="Arial"/>
              </a:rPr>
              <a:t>tc.)</a:t>
            </a:r>
            <a:r>
              <a:rPr sz="850" spc="85" dirty="0">
                <a:latin typeface="Arial"/>
                <a:cs typeface="Arial"/>
              </a:rPr>
              <a:t> </a:t>
            </a:r>
            <a:r>
              <a:rPr sz="850" spc="-20" dirty="0">
                <a:latin typeface="Arial"/>
                <a:cs typeface="Arial"/>
              </a:rPr>
              <a:t>w</a:t>
            </a:r>
            <a:r>
              <a:rPr sz="850" spc="-5" dirty="0">
                <a:latin typeface="Arial"/>
                <a:cs typeface="Arial"/>
              </a:rPr>
              <a:t>hi</a:t>
            </a:r>
            <a:r>
              <a:rPr sz="850" dirty="0">
                <a:latin typeface="Arial"/>
                <a:cs typeface="Arial"/>
              </a:rPr>
              <a:t>ch</a:t>
            </a:r>
            <a:r>
              <a:rPr sz="850" spc="80" dirty="0">
                <a:latin typeface="Arial"/>
                <a:cs typeface="Arial"/>
              </a:rPr>
              <a:t> </a:t>
            </a:r>
            <a:r>
              <a:rPr sz="850" spc="10" dirty="0">
                <a:latin typeface="Arial"/>
                <a:cs typeface="Arial"/>
              </a:rPr>
              <a:t>m</a:t>
            </a:r>
            <a:r>
              <a:rPr sz="850" spc="-5" dirty="0">
                <a:latin typeface="Arial"/>
                <a:cs typeface="Arial"/>
              </a:rPr>
              <a:t>a</a:t>
            </a:r>
            <a:r>
              <a:rPr sz="850" dirty="0">
                <a:latin typeface="Arial"/>
                <a:cs typeface="Arial"/>
              </a:rPr>
              <a:t>y</a:t>
            </a:r>
            <a:r>
              <a:rPr sz="850" spc="60" dirty="0">
                <a:latin typeface="Arial"/>
                <a:cs typeface="Arial"/>
              </a:rPr>
              <a:t> </a:t>
            </a:r>
            <a:r>
              <a:rPr sz="850" spc="-5" dirty="0">
                <a:latin typeface="Arial"/>
                <a:cs typeface="Arial"/>
              </a:rPr>
              <a:t>no</a:t>
            </a:r>
            <a:r>
              <a:rPr sz="850" dirty="0">
                <a:latin typeface="Arial"/>
                <a:cs typeface="Arial"/>
              </a:rPr>
              <a:t>t</a:t>
            </a:r>
            <a:r>
              <a:rPr sz="850" spc="75" dirty="0">
                <a:latin typeface="Arial"/>
                <a:cs typeface="Arial"/>
              </a:rPr>
              <a:t> </a:t>
            </a:r>
            <a:r>
              <a:rPr sz="850" dirty="0">
                <a:latin typeface="Arial"/>
                <a:cs typeface="Arial"/>
              </a:rPr>
              <a:t>r</a:t>
            </a:r>
            <a:r>
              <a:rPr sz="850" spc="-5" dirty="0">
                <a:latin typeface="Arial"/>
                <a:cs typeface="Arial"/>
              </a:rPr>
              <a:t>ela</a:t>
            </a:r>
            <a:r>
              <a:rPr sz="850" dirty="0">
                <a:latin typeface="Arial"/>
                <a:cs typeface="Arial"/>
              </a:rPr>
              <a:t>te</a:t>
            </a:r>
            <a:r>
              <a:rPr sz="850" spc="70" dirty="0">
                <a:latin typeface="Arial"/>
                <a:cs typeface="Arial"/>
              </a:rPr>
              <a:t> </a:t>
            </a:r>
            <a:r>
              <a:rPr sz="850" dirty="0">
                <a:latin typeface="Arial"/>
                <a:cs typeface="Arial"/>
              </a:rPr>
              <a:t>to </a:t>
            </a:r>
            <a:r>
              <a:rPr sz="850" spc="15" dirty="0">
                <a:latin typeface="Arial"/>
                <a:cs typeface="Arial"/>
              </a:rPr>
              <a:t>f</a:t>
            </a:r>
            <a:r>
              <a:rPr sz="850" spc="-5" dirty="0">
                <a:latin typeface="Arial"/>
                <a:cs typeface="Arial"/>
              </a:rPr>
              <a:t>i</a:t>
            </a:r>
            <a:r>
              <a:rPr sz="850" dirty="0">
                <a:latin typeface="Arial"/>
                <a:cs typeface="Arial"/>
              </a:rPr>
              <a:t>re</a:t>
            </a:r>
            <a:r>
              <a:rPr sz="850" spc="130" dirty="0">
                <a:latin typeface="Arial"/>
                <a:cs typeface="Arial"/>
              </a:rPr>
              <a:t> </a:t>
            </a:r>
            <a:r>
              <a:rPr sz="850" spc="-5" dirty="0">
                <a:latin typeface="Arial"/>
                <a:cs typeface="Arial"/>
              </a:rPr>
              <a:t>p</a:t>
            </a:r>
            <a:r>
              <a:rPr sz="850" dirty="0">
                <a:latin typeface="Arial"/>
                <a:cs typeface="Arial"/>
              </a:rPr>
              <a:t>r</a:t>
            </a:r>
            <a:r>
              <a:rPr sz="850" spc="-5" dirty="0">
                <a:latin typeface="Arial"/>
                <a:cs typeface="Arial"/>
              </a:rPr>
              <a:t>o</a:t>
            </a:r>
            <a:r>
              <a:rPr sz="850" dirty="0">
                <a:latin typeface="Arial"/>
                <a:cs typeface="Arial"/>
              </a:rPr>
              <a:t>t</a:t>
            </a:r>
            <a:r>
              <a:rPr sz="850" spc="-5" dirty="0">
                <a:latin typeface="Arial"/>
                <a:cs typeface="Arial"/>
              </a:rPr>
              <a:t>e</a:t>
            </a:r>
            <a:r>
              <a:rPr sz="850" dirty="0">
                <a:latin typeface="Arial"/>
                <a:cs typeface="Arial"/>
              </a:rPr>
              <a:t>ct</a:t>
            </a:r>
            <a:r>
              <a:rPr sz="850" spc="-5" dirty="0">
                <a:latin typeface="Arial"/>
                <a:cs typeface="Arial"/>
              </a:rPr>
              <a:t>io</a:t>
            </a:r>
            <a:r>
              <a:rPr sz="850" dirty="0">
                <a:latin typeface="Arial"/>
                <a:cs typeface="Arial"/>
              </a:rPr>
              <a:t>n</a:t>
            </a:r>
            <a:r>
              <a:rPr sz="850" spc="140" dirty="0">
                <a:latin typeface="Arial"/>
                <a:cs typeface="Arial"/>
              </a:rPr>
              <a:t> </a:t>
            </a:r>
            <a:r>
              <a:rPr sz="850" spc="-5" dirty="0">
                <a:latin typeface="Arial"/>
                <a:cs typeface="Arial"/>
              </a:rPr>
              <a:t>an</a:t>
            </a:r>
            <a:r>
              <a:rPr sz="850" dirty="0">
                <a:latin typeface="Arial"/>
                <a:cs typeface="Arial"/>
              </a:rPr>
              <a:t>d</a:t>
            </a:r>
            <a:r>
              <a:rPr sz="850" spc="140" dirty="0">
                <a:latin typeface="Arial"/>
                <a:cs typeface="Arial"/>
              </a:rPr>
              <a:t> </a:t>
            </a:r>
            <a:r>
              <a:rPr sz="850" dirty="0">
                <a:latin typeface="Arial"/>
                <a:cs typeface="Arial"/>
              </a:rPr>
              <a:t>s</a:t>
            </a:r>
            <a:r>
              <a:rPr sz="850" spc="-20" dirty="0">
                <a:latin typeface="Arial"/>
                <a:cs typeface="Arial"/>
              </a:rPr>
              <a:t>a</a:t>
            </a:r>
            <a:r>
              <a:rPr sz="850" spc="15" dirty="0">
                <a:latin typeface="Arial"/>
                <a:cs typeface="Arial"/>
              </a:rPr>
              <a:t>f</a:t>
            </a:r>
            <a:r>
              <a:rPr sz="850" spc="-5" dirty="0">
                <a:latin typeface="Arial"/>
                <a:cs typeface="Arial"/>
              </a:rPr>
              <a:t>e</a:t>
            </a:r>
            <a:r>
              <a:rPr sz="850" dirty="0">
                <a:latin typeface="Arial"/>
                <a:cs typeface="Arial"/>
              </a:rPr>
              <a:t>t</a:t>
            </a:r>
            <a:r>
              <a:rPr sz="850" spc="-100" dirty="0">
                <a:latin typeface="Arial"/>
                <a:cs typeface="Arial"/>
              </a:rPr>
              <a:t>y</a:t>
            </a:r>
            <a:r>
              <a:rPr sz="850" dirty="0">
                <a:latin typeface="Arial"/>
                <a:cs typeface="Arial"/>
              </a:rPr>
              <a:t>.</a:t>
            </a:r>
            <a:r>
              <a:rPr sz="850" spc="145" dirty="0">
                <a:latin typeface="Arial"/>
                <a:cs typeface="Arial"/>
              </a:rPr>
              <a:t> </a:t>
            </a:r>
            <a:r>
              <a:rPr sz="850" spc="-10" dirty="0">
                <a:latin typeface="Arial"/>
                <a:cs typeface="Arial"/>
              </a:rPr>
              <a:t>I</a:t>
            </a:r>
            <a:r>
              <a:rPr sz="850" dirty="0">
                <a:latin typeface="Arial"/>
                <a:cs typeface="Arial"/>
              </a:rPr>
              <a:t>f</a:t>
            </a:r>
            <a:r>
              <a:rPr sz="850" spc="145" dirty="0">
                <a:latin typeface="Arial"/>
                <a:cs typeface="Arial"/>
              </a:rPr>
              <a:t> </a:t>
            </a:r>
            <a:r>
              <a:rPr sz="850" dirty="0">
                <a:latin typeface="Arial"/>
                <a:cs typeface="Arial"/>
              </a:rPr>
              <a:t>a</a:t>
            </a:r>
            <a:r>
              <a:rPr sz="850" spc="114" dirty="0">
                <a:latin typeface="Arial"/>
                <a:cs typeface="Arial"/>
              </a:rPr>
              <a:t> </a:t>
            </a:r>
            <a:r>
              <a:rPr sz="850" spc="15" dirty="0">
                <a:latin typeface="Arial"/>
                <a:cs typeface="Arial"/>
              </a:rPr>
              <a:t>f</a:t>
            </a:r>
            <a:r>
              <a:rPr sz="850" spc="-5" dirty="0">
                <a:latin typeface="Arial"/>
                <a:cs typeface="Arial"/>
              </a:rPr>
              <a:t>a</a:t>
            </a:r>
            <a:r>
              <a:rPr sz="850" dirty="0">
                <a:latin typeface="Arial"/>
                <a:cs typeface="Arial"/>
              </a:rPr>
              <a:t>c</a:t>
            </a:r>
            <a:r>
              <a:rPr sz="850" spc="-5" dirty="0">
                <a:latin typeface="Arial"/>
                <a:cs typeface="Arial"/>
              </a:rPr>
              <a:t>ili</a:t>
            </a:r>
            <a:r>
              <a:rPr sz="850" dirty="0">
                <a:latin typeface="Arial"/>
                <a:cs typeface="Arial"/>
              </a:rPr>
              <a:t>ty</a:t>
            </a:r>
            <a:r>
              <a:rPr sz="850" spc="135" dirty="0">
                <a:latin typeface="Arial"/>
                <a:cs typeface="Arial"/>
              </a:rPr>
              <a:t> </a:t>
            </a:r>
            <a:r>
              <a:rPr sz="850" spc="-5" dirty="0">
                <a:latin typeface="Arial"/>
                <a:cs typeface="Arial"/>
              </a:rPr>
              <a:t>la</a:t>
            </a:r>
            <a:r>
              <a:rPr sz="850" spc="-15" dirty="0">
                <a:latin typeface="Arial"/>
                <a:cs typeface="Arial"/>
              </a:rPr>
              <a:t>y</a:t>
            </a:r>
            <a:r>
              <a:rPr sz="850" spc="5" dirty="0">
                <a:latin typeface="Arial"/>
                <a:cs typeface="Arial"/>
              </a:rPr>
              <a:t>o</a:t>
            </a:r>
            <a:r>
              <a:rPr sz="850" spc="-5" dirty="0">
                <a:latin typeface="Arial"/>
                <a:cs typeface="Arial"/>
              </a:rPr>
              <a:t>u</a:t>
            </a:r>
            <a:r>
              <a:rPr sz="850" dirty="0">
                <a:latin typeface="Arial"/>
                <a:cs typeface="Arial"/>
              </a:rPr>
              <a:t>t </a:t>
            </a:r>
            <a:r>
              <a:rPr sz="850" spc="-160" dirty="0">
                <a:latin typeface="Arial"/>
                <a:cs typeface="Arial"/>
              </a:rPr>
              <a:t> </a:t>
            </a:r>
            <a:r>
              <a:rPr sz="850" spc="-20" dirty="0">
                <a:latin typeface="Arial"/>
                <a:cs typeface="Arial"/>
              </a:rPr>
              <a:t>w</a:t>
            </a:r>
            <a:r>
              <a:rPr sz="850" spc="-5" dirty="0">
                <a:latin typeface="Arial"/>
                <a:cs typeface="Arial"/>
              </a:rPr>
              <a:t>a</a:t>
            </a:r>
            <a:r>
              <a:rPr sz="850" dirty="0">
                <a:latin typeface="Arial"/>
                <a:cs typeface="Arial"/>
              </a:rPr>
              <a:t>s</a:t>
            </a:r>
            <a:r>
              <a:rPr sz="850" spc="145" dirty="0">
                <a:latin typeface="Arial"/>
                <a:cs typeface="Arial"/>
              </a:rPr>
              <a:t> </a:t>
            </a:r>
            <a:r>
              <a:rPr sz="850" dirty="0">
                <a:latin typeface="Arial"/>
                <a:cs typeface="Arial"/>
              </a:rPr>
              <a:t>r</a:t>
            </a:r>
            <a:r>
              <a:rPr sz="850" spc="-5" dirty="0">
                <a:latin typeface="Arial"/>
                <a:cs typeface="Arial"/>
              </a:rPr>
              <a:t>e</a:t>
            </a:r>
            <a:r>
              <a:rPr sz="850" spc="-15" dirty="0">
                <a:latin typeface="Arial"/>
                <a:cs typeface="Arial"/>
              </a:rPr>
              <a:t>v</a:t>
            </a:r>
            <a:r>
              <a:rPr sz="850" spc="-5" dirty="0">
                <a:latin typeface="Arial"/>
                <a:cs typeface="Arial"/>
              </a:rPr>
              <a:t>i</a:t>
            </a:r>
            <a:r>
              <a:rPr sz="850" spc="5" dirty="0">
                <a:latin typeface="Arial"/>
                <a:cs typeface="Arial"/>
              </a:rPr>
              <a:t>e</a:t>
            </a:r>
            <a:r>
              <a:rPr sz="850" spc="-20" dirty="0">
                <a:latin typeface="Arial"/>
                <a:cs typeface="Arial"/>
              </a:rPr>
              <a:t>w</a:t>
            </a:r>
            <a:r>
              <a:rPr sz="850" spc="5" dirty="0">
                <a:latin typeface="Arial"/>
                <a:cs typeface="Arial"/>
              </a:rPr>
              <a:t>e</a:t>
            </a:r>
            <a:r>
              <a:rPr sz="850" dirty="0">
                <a:latin typeface="Arial"/>
                <a:cs typeface="Arial"/>
              </a:rPr>
              <a:t>d</a:t>
            </a:r>
            <a:r>
              <a:rPr sz="850" spc="140" dirty="0">
                <a:latin typeface="Arial"/>
                <a:cs typeface="Arial"/>
              </a:rPr>
              <a:t> </a:t>
            </a:r>
            <a:r>
              <a:rPr sz="850" spc="-5" dirty="0">
                <a:latin typeface="Arial"/>
                <a:cs typeface="Arial"/>
              </a:rPr>
              <a:t>on</a:t>
            </a:r>
            <a:r>
              <a:rPr sz="850" spc="5" dirty="0">
                <a:latin typeface="Arial"/>
                <a:cs typeface="Arial"/>
              </a:rPr>
              <a:t>l</a:t>
            </a:r>
            <a:r>
              <a:rPr sz="850" dirty="0">
                <a:latin typeface="Arial"/>
                <a:cs typeface="Arial"/>
              </a:rPr>
              <a:t>y</a:t>
            </a:r>
            <a:r>
              <a:rPr sz="850" spc="135" dirty="0">
                <a:latin typeface="Arial"/>
                <a:cs typeface="Arial"/>
              </a:rPr>
              <a:t> </a:t>
            </a:r>
            <a:r>
              <a:rPr sz="850" spc="15" dirty="0">
                <a:latin typeface="Arial"/>
                <a:cs typeface="Arial"/>
              </a:rPr>
              <a:t>f</a:t>
            </a:r>
            <a:r>
              <a:rPr sz="850" dirty="0">
                <a:latin typeface="Arial"/>
                <a:cs typeface="Arial"/>
              </a:rPr>
              <a:t>r</a:t>
            </a:r>
            <a:r>
              <a:rPr sz="850" spc="-20" dirty="0">
                <a:latin typeface="Arial"/>
                <a:cs typeface="Arial"/>
              </a:rPr>
              <a:t>o</a:t>
            </a:r>
            <a:r>
              <a:rPr sz="850" dirty="0">
                <a:latin typeface="Arial"/>
                <a:cs typeface="Arial"/>
              </a:rPr>
              <a:t>m</a:t>
            </a:r>
            <a:r>
              <a:rPr sz="850" spc="130" dirty="0">
                <a:latin typeface="Arial"/>
                <a:cs typeface="Arial"/>
              </a:rPr>
              <a:t> </a:t>
            </a:r>
            <a:r>
              <a:rPr sz="850" dirty="0">
                <a:latin typeface="Arial"/>
                <a:cs typeface="Arial"/>
              </a:rPr>
              <a:t>t</a:t>
            </a:r>
            <a:r>
              <a:rPr sz="850" spc="-5" dirty="0">
                <a:latin typeface="Arial"/>
                <a:cs typeface="Arial"/>
              </a:rPr>
              <a:t>h</a:t>
            </a:r>
            <a:r>
              <a:rPr sz="850" dirty="0">
                <a:latin typeface="Arial"/>
                <a:cs typeface="Arial"/>
              </a:rPr>
              <a:t>e</a:t>
            </a:r>
            <a:r>
              <a:rPr sz="850" spc="130" dirty="0">
                <a:latin typeface="Arial"/>
                <a:cs typeface="Arial"/>
              </a:rPr>
              <a:t> </a:t>
            </a:r>
            <a:r>
              <a:rPr sz="850" spc="15" dirty="0">
                <a:latin typeface="Arial"/>
                <a:cs typeface="Arial"/>
              </a:rPr>
              <a:t>f</a:t>
            </a:r>
            <a:r>
              <a:rPr sz="850" spc="-5" dirty="0">
                <a:latin typeface="Arial"/>
                <a:cs typeface="Arial"/>
              </a:rPr>
              <a:t>i</a:t>
            </a:r>
            <a:r>
              <a:rPr sz="850" dirty="0">
                <a:latin typeface="Arial"/>
                <a:cs typeface="Arial"/>
              </a:rPr>
              <a:t>re</a:t>
            </a:r>
            <a:r>
              <a:rPr sz="850" spc="140" dirty="0">
                <a:latin typeface="Arial"/>
                <a:cs typeface="Arial"/>
              </a:rPr>
              <a:t> </a:t>
            </a:r>
            <a:r>
              <a:rPr sz="850" spc="-5" dirty="0">
                <a:latin typeface="Arial"/>
                <a:cs typeface="Arial"/>
              </a:rPr>
              <a:t>p</a:t>
            </a:r>
            <a:r>
              <a:rPr sz="850" dirty="0">
                <a:latin typeface="Arial"/>
                <a:cs typeface="Arial"/>
              </a:rPr>
              <a:t>r</a:t>
            </a:r>
            <a:r>
              <a:rPr sz="850" spc="-5" dirty="0">
                <a:latin typeface="Arial"/>
                <a:cs typeface="Arial"/>
              </a:rPr>
              <a:t>o</a:t>
            </a:r>
            <a:r>
              <a:rPr sz="850" dirty="0">
                <a:latin typeface="Arial"/>
                <a:cs typeface="Arial"/>
              </a:rPr>
              <a:t>t</a:t>
            </a:r>
            <a:r>
              <a:rPr sz="850" spc="-5" dirty="0">
                <a:latin typeface="Arial"/>
                <a:cs typeface="Arial"/>
              </a:rPr>
              <a:t>e</a:t>
            </a:r>
            <a:r>
              <a:rPr sz="850" dirty="0">
                <a:latin typeface="Arial"/>
                <a:cs typeface="Arial"/>
              </a:rPr>
              <a:t>ct</a:t>
            </a:r>
            <a:r>
              <a:rPr sz="850" spc="-5" dirty="0">
                <a:latin typeface="Arial"/>
                <a:cs typeface="Arial"/>
              </a:rPr>
              <a:t>io</a:t>
            </a:r>
            <a:r>
              <a:rPr sz="850" dirty="0">
                <a:latin typeface="Arial"/>
                <a:cs typeface="Arial"/>
              </a:rPr>
              <a:t>n </a:t>
            </a:r>
            <a:r>
              <a:rPr sz="850" spc="-5" dirty="0">
                <a:latin typeface="Arial"/>
                <a:cs typeface="Arial"/>
              </a:rPr>
              <a:t>pe</a:t>
            </a:r>
            <a:r>
              <a:rPr sz="850" dirty="0">
                <a:latin typeface="Arial"/>
                <a:cs typeface="Arial"/>
              </a:rPr>
              <a:t>rs</a:t>
            </a:r>
            <a:r>
              <a:rPr sz="850" spc="-5" dirty="0">
                <a:latin typeface="Arial"/>
                <a:cs typeface="Arial"/>
              </a:rPr>
              <a:t>pe</a:t>
            </a:r>
            <a:r>
              <a:rPr sz="850" dirty="0">
                <a:latin typeface="Arial"/>
                <a:cs typeface="Arial"/>
              </a:rPr>
              <a:t>ct</a:t>
            </a:r>
            <a:r>
              <a:rPr sz="850" spc="5" dirty="0">
                <a:latin typeface="Arial"/>
                <a:cs typeface="Arial"/>
              </a:rPr>
              <a:t>i</a:t>
            </a:r>
            <a:r>
              <a:rPr sz="850" spc="-15" dirty="0">
                <a:latin typeface="Arial"/>
                <a:cs typeface="Arial"/>
              </a:rPr>
              <a:t>v</a:t>
            </a:r>
            <a:r>
              <a:rPr sz="850" spc="-5" dirty="0">
                <a:latin typeface="Arial"/>
                <a:cs typeface="Arial"/>
              </a:rPr>
              <a:t>e</a:t>
            </a:r>
            <a:r>
              <a:rPr sz="850" dirty="0">
                <a:latin typeface="Arial"/>
                <a:cs typeface="Arial"/>
              </a:rPr>
              <a:t>, </a:t>
            </a:r>
            <a:r>
              <a:rPr sz="850" spc="-114" dirty="0">
                <a:latin typeface="Arial"/>
                <a:cs typeface="Arial"/>
              </a:rPr>
              <a:t> </a:t>
            </a:r>
            <a:r>
              <a:rPr sz="850" dirty="0">
                <a:latin typeface="Arial"/>
                <a:cs typeface="Arial"/>
              </a:rPr>
              <a:t>t</a:t>
            </a:r>
            <a:r>
              <a:rPr sz="850" spc="-5" dirty="0">
                <a:latin typeface="Arial"/>
                <a:cs typeface="Arial"/>
              </a:rPr>
              <a:t>h</a:t>
            </a:r>
            <a:r>
              <a:rPr sz="850" dirty="0">
                <a:latin typeface="Arial"/>
                <a:cs typeface="Arial"/>
              </a:rPr>
              <a:t>e </a:t>
            </a:r>
            <a:r>
              <a:rPr sz="850" spc="-105" dirty="0">
                <a:latin typeface="Arial"/>
                <a:cs typeface="Arial"/>
              </a:rPr>
              <a:t> </a:t>
            </a:r>
            <a:r>
              <a:rPr sz="850" spc="-15" dirty="0">
                <a:latin typeface="Arial"/>
                <a:cs typeface="Arial"/>
              </a:rPr>
              <a:t>v</a:t>
            </a:r>
            <a:r>
              <a:rPr sz="850" spc="5" dirty="0">
                <a:latin typeface="Arial"/>
                <a:cs typeface="Arial"/>
              </a:rPr>
              <a:t>al</a:t>
            </a:r>
            <a:r>
              <a:rPr sz="850" spc="-15" dirty="0">
                <a:latin typeface="Arial"/>
                <a:cs typeface="Arial"/>
              </a:rPr>
              <a:t>v</a:t>
            </a:r>
            <a:r>
              <a:rPr sz="850" dirty="0">
                <a:latin typeface="Arial"/>
                <a:cs typeface="Arial"/>
              </a:rPr>
              <a:t>e </a:t>
            </a:r>
            <a:r>
              <a:rPr sz="850" spc="-105" dirty="0">
                <a:latin typeface="Arial"/>
                <a:cs typeface="Arial"/>
              </a:rPr>
              <a:t> </a:t>
            </a:r>
            <a:r>
              <a:rPr sz="850" spc="-5" dirty="0">
                <a:latin typeface="Arial"/>
                <a:cs typeface="Arial"/>
              </a:rPr>
              <a:t>hal</a:t>
            </a:r>
            <a:r>
              <a:rPr sz="850" dirty="0">
                <a:latin typeface="Arial"/>
                <a:cs typeface="Arial"/>
              </a:rPr>
              <a:t>l </a:t>
            </a:r>
            <a:r>
              <a:rPr sz="850" spc="-105" dirty="0">
                <a:latin typeface="Arial"/>
                <a:cs typeface="Arial"/>
              </a:rPr>
              <a:t> </a:t>
            </a:r>
            <a:r>
              <a:rPr sz="850" spc="-20" dirty="0">
                <a:latin typeface="Arial"/>
                <a:cs typeface="Arial"/>
              </a:rPr>
              <a:t>w</a:t>
            </a:r>
            <a:r>
              <a:rPr sz="850" spc="5" dirty="0">
                <a:latin typeface="Arial"/>
                <a:cs typeface="Arial"/>
              </a:rPr>
              <a:t>o</a:t>
            </a:r>
            <a:r>
              <a:rPr sz="850" spc="-5" dirty="0">
                <a:latin typeface="Arial"/>
                <a:cs typeface="Arial"/>
              </a:rPr>
              <a:t>u</a:t>
            </a:r>
            <a:r>
              <a:rPr sz="850" spc="5" dirty="0">
                <a:latin typeface="Arial"/>
                <a:cs typeface="Arial"/>
              </a:rPr>
              <a:t>l</a:t>
            </a:r>
            <a:r>
              <a:rPr sz="850" dirty="0">
                <a:latin typeface="Arial"/>
                <a:cs typeface="Arial"/>
              </a:rPr>
              <a:t>d </a:t>
            </a:r>
            <a:r>
              <a:rPr sz="850" spc="-120" dirty="0">
                <a:latin typeface="Arial"/>
                <a:cs typeface="Arial"/>
              </a:rPr>
              <a:t> </a:t>
            </a:r>
            <a:r>
              <a:rPr sz="850" spc="-5" dirty="0">
                <a:latin typeface="Arial"/>
                <a:cs typeface="Arial"/>
              </a:rPr>
              <a:t>b</a:t>
            </a:r>
            <a:r>
              <a:rPr sz="850" dirty="0">
                <a:latin typeface="Arial"/>
                <a:cs typeface="Arial"/>
              </a:rPr>
              <a:t>e </a:t>
            </a:r>
            <a:r>
              <a:rPr sz="850" spc="-105" dirty="0">
                <a:latin typeface="Arial"/>
                <a:cs typeface="Arial"/>
              </a:rPr>
              <a:t> </a:t>
            </a:r>
            <a:r>
              <a:rPr sz="850" spc="-5" dirty="0">
                <a:latin typeface="Arial"/>
                <a:cs typeface="Arial"/>
              </a:rPr>
              <a:t>p</a:t>
            </a:r>
            <a:r>
              <a:rPr sz="850" spc="5" dirty="0">
                <a:latin typeface="Arial"/>
                <a:cs typeface="Arial"/>
              </a:rPr>
              <a:t>h</a:t>
            </a:r>
            <a:r>
              <a:rPr sz="850" spc="-15" dirty="0">
                <a:latin typeface="Arial"/>
                <a:cs typeface="Arial"/>
              </a:rPr>
              <a:t>y</a:t>
            </a:r>
            <a:r>
              <a:rPr sz="850" dirty="0">
                <a:latin typeface="Arial"/>
                <a:cs typeface="Arial"/>
              </a:rPr>
              <a:t>s</a:t>
            </a:r>
            <a:r>
              <a:rPr sz="850" spc="-5" dirty="0">
                <a:latin typeface="Arial"/>
                <a:cs typeface="Arial"/>
              </a:rPr>
              <a:t>i</a:t>
            </a:r>
            <a:r>
              <a:rPr sz="850" dirty="0">
                <a:latin typeface="Arial"/>
                <a:cs typeface="Arial"/>
              </a:rPr>
              <a:t>c</a:t>
            </a:r>
            <a:r>
              <a:rPr sz="850" spc="5" dirty="0">
                <a:latin typeface="Arial"/>
                <a:cs typeface="Arial"/>
              </a:rPr>
              <a:t>a</a:t>
            </a:r>
            <a:r>
              <a:rPr sz="850" spc="-5" dirty="0">
                <a:latin typeface="Arial"/>
                <a:cs typeface="Arial"/>
              </a:rPr>
              <a:t>l</a:t>
            </a:r>
            <a:r>
              <a:rPr sz="850" spc="5" dirty="0">
                <a:latin typeface="Arial"/>
                <a:cs typeface="Arial"/>
              </a:rPr>
              <a:t>l</a:t>
            </a:r>
            <a:r>
              <a:rPr sz="850" dirty="0">
                <a:latin typeface="Arial"/>
                <a:cs typeface="Arial"/>
              </a:rPr>
              <a:t>y </a:t>
            </a:r>
            <a:r>
              <a:rPr sz="850" spc="-125" dirty="0">
                <a:latin typeface="Arial"/>
                <a:cs typeface="Arial"/>
              </a:rPr>
              <a:t> </a:t>
            </a:r>
            <a:r>
              <a:rPr sz="850" dirty="0">
                <a:latin typeface="Arial"/>
                <a:cs typeface="Arial"/>
              </a:rPr>
              <a:t>s</a:t>
            </a:r>
            <a:r>
              <a:rPr sz="850" spc="5" dirty="0">
                <a:latin typeface="Arial"/>
                <a:cs typeface="Arial"/>
              </a:rPr>
              <a:t>e</a:t>
            </a:r>
            <a:r>
              <a:rPr sz="850" spc="-5" dirty="0">
                <a:latin typeface="Arial"/>
                <a:cs typeface="Arial"/>
              </a:rPr>
              <a:t>pa</a:t>
            </a:r>
            <a:r>
              <a:rPr sz="850" dirty="0">
                <a:latin typeface="Arial"/>
                <a:cs typeface="Arial"/>
              </a:rPr>
              <a:t>r</a:t>
            </a:r>
            <a:r>
              <a:rPr sz="850" spc="-5" dirty="0">
                <a:latin typeface="Arial"/>
                <a:cs typeface="Arial"/>
              </a:rPr>
              <a:t>a</a:t>
            </a:r>
            <a:r>
              <a:rPr sz="850" dirty="0">
                <a:latin typeface="Arial"/>
                <a:cs typeface="Arial"/>
              </a:rPr>
              <a:t>t</a:t>
            </a:r>
            <a:r>
              <a:rPr sz="850" spc="-5" dirty="0">
                <a:latin typeface="Arial"/>
                <a:cs typeface="Arial"/>
              </a:rPr>
              <a:t>e</a:t>
            </a:r>
            <a:r>
              <a:rPr sz="850" dirty="0">
                <a:latin typeface="Arial"/>
                <a:cs typeface="Arial"/>
              </a:rPr>
              <a:t>d </a:t>
            </a:r>
            <a:r>
              <a:rPr sz="850" spc="-120" dirty="0">
                <a:latin typeface="Arial"/>
                <a:cs typeface="Arial"/>
              </a:rPr>
              <a:t> </a:t>
            </a:r>
            <a:r>
              <a:rPr sz="850" spc="15" dirty="0">
                <a:latin typeface="Arial"/>
                <a:cs typeface="Arial"/>
              </a:rPr>
              <a:t>f</a:t>
            </a:r>
            <a:r>
              <a:rPr sz="850" dirty="0">
                <a:latin typeface="Arial"/>
                <a:cs typeface="Arial"/>
              </a:rPr>
              <a:t>r</a:t>
            </a:r>
            <a:r>
              <a:rPr sz="850" spc="-20" dirty="0">
                <a:latin typeface="Arial"/>
                <a:cs typeface="Arial"/>
              </a:rPr>
              <a:t>o</a:t>
            </a:r>
            <a:r>
              <a:rPr sz="850" dirty="0">
                <a:latin typeface="Arial"/>
                <a:cs typeface="Arial"/>
              </a:rPr>
              <a:t>m </a:t>
            </a:r>
            <a:r>
              <a:rPr sz="850" spc="-90" dirty="0">
                <a:latin typeface="Arial"/>
                <a:cs typeface="Arial"/>
              </a:rPr>
              <a:t> </a:t>
            </a:r>
            <a:r>
              <a:rPr sz="850" spc="-5" dirty="0">
                <a:latin typeface="Arial"/>
                <a:cs typeface="Arial"/>
              </a:rPr>
              <a:t>o</a:t>
            </a:r>
            <a:r>
              <a:rPr sz="850" dirty="0">
                <a:latin typeface="Arial"/>
                <a:cs typeface="Arial"/>
              </a:rPr>
              <a:t>t</a:t>
            </a:r>
            <a:r>
              <a:rPr sz="850" spc="-5" dirty="0">
                <a:latin typeface="Arial"/>
                <a:cs typeface="Arial"/>
              </a:rPr>
              <a:t>he</a:t>
            </a:r>
            <a:r>
              <a:rPr sz="850" dirty="0">
                <a:latin typeface="Arial"/>
                <a:cs typeface="Arial"/>
              </a:rPr>
              <a:t>r </a:t>
            </a:r>
            <a:r>
              <a:rPr sz="850" spc="-114" dirty="0">
                <a:latin typeface="Arial"/>
                <a:cs typeface="Arial"/>
              </a:rPr>
              <a:t> </a:t>
            </a:r>
            <a:r>
              <a:rPr sz="850" dirty="0">
                <a:latin typeface="Arial"/>
                <a:cs typeface="Arial"/>
              </a:rPr>
              <a:t>s</a:t>
            </a:r>
            <a:r>
              <a:rPr sz="850" spc="-5" dirty="0">
                <a:latin typeface="Arial"/>
                <a:cs typeface="Arial"/>
              </a:rPr>
              <a:t>e</a:t>
            </a:r>
            <a:r>
              <a:rPr sz="850" dirty="0">
                <a:latin typeface="Arial"/>
                <a:cs typeface="Arial"/>
              </a:rPr>
              <a:t>r</a:t>
            </a:r>
            <a:r>
              <a:rPr sz="850" spc="-15" dirty="0">
                <a:latin typeface="Arial"/>
                <a:cs typeface="Arial"/>
              </a:rPr>
              <a:t>v</a:t>
            </a:r>
            <a:r>
              <a:rPr sz="850" spc="-5" dirty="0">
                <a:latin typeface="Arial"/>
                <a:cs typeface="Arial"/>
              </a:rPr>
              <a:t>i</a:t>
            </a:r>
            <a:r>
              <a:rPr sz="850" spc="10" dirty="0">
                <a:latin typeface="Arial"/>
                <a:cs typeface="Arial"/>
              </a:rPr>
              <a:t>c</a:t>
            </a:r>
            <a:r>
              <a:rPr sz="850" dirty="0">
                <a:latin typeface="Arial"/>
                <a:cs typeface="Arial"/>
              </a:rPr>
              <a:t>e </a:t>
            </a:r>
            <a:r>
              <a:rPr sz="850" spc="-120" dirty="0">
                <a:latin typeface="Arial"/>
                <a:cs typeface="Arial"/>
              </a:rPr>
              <a:t> </a:t>
            </a:r>
            <a:r>
              <a:rPr sz="850" spc="15" dirty="0">
                <a:latin typeface="Arial"/>
                <a:cs typeface="Arial"/>
              </a:rPr>
              <a:t>f</a:t>
            </a:r>
            <a:r>
              <a:rPr sz="850" spc="-5" dirty="0">
                <a:latin typeface="Arial"/>
                <a:cs typeface="Arial"/>
              </a:rPr>
              <a:t>a</a:t>
            </a:r>
            <a:r>
              <a:rPr sz="850" spc="40" dirty="0">
                <a:latin typeface="Arial"/>
                <a:cs typeface="Arial"/>
              </a:rPr>
              <a:t>c</a:t>
            </a:r>
            <a:r>
              <a:rPr sz="850" spc="-5" dirty="0">
                <a:latin typeface="Arial"/>
                <a:cs typeface="Arial"/>
              </a:rPr>
              <a:t>ili</a:t>
            </a:r>
            <a:r>
              <a:rPr sz="850" dirty="0">
                <a:latin typeface="Arial"/>
                <a:cs typeface="Arial"/>
              </a:rPr>
              <a:t>t</a:t>
            </a:r>
            <a:r>
              <a:rPr sz="850" spc="-5" dirty="0">
                <a:latin typeface="Arial"/>
                <a:cs typeface="Arial"/>
              </a:rPr>
              <a:t>ie</a:t>
            </a:r>
            <a:r>
              <a:rPr sz="850" dirty="0">
                <a:latin typeface="Arial"/>
                <a:cs typeface="Arial"/>
              </a:rPr>
              <a:t>s s</a:t>
            </a:r>
            <a:r>
              <a:rPr sz="850" spc="-5" dirty="0">
                <a:latin typeface="Arial"/>
                <a:cs typeface="Arial"/>
              </a:rPr>
              <a:t>u</a:t>
            </a:r>
            <a:r>
              <a:rPr sz="850" dirty="0">
                <a:latin typeface="Arial"/>
                <a:cs typeface="Arial"/>
              </a:rPr>
              <a:t>ch  </a:t>
            </a:r>
            <a:r>
              <a:rPr sz="850" spc="30" dirty="0">
                <a:latin typeface="Arial"/>
                <a:cs typeface="Arial"/>
              </a:rPr>
              <a:t> </a:t>
            </a:r>
            <a:r>
              <a:rPr sz="850" spc="-5" dirty="0">
                <a:latin typeface="Arial"/>
                <a:cs typeface="Arial"/>
              </a:rPr>
              <a:t>a</a:t>
            </a:r>
            <a:r>
              <a:rPr sz="850" dirty="0">
                <a:latin typeface="Arial"/>
                <a:cs typeface="Arial"/>
              </a:rPr>
              <a:t>s:c</a:t>
            </a:r>
            <a:r>
              <a:rPr sz="850" spc="-5" dirty="0">
                <a:latin typeface="Arial"/>
                <a:cs typeface="Arial"/>
              </a:rPr>
              <a:t>on</a:t>
            </a:r>
            <a:r>
              <a:rPr sz="850" dirty="0">
                <a:latin typeface="Arial"/>
                <a:cs typeface="Arial"/>
              </a:rPr>
              <a:t>tr</a:t>
            </a:r>
            <a:r>
              <a:rPr sz="850" spc="-5" dirty="0">
                <a:latin typeface="Arial"/>
                <a:cs typeface="Arial"/>
              </a:rPr>
              <a:t>o</a:t>
            </a:r>
            <a:r>
              <a:rPr sz="850" dirty="0">
                <a:latin typeface="Arial"/>
                <a:cs typeface="Arial"/>
              </a:rPr>
              <a:t>l  </a:t>
            </a:r>
            <a:r>
              <a:rPr sz="850" spc="30" dirty="0">
                <a:latin typeface="Arial"/>
                <a:cs typeface="Arial"/>
              </a:rPr>
              <a:t> </a:t>
            </a:r>
            <a:r>
              <a:rPr sz="850" dirty="0">
                <a:latin typeface="Arial"/>
                <a:cs typeface="Arial"/>
              </a:rPr>
              <a:t>r</a:t>
            </a:r>
            <a:r>
              <a:rPr sz="850" spc="-5" dirty="0">
                <a:latin typeface="Arial"/>
                <a:cs typeface="Arial"/>
              </a:rPr>
              <a:t>oo</a:t>
            </a:r>
            <a:r>
              <a:rPr sz="850" spc="10" dirty="0">
                <a:latin typeface="Arial"/>
                <a:cs typeface="Arial"/>
              </a:rPr>
              <a:t>m</a:t>
            </a:r>
            <a:r>
              <a:rPr sz="850" dirty="0">
                <a:latin typeface="Arial"/>
                <a:cs typeface="Arial"/>
              </a:rPr>
              <a:t>s,  </a:t>
            </a:r>
            <a:r>
              <a:rPr sz="850" spc="35" dirty="0">
                <a:latin typeface="Arial"/>
                <a:cs typeface="Arial"/>
              </a:rPr>
              <a:t> </a:t>
            </a:r>
            <a:r>
              <a:rPr sz="850" spc="-5" dirty="0">
                <a:latin typeface="Arial"/>
                <a:cs typeface="Arial"/>
              </a:rPr>
              <a:t>au</a:t>
            </a:r>
            <a:r>
              <a:rPr sz="850" spc="-15" dirty="0">
                <a:latin typeface="Arial"/>
                <a:cs typeface="Arial"/>
              </a:rPr>
              <a:t>x</a:t>
            </a:r>
            <a:r>
              <a:rPr sz="850" spc="-5" dirty="0">
                <a:latin typeface="Arial"/>
                <a:cs typeface="Arial"/>
              </a:rPr>
              <a:t>i</a:t>
            </a:r>
            <a:r>
              <a:rPr sz="850" spc="5" dirty="0">
                <a:latin typeface="Arial"/>
                <a:cs typeface="Arial"/>
              </a:rPr>
              <a:t>l</a:t>
            </a:r>
            <a:r>
              <a:rPr sz="850" spc="-5" dirty="0">
                <a:latin typeface="Arial"/>
                <a:cs typeface="Arial"/>
              </a:rPr>
              <a:t>ia</a:t>
            </a:r>
            <a:r>
              <a:rPr sz="850" spc="10" dirty="0">
                <a:latin typeface="Arial"/>
                <a:cs typeface="Arial"/>
              </a:rPr>
              <a:t>r</a:t>
            </a:r>
            <a:r>
              <a:rPr sz="850" dirty="0">
                <a:latin typeface="Arial"/>
                <a:cs typeface="Arial"/>
              </a:rPr>
              <a:t>y  </a:t>
            </a:r>
            <a:r>
              <a:rPr sz="850" spc="20" dirty="0">
                <a:latin typeface="Arial"/>
                <a:cs typeface="Arial"/>
              </a:rPr>
              <a:t> </a:t>
            </a:r>
            <a:r>
              <a:rPr sz="850" spc="-5" dirty="0">
                <a:latin typeface="Arial"/>
                <a:cs typeface="Arial"/>
              </a:rPr>
              <a:t>p</a:t>
            </a:r>
            <a:r>
              <a:rPr sz="850" spc="5" dirty="0">
                <a:latin typeface="Arial"/>
                <a:cs typeface="Arial"/>
              </a:rPr>
              <a:t>o</a:t>
            </a:r>
            <a:r>
              <a:rPr sz="850" spc="-20" dirty="0">
                <a:latin typeface="Arial"/>
                <a:cs typeface="Arial"/>
              </a:rPr>
              <a:t>w</a:t>
            </a:r>
            <a:r>
              <a:rPr sz="850" spc="-5" dirty="0">
                <a:latin typeface="Arial"/>
                <a:cs typeface="Arial"/>
              </a:rPr>
              <a:t>e</a:t>
            </a:r>
            <a:r>
              <a:rPr sz="850" dirty="0">
                <a:latin typeface="Arial"/>
                <a:cs typeface="Arial"/>
              </a:rPr>
              <a:t>r  </a:t>
            </a:r>
            <a:r>
              <a:rPr sz="850" spc="-10" dirty="0">
                <a:latin typeface="Arial"/>
                <a:cs typeface="Arial"/>
              </a:rPr>
              <a:t> </a:t>
            </a:r>
            <a:r>
              <a:rPr sz="850" dirty="0">
                <a:latin typeface="Arial"/>
                <a:cs typeface="Arial"/>
              </a:rPr>
              <a:t>r</a:t>
            </a:r>
            <a:r>
              <a:rPr sz="850" spc="5" dirty="0">
                <a:latin typeface="Arial"/>
                <a:cs typeface="Arial"/>
              </a:rPr>
              <a:t>o</a:t>
            </a:r>
            <a:r>
              <a:rPr sz="850" spc="-20" dirty="0">
                <a:latin typeface="Arial"/>
                <a:cs typeface="Arial"/>
              </a:rPr>
              <a:t>o</a:t>
            </a:r>
            <a:r>
              <a:rPr sz="850" spc="20" dirty="0">
                <a:latin typeface="Arial"/>
                <a:cs typeface="Arial"/>
              </a:rPr>
              <a:t>m</a:t>
            </a:r>
            <a:r>
              <a:rPr sz="850" dirty="0">
                <a:latin typeface="Arial"/>
                <a:cs typeface="Arial"/>
              </a:rPr>
              <a:t>s,  </a:t>
            </a:r>
            <a:r>
              <a:rPr sz="850" spc="25" dirty="0">
                <a:latin typeface="Arial"/>
                <a:cs typeface="Arial"/>
              </a:rPr>
              <a:t> </a:t>
            </a:r>
            <a:r>
              <a:rPr sz="850" dirty="0">
                <a:latin typeface="Arial"/>
                <a:cs typeface="Arial"/>
              </a:rPr>
              <a:t>c</a:t>
            </a:r>
            <a:r>
              <a:rPr sz="850" spc="-5" dirty="0">
                <a:latin typeface="Arial"/>
                <a:cs typeface="Arial"/>
              </a:rPr>
              <a:t>on</a:t>
            </a:r>
            <a:r>
              <a:rPr sz="850" spc="-15" dirty="0">
                <a:latin typeface="Arial"/>
                <a:cs typeface="Arial"/>
              </a:rPr>
              <a:t>v</a:t>
            </a:r>
            <a:r>
              <a:rPr sz="850" spc="-5" dirty="0">
                <a:latin typeface="Arial"/>
                <a:cs typeface="Arial"/>
              </a:rPr>
              <a:t>e</a:t>
            </a:r>
            <a:r>
              <a:rPr sz="850" dirty="0">
                <a:latin typeface="Arial"/>
                <a:cs typeface="Arial"/>
              </a:rPr>
              <a:t>rt</a:t>
            </a:r>
            <a:r>
              <a:rPr sz="850" spc="-5" dirty="0">
                <a:latin typeface="Arial"/>
                <a:cs typeface="Arial"/>
              </a:rPr>
              <a:t>e</a:t>
            </a:r>
            <a:r>
              <a:rPr sz="850" dirty="0">
                <a:latin typeface="Arial"/>
                <a:cs typeface="Arial"/>
              </a:rPr>
              <a:t>r  </a:t>
            </a:r>
            <a:r>
              <a:rPr sz="850" spc="35" dirty="0">
                <a:latin typeface="Arial"/>
                <a:cs typeface="Arial"/>
              </a:rPr>
              <a:t> </a:t>
            </a:r>
            <a:r>
              <a:rPr sz="850" dirty="0">
                <a:latin typeface="Arial"/>
                <a:cs typeface="Arial"/>
              </a:rPr>
              <a:t>tr</a:t>
            </a:r>
            <a:r>
              <a:rPr sz="850" spc="-5" dirty="0">
                <a:latin typeface="Arial"/>
                <a:cs typeface="Arial"/>
              </a:rPr>
              <a:t>an</a:t>
            </a:r>
            <a:r>
              <a:rPr sz="850" dirty="0">
                <a:latin typeface="Arial"/>
                <a:cs typeface="Arial"/>
              </a:rPr>
              <a:t>sf</a:t>
            </a:r>
            <a:r>
              <a:rPr sz="850" spc="-5" dirty="0">
                <a:latin typeface="Arial"/>
                <a:cs typeface="Arial"/>
              </a:rPr>
              <a:t>o</a:t>
            </a:r>
            <a:r>
              <a:rPr sz="850" spc="-15" dirty="0">
                <a:latin typeface="Arial"/>
                <a:cs typeface="Arial"/>
              </a:rPr>
              <a:t>r</a:t>
            </a:r>
            <a:r>
              <a:rPr sz="850" spc="20" dirty="0">
                <a:latin typeface="Arial"/>
                <a:cs typeface="Arial"/>
              </a:rPr>
              <a:t>m</a:t>
            </a:r>
            <a:r>
              <a:rPr sz="850" spc="-5" dirty="0">
                <a:latin typeface="Arial"/>
                <a:cs typeface="Arial"/>
              </a:rPr>
              <a:t>e</a:t>
            </a:r>
            <a:r>
              <a:rPr sz="850" dirty="0">
                <a:latin typeface="Arial"/>
                <a:cs typeface="Arial"/>
              </a:rPr>
              <a:t>rs,  </a:t>
            </a:r>
            <a:r>
              <a:rPr sz="850" spc="25" dirty="0">
                <a:latin typeface="Arial"/>
                <a:cs typeface="Arial"/>
              </a:rPr>
              <a:t> </a:t>
            </a:r>
            <a:r>
              <a:rPr sz="850" spc="-5" dirty="0">
                <a:latin typeface="Arial"/>
                <a:cs typeface="Arial"/>
              </a:rPr>
              <a:t>oi</a:t>
            </a:r>
            <a:r>
              <a:rPr sz="850" spc="10" dirty="0">
                <a:latin typeface="Arial"/>
                <a:cs typeface="Arial"/>
              </a:rPr>
              <a:t>l</a:t>
            </a:r>
            <a:r>
              <a:rPr sz="850" dirty="0">
                <a:latin typeface="Arial"/>
                <a:cs typeface="Arial"/>
              </a:rPr>
              <a:t>-</a:t>
            </a:r>
            <a:r>
              <a:rPr sz="850" spc="15" dirty="0">
                <a:latin typeface="Arial"/>
                <a:cs typeface="Arial"/>
              </a:rPr>
              <a:t>f</a:t>
            </a:r>
            <a:r>
              <a:rPr sz="850" spc="-5" dirty="0">
                <a:latin typeface="Arial"/>
                <a:cs typeface="Arial"/>
              </a:rPr>
              <a:t>ille</a:t>
            </a:r>
            <a:r>
              <a:rPr sz="850" dirty="0">
                <a:latin typeface="Arial"/>
                <a:cs typeface="Arial"/>
              </a:rPr>
              <a:t>d </a:t>
            </a:r>
            <a:r>
              <a:rPr sz="850" spc="-15" dirty="0">
                <a:latin typeface="Arial"/>
                <a:cs typeface="Arial"/>
              </a:rPr>
              <a:t>s</a:t>
            </a:r>
            <a:r>
              <a:rPr sz="850" spc="20" dirty="0">
                <a:latin typeface="Arial"/>
                <a:cs typeface="Arial"/>
              </a:rPr>
              <a:t>m</a:t>
            </a:r>
            <a:r>
              <a:rPr sz="850" spc="-5" dirty="0">
                <a:latin typeface="Arial"/>
                <a:cs typeface="Arial"/>
              </a:rPr>
              <a:t>oo</a:t>
            </a:r>
            <a:r>
              <a:rPr sz="850" dirty="0">
                <a:latin typeface="Arial"/>
                <a:cs typeface="Arial"/>
              </a:rPr>
              <a:t>t</a:t>
            </a:r>
            <a:r>
              <a:rPr sz="850" spc="-5" dirty="0">
                <a:latin typeface="Arial"/>
                <a:cs typeface="Arial"/>
              </a:rPr>
              <a:t>hin</a:t>
            </a:r>
            <a:r>
              <a:rPr sz="850" dirty="0">
                <a:latin typeface="Arial"/>
                <a:cs typeface="Arial"/>
              </a:rPr>
              <a:t>g</a:t>
            </a:r>
            <a:r>
              <a:rPr sz="850" spc="35" dirty="0">
                <a:latin typeface="Arial"/>
                <a:cs typeface="Arial"/>
              </a:rPr>
              <a:t> </a:t>
            </a:r>
            <a:r>
              <a:rPr sz="850" dirty="0">
                <a:latin typeface="Arial"/>
                <a:cs typeface="Arial"/>
              </a:rPr>
              <a:t>r</a:t>
            </a:r>
            <a:r>
              <a:rPr sz="850" spc="-5" dirty="0">
                <a:latin typeface="Arial"/>
                <a:cs typeface="Arial"/>
              </a:rPr>
              <a:t>ea</a:t>
            </a:r>
            <a:r>
              <a:rPr sz="850" dirty="0">
                <a:latin typeface="Arial"/>
                <a:cs typeface="Arial"/>
              </a:rPr>
              <a:t>ct</a:t>
            </a:r>
            <a:r>
              <a:rPr sz="850" spc="-5" dirty="0">
                <a:latin typeface="Arial"/>
                <a:cs typeface="Arial"/>
              </a:rPr>
              <a:t>o</a:t>
            </a:r>
            <a:r>
              <a:rPr sz="850" dirty="0">
                <a:latin typeface="Arial"/>
                <a:cs typeface="Arial"/>
              </a:rPr>
              <a:t>rs</a:t>
            </a:r>
            <a:r>
              <a:rPr sz="850" spc="35" dirty="0">
                <a:latin typeface="Arial"/>
                <a:cs typeface="Arial"/>
              </a:rPr>
              <a:t> </a:t>
            </a:r>
            <a:r>
              <a:rPr sz="850" spc="-5" dirty="0">
                <a:latin typeface="Arial"/>
                <a:cs typeface="Arial"/>
              </a:rPr>
              <a:t>an</a:t>
            </a:r>
            <a:r>
              <a:rPr sz="850" dirty="0">
                <a:latin typeface="Arial"/>
                <a:cs typeface="Arial"/>
              </a:rPr>
              <a:t>d</a:t>
            </a:r>
            <a:r>
              <a:rPr sz="850" spc="30" dirty="0">
                <a:latin typeface="Arial"/>
                <a:cs typeface="Arial"/>
              </a:rPr>
              <a:t> </a:t>
            </a:r>
            <a:r>
              <a:rPr sz="850" spc="20" dirty="0">
                <a:latin typeface="Arial"/>
                <a:cs typeface="Arial"/>
              </a:rPr>
              <a:t>m</a:t>
            </a:r>
            <a:r>
              <a:rPr sz="850" spc="-5" dirty="0">
                <a:latin typeface="Arial"/>
                <a:cs typeface="Arial"/>
              </a:rPr>
              <a:t>ain</a:t>
            </a:r>
            <a:r>
              <a:rPr sz="850" dirty="0">
                <a:latin typeface="Arial"/>
                <a:cs typeface="Arial"/>
              </a:rPr>
              <a:t>t</a:t>
            </a:r>
            <a:r>
              <a:rPr sz="850" spc="-5" dirty="0">
                <a:latin typeface="Arial"/>
                <a:cs typeface="Arial"/>
              </a:rPr>
              <a:t>enan</a:t>
            </a:r>
            <a:r>
              <a:rPr sz="850" dirty="0">
                <a:latin typeface="Arial"/>
                <a:cs typeface="Arial"/>
              </a:rPr>
              <a:t>ce</a:t>
            </a:r>
            <a:r>
              <a:rPr sz="850" spc="35" dirty="0">
                <a:latin typeface="Arial"/>
                <a:cs typeface="Arial"/>
              </a:rPr>
              <a:t> </a:t>
            </a:r>
            <a:r>
              <a:rPr sz="850" spc="-5" dirty="0">
                <a:latin typeface="Arial"/>
                <a:cs typeface="Arial"/>
              </a:rPr>
              <a:t>a</a:t>
            </a:r>
            <a:r>
              <a:rPr sz="850" dirty="0">
                <a:latin typeface="Arial"/>
                <a:cs typeface="Arial"/>
              </a:rPr>
              <a:t>r</a:t>
            </a:r>
            <a:r>
              <a:rPr sz="850" spc="5" dirty="0">
                <a:latin typeface="Arial"/>
                <a:cs typeface="Arial"/>
              </a:rPr>
              <a:t>e</a:t>
            </a:r>
            <a:r>
              <a:rPr sz="850" spc="-5" dirty="0">
                <a:latin typeface="Arial"/>
                <a:cs typeface="Arial"/>
              </a:rPr>
              <a:t>a</a:t>
            </a:r>
            <a:r>
              <a:rPr sz="850" dirty="0">
                <a:latin typeface="Arial"/>
                <a:cs typeface="Arial"/>
              </a:rPr>
              <a:t>s.</a:t>
            </a:r>
            <a:r>
              <a:rPr sz="850" spc="15" dirty="0">
                <a:latin typeface="Arial"/>
                <a:cs typeface="Arial"/>
              </a:rPr>
              <a:t> </a:t>
            </a:r>
            <a:r>
              <a:rPr sz="850" spc="25" dirty="0">
                <a:latin typeface="Arial"/>
                <a:cs typeface="Arial"/>
              </a:rPr>
              <a:t>W</a:t>
            </a:r>
            <a:r>
              <a:rPr sz="850" spc="-5" dirty="0">
                <a:latin typeface="Arial"/>
                <a:cs typeface="Arial"/>
              </a:rPr>
              <a:t>hil</a:t>
            </a:r>
            <a:r>
              <a:rPr sz="850" dirty="0">
                <a:latin typeface="Arial"/>
                <a:cs typeface="Arial"/>
              </a:rPr>
              <a:t>e</a:t>
            </a:r>
            <a:r>
              <a:rPr sz="850" spc="35" dirty="0">
                <a:latin typeface="Arial"/>
                <a:cs typeface="Arial"/>
              </a:rPr>
              <a:t> </a:t>
            </a:r>
            <a:r>
              <a:rPr sz="850" dirty="0">
                <a:latin typeface="Arial"/>
                <a:cs typeface="Arial"/>
              </a:rPr>
              <a:t>t</a:t>
            </a:r>
            <a:r>
              <a:rPr sz="850" spc="-5" dirty="0">
                <a:latin typeface="Arial"/>
                <a:cs typeface="Arial"/>
              </a:rPr>
              <a:t>h</a:t>
            </a:r>
            <a:r>
              <a:rPr sz="850" dirty="0">
                <a:latin typeface="Arial"/>
                <a:cs typeface="Arial"/>
              </a:rPr>
              <a:t>e</a:t>
            </a:r>
            <a:r>
              <a:rPr sz="850" spc="45" dirty="0">
                <a:latin typeface="Arial"/>
                <a:cs typeface="Arial"/>
              </a:rPr>
              <a:t> </a:t>
            </a:r>
            <a:r>
              <a:rPr sz="850" spc="-5" dirty="0">
                <a:latin typeface="Arial"/>
                <a:cs typeface="Arial"/>
              </a:rPr>
              <a:t>p</a:t>
            </a:r>
            <a:r>
              <a:rPr sz="850" spc="5" dirty="0">
                <a:latin typeface="Arial"/>
                <a:cs typeface="Arial"/>
              </a:rPr>
              <a:t>h</a:t>
            </a:r>
            <a:r>
              <a:rPr sz="850" spc="-15" dirty="0">
                <a:latin typeface="Arial"/>
                <a:cs typeface="Arial"/>
              </a:rPr>
              <a:t>y</a:t>
            </a:r>
            <a:r>
              <a:rPr sz="850" dirty="0">
                <a:latin typeface="Arial"/>
                <a:cs typeface="Arial"/>
              </a:rPr>
              <a:t>s</a:t>
            </a:r>
            <a:r>
              <a:rPr sz="850" spc="-5" dirty="0">
                <a:latin typeface="Arial"/>
                <a:cs typeface="Arial"/>
              </a:rPr>
              <a:t>i</a:t>
            </a:r>
            <a:r>
              <a:rPr sz="850" dirty="0">
                <a:latin typeface="Arial"/>
                <a:cs typeface="Arial"/>
              </a:rPr>
              <a:t>c</a:t>
            </a:r>
            <a:r>
              <a:rPr sz="850" spc="5" dirty="0">
                <a:latin typeface="Arial"/>
                <a:cs typeface="Arial"/>
              </a:rPr>
              <a:t>a</a:t>
            </a:r>
            <a:r>
              <a:rPr sz="850" dirty="0">
                <a:latin typeface="Arial"/>
                <a:cs typeface="Arial"/>
              </a:rPr>
              <a:t>l</a:t>
            </a:r>
            <a:r>
              <a:rPr sz="850" spc="35" dirty="0">
                <a:latin typeface="Arial"/>
                <a:cs typeface="Arial"/>
              </a:rPr>
              <a:t> </a:t>
            </a:r>
            <a:r>
              <a:rPr sz="850" dirty="0">
                <a:latin typeface="Arial"/>
                <a:cs typeface="Arial"/>
              </a:rPr>
              <a:t>s</a:t>
            </a:r>
            <a:r>
              <a:rPr sz="850" spc="-5" dirty="0">
                <a:latin typeface="Arial"/>
                <a:cs typeface="Arial"/>
              </a:rPr>
              <a:t>e</a:t>
            </a:r>
            <a:r>
              <a:rPr sz="850" spc="5" dirty="0">
                <a:latin typeface="Arial"/>
                <a:cs typeface="Arial"/>
              </a:rPr>
              <a:t>p</a:t>
            </a:r>
            <a:r>
              <a:rPr sz="850" spc="-5" dirty="0">
                <a:latin typeface="Arial"/>
                <a:cs typeface="Arial"/>
              </a:rPr>
              <a:t>a</a:t>
            </a:r>
            <a:r>
              <a:rPr sz="850" dirty="0">
                <a:latin typeface="Arial"/>
                <a:cs typeface="Arial"/>
              </a:rPr>
              <a:t>r</a:t>
            </a:r>
            <a:r>
              <a:rPr sz="850" spc="5" dirty="0">
                <a:latin typeface="Arial"/>
                <a:cs typeface="Arial"/>
              </a:rPr>
              <a:t>a</a:t>
            </a:r>
            <a:r>
              <a:rPr sz="850" dirty="0">
                <a:latin typeface="Arial"/>
                <a:cs typeface="Arial"/>
              </a:rPr>
              <a:t>t</a:t>
            </a:r>
            <a:r>
              <a:rPr sz="850" spc="-5" dirty="0">
                <a:latin typeface="Arial"/>
                <a:cs typeface="Arial"/>
              </a:rPr>
              <a:t>io</a:t>
            </a:r>
            <a:r>
              <a:rPr sz="850" dirty="0">
                <a:latin typeface="Arial"/>
                <a:cs typeface="Arial"/>
              </a:rPr>
              <a:t>n</a:t>
            </a:r>
            <a:r>
              <a:rPr sz="850" spc="35" dirty="0">
                <a:latin typeface="Arial"/>
                <a:cs typeface="Arial"/>
              </a:rPr>
              <a:t> </a:t>
            </a:r>
            <a:r>
              <a:rPr sz="850" spc="-5" dirty="0">
                <a:latin typeface="Arial"/>
                <a:cs typeface="Arial"/>
              </a:rPr>
              <a:t>o</a:t>
            </a:r>
            <a:r>
              <a:rPr sz="850" dirty="0">
                <a:latin typeface="Arial"/>
                <a:cs typeface="Arial"/>
              </a:rPr>
              <a:t>f</a:t>
            </a:r>
            <a:r>
              <a:rPr sz="850" spc="50" dirty="0">
                <a:latin typeface="Arial"/>
                <a:cs typeface="Arial"/>
              </a:rPr>
              <a:t> </a:t>
            </a:r>
            <a:r>
              <a:rPr sz="850" spc="-15" dirty="0">
                <a:latin typeface="Arial"/>
                <a:cs typeface="Arial"/>
              </a:rPr>
              <a:t>v</a:t>
            </a:r>
            <a:r>
              <a:rPr sz="850" spc="-5" dirty="0">
                <a:latin typeface="Arial"/>
                <a:cs typeface="Arial"/>
              </a:rPr>
              <a:t>a</a:t>
            </a:r>
            <a:r>
              <a:rPr sz="850" spc="5" dirty="0">
                <a:latin typeface="Arial"/>
                <a:cs typeface="Arial"/>
              </a:rPr>
              <a:t>l</a:t>
            </a:r>
            <a:r>
              <a:rPr sz="850" spc="-15" dirty="0">
                <a:latin typeface="Arial"/>
                <a:cs typeface="Arial"/>
              </a:rPr>
              <a:t>v</a:t>
            </a:r>
            <a:r>
              <a:rPr sz="850" dirty="0">
                <a:latin typeface="Arial"/>
                <a:cs typeface="Arial"/>
              </a:rPr>
              <a:t>e</a:t>
            </a:r>
            <a:r>
              <a:rPr sz="850" spc="45" dirty="0">
                <a:latin typeface="Arial"/>
                <a:cs typeface="Arial"/>
              </a:rPr>
              <a:t> </a:t>
            </a:r>
            <a:r>
              <a:rPr sz="850" spc="-5" dirty="0">
                <a:latin typeface="Arial"/>
                <a:cs typeface="Arial"/>
              </a:rPr>
              <a:t>hall</a:t>
            </a:r>
            <a:r>
              <a:rPr sz="850" dirty="0">
                <a:latin typeface="Arial"/>
                <a:cs typeface="Arial"/>
              </a:rPr>
              <a:t>s </a:t>
            </a:r>
            <a:r>
              <a:rPr sz="850" spc="-5" dirty="0">
                <a:latin typeface="Arial"/>
                <a:cs typeface="Arial"/>
              </a:rPr>
              <a:t>an</a:t>
            </a:r>
            <a:r>
              <a:rPr sz="850" dirty="0">
                <a:latin typeface="Arial"/>
                <a:cs typeface="Arial"/>
              </a:rPr>
              <a:t>d</a:t>
            </a:r>
            <a:r>
              <a:rPr sz="850" spc="35" dirty="0">
                <a:latin typeface="Arial"/>
                <a:cs typeface="Arial"/>
              </a:rPr>
              <a:t> </a:t>
            </a:r>
            <a:r>
              <a:rPr sz="850" i="1" dirty="0">
                <a:latin typeface="Arial"/>
                <a:cs typeface="Arial"/>
              </a:rPr>
              <a:t>s</a:t>
            </a:r>
            <a:r>
              <a:rPr sz="850" i="1" spc="-5" dirty="0">
                <a:latin typeface="Arial"/>
                <a:cs typeface="Arial"/>
              </a:rPr>
              <a:t>e</a:t>
            </a:r>
            <a:r>
              <a:rPr sz="850" i="1" spc="10" dirty="0">
                <a:latin typeface="Arial"/>
                <a:cs typeface="Arial"/>
              </a:rPr>
              <a:t>r</a:t>
            </a:r>
            <a:r>
              <a:rPr sz="850" i="1" spc="-15" dirty="0">
                <a:latin typeface="Arial"/>
                <a:cs typeface="Arial"/>
              </a:rPr>
              <a:t>v</a:t>
            </a:r>
            <a:r>
              <a:rPr sz="850" i="1" spc="-5" dirty="0">
                <a:latin typeface="Arial"/>
                <a:cs typeface="Arial"/>
              </a:rPr>
              <a:t>i</a:t>
            </a:r>
            <a:r>
              <a:rPr sz="850" i="1" dirty="0">
                <a:latin typeface="Arial"/>
                <a:cs typeface="Arial"/>
              </a:rPr>
              <a:t>ce</a:t>
            </a:r>
            <a:r>
              <a:rPr sz="850" i="1" spc="35" dirty="0">
                <a:latin typeface="Arial"/>
                <a:cs typeface="Arial"/>
              </a:rPr>
              <a:t> </a:t>
            </a:r>
            <a:r>
              <a:rPr sz="850" i="1" spc="15"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a:t>
            </a:r>
            <a:r>
              <a:rPr sz="850" i="1" spc="-5" dirty="0">
                <a:latin typeface="Arial"/>
                <a:cs typeface="Arial"/>
              </a:rPr>
              <a:t>ie</a:t>
            </a:r>
            <a:r>
              <a:rPr sz="850" i="1" dirty="0">
                <a:latin typeface="Arial"/>
                <a:cs typeface="Arial"/>
              </a:rPr>
              <a:t>s</a:t>
            </a:r>
            <a:r>
              <a:rPr sz="850" i="1" spc="35" dirty="0">
                <a:latin typeface="Arial"/>
                <a:cs typeface="Arial"/>
              </a:rPr>
              <a:t> </a:t>
            </a:r>
            <a:r>
              <a:rPr sz="850" i="1" spc="10" dirty="0">
                <a:latin typeface="Arial"/>
                <a:cs typeface="Arial"/>
              </a:rPr>
              <a:t>m</a:t>
            </a:r>
            <a:r>
              <a:rPr sz="850" i="1" spc="-5" dirty="0">
                <a:latin typeface="Arial"/>
                <a:cs typeface="Arial"/>
              </a:rPr>
              <a:t>a</a:t>
            </a:r>
            <a:r>
              <a:rPr sz="850" i="1" dirty="0">
                <a:latin typeface="Arial"/>
                <a:cs typeface="Arial"/>
              </a:rPr>
              <a:t>y</a:t>
            </a:r>
            <a:r>
              <a:rPr sz="850" i="1" spc="25" dirty="0">
                <a:latin typeface="Arial"/>
                <a:cs typeface="Arial"/>
              </a:rPr>
              <a:t> </a:t>
            </a:r>
            <a:r>
              <a:rPr sz="850" i="1" spc="5" dirty="0">
                <a:latin typeface="Arial"/>
                <a:cs typeface="Arial"/>
              </a:rPr>
              <a:t>b</a:t>
            </a:r>
            <a:r>
              <a:rPr sz="850" i="1" dirty="0">
                <a:latin typeface="Arial"/>
                <a:cs typeface="Arial"/>
              </a:rPr>
              <a:t>e</a:t>
            </a:r>
            <a:r>
              <a:rPr sz="850" i="1" spc="35" dirty="0">
                <a:latin typeface="Arial"/>
                <a:cs typeface="Arial"/>
              </a:rPr>
              <a:t> </a:t>
            </a:r>
            <a:r>
              <a:rPr sz="850" i="1" spc="-5" dirty="0">
                <a:latin typeface="Arial"/>
                <a:cs typeface="Arial"/>
              </a:rPr>
              <a:t>de</a:t>
            </a:r>
            <a:r>
              <a:rPr sz="850" i="1" spc="10" dirty="0">
                <a:latin typeface="Arial"/>
                <a:cs typeface="Arial"/>
              </a:rPr>
              <a:t>s</a:t>
            </a:r>
            <a:r>
              <a:rPr sz="850" i="1" spc="-5" dirty="0">
                <a:latin typeface="Arial"/>
                <a:cs typeface="Arial"/>
              </a:rPr>
              <a:t>i</a:t>
            </a:r>
            <a:r>
              <a:rPr sz="850" i="1" dirty="0">
                <a:latin typeface="Arial"/>
                <a:cs typeface="Arial"/>
              </a:rPr>
              <a:t>r</a:t>
            </a:r>
            <a:r>
              <a:rPr sz="850" i="1" spc="-5" dirty="0">
                <a:latin typeface="Arial"/>
                <a:cs typeface="Arial"/>
              </a:rPr>
              <a:t>ab</a:t>
            </a:r>
            <a:r>
              <a:rPr sz="850" i="1" spc="5" dirty="0">
                <a:latin typeface="Arial"/>
                <a:cs typeface="Arial"/>
              </a:rPr>
              <a:t>l</a:t>
            </a:r>
            <a:r>
              <a:rPr sz="850" i="1" dirty="0">
                <a:latin typeface="Arial"/>
                <a:cs typeface="Arial"/>
              </a:rPr>
              <a:t>e</a:t>
            </a:r>
            <a:r>
              <a:rPr sz="850" i="1" spc="35" dirty="0">
                <a:latin typeface="Arial"/>
                <a:cs typeface="Arial"/>
              </a:rPr>
              <a:t> </a:t>
            </a:r>
            <a:r>
              <a:rPr sz="850" i="1" spc="15" dirty="0">
                <a:latin typeface="Arial"/>
                <a:cs typeface="Arial"/>
              </a:rPr>
              <a:t>f</a:t>
            </a:r>
            <a:r>
              <a:rPr sz="850" i="1" dirty="0">
                <a:latin typeface="Arial"/>
                <a:cs typeface="Arial"/>
              </a:rPr>
              <a:t>r</a:t>
            </a:r>
            <a:r>
              <a:rPr sz="850" i="1" spc="-20" dirty="0">
                <a:latin typeface="Arial"/>
                <a:cs typeface="Arial"/>
              </a:rPr>
              <a:t>o</a:t>
            </a:r>
            <a:r>
              <a:rPr sz="850" i="1" dirty="0">
                <a:latin typeface="Arial"/>
                <a:cs typeface="Arial"/>
              </a:rPr>
              <a:t>m</a:t>
            </a:r>
            <a:r>
              <a:rPr sz="850" i="1" spc="50" dirty="0">
                <a:latin typeface="Arial"/>
                <a:cs typeface="Arial"/>
              </a:rPr>
              <a:t> </a:t>
            </a:r>
            <a:r>
              <a:rPr sz="850" i="1" dirty="0">
                <a:latin typeface="Arial"/>
                <a:cs typeface="Arial"/>
              </a:rPr>
              <a:t>t</a:t>
            </a:r>
            <a:r>
              <a:rPr sz="850" i="1" spc="-20" dirty="0">
                <a:latin typeface="Arial"/>
                <a:cs typeface="Arial"/>
              </a:rPr>
              <a:t>h</a:t>
            </a:r>
            <a:r>
              <a:rPr sz="850" i="1" dirty="0">
                <a:latin typeface="Arial"/>
                <a:cs typeface="Arial"/>
              </a:rPr>
              <a:t>e</a:t>
            </a:r>
            <a:r>
              <a:rPr sz="850" i="1" spc="3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35" dirty="0">
                <a:latin typeface="Arial"/>
                <a:cs typeface="Arial"/>
              </a:rPr>
              <a:t> </a:t>
            </a:r>
            <a:r>
              <a:rPr sz="850" i="1" spc="-5" dirty="0">
                <a:latin typeface="Arial"/>
                <a:cs typeface="Arial"/>
              </a:rPr>
              <a:t>p</a:t>
            </a:r>
            <a:r>
              <a:rPr sz="850" i="1" dirty="0">
                <a:latin typeface="Arial"/>
                <a:cs typeface="Arial"/>
              </a:rPr>
              <a:t>r</a:t>
            </a:r>
            <a:r>
              <a:rPr sz="850" i="1" spc="-5" dirty="0">
                <a:latin typeface="Arial"/>
                <a:cs typeface="Arial"/>
              </a:rPr>
              <a:t>o</a:t>
            </a:r>
            <a:r>
              <a:rPr sz="850" i="1" dirty="0">
                <a:latin typeface="Arial"/>
                <a:cs typeface="Arial"/>
              </a:rPr>
              <a:t>t</a:t>
            </a:r>
            <a:r>
              <a:rPr sz="850" i="1" spc="-10" dirty="0">
                <a:latin typeface="Arial"/>
                <a:cs typeface="Arial"/>
              </a:rPr>
              <a:t>e</a:t>
            </a:r>
            <a:r>
              <a:rPr sz="850" i="1" dirty="0">
                <a:latin typeface="Arial"/>
                <a:cs typeface="Arial"/>
              </a:rPr>
              <a:t>ct</a:t>
            </a:r>
            <a:r>
              <a:rPr sz="850" i="1" spc="-5" dirty="0">
                <a:latin typeface="Arial"/>
                <a:cs typeface="Arial"/>
              </a:rPr>
              <a:t>io</a:t>
            </a:r>
            <a:r>
              <a:rPr sz="850" i="1" dirty="0">
                <a:latin typeface="Arial"/>
                <a:cs typeface="Arial"/>
              </a:rPr>
              <a:t>n</a:t>
            </a:r>
            <a:r>
              <a:rPr sz="850" i="1" spc="35" dirty="0">
                <a:latin typeface="Arial"/>
                <a:cs typeface="Arial"/>
              </a:rPr>
              <a:t> </a:t>
            </a:r>
            <a:r>
              <a:rPr sz="850" i="1" spc="-5" dirty="0">
                <a:latin typeface="Arial"/>
                <a:cs typeface="Arial"/>
              </a:rPr>
              <a:t>pe</a:t>
            </a:r>
            <a:r>
              <a:rPr sz="850" i="1" dirty="0">
                <a:latin typeface="Arial"/>
                <a:cs typeface="Arial"/>
              </a:rPr>
              <a:t>rs</a:t>
            </a:r>
            <a:r>
              <a:rPr sz="850" i="1" spc="-5" dirty="0">
                <a:latin typeface="Arial"/>
                <a:cs typeface="Arial"/>
              </a:rPr>
              <a:t>p</a:t>
            </a:r>
            <a:r>
              <a:rPr sz="850" i="1" spc="5" dirty="0">
                <a:latin typeface="Arial"/>
                <a:cs typeface="Arial"/>
              </a:rPr>
              <a:t>e</a:t>
            </a:r>
            <a:r>
              <a:rPr sz="850" i="1" dirty="0">
                <a:latin typeface="Arial"/>
                <a:cs typeface="Arial"/>
              </a:rPr>
              <a:t>ct</a:t>
            </a:r>
            <a:r>
              <a:rPr sz="850" i="1" spc="-5" dirty="0">
                <a:latin typeface="Arial"/>
                <a:cs typeface="Arial"/>
              </a:rPr>
              <a:t>i</a:t>
            </a:r>
            <a:r>
              <a:rPr sz="850" i="1" spc="-15" dirty="0">
                <a:latin typeface="Arial"/>
                <a:cs typeface="Arial"/>
              </a:rPr>
              <a:t>v</a:t>
            </a:r>
            <a:r>
              <a:rPr sz="850" i="1" spc="-5" dirty="0">
                <a:latin typeface="Arial"/>
                <a:cs typeface="Arial"/>
              </a:rPr>
              <a:t>e</a:t>
            </a:r>
            <a:r>
              <a:rPr sz="850" i="1" dirty="0">
                <a:latin typeface="Arial"/>
                <a:cs typeface="Arial"/>
              </a:rPr>
              <a:t>,</a:t>
            </a:r>
            <a:r>
              <a:rPr sz="850" i="1" spc="40" dirty="0">
                <a:latin typeface="Arial"/>
                <a:cs typeface="Arial"/>
              </a:rPr>
              <a:t> </a:t>
            </a:r>
            <a:r>
              <a:rPr sz="850" i="1" spc="-5" dirty="0">
                <a:latin typeface="Arial"/>
                <a:cs typeface="Arial"/>
              </a:rPr>
              <a:t>i</a:t>
            </a:r>
            <a:r>
              <a:rPr sz="850" i="1" dirty="0">
                <a:latin typeface="Arial"/>
                <a:cs typeface="Arial"/>
              </a:rPr>
              <a:t>t</a:t>
            </a:r>
            <a:r>
              <a:rPr sz="850" i="1" spc="60" dirty="0">
                <a:latin typeface="Arial"/>
                <a:cs typeface="Arial"/>
              </a:rPr>
              <a:t> </a:t>
            </a:r>
            <a:r>
              <a:rPr sz="850" i="1" spc="20" dirty="0">
                <a:latin typeface="Arial"/>
                <a:cs typeface="Arial"/>
              </a:rPr>
              <a:t>m</a:t>
            </a:r>
            <a:r>
              <a:rPr sz="850" i="1" spc="-5" dirty="0">
                <a:latin typeface="Arial"/>
                <a:cs typeface="Arial"/>
              </a:rPr>
              <a:t>a</a:t>
            </a:r>
            <a:r>
              <a:rPr sz="850" i="1" dirty="0">
                <a:latin typeface="Arial"/>
                <a:cs typeface="Arial"/>
              </a:rPr>
              <a:t>y</a:t>
            </a:r>
            <a:r>
              <a:rPr sz="850" i="1" spc="25" dirty="0">
                <a:latin typeface="Arial"/>
                <a:cs typeface="Arial"/>
              </a:rPr>
              <a:t> </a:t>
            </a:r>
            <a:r>
              <a:rPr sz="850" i="1" dirty="0">
                <a:latin typeface="Arial"/>
                <a:cs typeface="Arial"/>
              </a:rPr>
              <a:t>cr</a:t>
            </a:r>
            <a:r>
              <a:rPr sz="850" i="1" spc="-5" dirty="0">
                <a:latin typeface="Arial"/>
                <a:cs typeface="Arial"/>
              </a:rPr>
              <a:t>ea</a:t>
            </a:r>
            <a:r>
              <a:rPr sz="850" i="1" dirty="0">
                <a:latin typeface="Arial"/>
                <a:cs typeface="Arial"/>
              </a:rPr>
              <a:t>te </a:t>
            </a:r>
            <a:r>
              <a:rPr sz="850" i="1" spc="-5" dirty="0">
                <a:latin typeface="Arial"/>
                <a:cs typeface="Arial"/>
              </a:rPr>
              <a:t>ope</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o</a:t>
            </a:r>
            <a:r>
              <a:rPr sz="850" i="1" spc="-5" dirty="0">
                <a:latin typeface="Arial"/>
                <a:cs typeface="Arial"/>
              </a:rPr>
              <a:t>na</a:t>
            </a:r>
            <a:r>
              <a:rPr sz="850" i="1" dirty="0">
                <a:latin typeface="Arial"/>
                <a:cs typeface="Arial"/>
              </a:rPr>
              <a:t>l</a:t>
            </a:r>
            <a:r>
              <a:rPr sz="850" i="1" spc="10" dirty="0">
                <a:latin typeface="Arial"/>
                <a:cs typeface="Arial"/>
              </a:rPr>
              <a:t> </a:t>
            </a:r>
            <a:r>
              <a:rPr sz="850" i="1" spc="-5" dirty="0">
                <a:latin typeface="Arial"/>
                <a:cs typeface="Arial"/>
              </a:rPr>
              <a:t>a</a:t>
            </a:r>
            <a:r>
              <a:rPr sz="850" i="1" spc="5" dirty="0">
                <a:latin typeface="Arial"/>
                <a:cs typeface="Arial"/>
              </a:rPr>
              <a:t>n</a:t>
            </a:r>
            <a:r>
              <a:rPr sz="850" i="1" dirty="0">
                <a:latin typeface="Arial"/>
                <a:cs typeface="Arial"/>
              </a:rPr>
              <a:t>d</a:t>
            </a:r>
            <a:r>
              <a:rPr sz="850" i="1" spc="10" dirty="0">
                <a:latin typeface="Arial"/>
                <a:cs typeface="Arial"/>
              </a:rPr>
              <a:t> </a:t>
            </a:r>
            <a:r>
              <a:rPr sz="850" i="1" spc="-5" dirty="0">
                <a:latin typeface="Arial"/>
                <a:cs typeface="Arial"/>
              </a:rPr>
              <a:t>e</a:t>
            </a:r>
            <a:r>
              <a:rPr sz="850" i="1" dirty="0">
                <a:latin typeface="Arial"/>
                <a:cs typeface="Arial"/>
              </a:rPr>
              <a:t>c</a:t>
            </a:r>
            <a:r>
              <a:rPr sz="850" i="1" spc="-5" dirty="0">
                <a:latin typeface="Arial"/>
                <a:cs typeface="Arial"/>
              </a:rPr>
              <a:t>on</a:t>
            </a:r>
            <a:r>
              <a:rPr sz="850" i="1" spc="5" dirty="0">
                <a:latin typeface="Arial"/>
                <a:cs typeface="Arial"/>
              </a:rPr>
              <a:t>o</a:t>
            </a:r>
            <a:r>
              <a:rPr sz="850" i="1" spc="10" dirty="0">
                <a:latin typeface="Arial"/>
                <a:cs typeface="Arial"/>
              </a:rPr>
              <a:t>m</a:t>
            </a:r>
            <a:r>
              <a:rPr sz="850" i="1" spc="-5" dirty="0">
                <a:latin typeface="Arial"/>
                <a:cs typeface="Arial"/>
              </a:rPr>
              <a:t>i</a:t>
            </a:r>
            <a:r>
              <a:rPr sz="850" i="1" dirty="0">
                <a:latin typeface="Arial"/>
                <a:cs typeface="Arial"/>
              </a:rPr>
              <a:t>c</a:t>
            </a:r>
            <a:r>
              <a:rPr sz="850" i="1" spc="15" dirty="0">
                <a:latin typeface="Arial"/>
                <a:cs typeface="Arial"/>
              </a:rPr>
              <a:t> </a:t>
            </a:r>
            <a:r>
              <a:rPr sz="850" i="1" dirty="0">
                <a:latin typeface="Arial"/>
                <a:cs typeface="Arial"/>
              </a:rPr>
              <a:t>c</a:t>
            </a:r>
            <a:r>
              <a:rPr sz="850" i="1" spc="-5" dirty="0">
                <a:latin typeface="Arial"/>
                <a:cs typeface="Arial"/>
              </a:rPr>
              <a:t>on</a:t>
            </a:r>
            <a:r>
              <a:rPr sz="850" i="1" dirty="0">
                <a:latin typeface="Arial"/>
                <a:cs typeface="Arial"/>
              </a:rPr>
              <a:t>c</a:t>
            </a:r>
            <a:r>
              <a:rPr sz="850" i="1" spc="-5" dirty="0">
                <a:latin typeface="Arial"/>
                <a:cs typeface="Arial"/>
              </a:rPr>
              <a:t>e</a:t>
            </a:r>
            <a:r>
              <a:rPr sz="850" i="1" dirty="0">
                <a:latin typeface="Arial"/>
                <a:cs typeface="Arial"/>
              </a:rPr>
              <a:t>r</a:t>
            </a:r>
            <a:r>
              <a:rPr sz="850" i="1" spc="-5" dirty="0">
                <a:latin typeface="Arial"/>
                <a:cs typeface="Arial"/>
              </a:rPr>
              <a:t>n</a:t>
            </a:r>
            <a:r>
              <a:rPr sz="850" i="1" dirty="0">
                <a:latin typeface="Arial"/>
                <a:cs typeface="Arial"/>
              </a:rPr>
              <a:t>s</a:t>
            </a:r>
            <a:r>
              <a:rPr sz="850" i="1" spc="15" dirty="0">
                <a:latin typeface="Arial"/>
                <a:cs typeface="Arial"/>
              </a:rPr>
              <a:t> </a:t>
            </a:r>
            <a:r>
              <a:rPr sz="850" i="1" dirty="0">
                <a:latin typeface="Arial"/>
                <a:cs typeface="Arial"/>
              </a:rPr>
              <a:t>t</a:t>
            </a:r>
            <a:r>
              <a:rPr sz="850" i="1" spc="-5" dirty="0">
                <a:latin typeface="Arial"/>
                <a:cs typeface="Arial"/>
              </a:rPr>
              <a:t>ha</a:t>
            </a:r>
            <a:r>
              <a:rPr sz="850" i="1" dirty="0">
                <a:latin typeface="Arial"/>
                <a:cs typeface="Arial"/>
              </a:rPr>
              <a:t>t</a:t>
            </a:r>
            <a:r>
              <a:rPr sz="850" i="1" spc="15" dirty="0">
                <a:latin typeface="Arial"/>
                <a:cs typeface="Arial"/>
              </a:rPr>
              <a:t> </a:t>
            </a:r>
            <a:r>
              <a:rPr sz="850" i="1" spc="-5" dirty="0">
                <a:latin typeface="Arial"/>
                <a:cs typeface="Arial"/>
              </a:rPr>
              <a:t>o</a:t>
            </a:r>
            <a:r>
              <a:rPr sz="850" i="1" spc="-15" dirty="0">
                <a:latin typeface="Arial"/>
                <a:cs typeface="Arial"/>
              </a:rPr>
              <a:t>v</a:t>
            </a:r>
            <a:r>
              <a:rPr sz="850" i="1" spc="-5" dirty="0">
                <a:latin typeface="Arial"/>
                <a:cs typeface="Arial"/>
              </a:rPr>
              <a:t>e</a:t>
            </a:r>
            <a:r>
              <a:rPr sz="850" i="1" dirty="0">
                <a:latin typeface="Arial"/>
                <a:cs typeface="Arial"/>
              </a:rPr>
              <a:t>rri</a:t>
            </a:r>
            <a:r>
              <a:rPr sz="850" i="1" spc="-10" dirty="0">
                <a:latin typeface="Arial"/>
                <a:cs typeface="Arial"/>
              </a:rPr>
              <a:t>d</a:t>
            </a:r>
            <a:r>
              <a:rPr sz="850" i="1" dirty="0">
                <a:latin typeface="Arial"/>
                <a:cs typeface="Arial"/>
              </a:rPr>
              <a:t>e</a:t>
            </a:r>
            <a:r>
              <a:rPr sz="850" i="1" spc="1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10" dirty="0">
                <a:latin typeface="Arial"/>
                <a:cs typeface="Arial"/>
              </a:rPr>
              <a:t> </a:t>
            </a:r>
            <a:r>
              <a:rPr sz="850" i="1" spc="-5" dirty="0">
                <a:latin typeface="Arial"/>
                <a:cs typeface="Arial"/>
              </a:rPr>
              <a:t>p</a:t>
            </a:r>
            <a:r>
              <a:rPr sz="850" i="1" dirty="0">
                <a:latin typeface="Arial"/>
                <a:cs typeface="Arial"/>
              </a:rPr>
              <a:t>r</a:t>
            </a:r>
            <a:r>
              <a:rPr sz="850" i="1" spc="-5" dirty="0">
                <a:latin typeface="Arial"/>
                <a:cs typeface="Arial"/>
              </a:rPr>
              <a:t>o</a:t>
            </a:r>
            <a:r>
              <a:rPr sz="850" i="1" dirty="0">
                <a:latin typeface="Arial"/>
                <a:cs typeface="Arial"/>
              </a:rPr>
              <a:t>t</a:t>
            </a:r>
            <a:r>
              <a:rPr sz="850" i="1" spc="-5" dirty="0">
                <a:latin typeface="Arial"/>
                <a:cs typeface="Arial"/>
              </a:rPr>
              <a:t>e</a:t>
            </a:r>
            <a:r>
              <a:rPr sz="850" i="1" dirty="0">
                <a:latin typeface="Arial"/>
                <a:cs typeface="Arial"/>
              </a:rPr>
              <a:t>ct</a:t>
            </a:r>
            <a:r>
              <a:rPr sz="850" i="1" spc="-5" dirty="0">
                <a:latin typeface="Arial"/>
                <a:cs typeface="Arial"/>
              </a:rPr>
              <a:t>io</a:t>
            </a:r>
            <a:r>
              <a:rPr sz="850" i="1" dirty="0">
                <a:latin typeface="Arial"/>
                <a:cs typeface="Arial"/>
              </a:rPr>
              <a:t>n</a:t>
            </a:r>
            <a:r>
              <a:rPr sz="850" i="1" spc="10" dirty="0">
                <a:latin typeface="Arial"/>
                <a:cs typeface="Arial"/>
              </a:rPr>
              <a:t> </a:t>
            </a:r>
            <a:r>
              <a:rPr sz="850" i="1" dirty="0">
                <a:latin typeface="Arial"/>
                <a:cs typeface="Arial"/>
              </a:rPr>
              <a:t>c</a:t>
            </a:r>
            <a:r>
              <a:rPr sz="850" i="1" spc="-20" dirty="0">
                <a:latin typeface="Arial"/>
                <a:cs typeface="Arial"/>
              </a:rPr>
              <a:t>o</a:t>
            </a:r>
            <a:r>
              <a:rPr sz="850" i="1" spc="-5" dirty="0">
                <a:latin typeface="Arial"/>
                <a:cs typeface="Arial"/>
              </a:rPr>
              <a:t>n</a:t>
            </a:r>
            <a:r>
              <a:rPr sz="850" i="1" dirty="0">
                <a:latin typeface="Arial"/>
                <a:cs typeface="Arial"/>
              </a:rPr>
              <a:t>s</a:t>
            </a:r>
            <a:r>
              <a:rPr sz="850" i="1" spc="-5" dirty="0">
                <a:latin typeface="Arial"/>
                <a:cs typeface="Arial"/>
              </a:rPr>
              <a:t>ide</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on</a:t>
            </a:r>
            <a:r>
              <a:rPr sz="850" i="1" dirty="0">
                <a:latin typeface="Arial"/>
                <a:cs typeface="Arial"/>
              </a:rPr>
              <a:t>s.</a:t>
            </a:r>
            <a:r>
              <a:rPr sz="850" i="1" spc="15" dirty="0">
                <a:latin typeface="Arial"/>
                <a:cs typeface="Arial"/>
              </a:rPr>
              <a:t> </a:t>
            </a:r>
            <a:r>
              <a:rPr sz="850" i="1" spc="-10" dirty="0">
                <a:latin typeface="Arial"/>
                <a:cs typeface="Arial"/>
              </a:rPr>
              <a:t>I</a:t>
            </a:r>
            <a:r>
              <a:rPr sz="850" i="1" dirty="0">
                <a:latin typeface="Arial"/>
                <a:cs typeface="Arial"/>
              </a:rPr>
              <a:t>f</a:t>
            </a:r>
            <a:r>
              <a:rPr sz="850" i="1" spc="1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 </a:t>
            </a:r>
            <a:r>
              <a:rPr sz="850" i="1" spc="-15" dirty="0">
                <a:latin typeface="Arial"/>
                <a:cs typeface="Arial"/>
              </a:rPr>
              <a:t>v</a:t>
            </a:r>
            <a:r>
              <a:rPr sz="850" i="1" spc="5" dirty="0">
                <a:latin typeface="Arial"/>
                <a:cs typeface="Arial"/>
              </a:rPr>
              <a:t>a</a:t>
            </a:r>
            <a:r>
              <a:rPr sz="850" i="1" spc="-5" dirty="0">
                <a:latin typeface="Arial"/>
                <a:cs typeface="Arial"/>
              </a:rPr>
              <a:t>l</a:t>
            </a:r>
            <a:r>
              <a:rPr sz="850" i="1" dirty="0">
                <a:latin typeface="Arial"/>
                <a:cs typeface="Arial"/>
              </a:rPr>
              <a:t>ve  </a:t>
            </a:r>
            <a:r>
              <a:rPr sz="850" i="1" spc="-150" dirty="0">
                <a:latin typeface="Arial"/>
                <a:cs typeface="Arial"/>
              </a:rPr>
              <a:t> </a:t>
            </a:r>
            <a:r>
              <a:rPr sz="850" i="1" spc="-5" dirty="0">
                <a:latin typeface="Arial"/>
                <a:cs typeface="Arial"/>
              </a:rPr>
              <a:t>hal</a:t>
            </a:r>
            <a:r>
              <a:rPr sz="850" i="1" dirty="0">
                <a:latin typeface="Arial"/>
                <a:cs typeface="Arial"/>
              </a:rPr>
              <a:t>l  </a:t>
            </a:r>
            <a:r>
              <a:rPr sz="850" i="1" spc="-150" dirty="0">
                <a:latin typeface="Arial"/>
                <a:cs typeface="Arial"/>
              </a:rPr>
              <a:t> </a:t>
            </a:r>
            <a:r>
              <a:rPr sz="850" i="1" spc="-5" dirty="0">
                <a:latin typeface="Arial"/>
                <a:cs typeface="Arial"/>
              </a:rPr>
              <a:t>an</a:t>
            </a:r>
            <a:r>
              <a:rPr sz="850" i="1" dirty="0">
                <a:latin typeface="Arial"/>
                <a:cs typeface="Arial"/>
              </a:rPr>
              <a:t>d  </a:t>
            </a:r>
            <a:r>
              <a:rPr sz="850" i="1" spc="-150" dirty="0">
                <a:latin typeface="Arial"/>
                <a:cs typeface="Arial"/>
              </a:rPr>
              <a:t> </a:t>
            </a:r>
            <a:r>
              <a:rPr sz="850" i="1" dirty="0">
                <a:latin typeface="Arial"/>
                <a:cs typeface="Arial"/>
              </a:rPr>
              <a:t>s</a:t>
            </a:r>
            <a:r>
              <a:rPr sz="850" i="1" spc="-5" dirty="0">
                <a:latin typeface="Arial"/>
                <a:cs typeface="Arial"/>
              </a:rPr>
              <a:t>e</a:t>
            </a:r>
            <a:r>
              <a:rPr sz="850" i="1" spc="10" dirty="0">
                <a:latin typeface="Arial"/>
                <a:cs typeface="Arial"/>
              </a:rPr>
              <a:t>r</a:t>
            </a:r>
            <a:r>
              <a:rPr sz="850" i="1" spc="-15" dirty="0">
                <a:latin typeface="Arial"/>
                <a:cs typeface="Arial"/>
              </a:rPr>
              <a:t>v</a:t>
            </a:r>
            <a:r>
              <a:rPr sz="850" i="1" spc="-5" dirty="0">
                <a:latin typeface="Arial"/>
                <a:cs typeface="Arial"/>
              </a:rPr>
              <a:t>i</a:t>
            </a:r>
            <a:r>
              <a:rPr sz="850" i="1" spc="10" dirty="0">
                <a:latin typeface="Arial"/>
                <a:cs typeface="Arial"/>
              </a:rPr>
              <a:t>c</a:t>
            </a:r>
            <a:r>
              <a:rPr sz="850" i="1" dirty="0">
                <a:latin typeface="Arial"/>
                <a:cs typeface="Arial"/>
              </a:rPr>
              <a:t>e </a:t>
            </a:r>
            <a:r>
              <a:rPr sz="850" i="1" spc="155" dirty="0">
                <a:latin typeface="Arial"/>
                <a:cs typeface="Arial"/>
              </a:rPr>
              <a:t> </a:t>
            </a:r>
            <a:r>
              <a:rPr sz="850" i="1" spc="15"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a:t>
            </a:r>
            <a:r>
              <a:rPr sz="850" i="1" spc="-5" dirty="0">
                <a:latin typeface="Arial"/>
                <a:cs typeface="Arial"/>
              </a:rPr>
              <a:t>ie</a:t>
            </a:r>
            <a:r>
              <a:rPr sz="850" i="1" dirty="0">
                <a:latin typeface="Arial"/>
                <a:cs typeface="Arial"/>
              </a:rPr>
              <a:t>s  </a:t>
            </a:r>
            <a:r>
              <a:rPr sz="850" i="1" spc="-160" dirty="0">
                <a:latin typeface="Arial"/>
                <a:cs typeface="Arial"/>
              </a:rPr>
              <a:t> </a:t>
            </a:r>
            <a:r>
              <a:rPr sz="850" i="1" spc="20" dirty="0">
                <a:latin typeface="Arial"/>
                <a:cs typeface="Arial"/>
              </a:rPr>
              <a:t>m</a:t>
            </a:r>
            <a:r>
              <a:rPr sz="850" i="1" spc="-5" dirty="0">
                <a:latin typeface="Arial"/>
                <a:cs typeface="Arial"/>
              </a:rPr>
              <a:t>u</a:t>
            </a:r>
            <a:r>
              <a:rPr sz="850" i="1" spc="-15" dirty="0">
                <a:latin typeface="Arial"/>
                <a:cs typeface="Arial"/>
              </a:rPr>
              <a:t>s</a:t>
            </a:r>
            <a:r>
              <a:rPr sz="850" i="1" dirty="0">
                <a:latin typeface="Arial"/>
                <a:cs typeface="Arial"/>
              </a:rPr>
              <a:t>t  </a:t>
            </a:r>
            <a:r>
              <a:rPr sz="850" i="1" spc="-155" dirty="0">
                <a:latin typeface="Arial"/>
                <a:cs typeface="Arial"/>
              </a:rPr>
              <a:t> </a:t>
            </a:r>
            <a:r>
              <a:rPr sz="850" i="1" spc="-5" dirty="0">
                <a:latin typeface="Arial"/>
                <a:cs typeface="Arial"/>
              </a:rPr>
              <a:t>b</a:t>
            </a:r>
            <a:r>
              <a:rPr sz="850" i="1" dirty="0">
                <a:latin typeface="Arial"/>
                <a:cs typeface="Arial"/>
              </a:rPr>
              <a:t>e </a:t>
            </a:r>
            <a:r>
              <a:rPr sz="850" i="1" spc="155" dirty="0">
                <a:latin typeface="Arial"/>
                <a:cs typeface="Arial"/>
              </a:rPr>
              <a:t> </a:t>
            </a:r>
            <a:r>
              <a:rPr sz="850" i="1" dirty="0">
                <a:latin typeface="Arial"/>
                <a:cs typeface="Arial"/>
              </a:rPr>
              <a:t>c</a:t>
            </a:r>
            <a:r>
              <a:rPr sz="850" i="1" spc="-5" dirty="0">
                <a:latin typeface="Arial"/>
                <a:cs typeface="Arial"/>
              </a:rPr>
              <a:t>on</a:t>
            </a:r>
            <a:r>
              <a:rPr sz="850" i="1" dirty="0">
                <a:latin typeface="Arial"/>
                <a:cs typeface="Arial"/>
              </a:rPr>
              <a:t>str</a:t>
            </a:r>
            <a:r>
              <a:rPr sz="850" i="1" spc="-5" dirty="0">
                <a:latin typeface="Arial"/>
                <a:cs typeface="Arial"/>
              </a:rPr>
              <a:t>u</a:t>
            </a:r>
            <a:r>
              <a:rPr sz="850" i="1" dirty="0">
                <a:latin typeface="Arial"/>
                <a:cs typeface="Arial"/>
              </a:rPr>
              <a:t>ct</a:t>
            </a:r>
            <a:r>
              <a:rPr sz="850" i="1" spc="-5" dirty="0">
                <a:latin typeface="Arial"/>
                <a:cs typeface="Arial"/>
              </a:rPr>
              <a:t>e</a:t>
            </a:r>
            <a:r>
              <a:rPr sz="850" i="1" dirty="0">
                <a:latin typeface="Arial"/>
                <a:cs typeface="Arial"/>
              </a:rPr>
              <a:t>d  </a:t>
            </a:r>
            <a:r>
              <a:rPr sz="850" i="1" spc="-140" dirty="0">
                <a:latin typeface="Arial"/>
                <a:cs typeface="Arial"/>
              </a:rPr>
              <a:t> </a:t>
            </a:r>
            <a:r>
              <a:rPr sz="850" i="1" spc="-30" dirty="0">
                <a:latin typeface="Arial"/>
                <a:cs typeface="Arial"/>
              </a:rPr>
              <a:t>w</a:t>
            </a:r>
            <a:r>
              <a:rPr sz="850" i="1" spc="-5" dirty="0">
                <a:latin typeface="Arial"/>
                <a:cs typeface="Arial"/>
              </a:rPr>
              <a:t>i</a:t>
            </a:r>
            <a:r>
              <a:rPr sz="850" i="1" dirty="0">
                <a:latin typeface="Arial"/>
                <a:cs typeface="Arial"/>
              </a:rPr>
              <a:t>t</a:t>
            </a:r>
            <a:r>
              <a:rPr sz="850" i="1" spc="-5" dirty="0">
                <a:latin typeface="Arial"/>
                <a:cs typeface="Arial"/>
              </a:rPr>
              <a:t>h</a:t>
            </a:r>
            <a:r>
              <a:rPr sz="850" i="1" spc="5" dirty="0">
                <a:latin typeface="Arial"/>
                <a:cs typeface="Arial"/>
              </a:rPr>
              <a:t>i</a:t>
            </a:r>
            <a:r>
              <a:rPr sz="850" i="1" dirty="0">
                <a:latin typeface="Arial"/>
                <a:cs typeface="Arial"/>
              </a:rPr>
              <a:t>n  </a:t>
            </a:r>
            <a:r>
              <a:rPr sz="850" i="1" spc="-150" dirty="0">
                <a:latin typeface="Arial"/>
                <a:cs typeface="Arial"/>
              </a:rPr>
              <a:t> </a:t>
            </a:r>
            <a:r>
              <a:rPr sz="850" i="1" dirty="0">
                <a:latin typeface="Arial"/>
                <a:cs typeface="Arial"/>
              </a:rPr>
              <a:t>a </a:t>
            </a:r>
            <a:r>
              <a:rPr sz="850" i="1" spc="155" dirty="0">
                <a:latin typeface="Arial"/>
                <a:cs typeface="Arial"/>
              </a:rPr>
              <a:t> </a:t>
            </a:r>
            <a:r>
              <a:rPr sz="850" i="1" dirty="0">
                <a:latin typeface="Arial"/>
                <a:cs typeface="Arial"/>
              </a:rPr>
              <a:t>s</a:t>
            </a:r>
            <a:r>
              <a:rPr sz="850" i="1" spc="-5" dirty="0">
                <a:latin typeface="Arial"/>
                <a:cs typeface="Arial"/>
              </a:rPr>
              <a:t>ingl</a:t>
            </a:r>
            <a:r>
              <a:rPr sz="850" i="1" dirty="0">
                <a:latin typeface="Arial"/>
                <a:cs typeface="Arial"/>
              </a:rPr>
              <a:t>e  </a:t>
            </a:r>
            <a:r>
              <a:rPr sz="850" i="1" spc="-150" dirty="0">
                <a:latin typeface="Arial"/>
                <a:cs typeface="Arial"/>
              </a:rPr>
              <a:t> </a:t>
            </a:r>
            <a:r>
              <a:rPr sz="850" i="1" spc="15"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a:t>
            </a:r>
            <a:r>
              <a:rPr sz="850" i="1" spc="-100" dirty="0">
                <a:latin typeface="Arial"/>
                <a:cs typeface="Arial"/>
              </a:rPr>
              <a:t>y</a:t>
            </a:r>
            <a:r>
              <a:rPr sz="850" i="1" dirty="0">
                <a:latin typeface="Arial"/>
                <a:cs typeface="Arial"/>
              </a:rPr>
              <a:t>,  </a:t>
            </a:r>
            <a:r>
              <a:rPr sz="850" i="1" spc="-15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 c</a:t>
            </a:r>
            <a:r>
              <a:rPr sz="850" i="1" spc="-20" dirty="0">
                <a:latin typeface="Arial"/>
                <a:cs typeface="Arial"/>
              </a:rPr>
              <a:t>o</a:t>
            </a:r>
            <a:r>
              <a:rPr sz="850" i="1" spc="20" dirty="0">
                <a:latin typeface="Arial"/>
                <a:cs typeface="Arial"/>
              </a:rPr>
              <a:t>m</a:t>
            </a:r>
            <a:r>
              <a:rPr sz="850" i="1" spc="-5" dirty="0">
                <a:latin typeface="Arial"/>
                <a:cs typeface="Arial"/>
              </a:rPr>
              <a:t>pa</a:t>
            </a:r>
            <a:r>
              <a:rPr sz="850" i="1" dirty="0">
                <a:latin typeface="Arial"/>
                <a:cs typeface="Arial"/>
              </a:rPr>
              <a:t>r</a:t>
            </a:r>
            <a:r>
              <a:rPr sz="850" i="1" spc="-10" dirty="0">
                <a:latin typeface="Arial"/>
                <a:cs typeface="Arial"/>
              </a:rPr>
              <a:t>t</a:t>
            </a:r>
            <a:r>
              <a:rPr sz="850" i="1" spc="10" dirty="0">
                <a:latin typeface="Arial"/>
                <a:cs typeface="Arial"/>
              </a:rPr>
              <a:t>m</a:t>
            </a:r>
            <a:r>
              <a:rPr sz="850" i="1" spc="-5" dirty="0">
                <a:latin typeface="Arial"/>
                <a:cs typeface="Arial"/>
              </a:rPr>
              <a:t>en</a:t>
            </a:r>
            <a:r>
              <a:rPr sz="850" i="1" dirty="0">
                <a:latin typeface="Arial"/>
                <a:cs typeface="Arial"/>
              </a:rPr>
              <a:t>ts </a:t>
            </a:r>
            <a:r>
              <a:rPr sz="850" i="1" spc="-5" dirty="0">
                <a:latin typeface="Arial"/>
                <a:cs typeface="Arial"/>
              </a:rPr>
              <a:t>abl</a:t>
            </a:r>
            <a:r>
              <a:rPr sz="850" i="1" dirty="0">
                <a:latin typeface="Arial"/>
                <a:cs typeface="Arial"/>
              </a:rPr>
              <a:t>e</a:t>
            </a:r>
            <a:r>
              <a:rPr sz="850" i="1" spc="-5" dirty="0">
                <a:latin typeface="Arial"/>
                <a:cs typeface="Arial"/>
              </a:rPr>
              <a:t> </a:t>
            </a:r>
            <a:r>
              <a:rPr sz="850" i="1" dirty="0">
                <a:latin typeface="Arial"/>
                <a:cs typeface="Arial"/>
              </a:rPr>
              <a:t>to</a:t>
            </a:r>
            <a:r>
              <a:rPr sz="850" i="1" spc="-5" dirty="0">
                <a:latin typeface="Arial"/>
                <a:cs typeface="Arial"/>
              </a:rPr>
              <a:t> </a:t>
            </a:r>
            <a:r>
              <a:rPr sz="850" i="1" spc="-15" dirty="0">
                <a:latin typeface="Arial"/>
                <a:cs typeface="Arial"/>
              </a:rPr>
              <a:t>c</a:t>
            </a:r>
            <a:r>
              <a:rPr sz="850" i="1" spc="-5" dirty="0">
                <a:latin typeface="Arial"/>
                <a:cs typeface="Arial"/>
              </a:rPr>
              <a:t>on</a:t>
            </a:r>
            <a:r>
              <a:rPr sz="850" i="1" spc="15" dirty="0">
                <a:latin typeface="Arial"/>
                <a:cs typeface="Arial"/>
              </a:rPr>
              <a:t>f</a:t>
            </a:r>
            <a:r>
              <a:rPr sz="850" i="1" spc="-5" dirty="0">
                <a:latin typeface="Arial"/>
                <a:cs typeface="Arial"/>
              </a:rPr>
              <a:t>in</a:t>
            </a:r>
            <a:r>
              <a:rPr sz="850" i="1" dirty="0">
                <a:latin typeface="Arial"/>
                <a:cs typeface="Arial"/>
              </a:rPr>
              <a:t>e</a:t>
            </a:r>
            <a:r>
              <a:rPr sz="850" i="1" spc="-5" dirty="0">
                <a:latin typeface="Arial"/>
                <a:cs typeface="Arial"/>
              </a:rPr>
              <a:t> </a:t>
            </a:r>
            <a:r>
              <a:rPr sz="850" i="1" dirty="0">
                <a:latin typeface="Arial"/>
                <a:cs typeface="Arial"/>
              </a:rPr>
              <a:t>a</a:t>
            </a:r>
            <a:r>
              <a:rPr sz="850" i="1" spc="-1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5" dirty="0">
                <a:latin typeface="Arial"/>
                <a:cs typeface="Arial"/>
              </a:rPr>
              <a:t> </a:t>
            </a:r>
            <a:r>
              <a:rPr sz="850" i="1" dirty="0">
                <a:latin typeface="Arial"/>
                <a:cs typeface="Arial"/>
              </a:rPr>
              <a:t>to</a:t>
            </a:r>
            <a:r>
              <a:rPr sz="850" i="1" spc="-5" dirty="0">
                <a:latin typeface="Arial"/>
                <a:cs typeface="Arial"/>
              </a:rPr>
              <a:t> i</a:t>
            </a:r>
            <a:r>
              <a:rPr sz="850" i="1" dirty="0">
                <a:latin typeface="Arial"/>
                <a:cs typeface="Arial"/>
              </a:rPr>
              <a:t>ts</a:t>
            </a:r>
            <a:r>
              <a:rPr sz="850" i="1" spc="-10" dirty="0">
                <a:latin typeface="Arial"/>
                <a:cs typeface="Arial"/>
              </a:rPr>
              <a:t> </a:t>
            </a:r>
            <a:r>
              <a:rPr sz="850" i="1" spc="-5" dirty="0">
                <a:latin typeface="Arial"/>
                <a:cs typeface="Arial"/>
              </a:rPr>
              <a:t>a</a:t>
            </a:r>
            <a:r>
              <a:rPr sz="850" i="1" dirty="0">
                <a:latin typeface="Arial"/>
                <a:cs typeface="Arial"/>
              </a:rPr>
              <a:t>r</a:t>
            </a:r>
            <a:r>
              <a:rPr sz="850" i="1" spc="-5" dirty="0">
                <a:latin typeface="Arial"/>
                <a:cs typeface="Arial"/>
              </a:rPr>
              <a:t>e</a:t>
            </a:r>
            <a:r>
              <a:rPr sz="850" i="1" dirty="0">
                <a:latin typeface="Arial"/>
                <a:cs typeface="Arial"/>
              </a:rPr>
              <a:t>a</a:t>
            </a:r>
          </a:p>
          <a:p>
            <a:pPr marL="12700" algn="just">
              <a:lnSpc>
                <a:spcPct val="100000"/>
              </a:lnSpc>
              <a:spcBef>
                <a:spcPts val="745"/>
              </a:spcBef>
            </a:pPr>
            <a:r>
              <a:rPr sz="850" b="1" i="1" dirty="0">
                <a:latin typeface="Calibri"/>
                <a:cs typeface="Calibri"/>
              </a:rPr>
              <a:t>5.</a:t>
            </a:r>
            <a:r>
              <a:rPr sz="850" b="1" i="1" spc="-10" dirty="0">
                <a:latin typeface="Calibri"/>
                <a:cs typeface="Calibri"/>
              </a:rPr>
              <a:t>1</a:t>
            </a:r>
            <a:r>
              <a:rPr sz="850" b="1" i="1" dirty="0">
                <a:latin typeface="Calibri"/>
                <a:cs typeface="Calibri"/>
              </a:rPr>
              <a:t>.2</a:t>
            </a:r>
            <a:r>
              <a:rPr sz="850" b="1" i="1" spc="5" dirty="0">
                <a:latin typeface="Calibri"/>
                <a:cs typeface="Calibri"/>
              </a:rPr>
              <a:t> </a:t>
            </a:r>
            <a:r>
              <a:rPr sz="850" b="1" i="1" dirty="0">
                <a:latin typeface="Calibri"/>
                <a:cs typeface="Calibri"/>
              </a:rPr>
              <a:t>P</a:t>
            </a:r>
            <a:r>
              <a:rPr sz="850" b="1" i="1" spc="-15" dirty="0">
                <a:latin typeface="Calibri"/>
                <a:cs typeface="Calibri"/>
              </a:rPr>
              <a:t>r</a:t>
            </a:r>
            <a:r>
              <a:rPr sz="850" b="1" i="1" spc="-5" dirty="0">
                <a:latin typeface="Calibri"/>
                <a:cs typeface="Calibri"/>
              </a:rPr>
              <a:t>ese</a:t>
            </a:r>
            <a:r>
              <a:rPr sz="850" b="1" i="1" spc="-10" dirty="0">
                <a:latin typeface="Calibri"/>
                <a:cs typeface="Calibri"/>
              </a:rPr>
              <a:t>n</a:t>
            </a:r>
            <a:r>
              <a:rPr sz="850" b="1" i="1" dirty="0">
                <a:latin typeface="Calibri"/>
                <a:cs typeface="Calibri"/>
              </a:rPr>
              <a:t>t</a:t>
            </a:r>
            <a:r>
              <a:rPr sz="850" b="1" i="1" spc="-10" dirty="0">
                <a:latin typeface="Calibri"/>
                <a:cs typeface="Calibri"/>
              </a:rPr>
              <a:t> </a:t>
            </a:r>
            <a:r>
              <a:rPr sz="850" b="1" i="1" dirty="0">
                <a:latin typeface="Calibri"/>
                <a:cs typeface="Calibri"/>
              </a:rPr>
              <a:t>p</a:t>
            </a:r>
            <a:r>
              <a:rPr sz="850" b="1" i="1" spc="-30" dirty="0">
                <a:latin typeface="Calibri"/>
                <a:cs typeface="Calibri"/>
              </a:rPr>
              <a:t>r</a:t>
            </a:r>
            <a:r>
              <a:rPr sz="850" b="1" i="1" spc="-5" dirty="0">
                <a:latin typeface="Calibri"/>
                <a:cs typeface="Calibri"/>
              </a:rPr>
              <a:t>a</a:t>
            </a:r>
            <a:r>
              <a:rPr sz="850" b="1" i="1" dirty="0">
                <a:latin typeface="Calibri"/>
                <a:cs typeface="Calibri"/>
              </a:rPr>
              <a:t>c</a:t>
            </a:r>
            <a:r>
              <a:rPr sz="850" b="1" i="1" spc="-10" dirty="0">
                <a:latin typeface="Calibri"/>
                <a:cs typeface="Calibri"/>
              </a:rPr>
              <a:t>t</a:t>
            </a:r>
            <a:r>
              <a:rPr sz="850" b="1" i="1" dirty="0">
                <a:latin typeface="Calibri"/>
                <a:cs typeface="Calibri"/>
              </a:rPr>
              <a:t>ic</a:t>
            </a:r>
            <a:r>
              <a:rPr sz="850" b="1" i="1" spc="-5" dirty="0">
                <a:latin typeface="Calibri"/>
                <a:cs typeface="Calibri"/>
              </a:rPr>
              <a:t>e</a:t>
            </a:r>
            <a:r>
              <a:rPr sz="850" b="1" i="1" dirty="0">
                <a:latin typeface="Calibri"/>
                <a:cs typeface="Calibri"/>
              </a:rPr>
              <a:t>s</a:t>
            </a:r>
            <a:endParaRPr sz="850" i="1" dirty="0">
              <a:latin typeface="Calibri"/>
              <a:cs typeface="Calibri"/>
            </a:endParaRPr>
          </a:p>
          <a:p>
            <a:pPr marL="12700" marR="8890" algn="just">
              <a:lnSpc>
                <a:spcPct val="149600"/>
              </a:lnSpc>
              <a:spcBef>
                <a:spcPts val="80"/>
              </a:spcBef>
            </a:pPr>
            <a:r>
              <a:rPr sz="850" i="1" dirty="0">
                <a:latin typeface="Arial"/>
                <a:cs typeface="Arial"/>
              </a:rPr>
              <a:t>In </a:t>
            </a:r>
            <a:r>
              <a:rPr sz="850" i="1" spc="-14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55" dirty="0">
                <a:latin typeface="Arial"/>
                <a:cs typeface="Arial"/>
              </a:rPr>
              <a:t> </a:t>
            </a:r>
            <a:r>
              <a:rPr sz="850" i="1" spc="20" dirty="0">
                <a:latin typeface="Arial"/>
                <a:cs typeface="Arial"/>
              </a:rPr>
              <a:t>m</a:t>
            </a:r>
            <a:r>
              <a:rPr sz="850" i="1" spc="-20" dirty="0">
                <a:latin typeface="Arial"/>
                <a:cs typeface="Arial"/>
              </a:rPr>
              <a:t>a</a:t>
            </a:r>
            <a:r>
              <a:rPr sz="850" i="1" spc="5" dirty="0">
                <a:latin typeface="Arial"/>
                <a:cs typeface="Arial"/>
              </a:rPr>
              <a:t>j</a:t>
            </a:r>
            <a:r>
              <a:rPr sz="850" i="1" spc="-5" dirty="0">
                <a:latin typeface="Arial"/>
                <a:cs typeface="Arial"/>
              </a:rPr>
              <a:t>o</a:t>
            </a:r>
            <a:r>
              <a:rPr sz="850" i="1" dirty="0">
                <a:latin typeface="Arial"/>
                <a:cs typeface="Arial"/>
              </a:rPr>
              <a:t>rity </a:t>
            </a:r>
            <a:r>
              <a:rPr sz="850" i="1" spc="-150" dirty="0">
                <a:latin typeface="Arial"/>
                <a:cs typeface="Arial"/>
              </a:rPr>
              <a:t> </a:t>
            </a:r>
            <a:r>
              <a:rPr sz="850" i="1" spc="-20" dirty="0">
                <a:latin typeface="Arial"/>
                <a:cs typeface="Arial"/>
              </a:rPr>
              <a:t>o</a:t>
            </a:r>
            <a:r>
              <a:rPr sz="850" i="1" dirty="0">
                <a:latin typeface="Arial"/>
                <a:cs typeface="Arial"/>
              </a:rPr>
              <a:t>f </a:t>
            </a:r>
            <a:r>
              <a:rPr sz="850" i="1" spc="-150" dirty="0">
                <a:latin typeface="Arial"/>
                <a:cs typeface="Arial"/>
              </a:rPr>
              <a:t> </a:t>
            </a:r>
            <a:r>
              <a:rPr sz="850" i="1" spc="15"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a:t>
            </a:r>
            <a:r>
              <a:rPr sz="850" i="1" spc="-5" dirty="0">
                <a:latin typeface="Arial"/>
                <a:cs typeface="Arial"/>
              </a:rPr>
              <a:t>ie</a:t>
            </a:r>
            <a:r>
              <a:rPr sz="850" i="1" dirty="0">
                <a:latin typeface="Arial"/>
                <a:cs typeface="Arial"/>
              </a:rPr>
              <a:t>s, </a:t>
            </a:r>
            <a:r>
              <a:rPr sz="850" i="1" spc="-13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 </a:t>
            </a:r>
            <a:r>
              <a:rPr sz="850" i="1" spc="-145" dirty="0">
                <a:latin typeface="Arial"/>
                <a:cs typeface="Arial"/>
              </a:rPr>
              <a:t> </a:t>
            </a:r>
            <a:r>
              <a:rPr sz="850" i="1" spc="-15" dirty="0">
                <a:latin typeface="Arial"/>
                <a:cs typeface="Arial"/>
              </a:rPr>
              <a:t>v</a:t>
            </a:r>
            <a:r>
              <a:rPr sz="850" i="1" spc="-5" dirty="0">
                <a:latin typeface="Arial"/>
                <a:cs typeface="Arial"/>
              </a:rPr>
              <a:t>al</a:t>
            </a:r>
            <a:r>
              <a:rPr sz="850" i="1" dirty="0">
                <a:latin typeface="Arial"/>
                <a:cs typeface="Arial"/>
              </a:rPr>
              <a:t>ve </a:t>
            </a:r>
            <a:r>
              <a:rPr sz="850" i="1" spc="-145" dirty="0">
                <a:latin typeface="Arial"/>
                <a:cs typeface="Arial"/>
              </a:rPr>
              <a:t> </a:t>
            </a:r>
            <a:r>
              <a:rPr sz="850" i="1" spc="-5" dirty="0">
                <a:latin typeface="Arial"/>
                <a:cs typeface="Arial"/>
              </a:rPr>
              <a:t>hall</a:t>
            </a:r>
            <a:r>
              <a:rPr sz="850" i="1" dirty="0">
                <a:latin typeface="Arial"/>
                <a:cs typeface="Arial"/>
              </a:rPr>
              <a:t>s </a:t>
            </a:r>
            <a:r>
              <a:rPr sz="850" i="1" spc="-140" dirty="0">
                <a:latin typeface="Arial"/>
                <a:cs typeface="Arial"/>
              </a:rPr>
              <a:t> </a:t>
            </a:r>
            <a:r>
              <a:rPr sz="850" i="1" spc="-5" dirty="0">
                <a:latin typeface="Arial"/>
                <a:cs typeface="Arial"/>
              </a:rPr>
              <a:t>a</a:t>
            </a:r>
            <a:r>
              <a:rPr sz="850" i="1" spc="5" dirty="0">
                <a:latin typeface="Arial"/>
                <a:cs typeface="Arial"/>
              </a:rPr>
              <a:t>n</a:t>
            </a:r>
            <a:r>
              <a:rPr sz="850" i="1" dirty="0">
                <a:latin typeface="Arial"/>
                <a:cs typeface="Arial"/>
              </a:rPr>
              <a:t>d </a:t>
            </a:r>
            <a:r>
              <a:rPr sz="850" i="1" spc="-145" dirty="0">
                <a:latin typeface="Arial"/>
                <a:cs typeface="Arial"/>
              </a:rPr>
              <a:t> </a:t>
            </a:r>
            <a:r>
              <a:rPr sz="850" i="1" dirty="0">
                <a:latin typeface="Arial"/>
                <a:cs typeface="Arial"/>
              </a:rPr>
              <a:t>s</a:t>
            </a:r>
            <a:r>
              <a:rPr sz="850" i="1" spc="-5" dirty="0">
                <a:latin typeface="Arial"/>
                <a:cs typeface="Arial"/>
              </a:rPr>
              <a:t>e</a:t>
            </a:r>
            <a:r>
              <a:rPr sz="850" i="1" dirty="0">
                <a:latin typeface="Arial"/>
                <a:cs typeface="Arial"/>
              </a:rPr>
              <a:t>r</a:t>
            </a:r>
            <a:r>
              <a:rPr sz="850" i="1" spc="-15" dirty="0">
                <a:latin typeface="Arial"/>
                <a:cs typeface="Arial"/>
              </a:rPr>
              <a:t>v</a:t>
            </a:r>
            <a:r>
              <a:rPr sz="850" i="1" spc="-5" dirty="0">
                <a:latin typeface="Arial"/>
                <a:cs typeface="Arial"/>
              </a:rPr>
              <a:t>i</a:t>
            </a:r>
            <a:r>
              <a:rPr sz="850" i="1" dirty="0">
                <a:latin typeface="Arial"/>
                <a:cs typeface="Arial"/>
              </a:rPr>
              <a:t>ce </a:t>
            </a:r>
            <a:r>
              <a:rPr sz="850" i="1" spc="-145" dirty="0">
                <a:latin typeface="Arial"/>
                <a:cs typeface="Arial"/>
              </a:rPr>
              <a:t> </a:t>
            </a:r>
            <a:r>
              <a:rPr sz="850" i="1" dirty="0">
                <a:latin typeface="Arial"/>
                <a:cs typeface="Arial"/>
              </a:rPr>
              <a:t>s</a:t>
            </a:r>
            <a:r>
              <a:rPr sz="850" i="1" spc="-5" dirty="0">
                <a:latin typeface="Arial"/>
                <a:cs typeface="Arial"/>
              </a:rPr>
              <a:t>p</a:t>
            </a:r>
            <a:r>
              <a:rPr sz="850" i="1" spc="-10" dirty="0">
                <a:latin typeface="Arial"/>
                <a:cs typeface="Arial"/>
              </a:rPr>
              <a:t>a</a:t>
            </a:r>
            <a:r>
              <a:rPr sz="850" i="1" dirty="0">
                <a:latin typeface="Arial"/>
                <a:cs typeface="Arial"/>
              </a:rPr>
              <a:t>c</a:t>
            </a:r>
            <a:r>
              <a:rPr sz="850" i="1" spc="-5" dirty="0">
                <a:latin typeface="Arial"/>
                <a:cs typeface="Arial"/>
              </a:rPr>
              <a:t>e</a:t>
            </a:r>
            <a:r>
              <a:rPr sz="850" i="1" dirty="0">
                <a:latin typeface="Arial"/>
                <a:cs typeface="Arial"/>
              </a:rPr>
              <a:t>s </a:t>
            </a:r>
            <a:r>
              <a:rPr sz="850" i="1" spc="-140" dirty="0">
                <a:latin typeface="Arial"/>
                <a:cs typeface="Arial"/>
              </a:rPr>
              <a:t> </a:t>
            </a:r>
            <a:r>
              <a:rPr sz="850" i="1" spc="-5" dirty="0">
                <a:latin typeface="Arial"/>
                <a:cs typeface="Arial"/>
              </a:rPr>
              <a:t>a</a:t>
            </a:r>
            <a:r>
              <a:rPr sz="850" i="1" dirty="0">
                <a:latin typeface="Arial"/>
                <a:cs typeface="Arial"/>
              </a:rPr>
              <a:t>re </a:t>
            </a:r>
            <a:r>
              <a:rPr sz="850" i="1" spc="-145" dirty="0">
                <a:latin typeface="Arial"/>
                <a:cs typeface="Arial"/>
              </a:rPr>
              <a:t> </a:t>
            </a:r>
            <a:r>
              <a:rPr sz="850" i="1" spc="-5" dirty="0">
                <a:latin typeface="Arial"/>
                <a:cs typeface="Arial"/>
              </a:rPr>
              <a:t>lo</a:t>
            </a:r>
            <a:r>
              <a:rPr sz="850" i="1" dirty="0">
                <a:latin typeface="Arial"/>
                <a:cs typeface="Arial"/>
              </a:rPr>
              <a:t>c</a:t>
            </a:r>
            <a:r>
              <a:rPr sz="850" i="1" spc="-5" dirty="0">
                <a:latin typeface="Arial"/>
                <a:cs typeface="Arial"/>
              </a:rPr>
              <a:t>a</a:t>
            </a:r>
            <a:r>
              <a:rPr sz="850" i="1" dirty="0">
                <a:latin typeface="Arial"/>
                <a:cs typeface="Arial"/>
              </a:rPr>
              <a:t>t</a:t>
            </a:r>
            <a:r>
              <a:rPr sz="850" i="1" spc="-5" dirty="0">
                <a:latin typeface="Arial"/>
                <a:cs typeface="Arial"/>
              </a:rPr>
              <a:t>e</a:t>
            </a:r>
            <a:r>
              <a:rPr sz="850" i="1" dirty="0">
                <a:latin typeface="Arial"/>
                <a:cs typeface="Arial"/>
              </a:rPr>
              <a:t>d </a:t>
            </a:r>
            <a:r>
              <a:rPr sz="850" i="1" spc="-145" dirty="0">
                <a:latin typeface="Arial"/>
                <a:cs typeface="Arial"/>
              </a:rPr>
              <a:t> </a:t>
            </a:r>
            <a:r>
              <a:rPr sz="850" i="1" spc="-5" dirty="0">
                <a:latin typeface="Arial"/>
                <a:cs typeface="Arial"/>
              </a:rPr>
              <a:t>i</a:t>
            </a:r>
            <a:r>
              <a:rPr sz="850" i="1" dirty="0">
                <a:latin typeface="Arial"/>
                <a:cs typeface="Arial"/>
              </a:rPr>
              <a:t>n </a:t>
            </a:r>
            <a:r>
              <a:rPr sz="850" i="1" spc="-145" dirty="0">
                <a:latin typeface="Arial"/>
                <a:cs typeface="Arial"/>
              </a:rPr>
              <a:t> </a:t>
            </a:r>
            <a:r>
              <a:rPr sz="850" i="1" dirty="0">
                <a:latin typeface="Arial"/>
                <a:cs typeface="Arial"/>
              </a:rPr>
              <a:t>a </a:t>
            </a:r>
            <a:r>
              <a:rPr sz="850" i="1" spc="-145" dirty="0">
                <a:latin typeface="Arial"/>
                <a:cs typeface="Arial"/>
              </a:rPr>
              <a:t> </a:t>
            </a:r>
            <a:r>
              <a:rPr sz="850" i="1" dirty="0">
                <a:latin typeface="Arial"/>
                <a:cs typeface="Arial"/>
              </a:rPr>
              <a:t>s</a:t>
            </a:r>
            <a:r>
              <a:rPr sz="850" i="1" spc="-5" dirty="0">
                <a:latin typeface="Arial"/>
                <a:cs typeface="Arial"/>
              </a:rPr>
              <a:t>ingl</a:t>
            </a:r>
            <a:r>
              <a:rPr sz="850" i="1" dirty="0">
                <a:latin typeface="Arial"/>
                <a:cs typeface="Arial"/>
              </a:rPr>
              <a:t>e </a:t>
            </a:r>
            <a:r>
              <a:rPr sz="850" i="1" spc="15"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ty</a:t>
            </a:r>
            <a:r>
              <a:rPr lang="en-US" sz="850" i="1" dirty="0">
                <a:latin typeface="Arial"/>
                <a:cs typeface="Arial"/>
              </a:rPr>
              <a:t> </a:t>
            </a:r>
            <a:r>
              <a:rPr sz="850" i="1" spc="15" dirty="0">
                <a:latin typeface="Arial"/>
                <a:cs typeface="Arial"/>
              </a:rPr>
              <a:t>f</a:t>
            </a:r>
            <a:r>
              <a:rPr sz="850" i="1" spc="-5" dirty="0">
                <a:latin typeface="Arial"/>
                <a:cs typeface="Arial"/>
              </a:rPr>
              <a:t>o</a:t>
            </a:r>
            <a:r>
              <a:rPr sz="850" i="1" dirty="0">
                <a:latin typeface="Arial"/>
                <a:cs typeface="Arial"/>
              </a:rPr>
              <a:t>r</a:t>
            </a:r>
            <a:r>
              <a:rPr sz="850" i="1" spc="60" dirty="0">
                <a:latin typeface="Arial"/>
                <a:cs typeface="Arial"/>
              </a:rPr>
              <a:t> </a:t>
            </a:r>
            <a:r>
              <a:rPr sz="850" i="1" spc="-5" dirty="0">
                <a:latin typeface="Arial"/>
                <a:cs typeface="Arial"/>
              </a:rPr>
              <a:t>logi</a:t>
            </a:r>
            <a:r>
              <a:rPr sz="850" i="1" dirty="0">
                <a:latin typeface="Arial"/>
                <a:cs typeface="Arial"/>
              </a:rPr>
              <a:t>st</a:t>
            </a:r>
            <a:r>
              <a:rPr sz="850" i="1" spc="-5" dirty="0">
                <a:latin typeface="Arial"/>
                <a:cs typeface="Arial"/>
              </a:rPr>
              <a:t>i</a:t>
            </a:r>
            <a:r>
              <a:rPr sz="850" i="1" dirty="0">
                <a:latin typeface="Arial"/>
                <a:cs typeface="Arial"/>
              </a:rPr>
              <a:t>c</a:t>
            </a:r>
            <a:r>
              <a:rPr sz="850" i="1" spc="60" dirty="0">
                <a:latin typeface="Arial"/>
                <a:cs typeface="Arial"/>
              </a:rPr>
              <a:t> </a:t>
            </a:r>
            <a:r>
              <a:rPr sz="850" i="1" spc="-5" dirty="0">
                <a:latin typeface="Arial"/>
                <a:cs typeface="Arial"/>
              </a:rPr>
              <a:t>an</a:t>
            </a:r>
            <a:r>
              <a:rPr sz="850" i="1" dirty="0">
                <a:latin typeface="Arial"/>
                <a:cs typeface="Arial"/>
              </a:rPr>
              <a:t>d</a:t>
            </a:r>
            <a:r>
              <a:rPr sz="850" i="1" spc="55" dirty="0">
                <a:latin typeface="Arial"/>
                <a:cs typeface="Arial"/>
              </a:rPr>
              <a:t> </a:t>
            </a:r>
            <a:r>
              <a:rPr sz="850" i="1" spc="-5" dirty="0">
                <a:latin typeface="Arial"/>
                <a:cs typeface="Arial"/>
              </a:rPr>
              <a:t>ope</a:t>
            </a:r>
            <a:r>
              <a:rPr sz="850" i="1" spc="10"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o</a:t>
            </a:r>
            <a:r>
              <a:rPr sz="850" i="1" spc="-5" dirty="0">
                <a:latin typeface="Arial"/>
                <a:cs typeface="Arial"/>
              </a:rPr>
              <a:t>na</a:t>
            </a:r>
            <a:r>
              <a:rPr sz="850" i="1" dirty="0">
                <a:latin typeface="Arial"/>
                <a:cs typeface="Arial"/>
              </a:rPr>
              <a:t>l</a:t>
            </a:r>
            <a:r>
              <a:rPr sz="850" i="1" spc="55" dirty="0">
                <a:latin typeface="Arial"/>
                <a:cs typeface="Arial"/>
              </a:rPr>
              <a:t> </a:t>
            </a:r>
            <a:r>
              <a:rPr sz="850" i="1" dirty="0">
                <a:latin typeface="Arial"/>
                <a:cs typeface="Arial"/>
              </a:rPr>
              <a:t>r</a:t>
            </a:r>
            <a:r>
              <a:rPr sz="850" i="1" spc="-5" dirty="0">
                <a:latin typeface="Arial"/>
                <a:cs typeface="Arial"/>
              </a:rPr>
              <a:t>ea</a:t>
            </a:r>
            <a:r>
              <a:rPr sz="850" i="1" spc="10" dirty="0">
                <a:latin typeface="Arial"/>
                <a:cs typeface="Arial"/>
              </a:rPr>
              <a:t>s</a:t>
            </a:r>
            <a:r>
              <a:rPr sz="850" i="1" spc="-5" dirty="0">
                <a:latin typeface="Arial"/>
                <a:cs typeface="Arial"/>
              </a:rPr>
              <a:t>on</a:t>
            </a:r>
            <a:r>
              <a:rPr sz="850" i="1" dirty="0">
                <a:latin typeface="Arial"/>
                <a:cs typeface="Arial"/>
              </a:rPr>
              <a:t>s.</a:t>
            </a:r>
            <a:r>
              <a:rPr sz="850" i="1" spc="65" dirty="0">
                <a:latin typeface="Arial"/>
                <a:cs typeface="Arial"/>
              </a:rPr>
              <a:t> </a:t>
            </a:r>
            <a:r>
              <a:rPr sz="850" i="1" dirty="0">
                <a:latin typeface="Arial"/>
                <a:cs typeface="Arial"/>
              </a:rPr>
              <a:t>O</a:t>
            </a:r>
            <a:r>
              <a:rPr sz="850" i="1" spc="-5" dirty="0">
                <a:latin typeface="Arial"/>
                <a:cs typeface="Arial"/>
              </a:rPr>
              <a:t>n</a:t>
            </a:r>
            <a:r>
              <a:rPr sz="850" i="1" dirty="0">
                <a:latin typeface="Arial"/>
                <a:cs typeface="Arial"/>
              </a:rPr>
              <a:t>e</a:t>
            </a:r>
            <a:r>
              <a:rPr sz="850" i="1" spc="55" dirty="0">
                <a:latin typeface="Arial"/>
                <a:cs typeface="Arial"/>
              </a:rPr>
              <a:t> </a:t>
            </a:r>
            <a:r>
              <a:rPr sz="850" i="1" spc="-5" dirty="0">
                <a:latin typeface="Arial"/>
                <a:cs typeface="Arial"/>
              </a:rPr>
              <a:t>o</a:t>
            </a:r>
            <a:r>
              <a:rPr sz="850" i="1" dirty="0">
                <a:latin typeface="Arial"/>
                <a:cs typeface="Arial"/>
              </a:rPr>
              <a:t>t</a:t>
            </a:r>
            <a:r>
              <a:rPr sz="850" i="1" spc="-5" dirty="0">
                <a:latin typeface="Arial"/>
                <a:cs typeface="Arial"/>
              </a:rPr>
              <a:t>he</a:t>
            </a:r>
            <a:r>
              <a:rPr sz="850" i="1" dirty="0">
                <a:latin typeface="Arial"/>
                <a:cs typeface="Arial"/>
              </a:rPr>
              <a:t>r</a:t>
            </a:r>
            <a:r>
              <a:rPr sz="850" i="1" spc="75" dirty="0">
                <a:latin typeface="Arial"/>
                <a:cs typeface="Arial"/>
              </a:rPr>
              <a:t> </a:t>
            </a:r>
            <a:r>
              <a:rPr sz="850" i="1" spc="-5" dirty="0">
                <a:latin typeface="Arial"/>
                <a:cs typeface="Arial"/>
              </a:rPr>
              <a:t>p</a:t>
            </a:r>
            <a:r>
              <a:rPr sz="850" i="1" dirty="0">
                <a:latin typeface="Arial"/>
                <a:cs typeface="Arial"/>
              </a:rPr>
              <a:t>r</a:t>
            </a:r>
            <a:r>
              <a:rPr sz="850" i="1" spc="-5" dirty="0">
                <a:latin typeface="Arial"/>
                <a:cs typeface="Arial"/>
              </a:rPr>
              <a:t>a</a:t>
            </a:r>
            <a:r>
              <a:rPr sz="850" i="1" dirty="0">
                <a:latin typeface="Arial"/>
                <a:cs typeface="Arial"/>
              </a:rPr>
              <a:t>ct</a:t>
            </a:r>
            <a:r>
              <a:rPr sz="850" i="1" spc="-5" dirty="0">
                <a:latin typeface="Arial"/>
                <a:cs typeface="Arial"/>
              </a:rPr>
              <a:t>i</a:t>
            </a:r>
            <a:r>
              <a:rPr sz="850" i="1" dirty="0">
                <a:latin typeface="Arial"/>
                <a:cs typeface="Arial"/>
              </a:rPr>
              <a:t>ce</a:t>
            </a:r>
            <a:r>
              <a:rPr sz="850" i="1" spc="55" dirty="0">
                <a:latin typeface="Arial"/>
                <a:cs typeface="Arial"/>
              </a:rPr>
              <a:t> </a:t>
            </a:r>
            <a:r>
              <a:rPr sz="850" i="1" spc="-5" dirty="0">
                <a:latin typeface="Arial"/>
                <a:cs typeface="Arial"/>
              </a:rPr>
              <a:t>i</a:t>
            </a:r>
            <a:r>
              <a:rPr sz="850" i="1" dirty="0">
                <a:latin typeface="Arial"/>
                <a:cs typeface="Arial"/>
              </a:rPr>
              <a:t>s</a:t>
            </a:r>
            <a:r>
              <a:rPr sz="850" i="1" spc="60" dirty="0">
                <a:latin typeface="Arial"/>
                <a:cs typeface="Arial"/>
              </a:rPr>
              <a:t> </a:t>
            </a:r>
            <a:r>
              <a:rPr sz="850" i="1" dirty="0">
                <a:latin typeface="Arial"/>
                <a:cs typeface="Arial"/>
              </a:rPr>
              <a:t>to</a:t>
            </a:r>
            <a:r>
              <a:rPr sz="850" i="1" spc="55" dirty="0">
                <a:latin typeface="Arial"/>
                <a:cs typeface="Arial"/>
              </a:rPr>
              <a:t> </a:t>
            </a:r>
            <a:r>
              <a:rPr sz="850" i="1" spc="-5" dirty="0">
                <a:latin typeface="Arial"/>
                <a:cs typeface="Arial"/>
              </a:rPr>
              <a:t>h</a:t>
            </a:r>
            <a:r>
              <a:rPr sz="850" i="1" spc="5" dirty="0">
                <a:latin typeface="Arial"/>
                <a:cs typeface="Arial"/>
              </a:rPr>
              <a:t>a</a:t>
            </a:r>
            <a:r>
              <a:rPr sz="850" i="1" spc="-15" dirty="0">
                <a:latin typeface="Arial"/>
                <a:cs typeface="Arial"/>
              </a:rPr>
              <a:t>v</a:t>
            </a:r>
            <a:r>
              <a:rPr sz="850" i="1" dirty="0">
                <a:latin typeface="Arial"/>
                <a:cs typeface="Arial"/>
              </a:rPr>
              <a:t>e</a:t>
            </a:r>
            <a:r>
              <a:rPr sz="850" i="1" spc="5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70" dirty="0">
                <a:latin typeface="Arial"/>
                <a:cs typeface="Arial"/>
              </a:rPr>
              <a:t> </a:t>
            </a:r>
            <a:r>
              <a:rPr sz="850" i="1" spc="-15" dirty="0">
                <a:latin typeface="Arial"/>
                <a:cs typeface="Arial"/>
              </a:rPr>
              <a:t>v</a:t>
            </a:r>
            <a:r>
              <a:rPr sz="850" i="1" spc="5" dirty="0">
                <a:latin typeface="Arial"/>
                <a:cs typeface="Arial"/>
              </a:rPr>
              <a:t>a</a:t>
            </a:r>
            <a:r>
              <a:rPr sz="850" i="1" spc="-5" dirty="0">
                <a:latin typeface="Arial"/>
                <a:cs typeface="Arial"/>
              </a:rPr>
              <a:t>l</a:t>
            </a:r>
            <a:r>
              <a:rPr sz="850" i="1" dirty="0">
                <a:latin typeface="Arial"/>
                <a:cs typeface="Arial"/>
              </a:rPr>
              <a:t>ve</a:t>
            </a:r>
            <a:r>
              <a:rPr sz="850" i="1" spc="55" dirty="0">
                <a:latin typeface="Arial"/>
                <a:cs typeface="Arial"/>
              </a:rPr>
              <a:t> </a:t>
            </a:r>
            <a:r>
              <a:rPr sz="850" i="1" spc="-5" dirty="0">
                <a:latin typeface="Arial"/>
                <a:cs typeface="Arial"/>
              </a:rPr>
              <a:t>h</a:t>
            </a:r>
            <a:r>
              <a:rPr sz="850" i="1" spc="5" dirty="0">
                <a:latin typeface="Arial"/>
                <a:cs typeface="Arial"/>
              </a:rPr>
              <a:t>a</a:t>
            </a:r>
            <a:r>
              <a:rPr sz="850" i="1" spc="-5" dirty="0">
                <a:latin typeface="Arial"/>
                <a:cs typeface="Arial"/>
              </a:rPr>
              <a:t>l</a:t>
            </a:r>
            <a:r>
              <a:rPr sz="850" i="1" dirty="0">
                <a:latin typeface="Arial"/>
                <a:cs typeface="Arial"/>
              </a:rPr>
              <a:t>l</a:t>
            </a:r>
            <a:r>
              <a:rPr sz="850" i="1" spc="55" dirty="0">
                <a:latin typeface="Arial"/>
                <a:cs typeface="Arial"/>
              </a:rPr>
              <a:t> </a:t>
            </a:r>
            <a:r>
              <a:rPr sz="850" i="1" spc="-5" dirty="0">
                <a:latin typeface="Arial"/>
                <a:cs typeface="Arial"/>
              </a:rPr>
              <a:t>lo</a:t>
            </a:r>
            <a:r>
              <a:rPr sz="850" i="1" spc="10" dirty="0">
                <a:latin typeface="Arial"/>
                <a:cs typeface="Arial"/>
              </a:rPr>
              <a:t>c</a:t>
            </a:r>
            <a:r>
              <a:rPr sz="850" i="1" spc="-5" dirty="0">
                <a:latin typeface="Arial"/>
                <a:cs typeface="Arial"/>
              </a:rPr>
              <a:t>a</a:t>
            </a:r>
            <a:r>
              <a:rPr sz="850" i="1" dirty="0">
                <a:latin typeface="Arial"/>
                <a:cs typeface="Arial"/>
              </a:rPr>
              <a:t>t</a:t>
            </a:r>
            <a:r>
              <a:rPr sz="850" i="1" spc="-5" dirty="0">
                <a:latin typeface="Arial"/>
                <a:cs typeface="Arial"/>
              </a:rPr>
              <a:t>e</a:t>
            </a:r>
            <a:r>
              <a:rPr sz="850" i="1" dirty="0">
                <a:latin typeface="Arial"/>
                <a:cs typeface="Arial"/>
              </a:rPr>
              <a:t>d </a:t>
            </a:r>
            <a:r>
              <a:rPr sz="850" i="1" spc="-5" dirty="0">
                <a:latin typeface="Arial"/>
                <a:cs typeface="Arial"/>
              </a:rPr>
              <a:t>i</a:t>
            </a:r>
            <a:r>
              <a:rPr sz="850" i="1" dirty="0">
                <a:latin typeface="Arial"/>
                <a:cs typeface="Arial"/>
              </a:rPr>
              <a:t>n</a:t>
            </a:r>
            <a:r>
              <a:rPr sz="850" i="1" spc="20" dirty="0">
                <a:latin typeface="Arial"/>
                <a:cs typeface="Arial"/>
              </a:rPr>
              <a:t> </a:t>
            </a:r>
            <a:r>
              <a:rPr sz="850" i="1" dirty="0">
                <a:latin typeface="Arial"/>
                <a:cs typeface="Arial"/>
              </a:rPr>
              <a:t>a</a:t>
            </a:r>
            <a:r>
              <a:rPr sz="850" i="1" spc="20" dirty="0">
                <a:latin typeface="Arial"/>
                <a:cs typeface="Arial"/>
              </a:rPr>
              <a:t> </a:t>
            </a:r>
            <a:r>
              <a:rPr sz="850" i="1" dirty="0">
                <a:latin typeface="Arial"/>
                <a:cs typeface="Arial"/>
              </a:rPr>
              <a:t>s</a:t>
            </a:r>
            <a:r>
              <a:rPr sz="850" i="1" spc="-5" dirty="0">
                <a:latin typeface="Arial"/>
                <a:cs typeface="Arial"/>
              </a:rPr>
              <a:t>epa</a:t>
            </a:r>
            <a:r>
              <a:rPr sz="850" i="1" dirty="0">
                <a:latin typeface="Arial"/>
                <a:cs typeface="Arial"/>
              </a:rPr>
              <a:t>r</a:t>
            </a:r>
            <a:r>
              <a:rPr sz="850" i="1" spc="-5" dirty="0">
                <a:latin typeface="Arial"/>
                <a:cs typeface="Arial"/>
              </a:rPr>
              <a:t>a</a:t>
            </a:r>
            <a:r>
              <a:rPr sz="850" i="1" dirty="0">
                <a:latin typeface="Arial"/>
                <a:cs typeface="Arial"/>
              </a:rPr>
              <a:t>te</a:t>
            </a:r>
            <a:r>
              <a:rPr sz="850" i="1" spc="20" dirty="0">
                <a:latin typeface="Arial"/>
                <a:cs typeface="Arial"/>
              </a:rPr>
              <a:t> </a:t>
            </a:r>
            <a:r>
              <a:rPr sz="850" i="1" spc="-5" dirty="0">
                <a:latin typeface="Arial"/>
                <a:cs typeface="Arial"/>
              </a:rPr>
              <a:t>bu</a:t>
            </a:r>
            <a:r>
              <a:rPr sz="850" i="1" spc="5" dirty="0">
                <a:latin typeface="Arial"/>
                <a:cs typeface="Arial"/>
              </a:rPr>
              <a:t>i</a:t>
            </a:r>
            <a:r>
              <a:rPr sz="850" i="1" spc="-5" dirty="0">
                <a:latin typeface="Arial"/>
                <a:cs typeface="Arial"/>
              </a:rPr>
              <a:t>ld</a:t>
            </a:r>
            <a:r>
              <a:rPr sz="850" i="1" spc="5" dirty="0">
                <a:latin typeface="Arial"/>
                <a:cs typeface="Arial"/>
              </a:rPr>
              <a:t>i</a:t>
            </a:r>
            <a:r>
              <a:rPr sz="850" i="1" spc="-5" dirty="0">
                <a:latin typeface="Arial"/>
                <a:cs typeface="Arial"/>
              </a:rPr>
              <a:t>n</a:t>
            </a:r>
            <a:r>
              <a:rPr sz="850" i="1" dirty="0">
                <a:latin typeface="Arial"/>
                <a:cs typeface="Arial"/>
              </a:rPr>
              <a:t>g</a:t>
            </a:r>
            <a:r>
              <a:rPr sz="850" i="1" spc="20" dirty="0">
                <a:latin typeface="Arial"/>
                <a:cs typeface="Arial"/>
              </a:rPr>
              <a:t> </a:t>
            </a:r>
            <a:r>
              <a:rPr sz="850" i="1" spc="15" dirty="0">
                <a:latin typeface="Arial"/>
                <a:cs typeface="Arial"/>
              </a:rPr>
              <a:t>f</a:t>
            </a:r>
            <a:r>
              <a:rPr sz="850" i="1" spc="-15" dirty="0">
                <a:latin typeface="Arial"/>
                <a:cs typeface="Arial"/>
              </a:rPr>
              <a:t>r</a:t>
            </a:r>
            <a:r>
              <a:rPr sz="850" i="1" spc="-20" dirty="0">
                <a:latin typeface="Arial"/>
                <a:cs typeface="Arial"/>
              </a:rPr>
              <a:t>o</a:t>
            </a:r>
            <a:r>
              <a:rPr sz="850" i="1" dirty="0">
                <a:latin typeface="Arial"/>
                <a:cs typeface="Arial"/>
              </a:rPr>
              <a:t>m</a:t>
            </a:r>
            <a:r>
              <a:rPr sz="850" i="1" spc="3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20" dirty="0">
                <a:latin typeface="Arial"/>
                <a:cs typeface="Arial"/>
              </a:rPr>
              <a:t> </a:t>
            </a:r>
            <a:r>
              <a:rPr sz="850" i="1" dirty="0">
                <a:latin typeface="Arial"/>
                <a:cs typeface="Arial"/>
              </a:rPr>
              <a:t>s</a:t>
            </a:r>
            <a:r>
              <a:rPr sz="850" i="1" spc="-5" dirty="0">
                <a:latin typeface="Arial"/>
                <a:cs typeface="Arial"/>
              </a:rPr>
              <a:t>e</a:t>
            </a:r>
            <a:r>
              <a:rPr sz="850" i="1" dirty="0">
                <a:latin typeface="Arial"/>
                <a:cs typeface="Arial"/>
              </a:rPr>
              <a:t>r</a:t>
            </a:r>
            <a:r>
              <a:rPr sz="850" i="1" spc="-15" dirty="0">
                <a:latin typeface="Arial"/>
                <a:cs typeface="Arial"/>
              </a:rPr>
              <a:t>v</a:t>
            </a:r>
            <a:r>
              <a:rPr sz="850" i="1" spc="-5" dirty="0">
                <a:latin typeface="Arial"/>
                <a:cs typeface="Arial"/>
              </a:rPr>
              <a:t>i</a:t>
            </a:r>
            <a:r>
              <a:rPr sz="850" i="1" dirty="0">
                <a:latin typeface="Arial"/>
                <a:cs typeface="Arial"/>
              </a:rPr>
              <a:t>ce</a:t>
            </a:r>
            <a:r>
              <a:rPr sz="850" i="1" spc="20" dirty="0">
                <a:latin typeface="Arial"/>
                <a:cs typeface="Arial"/>
              </a:rPr>
              <a:t> </a:t>
            </a:r>
            <a:r>
              <a:rPr sz="850" i="1" dirty="0">
                <a:latin typeface="Arial"/>
                <a:cs typeface="Arial"/>
              </a:rPr>
              <a:t>s</a:t>
            </a:r>
            <a:r>
              <a:rPr sz="850" i="1" spc="-5" dirty="0">
                <a:latin typeface="Arial"/>
                <a:cs typeface="Arial"/>
              </a:rPr>
              <a:t>pa</a:t>
            </a:r>
            <a:r>
              <a:rPr sz="850" i="1" dirty="0">
                <a:latin typeface="Arial"/>
                <a:cs typeface="Arial"/>
              </a:rPr>
              <a:t>c</a:t>
            </a:r>
            <a:r>
              <a:rPr sz="850" i="1" spc="-5" dirty="0">
                <a:latin typeface="Arial"/>
                <a:cs typeface="Arial"/>
              </a:rPr>
              <a:t>e</a:t>
            </a:r>
            <a:r>
              <a:rPr sz="850" i="1" dirty="0">
                <a:latin typeface="Arial"/>
                <a:cs typeface="Arial"/>
              </a:rPr>
              <a:t>s.</a:t>
            </a:r>
            <a:r>
              <a:rPr sz="850" i="1" spc="25" dirty="0">
                <a:latin typeface="Arial"/>
                <a:cs typeface="Arial"/>
              </a:rPr>
              <a:t> W</a:t>
            </a:r>
            <a:r>
              <a:rPr sz="850" i="1" spc="-20" dirty="0">
                <a:latin typeface="Arial"/>
                <a:cs typeface="Arial"/>
              </a:rPr>
              <a:t>h</a:t>
            </a:r>
            <a:r>
              <a:rPr sz="850" i="1" spc="-5" dirty="0">
                <a:latin typeface="Arial"/>
                <a:cs typeface="Arial"/>
              </a:rPr>
              <a:t>e</a:t>
            </a:r>
            <a:r>
              <a:rPr sz="850" i="1" dirty="0">
                <a:latin typeface="Arial"/>
                <a:cs typeface="Arial"/>
              </a:rPr>
              <a:t>n</a:t>
            </a:r>
            <a:r>
              <a:rPr sz="850" i="1" spc="2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45" dirty="0">
                <a:latin typeface="Arial"/>
                <a:cs typeface="Arial"/>
              </a:rPr>
              <a:t> </a:t>
            </a:r>
            <a:r>
              <a:rPr sz="850" i="1" spc="-15" dirty="0">
                <a:latin typeface="Arial"/>
                <a:cs typeface="Arial"/>
              </a:rPr>
              <a:t>v</a:t>
            </a:r>
            <a:r>
              <a:rPr sz="850" i="1" spc="-10" dirty="0">
                <a:latin typeface="Arial"/>
                <a:cs typeface="Arial"/>
              </a:rPr>
              <a:t>a</a:t>
            </a:r>
            <a:r>
              <a:rPr sz="850" i="1" spc="-5" dirty="0">
                <a:latin typeface="Arial"/>
                <a:cs typeface="Arial"/>
              </a:rPr>
              <a:t>l</a:t>
            </a:r>
            <a:r>
              <a:rPr sz="850" i="1" spc="-15" dirty="0">
                <a:latin typeface="Arial"/>
                <a:cs typeface="Arial"/>
              </a:rPr>
              <a:t>v</a:t>
            </a:r>
            <a:r>
              <a:rPr sz="850" i="1" dirty="0">
                <a:latin typeface="Arial"/>
                <a:cs typeface="Arial"/>
              </a:rPr>
              <a:t>e</a:t>
            </a:r>
            <a:r>
              <a:rPr sz="850" i="1" spc="20" dirty="0">
                <a:latin typeface="Arial"/>
                <a:cs typeface="Arial"/>
              </a:rPr>
              <a:t> </a:t>
            </a:r>
            <a:r>
              <a:rPr sz="850" i="1" spc="5" dirty="0">
                <a:latin typeface="Arial"/>
                <a:cs typeface="Arial"/>
              </a:rPr>
              <a:t>h</a:t>
            </a:r>
            <a:r>
              <a:rPr sz="850" i="1" spc="-5" dirty="0">
                <a:latin typeface="Arial"/>
                <a:cs typeface="Arial"/>
              </a:rPr>
              <a:t>all</a:t>
            </a:r>
            <a:r>
              <a:rPr sz="850" i="1" dirty="0">
                <a:latin typeface="Arial"/>
                <a:cs typeface="Arial"/>
              </a:rPr>
              <a:t>s</a:t>
            </a:r>
            <a:r>
              <a:rPr sz="850" i="1" spc="25" dirty="0">
                <a:latin typeface="Arial"/>
                <a:cs typeface="Arial"/>
              </a:rPr>
              <a:t> </a:t>
            </a:r>
            <a:r>
              <a:rPr sz="850" i="1" spc="5" dirty="0">
                <a:latin typeface="Arial"/>
                <a:cs typeface="Arial"/>
              </a:rPr>
              <a:t>a</a:t>
            </a:r>
            <a:r>
              <a:rPr sz="850" i="1" spc="-5" dirty="0">
                <a:latin typeface="Arial"/>
                <a:cs typeface="Arial"/>
              </a:rPr>
              <a:t>n</a:t>
            </a:r>
            <a:r>
              <a:rPr sz="850" i="1" dirty="0">
                <a:latin typeface="Arial"/>
                <a:cs typeface="Arial"/>
              </a:rPr>
              <a:t>d</a:t>
            </a:r>
            <a:r>
              <a:rPr sz="850" i="1" spc="20" dirty="0">
                <a:latin typeface="Arial"/>
                <a:cs typeface="Arial"/>
              </a:rPr>
              <a:t> </a:t>
            </a:r>
            <a:r>
              <a:rPr sz="850" i="1" dirty="0">
                <a:latin typeface="Arial"/>
                <a:cs typeface="Arial"/>
              </a:rPr>
              <a:t>s</a:t>
            </a:r>
            <a:r>
              <a:rPr sz="850" i="1" spc="-5" dirty="0">
                <a:latin typeface="Arial"/>
                <a:cs typeface="Arial"/>
              </a:rPr>
              <a:t>e</a:t>
            </a:r>
            <a:r>
              <a:rPr sz="850" i="1" dirty="0">
                <a:latin typeface="Arial"/>
                <a:cs typeface="Arial"/>
              </a:rPr>
              <a:t>r</a:t>
            </a:r>
            <a:r>
              <a:rPr sz="850" i="1" spc="-15" dirty="0">
                <a:latin typeface="Arial"/>
                <a:cs typeface="Arial"/>
              </a:rPr>
              <a:t>v</a:t>
            </a:r>
            <a:r>
              <a:rPr sz="850" i="1" spc="-5" dirty="0">
                <a:latin typeface="Arial"/>
                <a:cs typeface="Arial"/>
              </a:rPr>
              <a:t>i</a:t>
            </a:r>
            <a:r>
              <a:rPr sz="850" i="1" spc="10" dirty="0">
                <a:latin typeface="Arial"/>
                <a:cs typeface="Arial"/>
              </a:rPr>
              <a:t>c</a:t>
            </a:r>
            <a:r>
              <a:rPr sz="850" i="1" dirty="0">
                <a:latin typeface="Arial"/>
                <a:cs typeface="Arial"/>
              </a:rPr>
              <a:t>e</a:t>
            </a:r>
            <a:r>
              <a:rPr sz="850" i="1" spc="20" dirty="0">
                <a:latin typeface="Arial"/>
                <a:cs typeface="Arial"/>
              </a:rPr>
              <a:t> </a:t>
            </a:r>
            <a:r>
              <a:rPr sz="850" i="1" dirty="0">
                <a:latin typeface="Arial"/>
                <a:cs typeface="Arial"/>
              </a:rPr>
              <a:t>s</a:t>
            </a:r>
            <a:r>
              <a:rPr sz="850" i="1" spc="-5" dirty="0">
                <a:latin typeface="Arial"/>
                <a:cs typeface="Arial"/>
              </a:rPr>
              <a:t>pa</a:t>
            </a:r>
            <a:r>
              <a:rPr sz="850" i="1" dirty="0">
                <a:latin typeface="Arial"/>
                <a:cs typeface="Arial"/>
              </a:rPr>
              <a:t>c</a:t>
            </a:r>
            <a:r>
              <a:rPr sz="850" i="1" spc="-5" dirty="0">
                <a:latin typeface="Arial"/>
                <a:cs typeface="Arial"/>
              </a:rPr>
              <a:t>e</a:t>
            </a:r>
            <a:r>
              <a:rPr sz="850" i="1" dirty="0">
                <a:latin typeface="Arial"/>
                <a:cs typeface="Arial"/>
              </a:rPr>
              <a:t>s </a:t>
            </a:r>
            <a:r>
              <a:rPr sz="850" i="1" spc="-5" dirty="0">
                <a:latin typeface="Arial"/>
                <a:cs typeface="Arial"/>
              </a:rPr>
              <a:t>a</a:t>
            </a:r>
            <a:r>
              <a:rPr sz="850" i="1" dirty="0">
                <a:latin typeface="Arial"/>
                <a:cs typeface="Arial"/>
              </a:rPr>
              <a:t>re</a:t>
            </a:r>
            <a:r>
              <a:rPr sz="850" i="1" spc="10" dirty="0">
                <a:latin typeface="Arial"/>
                <a:cs typeface="Arial"/>
              </a:rPr>
              <a:t> </a:t>
            </a:r>
            <a:r>
              <a:rPr sz="850" i="1" spc="-5" dirty="0">
                <a:latin typeface="Arial"/>
                <a:cs typeface="Arial"/>
              </a:rPr>
              <a:t>i</a:t>
            </a:r>
            <a:r>
              <a:rPr sz="850" i="1" dirty="0">
                <a:latin typeface="Arial"/>
                <a:cs typeface="Arial"/>
              </a:rPr>
              <a:t>n</a:t>
            </a:r>
            <a:r>
              <a:rPr sz="850" i="1" spc="1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dirty="0">
                <a:latin typeface="Arial"/>
                <a:cs typeface="Arial"/>
              </a:rPr>
              <a:t>s</a:t>
            </a:r>
            <a:r>
              <a:rPr sz="850" i="1" spc="-20" dirty="0">
                <a:latin typeface="Arial"/>
                <a:cs typeface="Arial"/>
              </a:rPr>
              <a:t>a</a:t>
            </a:r>
            <a:r>
              <a:rPr sz="850" i="1" spc="20" dirty="0">
                <a:latin typeface="Arial"/>
                <a:cs typeface="Arial"/>
              </a:rPr>
              <a:t>m</a:t>
            </a:r>
            <a:r>
              <a:rPr sz="850" i="1" dirty="0">
                <a:latin typeface="Arial"/>
                <a:cs typeface="Arial"/>
              </a:rPr>
              <a:t>e</a:t>
            </a:r>
            <a:r>
              <a:rPr sz="850" i="1" spc="10" dirty="0">
                <a:latin typeface="Arial"/>
                <a:cs typeface="Arial"/>
              </a:rPr>
              <a:t> </a:t>
            </a:r>
            <a:r>
              <a:rPr sz="850" i="1" spc="-5" dirty="0">
                <a:latin typeface="Arial"/>
                <a:cs typeface="Arial"/>
              </a:rPr>
              <a:t>buildin</a:t>
            </a:r>
            <a:r>
              <a:rPr sz="850" i="1" spc="5" dirty="0">
                <a:latin typeface="Arial"/>
                <a:cs typeface="Arial"/>
              </a:rPr>
              <a:t>g</a:t>
            </a:r>
            <a:r>
              <a:rPr sz="850" i="1" dirty="0">
                <a:latin typeface="Arial"/>
                <a:cs typeface="Arial"/>
              </a:rPr>
              <a:t>,</a:t>
            </a:r>
            <a:r>
              <a:rPr sz="850" i="1" spc="1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5" dirty="0">
                <a:latin typeface="Arial"/>
                <a:cs typeface="Arial"/>
              </a:rPr>
              <a:t>u</a:t>
            </a:r>
            <a:r>
              <a:rPr sz="850" i="1" dirty="0">
                <a:latin typeface="Arial"/>
                <a:cs typeface="Arial"/>
              </a:rPr>
              <a:t>s</a:t>
            </a:r>
            <a:r>
              <a:rPr sz="850" i="1" spc="-5" dirty="0">
                <a:latin typeface="Arial"/>
                <a:cs typeface="Arial"/>
              </a:rPr>
              <a:t>ua</a:t>
            </a:r>
            <a:r>
              <a:rPr sz="850" i="1" dirty="0">
                <a:latin typeface="Arial"/>
                <a:cs typeface="Arial"/>
              </a:rPr>
              <a:t>l</a:t>
            </a:r>
            <a:r>
              <a:rPr sz="850" i="1" spc="10" dirty="0">
                <a:latin typeface="Arial"/>
                <a:cs typeface="Arial"/>
              </a:rPr>
              <a:t> </a:t>
            </a:r>
            <a:r>
              <a:rPr sz="850" i="1" spc="-5" dirty="0">
                <a:latin typeface="Arial"/>
                <a:cs typeface="Arial"/>
              </a:rPr>
              <a:t>p</a:t>
            </a:r>
            <a:r>
              <a:rPr sz="850" i="1" dirty="0">
                <a:latin typeface="Arial"/>
                <a:cs typeface="Arial"/>
              </a:rPr>
              <a:t>r</a:t>
            </a:r>
            <a:r>
              <a:rPr sz="850" i="1" spc="-5" dirty="0">
                <a:latin typeface="Arial"/>
                <a:cs typeface="Arial"/>
              </a:rPr>
              <a:t>a</a:t>
            </a:r>
            <a:r>
              <a:rPr sz="850" i="1" dirty="0">
                <a:latin typeface="Arial"/>
                <a:cs typeface="Arial"/>
              </a:rPr>
              <a:t>ct</a:t>
            </a:r>
            <a:r>
              <a:rPr sz="850" i="1" spc="-5" dirty="0">
                <a:latin typeface="Arial"/>
                <a:cs typeface="Arial"/>
              </a:rPr>
              <a:t>i</a:t>
            </a:r>
            <a:r>
              <a:rPr sz="850" i="1" dirty="0">
                <a:latin typeface="Arial"/>
                <a:cs typeface="Arial"/>
              </a:rPr>
              <a:t>ce</a:t>
            </a:r>
            <a:r>
              <a:rPr sz="850" i="1" spc="10" dirty="0">
                <a:latin typeface="Arial"/>
                <a:cs typeface="Arial"/>
              </a:rPr>
              <a:t> </a:t>
            </a:r>
            <a:r>
              <a:rPr sz="850" i="1" spc="-5" dirty="0">
                <a:latin typeface="Arial"/>
                <a:cs typeface="Arial"/>
              </a:rPr>
              <a:t>i</a:t>
            </a:r>
            <a:r>
              <a:rPr sz="850" i="1" dirty="0">
                <a:latin typeface="Arial"/>
                <a:cs typeface="Arial"/>
              </a:rPr>
              <a:t>s</a:t>
            </a:r>
            <a:r>
              <a:rPr sz="850" i="1" spc="15" dirty="0">
                <a:latin typeface="Arial"/>
                <a:cs typeface="Arial"/>
              </a:rPr>
              <a:t> </a:t>
            </a:r>
            <a:r>
              <a:rPr sz="850" i="1" dirty="0">
                <a:latin typeface="Arial"/>
                <a:cs typeface="Arial"/>
              </a:rPr>
              <a:t>to</a:t>
            </a:r>
            <a:r>
              <a:rPr sz="850" i="1" spc="10" dirty="0">
                <a:latin typeface="Arial"/>
                <a:cs typeface="Arial"/>
              </a:rPr>
              <a:t> </a:t>
            </a:r>
            <a:r>
              <a:rPr sz="850" i="1" spc="-5" dirty="0">
                <a:latin typeface="Arial"/>
                <a:cs typeface="Arial"/>
              </a:rPr>
              <a:t>u</a:t>
            </a:r>
            <a:r>
              <a:rPr sz="850" i="1" dirty="0">
                <a:latin typeface="Arial"/>
                <a:cs typeface="Arial"/>
              </a:rPr>
              <a:t>se</a:t>
            </a:r>
            <a:r>
              <a:rPr sz="850" i="1" spc="-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20" dirty="0">
                <a:latin typeface="Arial"/>
                <a:cs typeface="Arial"/>
              </a:rPr>
              <a:t> </a:t>
            </a:r>
            <a:r>
              <a:rPr sz="850" i="1" spc="-30" dirty="0">
                <a:latin typeface="Arial"/>
                <a:cs typeface="Arial"/>
              </a:rPr>
              <a:t>w</a:t>
            </a:r>
            <a:r>
              <a:rPr sz="850" i="1" spc="-5" dirty="0">
                <a:latin typeface="Arial"/>
                <a:cs typeface="Arial"/>
              </a:rPr>
              <a:t>all</a:t>
            </a:r>
            <a:r>
              <a:rPr sz="850" i="1" dirty="0">
                <a:latin typeface="Arial"/>
                <a:cs typeface="Arial"/>
              </a:rPr>
              <a:t>s</a:t>
            </a:r>
            <a:r>
              <a:rPr sz="850" i="1" spc="15" dirty="0">
                <a:latin typeface="Arial"/>
                <a:cs typeface="Arial"/>
              </a:rPr>
              <a:t> </a:t>
            </a:r>
            <a:r>
              <a:rPr sz="850" i="1" dirty="0">
                <a:latin typeface="Arial"/>
                <a:cs typeface="Arial"/>
              </a:rPr>
              <a:t>to</a:t>
            </a:r>
            <a:r>
              <a:rPr sz="850" i="1" spc="10" dirty="0">
                <a:latin typeface="Arial"/>
                <a:cs typeface="Arial"/>
              </a:rPr>
              <a:t> </a:t>
            </a:r>
            <a:r>
              <a:rPr sz="850" i="1" dirty="0">
                <a:latin typeface="Arial"/>
                <a:cs typeface="Arial"/>
              </a:rPr>
              <a:t>s</a:t>
            </a:r>
            <a:r>
              <a:rPr sz="850" i="1" spc="-5" dirty="0">
                <a:latin typeface="Arial"/>
                <a:cs typeface="Arial"/>
              </a:rPr>
              <a:t>epa</a:t>
            </a:r>
            <a:r>
              <a:rPr sz="850" i="1" dirty="0">
                <a:latin typeface="Arial"/>
                <a:cs typeface="Arial"/>
              </a:rPr>
              <a:t>r</a:t>
            </a:r>
            <a:r>
              <a:rPr sz="850" i="1" spc="5" dirty="0">
                <a:latin typeface="Arial"/>
                <a:cs typeface="Arial"/>
              </a:rPr>
              <a:t>a</a:t>
            </a:r>
            <a:r>
              <a:rPr sz="850" i="1" dirty="0">
                <a:latin typeface="Arial"/>
                <a:cs typeface="Arial"/>
              </a:rPr>
              <a:t>te</a:t>
            </a:r>
            <a:r>
              <a:rPr sz="850" i="1" spc="1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15" dirty="0">
                <a:latin typeface="Arial"/>
                <a:cs typeface="Arial"/>
              </a:rPr>
              <a:t>v</a:t>
            </a:r>
            <a:r>
              <a:rPr sz="850" i="1" spc="-5" dirty="0">
                <a:latin typeface="Arial"/>
                <a:cs typeface="Arial"/>
              </a:rPr>
              <a:t>a</a:t>
            </a:r>
            <a:r>
              <a:rPr sz="850" i="1" spc="5" dirty="0">
                <a:latin typeface="Arial"/>
                <a:cs typeface="Arial"/>
              </a:rPr>
              <a:t>l</a:t>
            </a:r>
            <a:r>
              <a:rPr sz="850" i="1" spc="-15" dirty="0">
                <a:latin typeface="Arial"/>
                <a:cs typeface="Arial"/>
              </a:rPr>
              <a:t>v</a:t>
            </a:r>
            <a:r>
              <a:rPr sz="850" i="1" dirty="0">
                <a:latin typeface="Arial"/>
                <a:cs typeface="Arial"/>
              </a:rPr>
              <a:t>e</a:t>
            </a:r>
            <a:r>
              <a:rPr sz="850" i="1" spc="10" dirty="0">
                <a:latin typeface="Arial"/>
                <a:cs typeface="Arial"/>
              </a:rPr>
              <a:t> </a:t>
            </a:r>
            <a:r>
              <a:rPr sz="850" i="1" spc="-5" dirty="0">
                <a:latin typeface="Arial"/>
                <a:cs typeface="Arial"/>
              </a:rPr>
              <a:t>ha</a:t>
            </a:r>
            <a:r>
              <a:rPr sz="850" i="1" spc="5" dirty="0">
                <a:latin typeface="Arial"/>
                <a:cs typeface="Arial"/>
              </a:rPr>
              <a:t>l</a:t>
            </a:r>
            <a:r>
              <a:rPr sz="850" i="1" spc="-5" dirty="0">
                <a:latin typeface="Arial"/>
                <a:cs typeface="Arial"/>
              </a:rPr>
              <a:t>l</a:t>
            </a:r>
            <a:r>
              <a:rPr sz="850" i="1" dirty="0">
                <a:latin typeface="Arial"/>
                <a:cs typeface="Arial"/>
              </a:rPr>
              <a:t>s </a:t>
            </a:r>
            <a:r>
              <a:rPr sz="850" i="1" spc="15" dirty="0">
                <a:latin typeface="Arial"/>
                <a:cs typeface="Arial"/>
              </a:rPr>
              <a:t>f</a:t>
            </a:r>
            <a:r>
              <a:rPr sz="850" i="1" dirty="0">
                <a:latin typeface="Arial"/>
                <a:cs typeface="Arial"/>
              </a:rPr>
              <a:t>r</a:t>
            </a:r>
            <a:r>
              <a:rPr sz="850" i="1" spc="-20" dirty="0">
                <a:latin typeface="Arial"/>
                <a:cs typeface="Arial"/>
              </a:rPr>
              <a:t>o</a:t>
            </a:r>
            <a:r>
              <a:rPr sz="850" i="1" dirty="0">
                <a:latin typeface="Arial"/>
                <a:cs typeface="Arial"/>
              </a:rPr>
              <a:t>m</a:t>
            </a:r>
            <a:r>
              <a:rPr sz="850" i="1" spc="13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14" dirty="0">
                <a:latin typeface="Arial"/>
                <a:cs typeface="Arial"/>
              </a:rPr>
              <a:t> </a:t>
            </a:r>
            <a:r>
              <a:rPr sz="850" i="1" spc="20" dirty="0">
                <a:latin typeface="Arial"/>
                <a:cs typeface="Arial"/>
              </a:rPr>
              <a:t>m</a:t>
            </a:r>
            <a:r>
              <a:rPr sz="850" i="1" spc="-5" dirty="0">
                <a:latin typeface="Arial"/>
                <a:cs typeface="Arial"/>
              </a:rPr>
              <a:t>ai</a:t>
            </a:r>
            <a:r>
              <a:rPr sz="850" i="1" dirty="0">
                <a:latin typeface="Arial"/>
                <a:cs typeface="Arial"/>
              </a:rPr>
              <a:t>n</a:t>
            </a:r>
            <a:r>
              <a:rPr sz="850" i="1" spc="135" dirty="0">
                <a:latin typeface="Arial"/>
                <a:cs typeface="Arial"/>
              </a:rPr>
              <a:t> </a:t>
            </a:r>
            <a:r>
              <a:rPr sz="850" i="1" spc="-5" dirty="0">
                <a:latin typeface="Arial"/>
                <a:cs typeface="Arial"/>
              </a:rPr>
              <a:t>building</a:t>
            </a:r>
            <a:r>
              <a:rPr sz="850" i="1" dirty="0">
                <a:latin typeface="Arial"/>
                <a:cs typeface="Arial"/>
              </a:rPr>
              <a:t>.</a:t>
            </a:r>
            <a:r>
              <a:rPr sz="850" i="1" spc="12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30"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130" dirty="0">
                <a:latin typeface="Arial"/>
                <a:cs typeface="Arial"/>
              </a:rPr>
              <a:t> </a:t>
            </a:r>
            <a:r>
              <a:rPr sz="850" i="1" spc="-5" dirty="0">
                <a:latin typeface="Arial"/>
                <a:cs typeface="Arial"/>
              </a:rPr>
              <a:t>separa</a:t>
            </a:r>
            <a:r>
              <a:rPr sz="850" i="1" dirty="0">
                <a:latin typeface="Arial"/>
                <a:cs typeface="Arial"/>
              </a:rPr>
              <a:t>t</a:t>
            </a:r>
            <a:r>
              <a:rPr sz="850" i="1" spc="-5" dirty="0">
                <a:latin typeface="Arial"/>
                <a:cs typeface="Arial"/>
              </a:rPr>
              <a:t>io</a:t>
            </a:r>
            <a:r>
              <a:rPr sz="850" i="1" dirty="0">
                <a:latin typeface="Arial"/>
                <a:cs typeface="Arial"/>
              </a:rPr>
              <a:t>n</a:t>
            </a:r>
            <a:r>
              <a:rPr sz="850" i="1" spc="130" dirty="0">
                <a:latin typeface="Arial"/>
                <a:cs typeface="Arial"/>
              </a:rPr>
              <a:t> </a:t>
            </a:r>
            <a:r>
              <a:rPr sz="850" i="1" spc="-5" dirty="0">
                <a:latin typeface="Arial"/>
                <a:cs typeface="Arial"/>
              </a:rPr>
              <a:t>n</a:t>
            </a:r>
            <a:r>
              <a:rPr sz="850" i="1" spc="5" dirty="0">
                <a:latin typeface="Arial"/>
                <a:cs typeface="Arial"/>
              </a:rPr>
              <a:t>e</a:t>
            </a:r>
            <a:r>
              <a:rPr sz="850" i="1" spc="-5" dirty="0">
                <a:latin typeface="Arial"/>
                <a:cs typeface="Arial"/>
              </a:rPr>
              <a:t>ed</a:t>
            </a:r>
            <a:r>
              <a:rPr sz="850" i="1" dirty="0">
                <a:latin typeface="Arial"/>
                <a:cs typeface="Arial"/>
              </a:rPr>
              <a:t>s</a:t>
            </a:r>
            <a:r>
              <a:rPr sz="850" i="1" spc="130" dirty="0">
                <a:latin typeface="Arial"/>
                <a:cs typeface="Arial"/>
              </a:rPr>
              <a:t> </a:t>
            </a:r>
            <a:r>
              <a:rPr sz="850" i="1" dirty="0">
                <a:latin typeface="Arial"/>
                <a:cs typeface="Arial"/>
              </a:rPr>
              <a:t>to</a:t>
            </a:r>
            <a:r>
              <a:rPr sz="850" i="1" spc="130" dirty="0">
                <a:latin typeface="Arial"/>
                <a:cs typeface="Arial"/>
              </a:rPr>
              <a:t> </a:t>
            </a:r>
            <a:r>
              <a:rPr sz="850" i="1" spc="-5" dirty="0">
                <a:latin typeface="Arial"/>
                <a:cs typeface="Arial"/>
              </a:rPr>
              <a:t>b</a:t>
            </a:r>
            <a:r>
              <a:rPr sz="850" i="1" dirty="0">
                <a:latin typeface="Arial"/>
                <a:cs typeface="Arial"/>
              </a:rPr>
              <a:t>e</a:t>
            </a:r>
            <a:r>
              <a:rPr sz="850" i="1" spc="130" dirty="0">
                <a:latin typeface="Arial"/>
                <a:cs typeface="Arial"/>
              </a:rPr>
              <a:t> </a:t>
            </a:r>
            <a:r>
              <a:rPr sz="850" i="1" dirty="0">
                <a:latin typeface="Arial"/>
                <a:cs typeface="Arial"/>
              </a:rPr>
              <a:t>t</a:t>
            </a:r>
            <a:r>
              <a:rPr sz="850" i="1" spc="-5" dirty="0">
                <a:latin typeface="Arial"/>
                <a:cs typeface="Arial"/>
              </a:rPr>
              <a:t>ake</a:t>
            </a:r>
            <a:r>
              <a:rPr sz="850" i="1" dirty="0">
                <a:latin typeface="Arial"/>
                <a:cs typeface="Arial"/>
              </a:rPr>
              <a:t>n</a:t>
            </a:r>
            <a:r>
              <a:rPr sz="850" i="1" spc="130" dirty="0">
                <a:latin typeface="Arial"/>
                <a:cs typeface="Arial"/>
              </a:rPr>
              <a:t> </a:t>
            </a:r>
            <a:r>
              <a:rPr sz="850" i="1" spc="-5" dirty="0">
                <a:latin typeface="Arial"/>
                <a:cs typeface="Arial"/>
              </a:rPr>
              <a:t>in</a:t>
            </a:r>
            <a:r>
              <a:rPr sz="850" i="1" dirty="0">
                <a:latin typeface="Arial"/>
                <a:cs typeface="Arial"/>
              </a:rPr>
              <a:t>to</a:t>
            </a:r>
            <a:r>
              <a:rPr sz="850" i="1" spc="130" dirty="0">
                <a:latin typeface="Arial"/>
                <a:cs typeface="Arial"/>
              </a:rPr>
              <a:t> </a:t>
            </a:r>
            <a:r>
              <a:rPr sz="850" i="1" spc="-5" dirty="0">
                <a:latin typeface="Arial"/>
                <a:cs typeface="Arial"/>
              </a:rPr>
              <a:t>c</a:t>
            </a:r>
            <a:r>
              <a:rPr sz="850" i="1" spc="5" dirty="0">
                <a:latin typeface="Arial"/>
                <a:cs typeface="Arial"/>
              </a:rPr>
              <a:t>o</a:t>
            </a:r>
            <a:r>
              <a:rPr sz="850" i="1" spc="-5" dirty="0">
                <a:latin typeface="Arial"/>
                <a:cs typeface="Arial"/>
              </a:rPr>
              <a:t>nside</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o</a:t>
            </a:r>
            <a:r>
              <a:rPr sz="850" i="1" dirty="0">
                <a:latin typeface="Arial"/>
                <a:cs typeface="Arial"/>
              </a:rPr>
              <a:t>n</a:t>
            </a:r>
            <a:r>
              <a:rPr sz="850" i="1" spc="140" dirty="0">
                <a:latin typeface="Arial"/>
                <a:cs typeface="Arial"/>
              </a:rPr>
              <a:t> </a:t>
            </a:r>
            <a:r>
              <a:rPr sz="850" i="1" spc="-20" dirty="0">
                <a:latin typeface="Arial"/>
                <a:cs typeface="Arial"/>
              </a:rPr>
              <a:t>w</a:t>
            </a:r>
            <a:r>
              <a:rPr sz="850" i="1" spc="-5" dirty="0">
                <a:latin typeface="Arial"/>
                <a:cs typeface="Arial"/>
              </a:rPr>
              <a:t>h</a:t>
            </a:r>
            <a:r>
              <a:rPr sz="850" i="1" spc="5" dirty="0">
                <a:latin typeface="Arial"/>
                <a:cs typeface="Arial"/>
              </a:rPr>
              <a:t>e</a:t>
            </a:r>
            <a:r>
              <a:rPr sz="850" i="1" dirty="0">
                <a:latin typeface="Arial"/>
                <a:cs typeface="Arial"/>
              </a:rPr>
              <a:t>n </a:t>
            </a:r>
            <a:r>
              <a:rPr sz="850" i="1" spc="-5" dirty="0">
                <a:latin typeface="Arial"/>
                <a:cs typeface="Arial"/>
              </a:rPr>
              <a:t>de</a:t>
            </a:r>
            <a:r>
              <a:rPr sz="850" i="1" dirty="0">
                <a:latin typeface="Arial"/>
                <a:cs typeface="Arial"/>
              </a:rPr>
              <a:t>s</a:t>
            </a:r>
            <a:r>
              <a:rPr sz="850" i="1" spc="-5" dirty="0">
                <a:latin typeface="Arial"/>
                <a:cs typeface="Arial"/>
              </a:rPr>
              <a:t>ig</a:t>
            </a:r>
            <a:r>
              <a:rPr sz="850" i="1" spc="5" dirty="0">
                <a:latin typeface="Arial"/>
                <a:cs typeface="Arial"/>
              </a:rPr>
              <a:t>n</a:t>
            </a:r>
            <a:r>
              <a:rPr sz="850" i="1" spc="-5" dirty="0">
                <a:latin typeface="Arial"/>
                <a:cs typeface="Arial"/>
              </a:rPr>
              <a:t>in</a:t>
            </a:r>
            <a:r>
              <a:rPr sz="850" i="1" dirty="0">
                <a:latin typeface="Arial"/>
                <a:cs typeface="Arial"/>
              </a:rPr>
              <a:t>g</a:t>
            </a:r>
            <a:r>
              <a:rPr sz="850" i="1" spc="7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70" dirty="0">
                <a:latin typeface="Arial"/>
                <a:cs typeface="Arial"/>
              </a:rPr>
              <a:t> </a:t>
            </a:r>
            <a:r>
              <a:rPr sz="850" i="1" spc="-15" dirty="0">
                <a:latin typeface="Arial"/>
                <a:cs typeface="Arial"/>
              </a:rPr>
              <a:t>v</a:t>
            </a:r>
            <a:r>
              <a:rPr sz="850" i="1" spc="5" dirty="0">
                <a:latin typeface="Arial"/>
                <a:cs typeface="Arial"/>
              </a:rPr>
              <a:t>al</a:t>
            </a:r>
            <a:r>
              <a:rPr sz="850" i="1" spc="-15" dirty="0">
                <a:latin typeface="Arial"/>
                <a:cs typeface="Arial"/>
              </a:rPr>
              <a:t>v</a:t>
            </a:r>
            <a:r>
              <a:rPr sz="850" i="1" dirty="0">
                <a:latin typeface="Arial"/>
                <a:cs typeface="Arial"/>
              </a:rPr>
              <a:t>e</a:t>
            </a:r>
            <a:r>
              <a:rPr sz="850" i="1" spc="75" dirty="0">
                <a:latin typeface="Arial"/>
                <a:cs typeface="Arial"/>
              </a:rPr>
              <a:t> </a:t>
            </a:r>
            <a:r>
              <a:rPr sz="850" i="1" spc="-5" dirty="0">
                <a:latin typeface="Arial"/>
                <a:cs typeface="Arial"/>
              </a:rPr>
              <a:t>hal</a:t>
            </a:r>
            <a:r>
              <a:rPr sz="850" i="1" dirty="0">
                <a:latin typeface="Arial"/>
                <a:cs typeface="Arial"/>
              </a:rPr>
              <a:t>l</a:t>
            </a:r>
            <a:r>
              <a:rPr sz="850" i="1" spc="80" dirty="0">
                <a:latin typeface="Arial"/>
                <a:cs typeface="Arial"/>
              </a:rPr>
              <a:t> </a:t>
            </a:r>
            <a:r>
              <a:rPr sz="850" i="1" spc="-5" dirty="0">
                <a:latin typeface="Arial"/>
                <a:cs typeface="Arial"/>
              </a:rPr>
              <a:t>in</a:t>
            </a:r>
            <a:r>
              <a:rPr sz="850" i="1" dirty="0">
                <a:latin typeface="Arial"/>
                <a:cs typeface="Arial"/>
              </a:rPr>
              <a:t>st</a:t>
            </a:r>
            <a:r>
              <a:rPr sz="850" i="1" spc="-5" dirty="0">
                <a:latin typeface="Arial"/>
                <a:cs typeface="Arial"/>
              </a:rPr>
              <a:t>alla</a:t>
            </a:r>
            <a:r>
              <a:rPr sz="850" i="1" dirty="0">
                <a:latin typeface="Arial"/>
                <a:cs typeface="Arial"/>
              </a:rPr>
              <a:t>t</a:t>
            </a:r>
            <a:r>
              <a:rPr sz="850" i="1" spc="-5" dirty="0">
                <a:latin typeface="Arial"/>
                <a:cs typeface="Arial"/>
              </a:rPr>
              <a:t>ion</a:t>
            </a:r>
            <a:r>
              <a:rPr sz="850" i="1" dirty="0">
                <a:latin typeface="Arial"/>
                <a:cs typeface="Arial"/>
              </a:rPr>
              <a:t>s</a:t>
            </a:r>
            <a:r>
              <a:rPr sz="850" i="1" spc="75" dirty="0">
                <a:latin typeface="Arial"/>
                <a:cs typeface="Arial"/>
              </a:rPr>
              <a:t> </a:t>
            </a:r>
            <a:r>
              <a:rPr sz="850" i="1" spc="-5" dirty="0">
                <a:latin typeface="Arial"/>
                <a:cs typeface="Arial"/>
              </a:rPr>
              <a:t>an</a:t>
            </a:r>
            <a:r>
              <a:rPr sz="850" i="1" dirty="0">
                <a:latin typeface="Arial"/>
                <a:cs typeface="Arial"/>
              </a:rPr>
              <a:t>d</a:t>
            </a:r>
            <a:r>
              <a:rPr sz="850" i="1" spc="80" dirty="0">
                <a:latin typeface="Arial"/>
                <a:cs typeface="Arial"/>
              </a:rPr>
              <a:t> </a:t>
            </a:r>
            <a:r>
              <a:rPr sz="850" i="1" spc="-10" dirty="0">
                <a:latin typeface="Arial"/>
                <a:cs typeface="Arial"/>
              </a:rPr>
              <a:t>w</a:t>
            </a:r>
            <a:r>
              <a:rPr sz="850" i="1" spc="-5" dirty="0">
                <a:latin typeface="Arial"/>
                <a:cs typeface="Arial"/>
              </a:rPr>
              <a:t>ha</a:t>
            </a:r>
            <a:r>
              <a:rPr sz="850" i="1" dirty="0">
                <a:latin typeface="Arial"/>
                <a:cs typeface="Arial"/>
              </a:rPr>
              <a:t>t</a:t>
            </a:r>
            <a:r>
              <a:rPr sz="850" i="1" spc="75" dirty="0">
                <a:latin typeface="Arial"/>
                <a:cs typeface="Arial"/>
              </a:rPr>
              <a:t> </a:t>
            </a:r>
            <a:r>
              <a:rPr sz="850" i="1" spc="10" dirty="0">
                <a:latin typeface="Arial"/>
                <a:cs typeface="Arial"/>
              </a:rPr>
              <a:t>m</a:t>
            </a:r>
            <a:r>
              <a:rPr sz="850" i="1" spc="-5" dirty="0">
                <a:latin typeface="Arial"/>
                <a:cs typeface="Arial"/>
              </a:rPr>
              <a:t>ea</a:t>
            </a:r>
            <a:r>
              <a:rPr sz="850" i="1" dirty="0">
                <a:latin typeface="Arial"/>
                <a:cs typeface="Arial"/>
              </a:rPr>
              <a:t>s</a:t>
            </a:r>
            <a:r>
              <a:rPr sz="850" i="1" spc="-5" dirty="0">
                <a:latin typeface="Arial"/>
                <a:cs typeface="Arial"/>
              </a:rPr>
              <a:t>u</a:t>
            </a:r>
            <a:r>
              <a:rPr sz="850" i="1" dirty="0">
                <a:latin typeface="Arial"/>
                <a:cs typeface="Arial"/>
              </a:rPr>
              <a:t>r</a:t>
            </a:r>
            <a:r>
              <a:rPr sz="850" i="1" spc="-5" dirty="0">
                <a:latin typeface="Arial"/>
                <a:cs typeface="Arial"/>
              </a:rPr>
              <a:t>e</a:t>
            </a:r>
            <a:r>
              <a:rPr sz="850" i="1" dirty="0">
                <a:latin typeface="Arial"/>
                <a:cs typeface="Arial"/>
              </a:rPr>
              <a:t>s</a:t>
            </a:r>
            <a:r>
              <a:rPr sz="850" i="1" spc="70" dirty="0">
                <a:latin typeface="Arial"/>
                <a:cs typeface="Arial"/>
              </a:rPr>
              <a:t> </a:t>
            </a:r>
            <a:r>
              <a:rPr sz="850" i="1" spc="-5" dirty="0">
                <a:latin typeface="Arial"/>
                <a:cs typeface="Arial"/>
              </a:rPr>
              <a:t>a</a:t>
            </a:r>
            <a:r>
              <a:rPr sz="850" i="1" dirty="0">
                <a:latin typeface="Arial"/>
                <a:cs typeface="Arial"/>
              </a:rPr>
              <a:t>re</a:t>
            </a:r>
            <a:r>
              <a:rPr sz="850" i="1" spc="70" dirty="0">
                <a:latin typeface="Arial"/>
                <a:cs typeface="Arial"/>
              </a:rPr>
              <a:t> </a:t>
            </a:r>
            <a:r>
              <a:rPr sz="850" i="1" dirty="0">
                <a:latin typeface="Arial"/>
                <a:cs typeface="Arial"/>
              </a:rPr>
              <a:t>to</a:t>
            </a:r>
            <a:r>
              <a:rPr sz="850" i="1" spc="55" dirty="0">
                <a:latin typeface="Arial"/>
                <a:cs typeface="Arial"/>
              </a:rPr>
              <a:t> </a:t>
            </a:r>
            <a:r>
              <a:rPr sz="850" i="1" spc="-5" dirty="0">
                <a:latin typeface="Arial"/>
                <a:cs typeface="Arial"/>
              </a:rPr>
              <a:t>b</a:t>
            </a:r>
            <a:r>
              <a:rPr sz="850" i="1" dirty="0">
                <a:latin typeface="Arial"/>
                <a:cs typeface="Arial"/>
              </a:rPr>
              <a:t>e</a:t>
            </a:r>
            <a:r>
              <a:rPr sz="850" i="1" spc="70" dirty="0">
                <a:latin typeface="Arial"/>
                <a:cs typeface="Arial"/>
              </a:rPr>
              <a:t> </a:t>
            </a:r>
            <a:r>
              <a:rPr sz="850" i="1" dirty="0">
                <a:latin typeface="Arial"/>
                <a:cs typeface="Arial"/>
              </a:rPr>
              <a:t>t</a:t>
            </a:r>
            <a:r>
              <a:rPr sz="850" i="1" spc="-5" dirty="0">
                <a:latin typeface="Arial"/>
                <a:cs typeface="Arial"/>
              </a:rPr>
              <a:t>a</a:t>
            </a:r>
            <a:r>
              <a:rPr sz="850" i="1" spc="-15" dirty="0">
                <a:latin typeface="Arial"/>
                <a:cs typeface="Arial"/>
              </a:rPr>
              <a:t>k</a:t>
            </a:r>
            <a:r>
              <a:rPr sz="850" i="1" spc="-5" dirty="0">
                <a:latin typeface="Arial"/>
                <a:cs typeface="Arial"/>
              </a:rPr>
              <a:t>e</a:t>
            </a:r>
            <a:r>
              <a:rPr sz="850" i="1" dirty="0">
                <a:latin typeface="Arial"/>
                <a:cs typeface="Arial"/>
              </a:rPr>
              <a:t>n</a:t>
            </a:r>
            <a:r>
              <a:rPr sz="850" i="1" spc="70" dirty="0">
                <a:latin typeface="Arial"/>
                <a:cs typeface="Arial"/>
              </a:rPr>
              <a:t> </a:t>
            </a:r>
            <a:r>
              <a:rPr sz="850" i="1" dirty="0">
                <a:latin typeface="Arial"/>
                <a:cs typeface="Arial"/>
              </a:rPr>
              <a:t>to</a:t>
            </a:r>
            <a:r>
              <a:rPr sz="850" i="1" spc="55" dirty="0">
                <a:latin typeface="Arial"/>
                <a:cs typeface="Arial"/>
              </a:rPr>
              <a:t> </a:t>
            </a:r>
            <a:r>
              <a:rPr sz="850" i="1" spc="10" dirty="0">
                <a:latin typeface="Arial"/>
                <a:cs typeface="Arial"/>
              </a:rPr>
              <a:t>m</a:t>
            </a:r>
            <a:r>
              <a:rPr sz="850" i="1" spc="-5" dirty="0">
                <a:latin typeface="Arial"/>
                <a:cs typeface="Arial"/>
              </a:rPr>
              <a:t>i</a:t>
            </a:r>
            <a:r>
              <a:rPr sz="850" i="1" dirty="0">
                <a:latin typeface="Arial"/>
                <a:cs typeface="Arial"/>
              </a:rPr>
              <a:t>t</a:t>
            </a:r>
            <a:r>
              <a:rPr sz="850" i="1" spc="-5" dirty="0">
                <a:latin typeface="Arial"/>
                <a:cs typeface="Arial"/>
              </a:rPr>
              <a:t>iga</a:t>
            </a:r>
            <a:r>
              <a:rPr sz="850" i="1" dirty="0">
                <a:latin typeface="Arial"/>
                <a:cs typeface="Arial"/>
              </a:rPr>
              <a:t>te</a:t>
            </a:r>
            <a:r>
              <a:rPr sz="850" i="1" spc="7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 c</a:t>
            </a:r>
            <a:r>
              <a:rPr sz="850" i="1" spc="-5" dirty="0">
                <a:latin typeface="Arial"/>
                <a:cs typeface="Arial"/>
              </a:rPr>
              <a:t>han</a:t>
            </a:r>
            <a:r>
              <a:rPr sz="850" i="1" dirty="0">
                <a:latin typeface="Arial"/>
                <a:cs typeface="Arial"/>
              </a:rPr>
              <a:t>ce</a:t>
            </a:r>
            <a:r>
              <a:rPr sz="850" i="1" spc="-5" dirty="0">
                <a:latin typeface="Arial"/>
                <a:cs typeface="Arial"/>
              </a:rPr>
              <a:t> o</a:t>
            </a:r>
            <a:r>
              <a:rPr sz="850" i="1" dirty="0">
                <a:latin typeface="Arial"/>
                <a:cs typeface="Arial"/>
              </a:rPr>
              <a:t>f</a:t>
            </a:r>
            <a:r>
              <a:rPr sz="850" i="1" spc="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5" dirty="0">
                <a:latin typeface="Arial"/>
                <a:cs typeface="Arial"/>
              </a:rPr>
              <a:t> </a:t>
            </a:r>
            <a:r>
              <a:rPr sz="850" i="1" dirty="0">
                <a:latin typeface="Arial"/>
                <a:cs typeface="Arial"/>
              </a:rPr>
              <a:t>s</a:t>
            </a:r>
            <a:r>
              <a:rPr sz="850" i="1" spc="-5" dirty="0">
                <a:latin typeface="Arial"/>
                <a:cs typeface="Arial"/>
              </a:rPr>
              <a:t>p</a:t>
            </a:r>
            <a:r>
              <a:rPr sz="850" i="1" dirty="0">
                <a:latin typeface="Arial"/>
                <a:cs typeface="Arial"/>
              </a:rPr>
              <a:t>r</a:t>
            </a:r>
            <a:r>
              <a:rPr sz="850" i="1" spc="-5" dirty="0">
                <a:latin typeface="Arial"/>
                <a:cs typeface="Arial"/>
              </a:rPr>
              <a:t>eadin</a:t>
            </a:r>
            <a:r>
              <a:rPr sz="850" i="1" dirty="0">
                <a:latin typeface="Arial"/>
                <a:cs typeface="Arial"/>
              </a:rPr>
              <a:t>g</a:t>
            </a:r>
            <a:r>
              <a:rPr sz="850" i="1" spc="15" dirty="0">
                <a:latin typeface="Arial"/>
                <a:cs typeface="Arial"/>
              </a:rPr>
              <a:t> </a:t>
            </a:r>
            <a:r>
              <a:rPr sz="850" i="1" spc="-5" dirty="0">
                <a:latin typeface="Arial"/>
                <a:cs typeface="Arial"/>
              </a:rPr>
              <a:t>o</a:t>
            </a:r>
            <a:r>
              <a:rPr sz="850" i="1" dirty="0">
                <a:latin typeface="Arial"/>
                <a:cs typeface="Arial"/>
              </a:rPr>
              <a:t>f</a:t>
            </a:r>
            <a:r>
              <a:rPr sz="850" i="1" spc="5" dirty="0">
                <a:latin typeface="Arial"/>
                <a:cs typeface="Arial"/>
              </a:rPr>
              <a:t> </a:t>
            </a:r>
            <a:r>
              <a:rPr sz="850" i="1" spc="-5" dirty="0">
                <a:latin typeface="Arial"/>
                <a:cs typeface="Arial"/>
              </a:rPr>
              <a:t>o</a:t>
            </a:r>
            <a:r>
              <a:rPr sz="850" i="1" dirty="0">
                <a:latin typeface="Arial"/>
                <a:cs typeface="Arial"/>
              </a:rPr>
              <a:t>ri</a:t>
            </a:r>
            <a:r>
              <a:rPr sz="850" i="1" spc="-10" dirty="0">
                <a:latin typeface="Arial"/>
                <a:cs typeface="Arial"/>
              </a:rPr>
              <a:t>g</a:t>
            </a:r>
            <a:r>
              <a:rPr sz="850" i="1" spc="-5" dirty="0">
                <a:latin typeface="Arial"/>
                <a:cs typeface="Arial"/>
              </a:rPr>
              <a:t>in</a:t>
            </a:r>
            <a:r>
              <a:rPr sz="850" i="1" dirty="0">
                <a:latin typeface="Arial"/>
                <a:cs typeface="Arial"/>
              </a:rPr>
              <a:t>,</a:t>
            </a:r>
            <a:r>
              <a:rPr sz="850" i="1" spc="5" dirty="0">
                <a:latin typeface="Arial"/>
                <a:cs typeface="Arial"/>
              </a:rPr>
              <a:t> </a:t>
            </a:r>
            <a:r>
              <a:rPr sz="850" i="1" dirty="0">
                <a:latin typeface="Arial"/>
                <a:cs typeface="Arial"/>
              </a:rPr>
              <a:t>s</a:t>
            </a:r>
            <a:r>
              <a:rPr sz="850" i="1" spc="-5" dirty="0">
                <a:latin typeface="Arial"/>
                <a:cs typeface="Arial"/>
              </a:rPr>
              <a:t>houl</a:t>
            </a:r>
            <a:r>
              <a:rPr sz="850" i="1" dirty="0">
                <a:latin typeface="Arial"/>
                <a:cs typeface="Arial"/>
              </a:rPr>
              <a:t>d</a:t>
            </a:r>
            <a:r>
              <a:rPr sz="850" i="1" spc="-5" dirty="0">
                <a:latin typeface="Arial"/>
                <a:cs typeface="Arial"/>
              </a:rPr>
              <a:t> </a:t>
            </a:r>
            <a:r>
              <a:rPr sz="850" i="1" spc="5" dirty="0">
                <a:latin typeface="Arial"/>
                <a:cs typeface="Arial"/>
              </a:rPr>
              <a:t>b</a:t>
            </a:r>
            <a:r>
              <a:rPr sz="850" i="1" dirty="0">
                <a:latin typeface="Arial"/>
                <a:cs typeface="Arial"/>
              </a:rPr>
              <a:t>e</a:t>
            </a:r>
            <a:r>
              <a:rPr sz="850" i="1" spc="-5" dirty="0">
                <a:latin typeface="Arial"/>
                <a:cs typeface="Arial"/>
              </a:rPr>
              <a:t> </a:t>
            </a:r>
            <a:r>
              <a:rPr sz="850" i="1" dirty="0">
                <a:latin typeface="Arial"/>
                <a:cs typeface="Arial"/>
              </a:rPr>
              <a:t>c</a:t>
            </a:r>
            <a:r>
              <a:rPr sz="850" i="1" spc="-5" dirty="0">
                <a:latin typeface="Arial"/>
                <a:cs typeface="Arial"/>
              </a:rPr>
              <a:t>o</a:t>
            </a:r>
            <a:r>
              <a:rPr sz="850" i="1" spc="5" dirty="0">
                <a:latin typeface="Arial"/>
                <a:cs typeface="Arial"/>
              </a:rPr>
              <a:t>n</a:t>
            </a:r>
            <a:r>
              <a:rPr sz="850" i="1" dirty="0">
                <a:latin typeface="Arial"/>
                <a:cs typeface="Arial"/>
              </a:rPr>
              <a:t>s</a:t>
            </a:r>
            <a:r>
              <a:rPr sz="850" i="1" spc="-5" dirty="0">
                <a:latin typeface="Arial"/>
                <a:cs typeface="Arial"/>
              </a:rPr>
              <a:t>ide</a:t>
            </a:r>
            <a:r>
              <a:rPr sz="850" i="1" dirty="0">
                <a:latin typeface="Arial"/>
                <a:cs typeface="Arial"/>
              </a:rPr>
              <a:t>r</a:t>
            </a:r>
            <a:r>
              <a:rPr sz="850" i="1" spc="-5" dirty="0">
                <a:latin typeface="Arial"/>
                <a:cs typeface="Arial"/>
              </a:rPr>
              <a:t>ed</a:t>
            </a:r>
            <a:r>
              <a:rPr sz="850" i="1" dirty="0">
                <a:latin typeface="Arial"/>
                <a:cs typeface="Arial"/>
              </a:rPr>
              <a:t>.</a:t>
            </a:r>
          </a:p>
          <a:p>
            <a:pPr marL="459105" lvl="3" indent="-446405" algn="just">
              <a:lnSpc>
                <a:spcPct val="100000"/>
              </a:lnSpc>
              <a:spcBef>
                <a:spcPts val="745"/>
              </a:spcBef>
              <a:buFont typeface="Calibri"/>
              <a:buAutoNum type="arabicPeriod"/>
              <a:tabLst>
                <a:tab pos="459740" algn="l"/>
              </a:tabLst>
            </a:pPr>
            <a:r>
              <a:rPr sz="850" b="1" i="1" spc="-40" dirty="0">
                <a:latin typeface="Calibri"/>
                <a:cs typeface="Calibri"/>
              </a:rPr>
              <a:t>F</a:t>
            </a:r>
            <a:r>
              <a:rPr sz="850" b="1" i="1" spc="-5" dirty="0">
                <a:latin typeface="Calibri"/>
                <a:cs typeface="Calibri"/>
              </a:rPr>
              <a:t>a</a:t>
            </a:r>
            <a:r>
              <a:rPr sz="850" b="1" i="1" dirty="0">
                <a:latin typeface="Calibri"/>
                <a:cs typeface="Calibri"/>
              </a:rPr>
              <a:t>ci</a:t>
            </a:r>
            <a:r>
              <a:rPr sz="850" b="1" i="1" spc="-5" dirty="0">
                <a:latin typeface="Calibri"/>
                <a:cs typeface="Calibri"/>
              </a:rPr>
              <a:t>l</a:t>
            </a:r>
            <a:r>
              <a:rPr sz="850" b="1" i="1" dirty="0">
                <a:latin typeface="Calibri"/>
                <a:cs typeface="Calibri"/>
              </a:rPr>
              <a:t>i</a:t>
            </a:r>
            <a:r>
              <a:rPr sz="850" b="1" i="1" spc="-5" dirty="0">
                <a:latin typeface="Calibri"/>
                <a:cs typeface="Calibri"/>
              </a:rPr>
              <a:t>t</a:t>
            </a:r>
            <a:r>
              <a:rPr sz="850" b="1" i="1" dirty="0">
                <a:latin typeface="Calibri"/>
                <a:cs typeface="Calibri"/>
              </a:rPr>
              <a:t>i</a:t>
            </a:r>
            <a:r>
              <a:rPr sz="850" b="1" i="1" spc="-5" dirty="0">
                <a:latin typeface="Calibri"/>
                <a:cs typeface="Calibri"/>
              </a:rPr>
              <a:t>e</a:t>
            </a:r>
            <a:r>
              <a:rPr sz="850" b="1" i="1" dirty="0">
                <a:latin typeface="Calibri"/>
                <a:cs typeface="Calibri"/>
              </a:rPr>
              <a:t>s</a:t>
            </a:r>
            <a:r>
              <a:rPr sz="850" b="1" i="1" spc="-5" dirty="0">
                <a:latin typeface="Calibri"/>
                <a:cs typeface="Calibri"/>
              </a:rPr>
              <a:t> </a:t>
            </a:r>
            <a:r>
              <a:rPr sz="850" b="1" i="1" spc="-10" dirty="0">
                <a:latin typeface="Calibri"/>
                <a:cs typeface="Calibri"/>
              </a:rPr>
              <a:t>i</a:t>
            </a:r>
            <a:r>
              <a:rPr sz="850" b="1" i="1" dirty="0">
                <a:latin typeface="Calibri"/>
                <a:cs typeface="Calibri"/>
              </a:rPr>
              <a:t>n</a:t>
            </a:r>
            <a:r>
              <a:rPr sz="850" b="1" i="1" spc="-5" dirty="0">
                <a:latin typeface="Calibri"/>
                <a:cs typeface="Calibri"/>
              </a:rPr>
              <a:t> </a:t>
            </a:r>
            <a:r>
              <a:rPr sz="850" b="1" i="1" dirty="0">
                <a:latin typeface="Calibri"/>
                <a:cs typeface="Calibri"/>
              </a:rPr>
              <a:t>p</a:t>
            </a:r>
            <a:r>
              <a:rPr sz="850" b="1" i="1" spc="-20" dirty="0">
                <a:latin typeface="Calibri"/>
                <a:cs typeface="Calibri"/>
              </a:rPr>
              <a:t>hy</a:t>
            </a:r>
            <a:r>
              <a:rPr sz="850" b="1" i="1" spc="-5" dirty="0">
                <a:latin typeface="Calibri"/>
                <a:cs typeface="Calibri"/>
              </a:rPr>
              <a:t>s</a:t>
            </a:r>
            <a:r>
              <a:rPr sz="850" b="1" i="1" dirty="0">
                <a:latin typeface="Calibri"/>
                <a:cs typeface="Calibri"/>
              </a:rPr>
              <a:t>i</a:t>
            </a:r>
            <a:r>
              <a:rPr sz="850" b="1" i="1" spc="-15" dirty="0">
                <a:latin typeface="Calibri"/>
                <a:cs typeface="Calibri"/>
              </a:rPr>
              <a:t>c</a:t>
            </a:r>
            <a:r>
              <a:rPr sz="850" b="1" i="1" spc="-5" dirty="0">
                <a:latin typeface="Calibri"/>
                <a:cs typeface="Calibri"/>
              </a:rPr>
              <a:t>a</a:t>
            </a:r>
            <a:r>
              <a:rPr sz="850" b="1" i="1" dirty="0">
                <a:latin typeface="Calibri"/>
                <a:cs typeface="Calibri"/>
              </a:rPr>
              <a:t>lly</a:t>
            </a:r>
            <a:r>
              <a:rPr sz="850" b="1" i="1" spc="-5" dirty="0">
                <a:latin typeface="Calibri"/>
                <a:cs typeface="Calibri"/>
              </a:rPr>
              <a:t> se</a:t>
            </a:r>
            <a:r>
              <a:rPr sz="850" b="1" i="1" dirty="0">
                <a:latin typeface="Calibri"/>
                <a:cs typeface="Calibri"/>
              </a:rPr>
              <a:t>p</a:t>
            </a:r>
            <a:r>
              <a:rPr sz="850" b="1" i="1" spc="-5" dirty="0">
                <a:latin typeface="Calibri"/>
                <a:cs typeface="Calibri"/>
              </a:rPr>
              <a:t>a</a:t>
            </a:r>
            <a:r>
              <a:rPr sz="850" b="1" i="1" spc="-30" dirty="0">
                <a:latin typeface="Calibri"/>
                <a:cs typeface="Calibri"/>
              </a:rPr>
              <a:t>r</a:t>
            </a:r>
            <a:r>
              <a:rPr sz="850" b="1" i="1" spc="-20" dirty="0">
                <a:latin typeface="Calibri"/>
                <a:cs typeface="Calibri"/>
              </a:rPr>
              <a:t>at</a:t>
            </a:r>
            <a:r>
              <a:rPr sz="850" b="1" i="1" dirty="0">
                <a:latin typeface="Calibri"/>
                <a:cs typeface="Calibri"/>
              </a:rPr>
              <a:t>e</a:t>
            </a:r>
            <a:r>
              <a:rPr sz="850" b="1" i="1" spc="-5" dirty="0">
                <a:latin typeface="Calibri"/>
                <a:cs typeface="Calibri"/>
              </a:rPr>
              <a:t> </a:t>
            </a:r>
            <a:r>
              <a:rPr sz="850" b="1" i="1" dirty="0">
                <a:latin typeface="Calibri"/>
                <a:cs typeface="Calibri"/>
              </a:rPr>
              <a:t>b</a:t>
            </a:r>
            <a:r>
              <a:rPr sz="850" b="1" i="1" spc="-10" dirty="0">
                <a:latin typeface="Calibri"/>
                <a:cs typeface="Calibri"/>
              </a:rPr>
              <a:t>u</a:t>
            </a:r>
            <a:r>
              <a:rPr sz="850" b="1" i="1" dirty="0">
                <a:latin typeface="Calibri"/>
                <a:cs typeface="Calibri"/>
              </a:rPr>
              <a:t>i</a:t>
            </a:r>
            <a:r>
              <a:rPr sz="850" b="1" i="1" spc="-10" dirty="0">
                <a:latin typeface="Calibri"/>
                <a:cs typeface="Calibri"/>
              </a:rPr>
              <a:t>l</a:t>
            </a:r>
            <a:r>
              <a:rPr sz="850" b="1" i="1" dirty="0">
                <a:latin typeface="Calibri"/>
                <a:cs typeface="Calibri"/>
              </a:rPr>
              <a:t>d</a:t>
            </a:r>
            <a:r>
              <a:rPr sz="850" b="1" i="1" spc="-10" dirty="0">
                <a:latin typeface="Calibri"/>
                <a:cs typeface="Calibri"/>
              </a:rPr>
              <a:t>i</a:t>
            </a:r>
            <a:r>
              <a:rPr sz="850" b="1" i="1" dirty="0">
                <a:latin typeface="Calibri"/>
                <a:cs typeface="Calibri"/>
              </a:rPr>
              <a:t>ngs</a:t>
            </a:r>
            <a:endParaRPr sz="850" i="1" dirty="0">
              <a:latin typeface="Calibri"/>
              <a:cs typeface="Calibri"/>
            </a:endParaRPr>
          </a:p>
          <a:p>
            <a:pPr marL="12700" marR="9525" algn="just">
              <a:lnSpc>
                <a:spcPct val="150000"/>
              </a:lnSpc>
              <a:spcBef>
                <a:spcPts val="75"/>
              </a:spcBef>
            </a:pPr>
            <a:r>
              <a:rPr sz="850" i="1" dirty="0">
                <a:latin typeface="Arial"/>
                <a:cs typeface="Arial"/>
              </a:rPr>
              <a:t>In</a:t>
            </a:r>
            <a:r>
              <a:rPr sz="850" i="1" spc="95" dirty="0">
                <a:latin typeface="Arial"/>
                <a:cs typeface="Arial"/>
              </a:rPr>
              <a:t> </a:t>
            </a:r>
            <a:r>
              <a:rPr sz="850" i="1" dirty="0">
                <a:latin typeface="Arial"/>
                <a:cs typeface="Arial"/>
              </a:rPr>
              <a:t>t</a:t>
            </a:r>
            <a:r>
              <a:rPr sz="850" i="1" spc="-5" dirty="0">
                <a:latin typeface="Arial"/>
                <a:cs typeface="Arial"/>
              </a:rPr>
              <a:t>e</a:t>
            </a:r>
            <a:r>
              <a:rPr sz="850" i="1" spc="-15" dirty="0">
                <a:latin typeface="Arial"/>
                <a:cs typeface="Arial"/>
              </a:rPr>
              <a:t>r</a:t>
            </a:r>
            <a:r>
              <a:rPr sz="850" i="1" spc="10" dirty="0">
                <a:latin typeface="Arial"/>
                <a:cs typeface="Arial"/>
              </a:rPr>
              <a:t>m</a:t>
            </a:r>
            <a:r>
              <a:rPr sz="850" i="1" dirty="0">
                <a:latin typeface="Arial"/>
                <a:cs typeface="Arial"/>
              </a:rPr>
              <a:t>s</a:t>
            </a:r>
            <a:r>
              <a:rPr sz="850" i="1" spc="95" dirty="0">
                <a:latin typeface="Arial"/>
                <a:cs typeface="Arial"/>
              </a:rPr>
              <a:t> </a:t>
            </a:r>
            <a:r>
              <a:rPr sz="850" i="1" spc="-20" dirty="0">
                <a:latin typeface="Arial"/>
                <a:cs typeface="Arial"/>
              </a:rPr>
              <a:t>o</a:t>
            </a:r>
            <a:r>
              <a:rPr sz="850" i="1" dirty="0">
                <a:latin typeface="Arial"/>
                <a:cs typeface="Arial"/>
              </a:rPr>
              <a:t>f</a:t>
            </a:r>
            <a:r>
              <a:rPr sz="850" i="1" spc="100" dirty="0">
                <a:latin typeface="Arial"/>
                <a:cs typeface="Arial"/>
              </a:rPr>
              <a:t> </a:t>
            </a:r>
            <a:r>
              <a:rPr sz="850" i="1" spc="-5" dirty="0">
                <a:latin typeface="Arial"/>
                <a:cs typeface="Arial"/>
              </a:rPr>
              <a:t>ph</a:t>
            </a:r>
            <a:r>
              <a:rPr sz="850" i="1" spc="-15" dirty="0">
                <a:latin typeface="Arial"/>
                <a:cs typeface="Arial"/>
              </a:rPr>
              <a:t>y</a:t>
            </a:r>
            <a:r>
              <a:rPr sz="850" i="1" dirty="0">
                <a:latin typeface="Arial"/>
                <a:cs typeface="Arial"/>
              </a:rPr>
              <a:t>s</a:t>
            </a:r>
            <a:r>
              <a:rPr sz="850" i="1" spc="-5" dirty="0">
                <a:latin typeface="Arial"/>
                <a:cs typeface="Arial"/>
              </a:rPr>
              <a:t>i</a:t>
            </a:r>
            <a:r>
              <a:rPr sz="850" i="1" dirty="0">
                <a:latin typeface="Arial"/>
                <a:cs typeface="Arial"/>
              </a:rPr>
              <a:t>c</a:t>
            </a:r>
            <a:r>
              <a:rPr sz="850" i="1" spc="5" dirty="0">
                <a:latin typeface="Arial"/>
                <a:cs typeface="Arial"/>
              </a:rPr>
              <a:t>a</a:t>
            </a:r>
            <a:r>
              <a:rPr sz="850" i="1" dirty="0">
                <a:latin typeface="Arial"/>
                <a:cs typeface="Arial"/>
              </a:rPr>
              <a:t>l</a:t>
            </a:r>
            <a:r>
              <a:rPr sz="850" i="1" spc="95" dirty="0">
                <a:latin typeface="Arial"/>
                <a:cs typeface="Arial"/>
              </a:rPr>
              <a:t> </a:t>
            </a:r>
            <a:r>
              <a:rPr sz="850" i="1" dirty="0">
                <a:latin typeface="Arial"/>
                <a:cs typeface="Arial"/>
              </a:rPr>
              <a:t>s</a:t>
            </a:r>
            <a:r>
              <a:rPr sz="850" i="1" spc="-5" dirty="0">
                <a:latin typeface="Arial"/>
                <a:cs typeface="Arial"/>
              </a:rPr>
              <a:t>epa</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ion</a:t>
            </a:r>
            <a:r>
              <a:rPr sz="850" i="1" dirty="0">
                <a:latin typeface="Arial"/>
                <a:cs typeface="Arial"/>
              </a:rPr>
              <a:t>,</a:t>
            </a:r>
            <a:r>
              <a:rPr sz="850" i="1" spc="100" dirty="0">
                <a:latin typeface="Arial"/>
                <a:cs typeface="Arial"/>
              </a:rPr>
              <a:t> </a:t>
            </a:r>
            <a:r>
              <a:rPr sz="850" i="1" dirty="0">
                <a:latin typeface="Arial"/>
                <a:cs typeface="Arial"/>
              </a:rPr>
              <a:t>t</a:t>
            </a:r>
            <a:r>
              <a:rPr sz="850" i="1" spc="-5" dirty="0">
                <a:latin typeface="Arial"/>
                <a:cs typeface="Arial"/>
              </a:rPr>
              <a:t>he</a:t>
            </a:r>
            <a:r>
              <a:rPr sz="850" i="1" dirty="0">
                <a:latin typeface="Arial"/>
                <a:cs typeface="Arial"/>
              </a:rPr>
              <a:t>re</a:t>
            </a:r>
            <a:r>
              <a:rPr sz="850" i="1" spc="95" dirty="0">
                <a:latin typeface="Arial"/>
                <a:cs typeface="Arial"/>
              </a:rPr>
              <a:t> </a:t>
            </a:r>
            <a:r>
              <a:rPr sz="850" i="1" spc="-5" dirty="0">
                <a:latin typeface="Arial"/>
                <a:cs typeface="Arial"/>
              </a:rPr>
              <a:t>a</a:t>
            </a:r>
            <a:r>
              <a:rPr sz="850" i="1" dirty="0">
                <a:latin typeface="Arial"/>
                <a:cs typeface="Arial"/>
              </a:rPr>
              <a:t>re</a:t>
            </a:r>
            <a:r>
              <a:rPr sz="850" i="1" spc="95" dirty="0">
                <a:latin typeface="Arial"/>
                <a:cs typeface="Arial"/>
              </a:rPr>
              <a:t> </a:t>
            </a:r>
            <a:r>
              <a:rPr sz="850" i="1" spc="15" dirty="0">
                <a:latin typeface="Arial"/>
                <a:cs typeface="Arial"/>
              </a:rPr>
              <a:t>f</a:t>
            </a:r>
            <a:r>
              <a:rPr sz="850" i="1" spc="-5" dirty="0">
                <a:latin typeface="Arial"/>
                <a:cs typeface="Arial"/>
              </a:rPr>
              <a:t>ou</a:t>
            </a:r>
            <a:r>
              <a:rPr sz="850" i="1" dirty="0">
                <a:latin typeface="Arial"/>
                <a:cs typeface="Arial"/>
              </a:rPr>
              <a:t>r</a:t>
            </a:r>
            <a:r>
              <a:rPr sz="850" i="1" spc="85" dirty="0">
                <a:latin typeface="Arial"/>
                <a:cs typeface="Arial"/>
              </a:rPr>
              <a:t> </a:t>
            </a:r>
            <a:r>
              <a:rPr sz="850" i="1" spc="20" dirty="0">
                <a:latin typeface="Arial"/>
                <a:cs typeface="Arial"/>
              </a:rPr>
              <a:t>m</a:t>
            </a:r>
            <a:r>
              <a:rPr sz="850" i="1" spc="-20" dirty="0">
                <a:latin typeface="Arial"/>
                <a:cs typeface="Arial"/>
              </a:rPr>
              <a:t>a</a:t>
            </a:r>
            <a:r>
              <a:rPr sz="850" i="1" spc="5" dirty="0">
                <a:latin typeface="Arial"/>
                <a:cs typeface="Arial"/>
              </a:rPr>
              <a:t>j</a:t>
            </a:r>
            <a:r>
              <a:rPr sz="850" i="1" spc="-5" dirty="0">
                <a:latin typeface="Arial"/>
                <a:cs typeface="Arial"/>
              </a:rPr>
              <a:t>o</a:t>
            </a:r>
            <a:r>
              <a:rPr sz="850" i="1" dirty="0">
                <a:latin typeface="Arial"/>
                <a:cs typeface="Arial"/>
              </a:rPr>
              <a:t>r</a:t>
            </a:r>
            <a:r>
              <a:rPr sz="850" i="1" spc="95" dirty="0">
                <a:latin typeface="Arial"/>
                <a:cs typeface="Arial"/>
              </a:rPr>
              <a:t> </a:t>
            </a:r>
            <a:r>
              <a:rPr sz="850" i="1" spc="-5" dirty="0">
                <a:latin typeface="Arial"/>
                <a:cs typeface="Arial"/>
              </a:rPr>
              <a:t>a</a:t>
            </a:r>
            <a:r>
              <a:rPr sz="850" i="1" dirty="0">
                <a:latin typeface="Arial"/>
                <a:cs typeface="Arial"/>
              </a:rPr>
              <a:t>r</a:t>
            </a:r>
            <a:r>
              <a:rPr sz="850" i="1" spc="-5" dirty="0">
                <a:latin typeface="Arial"/>
                <a:cs typeface="Arial"/>
              </a:rPr>
              <a:t>ea</a:t>
            </a:r>
            <a:r>
              <a:rPr sz="850" i="1" dirty="0">
                <a:latin typeface="Arial"/>
                <a:cs typeface="Arial"/>
              </a:rPr>
              <a:t>s</a:t>
            </a:r>
            <a:r>
              <a:rPr sz="850" i="1" spc="95" dirty="0">
                <a:latin typeface="Arial"/>
                <a:cs typeface="Arial"/>
              </a:rPr>
              <a:t> </a:t>
            </a:r>
            <a:r>
              <a:rPr sz="850" i="1" spc="-20" dirty="0">
                <a:latin typeface="Arial"/>
                <a:cs typeface="Arial"/>
              </a:rPr>
              <a:t>o</a:t>
            </a:r>
            <a:r>
              <a:rPr sz="850" i="1" dirty="0">
                <a:latin typeface="Arial"/>
                <a:cs typeface="Arial"/>
              </a:rPr>
              <a:t>f</a:t>
            </a:r>
            <a:r>
              <a:rPr sz="850" i="1" spc="110" dirty="0">
                <a:latin typeface="Arial"/>
                <a:cs typeface="Arial"/>
              </a:rPr>
              <a:t> </a:t>
            </a:r>
            <a:r>
              <a:rPr sz="850" i="1" spc="-5" dirty="0">
                <a:latin typeface="Arial"/>
                <a:cs typeface="Arial"/>
              </a:rPr>
              <a:t>a</a:t>
            </a:r>
            <a:r>
              <a:rPr sz="850" i="1" dirty="0">
                <a:latin typeface="Arial"/>
                <a:cs typeface="Arial"/>
              </a:rPr>
              <a:t>n</a:t>
            </a:r>
            <a:r>
              <a:rPr sz="850" i="1" spc="95" dirty="0">
                <a:latin typeface="Arial"/>
                <a:cs typeface="Arial"/>
              </a:rPr>
              <a:t> </a:t>
            </a:r>
            <a:r>
              <a:rPr sz="850" i="1" spc="-5" dirty="0">
                <a:latin typeface="Arial"/>
                <a:cs typeface="Arial"/>
              </a:rPr>
              <a:t>H</a:t>
            </a:r>
            <a:r>
              <a:rPr sz="850" i="1" spc="-15" dirty="0">
                <a:latin typeface="Arial"/>
                <a:cs typeface="Arial"/>
              </a:rPr>
              <a:t>V</a:t>
            </a:r>
            <a:r>
              <a:rPr sz="850" i="1" spc="-5" dirty="0">
                <a:latin typeface="Arial"/>
                <a:cs typeface="Arial"/>
              </a:rPr>
              <a:t>D</a:t>
            </a:r>
            <a:r>
              <a:rPr sz="850" i="1" dirty="0">
                <a:latin typeface="Arial"/>
                <a:cs typeface="Arial"/>
              </a:rPr>
              <a:t>C</a:t>
            </a:r>
            <a:r>
              <a:rPr sz="850" i="1" spc="95" dirty="0">
                <a:latin typeface="Arial"/>
                <a:cs typeface="Arial"/>
              </a:rPr>
              <a:t> </a:t>
            </a:r>
            <a:r>
              <a:rPr sz="850" i="1" dirty="0">
                <a:latin typeface="Arial"/>
                <a:cs typeface="Arial"/>
              </a:rPr>
              <a:t>s</a:t>
            </a:r>
            <a:r>
              <a:rPr sz="850" i="1" spc="-5" dirty="0">
                <a:latin typeface="Arial"/>
                <a:cs typeface="Arial"/>
              </a:rPr>
              <a:t>ub</a:t>
            </a:r>
            <a:r>
              <a:rPr sz="850" i="1" dirty="0">
                <a:latin typeface="Arial"/>
                <a:cs typeface="Arial"/>
              </a:rPr>
              <a:t>st</a:t>
            </a:r>
            <a:r>
              <a:rPr sz="850" i="1" spc="-5" dirty="0">
                <a:latin typeface="Arial"/>
                <a:cs typeface="Arial"/>
              </a:rPr>
              <a:t>a</a:t>
            </a:r>
            <a:r>
              <a:rPr sz="850" i="1" dirty="0">
                <a:latin typeface="Arial"/>
                <a:cs typeface="Arial"/>
              </a:rPr>
              <a:t>t</a:t>
            </a:r>
            <a:r>
              <a:rPr sz="850" i="1" spc="-5" dirty="0">
                <a:latin typeface="Arial"/>
                <a:cs typeface="Arial"/>
              </a:rPr>
              <a:t>io</a:t>
            </a:r>
            <a:r>
              <a:rPr sz="850" i="1" dirty="0">
                <a:latin typeface="Arial"/>
                <a:cs typeface="Arial"/>
              </a:rPr>
              <a:t>n</a:t>
            </a:r>
            <a:r>
              <a:rPr sz="850" i="1" spc="95" dirty="0">
                <a:latin typeface="Arial"/>
                <a:cs typeface="Arial"/>
              </a:rPr>
              <a:t> </a:t>
            </a:r>
            <a:r>
              <a:rPr sz="850" i="1" dirty="0">
                <a:latin typeface="Arial"/>
                <a:cs typeface="Arial"/>
              </a:rPr>
              <a:t>t</a:t>
            </a:r>
            <a:r>
              <a:rPr sz="850" i="1" spc="-5" dirty="0">
                <a:latin typeface="Arial"/>
                <a:cs typeface="Arial"/>
              </a:rPr>
              <a:t>ha</a:t>
            </a:r>
            <a:r>
              <a:rPr sz="850" i="1" dirty="0">
                <a:latin typeface="Arial"/>
                <a:cs typeface="Arial"/>
              </a:rPr>
              <a:t>t s</a:t>
            </a:r>
            <a:r>
              <a:rPr sz="850" i="1" spc="-5" dirty="0">
                <a:latin typeface="Arial"/>
                <a:cs typeface="Arial"/>
              </a:rPr>
              <a:t>houl</a:t>
            </a:r>
            <a:r>
              <a:rPr sz="850" i="1" dirty="0">
                <a:latin typeface="Arial"/>
                <a:cs typeface="Arial"/>
              </a:rPr>
              <a:t>d</a:t>
            </a:r>
            <a:r>
              <a:rPr sz="850" i="1" spc="45" dirty="0">
                <a:latin typeface="Arial"/>
                <a:cs typeface="Arial"/>
              </a:rPr>
              <a:t> </a:t>
            </a:r>
            <a:r>
              <a:rPr sz="850" i="1" spc="5" dirty="0">
                <a:latin typeface="Arial"/>
                <a:cs typeface="Arial"/>
              </a:rPr>
              <a:t>b</a:t>
            </a:r>
            <a:r>
              <a:rPr sz="850" i="1" dirty="0">
                <a:latin typeface="Arial"/>
                <a:cs typeface="Arial"/>
              </a:rPr>
              <a:t>e</a:t>
            </a:r>
            <a:r>
              <a:rPr sz="850" i="1" spc="45" dirty="0">
                <a:latin typeface="Arial"/>
                <a:cs typeface="Arial"/>
              </a:rPr>
              <a:t> </a:t>
            </a:r>
            <a:r>
              <a:rPr sz="850" i="1" dirty="0">
                <a:latin typeface="Arial"/>
                <a:cs typeface="Arial"/>
              </a:rPr>
              <a:t>c</a:t>
            </a:r>
            <a:r>
              <a:rPr sz="850" i="1" spc="-5" dirty="0">
                <a:latin typeface="Arial"/>
                <a:cs typeface="Arial"/>
              </a:rPr>
              <a:t>on</a:t>
            </a:r>
            <a:r>
              <a:rPr sz="850" i="1" dirty="0">
                <a:latin typeface="Arial"/>
                <a:cs typeface="Arial"/>
              </a:rPr>
              <a:t>s</a:t>
            </a:r>
            <a:r>
              <a:rPr sz="850" i="1" spc="-5" dirty="0">
                <a:latin typeface="Arial"/>
                <a:cs typeface="Arial"/>
              </a:rPr>
              <a:t>ide</a:t>
            </a:r>
            <a:r>
              <a:rPr sz="850" i="1" spc="10" dirty="0">
                <a:latin typeface="Arial"/>
                <a:cs typeface="Arial"/>
              </a:rPr>
              <a:t>r</a:t>
            </a:r>
            <a:r>
              <a:rPr sz="850" i="1" spc="-5" dirty="0">
                <a:latin typeface="Arial"/>
                <a:cs typeface="Arial"/>
              </a:rPr>
              <a:t>ed</a:t>
            </a:r>
            <a:r>
              <a:rPr sz="850" i="1" dirty="0">
                <a:latin typeface="Arial"/>
                <a:cs typeface="Arial"/>
              </a:rPr>
              <a:t>:</a:t>
            </a:r>
            <a:r>
              <a:rPr sz="850" i="1" spc="5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45" dirty="0">
                <a:latin typeface="Arial"/>
                <a:cs typeface="Arial"/>
              </a:rPr>
              <a:t> </a:t>
            </a:r>
            <a:r>
              <a:rPr sz="850" i="1" spc="-15" dirty="0">
                <a:latin typeface="Arial"/>
                <a:cs typeface="Arial"/>
              </a:rPr>
              <a:t>v</a:t>
            </a:r>
            <a:r>
              <a:rPr sz="850" i="1" spc="5" dirty="0">
                <a:latin typeface="Arial"/>
                <a:cs typeface="Arial"/>
              </a:rPr>
              <a:t>al</a:t>
            </a:r>
            <a:r>
              <a:rPr sz="850" i="1" spc="-15" dirty="0">
                <a:latin typeface="Arial"/>
                <a:cs typeface="Arial"/>
              </a:rPr>
              <a:t>v</a:t>
            </a:r>
            <a:r>
              <a:rPr sz="850" i="1" dirty="0">
                <a:latin typeface="Arial"/>
                <a:cs typeface="Arial"/>
              </a:rPr>
              <a:t>e</a:t>
            </a:r>
            <a:r>
              <a:rPr sz="850" i="1" spc="45" dirty="0">
                <a:latin typeface="Arial"/>
                <a:cs typeface="Arial"/>
              </a:rPr>
              <a:t> </a:t>
            </a:r>
            <a:r>
              <a:rPr sz="850" i="1" spc="-5" dirty="0">
                <a:latin typeface="Arial"/>
                <a:cs typeface="Arial"/>
              </a:rPr>
              <a:t>ha</a:t>
            </a:r>
            <a:r>
              <a:rPr sz="850" i="1" spc="5" dirty="0">
                <a:latin typeface="Arial"/>
                <a:cs typeface="Arial"/>
              </a:rPr>
              <a:t>l</a:t>
            </a:r>
            <a:r>
              <a:rPr sz="850" i="1" spc="-5" dirty="0">
                <a:latin typeface="Arial"/>
                <a:cs typeface="Arial"/>
              </a:rPr>
              <a:t>l</a:t>
            </a:r>
            <a:r>
              <a:rPr sz="850" i="1" dirty="0">
                <a:latin typeface="Arial"/>
                <a:cs typeface="Arial"/>
              </a:rPr>
              <a:t>s,</a:t>
            </a:r>
            <a:r>
              <a:rPr sz="850" i="1" spc="50" dirty="0">
                <a:latin typeface="Arial"/>
                <a:cs typeface="Arial"/>
              </a:rPr>
              <a:t> </a:t>
            </a:r>
            <a:r>
              <a:rPr sz="850" i="1" dirty="0">
                <a:latin typeface="Arial"/>
                <a:cs typeface="Arial"/>
              </a:rPr>
              <a:t>s</a:t>
            </a:r>
            <a:r>
              <a:rPr sz="850" i="1" spc="-5" dirty="0">
                <a:latin typeface="Arial"/>
                <a:cs typeface="Arial"/>
              </a:rPr>
              <a:t>e</a:t>
            </a:r>
            <a:r>
              <a:rPr sz="850" i="1" dirty="0">
                <a:latin typeface="Arial"/>
                <a:cs typeface="Arial"/>
              </a:rPr>
              <a:t>r</a:t>
            </a:r>
            <a:r>
              <a:rPr sz="850" i="1" spc="-15" dirty="0">
                <a:latin typeface="Arial"/>
                <a:cs typeface="Arial"/>
              </a:rPr>
              <a:t>v</a:t>
            </a:r>
            <a:r>
              <a:rPr sz="850" i="1" spc="-5" dirty="0">
                <a:latin typeface="Arial"/>
                <a:cs typeface="Arial"/>
              </a:rPr>
              <a:t>i</a:t>
            </a:r>
            <a:r>
              <a:rPr sz="850" i="1" dirty="0">
                <a:latin typeface="Arial"/>
                <a:cs typeface="Arial"/>
              </a:rPr>
              <a:t>ce</a:t>
            </a:r>
            <a:r>
              <a:rPr sz="850" i="1" spc="55" dirty="0">
                <a:latin typeface="Arial"/>
                <a:cs typeface="Arial"/>
              </a:rPr>
              <a:t> </a:t>
            </a:r>
            <a:r>
              <a:rPr sz="850" i="1" spc="-5" dirty="0">
                <a:latin typeface="Arial"/>
                <a:cs typeface="Arial"/>
              </a:rPr>
              <a:t>an</a:t>
            </a:r>
            <a:r>
              <a:rPr sz="850" i="1" dirty="0">
                <a:latin typeface="Arial"/>
                <a:cs typeface="Arial"/>
              </a:rPr>
              <a:t>d</a:t>
            </a:r>
            <a:r>
              <a:rPr sz="850" i="1" spc="35" dirty="0">
                <a:latin typeface="Arial"/>
                <a:cs typeface="Arial"/>
              </a:rPr>
              <a:t> </a:t>
            </a:r>
            <a:r>
              <a:rPr sz="850" i="1" spc="20" dirty="0">
                <a:latin typeface="Arial"/>
                <a:cs typeface="Arial"/>
              </a:rPr>
              <a:t>m</a:t>
            </a:r>
            <a:r>
              <a:rPr sz="850" i="1" spc="-5" dirty="0">
                <a:latin typeface="Arial"/>
                <a:cs typeface="Arial"/>
              </a:rPr>
              <a:t>ain</a:t>
            </a:r>
            <a:r>
              <a:rPr sz="850" i="1" dirty="0">
                <a:latin typeface="Arial"/>
                <a:cs typeface="Arial"/>
              </a:rPr>
              <a:t>t</a:t>
            </a:r>
            <a:r>
              <a:rPr sz="850" i="1" spc="-10" dirty="0">
                <a:latin typeface="Arial"/>
                <a:cs typeface="Arial"/>
              </a:rPr>
              <a:t>e</a:t>
            </a:r>
            <a:r>
              <a:rPr sz="850" i="1" spc="-5" dirty="0">
                <a:latin typeface="Arial"/>
                <a:cs typeface="Arial"/>
              </a:rPr>
              <a:t>nan</a:t>
            </a:r>
            <a:r>
              <a:rPr sz="850" i="1" dirty="0">
                <a:latin typeface="Arial"/>
                <a:cs typeface="Arial"/>
              </a:rPr>
              <a:t>ce</a:t>
            </a:r>
            <a:r>
              <a:rPr sz="850" i="1" spc="45" dirty="0">
                <a:latin typeface="Arial"/>
                <a:cs typeface="Arial"/>
              </a:rPr>
              <a:t> </a:t>
            </a:r>
            <a:r>
              <a:rPr sz="850" i="1" spc="-5" dirty="0">
                <a:latin typeface="Arial"/>
                <a:cs typeface="Arial"/>
              </a:rPr>
              <a:t>a</a:t>
            </a:r>
            <a:r>
              <a:rPr sz="850" i="1" dirty="0">
                <a:latin typeface="Arial"/>
                <a:cs typeface="Arial"/>
              </a:rPr>
              <a:t>r</a:t>
            </a:r>
            <a:r>
              <a:rPr sz="850" i="1" spc="-5" dirty="0">
                <a:latin typeface="Arial"/>
                <a:cs typeface="Arial"/>
              </a:rPr>
              <a:t>ea</a:t>
            </a:r>
            <a:r>
              <a:rPr sz="850" i="1" spc="10" dirty="0">
                <a:latin typeface="Arial"/>
                <a:cs typeface="Arial"/>
              </a:rPr>
              <a:t>s</a:t>
            </a:r>
            <a:r>
              <a:rPr sz="850" i="1" dirty="0">
                <a:latin typeface="Arial"/>
                <a:cs typeface="Arial"/>
              </a:rPr>
              <a:t>,</a:t>
            </a:r>
            <a:r>
              <a:rPr sz="850" i="1" spc="50" dirty="0">
                <a:latin typeface="Arial"/>
                <a:cs typeface="Arial"/>
              </a:rPr>
              <a:t> </a:t>
            </a:r>
            <a:r>
              <a:rPr sz="850" i="1" dirty="0">
                <a:latin typeface="Arial"/>
                <a:cs typeface="Arial"/>
              </a:rPr>
              <a:t>c</a:t>
            </a:r>
            <a:r>
              <a:rPr sz="850" i="1" spc="-5" dirty="0">
                <a:latin typeface="Arial"/>
                <a:cs typeface="Arial"/>
              </a:rPr>
              <a:t>on</a:t>
            </a:r>
            <a:r>
              <a:rPr sz="850" i="1" dirty="0">
                <a:latin typeface="Arial"/>
                <a:cs typeface="Arial"/>
              </a:rPr>
              <a:t>tr</a:t>
            </a:r>
            <a:r>
              <a:rPr sz="850" i="1" spc="-5" dirty="0">
                <a:latin typeface="Arial"/>
                <a:cs typeface="Arial"/>
              </a:rPr>
              <a:t>ol</a:t>
            </a:r>
            <a:r>
              <a:rPr sz="850" i="1" dirty="0">
                <a:latin typeface="Arial"/>
                <a:cs typeface="Arial"/>
              </a:rPr>
              <a:t>/r</a:t>
            </a:r>
            <a:r>
              <a:rPr sz="850" i="1" spc="-5" dirty="0">
                <a:latin typeface="Arial"/>
                <a:cs typeface="Arial"/>
              </a:rPr>
              <a:t>ela</a:t>
            </a:r>
            <a:r>
              <a:rPr sz="850" i="1" dirty="0">
                <a:latin typeface="Arial"/>
                <a:cs typeface="Arial"/>
              </a:rPr>
              <a:t>y</a:t>
            </a:r>
            <a:r>
              <a:rPr sz="850" i="1" spc="35" dirty="0">
                <a:latin typeface="Arial"/>
                <a:cs typeface="Arial"/>
              </a:rPr>
              <a:t> </a:t>
            </a:r>
            <a:r>
              <a:rPr sz="850" i="1" spc="-5" dirty="0">
                <a:latin typeface="Arial"/>
                <a:cs typeface="Arial"/>
              </a:rPr>
              <a:t>a</a:t>
            </a:r>
            <a:r>
              <a:rPr sz="850" i="1" spc="5" dirty="0">
                <a:latin typeface="Arial"/>
                <a:cs typeface="Arial"/>
              </a:rPr>
              <a:t>n</a:t>
            </a:r>
            <a:r>
              <a:rPr sz="850" i="1" dirty="0">
                <a:latin typeface="Arial"/>
                <a:cs typeface="Arial"/>
              </a:rPr>
              <a:t>d </a:t>
            </a:r>
            <a:r>
              <a:rPr sz="850" i="1" spc="-5" dirty="0">
                <a:latin typeface="Arial"/>
                <a:cs typeface="Arial"/>
              </a:rPr>
              <a:t>a</a:t>
            </a:r>
            <a:r>
              <a:rPr sz="850" i="1" spc="5" dirty="0">
                <a:latin typeface="Arial"/>
                <a:cs typeface="Arial"/>
              </a:rPr>
              <a:t>u</a:t>
            </a:r>
            <a:r>
              <a:rPr sz="850" i="1" spc="-15" dirty="0">
                <a:latin typeface="Arial"/>
                <a:cs typeface="Arial"/>
              </a:rPr>
              <a:t>x</a:t>
            </a:r>
            <a:r>
              <a:rPr sz="850" i="1" spc="-5" dirty="0">
                <a:latin typeface="Arial"/>
                <a:cs typeface="Arial"/>
              </a:rPr>
              <a:t>il</a:t>
            </a:r>
            <a:r>
              <a:rPr sz="850" i="1" spc="5" dirty="0">
                <a:latin typeface="Arial"/>
                <a:cs typeface="Arial"/>
              </a:rPr>
              <a:t>i</a:t>
            </a:r>
            <a:r>
              <a:rPr sz="850" i="1" spc="-5" dirty="0">
                <a:latin typeface="Arial"/>
                <a:cs typeface="Arial"/>
              </a:rPr>
              <a:t>a</a:t>
            </a:r>
            <a:r>
              <a:rPr sz="850" i="1" spc="10" dirty="0">
                <a:latin typeface="Arial"/>
                <a:cs typeface="Arial"/>
              </a:rPr>
              <a:t>r</a:t>
            </a:r>
            <a:r>
              <a:rPr sz="850" i="1" dirty="0">
                <a:latin typeface="Arial"/>
                <a:cs typeface="Arial"/>
              </a:rPr>
              <a:t>y</a:t>
            </a:r>
            <a:r>
              <a:rPr sz="850" i="1" spc="-10" dirty="0">
                <a:latin typeface="Arial"/>
                <a:cs typeface="Arial"/>
              </a:rPr>
              <a:t> </a:t>
            </a:r>
            <a:r>
              <a:rPr sz="850" i="1" spc="-5" dirty="0">
                <a:latin typeface="Arial"/>
                <a:cs typeface="Arial"/>
              </a:rPr>
              <a:t>p</a:t>
            </a:r>
            <a:r>
              <a:rPr sz="850" i="1" spc="5" dirty="0">
                <a:latin typeface="Arial"/>
                <a:cs typeface="Arial"/>
              </a:rPr>
              <a:t>o</a:t>
            </a:r>
            <a:r>
              <a:rPr sz="850" i="1" spc="-20" dirty="0">
                <a:latin typeface="Arial"/>
                <a:cs typeface="Arial"/>
              </a:rPr>
              <a:t>w</a:t>
            </a:r>
            <a:r>
              <a:rPr sz="850" i="1" spc="-5" dirty="0">
                <a:latin typeface="Arial"/>
                <a:cs typeface="Arial"/>
              </a:rPr>
              <a:t>e</a:t>
            </a:r>
            <a:r>
              <a:rPr sz="850" i="1" dirty="0">
                <a:latin typeface="Arial"/>
                <a:cs typeface="Arial"/>
              </a:rPr>
              <a:t>r r</a:t>
            </a:r>
            <a:r>
              <a:rPr sz="850" i="1" spc="-5" dirty="0">
                <a:latin typeface="Arial"/>
                <a:cs typeface="Arial"/>
              </a:rPr>
              <a:t>oo</a:t>
            </a:r>
            <a:r>
              <a:rPr sz="850" i="1" spc="20" dirty="0">
                <a:latin typeface="Arial"/>
                <a:cs typeface="Arial"/>
              </a:rPr>
              <a:t>m</a:t>
            </a:r>
            <a:r>
              <a:rPr sz="850" i="1" dirty="0">
                <a:latin typeface="Arial"/>
                <a:cs typeface="Arial"/>
              </a:rPr>
              <a:t>s,</a:t>
            </a:r>
            <a:r>
              <a:rPr sz="850" i="1" spc="-20" dirty="0">
                <a:latin typeface="Arial"/>
                <a:cs typeface="Arial"/>
              </a:rPr>
              <a:t> </a:t>
            </a:r>
            <a:r>
              <a:rPr sz="850" i="1" spc="-5" dirty="0">
                <a:latin typeface="Arial"/>
                <a:cs typeface="Arial"/>
              </a:rPr>
              <a:t>an</a:t>
            </a:r>
            <a:r>
              <a:rPr sz="850" i="1" dirty="0">
                <a:latin typeface="Arial"/>
                <a:cs typeface="Arial"/>
              </a:rPr>
              <a:t>d</a:t>
            </a:r>
            <a:r>
              <a:rPr sz="850" i="1" spc="-5" dirty="0">
                <a:latin typeface="Arial"/>
                <a:cs typeface="Arial"/>
              </a:rPr>
              <a:t> ad</a:t>
            </a:r>
            <a:r>
              <a:rPr sz="850" i="1" spc="5" dirty="0">
                <a:latin typeface="Arial"/>
                <a:cs typeface="Arial"/>
              </a:rPr>
              <a:t>j</a:t>
            </a:r>
            <a:r>
              <a:rPr sz="850" i="1" spc="-5" dirty="0">
                <a:latin typeface="Arial"/>
                <a:cs typeface="Arial"/>
              </a:rPr>
              <a:t>a</a:t>
            </a:r>
            <a:r>
              <a:rPr sz="850" i="1" dirty="0">
                <a:latin typeface="Arial"/>
                <a:cs typeface="Arial"/>
              </a:rPr>
              <a:t>c</a:t>
            </a:r>
            <a:r>
              <a:rPr sz="850" i="1" spc="-5" dirty="0">
                <a:latin typeface="Arial"/>
                <a:cs typeface="Arial"/>
              </a:rPr>
              <a:t>en</a:t>
            </a:r>
            <a:r>
              <a:rPr sz="850" i="1" dirty="0">
                <a:latin typeface="Arial"/>
                <a:cs typeface="Arial"/>
              </a:rPr>
              <a:t>t</a:t>
            </a:r>
            <a:r>
              <a:rPr sz="850" i="1" spc="5" dirty="0">
                <a:latin typeface="Arial"/>
                <a:cs typeface="Arial"/>
              </a:rPr>
              <a:t> </a:t>
            </a:r>
            <a:r>
              <a:rPr sz="850" i="1" spc="-5" dirty="0">
                <a:latin typeface="Arial"/>
                <a:cs typeface="Arial"/>
              </a:rPr>
              <a:t>oi</a:t>
            </a:r>
            <a:r>
              <a:rPr sz="850" i="1" spc="20" dirty="0">
                <a:latin typeface="Arial"/>
                <a:cs typeface="Arial"/>
              </a:rPr>
              <a:t>l</a:t>
            </a:r>
            <a:r>
              <a:rPr sz="850" i="1" dirty="0">
                <a:latin typeface="Arial"/>
                <a:cs typeface="Arial"/>
              </a:rPr>
              <a:t>-</a:t>
            </a:r>
            <a:r>
              <a:rPr sz="850" i="1" spc="15" dirty="0">
                <a:latin typeface="Arial"/>
                <a:cs typeface="Arial"/>
              </a:rPr>
              <a:t>f</a:t>
            </a:r>
            <a:r>
              <a:rPr sz="850" i="1" spc="-5" dirty="0">
                <a:latin typeface="Arial"/>
                <a:cs typeface="Arial"/>
              </a:rPr>
              <a:t>ille</a:t>
            </a:r>
            <a:r>
              <a:rPr sz="850" i="1" dirty="0">
                <a:latin typeface="Arial"/>
                <a:cs typeface="Arial"/>
              </a:rPr>
              <a:t>d</a:t>
            </a:r>
            <a:r>
              <a:rPr sz="850" i="1" spc="-5" dirty="0">
                <a:latin typeface="Arial"/>
                <a:cs typeface="Arial"/>
              </a:rPr>
              <a:t> equip</a:t>
            </a:r>
            <a:r>
              <a:rPr sz="850" i="1" spc="20" dirty="0">
                <a:latin typeface="Arial"/>
                <a:cs typeface="Arial"/>
              </a:rPr>
              <a:t>m</a:t>
            </a:r>
            <a:r>
              <a:rPr sz="850" i="1" spc="-5" dirty="0">
                <a:latin typeface="Arial"/>
                <a:cs typeface="Arial"/>
              </a:rPr>
              <a:t>en</a:t>
            </a:r>
            <a:r>
              <a:rPr sz="850" i="1" dirty="0">
                <a:latin typeface="Arial"/>
                <a:cs typeface="Arial"/>
              </a:rPr>
              <a:t>t</a:t>
            </a:r>
            <a:r>
              <a:rPr sz="850" i="1" spc="5" dirty="0">
                <a:latin typeface="Arial"/>
                <a:cs typeface="Arial"/>
              </a:rPr>
              <a:t> </a:t>
            </a:r>
            <a:r>
              <a:rPr sz="850" i="1" spc="-5" dirty="0">
                <a:latin typeface="Arial"/>
                <a:cs typeface="Arial"/>
              </a:rPr>
              <a:t>a</a:t>
            </a:r>
            <a:r>
              <a:rPr sz="850" i="1" dirty="0">
                <a:latin typeface="Arial"/>
                <a:cs typeface="Arial"/>
              </a:rPr>
              <a:t>r</a:t>
            </a:r>
            <a:r>
              <a:rPr sz="850" i="1" spc="-5" dirty="0">
                <a:latin typeface="Arial"/>
                <a:cs typeface="Arial"/>
              </a:rPr>
              <a:t>ea</a:t>
            </a:r>
            <a:r>
              <a:rPr sz="850" i="1" dirty="0">
                <a:latin typeface="Arial"/>
                <a:cs typeface="Arial"/>
              </a:rPr>
              <a:t>s</a:t>
            </a:r>
          </a:p>
          <a:p>
            <a:pPr marL="12700" algn="just">
              <a:lnSpc>
                <a:spcPct val="100000"/>
              </a:lnSpc>
              <a:spcBef>
                <a:spcPts val="685"/>
              </a:spcBef>
            </a:pP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5" dirty="0">
                <a:latin typeface="Arial"/>
                <a:cs typeface="Arial"/>
              </a:rPr>
              <a:t>in</a:t>
            </a:r>
            <a:r>
              <a:rPr sz="850" i="1" dirty="0">
                <a:latin typeface="Arial"/>
                <a:cs typeface="Arial"/>
              </a:rPr>
              <a:t>st</a:t>
            </a:r>
            <a:r>
              <a:rPr sz="850" i="1" spc="-5" dirty="0">
                <a:latin typeface="Arial"/>
                <a:cs typeface="Arial"/>
              </a:rPr>
              <a:t>al</a:t>
            </a:r>
            <a:r>
              <a:rPr sz="850" i="1" spc="5" dirty="0">
                <a:latin typeface="Arial"/>
                <a:cs typeface="Arial"/>
              </a:rPr>
              <a:t>l</a:t>
            </a:r>
            <a:r>
              <a:rPr sz="850" i="1" spc="-5" dirty="0">
                <a:latin typeface="Arial"/>
                <a:cs typeface="Arial"/>
              </a:rPr>
              <a:t>a</a:t>
            </a:r>
            <a:r>
              <a:rPr sz="850" i="1" dirty="0">
                <a:latin typeface="Arial"/>
                <a:cs typeface="Arial"/>
              </a:rPr>
              <a:t>t</a:t>
            </a:r>
            <a:r>
              <a:rPr sz="850" i="1" spc="-5" dirty="0">
                <a:latin typeface="Arial"/>
                <a:cs typeface="Arial"/>
              </a:rPr>
              <a:t>io</a:t>
            </a:r>
            <a:r>
              <a:rPr sz="850" i="1" dirty="0">
                <a:latin typeface="Arial"/>
                <a:cs typeface="Arial"/>
              </a:rPr>
              <a:t>n</a:t>
            </a:r>
            <a:r>
              <a:rPr sz="850" i="1" spc="20" dirty="0">
                <a:latin typeface="Arial"/>
                <a:cs typeface="Arial"/>
              </a:rPr>
              <a:t> </a:t>
            </a:r>
            <a:r>
              <a:rPr sz="850" i="1" spc="-5" dirty="0">
                <a:latin typeface="Arial"/>
                <a:cs typeface="Arial"/>
              </a:rPr>
              <a:t>o</a:t>
            </a:r>
            <a:r>
              <a:rPr sz="850" i="1" dirty="0">
                <a:latin typeface="Arial"/>
                <a:cs typeface="Arial"/>
              </a:rPr>
              <a:t>f</a:t>
            </a:r>
            <a:r>
              <a:rPr sz="850" i="1" spc="30" dirty="0">
                <a:latin typeface="Arial"/>
                <a:cs typeface="Arial"/>
              </a:rPr>
              <a:t> </a:t>
            </a:r>
            <a:r>
              <a:rPr sz="850" i="1" spc="-5" dirty="0">
                <a:latin typeface="Arial"/>
                <a:cs typeface="Arial"/>
              </a:rPr>
              <a:t>oi</a:t>
            </a:r>
            <a:r>
              <a:rPr sz="850" i="1" spc="5" dirty="0">
                <a:latin typeface="Arial"/>
                <a:cs typeface="Arial"/>
              </a:rPr>
              <a:t>l</a:t>
            </a:r>
            <a:r>
              <a:rPr sz="850" i="1" dirty="0">
                <a:latin typeface="Arial"/>
                <a:cs typeface="Arial"/>
              </a:rPr>
              <a:t>-</a:t>
            </a:r>
            <a:r>
              <a:rPr sz="850" i="1" spc="15" dirty="0">
                <a:latin typeface="Arial"/>
                <a:cs typeface="Arial"/>
              </a:rPr>
              <a:t>f</a:t>
            </a:r>
            <a:r>
              <a:rPr sz="850" i="1" spc="-5" dirty="0">
                <a:latin typeface="Arial"/>
                <a:cs typeface="Arial"/>
              </a:rPr>
              <a:t>ille</a:t>
            </a:r>
            <a:r>
              <a:rPr sz="850" i="1" dirty="0">
                <a:latin typeface="Arial"/>
                <a:cs typeface="Arial"/>
              </a:rPr>
              <a:t>d</a:t>
            </a:r>
            <a:r>
              <a:rPr sz="850" i="1" spc="10" dirty="0">
                <a:latin typeface="Arial"/>
                <a:cs typeface="Arial"/>
              </a:rPr>
              <a:t> </a:t>
            </a:r>
            <a:r>
              <a:rPr sz="850" i="1" spc="-5" dirty="0">
                <a:latin typeface="Arial"/>
                <a:cs typeface="Arial"/>
              </a:rPr>
              <a:t>e</a:t>
            </a:r>
            <a:r>
              <a:rPr sz="850" i="1" spc="5" dirty="0">
                <a:latin typeface="Arial"/>
                <a:cs typeface="Arial"/>
              </a:rPr>
              <a:t>l</a:t>
            </a:r>
            <a:r>
              <a:rPr sz="850" i="1" spc="-5" dirty="0">
                <a:latin typeface="Arial"/>
                <a:cs typeface="Arial"/>
              </a:rPr>
              <a:t>e</a:t>
            </a:r>
            <a:r>
              <a:rPr sz="850" i="1" dirty="0">
                <a:latin typeface="Arial"/>
                <a:cs typeface="Arial"/>
              </a:rPr>
              <a:t>ctric</a:t>
            </a:r>
            <a:r>
              <a:rPr sz="850" i="1" spc="-10" dirty="0">
                <a:latin typeface="Arial"/>
                <a:cs typeface="Arial"/>
              </a:rPr>
              <a:t>a</a:t>
            </a:r>
            <a:r>
              <a:rPr sz="850" i="1" dirty="0">
                <a:latin typeface="Arial"/>
                <a:cs typeface="Arial"/>
              </a:rPr>
              <a:t>l</a:t>
            </a:r>
            <a:r>
              <a:rPr sz="850" i="1" spc="10" dirty="0">
                <a:latin typeface="Arial"/>
                <a:cs typeface="Arial"/>
              </a:rPr>
              <a:t> </a:t>
            </a:r>
            <a:r>
              <a:rPr sz="850" i="1" spc="5" dirty="0">
                <a:latin typeface="Arial"/>
                <a:cs typeface="Arial"/>
              </a:rPr>
              <a:t>a</a:t>
            </a:r>
            <a:r>
              <a:rPr sz="850" i="1" spc="-5" dirty="0">
                <a:latin typeface="Arial"/>
                <a:cs typeface="Arial"/>
              </a:rPr>
              <a:t>ppa</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u</a:t>
            </a:r>
            <a:r>
              <a:rPr sz="850" i="1" dirty="0">
                <a:latin typeface="Arial"/>
                <a:cs typeface="Arial"/>
              </a:rPr>
              <a:t>s,</a:t>
            </a:r>
            <a:r>
              <a:rPr sz="850" i="1" spc="25" dirty="0">
                <a:latin typeface="Arial"/>
                <a:cs typeface="Arial"/>
              </a:rPr>
              <a:t> </a:t>
            </a:r>
            <a:r>
              <a:rPr sz="850" i="1" dirty="0">
                <a:latin typeface="Arial"/>
                <a:cs typeface="Arial"/>
              </a:rPr>
              <a:t>s</a:t>
            </a:r>
            <a:r>
              <a:rPr sz="850" i="1" spc="-5" dirty="0">
                <a:latin typeface="Arial"/>
                <a:cs typeface="Arial"/>
              </a:rPr>
              <a:t>u</a:t>
            </a:r>
            <a:r>
              <a:rPr sz="850" i="1" dirty="0">
                <a:latin typeface="Arial"/>
                <a:cs typeface="Arial"/>
              </a:rPr>
              <a:t>ch</a:t>
            </a:r>
            <a:r>
              <a:rPr sz="850" i="1" spc="10" dirty="0">
                <a:latin typeface="Arial"/>
                <a:cs typeface="Arial"/>
              </a:rPr>
              <a:t> </a:t>
            </a:r>
            <a:r>
              <a:rPr sz="850" i="1" spc="-5" dirty="0">
                <a:latin typeface="Arial"/>
                <a:cs typeface="Arial"/>
              </a:rPr>
              <a:t>a</a:t>
            </a:r>
            <a:r>
              <a:rPr sz="850" i="1" dirty="0">
                <a:latin typeface="Arial"/>
                <a:cs typeface="Arial"/>
              </a:rPr>
              <a:t>s</a:t>
            </a:r>
            <a:r>
              <a:rPr sz="850" i="1" spc="15" dirty="0">
                <a:latin typeface="Arial"/>
                <a:cs typeface="Arial"/>
              </a:rPr>
              <a:t> </a:t>
            </a:r>
            <a:r>
              <a:rPr sz="850" i="1" dirty="0">
                <a:latin typeface="Arial"/>
                <a:cs typeface="Arial"/>
              </a:rPr>
              <a:t>c</a:t>
            </a:r>
            <a:r>
              <a:rPr sz="850" i="1" spc="-5" dirty="0">
                <a:latin typeface="Arial"/>
                <a:cs typeface="Arial"/>
              </a:rPr>
              <a:t>o</a:t>
            </a:r>
            <a:r>
              <a:rPr sz="850" i="1" spc="5" dirty="0">
                <a:latin typeface="Arial"/>
                <a:cs typeface="Arial"/>
              </a:rPr>
              <a:t>n</a:t>
            </a:r>
            <a:r>
              <a:rPr sz="850" i="1" dirty="0">
                <a:latin typeface="Arial"/>
                <a:cs typeface="Arial"/>
              </a:rPr>
              <a:t>v</a:t>
            </a:r>
            <a:r>
              <a:rPr sz="850" i="1" spc="-5" dirty="0">
                <a:latin typeface="Arial"/>
                <a:cs typeface="Arial"/>
              </a:rPr>
              <a:t>e</a:t>
            </a:r>
            <a:r>
              <a:rPr sz="850" i="1" dirty="0">
                <a:latin typeface="Arial"/>
                <a:cs typeface="Arial"/>
              </a:rPr>
              <a:t>rt</a:t>
            </a:r>
            <a:r>
              <a:rPr sz="850" i="1" spc="-5" dirty="0">
                <a:latin typeface="Arial"/>
                <a:cs typeface="Arial"/>
              </a:rPr>
              <a:t>e</a:t>
            </a:r>
            <a:r>
              <a:rPr sz="850" i="1" dirty="0">
                <a:latin typeface="Arial"/>
                <a:cs typeface="Arial"/>
              </a:rPr>
              <a:t>r</a:t>
            </a:r>
            <a:r>
              <a:rPr sz="850" i="1" spc="15" dirty="0">
                <a:latin typeface="Arial"/>
                <a:cs typeface="Arial"/>
              </a:rPr>
              <a:t> </a:t>
            </a:r>
            <a:r>
              <a:rPr sz="850" i="1" dirty="0">
                <a:latin typeface="Arial"/>
                <a:cs typeface="Arial"/>
              </a:rPr>
              <a:t>tr</a:t>
            </a:r>
            <a:r>
              <a:rPr sz="850" i="1" spc="-5" dirty="0">
                <a:latin typeface="Arial"/>
                <a:cs typeface="Arial"/>
              </a:rPr>
              <a:t>an</a:t>
            </a:r>
            <a:r>
              <a:rPr sz="850" i="1" spc="10" dirty="0">
                <a:latin typeface="Arial"/>
                <a:cs typeface="Arial"/>
              </a:rPr>
              <a:t>s</a:t>
            </a:r>
            <a:r>
              <a:rPr sz="850" i="1" spc="15" dirty="0">
                <a:latin typeface="Arial"/>
                <a:cs typeface="Arial"/>
              </a:rPr>
              <a:t>f</a:t>
            </a:r>
            <a:r>
              <a:rPr sz="850" i="1" spc="-5" dirty="0">
                <a:latin typeface="Arial"/>
                <a:cs typeface="Arial"/>
              </a:rPr>
              <a:t>o</a:t>
            </a:r>
            <a:r>
              <a:rPr sz="850" i="1" spc="-15" dirty="0">
                <a:latin typeface="Arial"/>
                <a:cs typeface="Arial"/>
              </a:rPr>
              <a:t>r</a:t>
            </a:r>
            <a:r>
              <a:rPr sz="850" i="1" spc="10" dirty="0">
                <a:latin typeface="Arial"/>
                <a:cs typeface="Arial"/>
              </a:rPr>
              <a:t>m</a:t>
            </a:r>
            <a:r>
              <a:rPr sz="850" i="1" spc="-5" dirty="0">
                <a:latin typeface="Arial"/>
                <a:cs typeface="Arial"/>
              </a:rPr>
              <a:t>e</a:t>
            </a:r>
            <a:r>
              <a:rPr sz="850" i="1" dirty="0">
                <a:latin typeface="Arial"/>
                <a:cs typeface="Arial"/>
              </a:rPr>
              <a:t>r</a:t>
            </a:r>
            <a:r>
              <a:rPr sz="850" i="1" spc="-15" dirty="0">
                <a:latin typeface="Arial"/>
                <a:cs typeface="Arial"/>
              </a:rPr>
              <a:t>s</a:t>
            </a:r>
            <a:r>
              <a:rPr sz="850" i="1" dirty="0">
                <a:latin typeface="Arial"/>
                <a:cs typeface="Arial"/>
              </a:rPr>
              <a:t>,</a:t>
            </a:r>
            <a:r>
              <a:rPr sz="850" i="1" spc="15" dirty="0">
                <a:latin typeface="Arial"/>
                <a:cs typeface="Arial"/>
              </a:rPr>
              <a:t> </a:t>
            </a:r>
            <a:r>
              <a:rPr sz="850" i="1" dirty="0">
                <a:latin typeface="Arial"/>
                <a:cs typeface="Arial"/>
              </a:rPr>
              <a:t>c</a:t>
            </a:r>
            <a:r>
              <a:rPr sz="850" i="1" spc="-5" dirty="0">
                <a:latin typeface="Arial"/>
                <a:cs typeface="Arial"/>
              </a:rPr>
              <a:t>a</a:t>
            </a:r>
            <a:r>
              <a:rPr sz="850" i="1" dirty="0">
                <a:latin typeface="Arial"/>
                <a:cs typeface="Arial"/>
              </a:rPr>
              <a:t>n</a:t>
            </a:r>
            <a:r>
              <a:rPr sz="850" i="1" spc="10" dirty="0">
                <a:latin typeface="Arial"/>
                <a:cs typeface="Arial"/>
              </a:rPr>
              <a:t> </a:t>
            </a:r>
            <a:r>
              <a:rPr sz="850" i="1" spc="-5" dirty="0">
                <a:latin typeface="Arial"/>
                <a:cs typeface="Arial"/>
              </a:rPr>
              <a:t>al</a:t>
            </a:r>
            <a:r>
              <a:rPr sz="850" i="1" dirty="0">
                <a:latin typeface="Arial"/>
                <a:cs typeface="Arial"/>
              </a:rPr>
              <a:t>so</a:t>
            </a:r>
          </a:p>
          <a:p>
            <a:pPr marL="12700" marR="5080" algn="just">
              <a:lnSpc>
                <a:spcPct val="150100"/>
              </a:lnSpc>
              <a:spcBef>
                <a:spcPts val="5"/>
              </a:spcBef>
            </a:pPr>
            <a:r>
              <a:rPr sz="850" i="1" spc="-5" dirty="0">
                <a:latin typeface="Arial"/>
                <a:cs typeface="Arial"/>
              </a:rPr>
              <a:t>b</a:t>
            </a:r>
            <a:r>
              <a:rPr sz="850" i="1" dirty="0">
                <a:latin typeface="Arial"/>
                <a:cs typeface="Arial"/>
              </a:rPr>
              <a:t>e</a:t>
            </a:r>
            <a:r>
              <a:rPr sz="850" i="1" spc="10" dirty="0">
                <a:latin typeface="Arial"/>
                <a:cs typeface="Arial"/>
              </a:rPr>
              <a:t> </a:t>
            </a:r>
            <a:r>
              <a:rPr sz="850" i="1" spc="-5" dirty="0">
                <a:latin typeface="Arial"/>
                <a:cs typeface="Arial"/>
              </a:rPr>
              <a:t>loo</a:t>
            </a:r>
            <a:r>
              <a:rPr sz="850" i="1" dirty="0">
                <a:latin typeface="Arial"/>
                <a:cs typeface="Arial"/>
              </a:rPr>
              <a:t>k</a:t>
            </a:r>
            <a:r>
              <a:rPr sz="850" i="1" spc="-5" dirty="0">
                <a:latin typeface="Arial"/>
                <a:cs typeface="Arial"/>
              </a:rPr>
              <a:t>e</a:t>
            </a:r>
            <a:r>
              <a:rPr sz="850" i="1" dirty="0">
                <a:latin typeface="Arial"/>
                <a:cs typeface="Arial"/>
              </a:rPr>
              <a:t>d</a:t>
            </a:r>
            <a:r>
              <a:rPr sz="850" i="1" spc="10" dirty="0">
                <a:latin typeface="Arial"/>
                <a:cs typeface="Arial"/>
              </a:rPr>
              <a:t> </a:t>
            </a:r>
            <a:r>
              <a:rPr sz="850" i="1" spc="-5" dirty="0">
                <a:latin typeface="Arial"/>
                <a:cs typeface="Arial"/>
              </a:rPr>
              <a:t>a</a:t>
            </a:r>
            <a:r>
              <a:rPr sz="850" i="1" dirty="0">
                <a:latin typeface="Arial"/>
                <a:cs typeface="Arial"/>
              </a:rPr>
              <a:t>t</a:t>
            </a:r>
            <a:r>
              <a:rPr sz="850" i="1" spc="5" dirty="0">
                <a:latin typeface="Arial"/>
                <a:cs typeface="Arial"/>
              </a:rPr>
              <a:t> </a:t>
            </a:r>
            <a:r>
              <a:rPr sz="850" i="1" spc="15" dirty="0">
                <a:latin typeface="Arial"/>
                <a:cs typeface="Arial"/>
              </a:rPr>
              <a:t>f</a:t>
            </a:r>
            <a:r>
              <a:rPr sz="850" i="1" dirty="0">
                <a:latin typeface="Arial"/>
                <a:cs typeface="Arial"/>
              </a:rPr>
              <a:t>r</a:t>
            </a:r>
            <a:r>
              <a:rPr sz="850" i="1" spc="-20" dirty="0">
                <a:latin typeface="Arial"/>
                <a:cs typeface="Arial"/>
              </a:rPr>
              <a:t>o</a:t>
            </a:r>
            <a:r>
              <a:rPr sz="850" i="1" dirty="0">
                <a:latin typeface="Arial"/>
                <a:cs typeface="Arial"/>
              </a:rPr>
              <a:t>m</a:t>
            </a:r>
            <a:r>
              <a:rPr sz="850" i="1" spc="1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5" dirty="0">
                <a:latin typeface="Arial"/>
                <a:cs typeface="Arial"/>
              </a:rPr>
              <a:t>phy</a:t>
            </a:r>
            <a:r>
              <a:rPr sz="850" i="1" dirty="0">
                <a:latin typeface="Arial"/>
                <a:cs typeface="Arial"/>
              </a:rPr>
              <a:t>s</a:t>
            </a:r>
            <a:r>
              <a:rPr sz="850" i="1" spc="-5" dirty="0">
                <a:latin typeface="Arial"/>
                <a:cs typeface="Arial"/>
              </a:rPr>
              <a:t>i</a:t>
            </a:r>
            <a:r>
              <a:rPr sz="850" i="1" spc="10" dirty="0">
                <a:latin typeface="Arial"/>
                <a:cs typeface="Arial"/>
              </a:rPr>
              <a:t>c</a:t>
            </a:r>
            <a:r>
              <a:rPr sz="850" i="1" spc="-5" dirty="0">
                <a:latin typeface="Arial"/>
                <a:cs typeface="Arial"/>
              </a:rPr>
              <a:t>a</a:t>
            </a:r>
            <a:r>
              <a:rPr sz="850" i="1" dirty="0">
                <a:latin typeface="Arial"/>
                <a:cs typeface="Arial"/>
              </a:rPr>
              <a:t>l</a:t>
            </a:r>
            <a:r>
              <a:rPr sz="850" i="1" spc="10" dirty="0">
                <a:latin typeface="Arial"/>
                <a:cs typeface="Arial"/>
              </a:rPr>
              <a:t> </a:t>
            </a:r>
            <a:r>
              <a:rPr sz="850" i="1" dirty="0">
                <a:latin typeface="Arial"/>
                <a:cs typeface="Arial"/>
              </a:rPr>
              <a:t>s</a:t>
            </a:r>
            <a:r>
              <a:rPr sz="850" i="1" spc="-5" dirty="0">
                <a:latin typeface="Arial"/>
                <a:cs typeface="Arial"/>
              </a:rPr>
              <a:t>epa</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o</a:t>
            </a:r>
            <a:r>
              <a:rPr sz="850" i="1" dirty="0">
                <a:latin typeface="Arial"/>
                <a:cs typeface="Arial"/>
              </a:rPr>
              <a:t>n</a:t>
            </a:r>
            <a:r>
              <a:rPr sz="850" i="1" spc="10" dirty="0">
                <a:latin typeface="Arial"/>
                <a:cs typeface="Arial"/>
              </a:rPr>
              <a:t> </a:t>
            </a:r>
            <a:r>
              <a:rPr sz="850" i="1" spc="-5" dirty="0">
                <a:latin typeface="Arial"/>
                <a:cs typeface="Arial"/>
              </a:rPr>
              <a:t>pe</a:t>
            </a:r>
            <a:r>
              <a:rPr sz="850" i="1" dirty="0">
                <a:latin typeface="Arial"/>
                <a:cs typeface="Arial"/>
              </a:rPr>
              <a:t>r</a:t>
            </a:r>
            <a:r>
              <a:rPr sz="850" i="1" spc="10" dirty="0">
                <a:latin typeface="Arial"/>
                <a:cs typeface="Arial"/>
              </a:rPr>
              <a:t>s</a:t>
            </a:r>
            <a:r>
              <a:rPr sz="850" i="1" spc="-5" dirty="0">
                <a:latin typeface="Arial"/>
                <a:cs typeface="Arial"/>
              </a:rPr>
              <a:t>pe</a:t>
            </a:r>
            <a:r>
              <a:rPr sz="850" i="1" dirty="0">
                <a:latin typeface="Arial"/>
                <a:cs typeface="Arial"/>
              </a:rPr>
              <a:t>ct</a:t>
            </a:r>
            <a:r>
              <a:rPr sz="850" i="1" spc="-5" dirty="0">
                <a:latin typeface="Arial"/>
                <a:cs typeface="Arial"/>
              </a:rPr>
              <a:t>i</a:t>
            </a:r>
            <a:r>
              <a:rPr sz="850" i="1" dirty="0">
                <a:latin typeface="Arial"/>
                <a:cs typeface="Arial"/>
              </a:rPr>
              <a:t>v</a:t>
            </a:r>
            <a:r>
              <a:rPr sz="850" i="1" spc="-5" dirty="0">
                <a:latin typeface="Arial"/>
                <a:cs typeface="Arial"/>
              </a:rPr>
              <a:t>e</a:t>
            </a:r>
            <a:r>
              <a:rPr sz="850" i="1" dirty="0">
                <a:latin typeface="Arial"/>
                <a:cs typeface="Arial"/>
              </a:rPr>
              <a:t>.</a:t>
            </a:r>
            <a:r>
              <a:rPr sz="850" i="1" spc="-1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5" dirty="0">
                <a:latin typeface="Arial"/>
                <a:cs typeface="Arial"/>
              </a:rPr>
              <a:t>b</a:t>
            </a:r>
            <a:r>
              <a:rPr sz="850" i="1" spc="-10" dirty="0">
                <a:latin typeface="Arial"/>
                <a:cs typeface="Arial"/>
              </a:rPr>
              <a:t>a</a:t>
            </a:r>
            <a:r>
              <a:rPr sz="850" i="1" dirty="0">
                <a:latin typeface="Arial"/>
                <a:cs typeface="Arial"/>
              </a:rPr>
              <a:t>s</a:t>
            </a:r>
            <a:r>
              <a:rPr sz="850" i="1" spc="-5" dirty="0">
                <a:latin typeface="Arial"/>
                <a:cs typeface="Arial"/>
              </a:rPr>
              <a:t>i</a:t>
            </a:r>
            <a:r>
              <a:rPr sz="850" i="1" dirty="0">
                <a:latin typeface="Arial"/>
                <a:cs typeface="Arial"/>
              </a:rPr>
              <a:t>c</a:t>
            </a:r>
            <a:r>
              <a:rPr sz="850" i="1" spc="15" dirty="0">
                <a:latin typeface="Arial"/>
                <a:cs typeface="Arial"/>
              </a:rPr>
              <a:t> </a:t>
            </a:r>
            <a:r>
              <a:rPr sz="850" i="1" spc="-5" dirty="0">
                <a:latin typeface="Arial"/>
                <a:cs typeface="Arial"/>
              </a:rPr>
              <a:t>gui</a:t>
            </a:r>
            <a:r>
              <a:rPr sz="850" i="1" spc="5" dirty="0">
                <a:latin typeface="Arial"/>
                <a:cs typeface="Arial"/>
              </a:rPr>
              <a:t>d</a:t>
            </a:r>
            <a:r>
              <a:rPr sz="850" i="1" spc="-5" dirty="0">
                <a:latin typeface="Arial"/>
                <a:cs typeface="Arial"/>
              </a:rPr>
              <a:t>eline</a:t>
            </a:r>
            <a:r>
              <a:rPr sz="850" i="1" dirty="0">
                <a:latin typeface="Arial"/>
                <a:cs typeface="Arial"/>
              </a:rPr>
              <a:t>s</a:t>
            </a:r>
            <a:r>
              <a:rPr sz="850" i="1" spc="15" dirty="0">
                <a:latin typeface="Arial"/>
                <a:cs typeface="Arial"/>
              </a:rPr>
              <a:t> </a:t>
            </a:r>
            <a:r>
              <a:rPr sz="850" i="1" spc="-5" dirty="0">
                <a:latin typeface="Arial"/>
                <a:cs typeface="Arial"/>
              </a:rPr>
              <a:t>o</a:t>
            </a:r>
            <a:r>
              <a:rPr sz="850" i="1" dirty="0">
                <a:latin typeface="Arial"/>
                <a:cs typeface="Arial"/>
              </a:rPr>
              <a:t>f</a:t>
            </a:r>
            <a:r>
              <a:rPr sz="850" i="1" spc="30" dirty="0">
                <a:latin typeface="Arial"/>
                <a:cs typeface="Arial"/>
              </a:rPr>
              <a:t> </a:t>
            </a:r>
            <a:r>
              <a:rPr sz="850" i="1" spc="-5" dirty="0">
                <a:latin typeface="Arial"/>
                <a:cs typeface="Arial"/>
              </a:rPr>
              <a:t>N</a:t>
            </a:r>
            <a:r>
              <a:rPr sz="850" i="1" dirty="0">
                <a:latin typeface="Arial"/>
                <a:cs typeface="Arial"/>
              </a:rPr>
              <a:t>F</a:t>
            </a:r>
            <a:r>
              <a:rPr sz="850" i="1" spc="-100" dirty="0">
                <a:latin typeface="Arial"/>
                <a:cs typeface="Arial"/>
              </a:rPr>
              <a:t>P</a:t>
            </a:r>
            <a:r>
              <a:rPr sz="850" i="1" dirty="0">
                <a:latin typeface="Arial"/>
                <a:cs typeface="Arial"/>
              </a:rPr>
              <a:t>A</a:t>
            </a:r>
            <a:r>
              <a:rPr sz="850" i="1" spc="-60" dirty="0">
                <a:latin typeface="Arial"/>
                <a:cs typeface="Arial"/>
              </a:rPr>
              <a:t> </a:t>
            </a:r>
            <a:r>
              <a:rPr sz="850" i="1" spc="-5" dirty="0">
                <a:latin typeface="Arial"/>
                <a:cs typeface="Arial"/>
              </a:rPr>
              <a:t>85</a:t>
            </a:r>
            <a:r>
              <a:rPr sz="850" i="1" dirty="0">
                <a:latin typeface="Arial"/>
                <a:cs typeface="Arial"/>
              </a:rPr>
              <a:t>0 </a:t>
            </a:r>
            <a:r>
              <a:rPr sz="850" i="1" spc="-5" dirty="0">
                <a:latin typeface="Arial"/>
                <a:cs typeface="Arial"/>
              </a:rPr>
              <a:t>an</a:t>
            </a:r>
            <a:r>
              <a:rPr sz="850" i="1" dirty="0">
                <a:latin typeface="Arial"/>
                <a:cs typeface="Arial"/>
              </a:rPr>
              <a:t>d</a:t>
            </a:r>
            <a:r>
              <a:rPr sz="850" i="1" spc="130" dirty="0">
                <a:latin typeface="Arial"/>
                <a:cs typeface="Arial"/>
              </a:rPr>
              <a:t> </a:t>
            </a:r>
            <a:r>
              <a:rPr sz="850" i="1" dirty="0">
                <a:latin typeface="Arial"/>
                <a:cs typeface="Arial"/>
              </a:rPr>
              <a:t>IEEE</a:t>
            </a:r>
            <a:r>
              <a:rPr sz="850" i="1" spc="130" dirty="0">
                <a:latin typeface="Arial"/>
                <a:cs typeface="Arial"/>
              </a:rPr>
              <a:t> </a:t>
            </a:r>
            <a:r>
              <a:rPr sz="850" i="1" spc="-5" dirty="0">
                <a:latin typeface="Arial"/>
                <a:cs typeface="Arial"/>
              </a:rPr>
              <a:t>97</a:t>
            </a:r>
            <a:r>
              <a:rPr sz="850" i="1" dirty="0">
                <a:latin typeface="Arial"/>
                <a:cs typeface="Arial"/>
              </a:rPr>
              <a:t>9</a:t>
            </a:r>
            <a:r>
              <a:rPr sz="850" i="1" spc="130" dirty="0">
                <a:latin typeface="Arial"/>
                <a:cs typeface="Arial"/>
              </a:rPr>
              <a:t> </a:t>
            </a:r>
            <a:r>
              <a:rPr sz="850" i="1" spc="-5" dirty="0">
                <a:latin typeface="Arial"/>
                <a:cs typeface="Arial"/>
              </a:rPr>
              <a:t>in</a:t>
            </a:r>
            <a:r>
              <a:rPr sz="850" i="1" dirty="0">
                <a:latin typeface="Arial"/>
                <a:cs typeface="Arial"/>
              </a:rPr>
              <a:t>c</a:t>
            </a:r>
            <a:r>
              <a:rPr sz="850" i="1" spc="-5" dirty="0">
                <a:latin typeface="Arial"/>
                <a:cs typeface="Arial"/>
              </a:rPr>
              <a:t>lud</a:t>
            </a:r>
            <a:r>
              <a:rPr sz="850" i="1" dirty="0">
                <a:latin typeface="Arial"/>
                <a:cs typeface="Arial"/>
              </a:rPr>
              <a:t>e</a:t>
            </a:r>
            <a:r>
              <a:rPr sz="850" i="1" spc="130" dirty="0">
                <a:latin typeface="Arial"/>
                <a:cs typeface="Arial"/>
              </a:rPr>
              <a:t> </a:t>
            </a:r>
            <a:r>
              <a:rPr sz="850" i="1" dirty="0">
                <a:latin typeface="Arial"/>
                <a:cs typeface="Arial"/>
              </a:rPr>
              <a:t>a</a:t>
            </a:r>
            <a:r>
              <a:rPr sz="850" i="1" spc="130" dirty="0">
                <a:latin typeface="Arial"/>
                <a:cs typeface="Arial"/>
              </a:rPr>
              <a:t> </a:t>
            </a:r>
            <a:r>
              <a:rPr sz="850" i="1" spc="-5" dirty="0">
                <a:latin typeface="Arial"/>
                <a:cs typeface="Arial"/>
              </a:rPr>
              <a:t>n</a:t>
            </a:r>
            <a:r>
              <a:rPr sz="850" i="1" spc="-20" dirty="0">
                <a:latin typeface="Arial"/>
                <a:cs typeface="Arial"/>
              </a:rPr>
              <a:t>u</a:t>
            </a:r>
            <a:r>
              <a:rPr sz="850" i="1" spc="20" dirty="0">
                <a:latin typeface="Arial"/>
                <a:cs typeface="Arial"/>
              </a:rPr>
              <a:t>m</a:t>
            </a:r>
            <a:r>
              <a:rPr sz="850" i="1" spc="-5" dirty="0">
                <a:latin typeface="Arial"/>
                <a:cs typeface="Arial"/>
              </a:rPr>
              <a:t>be</a:t>
            </a:r>
            <a:r>
              <a:rPr sz="850" i="1" dirty="0">
                <a:latin typeface="Arial"/>
                <a:cs typeface="Arial"/>
              </a:rPr>
              <a:t>r</a:t>
            </a:r>
            <a:r>
              <a:rPr sz="850" i="1" spc="135" dirty="0">
                <a:latin typeface="Arial"/>
                <a:cs typeface="Arial"/>
              </a:rPr>
              <a:t> </a:t>
            </a:r>
            <a:r>
              <a:rPr sz="850" i="1" spc="-20" dirty="0">
                <a:latin typeface="Arial"/>
                <a:cs typeface="Arial"/>
              </a:rPr>
              <a:t>o</a:t>
            </a:r>
            <a:r>
              <a:rPr sz="850" i="1" dirty="0">
                <a:latin typeface="Arial"/>
                <a:cs typeface="Arial"/>
              </a:rPr>
              <a:t>f</a:t>
            </a:r>
            <a:r>
              <a:rPr sz="850" i="1" spc="135" dirty="0">
                <a:latin typeface="Arial"/>
                <a:cs typeface="Arial"/>
              </a:rPr>
              <a:t> </a:t>
            </a:r>
            <a:r>
              <a:rPr sz="850" i="1" dirty="0">
                <a:latin typeface="Arial"/>
                <a:cs typeface="Arial"/>
              </a:rPr>
              <a:t>crit</a:t>
            </a:r>
            <a:r>
              <a:rPr sz="850" i="1" spc="-5" dirty="0">
                <a:latin typeface="Arial"/>
                <a:cs typeface="Arial"/>
              </a:rPr>
              <a:t>e</a:t>
            </a:r>
            <a:r>
              <a:rPr sz="850" i="1" dirty="0">
                <a:latin typeface="Arial"/>
                <a:cs typeface="Arial"/>
              </a:rPr>
              <a:t>ria</a:t>
            </a:r>
            <a:r>
              <a:rPr sz="850" i="1" spc="110" dirty="0">
                <a:latin typeface="Arial"/>
                <a:cs typeface="Arial"/>
              </a:rPr>
              <a:t> </a:t>
            </a:r>
            <a:r>
              <a:rPr sz="850" i="1" spc="15" dirty="0">
                <a:latin typeface="Arial"/>
                <a:cs typeface="Arial"/>
              </a:rPr>
              <a:t>f</a:t>
            </a:r>
            <a:r>
              <a:rPr sz="850" i="1" spc="-5" dirty="0">
                <a:latin typeface="Arial"/>
                <a:cs typeface="Arial"/>
              </a:rPr>
              <a:t>o</a:t>
            </a:r>
            <a:r>
              <a:rPr sz="850" i="1" dirty="0">
                <a:latin typeface="Arial"/>
                <a:cs typeface="Arial"/>
              </a:rPr>
              <a:t>r</a:t>
            </a:r>
            <a:r>
              <a:rPr sz="850" i="1" spc="12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130" dirty="0">
                <a:latin typeface="Arial"/>
                <a:cs typeface="Arial"/>
              </a:rPr>
              <a:t> </a:t>
            </a:r>
            <a:r>
              <a:rPr sz="850" i="1" dirty="0">
                <a:latin typeface="Arial"/>
                <a:cs typeface="Arial"/>
              </a:rPr>
              <a:t>s</a:t>
            </a:r>
            <a:r>
              <a:rPr sz="850" i="1" spc="-5" dirty="0">
                <a:latin typeface="Arial"/>
                <a:cs typeface="Arial"/>
              </a:rPr>
              <a:t>pa</a:t>
            </a:r>
            <a:r>
              <a:rPr sz="850" i="1" dirty="0">
                <a:latin typeface="Arial"/>
                <a:cs typeface="Arial"/>
              </a:rPr>
              <a:t>c</a:t>
            </a:r>
            <a:r>
              <a:rPr sz="850" i="1" spc="-5" dirty="0">
                <a:latin typeface="Arial"/>
                <a:cs typeface="Arial"/>
              </a:rPr>
              <a:t>in</a:t>
            </a:r>
            <a:r>
              <a:rPr sz="850" i="1" dirty="0">
                <a:latin typeface="Arial"/>
                <a:cs typeface="Arial"/>
              </a:rPr>
              <a:t>g</a:t>
            </a:r>
            <a:r>
              <a:rPr sz="850" i="1" spc="130" dirty="0">
                <a:latin typeface="Arial"/>
                <a:cs typeface="Arial"/>
              </a:rPr>
              <a:t> </a:t>
            </a:r>
            <a:r>
              <a:rPr sz="850" i="1" spc="-20" dirty="0">
                <a:latin typeface="Arial"/>
                <a:cs typeface="Arial"/>
              </a:rPr>
              <a:t>o</a:t>
            </a:r>
            <a:r>
              <a:rPr sz="850" i="1" dirty="0">
                <a:latin typeface="Arial"/>
                <a:cs typeface="Arial"/>
              </a:rPr>
              <a:t>f</a:t>
            </a:r>
            <a:r>
              <a:rPr sz="850" i="1" spc="150" dirty="0">
                <a:latin typeface="Arial"/>
                <a:cs typeface="Arial"/>
              </a:rPr>
              <a:t> </a:t>
            </a:r>
            <a:r>
              <a:rPr sz="850" i="1" spc="-5" dirty="0">
                <a:latin typeface="Arial"/>
                <a:cs typeface="Arial"/>
              </a:rPr>
              <a:t>oi</a:t>
            </a:r>
            <a:r>
              <a:rPr sz="850" i="1" spc="5" dirty="0">
                <a:latin typeface="Arial"/>
                <a:cs typeface="Arial"/>
              </a:rPr>
              <a:t>l</a:t>
            </a:r>
            <a:r>
              <a:rPr sz="850" i="1" dirty="0">
                <a:latin typeface="Arial"/>
                <a:cs typeface="Arial"/>
              </a:rPr>
              <a:t>-</a:t>
            </a:r>
            <a:r>
              <a:rPr sz="850" i="1" spc="15" dirty="0">
                <a:latin typeface="Arial"/>
                <a:cs typeface="Arial"/>
              </a:rPr>
              <a:t>f</a:t>
            </a:r>
            <a:r>
              <a:rPr sz="850" i="1" spc="-5" dirty="0">
                <a:latin typeface="Arial"/>
                <a:cs typeface="Arial"/>
              </a:rPr>
              <a:t>ille</a:t>
            </a:r>
            <a:r>
              <a:rPr sz="850" i="1" dirty="0">
                <a:latin typeface="Arial"/>
                <a:cs typeface="Arial"/>
              </a:rPr>
              <a:t>d</a:t>
            </a:r>
            <a:r>
              <a:rPr sz="850" i="1" spc="140" dirty="0">
                <a:latin typeface="Arial"/>
                <a:cs typeface="Arial"/>
              </a:rPr>
              <a:t> </a:t>
            </a:r>
            <a:r>
              <a:rPr sz="850" i="1" spc="-5" dirty="0">
                <a:latin typeface="Arial"/>
                <a:cs typeface="Arial"/>
              </a:rPr>
              <a:t>equip</a:t>
            </a:r>
            <a:r>
              <a:rPr sz="850" i="1" spc="20" dirty="0">
                <a:latin typeface="Arial"/>
                <a:cs typeface="Arial"/>
              </a:rPr>
              <a:t>m</a:t>
            </a:r>
            <a:r>
              <a:rPr sz="850" i="1" spc="-5" dirty="0">
                <a:latin typeface="Arial"/>
                <a:cs typeface="Arial"/>
              </a:rPr>
              <a:t>en</a:t>
            </a:r>
            <a:r>
              <a:rPr sz="850" i="1" dirty="0">
                <a:latin typeface="Arial"/>
                <a:cs typeface="Arial"/>
              </a:rPr>
              <a:t>t</a:t>
            </a:r>
            <a:r>
              <a:rPr sz="850" i="1" spc="125" dirty="0">
                <a:latin typeface="Arial"/>
                <a:cs typeface="Arial"/>
              </a:rPr>
              <a:t> </a:t>
            </a:r>
            <a:r>
              <a:rPr sz="850" i="1" spc="5" dirty="0">
                <a:latin typeface="Arial"/>
                <a:cs typeface="Arial"/>
              </a:rPr>
              <a:t>a</a:t>
            </a:r>
            <a:r>
              <a:rPr sz="850" i="1" spc="-30" dirty="0">
                <a:latin typeface="Arial"/>
                <a:cs typeface="Arial"/>
              </a:rPr>
              <a:t>w</a:t>
            </a:r>
            <a:r>
              <a:rPr sz="850" i="1" spc="5" dirty="0">
                <a:latin typeface="Arial"/>
                <a:cs typeface="Arial"/>
              </a:rPr>
              <a:t>a</a:t>
            </a:r>
            <a:r>
              <a:rPr sz="850" i="1" dirty="0">
                <a:latin typeface="Arial"/>
                <a:cs typeface="Arial"/>
              </a:rPr>
              <a:t>y </a:t>
            </a:r>
            <a:r>
              <a:rPr sz="850" i="1" spc="15" dirty="0">
                <a:latin typeface="Arial"/>
                <a:cs typeface="Arial"/>
              </a:rPr>
              <a:t>f</a:t>
            </a:r>
            <a:r>
              <a:rPr sz="850" i="1" dirty="0">
                <a:latin typeface="Arial"/>
                <a:cs typeface="Arial"/>
              </a:rPr>
              <a:t>r</a:t>
            </a:r>
            <a:r>
              <a:rPr sz="850" i="1" spc="-20" dirty="0">
                <a:latin typeface="Arial"/>
                <a:cs typeface="Arial"/>
              </a:rPr>
              <a:t>o</a:t>
            </a:r>
            <a:r>
              <a:rPr sz="850" i="1" dirty="0">
                <a:latin typeface="Arial"/>
                <a:cs typeface="Arial"/>
              </a:rPr>
              <a:t>m</a:t>
            </a:r>
            <a:r>
              <a:rPr lang="en-US" sz="850" i="1" dirty="0">
                <a:latin typeface="Arial"/>
                <a:cs typeface="Arial"/>
              </a:rPr>
              <a:t> </a:t>
            </a:r>
            <a:r>
              <a:rPr sz="850" i="1" spc="-5" dirty="0">
                <a:latin typeface="Arial"/>
                <a:cs typeface="Arial"/>
              </a:rPr>
              <a:t>ad</a:t>
            </a:r>
            <a:r>
              <a:rPr sz="850" i="1" spc="5" dirty="0">
                <a:latin typeface="Arial"/>
                <a:cs typeface="Arial"/>
              </a:rPr>
              <a:t>j</a:t>
            </a:r>
            <a:r>
              <a:rPr sz="850" i="1" spc="-5" dirty="0">
                <a:latin typeface="Arial"/>
                <a:cs typeface="Arial"/>
              </a:rPr>
              <a:t>a</a:t>
            </a:r>
            <a:r>
              <a:rPr sz="850" i="1" dirty="0">
                <a:latin typeface="Arial"/>
                <a:cs typeface="Arial"/>
              </a:rPr>
              <a:t>c</a:t>
            </a:r>
            <a:r>
              <a:rPr sz="850" i="1" spc="-5" dirty="0">
                <a:latin typeface="Arial"/>
                <a:cs typeface="Arial"/>
              </a:rPr>
              <a:t>en</a:t>
            </a:r>
            <a:r>
              <a:rPr sz="850" i="1" dirty="0">
                <a:latin typeface="Arial"/>
                <a:cs typeface="Arial"/>
              </a:rPr>
              <a:t>t</a:t>
            </a:r>
            <a:r>
              <a:rPr sz="850" i="1" spc="5" dirty="0">
                <a:latin typeface="Arial"/>
                <a:cs typeface="Arial"/>
              </a:rPr>
              <a:t> </a:t>
            </a:r>
            <a:r>
              <a:rPr sz="850" i="1" spc="-5" dirty="0">
                <a:latin typeface="Arial"/>
                <a:cs typeface="Arial"/>
              </a:rPr>
              <a:t>buil</a:t>
            </a:r>
            <a:r>
              <a:rPr sz="850" i="1" spc="5" dirty="0">
                <a:latin typeface="Arial"/>
                <a:cs typeface="Arial"/>
              </a:rPr>
              <a:t>d</a:t>
            </a:r>
            <a:r>
              <a:rPr sz="850" i="1" spc="-5" dirty="0">
                <a:latin typeface="Arial"/>
                <a:cs typeface="Arial"/>
              </a:rPr>
              <a:t>ing</a:t>
            </a:r>
            <a:r>
              <a:rPr sz="850" i="1" dirty="0">
                <a:latin typeface="Arial"/>
                <a:cs typeface="Arial"/>
              </a:rPr>
              <a:t>s</a:t>
            </a:r>
          </a:p>
          <a:p>
            <a:pPr marL="459105" lvl="3" indent="-446405" algn="just">
              <a:lnSpc>
                <a:spcPct val="100000"/>
              </a:lnSpc>
              <a:spcBef>
                <a:spcPts val="745"/>
              </a:spcBef>
              <a:buFont typeface="Calibri"/>
              <a:buAutoNum type="arabicPeriod" startAt="2"/>
              <a:tabLst>
                <a:tab pos="459740" algn="l"/>
              </a:tabLst>
            </a:pPr>
            <a:r>
              <a:rPr sz="850" b="1" i="1" spc="-40" dirty="0">
                <a:latin typeface="Calibri"/>
                <a:cs typeface="Calibri"/>
              </a:rPr>
              <a:t>F</a:t>
            </a:r>
            <a:r>
              <a:rPr sz="850" b="1" i="1" spc="-5" dirty="0">
                <a:latin typeface="Calibri"/>
                <a:cs typeface="Calibri"/>
              </a:rPr>
              <a:t>a</a:t>
            </a:r>
            <a:r>
              <a:rPr sz="850" b="1" i="1" dirty="0">
                <a:latin typeface="Calibri"/>
                <a:cs typeface="Calibri"/>
              </a:rPr>
              <a:t>ci</a:t>
            </a:r>
            <a:r>
              <a:rPr sz="850" b="1" i="1" spc="-5" dirty="0">
                <a:latin typeface="Calibri"/>
                <a:cs typeface="Calibri"/>
              </a:rPr>
              <a:t>l</a:t>
            </a:r>
            <a:r>
              <a:rPr sz="850" b="1" i="1" dirty="0">
                <a:latin typeface="Calibri"/>
                <a:cs typeface="Calibri"/>
              </a:rPr>
              <a:t>i</a:t>
            </a:r>
            <a:r>
              <a:rPr sz="850" b="1" i="1" spc="-5" dirty="0">
                <a:latin typeface="Calibri"/>
                <a:cs typeface="Calibri"/>
              </a:rPr>
              <a:t>t</a:t>
            </a:r>
            <a:r>
              <a:rPr sz="850" b="1" i="1" dirty="0">
                <a:latin typeface="Calibri"/>
                <a:cs typeface="Calibri"/>
              </a:rPr>
              <a:t>i</a:t>
            </a:r>
            <a:r>
              <a:rPr sz="850" b="1" i="1" spc="-5" dirty="0">
                <a:latin typeface="Calibri"/>
                <a:cs typeface="Calibri"/>
              </a:rPr>
              <a:t>e</a:t>
            </a:r>
            <a:r>
              <a:rPr sz="850" b="1" i="1" dirty="0">
                <a:latin typeface="Calibri"/>
                <a:cs typeface="Calibri"/>
              </a:rPr>
              <a:t>s</a:t>
            </a:r>
            <a:r>
              <a:rPr sz="850" b="1" i="1" spc="-5" dirty="0">
                <a:latin typeface="Calibri"/>
                <a:cs typeface="Calibri"/>
              </a:rPr>
              <a:t> se</a:t>
            </a:r>
            <a:r>
              <a:rPr sz="850" b="1" i="1" dirty="0">
                <a:latin typeface="Calibri"/>
                <a:cs typeface="Calibri"/>
              </a:rPr>
              <a:t>p</a:t>
            </a:r>
            <a:r>
              <a:rPr sz="850" b="1" i="1" spc="-5" dirty="0">
                <a:latin typeface="Calibri"/>
                <a:cs typeface="Calibri"/>
              </a:rPr>
              <a:t>a</a:t>
            </a:r>
            <a:r>
              <a:rPr sz="850" b="1" i="1" spc="-30" dirty="0">
                <a:latin typeface="Calibri"/>
                <a:cs typeface="Calibri"/>
              </a:rPr>
              <a:t>r</a:t>
            </a:r>
            <a:r>
              <a:rPr sz="850" b="1" i="1" spc="-20" dirty="0">
                <a:latin typeface="Calibri"/>
                <a:cs typeface="Calibri"/>
              </a:rPr>
              <a:t>at</a:t>
            </a:r>
            <a:r>
              <a:rPr sz="850" b="1" i="1" spc="-5" dirty="0">
                <a:latin typeface="Calibri"/>
                <a:cs typeface="Calibri"/>
              </a:rPr>
              <a:t>e</a:t>
            </a:r>
            <a:r>
              <a:rPr sz="850" b="1" i="1" dirty="0">
                <a:latin typeface="Calibri"/>
                <a:cs typeface="Calibri"/>
              </a:rPr>
              <a:t>d</a:t>
            </a:r>
            <a:r>
              <a:rPr sz="850" b="1" i="1" spc="5" dirty="0">
                <a:latin typeface="Calibri"/>
                <a:cs typeface="Calibri"/>
              </a:rPr>
              <a:t> </a:t>
            </a:r>
            <a:r>
              <a:rPr sz="850" b="1" i="1" spc="-10" dirty="0">
                <a:latin typeface="Calibri"/>
                <a:cs typeface="Calibri"/>
              </a:rPr>
              <a:t>b</a:t>
            </a:r>
            <a:r>
              <a:rPr sz="850" b="1" i="1" dirty="0">
                <a:latin typeface="Calibri"/>
                <a:cs typeface="Calibri"/>
              </a:rPr>
              <a:t>y</a:t>
            </a:r>
            <a:r>
              <a:rPr sz="850" b="1" i="1" spc="-5" dirty="0">
                <a:latin typeface="Calibri"/>
                <a:cs typeface="Calibri"/>
              </a:rPr>
              <a:t> f</a:t>
            </a:r>
            <a:r>
              <a:rPr sz="850" b="1" i="1" dirty="0">
                <a:latin typeface="Calibri"/>
                <a:cs typeface="Calibri"/>
              </a:rPr>
              <a:t>i</a:t>
            </a:r>
            <a:r>
              <a:rPr sz="850" b="1" i="1" spc="-15" dirty="0">
                <a:latin typeface="Calibri"/>
                <a:cs typeface="Calibri"/>
              </a:rPr>
              <a:t>r</a:t>
            </a:r>
            <a:r>
              <a:rPr sz="850" b="1" i="1" dirty="0">
                <a:latin typeface="Calibri"/>
                <a:cs typeface="Calibri"/>
              </a:rPr>
              <a:t>e</a:t>
            </a:r>
            <a:r>
              <a:rPr sz="850" b="1" i="1" spc="-15" dirty="0">
                <a:latin typeface="Calibri"/>
                <a:cs typeface="Calibri"/>
              </a:rPr>
              <a:t> </a:t>
            </a:r>
            <a:r>
              <a:rPr sz="850" b="1" i="1" spc="-10" dirty="0">
                <a:latin typeface="Calibri"/>
                <a:cs typeface="Calibri"/>
              </a:rPr>
              <a:t>w</a:t>
            </a:r>
            <a:r>
              <a:rPr sz="850" b="1" i="1" spc="-5" dirty="0">
                <a:latin typeface="Calibri"/>
                <a:cs typeface="Calibri"/>
              </a:rPr>
              <a:t>a</a:t>
            </a:r>
            <a:r>
              <a:rPr sz="850" b="1" i="1" dirty="0">
                <a:latin typeface="Calibri"/>
                <a:cs typeface="Calibri"/>
              </a:rPr>
              <a:t>lls</a:t>
            </a:r>
            <a:r>
              <a:rPr sz="850" b="1" i="1" spc="-15" dirty="0">
                <a:latin typeface="Calibri"/>
                <a:cs typeface="Calibri"/>
              </a:rPr>
              <a:t> </a:t>
            </a:r>
            <a:r>
              <a:rPr sz="850" b="1" i="1" dirty="0">
                <a:latin typeface="Calibri"/>
                <a:cs typeface="Calibri"/>
              </a:rPr>
              <a:t>or fi</a:t>
            </a:r>
            <a:r>
              <a:rPr sz="850" b="1" i="1" spc="-10" dirty="0">
                <a:latin typeface="Calibri"/>
                <a:cs typeface="Calibri"/>
              </a:rPr>
              <a:t>r</a:t>
            </a:r>
            <a:r>
              <a:rPr sz="850" b="1" i="1" dirty="0">
                <a:latin typeface="Calibri"/>
                <a:cs typeface="Calibri"/>
              </a:rPr>
              <a:t>e</a:t>
            </a:r>
            <a:r>
              <a:rPr sz="850" b="1" i="1" spc="-15" dirty="0">
                <a:latin typeface="Calibri"/>
                <a:cs typeface="Calibri"/>
              </a:rPr>
              <a:t> </a:t>
            </a:r>
            <a:r>
              <a:rPr sz="850" b="1" i="1" dirty="0">
                <a:latin typeface="Calibri"/>
                <a:cs typeface="Calibri"/>
              </a:rPr>
              <a:t>b</a:t>
            </a:r>
            <a:r>
              <a:rPr sz="850" b="1" i="1" spc="-5" dirty="0">
                <a:latin typeface="Calibri"/>
                <a:cs typeface="Calibri"/>
              </a:rPr>
              <a:t>a</a:t>
            </a:r>
            <a:r>
              <a:rPr sz="850" b="1" i="1" dirty="0">
                <a:latin typeface="Calibri"/>
                <a:cs typeface="Calibri"/>
              </a:rPr>
              <a:t>r</a:t>
            </a:r>
            <a:r>
              <a:rPr sz="850" b="1" i="1" spc="-15" dirty="0">
                <a:latin typeface="Calibri"/>
                <a:cs typeface="Calibri"/>
              </a:rPr>
              <a:t>r</a:t>
            </a:r>
            <a:r>
              <a:rPr sz="850" b="1" i="1" dirty="0">
                <a:latin typeface="Calibri"/>
                <a:cs typeface="Calibri"/>
              </a:rPr>
              <a:t>i</a:t>
            </a:r>
            <a:r>
              <a:rPr sz="850" b="1" i="1" spc="-5" dirty="0">
                <a:latin typeface="Calibri"/>
                <a:cs typeface="Calibri"/>
              </a:rPr>
              <a:t>e</a:t>
            </a:r>
            <a:r>
              <a:rPr sz="850" b="1" i="1" spc="-15" dirty="0">
                <a:latin typeface="Calibri"/>
                <a:cs typeface="Calibri"/>
              </a:rPr>
              <a:t>r</a:t>
            </a:r>
            <a:r>
              <a:rPr sz="850" b="1" i="1" dirty="0">
                <a:latin typeface="Calibri"/>
                <a:cs typeface="Calibri"/>
              </a:rPr>
              <a:t>s</a:t>
            </a:r>
            <a:endParaRPr sz="850" i="1" dirty="0">
              <a:latin typeface="Calibri"/>
              <a:cs typeface="Calibri"/>
            </a:endParaRPr>
          </a:p>
          <a:p>
            <a:pPr marL="12700" marR="8890" algn="just">
              <a:lnSpc>
                <a:spcPct val="149800"/>
              </a:lnSpc>
              <a:spcBef>
                <a:spcPts val="80"/>
              </a:spcBef>
            </a:pPr>
            <a:r>
              <a:rPr sz="850" i="1" spc="25" dirty="0">
                <a:latin typeface="Arial"/>
                <a:cs typeface="Arial"/>
              </a:rPr>
              <a:t>W</a:t>
            </a:r>
            <a:r>
              <a:rPr sz="850" i="1" spc="-20" dirty="0">
                <a:latin typeface="Arial"/>
                <a:cs typeface="Arial"/>
              </a:rPr>
              <a:t>h</a:t>
            </a:r>
            <a:r>
              <a:rPr sz="850" i="1" spc="-5" dirty="0">
                <a:latin typeface="Arial"/>
                <a:cs typeface="Arial"/>
              </a:rPr>
              <a:t>e</a:t>
            </a:r>
            <a:r>
              <a:rPr sz="850" i="1" dirty="0">
                <a:latin typeface="Arial"/>
                <a:cs typeface="Arial"/>
              </a:rPr>
              <a:t>n </a:t>
            </a:r>
            <a:r>
              <a:rPr sz="850" i="1" spc="145" dirty="0">
                <a:latin typeface="Arial"/>
                <a:cs typeface="Arial"/>
              </a:rPr>
              <a:t> </a:t>
            </a:r>
            <a:r>
              <a:rPr sz="850" i="1" spc="-5" dirty="0">
                <a:latin typeface="Arial"/>
                <a:cs typeface="Arial"/>
              </a:rPr>
              <a:t>equi</a:t>
            </a:r>
            <a:r>
              <a:rPr sz="850" i="1" spc="-20" dirty="0">
                <a:latin typeface="Arial"/>
                <a:cs typeface="Arial"/>
              </a:rPr>
              <a:t>p</a:t>
            </a:r>
            <a:r>
              <a:rPr sz="850" i="1" spc="20" dirty="0">
                <a:latin typeface="Arial"/>
                <a:cs typeface="Arial"/>
              </a:rPr>
              <a:t>m</a:t>
            </a:r>
            <a:r>
              <a:rPr sz="850" i="1" spc="-5" dirty="0">
                <a:latin typeface="Arial"/>
                <a:cs typeface="Arial"/>
              </a:rPr>
              <a:t>en</a:t>
            </a:r>
            <a:r>
              <a:rPr sz="850" i="1" dirty="0">
                <a:latin typeface="Arial"/>
                <a:cs typeface="Arial"/>
              </a:rPr>
              <a:t>t </a:t>
            </a:r>
            <a:r>
              <a:rPr sz="850" i="1" spc="140" dirty="0">
                <a:latin typeface="Arial"/>
                <a:cs typeface="Arial"/>
              </a:rPr>
              <a:t> </a:t>
            </a:r>
            <a:r>
              <a:rPr sz="850" i="1" spc="-5" dirty="0">
                <a:latin typeface="Arial"/>
                <a:cs typeface="Arial"/>
              </a:rPr>
              <a:t>i</a:t>
            </a:r>
            <a:r>
              <a:rPr sz="850" i="1" dirty="0">
                <a:latin typeface="Arial"/>
                <a:cs typeface="Arial"/>
              </a:rPr>
              <a:t>s </a:t>
            </a:r>
            <a:r>
              <a:rPr sz="850" i="1" spc="150" dirty="0">
                <a:latin typeface="Arial"/>
                <a:cs typeface="Arial"/>
              </a:rPr>
              <a:t> </a:t>
            </a:r>
            <a:r>
              <a:rPr sz="850" i="1" spc="-20" dirty="0">
                <a:latin typeface="Arial"/>
                <a:cs typeface="Arial"/>
              </a:rPr>
              <a:t>h</a:t>
            </a:r>
            <a:r>
              <a:rPr sz="850" i="1" spc="-5" dirty="0">
                <a:latin typeface="Arial"/>
                <a:cs typeface="Arial"/>
              </a:rPr>
              <a:t>ou</a:t>
            </a:r>
            <a:r>
              <a:rPr sz="850" i="1" spc="5" dirty="0">
                <a:latin typeface="Arial"/>
                <a:cs typeface="Arial"/>
              </a:rPr>
              <a:t>s</a:t>
            </a:r>
            <a:r>
              <a:rPr sz="850" i="1" spc="-5" dirty="0">
                <a:latin typeface="Arial"/>
                <a:cs typeface="Arial"/>
              </a:rPr>
              <a:t>e</a:t>
            </a:r>
            <a:r>
              <a:rPr sz="850" i="1" dirty="0">
                <a:latin typeface="Arial"/>
                <a:cs typeface="Arial"/>
              </a:rPr>
              <a:t>d </a:t>
            </a:r>
            <a:r>
              <a:rPr sz="850" i="1" spc="145" dirty="0">
                <a:latin typeface="Arial"/>
                <a:cs typeface="Arial"/>
              </a:rPr>
              <a:t> </a:t>
            </a:r>
            <a:r>
              <a:rPr sz="850" i="1" spc="-5" dirty="0">
                <a:latin typeface="Arial"/>
                <a:cs typeface="Arial"/>
              </a:rPr>
              <a:t>i</a:t>
            </a:r>
            <a:r>
              <a:rPr sz="850" i="1" dirty="0">
                <a:latin typeface="Arial"/>
                <a:cs typeface="Arial"/>
              </a:rPr>
              <a:t>n </a:t>
            </a:r>
            <a:r>
              <a:rPr sz="850" i="1" spc="145" dirty="0">
                <a:latin typeface="Arial"/>
                <a:cs typeface="Arial"/>
              </a:rPr>
              <a:t> </a:t>
            </a:r>
            <a:r>
              <a:rPr sz="850" i="1" dirty="0">
                <a:latin typeface="Arial"/>
                <a:cs typeface="Arial"/>
              </a:rPr>
              <a:t>a </a:t>
            </a:r>
            <a:r>
              <a:rPr sz="850" i="1" spc="145" dirty="0">
                <a:latin typeface="Arial"/>
                <a:cs typeface="Arial"/>
              </a:rPr>
              <a:t> </a:t>
            </a:r>
            <a:r>
              <a:rPr sz="850" i="1" dirty="0">
                <a:latin typeface="Arial"/>
                <a:cs typeface="Arial"/>
              </a:rPr>
              <a:t>c</a:t>
            </a:r>
            <a:r>
              <a:rPr sz="850" i="1" spc="-20" dirty="0">
                <a:latin typeface="Arial"/>
                <a:cs typeface="Arial"/>
              </a:rPr>
              <a:t>o</a:t>
            </a:r>
            <a:r>
              <a:rPr sz="850" i="1" spc="10" dirty="0">
                <a:latin typeface="Arial"/>
                <a:cs typeface="Arial"/>
              </a:rPr>
              <a:t>mm</a:t>
            </a:r>
            <a:r>
              <a:rPr sz="850" i="1" spc="-5" dirty="0">
                <a:latin typeface="Arial"/>
                <a:cs typeface="Arial"/>
              </a:rPr>
              <a:t>o</a:t>
            </a:r>
            <a:r>
              <a:rPr sz="850" i="1" dirty="0">
                <a:latin typeface="Arial"/>
                <a:cs typeface="Arial"/>
              </a:rPr>
              <a:t>n </a:t>
            </a:r>
            <a:r>
              <a:rPr sz="850" i="1" spc="130" dirty="0">
                <a:latin typeface="Arial"/>
                <a:cs typeface="Arial"/>
              </a:rPr>
              <a:t> </a:t>
            </a:r>
            <a:r>
              <a:rPr sz="850" i="1" spc="-5" dirty="0">
                <a:latin typeface="Arial"/>
                <a:cs typeface="Arial"/>
              </a:rPr>
              <a:t>buil</a:t>
            </a:r>
            <a:r>
              <a:rPr sz="850" i="1" spc="5" dirty="0">
                <a:latin typeface="Arial"/>
                <a:cs typeface="Arial"/>
              </a:rPr>
              <a:t>d</a:t>
            </a:r>
            <a:r>
              <a:rPr sz="850" i="1" spc="-5" dirty="0">
                <a:latin typeface="Arial"/>
                <a:cs typeface="Arial"/>
              </a:rPr>
              <a:t>ing</a:t>
            </a:r>
            <a:r>
              <a:rPr sz="850" i="1" dirty="0">
                <a:latin typeface="Arial"/>
                <a:cs typeface="Arial"/>
              </a:rPr>
              <a:t>, </a:t>
            </a:r>
            <a:r>
              <a:rPr sz="850" i="1" spc="150"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 </a:t>
            </a:r>
            <a:r>
              <a:rPr sz="850" i="1" spc="145" dirty="0">
                <a:latin typeface="Arial"/>
                <a:cs typeface="Arial"/>
              </a:rPr>
              <a:t> </a:t>
            </a:r>
            <a:r>
              <a:rPr sz="850" i="1" spc="-15" dirty="0">
                <a:latin typeface="Arial"/>
                <a:cs typeface="Arial"/>
              </a:rPr>
              <a:t>v</a:t>
            </a:r>
            <a:r>
              <a:rPr sz="850" i="1" spc="-10" dirty="0">
                <a:latin typeface="Arial"/>
                <a:cs typeface="Arial"/>
              </a:rPr>
              <a:t>a</a:t>
            </a:r>
            <a:r>
              <a:rPr sz="850" i="1" spc="5" dirty="0">
                <a:latin typeface="Arial"/>
                <a:cs typeface="Arial"/>
              </a:rPr>
              <a:t>l</a:t>
            </a:r>
            <a:r>
              <a:rPr sz="850" i="1" spc="-15" dirty="0">
                <a:latin typeface="Arial"/>
                <a:cs typeface="Arial"/>
              </a:rPr>
              <a:t>v</a:t>
            </a:r>
            <a:r>
              <a:rPr sz="850" i="1" dirty="0">
                <a:latin typeface="Arial"/>
                <a:cs typeface="Arial"/>
              </a:rPr>
              <a:t>e </a:t>
            </a:r>
            <a:r>
              <a:rPr sz="850" i="1" spc="145" dirty="0">
                <a:latin typeface="Arial"/>
                <a:cs typeface="Arial"/>
              </a:rPr>
              <a:t> </a:t>
            </a:r>
            <a:r>
              <a:rPr sz="850" i="1" spc="-5" dirty="0">
                <a:latin typeface="Arial"/>
                <a:cs typeface="Arial"/>
              </a:rPr>
              <a:t>h</a:t>
            </a:r>
            <a:r>
              <a:rPr sz="850" i="1" spc="5" dirty="0">
                <a:latin typeface="Arial"/>
                <a:cs typeface="Arial"/>
              </a:rPr>
              <a:t>a</a:t>
            </a:r>
            <a:r>
              <a:rPr sz="850" i="1" spc="-5" dirty="0">
                <a:latin typeface="Arial"/>
                <a:cs typeface="Arial"/>
              </a:rPr>
              <a:t>ll</a:t>
            </a:r>
            <a:r>
              <a:rPr sz="850" i="1" dirty="0">
                <a:latin typeface="Arial"/>
                <a:cs typeface="Arial"/>
              </a:rPr>
              <a:t>s, </a:t>
            </a:r>
            <a:r>
              <a:rPr sz="850" i="1" spc="150" dirty="0">
                <a:latin typeface="Arial"/>
                <a:cs typeface="Arial"/>
              </a:rPr>
              <a:t> </a:t>
            </a:r>
            <a:r>
              <a:rPr sz="850" i="1" dirty="0">
                <a:latin typeface="Arial"/>
                <a:cs typeface="Arial"/>
              </a:rPr>
              <a:t>s</a:t>
            </a:r>
            <a:r>
              <a:rPr sz="850" i="1" spc="-5" dirty="0">
                <a:latin typeface="Arial"/>
                <a:cs typeface="Arial"/>
              </a:rPr>
              <a:t>e</a:t>
            </a:r>
            <a:r>
              <a:rPr sz="850" i="1" dirty="0">
                <a:latin typeface="Arial"/>
                <a:cs typeface="Arial"/>
              </a:rPr>
              <a:t>r</a:t>
            </a:r>
            <a:r>
              <a:rPr sz="850" i="1" spc="-15" dirty="0">
                <a:latin typeface="Arial"/>
                <a:cs typeface="Arial"/>
              </a:rPr>
              <a:t>v</a:t>
            </a:r>
            <a:r>
              <a:rPr sz="850" i="1" spc="-5" dirty="0">
                <a:latin typeface="Arial"/>
                <a:cs typeface="Arial"/>
              </a:rPr>
              <a:t>i</a:t>
            </a:r>
            <a:r>
              <a:rPr sz="850" i="1" dirty="0">
                <a:latin typeface="Arial"/>
                <a:cs typeface="Arial"/>
              </a:rPr>
              <a:t>ce </a:t>
            </a:r>
            <a:r>
              <a:rPr sz="850" i="1" spc="145" dirty="0">
                <a:latin typeface="Arial"/>
                <a:cs typeface="Arial"/>
              </a:rPr>
              <a:t> </a:t>
            </a:r>
            <a:r>
              <a:rPr sz="850" i="1" spc="-5" dirty="0">
                <a:latin typeface="Arial"/>
                <a:cs typeface="Arial"/>
              </a:rPr>
              <a:t>an</a:t>
            </a:r>
            <a:r>
              <a:rPr sz="850" i="1" dirty="0">
                <a:latin typeface="Arial"/>
                <a:cs typeface="Arial"/>
              </a:rPr>
              <a:t>d </a:t>
            </a:r>
            <a:r>
              <a:rPr sz="850" i="1" spc="10" dirty="0">
                <a:latin typeface="Arial"/>
                <a:cs typeface="Arial"/>
              </a:rPr>
              <a:t>m</a:t>
            </a:r>
            <a:r>
              <a:rPr sz="850" i="1" spc="-5" dirty="0">
                <a:latin typeface="Arial"/>
                <a:cs typeface="Arial"/>
              </a:rPr>
              <a:t>ain</a:t>
            </a:r>
            <a:r>
              <a:rPr sz="850" i="1" dirty="0">
                <a:latin typeface="Arial"/>
                <a:cs typeface="Arial"/>
              </a:rPr>
              <a:t>t</a:t>
            </a:r>
            <a:r>
              <a:rPr sz="850" i="1" spc="-5" dirty="0">
                <a:latin typeface="Arial"/>
                <a:cs typeface="Arial"/>
              </a:rPr>
              <a:t>enan</a:t>
            </a:r>
            <a:r>
              <a:rPr sz="850" i="1" dirty="0">
                <a:latin typeface="Arial"/>
                <a:cs typeface="Arial"/>
              </a:rPr>
              <a:t>ce</a:t>
            </a:r>
            <a:r>
              <a:rPr sz="850" i="1" spc="10" dirty="0">
                <a:latin typeface="Arial"/>
                <a:cs typeface="Arial"/>
              </a:rPr>
              <a:t> </a:t>
            </a:r>
            <a:r>
              <a:rPr sz="850" i="1" spc="-5" dirty="0">
                <a:latin typeface="Arial"/>
                <a:cs typeface="Arial"/>
              </a:rPr>
              <a:t>a</a:t>
            </a:r>
            <a:r>
              <a:rPr sz="850" i="1" dirty="0">
                <a:latin typeface="Arial"/>
                <a:cs typeface="Arial"/>
              </a:rPr>
              <a:t>r</a:t>
            </a:r>
            <a:r>
              <a:rPr sz="850" i="1" spc="-5" dirty="0">
                <a:latin typeface="Arial"/>
                <a:cs typeface="Arial"/>
              </a:rPr>
              <a:t>ea</a:t>
            </a:r>
            <a:r>
              <a:rPr sz="850" i="1" dirty="0">
                <a:latin typeface="Arial"/>
                <a:cs typeface="Arial"/>
              </a:rPr>
              <a:t>s,</a:t>
            </a:r>
            <a:r>
              <a:rPr sz="850" i="1" spc="15" dirty="0">
                <a:latin typeface="Arial"/>
                <a:cs typeface="Arial"/>
              </a:rPr>
              <a:t> </a:t>
            </a:r>
            <a:r>
              <a:rPr sz="850" i="1" dirty="0">
                <a:latin typeface="Arial"/>
                <a:cs typeface="Arial"/>
              </a:rPr>
              <a:t>c</a:t>
            </a:r>
            <a:r>
              <a:rPr sz="850" i="1" spc="5" dirty="0">
                <a:latin typeface="Arial"/>
                <a:cs typeface="Arial"/>
              </a:rPr>
              <a:t>o</a:t>
            </a:r>
            <a:r>
              <a:rPr sz="850" i="1" spc="-5" dirty="0">
                <a:latin typeface="Arial"/>
                <a:cs typeface="Arial"/>
              </a:rPr>
              <a:t>n</a:t>
            </a:r>
            <a:r>
              <a:rPr sz="850" i="1" dirty="0">
                <a:latin typeface="Arial"/>
                <a:cs typeface="Arial"/>
              </a:rPr>
              <a:t>tr</a:t>
            </a:r>
            <a:r>
              <a:rPr sz="850" i="1" spc="-5" dirty="0">
                <a:latin typeface="Arial"/>
                <a:cs typeface="Arial"/>
              </a:rPr>
              <a:t>ol</a:t>
            </a:r>
            <a:r>
              <a:rPr sz="850" i="1" dirty="0">
                <a:latin typeface="Arial"/>
                <a:cs typeface="Arial"/>
              </a:rPr>
              <a:t>/r</a:t>
            </a:r>
            <a:r>
              <a:rPr sz="850" i="1" spc="-5" dirty="0">
                <a:latin typeface="Arial"/>
                <a:cs typeface="Arial"/>
              </a:rPr>
              <a:t>el</a:t>
            </a:r>
            <a:r>
              <a:rPr sz="850" i="1" spc="5" dirty="0">
                <a:latin typeface="Arial"/>
                <a:cs typeface="Arial"/>
              </a:rPr>
              <a:t>a</a:t>
            </a:r>
            <a:r>
              <a:rPr sz="850" i="1" dirty="0">
                <a:latin typeface="Arial"/>
                <a:cs typeface="Arial"/>
              </a:rPr>
              <a:t>y r</a:t>
            </a:r>
            <a:r>
              <a:rPr sz="850" i="1" spc="-5" dirty="0">
                <a:latin typeface="Arial"/>
                <a:cs typeface="Arial"/>
              </a:rPr>
              <a:t>oo</a:t>
            </a:r>
            <a:r>
              <a:rPr sz="850" i="1" dirty="0">
                <a:latin typeface="Arial"/>
                <a:cs typeface="Arial"/>
              </a:rPr>
              <a:t>m</a:t>
            </a:r>
            <a:r>
              <a:rPr sz="850" i="1" spc="35" dirty="0">
                <a:latin typeface="Arial"/>
                <a:cs typeface="Arial"/>
              </a:rPr>
              <a:t> </a:t>
            </a:r>
            <a:r>
              <a:rPr sz="850" i="1" spc="-5" dirty="0">
                <a:latin typeface="Arial"/>
                <a:cs typeface="Arial"/>
              </a:rPr>
              <a:t>an</a:t>
            </a:r>
            <a:r>
              <a:rPr sz="850" i="1" dirty="0">
                <a:latin typeface="Arial"/>
                <a:cs typeface="Arial"/>
              </a:rPr>
              <a:t>d</a:t>
            </a:r>
            <a:r>
              <a:rPr sz="850" i="1" spc="10" dirty="0">
                <a:latin typeface="Arial"/>
                <a:cs typeface="Arial"/>
              </a:rPr>
              <a:t> </a:t>
            </a:r>
            <a:r>
              <a:rPr sz="850" i="1" spc="-5" dirty="0">
                <a:latin typeface="Arial"/>
                <a:cs typeface="Arial"/>
              </a:rPr>
              <a:t>au</a:t>
            </a:r>
            <a:r>
              <a:rPr sz="850" i="1" spc="-15" dirty="0">
                <a:latin typeface="Arial"/>
                <a:cs typeface="Arial"/>
              </a:rPr>
              <a:t>x</a:t>
            </a:r>
            <a:r>
              <a:rPr sz="850" i="1" spc="5" dirty="0">
                <a:latin typeface="Arial"/>
                <a:cs typeface="Arial"/>
              </a:rPr>
              <a:t>i</a:t>
            </a:r>
            <a:r>
              <a:rPr sz="850" i="1" spc="-5" dirty="0">
                <a:latin typeface="Arial"/>
                <a:cs typeface="Arial"/>
              </a:rPr>
              <a:t>lia</a:t>
            </a:r>
            <a:r>
              <a:rPr sz="850" i="1" spc="10" dirty="0">
                <a:latin typeface="Arial"/>
                <a:cs typeface="Arial"/>
              </a:rPr>
              <a:t>r</a:t>
            </a:r>
            <a:r>
              <a:rPr sz="850" i="1" dirty="0">
                <a:latin typeface="Arial"/>
                <a:cs typeface="Arial"/>
              </a:rPr>
              <a:t>y </a:t>
            </a:r>
            <a:r>
              <a:rPr sz="850" i="1" spc="-5" dirty="0">
                <a:latin typeface="Arial"/>
                <a:cs typeface="Arial"/>
              </a:rPr>
              <a:t>p</a:t>
            </a:r>
            <a:r>
              <a:rPr sz="850" i="1" spc="5" dirty="0">
                <a:latin typeface="Arial"/>
                <a:cs typeface="Arial"/>
              </a:rPr>
              <a:t>o</a:t>
            </a:r>
            <a:r>
              <a:rPr sz="850" i="1" spc="-20" dirty="0">
                <a:latin typeface="Arial"/>
                <a:cs typeface="Arial"/>
              </a:rPr>
              <a:t>w</a:t>
            </a:r>
            <a:r>
              <a:rPr sz="850" i="1" spc="5" dirty="0">
                <a:latin typeface="Arial"/>
                <a:cs typeface="Arial"/>
              </a:rPr>
              <a:t>e</a:t>
            </a:r>
            <a:r>
              <a:rPr sz="850" i="1" dirty="0">
                <a:latin typeface="Arial"/>
                <a:cs typeface="Arial"/>
              </a:rPr>
              <a:t>r</a:t>
            </a:r>
            <a:r>
              <a:rPr sz="850" i="1" spc="15" dirty="0">
                <a:latin typeface="Arial"/>
                <a:cs typeface="Arial"/>
              </a:rPr>
              <a:t> </a:t>
            </a:r>
            <a:r>
              <a:rPr sz="850" i="1" spc="10" dirty="0">
                <a:latin typeface="Arial"/>
                <a:cs typeface="Arial"/>
              </a:rPr>
              <a:t>f</a:t>
            </a:r>
            <a:r>
              <a:rPr sz="850" i="1" spc="-5" dirty="0">
                <a:latin typeface="Arial"/>
                <a:cs typeface="Arial"/>
              </a:rPr>
              <a:t>a</a:t>
            </a:r>
            <a:r>
              <a:rPr sz="850" i="1" dirty="0">
                <a:latin typeface="Arial"/>
                <a:cs typeface="Arial"/>
              </a:rPr>
              <a:t>c</a:t>
            </a:r>
            <a:r>
              <a:rPr sz="850" i="1" spc="-5" dirty="0">
                <a:latin typeface="Arial"/>
                <a:cs typeface="Arial"/>
              </a:rPr>
              <a:t>ili</a:t>
            </a:r>
            <a:r>
              <a:rPr sz="850" i="1" dirty="0">
                <a:latin typeface="Arial"/>
                <a:cs typeface="Arial"/>
              </a:rPr>
              <a:t>t</a:t>
            </a:r>
            <a:r>
              <a:rPr sz="850" i="1" spc="-5" dirty="0">
                <a:latin typeface="Arial"/>
                <a:cs typeface="Arial"/>
              </a:rPr>
              <a:t>ie</a:t>
            </a:r>
            <a:r>
              <a:rPr sz="850" i="1" dirty="0">
                <a:latin typeface="Arial"/>
                <a:cs typeface="Arial"/>
              </a:rPr>
              <a:t>s</a:t>
            </a:r>
            <a:r>
              <a:rPr sz="850" i="1" spc="15" dirty="0">
                <a:latin typeface="Arial"/>
                <a:cs typeface="Arial"/>
              </a:rPr>
              <a:t> </a:t>
            </a:r>
            <a:r>
              <a:rPr sz="850" i="1" dirty="0">
                <a:latin typeface="Arial"/>
                <a:cs typeface="Arial"/>
              </a:rPr>
              <a:t>s</a:t>
            </a:r>
            <a:r>
              <a:rPr sz="850" i="1" spc="-5" dirty="0">
                <a:latin typeface="Arial"/>
                <a:cs typeface="Arial"/>
              </a:rPr>
              <a:t>hou</a:t>
            </a:r>
            <a:r>
              <a:rPr sz="850" i="1" spc="5" dirty="0">
                <a:latin typeface="Arial"/>
                <a:cs typeface="Arial"/>
              </a:rPr>
              <a:t>l</a:t>
            </a:r>
            <a:r>
              <a:rPr sz="850" i="1" dirty="0">
                <a:latin typeface="Arial"/>
                <a:cs typeface="Arial"/>
              </a:rPr>
              <a:t>d</a:t>
            </a:r>
            <a:r>
              <a:rPr sz="850" i="1" spc="10" dirty="0">
                <a:latin typeface="Arial"/>
                <a:cs typeface="Arial"/>
              </a:rPr>
              <a:t> </a:t>
            </a:r>
            <a:r>
              <a:rPr sz="850" i="1" spc="-5" dirty="0">
                <a:latin typeface="Arial"/>
                <a:cs typeface="Arial"/>
              </a:rPr>
              <a:t>b</a:t>
            </a:r>
            <a:r>
              <a:rPr sz="850" i="1" dirty="0">
                <a:latin typeface="Arial"/>
                <a:cs typeface="Arial"/>
              </a:rPr>
              <a:t>e</a:t>
            </a:r>
            <a:r>
              <a:rPr sz="850" i="1" spc="10" dirty="0">
                <a:latin typeface="Arial"/>
                <a:cs typeface="Arial"/>
              </a:rPr>
              <a:t> </a:t>
            </a:r>
            <a:r>
              <a:rPr sz="850" i="1" dirty="0">
                <a:latin typeface="Arial"/>
                <a:cs typeface="Arial"/>
              </a:rPr>
              <a:t>s</a:t>
            </a:r>
            <a:r>
              <a:rPr sz="850" i="1" spc="-5" dirty="0">
                <a:latin typeface="Arial"/>
                <a:cs typeface="Arial"/>
              </a:rPr>
              <a:t>epa</a:t>
            </a:r>
            <a:r>
              <a:rPr sz="850" i="1" spc="10"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e</a:t>
            </a:r>
            <a:r>
              <a:rPr sz="850" i="1" dirty="0">
                <a:latin typeface="Arial"/>
                <a:cs typeface="Arial"/>
              </a:rPr>
              <a:t>d </a:t>
            </a:r>
            <a:r>
              <a:rPr sz="850" i="1" spc="15" dirty="0">
                <a:latin typeface="Arial"/>
                <a:cs typeface="Arial"/>
              </a:rPr>
              <a:t>f</a:t>
            </a:r>
            <a:r>
              <a:rPr sz="850" i="1" dirty="0">
                <a:latin typeface="Arial"/>
                <a:cs typeface="Arial"/>
              </a:rPr>
              <a:t>r</a:t>
            </a:r>
            <a:r>
              <a:rPr sz="850" i="1" spc="-20" dirty="0">
                <a:latin typeface="Arial"/>
                <a:cs typeface="Arial"/>
              </a:rPr>
              <a:t>o</a:t>
            </a:r>
            <a:r>
              <a:rPr sz="850" i="1" dirty="0">
                <a:latin typeface="Arial"/>
                <a:cs typeface="Arial"/>
              </a:rPr>
              <a:t>m</a:t>
            </a:r>
            <a:r>
              <a:rPr sz="850" i="1" spc="60" dirty="0">
                <a:latin typeface="Arial"/>
                <a:cs typeface="Arial"/>
              </a:rPr>
              <a:t> </a:t>
            </a:r>
            <a:r>
              <a:rPr sz="850" i="1" spc="-5" dirty="0">
                <a:latin typeface="Arial"/>
                <a:cs typeface="Arial"/>
              </a:rPr>
              <a:t>ea</a:t>
            </a:r>
            <a:r>
              <a:rPr sz="850" i="1" dirty="0">
                <a:latin typeface="Arial"/>
                <a:cs typeface="Arial"/>
              </a:rPr>
              <a:t>ch</a:t>
            </a:r>
            <a:r>
              <a:rPr sz="850" i="1" spc="45" dirty="0">
                <a:latin typeface="Arial"/>
                <a:cs typeface="Arial"/>
              </a:rPr>
              <a:t> </a:t>
            </a:r>
            <a:r>
              <a:rPr sz="850" i="1" spc="-5" dirty="0">
                <a:latin typeface="Arial"/>
                <a:cs typeface="Arial"/>
              </a:rPr>
              <a:t>o</a:t>
            </a:r>
            <a:r>
              <a:rPr sz="850" i="1" dirty="0">
                <a:latin typeface="Arial"/>
                <a:cs typeface="Arial"/>
              </a:rPr>
              <a:t>t</a:t>
            </a:r>
            <a:r>
              <a:rPr sz="850" i="1" spc="-5" dirty="0">
                <a:latin typeface="Arial"/>
                <a:cs typeface="Arial"/>
              </a:rPr>
              <a:t>he</a:t>
            </a:r>
            <a:r>
              <a:rPr sz="850" i="1" dirty="0">
                <a:latin typeface="Arial"/>
                <a:cs typeface="Arial"/>
              </a:rPr>
              <a:t>r</a:t>
            </a:r>
            <a:r>
              <a:rPr sz="850" i="1" spc="60" dirty="0">
                <a:latin typeface="Arial"/>
                <a:cs typeface="Arial"/>
              </a:rPr>
              <a:t> </a:t>
            </a:r>
            <a:r>
              <a:rPr sz="850" i="1" spc="-5" dirty="0">
                <a:latin typeface="Arial"/>
                <a:cs typeface="Arial"/>
              </a:rPr>
              <a:t>b</a:t>
            </a:r>
            <a:r>
              <a:rPr sz="850" i="1" dirty="0">
                <a:latin typeface="Arial"/>
                <a:cs typeface="Arial"/>
              </a:rPr>
              <a:t>y</a:t>
            </a:r>
            <a:r>
              <a:rPr sz="850" i="1" spc="3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35" dirty="0">
                <a:latin typeface="Arial"/>
                <a:cs typeface="Arial"/>
              </a:rPr>
              <a:t> </a:t>
            </a:r>
            <a:r>
              <a:rPr sz="850" i="1" spc="-20" dirty="0">
                <a:latin typeface="Arial"/>
                <a:cs typeface="Arial"/>
              </a:rPr>
              <a:t>w</a:t>
            </a:r>
            <a:r>
              <a:rPr sz="850" i="1" spc="5" dirty="0">
                <a:latin typeface="Arial"/>
                <a:cs typeface="Arial"/>
              </a:rPr>
              <a:t>a</a:t>
            </a:r>
            <a:r>
              <a:rPr sz="850" i="1" spc="-5" dirty="0">
                <a:latin typeface="Arial"/>
                <a:cs typeface="Arial"/>
              </a:rPr>
              <a:t>ll</a:t>
            </a:r>
            <a:r>
              <a:rPr sz="850" i="1" dirty="0">
                <a:latin typeface="Arial"/>
                <a:cs typeface="Arial"/>
              </a:rPr>
              <a:t>s</a:t>
            </a:r>
            <a:r>
              <a:rPr sz="850" i="1" spc="50" dirty="0">
                <a:latin typeface="Arial"/>
                <a:cs typeface="Arial"/>
              </a:rPr>
              <a:t> </a:t>
            </a:r>
            <a:r>
              <a:rPr sz="850" i="1" spc="-5" dirty="0">
                <a:latin typeface="Arial"/>
                <a:cs typeface="Arial"/>
              </a:rPr>
              <a:t>o</a:t>
            </a:r>
            <a:r>
              <a:rPr sz="850" i="1" dirty="0">
                <a:latin typeface="Arial"/>
                <a:cs typeface="Arial"/>
              </a:rPr>
              <a:t>f</a:t>
            </a:r>
            <a:r>
              <a:rPr sz="850" i="1" spc="65" dirty="0">
                <a:latin typeface="Arial"/>
                <a:cs typeface="Arial"/>
              </a:rPr>
              <a:t> </a:t>
            </a:r>
            <a:r>
              <a:rPr sz="850" i="1" dirty="0">
                <a:latin typeface="Arial"/>
                <a:cs typeface="Arial"/>
              </a:rPr>
              <a:t>a</a:t>
            </a:r>
            <a:r>
              <a:rPr sz="850" i="1" spc="45" dirty="0">
                <a:latin typeface="Arial"/>
                <a:cs typeface="Arial"/>
              </a:rPr>
              <a:t> </a:t>
            </a:r>
            <a:r>
              <a:rPr sz="850" i="1" dirty="0">
                <a:latin typeface="Arial"/>
                <a:cs typeface="Arial"/>
              </a:rPr>
              <a:t>s</a:t>
            </a:r>
            <a:r>
              <a:rPr sz="850" i="1" spc="-5" dirty="0">
                <a:latin typeface="Arial"/>
                <a:cs typeface="Arial"/>
              </a:rPr>
              <a:t>ui</a:t>
            </a:r>
            <a:r>
              <a:rPr sz="850" i="1" dirty="0">
                <a:latin typeface="Arial"/>
                <a:cs typeface="Arial"/>
              </a:rPr>
              <a:t>t</a:t>
            </a:r>
            <a:r>
              <a:rPr sz="850" i="1" spc="-5" dirty="0">
                <a:latin typeface="Arial"/>
                <a:cs typeface="Arial"/>
              </a:rPr>
              <a:t>abl</a:t>
            </a:r>
            <a:r>
              <a:rPr sz="850" i="1" dirty="0">
                <a:latin typeface="Arial"/>
                <a:cs typeface="Arial"/>
              </a:rPr>
              <a:t>e</a:t>
            </a:r>
            <a:r>
              <a:rPr sz="850" i="1" spc="45" dirty="0">
                <a:latin typeface="Arial"/>
                <a:cs typeface="Arial"/>
              </a:rPr>
              <a:t> </a:t>
            </a:r>
            <a:r>
              <a:rPr sz="850" i="1" dirty="0">
                <a:latin typeface="Arial"/>
                <a:cs typeface="Arial"/>
              </a:rPr>
              <a:t>r</a:t>
            </a:r>
            <a:r>
              <a:rPr sz="850" i="1" spc="-5" dirty="0">
                <a:latin typeface="Arial"/>
                <a:cs typeface="Arial"/>
              </a:rPr>
              <a:t>a</a:t>
            </a:r>
            <a:r>
              <a:rPr sz="850" i="1" dirty="0">
                <a:latin typeface="Arial"/>
                <a:cs typeface="Arial"/>
              </a:rPr>
              <a:t>t</a:t>
            </a:r>
            <a:r>
              <a:rPr sz="850" i="1" spc="-5" dirty="0">
                <a:latin typeface="Arial"/>
                <a:cs typeface="Arial"/>
              </a:rPr>
              <a:t>i</a:t>
            </a:r>
            <a:r>
              <a:rPr sz="850" i="1" spc="5" dirty="0">
                <a:latin typeface="Arial"/>
                <a:cs typeface="Arial"/>
              </a:rPr>
              <a:t>n</a:t>
            </a:r>
            <a:r>
              <a:rPr sz="850" i="1" dirty="0">
                <a:latin typeface="Arial"/>
                <a:cs typeface="Arial"/>
              </a:rPr>
              <a:t>g</a:t>
            </a:r>
            <a:r>
              <a:rPr sz="850" i="1" spc="45" dirty="0">
                <a:latin typeface="Arial"/>
                <a:cs typeface="Arial"/>
              </a:rPr>
              <a:t> </a:t>
            </a:r>
            <a:r>
              <a:rPr sz="850" i="1" dirty="0">
                <a:latin typeface="Arial"/>
                <a:cs typeface="Arial"/>
              </a:rPr>
              <a:t>(</a:t>
            </a:r>
            <a:r>
              <a:rPr sz="850" i="1" spc="-5" dirty="0">
                <a:latin typeface="Arial"/>
                <a:cs typeface="Arial"/>
              </a:rPr>
              <a:t>e</a:t>
            </a:r>
            <a:r>
              <a:rPr sz="850" i="1" dirty="0">
                <a:latin typeface="Arial"/>
                <a:cs typeface="Arial"/>
              </a:rPr>
              <a:t>.</a:t>
            </a:r>
            <a:r>
              <a:rPr sz="850" i="1" spc="-5" dirty="0">
                <a:latin typeface="Arial"/>
                <a:cs typeface="Arial"/>
              </a:rPr>
              <a:t>g</a:t>
            </a:r>
            <a:r>
              <a:rPr sz="850" i="1" dirty="0">
                <a:latin typeface="Arial"/>
                <a:cs typeface="Arial"/>
              </a:rPr>
              <a:t>.</a:t>
            </a:r>
            <a:r>
              <a:rPr sz="850" i="1" spc="50" dirty="0">
                <a:latin typeface="Arial"/>
                <a:cs typeface="Arial"/>
              </a:rPr>
              <a:t> </a:t>
            </a:r>
            <a:r>
              <a:rPr sz="850" i="1" dirty="0">
                <a:latin typeface="Arial"/>
                <a:cs typeface="Arial"/>
              </a:rPr>
              <a:t>2</a:t>
            </a:r>
            <a:r>
              <a:rPr sz="850" i="1" spc="45" dirty="0">
                <a:latin typeface="Arial"/>
                <a:cs typeface="Arial"/>
              </a:rPr>
              <a:t> </a:t>
            </a:r>
            <a:r>
              <a:rPr sz="850" i="1" spc="-5" dirty="0">
                <a:latin typeface="Arial"/>
                <a:cs typeface="Arial"/>
              </a:rPr>
              <a:t>h</a:t>
            </a:r>
            <a:r>
              <a:rPr sz="850" i="1" dirty="0">
                <a:latin typeface="Arial"/>
                <a:cs typeface="Arial"/>
              </a:rPr>
              <a:t>).</a:t>
            </a:r>
            <a:r>
              <a:rPr sz="850" i="1" spc="-5" dirty="0">
                <a:latin typeface="Arial"/>
                <a:cs typeface="Arial"/>
              </a:rPr>
              <a:t> </a:t>
            </a:r>
            <a:r>
              <a:rPr sz="850" i="1" dirty="0">
                <a:latin typeface="Arial"/>
                <a:cs typeface="Arial"/>
              </a:rPr>
              <a:t>A</a:t>
            </a:r>
            <a:r>
              <a:rPr sz="850" i="1" spc="-5" dirty="0">
                <a:latin typeface="Arial"/>
                <a:cs typeface="Arial"/>
              </a:rPr>
              <a:t>pe</a:t>
            </a:r>
            <a:r>
              <a:rPr sz="850" i="1" dirty="0">
                <a:latin typeface="Arial"/>
                <a:cs typeface="Arial"/>
              </a:rPr>
              <a:t>rt</a:t>
            </a:r>
            <a:r>
              <a:rPr sz="850" i="1" spc="-5" dirty="0">
                <a:latin typeface="Arial"/>
                <a:cs typeface="Arial"/>
              </a:rPr>
              <a:t>u</a:t>
            </a:r>
            <a:r>
              <a:rPr sz="850" i="1" dirty="0">
                <a:latin typeface="Arial"/>
                <a:cs typeface="Arial"/>
              </a:rPr>
              <a:t>r</a:t>
            </a:r>
            <a:r>
              <a:rPr sz="850" i="1" spc="-5" dirty="0">
                <a:latin typeface="Arial"/>
                <a:cs typeface="Arial"/>
              </a:rPr>
              <a:t>e</a:t>
            </a:r>
            <a:r>
              <a:rPr sz="850" i="1" dirty="0">
                <a:latin typeface="Arial"/>
                <a:cs typeface="Arial"/>
              </a:rPr>
              <a:t>s</a:t>
            </a:r>
            <a:r>
              <a:rPr sz="850" i="1" spc="50" dirty="0">
                <a:latin typeface="Arial"/>
                <a:cs typeface="Arial"/>
              </a:rPr>
              <a:t> </a:t>
            </a:r>
            <a:r>
              <a:rPr sz="850" i="1" spc="-20" dirty="0">
                <a:latin typeface="Arial"/>
                <a:cs typeface="Arial"/>
              </a:rPr>
              <a:t>i</a:t>
            </a:r>
            <a:r>
              <a:rPr sz="850" i="1" dirty="0">
                <a:latin typeface="Arial"/>
                <a:cs typeface="Arial"/>
              </a:rPr>
              <a:t>n</a:t>
            </a:r>
            <a:r>
              <a:rPr sz="850" i="1" spc="45" dirty="0">
                <a:latin typeface="Arial"/>
                <a:cs typeface="Arial"/>
              </a:rPr>
              <a:t> </a:t>
            </a:r>
            <a:r>
              <a:rPr sz="850" i="1" spc="15" dirty="0">
                <a:latin typeface="Arial"/>
                <a:cs typeface="Arial"/>
              </a:rPr>
              <a:t>f</a:t>
            </a:r>
            <a:r>
              <a:rPr sz="850" i="1" spc="-5" dirty="0">
                <a:latin typeface="Arial"/>
                <a:cs typeface="Arial"/>
              </a:rPr>
              <a:t>i</a:t>
            </a:r>
            <a:r>
              <a:rPr sz="850" i="1" dirty="0">
                <a:latin typeface="Arial"/>
                <a:cs typeface="Arial"/>
              </a:rPr>
              <a:t>re</a:t>
            </a:r>
            <a:r>
              <a:rPr sz="850" i="1" spc="45" dirty="0">
                <a:latin typeface="Arial"/>
                <a:cs typeface="Arial"/>
              </a:rPr>
              <a:t> </a:t>
            </a:r>
            <a:r>
              <a:rPr sz="850" i="1" spc="-30" dirty="0">
                <a:latin typeface="Arial"/>
                <a:cs typeface="Arial"/>
              </a:rPr>
              <a:t>w</a:t>
            </a:r>
            <a:r>
              <a:rPr sz="850" i="1" spc="5" dirty="0">
                <a:latin typeface="Arial"/>
                <a:cs typeface="Arial"/>
              </a:rPr>
              <a:t>a</a:t>
            </a:r>
            <a:r>
              <a:rPr sz="850" i="1" spc="-5" dirty="0">
                <a:latin typeface="Arial"/>
                <a:cs typeface="Arial"/>
              </a:rPr>
              <a:t>ll</a:t>
            </a:r>
            <a:r>
              <a:rPr sz="850" i="1" dirty="0">
                <a:latin typeface="Arial"/>
                <a:cs typeface="Arial"/>
              </a:rPr>
              <a:t>s</a:t>
            </a:r>
            <a:r>
              <a:rPr sz="850" i="1" spc="50" dirty="0">
                <a:latin typeface="Arial"/>
                <a:cs typeface="Arial"/>
              </a:rPr>
              <a:t> </a:t>
            </a:r>
            <a:r>
              <a:rPr sz="850" i="1" dirty="0">
                <a:latin typeface="Arial"/>
                <a:cs typeface="Arial"/>
              </a:rPr>
              <a:t>s</a:t>
            </a:r>
            <a:r>
              <a:rPr sz="850" i="1" spc="-5" dirty="0">
                <a:latin typeface="Arial"/>
                <a:cs typeface="Arial"/>
              </a:rPr>
              <a:t>ho</a:t>
            </a:r>
            <a:r>
              <a:rPr sz="850" i="1" spc="5" dirty="0">
                <a:latin typeface="Arial"/>
                <a:cs typeface="Arial"/>
              </a:rPr>
              <a:t>u</a:t>
            </a:r>
            <a:r>
              <a:rPr sz="850" i="1" spc="-5" dirty="0">
                <a:latin typeface="Arial"/>
                <a:cs typeface="Arial"/>
              </a:rPr>
              <a:t>l</a:t>
            </a:r>
            <a:r>
              <a:rPr sz="850" i="1" dirty="0">
                <a:latin typeface="Arial"/>
                <a:cs typeface="Arial"/>
              </a:rPr>
              <a:t>d </a:t>
            </a:r>
            <a:r>
              <a:rPr sz="850" i="1" spc="-5" dirty="0">
                <a:latin typeface="Arial"/>
                <a:cs typeface="Arial"/>
              </a:rPr>
              <a:t>h</a:t>
            </a:r>
            <a:r>
              <a:rPr sz="850" i="1" spc="5" dirty="0">
                <a:latin typeface="Arial"/>
                <a:cs typeface="Arial"/>
              </a:rPr>
              <a:t>a</a:t>
            </a:r>
            <a:r>
              <a:rPr sz="850" i="1" spc="-15" dirty="0">
                <a:latin typeface="Arial"/>
                <a:cs typeface="Arial"/>
              </a:rPr>
              <a:t>v</a:t>
            </a:r>
            <a:r>
              <a:rPr sz="850" i="1" dirty="0">
                <a:latin typeface="Arial"/>
                <a:cs typeface="Arial"/>
              </a:rPr>
              <a:t>e</a:t>
            </a:r>
            <a:r>
              <a:rPr sz="850" i="1" spc="-5" dirty="0">
                <a:latin typeface="Arial"/>
                <a:cs typeface="Arial"/>
              </a:rPr>
              <a:t> </a:t>
            </a:r>
            <a:r>
              <a:rPr sz="850" i="1" dirty="0">
                <a:latin typeface="Arial"/>
                <a:cs typeface="Arial"/>
              </a:rPr>
              <a:t>t</a:t>
            </a:r>
            <a:r>
              <a:rPr sz="850" i="1" spc="-5" dirty="0">
                <a:latin typeface="Arial"/>
                <a:cs typeface="Arial"/>
              </a:rPr>
              <a:t>h</a:t>
            </a:r>
            <a:r>
              <a:rPr sz="850" i="1" dirty="0">
                <a:latin typeface="Arial"/>
                <a:cs typeface="Arial"/>
              </a:rPr>
              <a:t>e</a:t>
            </a:r>
            <a:r>
              <a:rPr sz="850" i="1" spc="-5" dirty="0">
                <a:latin typeface="Arial"/>
                <a:cs typeface="Arial"/>
              </a:rPr>
              <a:t> </a:t>
            </a:r>
            <a:r>
              <a:rPr sz="850" i="1" dirty="0">
                <a:latin typeface="Arial"/>
                <a:cs typeface="Arial"/>
              </a:rPr>
              <a:t>s</a:t>
            </a:r>
            <a:r>
              <a:rPr sz="850" i="1" spc="-20" dirty="0">
                <a:latin typeface="Arial"/>
                <a:cs typeface="Arial"/>
              </a:rPr>
              <a:t>a</a:t>
            </a:r>
            <a:r>
              <a:rPr sz="850" i="1" spc="20" dirty="0">
                <a:latin typeface="Arial"/>
                <a:cs typeface="Arial"/>
              </a:rPr>
              <a:t>m</a:t>
            </a:r>
            <a:r>
              <a:rPr sz="850" i="1" dirty="0">
                <a:latin typeface="Arial"/>
                <a:cs typeface="Arial"/>
              </a:rPr>
              <a:t>e</a:t>
            </a:r>
            <a:r>
              <a:rPr sz="850" i="1" spc="-5" dirty="0">
                <a:latin typeface="Arial"/>
                <a:cs typeface="Arial"/>
              </a:rPr>
              <a:t> </a:t>
            </a:r>
            <a:r>
              <a:rPr sz="850" i="1" dirty="0" smtClean="0">
                <a:latin typeface="Arial"/>
                <a:cs typeface="Arial"/>
              </a:rPr>
              <a:t>r</a:t>
            </a:r>
            <a:r>
              <a:rPr sz="850" i="1" spc="-5" dirty="0" smtClean="0">
                <a:latin typeface="Arial"/>
                <a:cs typeface="Arial"/>
              </a:rPr>
              <a:t>a</a:t>
            </a:r>
            <a:r>
              <a:rPr sz="850" i="1" dirty="0" smtClean="0">
                <a:latin typeface="Arial"/>
                <a:cs typeface="Arial"/>
              </a:rPr>
              <a:t>t</a:t>
            </a:r>
            <a:r>
              <a:rPr sz="850" i="1" spc="-5" dirty="0" smtClean="0">
                <a:latin typeface="Arial"/>
                <a:cs typeface="Arial"/>
              </a:rPr>
              <a:t>i</a:t>
            </a:r>
            <a:r>
              <a:rPr sz="850" i="1" spc="5" dirty="0" smtClean="0">
                <a:latin typeface="Arial"/>
                <a:cs typeface="Arial"/>
              </a:rPr>
              <a:t>n</a:t>
            </a:r>
            <a:r>
              <a:rPr sz="850" i="1" spc="-5" dirty="0" smtClean="0">
                <a:latin typeface="Arial"/>
                <a:cs typeface="Arial"/>
              </a:rPr>
              <a:t>g</a:t>
            </a:r>
            <a:r>
              <a:rPr lang="en-US" sz="850" i="1" spc="-5" dirty="0" smtClean="0">
                <a:latin typeface="Arial"/>
                <a:cs typeface="Arial"/>
              </a:rPr>
              <a:t> </a:t>
            </a:r>
            <a:r>
              <a:rPr sz="850" i="1" spc="-5" dirty="0" smtClean="0">
                <a:latin typeface="Arial"/>
                <a:cs typeface="Arial"/>
              </a:rPr>
              <a:t>a</a:t>
            </a:r>
            <a:r>
              <a:rPr sz="850" i="1" dirty="0" smtClean="0">
                <a:latin typeface="Arial"/>
                <a:cs typeface="Arial"/>
              </a:rPr>
              <a:t>s </a:t>
            </a:r>
            <a:r>
              <a:rPr sz="850" i="1" dirty="0">
                <a:latin typeface="Arial"/>
                <a:cs typeface="Arial"/>
              </a:rPr>
              <a:t>t</a:t>
            </a:r>
            <a:r>
              <a:rPr sz="850" i="1" spc="-5" dirty="0">
                <a:latin typeface="Arial"/>
                <a:cs typeface="Arial"/>
              </a:rPr>
              <a:t>h</a:t>
            </a:r>
            <a:r>
              <a:rPr sz="850" i="1" dirty="0">
                <a:latin typeface="Arial"/>
                <a:cs typeface="Arial"/>
              </a:rPr>
              <a:t>e</a:t>
            </a:r>
            <a:r>
              <a:rPr sz="850" i="1" spc="10" dirty="0">
                <a:latin typeface="Arial"/>
                <a:cs typeface="Arial"/>
              </a:rPr>
              <a:t> </a:t>
            </a:r>
            <a:r>
              <a:rPr sz="850" i="1" spc="-30" dirty="0">
                <a:latin typeface="Arial"/>
                <a:cs typeface="Arial"/>
              </a:rPr>
              <a:t>w</a:t>
            </a:r>
            <a:r>
              <a:rPr sz="850" i="1" spc="5" dirty="0">
                <a:latin typeface="Arial"/>
                <a:cs typeface="Arial"/>
              </a:rPr>
              <a:t>a</a:t>
            </a:r>
            <a:r>
              <a:rPr sz="850" i="1" spc="-5" dirty="0">
                <a:latin typeface="Arial"/>
                <a:cs typeface="Arial"/>
              </a:rPr>
              <a:t>ll</a:t>
            </a:r>
            <a:r>
              <a:rPr sz="850" i="1" dirty="0">
                <a:latin typeface="Arial"/>
                <a:cs typeface="Aria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3236" y="218365"/>
            <a:ext cx="6907662" cy="3652282"/>
          </a:xfrm>
          <a:prstGeom prst="rect">
            <a:avLst/>
          </a:prstGeom>
        </p:spPr>
        <p:txBody>
          <a:bodyPr vert="horz" wrap="square" lIns="0" tIns="0" rIns="0" bIns="0" rtlCol="0">
            <a:spAutoFit/>
          </a:bodyPr>
          <a:lstStyle/>
          <a:p>
            <a:pPr marL="12700" algn="just">
              <a:lnSpc>
                <a:spcPct val="100000"/>
              </a:lnSpc>
              <a:spcBef>
                <a:spcPts val="730"/>
              </a:spcBef>
            </a:pPr>
            <a:r>
              <a:rPr sz="800" b="1" dirty="0" smtClean="0">
                <a:latin typeface="Calibri"/>
                <a:cs typeface="Calibri"/>
              </a:rPr>
              <a:t>5.2</a:t>
            </a:r>
            <a:r>
              <a:rPr sz="800" b="1" spc="-10" dirty="0" smtClean="0">
                <a:latin typeface="Calibri"/>
                <a:cs typeface="Calibri"/>
              </a:rPr>
              <a:t> </a:t>
            </a:r>
            <a:r>
              <a:rPr sz="800" b="1" dirty="0">
                <a:latin typeface="Calibri"/>
                <a:cs typeface="Calibri"/>
              </a:rPr>
              <a:t>H</a:t>
            </a:r>
            <a:r>
              <a:rPr sz="800" b="1" spc="-10" dirty="0">
                <a:latin typeface="Calibri"/>
                <a:cs typeface="Calibri"/>
              </a:rPr>
              <a:t>V</a:t>
            </a:r>
            <a:r>
              <a:rPr sz="800" b="1" dirty="0">
                <a:latin typeface="Calibri"/>
                <a:cs typeface="Calibri"/>
              </a:rPr>
              <a:t>DC</a:t>
            </a:r>
            <a:r>
              <a:rPr sz="800" b="1" spc="-10" dirty="0">
                <a:latin typeface="Calibri"/>
                <a:cs typeface="Calibri"/>
              </a:rPr>
              <a:t> </a:t>
            </a:r>
            <a:r>
              <a:rPr sz="800" b="1" spc="-20" dirty="0">
                <a:latin typeface="Calibri"/>
                <a:cs typeface="Calibri"/>
              </a:rPr>
              <a:t>v</a:t>
            </a:r>
            <a:r>
              <a:rPr sz="800" b="1" spc="-5" dirty="0">
                <a:latin typeface="Calibri"/>
                <a:cs typeface="Calibri"/>
              </a:rPr>
              <a:t>a</a:t>
            </a:r>
            <a:r>
              <a:rPr sz="800" b="1" dirty="0">
                <a:latin typeface="Calibri"/>
                <a:cs typeface="Calibri"/>
              </a:rPr>
              <a:t>l</a:t>
            </a:r>
            <a:r>
              <a:rPr sz="800" b="1" spc="-20" dirty="0">
                <a:latin typeface="Calibri"/>
                <a:cs typeface="Calibri"/>
              </a:rPr>
              <a:t>v</a:t>
            </a:r>
            <a:r>
              <a:rPr sz="800" b="1" dirty="0">
                <a:latin typeface="Calibri"/>
                <a:cs typeface="Calibri"/>
              </a:rPr>
              <a:t>e</a:t>
            </a:r>
            <a:r>
              <a:rPr sz="800" b="1" spc="-5" dirty="0">
                <a:latin typeface="Calibri"/>
                <a:cs typeface="Calibri"/>
              </a:rPr>
              <a:t> </a:t>
            </a:r>
            <a:r>
              <a:rPr sz="800" b="1" dirty="0">
                <a:latin typeface="Calibri"/>
                <a:cs typeface="Calibri"/>
              </a:rPr>
              <a:t>h</a:t>
            </a:r>
            <a:r>
              <a:rPr sz="800" b="1" spc="-5" dirty="0">
                <a:latin typeface="Calibri"/>
                <a:cs typeface="Calibri"/>
              </a:rPr>
              <a:t>a</a:t>
            </a:r>
            <a:r>
              <a:rPr sz="800" b="1" spc="-10" dirty="0">
                <a:latin typeface="Calibri"/>
                <a:cs typeface="Calibri"/>
              </a:rPr>
              <a:t>l</a:t>
            </a:r>
            <a:r>
              <a:rPr sz="800" b="1" dirty="0">
                <a:latin typeface="Calibri"/>
                <a:cs typeface="Calibri"/>
              </a:rPr>
              <a:t>l</a:t>
            </a:r>
            <a:r>
              <a:rPr sz="800" b="1" spc="5" dirty="0">
                <a:latin typeface="Calibri"/>
                <a:cs typeface="Calibri"/>
              </a:rPr>
              <a:t> </a:t>
            </a:r>
            <a:r>
              <a:rPr sz="800" b="1" spc="-15" dirty="0">
                <a:latin typeface="Calibri"/>
                <a:cs typeface="Calibri"/>
              </a:rPr>
              <a:t>c</a:t>
            </a:r>
            <a:r>
              <a:rPr sz="800" b="1" dirty="0">
                <a:latin typeface="Calibri"/>
                <a:cs typeface="Calibri"/>
              </a:rPr>
              <a:t>on</a:t>
            </a:r>
            <a:r>
              <a:rPr sz="800" b="1" spc="-20" dirty="0">
                <a:latin typeface="Calibri"/>
                <a:cs typeface="Calibri"/>
              </a:rPr>
              <a:t>st</a:t>
            </a:r>
            <a:r>
              <a:rPr sz="800" b="1" dirty="0">
                <a:latin typeface="Calibri"/>
                <a:cs typeface="Calibri"/>
              </a:rPr>
              <a:t>ruc</a:t>
            </a:r>
            <a:r>
              <a:rPr sz="800" b="1" spc="-10" dirty="0">
                <a:latin typeface="Calibri"/>
                <a:cs typeface="Calibri"/>
              </a:rPr>
              <a:t>t</a:t>
            </a:r>
            <a:r>
              <a:rPr sz="800" b="1" dirty="0">
                <a:latin typeface="Calibri"/>
                <a:cs typeface="Calibri"/>
              </a:rPr>
              <a:t>i</a:t>
            </a:r>
            <a:r>
              <a:rPr sz="800" b="1" spc="-10" dirty="0">
                <a:latin typeface="Calibri"/>
                <a:cs typeface="Calibri"/>
              </a:rPr>
              <a:t>o</a:t>
            </a:r>
            <a:r>
              <a:rPr sz="800" b="1" dirty="0">
                <a:latin typeface="Calibri"/>
                <a:cs typeface="Calibri"/>
              </a:rPr>
              <a:t>n</a:t>
            </a:r>
            <a:endParaRPr sz="800" dirty="0">
              <a:latin typeface="Calibri"/>
              <a:cs typeface="Calibri"/>
            </a:endParaRPr>
          </a:p>
          <a:p>
            <a:pPr marL="459105" lvl="3" indent="-446405" algn="just">
              <a:lnSpc>
                <a:spcPct val="100000"/>
              </a:lnSpc>
              <a:spcBef>
                <a:spcPts val="825"/>
              </a:spcBef>
              <a:buFont typeface="Calibri"/>
              <a:buAutoNum type="arabicPeriod" startAt="2"/>
              <a:tabLst>
                <a:tab pos="459740" algn="l"/>
              </a:tabLst>
            </a:pPr>
            <a:r>
              <a:rPr sz="800" b="1" spc="-15" dirty="0">
                <a:latin typeface="Calibri"/>
                <a:cs typeface="Calibri"/>
              </a:rPr>
              <a:t>F</a:t>
            </a:r>
            <a:r>
              <a:rPr sz="800" b="1" dirty="0">
                <a:latin typeface="Calibri"/>
                <a:cs typeface="Calibri"/>
              </a:rPr>
              <a:t>l</a:t>
            </a:r>
            <a:r>
              <a:rPr sz="800" b="1" spc="-10" dirty="0">
                <a:latin typeface="Calibri"/>
                <a:cs typeface="Calibri"/>
              </a:rPr>
              <a:t>o</a:t>
            </a:r>
            <a:r>
              <a:rPr sz="800" b="1" dirty="0">
                <a:latin typeface="Calibri"/>
                <a:cs typeface="Calibri"/>
              </a:rPr>
              <a:t>o</a:t>
            </a:r>
            <a:r>
              <a:rPr sz="800" b="1" spc="-15" dirty="0">
                <a:latin typeface="Calibri"/>
                <a:cs typeface="Calibri"/>
              </a:rPr>
              <a:t>r</a:t>
            </a:r>
            <a:r>
              <a:rPr sz="800" b="1" dirty="0">
                <a:latin typeface="Calibri"/>
                <a:cs typeface="Calibri"/>
              </a:rPr>
              <a:t>s</a:t>
            </a:r>
            <a:endParaRPr sz="800" dirty="0">
              <a:latin typeface="Calibri"/>
              <a:cs typeface="Calibri"/>
            </a:endParaRPr>
          </a:p>
          <a:p>
            <a:pPr marL="12700" marR="6350">
              <a:lnSpc>
                <a:spcPct val="149900"/>
              </a:lnSpc>
              <a:spcBef>
                <a:spcPts val="80"/>
              </a:spcBef>
            </a:pPr>
            <a:r>
              <a:rPr sz="800" dirty="0">
                <a:latin typeface="Arial"/>
                <a:cs typeface="Arial"/>
              </a:rPr>
              <a:t>T</a:t>
            </a:r>
            <a:r>
              <a:rPr sz="800" spc="-5" dirty="0">
                <a:latin typeface="Arial"/>
                <a:cs typeface="Arial"/>
              </a:rPr>
              <a:t>h</a:t>
            </a:r>
            <a:r>
              <a:rPr sz="800" dirty="0">
                <a:latin typeface="Arial"/>
                <a:cs typeface="Arial"/>
              </a:rPr>
              <a:t>e</a:t>
            </a:r>
            <a:r>
              <a:rPr sz="800" spc="-15" dirty="0">
                <a:latin typeface="Arial"/>
                <a:cs typeface="Arial"/>
              </a:rPr>
              <a:t> </a:t>
            </a:r>
            <a:r>
              <a:rPr sz="800" spc="15" dirty="0">
                <a:latin typeface="Arial"/>
                <a:cs typeface="Arial"/>
              </a:rPr>
              <a:t>f</a:t>
            </a:r>
            <a:r>
              <a:rPr sz="800" spc="-5" dirty="0">
                <a:latin typeface="Arial"/>
                <a:cs typeface="Arial"/>
              </a:rPr>
              <a:t>loo</a:t>
            </a:r>
            <a:r>
              <a:rPr sz="800" dirty="0">
                <a:latin typeface="Arial"/>
                <a:cs typeface="Arial"/>
              </a:rPr>
              <a:t>rs </a:t>
            </a:r>
            <a:r>
              <a:rPr sz="800" spc="-5" dirty="0">
                <a:latin typeface="Arial"/>
                <a:cs typeface="Arial"/>
              </a:rPr>
              <a:t>o</a:t>
            </a:r>
            <a:r>
              <a:rPr sz="800" dirty="0">
                <a:latin typeface="Arial"/>
                <a:cs typeface="Arial"/>
              </a:rPr>
              <a:t>f</a:t>
            </a:r>
            <a:r>
              <a:rPr sz="800" spc="5" dirty="0">
                <a:latin typeface="Arial"/>
                <a:cs typeface="Arial"/>
              </a:rPr>
              <a:t> </a:t>
            </a:r>
            <a:r>
              <a:rPr sz="800" dirty="0">
                <a:latin typeface="Arial"/>
                <a:cs typeface="Arial"/>
              </a:rPr>
              <a:t>a</a:t>
            </a:r>
            <a:r>
              <a:rPr sz="800" spc="-5"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dirty="0">
                <a:latin typeface="Arial"/>
                <a:cs typeface="Arial"/>
              </a:rPr>
              <a:t>e</a:t>
            </a:r>
            <a:r>
              <a:rPr sz="800" spc="-5" dirty="0">
                <a:latin typeface="Arial"/>
                <a:cs typeface="Arial"/>
              </a:rPr>
              <a:t> h</a:t>
            </a:r>
            <a:r>
              <a:rPr sz="800" spc="5" dirty="0">
                <a:latin typeface="Arial"/>
                <a:cs typeface="Arial"/>
              </a:rPr>
              <a:t>al</a:t>
            </a:r>
            <a:r>
              <a:rPr sz="800" dirty="0">
                <a:latin typeface="Arial"/>
                <a:cs typeface="Arial"/>
              </a:rPr>
              <a:t>l</a:t>
            </a:r>
            <a:r>
              <a:rPr sz="800" spc="-5" dirty="0">
                <a:latin typeface="Arial"/>
                <a:cs typeface="Arial"/>
              </a:rPr>
              <a:t> </a:t>
            </a:r>
            <a:r>
              <a:rPr sz="800" dirty="0">
                <a:latin typeface="Arial"/>
                <a:cs typeface="Arial"/>
              </a:rPr>
              <a:t>s</a:t>
            </a:r>
            <a:r>
              <a:rPr sz="800" spc="-5" dirty="0">
                <a:latin typeface="Arial"/>
                <a:cs typeface="Arial"/>
              </a:rPr>
              <a:t>houl</a:t>
            </a:r>
            <a:r>
              <a:rPr sz="800" dirty="0">
                <a:latin typeface="Arial"/>
                <a:cs typeface="Arial"/>
              </a:rPr>
              <a:t>d</a:t>
            </a:r>
            <a:r>
              <a:rPr sz="800" spc="-5" dirty="0">
                <a:latin typeface="Arial"/>
                <a:cs typeface="Arial"/>
              </a:rPr>
              <a:t> </a:t>
            </a:r>
            <a:r>
              <a:rPr sz="800" spc="5" dirty="0">
                <a:latin typeface="Arial"/>
                <a:cs typeface="Arial"/>
              </a:rPr>
              <a:t>b</a:t>
            </a:r>
            <a:r>
              <a:rPr sz="800" dirty="0">
                <a:latin typeface="Arial"/>
                <a:cs typeface="Arial"/>
              </a:rPr>
              <a:t>e</a:t>
            </a:r>
            <a:r>
              <a:rPr sz="800" spc="-5" dirty="0">
                <a:latin typeface="Arial"/>
                <a:cs typeface="Arial"/>
              </a:rPr>
              <a:t> o</a:t>
            </a:r>
            <a:r>
              <a:rPr sz="800" dirty="0">
                <a:latin typeface="Arial"/>
                <a:cs typeface="Arial"/>
              </a:rPr>
              <a:t>f</a:t>
            </a:r>
            <a:r>
              <a:rPr sz="800" spc="15" dirty="0">
                <a:latin typeface="Arial"/>
                <a:cs typeface="Arial"/>
              </a:rPr>
              <a:t> </a:t>
            </a:r>
            <a:r>
              <a:rPr sz="800" spc="-5" dirty="0">
                <a:latin typeface="Arial"/>
                <a:cs typeface="Arial"/>
              </a:rPr>
              <a:t>no</a:t>
            </a:r>
            <a:r>
              <a:rPr sz="800" spc="15" dirty="0">
                <a:latin typeface="Arial"/>
                <a:cs typeface="Arial"/>
              </a:rPr>
              <a:t>n</a:t>
            </a:r>
            <a:r>
              <a:rPr sz="800" dirty="0">
                <a:latin typeface="Arial"/>
                <a:cs typeface="Arial"/>
              </a:rPr>
              <a:t>-c</a:t>
            </a:r>
            <a:r>
              <a:rPr sz="800" spc="-20" dirty="0">
                <a:latin typeface="Arial"/>
                <a:cs typeface="Arial"/>
              </a:rPr>
              <a:t>o</a:t>
            </a:r>
            <a:r>
              <a:rPr sz="800" spc="20" dirty="0">
                <a:latin typeface="Arial"/>
                <a:cs typeface="Arial"/>
              </a:rPr>
              <a:t>m</a:t>
            </a:r>
            <a:r>
              <a:rPr sz="800" spc="-20" dirty="0">
                <a:latin typeface="Arial"/>
                <a:cs typeface="Arial"/>
              </a:rPr>
              <a:t>b</a:t>
            </a:r>
            <a:r>
              <a:rPr sz="800" spc="-5" dirty="0">
                <a:latin typeface="Arial"/>
                <a:cs typeface="Arial"/>
              </a:rPr>
              <a:t>u</a:t>
            </a:r>
            <a:r>
              <a:rPr sz="800" dirty="0">
                <a:latin typeface="Arial"/>
                <a:cs typeface="Arial"/>
              </a:rPr>
              <a:t>st</a:t>
            </a:r>
            <a:r>
              <a:rPr sz="800" spc="-5" dirty="0">
                <a:latin typeface="Arial"/>
                <a:cs typeface="Arial"/>
              </a:rPr>
              <a:t>ibl</a:t>
            </a:r>
            <a:r>
              <a:rPr sz="800" dirty="0">
                <a:latin typeface="Arial"/>
                <a:cs typeface="Arial"/>
              </a:rPr>
              <a:t>e</a:t>
            </a:r>
            <a:r>
              <a:rPr sz="800" spc="-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a:t>
            </a:r>
            <a:r>
              <a:rPr sz="800" spc="-5" dirty="0">
                <a:latin typeface="Arial"/>
                <a:cs typeface="Arial"/>
              </a:rPr>
              <a:t> </a:t>
            </a:r>
            <a:r>
              <a:rPr sz="800" spc="5" dirty="0">
                <a:latin typeface="Arial"/>
                <a:cs typeface="Arial"/>
              </a:rPr>
              <a:t>a</a:t>
            </a:r>
            <a:r>
              <a:rPr sz="800" spc="-5" dirty="0">
                <a:latin typeface="Arial"/>
                <a:cs typeface="Arial"/>
              </a:rPr>
              <a:t>n</a:t>
            </a:r>
            <a:r>
              <a:rPr sz="800" dirty="0">
                <a:latin typeface="Arial"/>
                <a:cs typeface="Arial"/>
              </a:rPr>
              <a:t>d</a:t>
            </a:r>
            <a:r>
              <a:rPr sz="800" spc="5" dirty="0">
                <a:latin typeface="Arial"/>
                <a:cs typeface="Arial"/>
              </a:rPr>
              <a:t> </a:t>
            </a:r>
            <a:r>
              <a:rPr sz="800" spc="-5" dirty="0">
                <a:latin typeface="Arial"/>
                <a:cs typeface="Arial"/>
              </a:rPr>
              <a:t>p</a:t>
            </a:r>
            <a:r>
              <a:rPr sz="800" dirty="0">
                <a:latin typeface="Arial"/>
                <a:cs typeface="Arial"/>
              </a:rPr>
              <a:t>r</a:t>
            </a:r>
            <a:r>
              <a:rPr sz="800" spc="-5" dirty="0">
                <a:latin typeface="Arial"/>
                <a:cs typeface="Arial"/>
              </a:rPr>
              <a:t>o</a:t>
            </a:r>
            <a:r>
              <a:rPr sz="800" spc="-15" dirty="0">
                <a:latin typeface="Arial"/>
                <a:cs typeface="Arial"/>
              </a:rPr>
              <a:t>v</a:t>
            </a:r>
            <a:r>
              <a:rPr sz="800" spc="5" dirty="0">
                <a:latin typeface="Arial"/>
                <a:cs typeface="Arial"/>
              </a:rPr>
              <a:t>i</a:t>
            </a:r>
            <a:r>
              <a:rPr sz="800" spc="-5" dirty="0">
                <a:latin typeface="Arial"/>
                <a:cs typeface="Arial"/>
              </a:rPr>
              <a:t>d</a:t>
            </a:r>
            <a:r>
              <a:rPr sz="800" dirty="0">
                <a:latin typeface="Arial"/>
                <a:cs typeface="Arial"/>
              </a:rPr>
              <a:t>e</a:t>
            </a:r>
            <a:r>
              <a:rPr sz="800" spc="-5" dirty="0">
                <a:latin typeface="Arial"/>
                <a:cs typeface="Arial"/>
              </a:rPr>
              <a:t> </a:t>
            </a:r>
            <a:r>
              <a:rPr sz="800" dirty="0">
                <a:latin typeface="Arial"/>
                <a:cs typeface="Arial"/>
              </a:rPr>
              <a:t>a</a:t>
            </a:r>
            <a:r>
              <a:rPr sz="800" spc="-5" dirty="0">
                <a:latin typeface="Arial"/>
                <a:cs typeface="Arial"/>
              </a:rPr>
              <a:t> </a:t>
            </a:r>
            <a:r>
              <a:rPr sz="800" dirty="0">
                <a:latin typeface="Arial"/>
                <a:cs typeface="Arial"/>
              </a:rPr>
              <a:t>c</a:t>
            </a:r>
            <a:r>
              <a:rPr sz="800" spc="-5" dirty="0">
                <a:latin typeface="Arial"/>
                <a:cs typeface="Arial"/>
              </a:rPr>
              <a:t>le</a:t>
            </a:r>
            <a:r>
              <a:rPr sz="800" spc="5" dirty="0">
                <a:latin typeface="Arial"/>
                <a:cs typeface="Arial"/>
              </a:rPr>
              <a:t>a</a:t>
            </a:r>
            <a:r>
              <a:rPr sz="800" spc="-5" dirty="0">
                <a:latin typeface="Arial"/>
                <a:cs typeface="Arial"/>
              </a:rPr>
              <a:t>n</a:t>
            </a:r>
            <a:r>
              <a:rPr sz="800" dirty="0">
                <a:latin typeface="Arial"/>
                <a:cs typeface="Arial"/>
              </a:rPr>
              <a:t>, st</a:t>
            </a:r>
            <a:r>
              <a:rPr sz="800" spc="-5" dirty="0">
                <a:latin typeface="Arial"/>
                <a:cs typeface="Arial"/>
              </a:rPr>
              <a:t>abl</a:t>
            </a:r>
            <a:r>
              <a:rPr sz="800" dirty="0">
                <a:latin typeface="Arial"/>
                <a:cs typeface="Arial"/>
              </a:rPr>
              <a:t>e</a:t>
            </a:r>
            <a:r>
              <a:rPr sz="800" spc="-5" dirty="0">
                <a:latin typeface="Arial"/>
                <a:cs typeface="Arial"/>
              </a:rPr>
              <a:t> </a:t>
            </a:r>
            <a:r>
              <a:rPr sz="800" dirty="0">
                <a:latin typeface="Arial"/>
                <a:cs typeface="Arial"/>
              </a:rPr>
              <a:t>s</a:t>
            </a:r>
            <a:r>
              <a:rPr sz="800" spc="-5" dirty="0">
                <a:latin typeface="Arial"/>
                <a:cs typeface="Arial"/>
              </a:rPr>
              <a:t>u</a:t>
            </a:r>
            <a:r>
              <a:rPr sz="800" dirty="0">
                <a:latin typeface="Arial"/>
                <a:cs typeface="Arial"/>
              </a:rPr>
              <a:t>r</a:t>
            </a:r>
            <a:r>
              <a:rPr sz="800" spc="15" dirty="0">
                <a:latin typeface="Arial"/>
                <a:cs typeface="Arial"/>
              </a:rPr>
              <a:t>f</a:t>
            </a:r>
            <a:r>
              <a:rPr sz="800" spc="-5" dirty="0">
                <a:latin typeface="Arial"/>
                <a:cs typeface="Arial"/>
              </a:rPr>
              <a:t>a</a:t>
            </a:r>
            <a:r>
              <a:rPr sz="800" dirty="0">
                <a:latin typeface="Arial"/>
                <a:cs typeface="Arial"/>
              </a:rPr>
              <a:t>ce</a:t>
            </a:r>
            <a:r>
              <a:rPr sz="800" spc="-5" dirty="0">
                <a:latin typeface="Arial"/>
                <a:cs typeface="Arial"/>
              </a:rPr>
              <a:t> o</a:t>
            </a:r>
            <a:r>
              <a:rPr sz="800" dirty="0">
                <a:latin typeface="Arial"/>
                <a:cs typeface="Arial"/>
              </a:rPr>
              <a:t>n</a:t>
            </a:r>
            <a:r>
              <a:rPr sz="800" spc="10" dirty="0">
                <a:latin typeface="Arial"/>
                <a:cs typeface="Arial"/>
              </a:rPr>
              <a:t> </a:t>
            </a:r>
            <a:r>
              <a:rPr sz="800" spc="-30" dirty="0">
                <a:latin typeface="Arial"/>
                <a:cs typeface="Arial"/>
              </a:rPr>
              <a:t>w</a:t>
            </a:r>
            <a:r>
              <a:rPr sz="800" spc="-5" dirty="0">
                <a:latin typeface="Arial"/>
                <a:cs typeface="Arial"/>
              </a:rPr>
              <a:t>hi</a:t>
            </a:r>
            <a:r>
              <a:rPr sz="800" spc="10" dirty="0">
                <a:latin typeface="Arial"/>
                <a:cs typeface="Arial"/>
              </a:rPr>
              <a:t>c</a:t>
            </a:r>
            <a:r>
              <a:rPr sz="800" dirty="0">
                <a:latin typeface="Arial"/>
                <a:cs typeface="Arial"/>
              </a:rPr>
              <a:t>h</a:t>
            </a:r>
            <a:r>
              <a:rPr sz="800" spc="5" dirty="0">
                <a:latin typeface="Arial"/>
                <a:cs typeface="Arial"/>
              </a:rPr>
              <a:t> </a:t>
            </a:r>
            <a:r>
              <a:rPr sz="800" dirty="0">
                <a:latin typeface="Arial"/>
                <a:cs typeface="Arial"/>
              </a:rPr>
              <a:t>to</a:t>
            </a:r>
            <a:r>
              <a:rPr sz="800" spc="-5" dirty="0">
                <a:latin typeface="Arial"/>
                <a:cs typeface="Arial"/>
              </a:rPr>
              <a:t> </a:t>
            </a:r>
            <a:r>
              <a:rPr sz="800" dirty="0">
                <a:latin typeface="Arial"/>
                <a:cs typeface="Arial"/>
              </a:rPr>
              <a:t>c</a:t>
            </a:r>
            <a:r>
              <a:rPr sz="800" spc="-5" dirty="0">
                <a:latin typeface="Arial"/>
                <a:cs typeface="Arial"/>
              </a:rPr>
              <a:t>a</a:t>
            </a:r>
            <a:r>
              <a:rPr sz="800" dirty="0">
                <a:latin typeface="Arial"/>
                <a:cs typeface="Arial"/>
              </a:rPr>
              <a:t>rry</a:t>
            </a:r>
            <a:r>
              <a:rPr sz="800" spc="-10" dirty="0">
                <a:latin typeface="Arial"/>
                <a:cs typeface="Arial"/>
              </a:rPr>
              <a:t> </a:t>
            </a:r>
            <a:r>
              <a:rPr sz="800" spc="-5" dirty="0">
                <a:latin typeface="Arial"/>
                <a:cs typeface="Arial"/>
              </a:rPr>
              <a:t>ou</a:t>
            </a:r>
            <a:r>
              <a:rPr sz="800" dirty="0">
                <a:latin typeface="Arial"/>
                <a:cs typeface="Arial"/>
              </a:rPr>
              <a:t>t</a:t>
            </a:r>
            <a:r>
              <a:rPr sz="800" spc="-10" dirty="0">
                <a:latin typeface="Arial"/>
                <a:cs typeface="Arial"/>
              </a:rPr>
              <a:t> </a:t>
            </a:r>
            <a:r>
              <a:rPr sz="800" spc="20" dirty="0">
                <a:latin typeface="Arial"/>
                <a:cs typeface="Arial"/>
              </a:rPr>
              <a:t>m</a:t>
            </a:r>
            <a:r>
              <a:rPr sz="800" spc="-5" dirty="0">
                <a:latin typeface="Arial"/>
                <a:cs typeface="Arial"/>
              </a:rPr>
              <a:t>ain</a:t>
            </a:r>
            <a:r>
              <a:rPr sz="800" dirty="0">
                <a:latin typeface="Arial"/>
                <a:cs typeface="Arial"/>
              </a:rPr>
              <a:t>t</a:t>
            </a:r>
            <a:r>
              <a:rPr sz="800" spc="-5" dirty="0">
                <a:latin typeface="Arial"/>
                <a:cs typeface="Arial"/>
              </a:rPr>
              <a:t>enan</a:t>
            </a:r>
            <a:r>
              <a:rPr sz="800" dirty="0">
                <a:latin typeface="Arial"/>
                <a:cs typeface="Arial"/>
              </a:rPr>
              <a:t>ce</a:t>
            </a:r>
            <a:r>
              <a:rPr sz="800" spc="-5" dirty="0">
                <a:latin typeface="Arial"/>
                <a:cs typeface="Arial"/>
              </a:rPr>
              <a:t> o</a:t>
            </a:r>
            <a:r>
              <a:rPr sz="800" dirty="0">
                <a:latin typeface="Arial"/>
                <a:cs typeface="Arial"/>
              </a:rPr>
              <a:t>n</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dirty="0">
                <a:latin typeface="Arial"/>
                <a:cs typeface="Arial"/>
              </a:rPr>
              <a:t>ve</a:t>
            </a:r>
            <a:r>
              <a:rPr sz="800" spc="-5" dirty="0">
                <a:latin typeface="Arial"/>
                <a:cs typeface="Arial"/>
              </a:rPr>
              <a:t> an</a:t>
            </a:r>
            <a:r>
              <a:rPr sz="800" dirty="0">
                <a:latin typeface="Arial"/>
                <a:cs typeface="Arial"/>
              </a:rPr>
              <a:t>d</a:t>
            </a:r>
            <a:r>
              <a:rPr sz="800" spc="10"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dirty="0">
                <a:latin typeface="Arial"/>
                <a:cs typeface="Arial"/>
              </a:rPr>
              <a:t>e</a:t>
            </a:r>
            <a:r>
              <a:rPr sz="800" spc="-5" dirty="0">
                <a:latin typeface="Arial"/>
                <a:cs typeface="Arial"/>
              </a:rPr>
              <a:t> h</a:t>
            </a:r>
            <a:r>
              <a:rPr sz="800" spc="5" dirty="0">
                <a:latin typeface="Arial"/>
                <a:cs typeface="Arial"/>
              </a:rPr>
              <a:t>a</a:t>
            </a:r>
            <a:r>
              <a:rPr sz="800" spc="-5" dirty="0">
                <a:latin typeface="Arial"/>
                <a:cs typeface="Arial"/>
              </a:rPr>
              <a:t>l</a:t>
            </a:r>
            <a:r>
              <a:rPr sz="800" dirty="0">
                <a:latin typeface="Arial"/>
                <a:cs typeface="Arial"/>
              </a:rPr>
              <a:t>l</a:t>
            </a:r>
            <a:r>
              <a:rPr sz="800" spc="-5" dirty="0">
                <a:latin typeface="Arial"/>
                <a:cs typeface="Arial"/>
              </a:rPr>
              <a:t> e</a:t>
            </a:r>
            <a:r>
              <a:rPr sz="800" spc="5" dirty="0">
                <a:latin typeface="Arial"/>
                <a:cs typeface="Arial"/>
              </a:rPr>
              <a:t>q</a:t>
            </a:r>
            <a:r>
              <a:rPr sz="800" spc="-5" dirty="0">
                <a:latin typeface="Arial"/>
                <a:cs typeface="Arial"/>
              </a:rPr>
              <a:t>uip</a:t>
            </a:r>
            <a:r>
              <a:rPr sz="800" spc="20" dirty="0">
                <a:latin typeface="Arial"/>
                <a:cs typeface="Arial"/>
              </a:rPr>
              <a:t>m</a:t>
            </a:r>
            <a:r>
              <a:rPr sz="800" spc="-5" dirty="0">
                <a:latin typeface="Arial"/>
                <a:cs typeface="Arial"/>
              </a:rPr>
              <a:t>en</a:t>
            </a:r>
            <a:r>
              <a:rPr sz="800" dirty="0">
                <a:latin typeface="Arial"/>
                <a:cs typeface="Arial"/>
              </a:rPr>
              <a:t>t T</a:t>
            </a:r>
            <a:r>
              <a:rPr sz="800" spc="-5" dirty="0">
                <a:latin typeface="Arial"/>
                <a:cs typeface="Arial"/>
              </a:rPr>
              <a:t>h</a:t>
            </a:r>
            <a:r>
              <a:rPr sz="800" dirty="0">
                <a:latin typeface="Arial"/>
                <a:cs typeface="Arial"/>
              </a:rPr>
              <a:t>e</a:t>
            </a:r>
            <a:r>
              <a:rPr sz="800" spc="80" dirty="0">
                <a:latin typeface="Arial"/>
                <a:cs typeface="Arial"/>
              </a:rPr>
              <a:t> </a:t>
            </a:r>
            <a:r>
              <a:rPr sz="800" spc="-30" dirty="0">
                <a:latin typeface="Arial"/>
                <a:cs typeface="Arial"/>
              </a:rPr>
              <a:t>w</a:t>
            </a:r>
            <a:r>
              <a:rPr sz="800" spc="-5" dirty="0">
                <a:latin typeface="Arial"/>
                <a:cs typeface="Arial"/>
              </a:rPr>
              <a:t>a</a:t>
            </a:r>
            <a:r>
              <a:rPr sz="800" spc="5" dirty="0">
                <a:latin typeface="Arial"/>
                <a:cs typeface="Arial"/>
              </a:rPr>
              <a:t>l</a:t>
            </a:r>
            <a:r>
              <a:rPr sz="800" spc="-5" dirty="0">
                <a:latin typeface="Arial"/>
                <a:cs typeface="Arial"/>
              </a:rPr>
              <a:t>l</a:t>
            </a:r>
            <a:r>
              <a:rPr sz="800" dirty="0">
                <a:latin typeface="Arial"/>
                <a:cs typeface="Arial"/>
              </a:rPr>
              <a:t>s</a:t>
            </a:r>
            <a:r>
              <a:rPr sz="800" spc="75" dirty="0">
                <a:latin typeface="Arial"/>
                <a:cs typeface="Arial"/>
              </a:rPr>
              <a:t> </a:t>
            </a:r>
            <a:r>
              <a:rPr sz="800" spc="-5" dirty="0">
                <a:latin typeface="Arial"/>
                <a:cs typeface="Arial"/>
              </a:rPr>
              <a:t>o</a:t>
            </a:r>
            <a:r>
              <a:rPr sz="800" dirty="0">
                <a:latin typeface="Arial"/>
                <a:cs typeface="Arial"/>
              </a:rPr>
              <a:t>f</a:t>
            </a:r>
            <a:r>
              <a:rPr sz="800" spc="75" dirty="0">
                <a:latin typeface="Arial"/>
                <a:cs typeface="Arial"/>
              </a:rPr>
              <a:t> </a:t>
            </a:r>
            <a:r>
              <a:rPr sz="800" spc="-15" dirty="0">
                <a:latin typeface="Arial"/>
                <a:cs typeface="Arial"/>
              </a:rPr>
              <a:t>v</a:t>
            </a:r>
            <a:r>
              <a:rPr sz="800" spc="-5" dirty="0">
                <a:latin typeface="Arial"/>
                <a:cs typeface="Arial"/>
              </a:rPr>
              <a:t>al</a:t>
            </a:r>
            <a:r>
              <a:rPr sz="800" dirty="0">
                <a:latin typeface="Arial"/>
                <a:cs typeface="Arial"/>
              </a:rPr>
              <a:t>ve</a:t>
            </a:r>
            <a:r>
              <a:rPr sz="800" spc="70" dirty="0">
                <a:latin typeface="Arial"/>
                <a:cs typeface="Arial"/>
              </a:rPr>
              <a:t> </a:t>
            </a:r>
            <a:r>
              <a:rPr sz="800" spc="-5" dirty="0">
                <a:latin typeface="Arial"/>
                <a:cs typeface="Arial"/>
              </a:rPr>
              <a:t>hal</a:t>
            </a:r>
            <a:r>
              <a:rPr sz="800" dirty="0">
                <a:latin typeface="Arial"/>
                <a:cs typeface="Arial"/>
              </a:rPr>
              <a:t>l</a:t>
            </a:r>
            <a:r>
              <a:rPr sz="800" spc="80" dirty="0">
                <a:latin typeface="Arial"/>
                <a:cs typeface="Arial"/>
              </a:rPr>
              <a:t> </a:t>
            </a:r>
            <a:r>
              <a:rPr sz="800" spc="-5" dirty="0">
                <a:latin typeface="Arial"/>
                <a:cs typeface="Arial"/>
              </a:rPr>
              <a:t>no</a:t>
            </a:r>
            <a:r>
              <a:rPr sz="800" dirty="0">
                <a:latin typeface="Arial"/>
                <a:cs typeface="Arial"/>
              </a:rPr>
              <a:t>t</a:t>
            </a:r>
            <a:r>
              <a:rPr sz="800" spc="75" dirty="0">
                <a:latin typeface="Arial"/>
                <a:cs typeface="Arial"/>
              </a:rPr>
              <a:t> </a:t>
            </a:r>
            <a:r>
              <a:rPr sz="800" spc="-5" dirty="0">
                <a:latin typeface="Arial"/>
                <a:cs typeface="Arial"/>
              </a:rPr>
              <a:t>onl</a:t>
            </a:r>
            <a:r>
              <a:rPr sz="800" dirty="0">
                <a:latin typeface="Arial"/>
                <a:cs typeface="Arial"/>
              </a:rPr>
              <a:t>y</a:t>
            </a:r>
            <a:r>
              <a:rPr sz="800" spc="60" dirty="0">
                <a:latin typeface="Arial"/>
                <a:cs typeface="Arial"/>
              </a:rPr>
              <a:t> </a:t>
            </a:r>
            <a:r>
              <a:rPr sz="800" spc="15" dirty="0">
                <a:latin typeface="Arial"/>
                <a:cs typeface="Arial"/>
              </a:rPr>
              <a:t>f</a:t>
            </a:r>
            <a:r>
              <a:rPr sz="800" spc="-5" dirty="0">
                <a:latin typeface="Arial"/>
                <a:cs typeface="Arial"/>
              </a:rPr>
              <a:t>un</a:t>
            </a:r>
            <a:r>
              <a:rPr sz="800" dirty="0">
                <a:latin typeface="Arial"/>
                <a:cs typeface="Arial"/>
              </a:rPr>
              <a:t>ct</a:t>
            </a:r>
            <a:r>
              <a:rPr sz="800" spc="-5" dirty="0">
                <a:latin typeface="Arial"/>
                <a:cs typeface="Arial"/>
              </a:rPr>
              <a:t>io</a:t>
            </a:r>
            <a:r>
              <a:rPr sz="800" dirty="0">
                <a:latin typeface="Arial"/>
                <a:cs typeface="Arial"/>
              </a:rPr>
              <a:t>n</a:t>
            </a:r>
            <a:r>
              <a:rPr sz="800" spc="70" dirty="0">
                <a:latin typeface="Arial"/>
                <a:cs typeface="Arial"/>
              </a:rPr>
              <a:t> </a:t>
            </a:r>
            <a:r>
              <a:rPr sz="800" spc="-5" dirty="0">
                <a:latin typeface="Arial"/>
                <a:cs typeface="Arial"/>
              </a:rPr>
              <a:t>a</a:t>
            </a:r>
            <a:r>
              <a:rPr sz="800" dirty="0">
                <a:latin typeface="Arial"/>
                <a:cs typeface="Arial"/>
              </a:rPr>
              <a:t>s</a:t>
            </a:r>
            <a:r>
              <a:rPr sz="800" spc="75" dirty="0">
                <a:latin typeface="Arial"/>
                <a:cs typeface="Arial"/>
              </a:rPr>
              <a:t> </a:t>
            </a:r>
            <a:r>
              <a:rPr sz="800" spc="-5" dirty="0">
                <a:latin typeface="Arial"/>
                <a:cs typeface="Arial"/>
              </a:rPr>
              <a:t>a</a:t>
            </a:r>
            <a:r>
              <a:rPr sz="800" dirty="0">
                <a:latin typeface="Arial"/>
                <a:cs typeface="Arial"/>
              </a:rPr>
              <a:t>n</a:t>
            </a:r>
            <a:r>
              <a:rPr sz="800" spc="55" dirty="0">
                <a:latin typeface="Arial"/>
                <a:cs typeface="Arial"/>
              </a:rPr>
              <a:t> </a:t>
            </a:r>
            <a:r>
              <a:rPr sz="800" spc="-5" dirty="0">
                <a:latin typeface="Arial"/>
                <a:cs typeface="Arial"/>
              </a:rPr>
              <a:t>en</a:t>
            </a:r>
            <a:r>
              <a:rPr sz="800" dirty="0">
                <a:latin typeface="Arial"/>
                <a:cs typeface="Arial"/>
              </a:rPr>
              <a:t>c</a:t>
            </a:r>
            <a:r>
              <a:rPr sz="800" spc="-5" dirty="0">
                <a:latin typeface="Arial"/>
                <a:cs typeface="Arial"/>
              </a:rPr>
              <a:t>lo</a:t>
            </a:r>
            <a:r>
              <a:rPr sz="800" dirty="0">
                <a:latin typeface="Arial"/>
                <a:cs typeface="Arial"/>
              </a:rPr>
              <a:t>s</a:t>
            </a:r>
            <a:r>
              <a:rPr sz="800" spc="-5" dirty="0">
                <a:latin typeface="Arial"/>
                <a:cs typeface="Arial"/>
              </a:rPr>
              <a:t>u</a:t>
            </a:r>
            <a:r>
              <a:rPr sz="800" spc="10" dirty="0">
                <a:latin typeface="Arial"/>
                <a:cs typeface="Arial"/>
              </a:rPr>
              <a:t>r</a:t>
            </a:r>
            <a:r>
              <a:rPr sz="800" spc="-10" dirty="0">
                <a:latin typeface="Arial"/>
                <a:cs typeface="Arial"/>
              </a:rPr>
              <a:t>e</a:t>
            </a:r>
            <a:r>
              <a:rPr sz="800" dirty="0">
                <a:latin typeface="Arial"/>
                <a:cs typeface="Arial"/>
              </a:rPr>
              <a:t>,</a:t>
            </a:r>
            <a:r>
              <a:rPr sz="800" spc="75" dirty="0">
                <a:latin typeface="Arial"/>
                <a:cs typeface="Arial"/>
              </a:rPr>
              <a:t> </a:t>
            </a:r>
            <a:r>
              <a:rPr sz="800" spc="-5" dirty="0">
                <a:latin typeface="Arial"/>
                <a:cs typeface="Arial"/>
              </a:rPr>
              <a:t>bu</a:t>
            </a:r>
            <a:r>
              <a:rPr sz="800" dirty="0">
                <a:latin typeface="Arial"/>
                <a:cs typeface="Arial"/>
              </a:rPr>
              <a:t>t</a:t>
            </a:r>
            <a:r>
              <a:rPr sz="800" spc="75" dirty="0">
                <a:latin typeface="Arial"/>
                <a:cs typeface="Arial"/>
              </a:rPr>
              <a:t> </a:t>
            </a:r>
            <a:r>
              <a:rPr sz="800" spc="20" dirty="0">
                <a:latin typeface="Arial"/>
                <a:cs typeface="Arial"/>
              </a:rPr>
              <a:t>a</a:t>
            </a:r>
            <a:r>
              <a:rPr sz="800" spc="-5" dirty="0">
                <a:latin typeface="Arial"/>
                <a:cs typeface="Arial"/>
              </a:rPr>
              <a:t>l</a:t>
            </a:r>
            <a:r>
              <a:rPr sz="800" dirty="0">
                <a:latin typeface="Arial"/>
                <a:cs typeface="Arial"/>
              </a:rPr>
              <a:t>so</a:t>
            </a:r>
            <a:r>
              <a:rPr sz="800" spc="70" dirty="0">
                <a:latin typeface="Arial"/>
                <a:cs typeface="Arial"/>
              </a:rPr>
              <a:t> </a:t>
            </a:r>
            <a:r>
              <a:rPr sz="800" spc="-5" dirty="0">
                <a:latin typeface="Arial"/>
                <a:cs typeface="Arial"/>
              </a:rPr>
              <a:t>gene</a:t>
            </a:r>
            <a:r>
              <a:rPr sz="800" dirty="0">
                <a:latin typeface="Arial"/>
                <a:cs typeface="Arial"/>
              </a:rPr>
              <a:t>r</a:t>
            </a:r>
            <a:r>
              <a:rPr sz="800" spc="-5" dirty="0">
                <a:latin typeface="Arial"/>
                <a:cs typeface="Arial"/>
              </a:rPr>
              <a:t>al</a:t>
            </a:r>
            <a:r>
              <a:rPr sz="800" spc="5" dirty="0">
                <a:latin typeface="Arial"/>
                <a:cs typeface="Arial"/>
              </a:rPr>
              <a:t>l</a:t>
            </a:r>
            <a:r>
              <a:rPr sz="800" dirty="0">
                <a:latin typeface="Arial"/>
                <a:cs typeface="Arial"/>
              </a:rPr>
              <a:t>y</a:t>
            </a:r>
            <a:r>
              <a:rPr sz="800" spc="60" dirty="0">
                <a:latin typeface="Arial"/>
                <a:cs typeface="Arial"/>
              </a:rPr>
              <a:t> </a:t>
            </a:r>
            <a:r>
              <a:rPr sz="800" dirty="0">
                <a:latin typeface="Arial"/>
                <a:cs typeface="Arial"/>
              </a:rPr>
              <a:t>s</a:t>
            </a:r>
            <a:r>
              <a:rPr sz="800" spc="-5" dirty="0">
                <a:latin typeface="Arial"/>
                <a:cs typeface="Arial"/>
              </a:rPr>
              <a:t>uppo</a:t>
            </a:r>
            <a:r>
              <a:rPr sz="800" dirty="0">
                <a:latin typeface="Arial"/>
                <a:cs typeface="Arial"/>
              </a:rPr>
              <a:t>rt</a:t>
            </a:r>
            <a:r>
              <a:rPr sz="800" spc="7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 r</a:t>
            </a:r>
            <a:r>
              <a:rPr sz="800" spc="-5" dirty="0">
                <a:latin typeface="Arial"/>
                <a:cs typeface="Arial"/>
              </a:rPr>
              <a:t>oo</a:t>
            </a:r>
            <a:r>
              <a:rPr sz="800" dirty="0">
                <a:latin typeface="Arial"/>
                <a:cs typeface="Arial"/>
              </a:rPr>
              <a:t>f</a:t>
            </a:r>
            <a:r>
              <a:rPr sz="800" spc="20" dirty="0">
                <a:latin typeface="Arial"/>
                <a:cs typeface="Arial"/>
              </a:rPr>
              <a:t> </a:t>
            </a:r>
            <a:r>
              <a:rPr sz="800" spc="-5" dirty="0">
                <a:latin typeface="Arial"/>
                <a:cs typeface="Arial"/>
              </a:rPr>
              <a:t>and</a:t>
            </a:r>
            <a:r>
              <a:rPr sz="800" dirty="0">
                <a:latin typeface="Arial"/>
                <a:cs typeface="Arial"/>
              </a:rPr>
              <a:t>,</a:t>
            </a:r>
            <a:r>
              <a:rPr sz="800" spc="5" dirty="0">
                <a:latin typeface="Arial"/>
                <a:cs typeface="Arial"/>
              </a:rPr>
              <a:t> </a:t>
            </a:r>
            <a:r>
              <a:rPr sz="800" spc="-5" dirty="0">
                <a:latin typeface="Arial"/>
                <a:cs typeface="Arial"/>
              </a:rPr>
              <a:t>i</a:t>
            </a:r>
            <a:r>
              <a:rPr sz="800" dirty="0">
                <a:latin typeface="Arial"/>
                <a:cs typeface="Arial"/>
              </a:rPr>
              <a:t>n</a:t>
            </a:r>
            <a:r>
              <a:rPr sz="800" spc="-5" dirty="0">
                <a:latin typeface="Arial"/>
                <a:cs typeface="Arial"/>
              </a:rPr>
              <a:t> </a:t>
            </a:r>
            <a:r>
              <a:rPr sz="800" dirty="0">
                <a:latin typeface="Arial"/>
                <a:cs typeface="Arial"/>
              </a:rPr>
              <a:t>s</a:t>
            </a:r>
            <a:r>
              <a:rPr sz="800" spc="-20" dirty="0">
                <a:latin typeface="Arial"/>
                <a:cs typeface="Arial"/>
              </a:rPr>
              <a:t>o</a:t>
            </a:r>
            <a:r>
              <a:rPr sz="800" spc="20" dirty="0">
                <a:latin typeface="Arial"/>
                <a:cs typeface="Arial"/>
              </a:rPr>
              <a:t>m</a:t>
            </a:r>
            <a:r>
              <a:rPr sz="800" dirty="0">
                <a:latin typeface="Arial"/>
                <a:cs typeface="Arial"/>
              </a:rPr>
              <a:t>e</a:t>
            </a:r>
            <a:r>
              <a:rPr sz="800" spc="-15" dirty="0">
                <a:latin typeface="Arial"/>
                <a:cs typeface="Arial"/>
              </a:rPr>
              <a:t> </a:t>
            </a:r>
            <a:r>
              <a:rPr sz="800" dirty="0">
                <a:latin typeface="Arial"/>
                <a:cs typeface="Arial"/>
              </a:rPr>
              <a:t>c</a:t>
            </a:r>
            <a:r>
              <a:rPr sz="800" spc="-5" dirty="0">
                <a:latin typeface="Arial"/>
                <a:cs typeface="Arial"/>
              </a:rPr>
              <a:t>a</a:t>
            </a:r>
            <a:r>
              <a:rPr sz="800" dirty="0">
                <a:latin typeface="Arial"/>
                <a:cs typeface="Arial"/>
              </a:rPr>
              <a:t>s</a:t>
            </a:r>
            <a:r>
              <a:rPr sz="800" spc="-5" dirty="0">
                <a:latin typeface="Arial"/>
                <a:cs typeface="Arial"/>
              </a:rPr>
              <a:t>e</a:t>
            </a:r>
            <a:r>
              <a:rPr sz="800" dirty="0">
                <a:latin typeface="Arial"/>
                <a:cs typeface="Arial"/>
              </a:rPr>
              <a:t>s,</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a:t>
            </a:r>
            <a:r>
              <a:rPr sz="800" dirty="0">
                <a:latin typeface="Arial"/>
                <a:cs typeface="Arial"/>
              </a:rPr>
              <a:t>ct</a:t>
            </a:r>
            <a:r>
              <a:rPr sz="800" spc="-5" dirty="0">
                <a:latin typeface="Arial"/>
                <a:cs typeface="Arial"/>
              </a:rPr>
              <a:t>ua</a:t>
            </a:r>
            <a:r>
              <a:rPr sz="800" dirty="0">
                <a:latin typeface="Arial"/>
                <a:cs typeface="Arial"/>
              </a:rPr>
              <a:t>l</a:t>
            </a:r>
            <a:r>
              <a:rPr sz="800" spc="-5"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dirty="0">
                <a:latin typeface="Arial"/>
                <a:cs typeface="Arial"/>
              </a:rPr>
              <a:t>e</a:t>
            </a:r>
            <a:r>
              <a:rPr sz="800" spc="-5" dirty="0">
                <a:latin typeface="Arial"/>
                <a:cs typeface="Arial"/>
              </a:rPr>
              <a:t> </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a:t>
            </a:r>
            <a:r>
              <a:rPr sz="800" spc="-5" dirty="0">
                <a:latin typeface="Arial"/>
                <a:cs typeface="Arial"/>
              </a:rPr>
              <a:t>e</a:t>
            </a:r>
            <a:r>
              <a:rPr sz="800" dirty="0">
                <a:latin typeface="Arial"/>
                <a:cs typeface="Arial"/>
              </a:rPr>
              <a:t>.</a:t>
            </a:r>
          </a:p>
          <a:p>
            <a:pPr marL="457834" lvl="3" indent="-445134" algn="just">
              <a:lnSpc>
                <a:spcPct val="100000"/>
              </a:lnSpc>
              <a:spcBef>
                <a:spcPts val="745"/>
              </a:spcBef>
              <a:buFont typeface="Calibri"/>
              <a:buAutoNum type="arabicPeriod" startAt="3"/>
              <a:tabLst>
                <a:tab pos="458470" algn="l"/>
              </a:tabLst>
            </a:pPr>
            <a:r>
              <a:rPr sz="800" b="1" spc="-40" dirty="0">
                <a:latin typeface="Calibri"/>
                <a:cs typeface="Calibri"/>
              </a:rPr>
              <a:t>W</a:t>
            </a:r>
            <a:r>
              <a:rPr sz="800" b="1" spc="-5" dirty="0">
                <a:latin typeface="Calibri"/>
                <a:cs typeface="Calibri"/>
              </a:rPr>
              <a:t>a</a:t>
            </a:r>
            <a:r>
              <a:rPr sz="800" b="1" dirty="0">
                <a:latin typeface="Calibri"/>
                <a:cs typeface="Calibri"/>
              </a:rPr>
              <a:t>lls</a:t>
            </a:r>
            <a:endParaRPr sz="800" dirty="0">
              <a:latin typeface="Calibri"/>
              <a:cs typeface="Calibri"/>
            </a:endParaRPr>
          </a:p>
          <a:p>
            <a:pPr marL="12700" marR="5080" algn="just">
              <a:lnSpc>
                <a:spcPct val="150000"/>
              </a:lnSpc>
              <a:spcBef>
                <a:spcPts val="75"/>
              </a:spcBef>
            </a:pPr>
            <a:r>
              <a:rPr sz="800" spc="-20" dirty="0">
                <a:latin typeface="Arial"/>
                <a:cs typeface="Arial"/>
              </a:rPr>
              <a:t>Wa</a:t>
            </a:r>
            <a:r>
              <a:rPr sz="800" spc="-5" dirty="0">
                <a:latin typeface="Arial"/>
                <a:cs typeface="Arial"/>
              </a:rPr>
              <a:t>ll</a:t>
            </a:r>
            <a:r>
              <a:rPr sz="800" dirty="0">
                <a:latin typeface="Arial"/>
                <a:cs typeface="Arial"/>
              </a:rPr>
              <a:t>s </a:t>
            </a:r>
            <a:r>
              <a:rPr sz="800" spc="-140" dirty="0">
                <a:latin typeface="Arial"/>
                <a:cs typeface="Arial"/>
              </a:rPr>
              <a:t> </a:t>
            </a:r>
            <a:r>
              <a:rPr sz="800" dirty="0">
                <a:latin typeface="Arial"/>
                <a:cs typeface="Arial"/>
              </a:rPr>
              <a:t>s</a:t>
            </a:r>
            <a:r>
              <a:rPr sz="800" spc="-5" dirty="0">
                <a:latin typeface="Arial"/>
                <a:cs typeface="Arial"/>
              </a:rPr>
              <a:t>houl</a:t>
            </a:r>
            <a:r>
              <a:rPr sz="800" dirty="0">
                <a:latin typeface="Arial"/>
                <a:cs typeface="Arial"/>
              </a:rPr>
              <a:t>d </a:t>
            </a:r>
            <a:r>
              <a:rPr sz="800" spc="-145" dirty="0">
                <a:latin typeface="Arial"/>
                <a:cs typeface="Arial"/>
              </a:rPr>
              <a:t> </a:t>
            </a:r>
            <a:r>
              <a:rPr sz="800" spc="-5" dirty="0">
                <a:latin typeface="Arial"/>
                <a:cs typeface="Arial"/>
              </a:rPr>
              <a:t>b</a:t>
            </a:r>
            <a:r>
              <a:rPr sz="800" dirty="0">
                <a:latin typeface="Arial"/>
                <a:cs typeface="Arial"/>
              </a:rPr>
              <a:t>e </a:t>
            </a:r>
            <a:r>
              <a:rPr sz="800" spc="-145" dirty="0">
                <a:latin typeface="Arial"/>
                <a:cs typeface="Arial"/>
              </a:rPr>
              <a:t> </a:t>
            </a:r>
            <a:r>
              <a:rPr sz="800" spc="-5" dirty="0">
                <a:latin typeface="Arial"/>
                <a:cs typeface="Arial"/>
              </a:rPr>
              <a:t>non</a:t>
            </a:r>
            <a:r>
              <a:rPr sz="800" dirty="0">
                <a:latin typeface="Arial"/>
                <a:cs typeface="Arial"/>
              </a:rPr>
              <a:t>-c</a:t>
            </a:r>
            <a:r>
              <a:rPr sz="800" spc="-20" dirty="0">
                <a:latin typeface="Arial"/>
                <a:cs typeface="Arial"/>
              </a:rPr>
              <a:t>o</a:t>
            </a:r>
            <a:r>
              <a:rPr sz="800" spc="20" dirty="0">
                <a:latin typeface="Arial"/>
                <a:cs typeface="Arial"/>
              </a:rPr>
              <a:t>m</a:t>
            </a:r>
            <a:r>
              <a:rPr sz="800" spc="-5" dirty="0">
                <a:latin typeface="Arial"/>
                <a:cs typeface="Arial"/>
              </a:rPr>
              <a:t>bu</a:t>
            </a:r>
            <a:r>
              <a:rPr sz="800" dirty="0">
                <a:latin typeface="Arial"/>
                <a:cs typeface="Arial"/>
              </a:rPr>
              <a:t>st</a:t>
            </a:r>
            <a:r>
              <a:rPr sz="800" spc="-5" dirty="0">
                <a:latin typeface="Arial"/>
                <a:cs typeface="Arial"/>
              </a:rPr>
              <a:t>ible</a:t>
            </a:r>
            <a:r>
              <a:rPr sz="800" dirty="0">
                <a:latin typeface="Arial"/>
                <a:cs typeface="Arial"/>
              </a:rPr>
              <a:t>, </a:t>
            </a:r>
            <a:r>
              <a:rPr sz="800" spc="-150" dirty="0">
                <a:latin typeface="Arial"/>
                <a:cs typeface="Arial"/>
              </a:rPr>
              <a:t> </a:t>
            </a:r>
            <a:r>
              <a:rPr sz="800" spc="15" dirty="0">
                <a:latin typeface="Arial"/>
                <a:cs typeface="Arial"/>
              </a:rPr>
              <a:t>f</a:t>
            </a:r>
            <a:r>
              <a:rPr sz="800" spc="-5" dirty="0">
                <a:latin typeface="Arial"/>
                <a:cs typeface="Arial"/>
              </a:rPr>
              <a:t>i</a:t>
            </a:r>
            <a:r>
              <a:rPr sz="800" dirty="0">
                <a:latin typeface="Arial"/>
                <a:cs typeface="Arial"/>
              </a:rPr>
              <a:t>re </a:t>
            </a:r>
            <a:r>
              <a:rPr sz="800" spc="-155" dirty="0">
                <a:latin typeface="Arial"/>
                <a:cs typeface="Arial"/>
              </a:rPr>
              <a:t> </a:t>
            </a:r>
            <a:r>
              <a:rPr sz="800" dirty="0">
                <a:latin typeface="Arial"/>
                <a:cs typeface="Arial"/>
              </a:rPr>
              <a:t>r</a:t>
            </a:r>
            <a:r>
              <a:rPr sz="800" spc="-5" dirty="0">
                <a:latin typeface="Arial"/>
                <a:cs typeface="Arial"/>
              </a:rPr>
              <a:t>e</a:t>
            </a:r>
            <a:r>
              <a:rPr sz="800" dirty="0">
                <a:latin typeface="Arial"/>
                <a:cs typeface="Arial"/>
              </a:rPr>
              <a:t>s</a:t>
            </a:r>
            <a:r>
              <a:rPr sz="800" spc="-5" dirty="0">
                <a:latin typeface="Arial"/>
                <a:cs typeface="Arial"/>
              </a:rPr>
              <a:t>i</a:t>
            </a:r>
            <a:r>
              <a:rPr sz="800" dirty="0">
                <a:latin typeface="Arial"/>
                <a:cs typeface="Arial"/>
              </a:rPr>
              <a:t>st</a:t>
            </a:r>
            <a:r>
              <a:rPr sz="800" spc="-5" dirty="0">
                <a:latin typeface="Arial"/>
                <a:cs typeface="Arial"/>
              </a:rPr>
              <a:t>an</a:t>
            </a:r>
            <a:r>
              <a:rPr sz="800" dirty="0">
                <a:latin typeface="Arial"/>
                <a:cs typeface="Arial"/>
              </a:rPr>
              <a:t>t, </a:t>
            </a:r>
            <a:r>
              <a:rPr sz="800" spc="-135" dirty="0">
                <a:latin typeface="Arial"/>
                <a:cs typeface="Arial"/>
              </a:rPr>
              <a:t> </a:t>
            </a:r>
            <a:r>
              <a:rPr sz="800" spc="-5" dirty="0">
                <a:latin typeface="Arial"/>
                <a:cs typeface="Arial"/>
              </a:rPr>
              <a:t>an</a:t>
            </a:r>
            <a:r>
              <a:rPr sz="800" dirty="0">
                <a:latin typeface="Arial"/>
                <a:cs typeface="Arial"/>
              </a:rPr>
              <a:t>d </a:t>
            </a:r>
            <a:r>
              <a:rPr sz="800" spc="-155" dirty="0">
                <a:latin typeface="Arial"/>
                <a:cs typeface="Arial"/>
              </a:rPr>
              <a:t> </a:t>
            </a:r>
            <a:r>
              <a:rPr sz="800" spc="15" dirty="0">
                <a:latin typeface="Arial"/>
                <a:cs typeface="Arial"/>
              </a:rPr>
              <a:t>f</a:t>
            </a:r>
            <a:r>
              <a:rPr sz="800" spc="-5" dirty="0">
                <a:latin typeface="Arial"/>
                <a:cs typeface="Arial"/>
              </a:rPr>
              <a:t>o</a:t>
            </a:r>
            <a:r>
              <a:rPr sz="800" spc="-25" dirty="0">
                <a:latin typeface="Arial"/>
                <a:cs typeface="Arial"/>
              </a:rPr>
              <a:t>r</a:t>
            </a:r>
            <a:r>
              <a:rPr sz="800" dirty="0">
                <a:latin typeface="Arial"/>
                <a:cs typeface="Arial"/>
              </a:rPr>
              <a:t>m </a:t>
            </a:r>
            <a:r>
              <a:rPr sz="800" spc="-125" dirty="0">
                <a:latin typeface="Arial"/>
                <a:cs typeface="Arial"/>
              </a:rPr>
              <a:t> </a:t>
            </a:r>
            <a:r>
              <a:rPr sz="800" dirty="0">
                <a:latin typeface="Arial"/>
                <a:cs typeface="Arial"/>
              </a:rPr>
              <a:t>a</a:t>
            </a:r>
            <a:r>
              <a:rPr sz="800" spc="155" dirty="0">
                <a:latin typeface="Arial"/>
                <a:cs typeface="Arial"/>
              </a:rPr>
              <a:t> </a:t>
            </a:r>
            <a:r>
              <a:rPr sz="800" spc="15" dirty="0">
                <a:latin typeface="Arial"/>
                <a:cs typeface="Arial"/>
              </a:rPr>
              <a:t>f</a:t>
            </a:r>
            <a:r>
              <a:rPr sz="800" spc="-5" dirty="0">
                <a:latin typeface="Arial"/>
                <a:cs typeface="Arial"/>
              </a:rPr>
              <a:t>i</a:t>
            </a:r>
            <a:r>
              <a:rPr sz="800" dirty="0">
                <a:latin typeface="Arial"/>
                <a:cs typeface="Arial"/>
              </a:rPr>
              <a:t>re </a:t>
            </a:r>
            <a:r>
              <a:rPr sz="800" spc="-155" dirty="0">
                <a:latin typeface="Arial"/>
                <a:cs typeface="Arial"/>
              </a:rPr>
              <a:t> </a:t>
            </a:r>
            <a:r>
              <a:rPr sz="800" dirty="0">
                <a:latin typeface="Arial"/>
                <a:cs typeface="Arial"/>
              </a:rPr>
              <a:t>s</a:t>
            </a:r>
            <a:r>
              <a:rPr sz="800" spc="-5" dirty="0">
                <a:latin typeface="Arial"/>
                <a:cs typeface="Arial"/>
              </a:rPr>
              <a:t>epa</a:t>
            </a:r>
            <a:r>
              <a:rPr sz="800" dirty="0">
                <a:latin typeface="Arial"/>
                <a:cs typeface="Arial"/>
              </a:rPr>
              <a:t>r</a:t>
            </a:r>
            <a:r>
              <a:rPr sz="800" spc="-5" dirty="0">
                <a:latin typeface="Arial"/>
                <a:cs typeface="Arial"/>
              </a:rPr>
              <a:t>a</a:t>
            </a:r>
            <a:r>
              <a:rPr sz="800" dirty="0">
                <a:latin typeface="Arial"/>
                <a:cs typeface="Arial"/>
              </a:rPr>
              <a:t>t</a:t>
            </a:r>
            <a:r>
              <a:rPr sz="800" spc="-5" dirty="0">
                <a:latin typeface="Arial"/>
                <a:cs typeface="Arial"/>
              </a:rPr>
              <a:t>io</a:t>
            </a:r>
            <a:r>
              <a:rPr sz="800" dirty="0">
                <a:latin typeface="Arial"/>
                <a:cs typeface="Arial"/>
              </a:rPr>
              <a:t>n </a:t>
            </a:r>
            <a:r>
              <a:rPr sz="800" spc="-145" dirty="0">
                <a:latin typeface="Arial"/>
                <a:cs typeface="Arial"/>
              </a:rPr>
              <a:t> </a:t>
            </a:r>
            <a:r>
              <a:rPr sz="800" spc="15" dirty="0">
                <a:latin typeface="Arial"/>
                <a:cs typeface="Arial"/>
              </a:rPr>
              <a:t>f</a:t>
            </a:r>
            <a:r>
              <a:rPr sz="800" dirty="0">
                <a:latin typeface="Arial"/>
                <a:cs typeface="Arial"/>
              </a:rPr>
              <a:t>r</a:t>
            </a:r>
            <a:r>
              <a:rPr sz="800" spc="-20" dirty="0">
                <a:latin typeface="Arial"/>
                <a:cs typeface="Arial"/>
              </a:rPr>
              <a:t>o</a:t>
            </a:r>
            <a:r>
              <a:rPr sz="800" dirty="0">
                <a:latin typeface="Arial"/>
                <a:cs typeface="Arial"/>
              </a:rPr>
              <a:t>m </a:t>
            </a:r>
            <a:r>
              <a:rPr sz="800" spc="-140" dirty="0">
                <a:latin typeface="Arial"/>
                <a:cs typeface="Arial"/>
              </a:rPr>
              <a:t> </a:t>
            </a:r>
            <a:r>
              <a:rPr sz="800" spc="-5" dirty="0">
                <a:latin typeface="Arial"/>
                <a:cs typeface="Arial"/>
              </a:rPr>
              <a:t>o</a:t>
            </a:r>
            <a:r>
              <a:rPr sz="800" dirty="0">
                <a:latin typeface="Arial"/>
                <a:cs typeface="Arial"/>
              </a:rPr>
              <a:t>t</a:t>
            </a:r>
            <a:r>
              <a:rPr sz="800" spc="-5" dirty="0">
                <a:latin typeface="Arial"/>
                <a:cs typeface="Arial"/>
              </a:rPr>
              <a:t>he</a:t>
            </a:r>
            <a:r>
              <a:rPr sz="800" dirty="0">
                <a:latin typeface="Arial"/>
                <a:cs typeface="Arial"/>
              </a:rPr>
              <a:t>r </a:t>
            </a:r>
            <a:r>
              <a:rPr sz="800" spc="-5" dirty="0">
                <a:latin typeface="Arial"/>
                <a:cs typeface="Arial"/>
              </a:rPr>
              <a:t>a</a:t>
            </a:r>
            <a:r>
              <a:rPr sz="800" dirty="0">
                <a:latin typeface="Arial"/>
                <a:cs typeface="Arial"/>
              </a:rPr>
              <a:t>r</a:t>
            </a:r>
            <a:r>
              <a:rPr sz="800" spc="-5" dirty="0">
                <a:latin typeface="Arial"/>
                <a:cs typeface="Arial"/>
              </a:rPr>
              <a:t>ea</a:t>
            </a:r>
            <a:r>
              <a:rPr sz="800" dirty="0">
                <a:latin typeface="Arial"/>
                <a:cs typeface="Arial"/>
              </a:rPr>
              <a:t>s </a:t>
            </a:r>
            <a:r>
              <a:rPr sz="800" spc="-55" dirty="0">
                <a:latin typeface="Arial"/>
                <a:cs typeface="Arial"/>
              </a:rPr>
              <a:t> </a:t>
            </a:r>
            <a:r>
              <a:rPr sz="800" spc="-5" dirty="0">
                <a:latin typeface="Arial"/>
                <a:cs typeface="Arial"/>
              </a:rPr>
              <a:t>o</a:t>
            </a:r>
            <a:r>
              <a:rPr sz="800" dirty="0">
                <a:latin typeface="Arial"/>
                <a:cs typeface="Arial"/>
              </a:rPr>
              <a:t>f </a:t>
            </a:r>
            <a:r>
              <a:rPr sz="800" spc="-5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 </a:t>
            </a:r>
            <a:r>
              <a:rPr sz="800" spc="-60" dirty="0">
                <a:latin typeface="Arial"/>
                <a:cs typeface="Arial"/>
              </a:rPr>
              <a:t> </a:t>
            </a:r>
            <a:r>
              <a:rPr sz="800" spc="-5" dirty="0">
                <a:latin typeface="Arial"/>
                <a:cs typeface="Arial"/>
              </a:rPr>
              <a:t>building</a:t>
            </a:r>
            <a:r>
              <a:rPr sz="800" dirty="0">
                <a:latin typeface="Arial"/>
                <a:cs typeface="Arial"/>
              </a:rPr>
              <a:t>. </a:t>
            </a:r>
            <a:r>
              <a:rPr sz="800" spc="145" dirty="0">
                <a:latin typeface="Arial"/>
                <a:cs typeface="Arial"/>
              </a:rPr>
              <a:t> </a:t>
            </a:r>
            <a:r>
              <a:rPr sz="800" spc="25" dirty="0">
                <a:latin typeface="Arial"/>
                <a:cs typeface="Arial"/>
              </a:rPr>
              <a:t>W</a:t>
            </a:r>
            <a:r>
              <a:rPr sz="800" spc="-20" dirty="0">
                <a:latin typeface="Arial"/>
                <a:cs typeface="Arial"/>
              </a:rPr>
              <a:t>h</a:t>
            </a:r>
            <a:r>
              <a:rPr sz="800" spc="-5" dirty="0">
                <a:latin typeface="Arial"/>
                <a:cs typeface="Arial"/>
              </a:rPr>
              <a:t>e</a:t>
            </a:r>
            <a:r>
              <a:rPr sz="800" dirty="0">
                <a:latin typeface="Arial"/>
                <a:cs typeface="Arial"/>
              </a:rPr>
              <a:t>re </a:t>
            </a:r>
            <a:r>
              <a:rPr sz="800" spc="-60" dirty="0">
                <a:latin typeface="Arial"/>
                <a:cs typeface="Arial"/>
              </a:rPr>
              <a:t> </a:t>
            </a:r>
            <a:r>
              <a:rPr sz="800" spc="-15" dirty="0">
                <a:latin typeface="Arial"/>
                <a:cs typeface="Arial"/>
              </a:rPr>
              <a:t>s</a:t>
            </a:r>
            <a:r>
              <a:rPr sz="800" dirty="0">
                <a:latin typeface="Arial"/>
                <a:cs typeface="Arial"/>
              </a:rPr>
              <a:t>t</a:t>
            </a:r>
            <a:r>
              <a:rPr sz="800" spc="-5" dirty="0">
                <a:latin typeface="Arial"/>
                <a:cs typeface="Arial"/>
              </a:rPr>
              <a:t>ee</a:t>
            </a:r>
            <a:r>
              <a:rPr sz="800" dirty="0">
                <a:latin typeface="Arial"/>
                <a:cs typeface="Arial"/>
              </a:rPr>
              <a:t>l </a:t>
            </a:r>
            <a:r>
              <a:rPr sz="800" spc="-60"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 </a:t>
            </a:r>
            <a:r>
              <a:rPr sz="800" spc="-60" dirty="0">
                <a:latin typeface="Arial"/>
                <a:cs typeface="Arial"/>
              </a:rPr>
              <a:t> </a:t>
            </a:r>
            <a:r>
              <a:rPr sz="800" spc="-5" dirty="0">
                <a:latin typeface="Arial"/>
                <a:cs typeface="Arial"/>
              </a:rPr>
              <a:t>i</a:t>
            </a:r>
            <a:r>
              <a:rPr sz="800" dirty="0">
                <a:latin typeface="Arial"/>
                <a:cs typeface="Arial"/>
              </a:rPr>
              <a:t>s </a:t>
            </a:r>
            <a:r>
              <a:rPr sz="800" spc="-55" dirty="0">
                <a:latin typeface="Arial"/>
                <a:cs typeface="Arial"/>
              </a:rPr>
              <a:t> </a:t>
            </a:r>
            <a:r>
              <a:rPr sz="800" spc="-5" dirty="0">
                <a:latin typeface="Arial"/>
                <a:cs typeface="Arial"/>
              </a:rPr>
              <a:t>u</a:t>
            </a:r>
            <a:r>
              <a:rPr sz="800" dirty="0">
                <a:latin typeface="Arial"/>
                <a:cs typeface="Arial"/>
              </a:rPr>
              <a:t>s</a:t>
            </a:r>
            <a:r>
              <a:rPr sz="800" spc="-5" dirty="0">
                <a:latin typeface="Arial"/>
                <a:cs typeface="Arial"/>
              </a:rPr>
              <a:t>e</a:t>
            </a:r>
            <a:r>
              <a:rPr sz="800" dirty="0">
                <a:latin typeface="Arial"/>
                <a:cs typeface="Arial"/>
              </a:rPr>
              <a:t>d </a:t>
            </a:r>
            <a:r>
              <a:rPr sz="800" spc="-70" dirty="0">
                <a:latin typeface="Arial"/>
                <a:cs typeface="Arial"/>
              </a:rPr>
              <a:t> </a:t>
            </a:r>
            <a:r>
              <a:rPr sz="800" spc="15" dirty="0">
                <a:latin typeface="Arial"/>
                <a:cs typeface="Arial"/>
              </a:rPr>
              <a:t>f</a:t>
            </a:r>
            <a:r>
              <a:rPr sz="800" spc="-5" dirty="0">
                <a:latin typeface="Arial"/>
                <a:cs typeface="Arial"/>
              </a:rPr>
              <a:t>o</a:t>
            </a:r>
            <a:r>
              <a:rPr sz="800" dirty="0">
                <a:latin typeface="Arial"/>
                <a:cs typeface="Arial"/>
              </a:rPr>
              <a:t>r </a:t>
            </a:r>
            <a:r>
              <a:rPr sz="800" spc="-5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 </a:t>
            </a:r>
            <a:r>
              <a:rPr sz="800" spc="-60" dirty="0">
                <a:latin typeface="Arial"/>
                <a:cs typeface="Arial"/>
              </a:rPr>
              <a:t> </a:t>
            </a:r>
            <a:r>
              <a:rPr sz="800" spc="-30" dirty="0">
                <a:latin typeface="Arial"/>
                <a:cs typeface="Arial"/>
              </a:rPr>
              <a:t>w</a:t>
            </a:r>
            <a:r>
              <a:rPr sz="800" spc="-5" dirty="0">
                <a:latin typeface="Arial"/>
                <a:cs typeface="Arial"/>
              </a:rPr>
              <a:t>a</a:t>
            </a:r>
            <a:r>
              <a:rPr sz="800" spc="5" dirty="0">
                <a:latin typeface="Arial"/>
                <a:cs typeface="Arial"/>
              </a:rPr>
              <a:t>l</a:t>
            </a:r>
            <a:r>
              <a:rPr sz="800" dirty="0">
                <a:latin typeface="Arial"/>
                <a:cs typeface="Arial"/>
              </a:rPr>
              <a:t>l </a:t>
            </a:r>
            <a:r>
              <a:rPr sz="800" spc="-60" dirty="0">
                <a:latin typeface="Arial"/>
                <a:cs typeface="Arial"/>
              </a:rPr>
              <a:t> </a:t>
            </a:r>
            <a:r>
              <a:rPr sz="800" spc="-5" dirty="0">
                <a:latin typeface="Arial"/>
                <a:cs typeface="Arial"/>
              </a:rPr>
              <a:t>o</a:t>
            </a:r>
            <a:r>
              <a:rPr sz="800" dirty="0">
                <a:latin typeface="Arial"/>
                <a:cs typeface="Arial"/>
              </a:rPr>
              <a:t>r </a:t>
            </a:r>
            <a:r>
              <a:rPr sz="800" spc="-55" dirty="0">
                <a:latin typeface="Arial"/>
                <a:cs typeface="Arial"/>
              </a:rPr>
              <a:t> </a:t>
            </a:r>
            <a:r>
              <a:rPr sz="800" dirty="0">
                <a:latin typeface="Arial"/>
                <a:cs typeface="Arial"/>
              </a:rPr>
              <a:t>r</a:t>
            </a:r>
            <a:r>
              <a:rPr sz="800" spc="-5" dirty="0">
                <a:latin typeface="Arial"/>
                <a:cs typeface="Arial"/>
              </a:rPr>
              <a:t>o</a:t>
            </a:r>
            <a:r>
              <a:rPr sz="800" spc="-20" dirty="0">
                <a:latin typeface="Arial"/>
                <a:cs typeface="Arial"/>
              </a:rPr>
              <a:t>o</a:t>
            </a:r>
            <a:r>
              <a:rPr sz="800" dirty="0">
                <a:latin typeface="Arial"/>
                <a:cs typeface="Arial"/>
              </a:rPr>
              <a:t>f </a:t>
            </a:r>
            <a:r>
              <a:rPr sz="800" spc="-10" dirty="0">
                <a:latin typeface="Arial"/>
                <a:cs typeface="Arial"/>
              </a:rPr>
              <a:t> </a:t>
            </a:r>
            <a:r>
              <a:rPr sz="800" dirty="0">
                <a:latin typeface="Arial"/>
                <a:cs typeface="Arial"/>
              </a:rPr>
              <a:t>s</a:t>
            </a:r>
            <a:r>
              <a:rPr sz="800" spc="-5" dirty="0">
                <a:latin typeface="Arial"/>
                <a:cs typeface="Arial"/>
              </a:rPr>
              <a:t>uppo</a:t>
            </a:r>
            <a:r>
              <a:rPr sz="800" dirty="0">
                <a:latin typeface="Arial"/>
                <a:cs typeface="Arial"/>
              </a:rPr>
              <a:t>rt </a:t>
            </a:r>
            <a:r>
              <a:rPr sz="800" spc="10" dirty="0">
                <a:latin typeface="Arial"/>
                <a:cs typeface="Arial"/>
              </a:rPr>
              <a:t>m</a:t>
            </a:r>
            <a:r>
              <a:rPr sz="800" spc="-20" dirty="0">
                <a:latin typeface="Arial"/>
                <a:cs typeface="Arial"/>
              </a:rPr>
              <a:t>e</a:t>
            </a:r>
            <a:r>
              <a:rPr sz="800" spc="10" dirty="0">
                <a:latin typeface="Arial"/>
                <a:cs typeface="Arial"/>
              </a:rPr>
              <a:t>m</a:t>
            </a:r>
            <a:r>
              <a:rPr sz="800" spc="-5" dirty="0">
                <a:latin typeface="Arial"/>
                <a:cs typeface="Arial"/>
              </a:rPr>
              <a:t>be</a:t>
            </a:r>
            <a:r>
              <a:rPr sz="800" dirty="0">
                <a:latin typeface="Arial"/>
                <a:cs typeface="Arial"/>
              </a:rPr>
              <a:t>rs, </a:t>
            </a:r>
            <a:r>
              <a:rPr sz="800" spc="-40" dirty="0">
                <a:latin typeface="Arial"/>
                <a:cs typeface="Arial"/>
              </a:rPr>
              <a:t> </a:t>
            </a:r>
            <a:r>
              <a:rPr sz="800" dirty="0">
                <a:latin typeface="Arial"/>
                <a:cs typeface="Arial"/>
              </a:rPr>
              <a:t>s</a:t>
            </a:r>
            <a:r>
              <a:rPr sz="800" spc="-5" dirty="0">
                <a:latin typeface="Arial"/>
                <a:cs typeface="Arial"/>
              </a:rPr>
              <a:t>pe</a:t>
            </a:r>
            <a:r>
              <a:rPr sz="800" dirty="0">
                <a:latin typeface="Arial"/>
                <a:cs typeface="Arial"/>
              </a:rPr>
              <a:t>c</a:t>
            </a:r>
            <a:r>
              <a:rPr sz="800" spc="-5" dirty="0">
                <a:latin typeface="Arial"/>
                <a:cs typeface="Arial"/>
              </a:rPr>
              <a:t>ia</a:t>
            </a:r>
            <a:r>
              <a:rPr sz="800" dirty="0">
                <a:latin typeface="Arial"/>
                <a:cs typeface="Arial"/>
              </a:rPr>
              <a:t>l </a:t>
            </a:r>
            <a:r>
              <a:rPr sz="800" spc="-45" dirty="0">
                <a:latin typeface="Arial"/>
                <a:cs typeface="Arial"/>
              </a:rPr>
              <a:t> </a:t>
            </a:r>
            <a:r>
              <a:rPr sz="800" dirty="0">
                <a:latin typeface="Arial"/>
                <a:cs typeface="Arial"/>
              </a:rPr>
              <a:t>c</a:t>
            </a:r>
            <a:r>
              <a:rPr sz="800" spc="-5" dirty="0">
                <a:latin typeface="Arial"/>
                <a:cs typeface="Arial"/>
              </a:rPr>
              <a:t>a</a:t>
            </a:r>
            <a:r>
              <a:rPr sz="800" dirty="0">
                <a:latin typeface="Arial"/>
                <a:cs typeface="Arial"/>
              </a:rPr>
              <a:t>re </a:t>
            </a:r>
            <a:r>
              <a:rPr sz="800" spc="-45" dirty="0">
                <a:latin typeface="Arial"/>
                <a:cs typeface="Arial"/>
              </a:rPr>
              <a:t> </a:t>
            </a:r>
            <a:r>
              <a:rPr sz="800" dirty="0">
                <a:latin typeface="Arial"/>
                <a:cs typeface="Arial"/>
              </a:rPr>
              <a:t>s</a:t>
            </a:r>
            <a:r>
              <a:rPr sz="800" spc="-5" dirty="0">
                <a:latin typeface="Arial"/>
                <a:cs typeface="Arial"/>
              </a:rPr>
              <a:t>houl</a:t>
            </a:r>
            <a:r>
              <a:rPr sz="800" dirty="0">
                <a:latin typeface="Arial"/>
                <a:cs typeface="Arial"/>
              </a:rPr>
              <a:t>d </a:t>
            </a:r>
            <a:r>
              <a:rPr sz="800" spc="-45" dirty="0">
                <a:latin typeface="Arial"/>
                <a:cs typeface="Arial"/>
              </a:rPr>
              <a:t> </a:t>
            </a:r>
            <a:r>
              <a:rPr sz="800" spc="-5" dirty="0">
                <a:latin typeface="Arial"/>
                <a:cs typeface="Arial"/>
              </a:rPr>
              <a:t>b</a:t>
            </a:r>
            <a:r>
              <a:rPr sz="800" dirty="0">
                <a:latin typeface="Arial"/>
                <a:cs typeface="Arial"/>
              </a:rPr>
              <a:t>e </a:t>
            </a:r>
            <a:r>
              <a:rPr sz="800" spc="-45" dirty="0">
                <a:latin typeface="Arial"/>
                <a:cs typeface="Arial"/>
              </a:rPr>
              <a:t> </a:t>
            </a:r>
            <a:r>
              <a:rPr sz="800" dirty="0">
                <a:latin typeface="Arial"/>
                <a:cs typeface="Arial"/>
              </a:rPr>
              <a:t>t</a:t>
            </a:r>
            <a:r>
              <a:rPr sz="800" spc="-5" dirty="0">
                <a:latin typeface="Arial"/>
                <a:cs typeface="Arial"/>
              </a:rPr>
              <a:t>a</a:t>
            </a:r>
            <a:r>
              <a:rPr sz="800" dirty="0">
                <a:latin typeface="Arial"/>
                <a:cs typeface="Arial"/>
              </a:rPr>
              <a:t>k</a:t>
            </a:r>
            <a:r>
              <a:rPr sz="800" spc="5" dirty="0">
                <a:latin typeface="Arial"/>
                <a:cs typeface="Arial"/>
              </a:rPr>
              <a:t>e</a:t>
            </a:r>
            <a:r>
              <a:rPr sz="800" dirty="0">
                <a:latin typeface="Arial"/>
                <a:cs typeface="Arial"/>
              </a:rPr>
              <a:t>n </a:t>
            </a:r>
            <a:r>
              <a:rPr sz="800" spc="-45" dirty="0">
                <a:latin typeface="Arial"/>
                <a:cs typeface="Arial"/>
              </a:rPr>
              <a:t> </a:t>
            </a:r>
            <a:r>
              <a:rPr sz="800" dirty="0">
                <a:latin typeface="Arial"/>
                <a:cs typeface="Arial"/>
              </a:rPr>
              <a:t>to </a:t>
            </a:r>
            <a:r>
              <a:rPr sz="800" spc="-30" dirty="0">
                <a:latin typeface="Arial"/>
                <a:cs typeface="Arial"/>
              </a:rPr>
              <a:t> </a:t>
            </a:r>
            <a:r>
              <a:rPr sz="800" spc="-5" dirty="0">
                <a:latin typeface="Arial"/>
                <a:cs typeface="Arial"/>
              </a:rPr>
              <a:t>en</a:t>
            </a:r>
            <a:r>
              <a:rPr sz="800" dirty="0">
                <a:latin typeface="Arial"/>
                <a:cs typeface="Arial"/>
              </a:rPr>
              <a:t>s</a:t>
            </a:r>
            <a:r>
              <a:rPr sz="800" spc="-5" dirty="0">
                <a:latin typeface="Arial"/>
                <a:cs typeface="Arial"/>
              </a:rPr>
              <a:t>u</a:t>
            </a:r>
            <a:r>
              <a:rPr sz="800" dirty="0">
                <a:latin typeface="Arial"/>
                <a:cs typeface="Arial"/>
              </a:rPr>
              <a:t>re </a:t>
            </a:r>
            <a:r>
              <a:rPr sz="800" spc="-45" dirty="0">
                <a:latin typeface="Arial"/>
                <a:cs typeface="Arial"/>
              </a:rPr>
              <a:t> </a:t>
            </a:r>
            <a:r>
              <a:rPr sz="800" dirty="0">
                <a:latin typeface="Arial"/>
                <a:cs typeface="Arial"/>
              </a:rPr>
              <a:t>t</a:t>
            </a:r>
            <a:r>
              <a:rPr sz="800" spc="-5" dirty="0">
                <a:latin typeface="Arial"/>
                <a:cs typeface="Arial"/>
              </a:rPr>
              <a:t>ha</a:t>
            </a:r>
            <a:r>
              <a:rPr sz="800" dirty="0">
                <a:latin typeface="Arial"/>
                <a:cs typeface="Arial"/>
              </a:rPr>
              <a:t>t </a:t>
            </a:r>
            <a:r>
              <a:rPr sz="800" spc="-40" dirty="0">
                <a:latin typeface="Arial"/>
                <a:cs typeface="Arial"/>
              </a:rPr>
              <a:t> </a:t>
            </a:r>
            <a:r>
              <a:rPr sz="800" dirty="0">
                <a:latin typeface="Arial"/>
                <a:cs typeface="Arial"/>
              </a:rPr>
              <a:t>t</a:t>
            </a:r>
            <a:r>
              <a:rPr sz="800" spc="-5" dirty="0">
                <a:latin typeface="Arial"/>
                <a:cs typeface="Arial"/>
              </a:rPr>
              <a:t>he</a:t>
            </a:r>
            <a:r>
              <a:rPr sz="800" dirty="0">
                <a:latin typeface="Arial"/>
                <a:cs typeface="Arial"/>
              </a:rPr>
              <a:t>se </a:t>
            </a:r>
            <a:r>
              <a:rPr sz="800" spc="-45" dirty="0">
                <a:latin typeface="Arial"/>
                <a:cs typeface="Arial"/>
              </a:rPr>
              <a:t> </a:t>
            </a:r>
            <a:r>
              <a:rPr sz="800" spc="-5" dirty="0">
                <a:latin typeface="Arial"/>
                <a:cs typeface="Arial"/>
              </a:rPr>
              <a:t>e</a:t>
            </a:r>
            <a:r>
              <a:rPr sz="800" dirty="0">
                <a:latin typeface="Arial"/>
                <a:cs typeface="Arial"/>
              </a:rPr>
              <a:t>x</a:t>
            </a:r>
            <a:r>
              <a:rPr sz="800" spc="-5" dirty="0">
                <a:latin typeface="Arial"/>
                <a:cs typeface="Arial"/>
              </a:rPr>
              <a:t>p</a:t>
            </a:r>
            <a:r>
              <a:rPr sz="800" spc="5" dirty="0">
                <a:latin typeface="Arial"/>
                <a:cs typeface="Arial"/>
              </a:rPr>
              <a:t>o</a:t>
            </a:r>
            <a:r>
              <a:rPr sz="800" dirty="0">
                <a:latin typeface="Arial"/>
                <a:cs typeface="Arial"/>
              </a:rPr>
              <a:t>s</a:t>
            </a:r>
            <a:r>
              <a:rPr sz="800" spc="-5" dirty="0">
                <a:latin typeface="Arial"/>
                <a:cs typeface="Arial"/>
              </a:rPr>
              <a:t>e</a:t>
            </a:r>
            <a:r>
              <a:rPr sz="800" dirty="0">
                <a:latin typeface="Arial"/>
                <a:cs typeface="Arial"/>
              </a:rPr>
              <a:t>d </a:t>
            </a:r>
            <a:r>
              <a:rPr sz="800" spc="-45" dirty="0">
                <a:latin typeface="Arial"/>
                <a:cs typeface="Arial"/>
              </a:rPr>
              <a:t> </a:t>
            </a:r>
            <a:r>
              <a:rPr sz="800" dirty="0">
                <a:latin typeface="Arial"/>
                <a:cs typeface="Arial"/>
              </a:rPr>
              <a:t>s</a:t>
            </a:r>
            <a:r>
              <a:rPr sz="800" spc="-5" dirty="0">
                <a:latin typeface="Arial"/>
                <a:cs typeface="Arial"/>
              </a:rPr>
              <a:t>u</a:t>
            </a:r>
            <a:r>
              <a:rPr sz="800" dirty="0">
                <a:latin typeface="Arial"/>
                <a:cs typeface="Arial"/>
              </a:rPr>
              <a:t>r</a:t>
            </a:r>
            <a:r>
              <a:rPr sz="800" spc="15" dirty="0">
                <a:latin typeface="Arial"/>
                <a:cs typeface="Arial"/>
              </a:rPr>
              <a:t>f</a:t>
            </a:r>
            <a:r>
              <a:rPr sz="800" spc="-5" dirty="0">
                <a:latin typeface="Arial"/>
                <a:cs typeface="Arial"/>
              </a:rPr>
              <a:t>a</a:t>
            </a:r>
            <a:r>
              <a:rPr sz="800" dirty="0">
                <a:latin typeface="Arial"/>
                <a:cs typeface="Arial"/>
              </a:rPr>
              <a:t>c</a:t>
            </a:r>
            <a:r>
              <a:rPr sz="800" spc="-5" dirty="0">
                <a:latin typeface="Arial"/>
                <a:cs typeface="Arial"/>
              </a:rPr>
              <a:t>e</a:t>
            </a:r>
            <a:r>
              <a:rPr sz="800" dirty="0">
                <a:latin typeface="Arial"/>
                <a:cs typeface="Arial"/>
              </a:rPr>
              <a:t>s </a:t>
            </a:r>
            <a:r>
              <a:rPr sz="800" spc="-45" dirty="0">
                <a:latin typeface="Arial"/>
                <a:cs typeface="Arial"/>
              </a:rPr>
              <a:t> </a:t>
            </a:r>
            <a:r>
              <a:rPr sz="800" spc="-5" dirty="0">
                <a:latin typeface="Arial"/>
                <a:cs typeface="Arial"/>
              </a:rPr>
              <a:t>a</a:t>
            </a:r>
            <a:r>
              <a:rPr sz="800" dirty="0">
                <a:latin typeface="Arial"/>
                <a:cs typeface="Arial"/>
              </a:rPr>
              <a:t>re </a:t>
            </a:r>
            <a:r>
              <a:rPr sz="800" spc="-5" dirty="0">
                <a:latin typeface="Arial"/>
                <a:cs typeface="Arial"/>
              </a:rPr>
              <a:t>p</a:t>
            </a:r>
            <a:r>
              <a:rPr sz="800" dirty="0">
                <a:latin typeface="Arial"/>
                <a:cs typeface="Arial"/>
              </a:rPr>
              <a:t>r</a:t>
            </a:r>
            <a:r>
              <a:rPr sz="800" spc="-5" dirty="0">
                <a:latin typeface="Arial"/>
                <a:cs typeface="Arial"/>
              </a:rPr>
              <a:t>o</a:t>
            </a:r>
            <a:r>
              <a:rPr sz="800" dirty="0">
                <a:latin typeface="Arial"/>
                <a:cs typeface="Arial"/>
              </a:rPr>
              <a:t>t</a:t>
            </a:r>
            <a:r>
              <a:rPr sz="800" spc="-5" dirty="0">
                <a:latin typeface="Arial"/>
                <a:cs typeface="Arial"/>
              </a:rPr>
              <a:t>e</a:t>
            </a:r>
            <a:r>
              <a:rPr sz="800" dirty="0">
                <a:latin typeface="Arial"/>
                <a:cs typeface="Arial"/>
              </a:rPr>
              <a:t>ct</a:t>
            </a:r>
            <a:r>
              <a:rPr sz="800" spc="-5" dirty="0">
                <a:latin typeface="Arial"/>
                <a:cs typeface="Arial"/>
              </a:rPr>
              <a:t>e</a:t>
            </a:r>
            <a:r>
              <a:rPr sz="800" dirty="0">
                <a:latin typeface="Arial"/>
                <a:cs typeface="Arial"/>
              </a:rPr>
              <a:t>d</a:t>
            </a:r>
            <a:r>
              <a:rPr sz="800" spc="45" dirty="0">
                <a:latin typeface="Arial"/>
                <a:cs typeface="Arial"/>
              </a:rPr>
              <a:t> </a:t>
            </a:r>
            <a:r>
              <a:rPr sz="800" spc="15" dirty="0">
                <a:latin typeface="Arial"/>
                <a:cs typeface="Arial"/>
              </a:rPr>
              <a:t>f</a:t>
            </a:r>
            <a:r>
              <a:rPr sz="800" spc="-5" dirty="0">
                <a:latin typeface="Arial"/>
                <a:cs typeface="Arial"/>
              </a:rPr>
              <a:t>o</a:t>
            </a:r>
            <a:r>
              <a:rPr sz="800" dirty="0">
                <a:latin typeface="Arial"/>
                <a:cs typeface="Arial"/>
              </a:rPr>
              <a:t>r</a:t>
            </a:r>
            <a:r>
              <a:rPr sz="800" spc="50" dirty="0">
                <a:latin typeface="Arial"/>
                <a:cs typeface="Arial"/>
              </a:rPr>
              <a:t> </a:t>
            </a:r>
            <a:r>
              <a:rPr sz="800" spc="-5" dirty="0">
                <a:latin typeface="Arial"/>
                <a:cs typeface="Arial"/>
              </a:rPr>
              <a:t>e</a:t>
            </a:r>
            <a:r>
              <a:rPr sz="800" spc="-15" dirty="0">
                <a:latin typeface="Arial"/>
                <a:cs typeface="Arial"/>
              </a:rPr>
              <a:t>x</a:t>
            </a:r>
            <a:r>
              <a:rPr sz="800" spc="-20" dirty="0">
                <a:latin typeface="Arial"/>
                <a:cs typeface="Arial"/>
              </a:rPr>
              <a:t>a</a:t>
            </a:r>
            <a:r>
              <a:rPr sz="800" spc="20" dirty="0">
                <a:latin typeface="Arial"/>
                <a:cs typeface="Arial"/>
              </a:rPr>
              <a:t>m</a:t>
            </a:r>
            <a:r>
              <a:rPr sz="800" spc="-5" dirty="0">
                <a:latin typeface="Arial"/>
                <a:cs typeface="Arial"/>
              </a:rPr>
              <a:t>pl</a:t>
            </a:r>
            <a:r>
              <a:rPr sz="800" dirty="0">
                <a:latin typeface="Arial"/>
                <a:cs typeface="Arial"/>
              </a:rPr>
              <a:t>e</a:t>
            </a:r>
            <a:r>
              <a:rPr sz="800" spc="45" dirty="0">
                <a:latin typeface="Arial"/>
                <a:cs typeface="Arial"/>
              </a:rPr>
              <a:t> </a:t>
            </a:r>
            <a:r>
              <a:rPr sz="800" spc="-5" dirty="0">
                <a:latin typeface="Arial"/>
                <a:cs typeface="Arial"/>
              </a:rPr>
              <a:t>app</a:t>
            </a:r>
            <a:r>
              <a:rPr sz="800" dirty="0">
                <a:latin typeface="Arial"/>
                <a:cs typeface="Arial"/>
              </a:rPr>
              <a:t>r</a:t>
            </a:r>
            <a:r>
              <a:rPr sz="800" spc="5" dirty="0">
                <a:latin typeface="Arial"/>
                <a:cs typeface="Arial"/>
              </a:rPr>
              <a:t>o</a:t>
            </a:r>
            <a:r>
              <a:rPr sz="800" spc="-15" dirty="0">
                <a:latin typeface="Arial"/>
                <a:cs typeface="Arial"/>
              </a:rPr>
              <a:t>v</a:t>
            </a:r>
            <a:r>
              <a:rPr sz="800" spc="-5" dirty="0">
                <a:latin typeface="Arial"/>
                <a:cs typeface="Arial"/>
              </a:rPr>
              <a:t>e</a:t>
            </a:r>
            <a:r>
              <a:rPr sz="800" dirty="0">
                <a:latin typeface="Arial"/>
                <a:cs typeface="Arial"/>
              </a:rPr>
              <a:t>d</a:t>
            </a:r>
            <a:r>
              <a:rPr sz="800" spc="45" dirty="0">
                <a:latin typeface="Arial"/>
                <a:cs typeface="Arial"/>
              </a:rPr>
              <a:t> </a:t>
            </a:r>
            <a:r>
              <a:rPr sz="800" dirty="0">
                <a:latin typeface="Arial"/>
                <a:cs typeface="Arial"/>
              </a:rPr>
              <a:t>s</a:t>
            </a:r>
            <a:r>
              <a:rPr sz="800" spc="-5" dirty="0">
                <a:latin typeface="Arial"/>
                <a:cs typeface="Arial"/>
              </a:rPr>
              <a:t>p</a:t>
            </a:r>
            <a:r>
              <a:rPr sz="800" spc="10" dirty="0">
                <a:latin typeface="Arial"/>
                <a:cs typeface="Arial"/>
              </a:rPr>
              <a:t>r</a:t>
            </a:r>
            <a:r>
              <a:rPr sz="800" spc="-5" dirty="0">
                <a:latin typeface="Arial"/>
                <a:cs typeface="Arial"/>
              </a:rPr>
              <a:t>a</a:t>
            </a:r>
            <a:r>
              <a:rPr sz="800" spc="15" dirty="0">
                <a:latin typeface="Arial"/>
                <a:cs typeface="Arial"/>
              </a:rPr>
              <a:t>y</a:t>
            </a:r>
            <a:r>
              <a:rPr sz="800" dirty="0">
                <a:latin typeface="Arial"/>
                <a:cs typeface="Arial"/>
              </a:rPr>
              <a:t>-</a:t>
            </a:r>
            <a:r>
              <a:rPr sz="800" spc="-5" dirty="0">
                <a:latin typeface="Arial"/>
                <a:cs typeface="Arial"/>
              </a:rPr>
              <a:t>o</a:t>
            </a:r>
            <a:r>
              <a:rPr sz="800" dirty="0">
                <a:latin typeface="Arial"/>
                <a:cs typeface="Arial"/>
              </a:rPr>
              <a:t>n</a:t>
            </a:r>
            <a:r>
              <a:rPr sz="800" spc="45" dirty="0">
                <a:latin typeface="Arial"/>
                <a:cs typeface="Arial"/>
              </a:rPr>
              <a:t> </a:t>
            </a:r>
            <a:r>
              <a:rPr sz="800" dirty="0">
                <a:latin typeface="Arial"/>
                <a:cs typeface="Arial"/>
              </a:rPr>
              <a:t>c</a:t>
            </a:r>
            <a:r>
              <a:rPr sz="800" spc="-5" dirty="0">
                <a:latin typeface="Arial"/>
                <a:cs typeface="Arial"/>
              </a:rPr>
              <a:t>e</a:t>
            </a:r>
            <a:r>
              <a:rPr sz="800" spc="20" dirty="0">
                <a:latin typeface="Arial"/>
                <a:cs typeface="Arial"/>
              </a:rPr>
              <a:t>m</a:t>
            </a:r>
            <a:r>
              <a:rPr sz="800" spc="-20" dirty="0">
                <a:latin typeface="Arial"/>
                <a:cs typeface="Arial"/>
              </a:rPr>
              <a:t>e</a:t>
            </a:r>
            <a:r>
              <a:rPr sz="800" spc="-5" dirty="0">
                <a:latin typeface="Arial"/>
                <a:cs typeface="Arial"/>
              </a:rPr>
              <a:t>n</a:t>
            </a:r>
            <a:r>
              <a:rPr sz="800" dirty="0">
                <a:latin typeface="Arial"/>
                <a:cs typeface="Arial"/>
              </a:rPr>
              <a:t>t</a:t>
            </a:r>
            <a:r>
              <a:rPr sz="800" spc="-5" dirty="0">
                <a:latin typeface="Arial"/>
                <a:cs typeface="Arial"/>
              </a:rPr>
              <a:t>i</a:t>
            </a:r>
            <a:r>
              <a:rPr sz="800" dirty="0">
                <a:latin typeface="Arial"/>
                <a:cs typeface="Arial"/>
              </a:rPr>
              <a:t>t</a:t>
            </a:r>
            <a:r>
              <a:rPr sz="800" spc="-5" dirty="0">
                <a:latin typeface="Arial"/>
                <a:cs typeface="Arial"/>
              </a:rPr>
              <a:t>iou</a:t>
            </a:r>
            <a:r>
              <a:rPr sz="800" dirty="0">
                <a:latin typeface="Arial"/>
                <a:cs typeface="Arial"/>
              </a:rPr>
              <a:t>s</a:t>
            </a:r>
            <a:r>
              <a:rPr sz="800" spc="50" dirty="0">
                <a:latin typeface="Arial"/>
                <a:cs typeface="Arial"/>
              </a:rPr>
              <a:t> </a:t>
            </a:r>
            <a:r>
              <a:rPr sz="800" dirty="0">
                <a:latin typeface="Arial"/>
                <a:cs typeface="Arial"/>
              </a:rPr>
              <a:t>c</a:t>
            </a:r>
            <a:r>
              <a:rPr sz="800" spc="-5" dirty="0">
                <a:latin typeface="Arial"/>
                <a:cs typeface="Arial"/>
              </a:rPr>
              <a:t>oa</a:t>
            </a:r>
            <a:r>
              <a:rPr sz="800" dirty="0">
                <a:latin typeface="Arial"/>
                <a:cs typeface="Arial"/>
              </a:rPr>
              <a:t>t</a:t>
            </a:r>
            <a:r>
              <a:rPr sz="800" spc="-5" dirty="0">
                <a:latin typeface="Arial"/>
                <a:cs typeface="Arial"/>
              </a:rPr>
              <a:t>ing</a:t>
            </a:r>
            <a:r>
              <a:rPr sz="800" dirty="0">
                <a:latin typeface="Arial"/>
                <a:cs typeface="Arial"/>
              </a:rPr>
              <a:t>s,</a:t>
            </a:r>
            <a:r>
              <a:rPr sz="800" spc="50" dirty="0">
                <a:latin typeface="Arial"/>
                <a:cs typeface="Arial"/>
              </a:rPr>
              <a:t> </a:t>
            </a:r>
            <a:r>
              <a:rPr sz="800" spc="-5" dirty="0">
                <a:latin typeface="Arial"/>
                <a:cs typeface="Arial"/>
              </a:rPr>
              <a:t>in</a:t>
            </a:r>
            <a:r>
              <a:rPr sz="800" dirty="0">
                <a:latin typeface="Arial"/>
                <a:cs typeface="Arial"/>
              </a:rPr>
              <a:t>t</a:t>
            </a:r>
            <a:r>
              <a:rPr sz="800" spc="-5" dirty="0">
                <a:latin typeface="Arial"/>
                <a:cs typeface="Arial"/>
              </a:rPr>
              <a:t>u</a:t>
            </a:r>
            <a:r>
              <a:rPr sz="800" spc="10" dirty="0">
                <a:latin typeface="Arial"/>
                <a:cs typeface="Arial"/>
              </a:rPr>
              <a:t>m</a:t>
            </a:r>
            <a:r>
              <a:rPr sz="800" spc="-5" dirty="0">
                <a:latin typeface="Arial"/>
                <a:cs typeface="Arial"/>
              </a:rPr>
              <a:t>e</a:t>
            </a:r>
            <a:r>
              <a:rPr sz="800" dirty="0">
                <a:latin typeface="Arial"/>
                <a:cs typeface="Arial"/>
              </a:rPr>
              <a:t>sc</a:t>
            </a:r>
            <a:r>
              <a:rPr sz="800" spc="-5" dirty="0">
                <a:latin typeface="Arial"/>
                <a:cs typeface="Arial"/>
              </a:rPr>
              <a:t>en</a:t>
            </a:r>
            <a:r>
              <a:rPr sz="800" dirty="0">
                <a:latin typeface="Arial"/>
                <a:cs typeface="Arial"/>
              </a:rPr>
              <a:t>t</a:t>
            </a:r>
            <a:r>
              <a:rPr sz="800" spc="50" dirty="0">
                <a:latin typeface="Arial"/>
                <a:cs typeface="Arial"/>
              </a:rPr>
              <a:t> </a:t>
            </a:r>
            <a:r>
              <a:rPr sz="800" spc="-5" dirty="0">
                <a:latin typeface="Arial"/>
                <a:cs typeface="Arial"/>
              </a:rPr>
              <a:t>pain</a:t>
            </a:r>
            <a:r>
              <a:rPr sz="800" dirty="0">
                <a:latin typeface="Arial"/>
                <a:cs typeface="Arial"/>
              </a:rPr>
              <a:t>t,</a:t>
            </a:r>
            <a:r>
              <a:rPr sz="800" spc="50" dirty="0">
                <a:latin typeface="Arial"/>
                <a:cs typeface="Arial"/>
              </a:rPr>
              <a:t> </a:t>
            </a:r>
            <a:r>
              <a:rPr sz="800" spc="15" dirty="0">
                <a:latin typeface="Arial"/>
                <a:cs typeface="Arial"/>
              </a:rPr>
              <a:t>f</a:t>
            </a:r>
            <a:r>
              <a:rPr sz="800" spc="-5" dirty="0">
                <a:latin typeface="Arial"/>
                <a:cs typeface="Arial"/>
              </a:rPr>
              <a:t>i</a:t>
            </a:r>
            <a:r>
              <a:rPr sz="800" dirty="0">
                <a:latin typeface="Arial"/>
                <a:cs typeface="Arial"/>
              </a:rPr>
              <a:t>r</a:t>
            </a:r>
            <a:r>
              <a:rPr sz="800" spc="15" dirty="0">
                <a:latin typeface="Arial"/>
                <a:cs typeface="Arial"/>
              </a:rPr>
              <a:t>e</a:t>
            </a:r>
            <a:r>
              <a:rPr sz="800" dirty="0">
                <a:latin typeface="Arial"/>
                <a:cs typeface="Arial"/>
              </a:rPr>
              <a:t>-</a:t>
            </a:r>
            <a:r>
              <a:rPr sz="800" dirty="0">
                <a:latin typeface="Times New Roman"/>
                <a:cs typeface="Times New Roman"/>
              </a:rPr>
              <a:t> </a:t>
            </a:r>
            <a:r>
              <a:rPr sz="800" dirty="0">
                <a:latin typeface="Arial"/>
                <a:cs typeface="Arial"/>
              </a:rPr>
              <a:t>r</a:t>
            </a:r>
            <a:r>
              <a:rPr sz="800" spc="-5" dirty="0">
                <a:latin typeface="Arial"/>
                <a:cs typeface="Arial"/>
              </a:rPr>
              <a:t>a</a:t>
            </a:r>
            <a:r>
              <a:rPr sz="800" dirty="0">
                <a:latin typeface="Arial"/>
                <a:cs typeface="Arial"/>
              </a:rPr>
              <a:t>t</a:t>
            </a:r>
            <a:r>
              <a:rPr sz="800" spc="-5" dirty="0">
                <a:latin typeface="Arial"/>
                <a:cs typeface="Arial"/>
              </a:rPr>
              <a:t>e</a:t>
            </a:r>
            <a:r>
              <a:rPr sz="800" dirty="0">
                <a:latin typeface="Arial"/>
                <a:cs typeface="Arial"/>
              </a:rPr>
              <a:t>d</a:t>
            </a:r>
            <a:r>
              <a:rPr sz="800" spc="-5" dirty="0">
                <a:latin typeface="Arial"/>
                <a:cs typeface="Arial"/>
              </a:rPr>
              <a:t> en</a:t>
            </a:r>
            <a:r>
              <a:rPr sz="800" dirty="0">
                <a:latin typeface="Arial"/>
                <a:cs typeface="Arial"/>
              </a:rPr>
              <a:t>c</a:t>
            </a:r>
            <a:r>
              <a:rPr sz="800" spc="-5" dirty="0">
                <a:latin typeface="Arial"/>
                <a:cs typeface="Arial"/>
              </a:rPr>
              <a:t>lo</a:t>
            </a:r>
            <a:r>
              <a:rPr sz="800" dirty="0">
                <a:latin typeface="Arial"/>
                <a:cs typeface="Arial"/>
              </a:rPr>
              <a:t>s</a:t>
            </a:r>
            <a:r>
              <a:rPr sz="800" spc="-5" dirty="0">
                <a:latin typeface="Arial"/>
                <a:cs typeface="Arial"/>
              </a:rPr>
              <a:t>u</a:t>
            </a:r>
            <a:r>
              <a:rPr sz="800" spc="10" dirty="0">
                <a:latin typeface="Arial"/>
                <a:cs typeface="Arial"/>
              </a:rPr>
              <a:t>r</a:t>
            </a:r>
            <a:r>
              <a:rPr sz="800" spc="-5" dirty="0">
                <a:latin typeface="Arial"/>
                <a:cs typeface="Arial"/>
              </a:rPr>
              <a:t>e</a:t>
            </a:r>
            <a:r>
              <a:rPr sz="800" dirty="0">
                <a:latin typeface="Arial"/>
                <a:cs typeface="Arial"/>
              </a:rPr>
              <a:t>s.</a:t>
            </a:r>
          </a:p>
          <a:p>
            <a:pPr marL="459105" lvl="3" indent="-446405" algn="just">
              <a:lnSpc>
                <a:spcPct val="100000"/>
              </a:lnSpc>
              <a:spcBef>
                <a:spcPts val="730"/>
              </a:spcBef>
              <a:buFont typeface="Calibri"/>
              <a:buAutoNum type="arabicPeriod" startAt="4"/>
              <a:tabLst>
                <a:tab pos="459740" algn="l"/>
              </a:tabLst>
            </a:pPr>
            <a:r>
              <a:rPr sz="800" b="1" spc="-25" dirty="0">
                <a:latin typeface="Calibri"/>
                <a:cs typeface="Calibri"/>
              </a:rPr>
              <a:t>R</a:t>
            </a:r>
            <a:r>
              <a:rPr sz="800" b="1" spc="-10" dirty="0">
                <a:latin typeface="Calibri"/>
                <a:cs typeface="Calibri"/>
              </a:rPr>
              <a:t>o</a:t>
            </a:r>
            <a:r>
              <a:rPr sz="800" b="1" dirty="0">
                <a:latin typeface="Calibri"/>
                <a:cs typeface="Calibri"/>
              </a:rPr>
              <a:t>o</a:t>
            </a:r>
            <a:r>
              <a:rPr sz="800" b="1" spc="-20" dirty="0">
                <a:latin typeface="Calibri"/>
                <a:cs typeface="Calibri"/>
              </a:rPr>
              <a:t>f</a:t>
            </a:r>
            <a:r>
              <a:rPr sz="800" b="1" dirty="0">
                <a:latin typeface="Calibri"/>
                <a:cs typeface="Calibri"/>
              </a:rPr>
              <a:t>s</a:t>
            </a:r>
            <a:endParaRPr sz="800" dirty="0">
              <a:latin typeface="Calibri"/>
              <a:cs typeface="Calibri"/>
            </a:endParaRPr>
          </a:p>
          <a:p>
            <a:pPr marL="12700" marR="7620" algn="just">
              <a:lnSpc>
                <a:spcPct val="150200"/>
              </a:lnSpc>
              <a:spcBef>
                <a:spcPts val="75"/>
              </a:spcBef>
            </a:pPr>
            <a:r>
              <a:rPr sz="800" dirty="0">
                <a:latin typeface="Arial"/>
                <a:cs typeface="Arial"/>
              </a:rPr>
              <a:t>T</a:t>
            </a:r>
            <a:r>
              <a:rPr sz="800" spc="-5" dirty="0">
                <a:latin typeface="Arial"/>
                <a:cs typeface="Arial"/>
              </a:rPr>
              <a:t>h</a:t>
            </a:r>
            <a:r>
              <a:rPr sz="800" dirty="0">
                <a:latin typeface="Arial"/>
                <a:cs typeface="Arial"/>
              </a:rPr>
              <a:t>e</a:t>
            </a:r>
            <a:r>
              <a:rPr sz="800" spc="3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a:t>
            </a:r>
            <a:r>
              <a:rPr sz="800" spc="35" dirty="0">
                <a:latin typeface="Arial"/>
                <a:cs typeface="Arial"/>
              </a:rPr>
              <a:t> </a:t>
            </a:r>
            <a:r>
              <a:rPr sz="800" spc="-5" dirty="0">
                <a:latin typeface="Arial"/>
                <a:cs typeface="Arial"/>
              </a:rPr>
              <a:t>o</a:t>
            </a:r>
            <a:r>
              <a:rPr sz="800" dirty="0">
                <a:latin typeface="Arial"/>
                <a:cs typeface="Arial"/>
              </a:rPr>
              <a:t>f</a:t>
            </a:r>
            <a:r>
              <a:rPr sz="800" spc="50"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dirty="0">
                <a:latin typeface="Arial"/>
                <a:cs typeface="Arial"/>
              </a:rPr>
              <a:t>ve</a:t>
            </a:r>
            <a:r>
              <a:rPr sz="800" spc="35" dirty="0">
                <a:latin typeface="Arial"/>
                <a:cs typeface="Arial"/>
              </a:rPr>
              <a:t> </a:t>
            </a:r>
            <a:r>
              <a:rPr sz="800" spc="-5" dirty="0">
                <a:latin typeface="Arial"/>
                <a:cs typeface="Arial"/>
              </a:rPr>
              <a:t>ha</a:t>
            </a:r>
            <a:r>
              <a:rPr sz="800" spc="5" dirty="0">
                <a:latin typeface="Arial"/>
                <a:cs typeface="Arial"/>
              </a:rPr>
              <a:t>l</a:t>
            </a:r>
            <a:r>
              <a:rPr sz="800" dirty="0">
                <a:latin typeface="Arial"/>
                <a:cs typeface="Arial"/>
              </a:rPr>
              <a:t>l</a:t>
            </a:r>
            <a:r>
              <a:rPr sz="800" spc="35" dirty="0">
                <a:latin typeface="Arial"/>
                <a:cs typeface="Arial"/>
              </a:rPr>
              <a:t> </a:t>
            </a:r>
            <a:r>
              <a:rPr sz="800" dirty="0">
                <a:latin typeface="Arial"/>
                <a:cs typeface="Arial"/>
              </a:rPr>
              <a:t>r</a:t>
            </a:r>
            <a:r>
              <a:rPr sz="800" spc="-5" dirty="0">
                <a:latin typeface="Arial"/>
                <a:cs typeface="Arial"/>
              </a:rPr>
              <a:t>oo</a:t>
            </a:r>
            <a:r>
              <a:rPr sz="800" dirty="0">
                <a:latin typeface="Arial"/>
                <a:cs typeface="Arial"/>
              </a:rPr>
              <a:t>f</a:t>
            </a:r>
            <a:r>
              <a:rPr sz="800" spc="50" dirty="0">
                <a:latin typeface="Arial"/>
                <a:cs typeface="Arial"/>
              </a:rPr>
              <a:t> </a:t>
            </a:r>
            <a:r>
              <a:rPr sz="800" dirty="0">
                <a:latin typeface="Arial"/>
                <a:cs typeface="Arial"/>
              </a:rPr>
              <a:t>c</a:t>
            </a:r>
            <a:r>
              <a:rPr sz="800" spc="-20" dirty="0">
                <a:latin typeface="Arial"/>
                <a:cs typeface="Arial"/>
              </a:rPr>
              <a:t>o</a:t>
            </a:r>
            <a:r>
              <a:rPr sz="800" spc="20" dirty="0">
                <a:latin typeface="Arial"/>
                <a:cs typeface="Arial"/>
              </a:rPr>
              <a:t>m</a:t>
            </a:r>
            <a:r>
              <a:rPr sz="800" spc="-5" dirty="0">
                <a:latin typeface="Arial"/>
                <a:cs typeface="Arial"/>
              </a:rPr>
              <a:t>ponen</a:t>
            </a:r>
            <a:r>
              <a:rPr sz="800" dirty="0">
                <a:latin typeface="Arial"/>
                <a:cs typeface="Arial"/>
              </a:rPr>
              <a:t>ts</a:t>
            </a:r>
            <a:r>
              <a:rPr sz="800" spc="35" dirty="0">
                <a:latin typeface="Arial"/>
                <a:cs typeface="Arial"/>
              </a:rPr>
              <a:t> </a:t>
            </a:r>
            <a:r>
              <a:rPr sz="800" spc="15" dirty="0">
                <a:latin typeface="Arial"/>
                <a:cs typeface="Arial"/>
              </a:rPr>
              <a:t>i</a:t>
            </a:r>
            <a:r>
              <a:rPr sz="800" dirty="0">
                <a:latin typeface="Arial"/>
                <a:cs typeface="Arial"/>
              </a:rPr>
              <a:t>s</a:t>
            </a:r>
            <a:r>
              <a:rPr sz="800" spc="35" dirty="0">
                <a:latin typeface="Arial"/>
                <a:cs typeface="Arial"/>
              </a:rPr>
              <a:t> </a:t>
            </a:r>
            <a:r>
              <a:rPr sz="800" dirty="0">
                <a:latin typeface="Arial"/>
                <a:cs typeface="Arial"/>
              </a:rPr>
              <a:t>a</a:t>
            </a:r>
            <a:r>
              <a:rPr sz="800" spc="35" dirty="0">
                <a:latin typeface="Arial"/>
                <a:cs typeface="Arial"/>
              </a:rPr>
              <a:t> </a:t>
            </a:r>
            <a:r>
              <a:rPr sz="800" spc="15" dirty="0">
                <a:latin typeface="Arial"/>
                <a:cs typeface="Arial"/>
              </a:rPr>
              <a:t>f</a:t>
            </a:r>
            <a:r>
              <a:rPr sz="800" spc="-5" dirty="0">
                <a:latin typeface="Arial"/>
                <a:cs typeface="Arial"/>
              </a:rPr>
              <a:t>i</a:t>
            </a:r>
            <a:r>
              <a:rPr sz="800" dirty="0">
                <a:latin typeface="Arial"/>
                <a:cs typeface="Arial"/>
              </a:rPr>
              <a:t>re</a:t>
            </a:r>
            <a:r>
              <a:rPr sz="800" spc="3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c</a:t>
            </a:r>
            <a:r>
              <a:rPr sz="800" spc="-5" dirty="0">
                <a:latin typeface="Arial"/>
                <a:cs typeface="Arial"/>
              </a:rPr>
              <a:t>e</a:t>
            </a:r>
            <a:r>
              <a:rPr sz="800" dirty="0">
                <a:latin typeface="Arial"/>
                <a:cs typeface="Arial"/>
              </a:rPr>
              <a:t>r</a:t>
            </a:r>
            <a:r>
              <a:rPr sz="800" spc="-10" dirty="0">
                <a:latin typeface="Arial"/>
                <a:cs typeface="Arial"/>
              </a:rPr>
              <a:t>n</a:t>
            </a:r>
            <a:r>
              <a:rPr sz="800" dirty="0">
                <a:latin typeface="Arial"/>
                <a:cs typeface="Arial"/>
              </a:rPr>
              <a:t>,</a:t>
            </a:r>
            <a:r>
              <a:rPr sz="800" spc="40" dirty="0">
                <a:latin typeface="Arial"/>
                <a:cs typeface="Arial"/>
              </a:rPr>
              <a:t> </a:t>
            </a:r>
            <a:r>
              <a:rPr sz="800" dirty="0">
                <a:latin typeface="Arial"/>
                <a:cs typeface="Arial"/>
              </a:rPr>
              <a:t>s</a:t>
            </a:r>
            <a:r>
              <a:rPr sz="800" spc="-5" dirty="0">
                <a:latin typeface="Arial"/>
                <a:cs typeface="Arial"/>
              </a:rPr>
              <a:t>in</a:t>
            </a:r>
            <a:r>
              <a:rPr sz="800" dirty="0">
                <a:latin typeface="Arial"/>
                <a:cs typeface="Arial"/>
              </a:rPr>
              <a:t>ce</a:t>
            </a:r>
            <a:r>
              <a:rPr sz="800" spc="4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35" dirty="0">
                <a:latin typeface="Arial"/>
                <a:cs typeface="Arial"/>
              </a:rPr>
              <a:t> </a:t>
            </a:r>
            <a:r>
              <a:rPr sz="800" dirty="0">
                <a:latin typeface="Arial"/>
                <a:cs typeface="Arial"/>
              </a:rPr>
              <a:t>r</a:t>
            </a:r>
            <a:r>
              <a:rPr sz="800" spc="-5" dirty="0">
                <a:latin typeface="Arial"/>
                <a:cs typeface="Arial"/>
              </a:rPr>
              <a:t>oo</a:t>
            </a:r>
            <a:r>
              <a:rPr sz="800" dirty="0">
                <a:latin typeface="Arial"/>
                <a:cs typeface="Arial"/>
              </a:rPr>
              <a:t>f</a:t>
            </a:r>
            <a:r>
              <a:rPr sz="800" spc="50" dirty="0">
                <a:latin typeface="Arial"/>
                <a:cs typeface="Arial"/>
              </a:rPr>
              <a:t> </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re </a:t>
            </a:r>
            <a:r>
              <a:rPr sz="800" spc="10" dirty="0">
                <a:latin typeface="Arial"/>
                <a:cs typeface="Arial"/>
              </a:rPr>
              <a:t>m</a:t>
            </a:r>
            <a:r>
              <a:rPr sz="800" spc="-5" dirty="0">
                <a:latin typeface="Arial"/>
                <a:cs typeface="Arial"/>
              </a:rPr>
              <a:t>a</a:t>
            </a:r>
            <a:r>
              <a:rPr sz="800" dirty="0">
                <a:latin typeface="Arial"/>
                <a:cs typeface="Arial"/>
              </a:rPr>
              <a:t>y</a:t>
            </a:r>
            <a:r>
              <a:rPr sz="800" spc="100" dirty="0">
                <a:latin typeface="Arial"/>
                <a:cs typeface="Arial"/>
              </a:rPr>
              <a:t> </a:t>
            </a:r>
            <a:r>
              <a:rPr sz="800" spc="-5" dirty="0">
                <a:latin typeface="Arial"/>
                <a:cs typeface="Arial"/>
              </a:rPr>
              <a:t>b</a:t>
            </a:r>
            <a:r>
              <a:rPr sz="800" dirty="0">
                <a:latin typeface="Arial"/>
                <a:cs typeface="Arial"/>
              </a:rPr>
              <a:t>e</a:t>
            </a:r>
            <a:r>
              <a:rPr sz="800" spc="105" dirty="0">
                <a:latin typeface="Arial"/>
                <a:cs typeface="Arial"/>
              </a:rPr>
              <a:t> </a:t>
            </a:r>
            <a:r>
              <a:rPr sz="800" spc="-5" dirty="0">
                <a:latin typeface="Arial"/>
                <a:cs typeface="Arial"/>
              </a:rPr>
              <a:t>e</a:t>
            </a:r>
            <a:r>
              <a:rPr sz="800" dirty="0">
                <a:latin typeface="Arial"/>
                <a:cs typeface="Arial"/>
              </a:rPr>
              <a:t>x</a:t>
            </a:r>
            <a:r>
              <a:rPr sz="800" spc="-5" dirty="0">
                <a:latin typeface="Arial"/>
                <a:cs typeface="Arial"/>
              </a:rPr>
              <a:t>po</a:t>
            </a:r>
            <a:r>
              <a:rPr sz="800" dirty="0">
                <a:latin typeface="Arial"/>
                <a:cs typeface="Arial"/>
              </a:rPr>
              <a:t>s</a:t>
            </a:r>
            <a:r>
              <a:rPr sz="800" spc="-5" dirty="0">
                <a:latin typeface="Arial"/>
                <a:cs typeface="Arial"/>
              </a:rPr>
              <a:t>e</a:t>
            </a:r>
            <a:r>
              <a:rPr sz="800" dirty="0">
                <a:latin typeface="Arial"/>
                <a:cs typeface="Arial"/>
              </a:rPr>
              <a:t>d</a:t>
            </a:r>
            <a:r>
              <a:rPr sz="800" spc="105" dirty="0">
                <a:latin typeface="Arial"/>
                <a:cs typeface="Arial"/>
              </a:rPr>
              <a:t> </a:t>
            </a:r>
            <a:r>
              <a:rPr sz="800" dirty="0">
                <a:latin typeface="Arial"/>
                <a:cs typeface="Arial"/>
              </a:rPr>
              <a:t>to</a:t>
            </a:r>
            <a:r>
              <a:rPr sz="800" spc="105" dirty="0">
                <a:latin typeface="Arial"/>
                <a:cs typeface="Arial"/>
              </a:rPr>
              <a:t> </a:t>
            </a:r>
            <a:r>
              <a:rPr sz="800" spc="-5" dirty="0">
                <a:latin typeface="Arial"/>
                <a:cs typeface="Arial"/>
              </a:rPr>
              <a:t>ho</a:t>
            </a:r>
            <a:r>
              <a:rPr sz="800" dirty="0">
                <a:latin typeface="Arial"/>
                <a:cs typeface="Arial"/>
              </a:rPr>
              <a:t>t</a:t>
            </a:r>
            <a:r>
              <a:rPr sz="800" spc="125" dirty="0">
                <a:latin typeface="Arial"/>
                <a:cs typeface="Arial"/>
              </a:rPr>
              <a:t> </a:t>
            </a:r>
            <a:r>
              <a:rPr sz="800" spc="-5" dirty="0">
                <a:latin typeface="Arial"/>
                <a:cs typeface="Arial"/>
              </a:rPr>
              <a:t>ga</a:t>
            </a:r>
            <a:r>
              <a:rPr sz="800" dirty="0">
                <a:latin typeface="Arial"/>
                <a:cs typeface="Arial"/>
              </a:rPr>
              <a:t>s</a:t>
            </a:r>
            <a:r>
              <a:rPr sz="800" spc="-5" dirty="0">
                <a:latin typeface="Arial"/>
                <a:cs typeface="Arial"/>
              </a:rPr>
              <a:t>e</a:t>
            </a:r>
            <a:r>
              <a:rPr sz="800" dirty="0">
                <a:latin typeface="Arial"/>
                <a:cs typeface="Arial"/>
              </a:rPr>
              <a:t>s</a:t>
            </a:r>
            <a:r>
              <a:rPr sz="800" spc="110" dirty="0">
                <a:latin typeface="Arial"/>
                <a:cs typeface="Arial"/>
              </a:rPr>
              <a:t> </a:t>
            </a:r>
            <a:r>
              <a:rPr sz="800" spc="-5" dirty="0">
                <a:latin typeface="Arial"/>
                <a:cs typeface="Arial"/>
              </a:rPr>
              <a:t>an</a:t>
            </a:r>
            <a:r>
              <a:rPr sz="800" dirty="0">
                <a:latin typeface="Arial"/>
                <a:cs typeface="Arial"/>
              </a:rPr>
              <a:t>d</a:t>
            </a:r>
            <a:r>
              <a:rPr sz="800" spc="105" dirty="0">
                <a:latin typeface="Arial"/>
                <a:cs typeface="Arial"/>
              </a:rPr>
              <a:t> </a:t>
            </a:r>
            <a:r>
              <a:rPr sz="800" spc="15" dirty="0">
                <a:latin typeface="Arial"/>
                <a:cs typeface="Arial"/>
              </a:rPr>
              <a:t>f</a:t>
            </a:r>
            <a:r>
              <a:rPr sz="800" spc="-5" dirty="0">
                <a:latin typeface="Arial"/>
                <a:cs typeface="Arial"/>
              </a:rPr>
              <a:t>l</a:t>
            </a:r>
            <a:r>
              <a:rPr sz="800" spc="-20" dirty="0">
                <a:latin typeface="Arial"/>
                <a:cs typeface="Arial"/>
              </a:rPr>
              <a:t>a</a:t>
            </a:r>
            <a:r>
              <a:rPr sz="800" spc="20" dirty="0">
                <a:latin typeface="Arial"/>
                <a:cs typeface="Arial"/>
              </a:rPr>
              <a:t>m</a:t>
            </a:r>
            <a:r>
              <a:rPr sz="800" dirty="0">
                <a:latin typeface="Arial"/>
                <a:cs typeface="Arial"/>
              </a:rPr>
              <a:t>e</a:t>
            </a:r>
            <a:r>
              <a:rPr sz="800" spc="105" dirty="0">
                <a:latin typeface="Arial"/>
                <a:cs typeface="Arial"/>
              </a:rPr>
              <a:t> </a:t>
            </a:r>
            <a:r>
              <a:rPr sz="800" spc="-5" dirty="0">
                <a:latin typeface="Arial"/>
                <a:cs typeface="Arial"/>
              </a:rPr>
              <a:t>du</a:t>
            </a:r>
            <a:r>
              <a:rPr sz="800" dirty="0">
                <a:latin typeface="Arial"/>
                <a:cs typeface="Arial"/>
              </a:rPr>
              <a:t>ri</a:t>
            </a:r>
            <a:r>
              <a:rPr sz="800" spc="-10" dirty="0">
                <a:latin typeface="Arial"/>
                <a:cs typeface="Arial"/>
              </a:rPr>
              <a:t>n</a:t>
            </a:r>
            <a:r>
              <a:rPr sz="800" dirty="0">
                <a:latin typeface="Arial"/>
                <a:cs typeface="Arial"/>
              </a:rPr>
              <a:t>g</a:t>
            </a:r>
            <a:r>
              <a:rPr sz="800" spc="105" dirty="0">
                <a:latin typeface="Arial"/>
                <a:cs typeface="Arial"/>
              </a:rPr>
              <a:t> </a:t>
            </a:r>
            <a:r>
              <a:rPr sz="800" dirty="0">
                <a:latin typeface="Arial"/>
                <a:cs typeface="Arial"/>
              </a:rPr>
              <a:t>a</a:t>
            </a:r>
            <a:r>
              <a:rPr sz="800" spc="105" dirty="0">
                <a:latin typeface="Arial"/>
                <a:cs typeface="Arial"/>
              </a:rPr>
              <a:t> </a:t>
            </a:r>
            <a:r>
              <a:rPr sz="800" spc="15" dirty="0">
                <a:latin typeface="Arial"/>
                <a:cs typeface="Arial"/>
              </a:rPr>
              <a:t>f</a:t>
            </a:r>
            <a:r>
              <a:rPr sz="800" spc="-5" dirty="0">
                <a:latin typeface="Arial"/>
                <a:cs typeface="Arial"/>
              </a:rPr>
              <a:t>i</a:t>
            </a:r>
            <a:r>
              <a:rPr sz="800" dirty="0">
                <a:latin typeface="Arial"/>
                <a:cs typeface="Arial"/>
              </a:rPr>
              <a:t>r</a:t>
            </a:r>
            <a:r>
              <a:rPr sz="800" spc="-5" dirty="0">
                <a:latin typeface="Arial"/>
                <a:cs typeface="Arial"/>
              </a:rPr>
              <a:t>e</a:t>
            </a:r>
            <a:r>
              <a:rPr sz="800" dirty="0">
                <a:latin typeface="Arial"/>
                <a:cs typeface="Arial"/>
              </a:rPr>
              <a:t>.</a:t>
            </a:r>
            <a:r>
              <a:rPr sz="800" spc="75" dirty="0">
                <a:latin typeface="Arial"/>
                <a:cs typeface="Arial"/>
              </a:rPr>
              <a:t> </a:t>
            </a:r>
            <a:r>
              <a:rPr sz="800" dirty="0">
                <a:latin typeface="Arial"/>
                <a:cs typeface="Arial"/>
              </a:rPr>
              <a:t>T</a:t>
            </a:r>
            <a:r>
              <a:rPr sz="800" spc="-5" dirty="0">
                <a:latin typeface="Arial"/>
                <a:cs typeface="Arial"/>
              </a:rPr>
              <a:t>hi</a:t>
            </a:r>
            <a:r>
              <a:rPr sz="800" dirty="0">
                <a:latin typeface="Arial"/>
                <a:cs typeface="Arial"/>
              </a:rPr>
              <a:t>s</a:t>
            </a:r>
            <a:r>
              <a:rPr sz="800" spc="110" dirty="0">
                <a:latin typeface="Arial"/>
                <a:cs typeface="Arial"/>
              </a:rPr>
              <a:t> </a:t>
            </a:r>
            <a:r>
              <a:rPr sz="800" spc="-10" dirty="0">
                <a:latin typeface="Arial"/>
                <a:cs typeface="Arial"/>
              </a:rPr>
              <a:t>e</a:t>
            </a:r>
            <a:r>
              <a:rPr sz="800" spc="-15" dirty="0">
                <a:latin typeface="Arial"/>
                <a:cs typeface="Arial"/>
              </a:rPr>
              <a:t>x</a:t>
            </a:r>
            <a:r>
              <a:rPr sz="800" spc="-5" dirty="0">
                <a:latin typeface="Arial"/>
                <a:cs typeface="Arial"/>
              </a:rPr>
              <a:t>po</a:t>
            </a:r>
            <a:r>
              <a:rPr sz="800" spc="10" dirty="0">
                <a:latin typeface="Arial"/>
                <a:cs typeface="Arial"/>
              </a:rPr>
              <a:t>s</a:t>
            </a:r>
            <a:r>
              <a:rPr sz="800" spc="-5" dirty="0">
                <a:latin typeface="Arial"/>
                <a:cs typeface="Arial"/>
              </a:rPr>
              <a:t>u</a:t>
            </a:r>
            <a:r>
              <a:rPr sz="800" dirty="0">
                <a:latin typeface="Arial"/>
                <a:cs typeface="Arial"/>
              </a:rPr>
              <a:t>re</a:t>
            </a:r>
            <a:r>
              <a:rPr sz="800" spc="114" dirty="0">
                <a:latin typeface="Arial"/>
                <a:cs typeface="Arial"/>
              </a:rPr>
              <a:t> </a:t>
            </a:r>
            <a:r>
              <a:rPr sz="800" dirty="0">
                <a:latin typeface="Arial"/>
                <a:cs typeface="Arial"/>
              </a:rPr>
              <a:t>c</a:t>
            </a:r>
            <a:r>
              <a:rPr sz="800" spc="-5" dirty="0">
                <a:latin typeface="Arial"/>
                <a:cs typeface="Arial"/>
              </a:rPr>
              <a:t>oul</a:t>
            </a:r>
            <a:r>
              <a:rPr sz="800" dirty="0">
                <a:latin typeface="Arial"/>
                <a:cs typeface="Arial"/>
              </a:rPr>
              <a:t>d</a:t>
            </a:r>
            <a:r>
              <a:rPr sz="800" spc="105" dirty="0">
                <a:latin typeface="Arial"/>
                <a:cs typeface="Arial"/>
              </a:rPr>
              <a:t> </a:t>
            </a:r>
            <a:r>
              <a:rPr sz="800" spc="-5" dirty="0">
                <a:latin typeface="Arial"/>
                <a:cs typeface="Arial"/>
              </a:rPr>
              <a:t>l</a:t>
            </a:r>
            <a:r>
              <a:rPr sz="800" spc="5" dirty="0">
                <a:latin typeface="Arial"/>
                <a:cs typeface="Arial"/>
              </a:rPr>
              <a:t>e</a:t>
            </a:r>
            <a:r>
              <a:rPr sz="800" spc="-5" dirty="0">
                <a:latin typeface="Arial"/>
                <a:cs typeface="Arial"/>
              </a:rPr>
              <a:t>a</a:t>
            </a:r>
            <a:r>
              <a:rPr sz="800" dirty="0">
                <a:latin typeface="Arial"/>
                <a:cs typeface="Arial"/>
              </a:rPr>
              <a:t>d</a:t>
            </a:r>
            <a:r>
              <a:rPr sz="800" spc="105" dirty="0">
                <a:latin typeface="Arial"/>
                <a:cs typeface="Arial"/>
              </a:rPr>
              <a:t> </a:t>
            </a:r>
            <a:r>
              <a:rPr sz="800" dirty="0">
                <a:latin typeface="Arial"/>
                <a:cs typeface="Arial"/>
              </a:rPr>
              <a:t>to</a:t>
            </a:r>
            <a:r>
              <a:rPr sz="800" spc="10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 c</a:t>
            </a:r>
            <a:r>
              <a:rPr sz="800" spc="-5" dirty="0">
                <a:latin typeface="Arial"/>
                <a:cs typeface="Arial"/>
              </a:rPr>
              <a:t>ollap</a:t>
            </a:r>
            <a:r>
              <a:rPr sz="800" spc="10" dirty="0">
                <a:latin typeface="Arial"/>
                <a:cs typeface="Arial"/>
              </a:rPr>
              <a:t>s</a:t>
            </a:r>
            <a:r>
              <a:rPr sz="800" dirty="0">
                <a:latin typeface="Arial"/>
                <a:cs typeface="Arial"/>
              </a:rPr>
              <a:t>e</a:t>
            </a:r>
            <a:r>
              <a:rPr sz="800" spc="55" dirty="0">
                <a:latin typeface="Arial"/>
                <a:cs typeface="Arial"/>
              </a:rPr>
              <a:t> </a:t>
            </a:r>
            <a:r>
              <a:rPr sz="800" spc="-5" dirty="0">
                <a:latin typeface="Arial"/>
                <a:cs typeface="Arial"/>
              </a:rPr>
              <a:t>o</a:t>
            </a:r>
            <a:r>
              <a:rPr sz="800" dirty="0">
                <a:latin typeface="Arial"/>
                <a:cs typeface="Arial"/>
              </a:rPr>
              <a:t>f</a:t>
            </a:r>
            <a:r>
              <a:rPr sz="800" spc="8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5" dirty="0">
                <a:latin typeface="Arial"/>
                <a:cs typeface="Arial"/>
              </a:rPr>
              <a:t> </a:t>
            </a:r>
            <a:r>
              <a:rPr sz="800" dirty="0">
                <a:latin typeface="Arial"/>
                <a:cs typeface="Arial"/>
              </a:rPr>
              <a:t>r</a:t>
            </a:r>
            <a:r>
              <a:rPr sz="800" spc="-5" dirty="0">
                <a:latin typeface="Arial"/>
                <a:cs typeface="Arial"/>
              </a:rPr>
              <a:t>oo</a:t>
            </a:r>
            <a:r>
              <a:rPr sz="800" dirty="0">
                <a:latin typeface="Arial"/>
                <a:cs typeface="Arial"/>
              </a:rPr>
              <a:t>f</a:t>
            </a:r>
            <a:r>
              <a:rPr sz="800" spc="75" dirty="0">
                <a:latin typeface="Arial"/>
                <a:cs typeface="Arial"/>
              </a:rPr>
              <a:t> </a:t>
            </a:r>
            <a:r>
              <a:rPr sz="800" dirty="0">
                <a:latin typeface="Arial"/>
                <a:cs typeface="Arial"/>
              </a:rPr>
              <a:t>str</a:t>
            </a:r>
            <a:r>
              <a:rPr sz="800" spc="-20"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re</a:t>
            </a:r>
            <a:r>
              <a:rPr sz="800" spc="55" dirty="0">
                <a:latin typeface="Arial"/>
                <a:cs typeface="Arial"/>
              </a:rPr>
              <a:t> </a:t>
            </a:r>
            <a:r>
              <a:rPr sz="800" spc="-5" dirty="0">
                <a:latin typeface="Arial"/>
                <a:cs typeface="Arial"/>
              </a:rPr>
              <a:t>an</a:t>
            </a:r>
            <a:r>
              <a:rPr sz="800" dirty="0">
                <a:latin typeface="Arial"/>
                <a:cs typeface="Arial"/>
              </a:rPr>
              <a:t>d</a:t>
            </a:r>
            <a:r>
              <a:rPr sz="800" spc="55" dirty="0">
                <a:latin typeface="Arial"/>
                <a:cs typeface="Arial"/>
              </a:rPr>
              <a:t> </a:t>
            </a:r>
            <a:r>
              <a:rPr sz="800" dirty="0">
                <a:latin typeface="Arial"/>
                <a:cs typeface="Arial"/>
              </a:rPr>
              <a:t>s</a:t>
            </a:r>
            <a:r>
              <a:rPr sz="800" spc="5" dirty="0">
                <a:latin typeface="Arial"/>
                <a:cs typeface="Arial"/>
              </a:rPr>
              <a:t>u</a:t>
            </a:r>
            <a:r>
              <a:rPr sz="800" spc="-5" dirty="0">
                <a:latin typeface="Arial"/>
                <a:cs typeface="Arial"/>
              </a:rPr>
              <a:t>b</a:t>
            </a:r>
            <a:r>
              <a:rPr sz="800" dirty="0">
                <a:latin typeface="Arial"/>
                <a:cs typeface="Arial"/>
              </a:rPr>
              <a:t>s</a:t>
            </a:r>
            <a:r>
              <a:rPr sz="800" spc="-5" dirty="0">
                <a:latin typeface="Arial"/>
                <a:cs typeface="Arial"/>
              </a:rPr>
              <a:t>eq</a:t>
            </a:r>
            <a:r>
              <a:rPr sz="800" spc="5" dirty="0">
                <a:latin typeface="Arial"/>
                <a:cs typeface="Arial"/>
              </a:rPr>
              <a:t>u</a:t>
            </a:r>
            <a:r>
              <a:rPr sz="800" spc="-5" dirty="0">
                <a:latin typeface="Arial"/>
                <a:cs typeface="Arial"/>
              </a:rPr>
              <a:t>en</a:t>
            </a:r>
            <a:r>
              <a:rPr sz="800" dirty="0">
                <a:latin typeface="Arial"/>
                <a:cs typeface="Arial"/>
              </a:rPr>
              <a:t>t</a:t>
            </a:r>
            <a:r>
              <a:rPr sz="800" spc="75" dirty="0">
                <a:latin typeface="Arial"/>
                <a:cs typeface="Arial"/>
              </a:rPr>
              <a:t> </a:t>
            </a:r>
            <a:r>
              <a:rPr sz="800" spc="10" dirty="0">
                <a:latin typeface="Arial"/>
                <a:cs typeface="Arial"/>
              </a:rPr>
              <a:t>m</a:t>
            </a:r>
            <a:r>
              <a:rPr sz="800" spc="-20" dirty="0">
                <a:latin typeface="Arial"/>
                <a:cs typeface="Arial"/>
              </a:rPr>
              <a:t>a</a:t>
            </a:r>
            <a:r>
              <a:rPr sz="800" spc="5" dirty="0">
                <a:latin typeface="Arial"/>
                <a:cs typeface="Arial"/>
              </a:rPr>
              <a:t>j</a:t>
            </a:r>
            <a:r>
              <a:rPr sz="800" spc="-5" dirty="0">
                <a:latin typeface="Arial"/>
                <a:cs typeface="Arial"/>
              </a:rPr>
              <a:t>o</a:t>
            </a:r>
            <a:r>
              <a:rPr sz="800" dirty="0">
                <a:latin typeface="Arial"/>
                <a:cs typeface="Arial"/>
              </a:rPr>
              <a:t>r</a:t>
            </a:r>
            <a:r>
              <a:rPr sz="800" spc="60" dirty="0">
                <a:latin typeface="Arial"/>
                <a:cs typeface="Arial"/>
              </a:rPr>
              <a:t> </a:t>
            </a:r>
            <a:r>
              <a:rPr sz="800" spc="-5" dirty="0">
                <a:latin typeface="Arial"/>
                <a:cs typeface="Arial"/>
              </a:rPr>
              <a:t>d</a:t>
            </a:r>
            <a:r>
              <a:rPr sz="800" spc="-20" dirty="0">
                <a:latin typeface="Arial"/>
                <a:cs typeface="Arial"/>
              </a:rPr>
              <a:t>a</a:t>
            </a:r>
            <a:r>
              <a:rPr sz="800" spc="20" dirty="0">
                <a:latin typeface="Arial"/>
                <a:cs typeface="Arial"/>
              </a:rPr>
              <a:t>m</a:t>
            </a:r>
            <a:r>
              <a:rPr sz="800" spc="-5" dirty="0">
                <a:latin typeface="Arial"/>
                <a:cs typeface="Arial"/>
              </a:rPr>
              <a:t>ag</a:t>
            </a:r>
            <a:r>
              <a:rPr sz="800" dirty="0">
                <a:latin typeface="Arial"/>
                <a:cs typeface="Arial"/>
              </a:rPr>
              <a:t>e</a:t>
            </a:r>
            <a:r>
              <a:rPr sz="800" spc="55" dirty="0">
                <a:latin typeface="Arial"/>
                <a:cs typeface="Arial"/>
              </a:rPr>
              <a:t> </a:t>
            </a:r>
            <a:r>
              <a:rPr sz="800" dirty="0">
                <a:latin typeface="Arial"/>
                <a:cs typeface="Arial"/>
              </a:rPr>
              <a:t>to</a:t>
            </a:r>
            <a:r>
              <a:rPr sz="800" spc="5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5" dirty="0">
                <a:latin typeface="Arial"/>
                <a:cs typeface="Arial"/>
              </a:rPr>
              <a:t> </a:t>
            </a:r>
            <a:r>
              <a:rPr sz="800"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dirty="0">
                <a:latin typeface="Arial"/>
                <a:cs typeface="Arial"/>
              </a:rPr>
              <a:t>e</a:t>
            </a:r>
            <a:r>
              <a:rPr sz="800" spc="55" dirty="0">
                <a:latin typeface="Arial"/>
                <a:cs typeface="Arial"/>
              </a:rPr>
              <a:t> </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a:t>
            </a:r>
            <a:r>
              <a:rPr sz="800" spc="-5" dirty="0">
                <a:latin typeface="Arial"/>
                <a:cs typeface="Arial"/>
              </a:rPr>
              <a:t>e</a:t>
            </a:r>
            <a:r>
              <a:rPr sz="800" dirty="0">
                <a:latin typeface="Arial"/>
                <a:cs typeface="Arial"/>
              </a:rPr>
              <a:t>.</a:t>
            </a:r>
            <a:r>
              <a:rPr sz="800" spc="4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 </a:t>
            </a:r>
            <a:r>
              <a:rPr sz="800" spc="-5" dirty="0">
                <a:latin typeface="Arial"/>
                <a:cs typeface="Arial"/>
              </a:rPr>
              <a:t>u</a:t>
            </a:r>
            <a:r>
              <a:rPr sz="800" dirty="0">
                <a:latin typeface="Arial"/>
                <a:cs typeface="Arial"/>
              </a:rPr>
              <a:t>se</a:t>
            </a:r>
            <a:r>
              <a:rPr sz="800" spc="-5" dirty="0">
                <a:latin typeface="Arial"/>
                <a:cs typeface="Arial"/>
              </a:rPr>
              <a:t> o</a:t>
            </a:r>
            <a:r>
              <a:rPr sz="800" dirty="0">
                <a:latin typeface="Arial"/>
                <a:cs typeface="Arial"/>
              </a:rPr>
              <a:t>f</a:t>
            </a:r>
            <a:r>
              <a:rPr sz="800" spc="15" dirty="0">
                <a:latin typeface="Arial"/>
                <a:cs typeface="Arial"/>
              </a:rPr>
              <a:t> </a:t>
            </a:r>
            <a:r>
              <a:rPr sz="800" spc="-5" dirty="0">
                <a:latin typeface="Arial"/>
                <a:cs typeface="Arial"/>
              </a:rPr>
              <a:t>e</a:t>
            </a:r>
            <a:r>
              <a:rPr sz="800" spc="-15" dirty="0">
                <a:latin typeface="Arial"/>
                <a:cs typeface="Arial"/>
              </a:rPr>
              <a:t>x</a:t>
            </a:r>
            <a:r>
              <a:rPr sz="800" spc="-5" dirty="0">
                <a:latin typeface="Arial"/>
                <a:cs typeface="Arial"/>
              </a:rPr>
              <a:t>po</a:t>
            </a:r>
            <a:r>
              <a:rPr sz="800" dirty="0">
                <a:latin typeface="Arial"/>
                <a:cs typeface="Arial"/>
              </a:rPr>
              <a:t>s</a:t>
            </a:r>
            <a:r>
              <a:rPr sz="800" spc="-5" dirty="0">
                <a:latin typeface="Arial"/>
                <a:cs typeface="Arial"/>
              </a:rPr>
              <a:t>e</a:t>
            </a:r>
            <a:r>
              <a:rPr sz="800" dirty="0">
                <a:latin typeface="Arial"/>
                <a:cs typeface="Arial"/>
              </a:rPr>
              <a:t>d st</a:t>
            </a:r>
            <a:r>
              <a:rPr sz="800" spc="-5" dirty="0">
                <a:latin typeface="Arial"/>
                <a:cs typeface="Arial"/>
              </a:rPr>
              <a:t>ee</a:t>
            </a:r>
            <a:r>
              <a:rPr sz="800" dirty="0">
                <a:latin typeface="Arial"/>
                <a:cs typeface="Arial"/>
              </a:rPr>
              <a:t>l</a:t>
            </a:r>
            <a:r>
              <a:rPr sz="800" spc="-5" dirty="0">
                <a:latin typeface="Arial"/>
                <a:cs typeface="Arial"/>
              </a:rPr>
              <a:t> a</a:t>
            </a:r>
            <a:r>
              <a:rPr sz="800" spc="5" dirty="0">
                <a:latin typeface="Arial"/>
                <a:cs typeface="Arial"/>
              </a:rPr>
              <a:t>n</a:t>
            </a:r>
            <a:r>
              <a:rPr sz="800" dirty="0">
                <a:latin typeface="Arial"/>
                <a:cs typeface="Arial"/>
              </a:rPr>
              <a:t>d</a:t>
            </a:r>
            <a:r>
              <a:rPr sz="800" spc="-5" dirty="0">
                <a:latin typeface="Arial"/>
                <a:cs typeface="Arial"/>
              </a:rPr>
              <a:t> </a:t>
            </a:r>
            <a:r>
              <a:rPr sz="800" dirty="0">
                <a:latin typeface="Arial"/>
                <a:cs typeface="Arial"/>
              </a:rPr>
              <a:t>c</a:t>
            </a:r>
            <a:r>
              <a:rPr sz="800" spc="-20" dirty="0">
                <a:latin typeface="Arial"/>
                <a:cs typeface="Arial"/>
              </a:rPr>
              <a:t>o</a:t>
            </a:r>
            <a:r>
              <a:rPr sz="800" spc="20" dirty="0">
                <a:latin typeface="Arial"/>
                <a:cs typeface="Arial"/>
              </a:rPr>
              <a:t>m</a:t>
            </a:r>
            <a:r>
              <a:rPr sz="800" spc="-5" dirty="0">
                <a:latin typeface="Arial"/>
                <a:cs typeface="Arial"/>
              </a:rPr>
              <a:t>bu</a:t>
            </a:r>
            <a:r>
              <a:rPr sz="800" dirty="0">
                <a:latin typeface="Arial"/>
                <a:cs typeface="Arial"/>
              </a:rPr>
              <a:t>st</a:t>
            </a:r>
            <a:r>
              <a:rPr sz="800" spc="-5" dirty="0">
                <a:latin typeface="Arial"/>
                <a:cs typeface="Arial"/>
              </a:rPr>
              <a:t>ibl</a:t>
            </a:r>
            <a:r>
              <a:rPr sz="800" dirty="0">
                <a:latin typeface="Arial"/>
                <a:cs typeface="Arial"/>
              </a:rPr>
              <a:t>e</a:t>
            </a:r>
            <a:r>
              <a:rPr sz="800" spc="-15" dirty="0">
                <a:latin typeface="Arial"/>
                <a:cs typeface="Arial"/>
              </a:rPr>
              <a:t> </a:t>
            </a:r>
            <a:r>
              <a:rPr sz="800" spc="20" dirty="0">
                <a:latin typeface="Arial"/>
                <a:cs typeface="Arial"/>
              </a:rPr>
              <a:t>m</a:t>
            </a:r>
            <a:r>
              <a:rPr sz="800" spc="-5" dirty="0">
                <a:latin typeface="Arial"/>
                <a:cs typeface="Arial"/>
              </a:rPr>
              <a:t>a</a:t>
            </a:r>
            <a:r>
              <a:rPr sz="800" dirty="0">
                <a:latin typeface="Arial"/>
                <a:cs typeface="Arial"/>
              </a:rPr>
              <a:t>t</a:t>
            </a:r>
            <a:r>
              <a:rPr sz="800" spc="10" dirty="0">
                <a:latin typeface="Arial"/>
                <a:cs typeface="Arial"/>
              </a:rPr>
              <a:t>e</a:t>
            </a:r>
            <a:r>
              <a:rPr sz="800" dirty="0">
                <a:latin typeface="Arial"/>
                <a:cs typeface="Arial"/>
              </a:rPr>
              <a:t>ri</a:t>
            </a:r>
            <a:r>
              <a:rPr sz="800" spc="-10" dirty="0">
                <a:latin typeface="Arial"/>
                <a:cs typeface="Arial"/>
              </a:rPr>
              <a:t>a</a:t>
            </a:r>
            <a:r>
              <a:rPr sz="800" spc="-5" dirty="0">
                <a:latin typeface="Arial"/>
                <a:cs typeface="Arial"/>
              </a:rPr>
              <a:t>l</a:t>
            </a:r>
            <a:r>
              <a:rPr sz="800" dirty="0">
                <a:latin typeface="Arial"/>
                <a:cs typeface="Arial"/>
              </a:rPr>
              <a:t>s</a:t>
            </a:r>
            <a:r>
              <a:rPr sz="800" spc="-10" dirty="0">
                <a:latin typeface="Arial"/>
                <a:cs typeface="Arial"/>
              </a:rPr>
              <a:t> </a:t>
            </a:r>
            <a:r>
              <a:rPr sz="800" spc="15" dirty="0">
                <a:latin typeface="Arial"/>
                <a:cs typeface="Arial"/>
              </a:rPr>
              <a:t>f</a:t>
            </a:r>
            <a:r>
              <a:rPr sz="800" spc="-5" dirty="0">
                <a:latin typeface="Arial"/>
                <a:cs typeface="Arial"/>
              </a:rPr>
              <a:t>o</a:t>
            </a:r>
            <a:r>
              <a:rPr sz="800" dirty="0">
                <a:latin typeface="Arial"/>
                <a:cs typeface="Arial"/>
              </a:rPr>
              <a:t>r a</a:t>
            </a:r>
            <a:r>
              <a:rPr sz="800" spc="-5" dirty="0">
                <a:latin typeface="Arial"/>
                <a:cs typeface="Arial"/>
              </a:rPr>
              <a:t> </a:t>
            </a:r>
            <a:r>
              <a:rPr sz="800" dirty="0">
                <a:latin typeface="Arial"/>
                <a:cs typeface="Arial"/>
              </a:rPr>
              <a:t>r</a:t>
            </a:r>
            <a:r>
              <a:rPr sz="800" spc="-5" dirty="0">
                <a:latin typeface="Arial"/>
                <a:cs typeface="Arial"/>
              </a:rPr>
              <a:t>o</a:t>
            </a:r>
            <a:r>
              <a:rPr sz="800" spc="-20" dirty="0">
                <a:latin typeface="Arial"/>
                <a:cs typeface="Arial"/>
              </a:rPr>
              <a:t>o</a:t>
            </a:r>
            <a:r>
              <a:rPr sz="800" dirty="0">
                <a:latin typeface="Arial"/>
                <a:cs typeface="Arial"/>
              </a:rPr>
              <a:t>f</a:t>
            </a:r>
            <a:r>
              <a:rPr sz="800" spc="15" dirty="0">
                <a:latin typeface="Arial"/>
                <a:cs typeface="Arial"/>
              </a:rPr>
              <a:t> </a:t>
            </a:r>
            <a:r>
              <a:rPr sz="800" dirty="0">
                <a:latin typeface="Arial"/>
                <a:cs typeface="Arial"/>
              </a:rPr>
              <a:t>s</a:t>
            </a:r>
            <a:r>
              <a:rPr sz="800" spc="-5" dirty="0">
                <a:latin typeface="Arial"/>
                <a:cs typeface="Arial"/>
              </a:rPr>
              <a:t>ho</a:t>
            </a:r>
            <a:r>
              <a:rPr sz="800" spc="-10" dirty="0">
                <a:latin typeface="Arial"/>
                <a:cs typeface="Arial"/>
              </a:rPr>
              <a:t>u</a:t>
            </a:r>
            <a:r>
              <a:rPr sz="800" spc="-5" dirty="0">
                <a:latin typeface="Arial"/>
                <a:cs typeface="Arial"/>
              </a:rPr>
              <a:t>l</a:t>
            </a:r>
            <a:r>
              <a:rPr sz="800" dirty="0">
                <a:latin typeface="Arial"/>
                <a:cs typeface="Arial"/>
              </a:rPr>
              <a:t>d</a:t>
            </a:r>
            <a:r>
              <a:rPr sz="800" spc="-5" dirty="0">
                <a:latin typeface="Arial"/>
                <a:cs typeface="Arial"/>
              </a:rPr>
              <a:t> b</a:t>
            </a:r>
            <a:r>
              <a:rPr sz="800" dirty="0">
                <a:latin typeface="Arial"/>
                <a:cs typeface="Arial"/>
              </a:rPr>
              <a:t>e</a:t>
            </a:r>
            <a:r>
              <a:rPr sz="800" spc="-5" dirty="0">
                <a:latin typeface="Arial"/>
                <a:cs typeface="Arial"/>
              </a:rPr>
              <a:t> a</a:t>
            </a:r>
            <a:r>
              <a:rPr sz="800" dirty="0">
                <a:latin typeface="Arial"/>
                <a:cs typeface="Arial"/>
              </a:rPr>
              <a:t>v</a:t>
            </a:r>
            <a:r>
              <a:rPr sz="800" spc="-5" dirty="0">
                <a:latin typeface="Arial"/>
                <a:cs typeface="Arial"/>
              </a:rPr>
              <a:t>oid</a:t>
            </a:r>
            <a:r>
              <a:rPr sz="800" spc="5" dirty="0">
                <a:latin typeface="Arial"/>
                <a:cs typeface="Arial"/>
              </a:rPr>
              <a:t>e</a:t>
            </a:r>
            <a:r>
              <a:rPr sz="800" spc="-5" dirty="0">
                <a:latin typeface="Arial"/>
                <a:cs typeface="Arial"/>
              </a:rPr>
              <a:t>d</a:t>
            </a:r>
            <a:r>
              <a:rPr sz="800" dirty="0">
                <a:latin typeface="Arial"/>
                <a:cs typeface="Arial"/>
              </a:rPr>
              <a:t>.</a:t>
            </a:r>
          </a:p>
          <a:p>
            <a:pPr marL="12700" algn="just">
              <a:lnSpc>
                <a:spcPct val="100000"/>
              </a:lnSpc>
              <a:spcBef>
                <a:spcPts val="685"/>
              </a:spcBef>
            </a:pP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a:t>
            </a:r>
            <a:r>
              <a:rPr sz="800" spc="-5" dirty="0">
                <a:latin typeface="Arial"/>
                <a:cs typeface="Arial"/>
              </a:rPr>
              <a:t> o</a:t>
            </a:r>
            <a:r>
              <a:rPr sz="800" dirty="0">
                <a:latin typeface="Arial"/>
                <a:cs typeface="Arial"/>
              </a:rPr>
              <a:t>f</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r</a:t>
            </a:r>
            <a:r>
              <a:rPr sz="800" spc="-5" dirty="0">
                <a:latin typeface="Arial"/>
                <a:cs typeface="Arial"/>
              </a:rPr>
              <a:t>oo</a:t>
            </a:r>
            <a:r>
              <a:rPr sz="800" dirty="0">
                <a:latin typeface="Arial"/>
                <a:cs typeface="Arial"/>
              </a:rPr>
              <a:t>f</a:t>
            </a:r>
            <a:r>
              <a:rPr sz="800" spc="15" dirty="0">
                <a:latin typeface="Arial"/>
                <a:cs typeface="Arial"/>
              </a:rPr>
              <a:t> </a:t>
            </a:r>
            <a:r>
              <a:rPr sz="800" spc="-5" dirty="0">
                <a:latin typeface="Arial"/>
                <a:cs typeface="Arial"/>
              </a:rPr>
              <a:t>i</a:t>
            </a:r>
            <a:r>
              <a:rPr sz="800" dirty="0">
                <a:latin typeface="Arial"/>
                <a:cs typeface="Arial"/>
              </a:rPr>
              <a:t>s </a:t>
            </a:r>
            <a:r>
              <a:rPr sz="800" spc="-5" dirty="0">
                <a:latin typeface="Arial"/>
                <a:cs typeface="Arial"/>
              </a:rPr>
              <a:t>pa</a:t>
            </a:r>
            <a:r>
              <a:rPr sz="800" dirty="0">
                <a:latin typeface="Arial"/>
                <a:cs typeface="Arial"/>
              </a:rPr>
              <a:t>rt</a:t>
            </a:r>
            <a:r>
              <a:rPr sz="800" spc="-5" dirty="0">
                <a:latin typeface="Arial"/>
                <a:cs typeface="Arial"/>
              </a:rPr>
              <a:t>i</a:t>
            </a:r>
            <a:r>
              <a:rPr sz="800" dirty="0">
                <a:latin typeface="Arial"/>
                <a:cs typeface="Arial"/>
              </a:rPr>
              <a:t>c</a:t>
            </a:r>
            <a:r>
              <a:rPr sz="800" spc="-5" dirty="0">
                <a:latin typeface="Arial"/>
                <a:cs typeface="Arial"/>
              </a:rPr>
              <a:t>ula</a:t>
            </a:r>
            <a:r>
              <a:rPr sz="800" dirty="0">
                <a:latin typeface="Arial"/>
                <a:cs typeface="Arial"/>
              </a:rPr>
              <a:t>rly</a:t>
            </a:r>
            <a:r>
              <a:rPr sz="800" spc="-15" dirty="0">
                <a:latin typeface="Arial"/>
                <a:cs typeface="Arial"/>
              </a:rPr>
              <a:t> </a:t>
            </a:r>
            <a:r>
              <a:rPr sz="800" dirty="0">
                <a:latin typeface="Arial"/>
                <a:cs typeface="Arial"/>
              </a:rPr>
              <a:t>criti</a:t>
            </a:r>
            <a:r>
              <a:rPr sz="800" spc="5" dirty="0">
                <a:latin typeface="Arial"/>
                <a:cs typeface="Arial"/>
              </a:rPr>
              <a:t>c</a:t>
            </a:r>
            <a:r>
              <a:rPr sz="800" spc="-5" dirty="0">
                <a:latin typeface="Arial"/>
                <a:cs typeface="Arial"/>
              </a:rPr>
              <a:t>a</a:t>
            </a:r>
            <a:r>
              <a:rPr sz="800" dirty="0">
                <a:latin typeface="Arial"/>
                <a:cs typeface="Arial"/>
              </a:rPr>
              <a:t>l</a:t>
            </a:r>
            <a:r>
              <a:rPr sz="800" spc="-5" dirty="0">
                <a:latin typeface="Arial"/>
                <a:cs typeface="Arial"/>
              </a:rPr>
              <a:t> i</a:t>
            </a:r>
            <a:r>
              <a:rPr sz="800" dirty="0">
                <a:latin typeface="Arial"/>
                <a:cs typeface="Arial"/>
              </a:rPr>
              <a:t>n</a:t>
            </a:r>
            <a:r>
              <a:rPr sz="800" spc="-5" dirty="0">
                <a:latin typeface="Arial"/>
                <a:cs typeface="Arial"/>
              </a:rPr>
              <a:t> </a:t>
            </a:r>
            <a:r>
              <a:rPr sz="800" dirty="0">
                <a:latin typeface="Arial"/>
                <a:cs typeface="Arial"/>
              </a:rPr>
              <a:t>t</a:t>
            </a:r>
            <a:r>
              <a:rPr sz="800" spc="-5" dirty="0">
                <a:latin typeface="Arial"/>
                <a:cs typeface="Arial"/>
              </a:rPr>
              <a:t>ho</a:t>
            </a:r>
            <a:r>
              <a:rPr sz="800" dirty="0">
                <a:latin typeface="Arial"/>
                <a:cs typeface="Arial"/>
              </a:rPr>
              <a:t>se</a:t>
            </a:r>
            <a:r>
              <a:rPr sz="800" spc="-5" dirty="0">
                <a:latin typeface="Arial"/>
                <a:cs typeface="Arial"/>
              </a:rPr>
              <a:t> ap</a:t>
            </a:r>
            <a:r>
              <a:rPr sz="800" spc="5" dirty="0">
                <a:latin typeface="Arial"/>
                <a:cs typeface="Arial"/>
              </a:rPr>
              <a:t>p</a:t>
            </a:r>
            <a:r>
              <a:rPr sz="800" spc="-5" dirty="0">
                <a:latin typeface="Arial"/>
                <a:cs typeface="Arial"/>
              </a:rPr>
              <a:t>li</a:t>
            </a:r>
            <a:r>
              <a:rPr sz="800" dirty="0">
                <a:latin typeface="Arial"/>
                <a:cs typeface="Arial"/>
              </a:rPr>
              <a:t>c</a:t>
            </a:r>
            <a:r>
              <a:rPr sz="800" spc="-5" dirty="0">
                <a:latin typeface="Arial"/>
                <a:cs typeface="Arial"/>
              </a:rPr>
              <a:t>a</a:t>
            </a:r>
            <a:r>
              <a:rPr sz="800" dirty="0">
                <a:latin typeface="Arial"/>
                <a:cs typeface="Arial"/>
              </a:rPr>
              <a:t>t</a:t>
            </a:r>
            <a:r>
              <a:rPr sz="800" spc="-5" dirty="0">
                <a:latin typeface="Arial"/>
                <a:cs typeface="Arial"/>
              </a:rPr>
              <a:t>i</a:t>
            </a:r>
            <a:r>
              <a:rPr sz="800" spc="5" dirty="0">
                <a:latin typeface="Arial"/>
                <a:cs typeface="Arial"/>
              </a:rPr>
              <a:t>o</a:t>
            </a:r>
            <a:r>
              <a:rPr sz="800" spc="-5" dirty="0">
                <a:latin typeface="Arial"/>
                <a:cs typeface="Arial"/>
              </a:rPr>
              <a:t>n</a:t>
            </a:r>
            <a:r>
              <a:rPr sz="800" dirty="0">
                <a:latin typeface="Arial"/>
                <a:cs typeface="Arial"/>
              </a:rPr>
              <a:t>s </a:t>
            </a:r>
            <a:r>
              <a:rPr sz="800" spc="-20" dirty="0">
                <a:latin typeface="Arial"/>
                <a:cs typeface="Arial"/>
              </a:rPr>
              <a:t>w</a:t>
            </a:r>
            <a:r>
              <a:rPr sz="800" spc="5" dirty="0">
                <a:latin typeface="Arial"/>
                <a:cs typeface="Arial"/>
              </a:rPr>
              <a:t>h</a:t>
            </a:r>
            <a:r>
              <a:rPr sz="800" spc="-5" dirty="0">
                <a:latin typeface="Arial"/>
                <a:cs typeface="Arial"/>
              </a:rPr>
              <a:t>e</a:t>
            </a:r>
            <a:r>
              <a:rPr sz="800" dirty="0">
                <a:latin typeface="Arial"/>
                <a:cs typeface="Arial"/>
              </a:rPr>
              <a:t>re</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r</a:t>
            </a:r>
            <a:r>
              <a:rPr sz="800" spc="-5" dirty="0">
                <a:latin typeface="Arial"/>
                <a:cs typeface="Arial"/>
              </a:rPr>
              <a:t>oo</a:t>
            </a:r>
            <a:r>
              <a:rPr sz="800" dirty="0">
                <a:latin typeface="Arial"/>
                <a:cs typeface="Arial"/>
              </a:rPr>
              <a:t>f</a:t>
            </a:r>
          </a:p>
          <a:p>
            <a:pPr marL="12700" marR="24130">
              <a:lnSpc>
                <a:spcPct val="150000"/>
              </a:lnSpc>
              <a:spcBef>
                <a:spcPts val="5"/>
              </a:spcBef>
            </a:pP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re</a:t>
            </a:r>
            <a:r>
              <a:rPr sz="800" spc="-5" dirty="0">
                <a:latin typeface="Arial"/>
                <a:cs typeface="Arial"/>
              </a:rPr>
              <a:t> i</a:t>
            </a:r>
            <a:r>
              <a:rPr sz="800" dirty="0">
                <a:latin typeface="Arial"/>
                <a:cs typeface="Arial"/>
              </a:rPr>
              <a:t>s </a:t>
            </a:r>
            <a:r>
              <a:rPr sz="800" spc="-5" dirty="0">
                <a:latin typeface="Arial"/>
                <a:cs typeface="Arial"/>
              </a:rPr>
              <a:t>a</a:t>
            </a:r>
            <a:r>
              <a:rPr sz="800" dirty="0">
                <a:latin typeface="Arial"/>
                <a:cs typeface="Arial"/>
              </a:rPr>
              <a:t>ct</a:t>
            </a:r>
            <a:r>
              <a:rPr sz="800" spc="-5" dirty="0">
                <a:latin typeface="Arial"/>
                <a:cs typeface="Arial"/>
              </a:rPr>
              <a:t>uall</a:t>
            </a:r>
            <a:r>
              <a:rPr sz="800" dirty="0">
                <a:latin typeface="Arial"/>
                <a:cs typeface="Arial"/>
              </a:rPr>
              <a:t>y</a:t>
            </a:r>
            <a:r>
              <a:rPr sz="800" spc="-1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10" dirty="0">
                <a:latin typeface="Arial"/>
                <a:cs typeface="Arial"/>
              </a:rPr>
              <a:t> </a:t>
            </a:r>
            <a:r>
              <a:rPr sz="800" dirty="0">
                <a:latin typeface="Arial"/>
                <a:cs typeface="Arial"/>
              </a:rPr>
              <a:t>s</a:t>
            </a:r>
            <a:r>
              <a:rPr sz="800" spc="-5" dirty="0">
                <a:latin typeface="Arial"/>
                <a:cs typeface="Arial"/>
              </a:rPr>
              <a:t>uppo</a:t>
            </a:r>
            <a:r>
              <a:rPr sz="800" dirty="0">
                <a:latin typeface="Arial"/>
                <a:cs typeface="Arial"/>
              </a:rPr>
              <a:t>rt</a:t>
            </a:r>
            <a:r>
              <a:rPr sz="800" spc="-5" dirty="0">
                <a:latin typeface="Arial"/>
                <a:cs typeface="Arial"/>
              </a:rPr>
              <a:t>i</a:t>
            </a:r>
            <a:r>
              <a:rPr sz="800" spc="5" dirty="0">
                <a:latin typeface="Arial"/>
                <a:cs typeface="Arial"/>
              </a:rPr>
              <a:t>n</a:t>
            </a:r>
            <a:r>
              <a:rPr sz="800" dirty="0">
                <a:latin typeface="Arial"/>
                <a:cs typeface="Arial"/>
              </a:rPr>
              <a:t>g</a:t>
            </a:r>
            <a:r>
              <a:rPr sz="800" spc="-5" dirty="0">
                <a:latin typeface="Arial"/>
                <a:cs typeface="Arial"/>
              </a:rPr>
              <a:t> a</a:t>
            </a:r>
            <a:r>
              <a:rPr sz="800" dirty="0">
                <a:latin typeface="Arial"/>
                <a:cs typeface="Arial"/>
              </a:rPr>
              <a:t>ss</a:t>
            </a:r>
            <a:r>
              <a:rPr sz="800" spc="-20" dirty="0">
                <a:latin typeface="Arial"/>
                <a:cs typeface="Arial"/>
              </a:rPr>
              <a:t>e</a:t>
            </a:r>
            <a:r>
              <a:rPr sz="800" spc="20" dirty="0">
                <a:latin typeface="Arial"/>
                <a:cs typeface="Arial"/>
              </a:rPr>
              <a:t>m</a:t>
            </a:r>
            <a:r>
              <a:rPr sz="800" spc="-5" dirty="0">
                <a:latin typeface="Arial"/>
                <a:cs typeface="Arial"/>
              </a:rPr>
              <a:t>bl</a:t>
            </a:r>
            <a:r>
              <a:rPr sz="800" dirty="0">
                <a:latin typeface="Arial"/>
                <a:cs typeface="Arial"/>
              </a:rPr>
              <a:t>y</a:t>
            </a:r>
            <a:r>
              <a:rPr sz="800" spc="-10" dirty="0">
                <a:latin typeface="Arial"/>
                <a:cs typeface="Arial"/>
              </a:rPr>
              <a:t> </a:t>
            </a:r>
            <a:r>
              <a:rPr sz="800" spc="15" dirty="0">
                <a:latin typeface="Arial"/>
                <a:cs typeface="Arial"/>
              </a:rPr>
              <a:t>f</a:t>
            </a:r>
            <a:r>
              <a:rPr sz="800" spc="-5" dirty="0">
                <a:latin typeface="Arial"/>
                <a:cs typeface="Arial"/>
              </a:rPr>
              <a:t>o</a:t>
            </a:r>
            <a:r>
              <a:rPr sz="800" dirty="0">
                <a:latin typeface="Arial"/>
                <a:cs typeface="Arial"/>
              </a:rPr>
              <a:t>r</a:t>
            </a:r>
            <a:r>
              <a:rPr sz="800" spc="-1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spc="-5" dirty="0">
                <a:latin typeface="Arial"/>
                <a:cs typeface="Arial"/>
              </a:rPr>
              <a:t>e</a:t>
            </a:r>
            <a:r>
              <a:rPr sz="800" dirty="0">
                <a:latin typeface="Arial"/>
                <a:cs typeface="Arial"/>
              </a:rPr>
              <a:t>.</a:t>
            </a:r>
            <a:r>
              <a:rPr sz="800" spc="-2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t</a:t>
            </a:r>
            <a:r>
              <a:rPr sz="800" spc="-15" dirty="0">
                <a:latin typeface="Arial"/>
                <a:cs typeface="Arial"/>
              </a:rPr>
              <a:t>y</a:t>
            </a:r>
            <a:r>
              <a:rPr sz="800" spc="5" dirty="0">
                <a:latin typeface="Arial"/>
                <a:cs typeface="Arial"/>
              </a:rPr>
              <a:t>p</a:t>
            </a:r>
            <a:r>
              <a:rPr sz="800" dirty="0">
                <a:latin typeface="Arial"/>
                <a:cs typeface="Arial"/>
              </a:rPr>
              <a:t>e</a:t>
            </a:r>
            <a:r>
              <a:rPr sz="800" spc="-5" dirty="0">
                <a:latin typeface="Arial"/>
                <a:cs typeface="Arial"/>
              </a:rPr>
              <a:t> o</a:t>
            </a:r>
            <a:r>
              <a:rPr sz="800" dirty="0">
                <a:latin typeface="Arial"/>
                <a:cs typeface="Arial"/>
              </a:rPr>
              <a:t>f</a:t>
            </a:r>
            <a:r>
              <a:rPr sz="800" spc="15" dirty="0">
                <a:latin typeface="Arial"/>
                <a:cs typeface="Arial"/>
              </a:rPr>
              <a:t> </a:t>
            </a:r>
            <a:r>
              <a:rPr sz="800" spc="-15" dirty="0">
                <a:latin typeface="Arial"/>
                <a:cs typeface="Arial"/>
              </a:rPr>
              <a:t>r</a:t>
            </a:r>
            <a:r>
              <a:rPr sz="800" spc="-5" dirty="0">
                <a:latin typeface="Arial"/>
                <a:cs typeface="Arial"/>
              </a:rPr>
              <a:t>oo</a:t>
            </a:r>
            <a:r>
              <a:rPr sz="800" dirty="0">
                <a:latin typeface="Arial"/>
                <a:cs typeface="Arial"/>
              </a:rPr>
              <a:t>f</a:t>
            </a:r>
            <a:r>
              <a:rPr sz="800" spc="1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 s</a:t>
            </a:r>
            <a:r>
              <a:rPr sz="800" spc="-5" dirty="0">
                <a:latin typeface="Arial"/>
                <a:cs typeface="Arial"/>
              </a:rPr>
              <a:t>houl</a:t>
            </a:r>
            <a:r>
              <a:rPr sz="800" dirty="0">
                <a:latin typeface="Arial"/>
                <a:cs typeface="Arial"/>
              </a:rPr>
              <a:t>d</a:t>
            </a:r>
            <a:r>
              <a:rPr sz="800" spc="-5" dirty="0">
                <a:latin typeface="Arial"/>
                <a:cs typeface="Arial"/>
              </a:rPr>
              <a:t> </a:t>
            </a:r>
            <a:r>
              <a:rPr sz="800" spc="5" dirty="0">
                <a:latin typeface="Arial"/>
                <a:cs typeface="Arial"/>
              </a:rPr>
              <a:t>b</a:t>
            </a:r>
            <a:r>
              <a:rPr sz="800" dirty="0">
                <a:latin typeface="Arial"/>
                <a:cs typeface="Arial"/>
              </a:rPr>
              <a:t>e</a:t>
            </a:r>
            <a:r>
              <a:rPr sz="800" spc="-5" dirty="0">
                <a:latin typeface="Arial"/>
                <a:cs typeface="Arial"/>
              </a:rPr>
              <a:t> ba</a:t>
            </a:r>
            <a:r>
              <a:rPr sz="800" dirty="0">
                <a:latin typeface="Arial"/>
                <a:cs typeface="Arial"/>
              </a:rPr>
              <a:t>s</a:t>
            </a:r>
            <a:r>
              <a:rPr sz="800" spc="-5" dirty="0">
                <a:latin typeface="Arial"/>
                <a:cs typeface="Arial"/>
              </a:rPr>
              <a:t>e</a:t>
            </a:r>
            <a:r>
              <a:rPr sz="800" dirty="0">
                <a:latin typeface="Arial"/>
                <a:cs typeface="Arial"/>
              </a:rPr>
              <a:t>d</a:t>
            </a:r>
            <a:r>
              <a:rPr sz="800" spc="-5" dirty="0">
                <a:latin typeface="Arial"/>
                <a:cs typeface="Arial"/>
              </a:rPr>
              <a:t> </a:t>
            </a:r>
            <a:r>
              <a:rPr sz="800" spc="5" dirty="0">
                <a:latin typeface="Arial"/>
                <a:cs typeface="Arial"/>
              </a:rPr>
              <a:t>o</a:t>
            </a:r>
            <a:r>
              <a:rPr sz="800" dirty="0">
                <a:latin typeface="Arial"/>
                <a:cs typeface="Arial"/>
              </a:rPr>
              <a:t>n</a:t>
            </a:r>
            <a:r>
              <a:rPr sz="800" spc="-5" dirty="0">
                <a:latin typeface="Arial"/>
                <a:cs typeface="Arial"/>
              </a:rPr>
              <a:t> a</a:t>
            </a:r>
            <a:r>
              <a:rPr sz="800" dirty="0">
                <a:latin typeface="Arial"/>
                <a:cs typeface="Arial"/>
              </a:rPr>
              <a:t>n</a:t>
            </a:r>
            <a:r>
              <a:rPr sz="800" spc="10" dirty="0">
                <a:latin typeface="Arial"/>
                <a:cs typeface="Arial"/>
              </a:rPr>
              <a:t> </a:t>
            </a:r>
            <a:r>
              <a:rPr sz="800" spc="-5" dirty="0">
                <a:latin typeface="Arial"/>
                <a:cs typeface="Arial"/>
              </a:rPr>
              <a:t>ana</a:t>
            </a:r>
            <a:r>
              <a:rPr sz="800" spc="5" dirty="0">
                <a:latin typeface="Arial"/>
                <a:cs typeface="Arial"/>
              </a:rPr>
              <a:t>l</a:t>
            </a:r>
            <a:r>
              <a:rPr sz="800" spc="-15" dirty="0">
                <a:latin typeface="Arial"/>
                <a:cs typeface="Arial"/>
              </a:rPr>
              <a:t>y</a:t>
            </a:r>
            <a:r>
              <a:rPr sz="800" dirty="0">
                <a:latin typeface="Arial"/>
                <a:cs typeface="Arial"/>
              </a:rPr>
              <a:t>s</a:t>
            </a:r>
            <a:r>
              <a:rPr sz="800" spc="-5" dirty="0">
                <a:latin typeface="Arial"/>
                <a:cs typeface="Arial"/>
              </a:rPr>
              <a:t>i</a:t>
            </a:r>
            <a:r>
              <a:rPr sz="800" dirty="0">
                <a:latin typeface="Arial"/>
                <a:cs typeface="Arial"/>
              </a:rPr>
              <a:t>s </a:t>
            </a:r>
            <a:r>
              <a:rPr sz="800" spc="-5" dirty="0">
                <a:latin typeface="Arial"/>
                <a:cs typeface="Arial"/>
              </a:rPr>
              <a:t>o</a:t>
            </a:r>
            <a:r>
              <a:rPr sz="800" dirty="0">
                <a:latin typeface="Arial"/>
                <a:cs typeface="Arial"/>
              </a:rPr>
              <a:t>f</a:t>
            </a:r>
            <a:r>
              <a:rPr sz="800" spc="1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15" dirty="0">
                <a:latin typeface="Arial"/>
                <a:cs typeface="Arial"/>
              </a:rPr>
              <a:t> </a:t>
            </a:r>
            <a:r>
              <a:rPr sz="800" spc="-5" dirty="0">
                <a:latin typeface="Arial"/>
                <a:cs typeface="Arial"/>
              </a:rPr>
              <a:t>a</a:t>
            </a:r>
            <a:r>
              <a:rPr sz="800" dirty="0">
                <a:latin typeface="Arial"/>
                <a:cs typeface="Arial"/>
              </a:rPr>
              <a:t>rr</a:t>
            </a:r>
            <a:r>
              <a:rPr sz="800" spc="-5" dirty="0">
                <a:latin typeface="Arial"/>
                <a:cs typeface="Arial"/>
              </a:rPr>
              <a:t>ang</a:t>
            </a:r>
            <a:r>
              <a:rPr sz="800" spc="5" dirty="0">
                <a:latin typeface="Arial"/>
                <a:cs typeface="Arial"/>
              </a:rPr>
              <a:t>e</a:t>
            </a:r>
            <a:r>
              <a:rPr sz="800" spc="10" dirty="0">
                <a:latin typeface="Arial"/>
                <a:cs typeface="Arial"/>
              </a:rPr>
              <a:t>m</a:t>
            </a:r>
            <a:r>
              <a:rPr sz="800" spc="-5" dirty="0">
                <a:latin typeface="Arial"/>
                <a:cs typeface="Arial"/>
              </a:rPr>
              <a:t>en</a:t>
            </a:r>
            <a:r>
              <a:rPr sz="800" dirty="0">
                <a:latin typeface="Arial"/>
                <a:cs typeface="Arial"/>
              </a:rPr>
              <a:t>t</a:t>
            </a:r>
            <a:r>
              <a:rPr sz="800" spc="5" dirty="0">
                <a:latin typeface="Arial"/>
                <a:cs typeface="Arial"/>
              </a:rPr>
              <a:t> </a:t>
            </a:r>
            <a:r>
              <a:rPr sz="800" spc="-5" dirty="0">
                <a:latin typeface="Arial"/>
                <a:cs typeface="Arial"/>
              </a:rPr>
              <a:t>an</a:t>
            </a:r>
            <a:r>
              <a:rPr sz="800" dirty="0">
                <a:latin typeface="Arial"/>
                <a:cs typeface="Arial"/>
              </a:rPr>
              <a:t>d</a:t>
            </a:r>
            <a:r>
              <a:rPr sz="800" spc="-5" dirty="0">
                <a:latin typeface="Arial"/>
                <a:cs typeface="Arial"/>
              </a:rPr>
              <a:t> </a:t>
            </a:r>
            <a:r>
              <a:rPr sz="800" dirty="0">
                <a:latin typeface="Arial"/>
                <a:cs typeface="Arial"/>
              </a:rPr>
              <a:t>c</a:t>
            </a:r>
            <a:r>
              <a:rPr sz="800" spc="-5" dirty="0">
                <a:latin typeface="Arial"/>
                <a:cs typeface="Arial"/>
              </a:rPr>
              <a:t>o</a:t>
            </a:r>
            <a:r>
              <a:rPr sz="800" spc="-20" dirty="0">
                <a:latin typeface="Arial"/>
                <a:cs typeface="Arial"/>
              </a:rPr>
              <a:t>n</a:t>
            </a:r>
            <a:r>
              <a:rPr sz="800" spc="10" dirty="0">
                <a:latin typeface="Arial"/>
                <a:cs typeface="Arial"/>
              </a:rPr>
              <a:t>f</a:t>
            </a:r>
            <a:r>
              <a:rPr sz="800" spc="-5" dirty="0">
                <a:latin typeface="Arial"/>
                <a:cs typeface="Arial"/>
              </a:rPr>
              <a:t>igu</a:t>
            </a:r>
            <a:r>
              <a:rPr sz="800" dirty="0">
                <a:latin typeface="Arial"/>
                <a:cs typeface="Arial"/>
              </a:rPr>
              <a:t>r</a:t>
            </a:r>
            <a:r>
              <a:rPr sz="800" spc="-5" dirty="0">
                <a:latin typeface="Arial"/>
                <a:cs typeface="Arial"/>
              </a:rPr>
              <a:t>a</a:t>
            </a:r>
            <a:r>
              <a:rPr sz="800" dirty="0">
                <a:latin typeface="Arial"/>
                <a:cs typeface="Arial"/>
              </a:rPr>
              <a:t>t</a:t>
            </a:r>
            <a:r>
              <a:rPr sz="800" spc="-5" dirty="0">
                <a:latin typeface="Arial"/>
                <a:cs typeface="Arial"/>
              </a:rPr>
              <a:t>io</a:t>
            </a:r>
            <a:r>
              <a:rPr sz="800" dirty="0">
                <a:latin typeface="Arial"/>
                <a:cs typeface="Arial"/>
              </a:rPr>
              <a:t>n</a:t>
            </a:r>
            <a:r>
              <a:rPr sz="800" spc="10" dirty="0">
                <a:latin typeface="Arial"/>
                <a:cs typeface="Arial"/>
              </a:rPr>
              <a:t> </a:t>
            </a:r>
            <a:r>
              <a:rPr sz="800" spc="-5" dirty="0">
                <a:latin typeface="Arial"/>
                <a:cs typeface="Arial"/>
              </a:rPr>
              <a:t>o</a:t>
            </a:r>
            <a:r>
              <a:rPr sz="800" dirty="0">
                <a:latin typeface="Arial"/>
                <a:cs typeface="Arial"/>
              </a:rPr>
              <a:t>f</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spc="-15"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spc="-5" dirty="0">
                <a:latin typeface="Arial"/>
                <a:cs typeface="Arial"/>
              </a:rPr>
              <a:t>e</a:t>
            </a:r>
            <a:r>
              <a:rPr sz="800" dirty="0">
                <a:latin typeface="Arial"/>
                <a:cs typeface="Arial"/>
              </a:rPr>
              <a:t>,</a:t>
            </a:r>
            <a:r>
              <a:rPr sz="800" spc="5" dirty="0">
                <a:latin typeface="Arial"/>
                <a:cs typeface="Arial"/>
              </a:rPr>
              <a:t> </a:t>
            </a:r>
            <a:r>
              <a:rPr sz="800" spc="-5" dirty="0">
                <a:latin typeface="Arial"/>
                <a:cs typeface="Arial"/>
              </a:rPr>
              <a:t>an</a:t>
            </a:r>
            <a:r>
              <a:rPr sz="800" dirty="0">
                <a:latin typeface="Arial"/>
                <a:cs typeface="Arial"/>
              </a:rPr>
              <a:t>d 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c</a:t>
            </a:r>
            <a:r>
              <a:rPr sz="800" spc="-5" dirty="0">
                <a:latin typeface="Arial"/>
                <a:cs typeface="Arial"/>
              </a:rPr>
              <a:t>on</a:t>
            </a:r>
            <a:r>
              <a:rPr sz="800" dirty="0">
                <a:latin typeface="Arial"/>
                <a:cs typeface="Arial"/>
              </a:rPr>
              <a:t>str</a:t>
            </a:r>
            <a:r>
              <a:rPr sz="800" spc="-5" dirty="0">
                <a:latin typeface="Arial"/>
                <a:cs typeface="Arial"/>
              </a:rPr>
              <a:t>u</a:t>
            </a:r>
            <a:r>
              <a:rPr sz="800" dirty="0">
                <a:latin typeface="Arial"/>
                <a:cs typeface="Arial"/>
              </a:rPr>
              <a:t>ct</a:t>
            </a:r>
            <a:r>
              <a:rPr sz="800" spc="-5" dirty="0">
                <a:latin typeface="Arial"/>
                <a:cs typeface="Arial"/>
              </a:rPr>
              <a:t>io</a:t>
            </a:r>
            <a:r>
              <a:rPr sz="800" dirty="0">
                <a:latin typeface="Arial"/>
                <a:cs typeface="Arial"/>
              </a:rPr>
              <a:t>n</a:t>
            </a:r>
            <a:r>
              <a:rPr sz="800" spc="-5" dirty="0">
                <a:latin typeface="Arial"/>
                <a:cs typeface="Arial"/>
              </a:rPr>
              <a:t> an</a:t>
            </a:r>
            <a:r>
              <a:rPr sz="800" dirty="0">
                <a:latin typeface="Arial"/>
                <a:cs typeface="Arial"/>
              </a:rPr>
              <a:t>d</a:t>
            </a:r>
            <a:r>
              <a:rPr sz="800" spc="-5" dirty="0">
                <a:latin typeface="Arial"/>
                <a:cs typeface="Arial"/>
              </a:rPr>
              <a:t> </a:t>
            </a:r>
            <a:r>
              <a:rPr sz="800" spc="15" dirty="0">
                <a:latin typeface="Arial"/>
                <a:cs typeface="Arial"/>
              </a:rPr>
              <a:t>f</a:t>
            </a:r>
            <a:r>
              <a:rPr sz="800" spc="-5" dirty="0">
                <a:latin typeface="Arial"/>
                <a:cs typeface="Arial"/>
              </a:rPr>
              <a:t>la</a:t>
            </a:r>
            <a:r>
              <a:rPr sz="800" dirty="0">
                <a:latin typeface="Arial"/>
                <a:cs typeface="Arial"/>
              </a:rPr>
              <a:t>m</a:t>
            </a:r>
            <a:r>
              <a:rPr sz="800" spc="10" dirty="0">
                <a:latin typeface="Arial"/>
                <a:cs typeface="Arial"/>
              </a:rPr>
              <a:t>m</a:t>
            </a:r>
            <a:r>
              <a:rPr sz="800" spc="-5" dirty="0">
                <a:latin typeface="Arial"/>
                <a:cs typeface="Arial"/>
              </a:rPr>
              <a:t>abili</a:t>
            </a:r>
            <a:r>
              <a:rPr sz="800" dirty="0">
                <a:latin typeface="Arial"/>
                <a:cs typeface="Arial"/>
              </a:rPr>
              <a:t>ty</a:t>
            </a:r>
            <a:r>
              <a:rPr sz="800" spc="-10" dirty="0">
                <a:latin typeface="Arial"/>
                <a:cs typeface="Arial"/>
              </a:rPr>
              <a:t> </a:t>
            </a:r>
            <a:r>
              <a:rPr sz="800" spc="-5" dirty="0">
                <a:latin typeface="Arial"/>
                <a:cs typeface="Arial"/>
              </a:rPr>
              <a:t>o</a:t>
            </a:r>
            <a:r>
              <a:rPr sz="800" dirty="0">
                <a:latin typeface="Arial"/>
                <a:cs typeface="Arial"/>
              </a:rPr>
              <a:t>f</a:t>
            </a:r>
            <a:r>
              <a:rPr sz="800" spc="1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spc="-15" dirty="0">
                <a:latin typeface="Arial"/>
                <a:cs typeface="Arial"/>
              </a:rPr>
              <a:t>v</a:t>
            </a:r>
            <a:r>
              <a:rPr sz="800" spc="-5" dirty="0">
                <a:latin typeface="Arial"/>
                <a:cs typeface="Arial"/>
              </a:rPr>
              <a:t>al</a:t>
            </a:r>
            <a:r>
              <a:rPr sz="800" spc="-15" dirty="0">
                <a:latin typeface="Arial"/>
                <a:cs typeface="Arial"/>
              </a:rPr>
              <a:t>v</a:t>
            </a:r>
            <a:r>
              <a:rPr sz="800" dirty="0">
                <a:latin typeface="Arial"/>
                <a:cs typeface="Arial"/>
              </a:rPr>
              <a:t>e</a:t>
            </a:r>
            <a:r>
              <a:rPr sz="800" spc="-5" dirty="0">
                <a:latin typeface="Arial"/>
                <a:cs typeface="Arial"/>
              </a:rPr>
              <a:t> </a:t>
            </a:r>
            <a:r>
              <a:rPr sz="800" dirty="0">
                <a:latin typeface="Arial"/>
                <a:cs typeface="Arial"/>
              </a:rPr>
              <a:t>s</a:t>
            </a:r>
            <a:r>
              <a:rPr sz="800" spc="15" dirty="0">
                <a:latin typeface="Arial"/>
                <a:cs typeface="Arial"/>
              </a:rPr>
              <a:t>t</a:t>
            </a:r>
            <a:r>
              <a:rPr sz="800" dirty="0">
                <a:latin typeface="Arial"/>
                <a:cs typeface="Arial"/>
              </a:rPr>
              <a:t>r</a:t>
            </a:r>
            <a:r>
              <a:rPr sz="800" spc="-5" dirty="0">
                <a:latin typeface="Arial"/>
                <a:cs typeface="Arial"/>
              </a:rPr>
              <a:t>u</a:t>
            </a:r>
            <a:r>
              <a:rPr sz="800" dirty="0">
                <a:latin typeface="Arial"/>
                <a:cs typeface="Arial"/>
              </a:rPr>
              <a:t>ct</a:t>
            </a:r>
            <a:r>
              <a:rPr sz="800" spc="-5" dirty="0">
                <a:latin typeface="Arial"/>
                <a:cs typeface="Arial"/>
              </a:rPr>
              <a:t>u</a:t>
            </a:r>
            <a:r>
              <a:rPr sz="800" dirty="0">
                <a:latin typeface="Arial"/>
                <a:cs typeface="Arial"/>
              </a:rPr>
              <a:t>re</a:t>
            </a:r>
            <a:r>
              <a:rPr sz="800" spc="-5" dirty="0">
                <a:latin typeface="Arial"/>
                <a:cs typeface="Arial"/>
              </a:rPr>
              <a:t> an</a:t>
            </a:r>
            <a:r>
              <a:rPr sz="800" dirty="0">
                <a:latin typeface="Arial"/>
                <a:cs typeface="Arial"/>
              </a:rPr>
              <a:t>d</a:t>
            </a:r>
            <a:r>
              <a:rPr sz="800" spc="-5" dirty="0">
                <a:latin typeface="Arial"/>
                <a:cs typeface="Arial"/>
              </a:rPr>
              <a:t> i</a:t>
            </a:r>
            <a:r>
              <a:rPr sz="800" dirty="0">
                <a:latin typeface="Arial"/>
                <a:cs typeface="Arial"/>
              </a:rPr>
              <a:t>ts c</a:t>
            </a:r>
            <a:r>
              <a:rPr sz="800" spc="-20" dirty="0">
                <a:latin typeface="Arial"/>
                <a:cs typeface="Arial"/>
              </a:rPr>
              <a:t>o</a:t>
            </a:r>
            <a:r>
              <a:rPr sz="800" spc="20" dirty="0">
                <a:latin typeface="Arial"/>
                <a:cs typeface="Arial"/>
              </a:rPr>
              <a:t>m</a:t>
            </a:r>
            <a:r>
              <a:rPr sz="800" spc="-5" dirty="0">
                <a:latin typeface="Arial"/>
                <a:cs typeface="Arial"/>
              </a:rPr>
              <a:t>ponen</a:t>
            </a:r>
            <a:r>
              <a:rPr sz="800" dirty="0">
                <a:latin typeface="Arial"/>
                <a:cs typeface="Arial"/>
              </a:rPr>
              <a:t>ts.</a:t>
            </a:r>
            <a:r>
              <a:rPr sz="800" spc="-20"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e</a:t>
            </a:r>
            <a:r>
              <a:rPr sz="800" spc="-25" dirty="0">
                <a:latin typeface="Arial"/>
                <a:cs typeface="Arial"/>
              </a:rPr>
              <a:t>f</a:t>
            </a:r>
            <a:r>
              <a:rPr sz="800" spc="15" dirty="0">
                <a:latin typeface="Arial"/>
                <a:cs typeface="Arial"/>
              </a:rPr>
              <a:t>f</a:t>
            </a:r>
            <a:r>
              <a:rPr sz="800" spc="-20" dirty="0">
                <a:latin typeface="Arial"/>
                <a:cs typeface="Arial"/>
              </a:rPr>
              <a:t>e</a:t>
            </a:r>
            <a:r>
              <a:rPr sz="800" dirty="0">
                <a:latin typeface="Arial"/>
                <a:cs typeface="Arial"/>
              </a:rPr>
              <a:t>ct</a:t>
            </a:r>
            <a:r>
              <a:rPr sz="800" spc="5" dirty="0">
                <a:latin typeface="Arial"/>
                <a:cs typeface="Arial"/>
              </a:rPr>
              <a:t> </a:t>
            </a:r>
            <a:r>
              <a:rPr sz="800" spc="-20" dirty="0">
                <a:latin typeface="Arial"/>
                <a:cs typeface="Arial"/>
              </a:rPr>
              <a:t>o</a:t>
            </a:r>
            <a:r>
              <a:rPr sz="800" dirty="0">
                <a:latin typeface="Arial"/>
                <a:cs typeface="Arial"/>
              </a:rPr>
              <a:t>f </a:t>
            </a:r>
            <a:r>
              <a:rPr sz="800" spc="15" dirty="0">
                <a:latin typeface="Arial"/>
                <a:cs typeface="Arial"/>
              </a:rPr>
              <a:t>f</a:t>
            </a:r>
            <a:r>
              <a:rPr sz="800" spc="-5" dirty="0">
                <a:latin typeface="Arial"/>
                <a:cs typeface="Arial"/>
              </a:rPr>
              <a:t>i</a:t>
            </a:r>
            <a:r>
              <a:rPr sz="800" dirty="0">
                <a:latin typeface="Arial"/>
                <a:cs typeface="Arial"/>
              </a:rPr>
              <a:t>re</a:t>
            </a:r>
            <a:r>
              <a:rPr sz="800" spc="-5" dirty="0">
                <a:latin typeface="Arial"/>
                <a:cs typeface="Arial"/>
              </a:rPr>
              <a:t> p</a:t>
            </a:r>
            <a:r>
              <a:rPr sz="800" dirty="0">
                <a:latin typeface="Arial"/>
                <a:cs typeface="Arial"/>
              </a:rPr>
              <a:t>r</a:t>
            </a:r>
            <a:r>
              <a:rPr sz="800" spc="-5" dirty="0">
                <a:latin typeface="Arial"/>
                <a:cs typeface="Arial"/>
              </a:rPr>
              <a:t>o</a:t>
            </a:r>
            <a:r>
              <a:rPr sz="800" dirty="0">
                <a:latin typeface="Arial"/>
                <a:cs typeface="Arial"/>
              </a:rPr>
              <a:t>t</a:t>
            </a:r>
            <a:r>
              <a:rPr sz="800" spc="-5" dirty="0">
                <a:latin typeface="Arial"/>
                <a:cs typeface="Arial"/>
              </a:rPr>
              <a:t>e</a:t>
            </a:r>
            <a:r>
              <a:rPr sz="800" dirty="0">
                <a:latin typeface="Arial"/>
                <a:cs typeface="Arial"/>
              </a:rPr>
              <a:t>ct</a:t>
            </a:r>
            <a:r>
              <a:rPr sz="800" spc="-5" dirty="0">
                <a:latin typeface="Arial"/>
                <a:cs typeface="Arial"/>
              </a:rPr>
              <a:t>io</a:t>
            </a:r>
            <a:r>
              <a:rPr sz="800" dirty="0">
                <a:latin typeface="Arial"/>
                <a:cs typeface="Arial"/>
              </a:rPr>
              <a:t>n</a:t>
            </a:r>
            <a:r>
              <a:rPr sz="800" spc="-15" dirty="0">
                <a:latin typeface="Arial"/>
                <a:cs typeface="Arial"/>
              </a:rPr>
              <a:t> </a:t>
            </a:r>
            <a:r>
              <a:rPr sz="800" spc="10" dirty="0">
                <a:latin typeface="Arial"/>
                <a:cs typeface="Arial"/>
              </a:rPr>
              <a:t>m</a:t>
            </a:r>
            <a:r>
              <a:rPr sz="800" spc="-5" dirty="0">
                <a:latin typeface="Arial"/>
                <a:cs typeface="Arial"/>
              </a:rPr>
              <a:t>ea</a:t>
            </a:r>
            <a:r>
              <a:rPr sz="800" dirty="0">
                <a:latin typeface="Arial"/>
                <a:cs typeface="Arial"/>
              </a:rPr>
              <a:t>s</a:t>
            </a:r>
            <a:r>
              <a:rPr sz="800" spc="-5" dirty="0">
                <a:latin typeface="Arial"/>
                <a:cs typeface="Arial"/>
              </a:rPr>
              <a:t>u</a:t>
            </a:r>
            <a:r>
              <a:rPr sz="800" dirty="0">
                <a:latin typeface="Arial"/>
                <a:cs typeface="Arial"/>
              </a:rPr>
              <a:t>r</a:t>
            </a:r>
            <a:r>
              <a:rPr sz="800" spc="-5" dirty="0">
                <a:latin typeface="Arial"/>
                <a:cs typeface="Arial"/>
              </a:rPr>
              <a:t>e</a:t>
            </a:r>
            <a:r>
              <a:rPr sz="800" dirty="0">
                <a:latin typeface="Arial"/>
                <a:cs typeface="Arial"/>
              </a:rPr>
              <a:t>s </a:t>
            </a:r>
            <a:r>
              <a:rPr sz="800" spc="-5" dirty="0">
                <a:latin typeface="Arial"/>
                <a:cs typeface="Arial"/>
              </a:rPr>
              <a:t>an</a:t>
            </a:r>
            <a:r>
              <a:rPr sz="800" dirty="0">
                <a:latin typeface="Arial"/>
                <a:cs typeface="Arial"/>
              </a:rPr>
              <a:t>d</a:t>
            </a:r>
            <a:r>
              <a:rPr sz="800" spc="-5" dirty="0">
                <a:latin typeface="Arial"/>
                <a:cs typeface="Arial"/>
              </a:rPr>
              <a:t> </a:t>
            </a:r>
            <a:r>
              <a:rPr sz="800" spc="-15" dirty="0">
                <a:latin typeface="Arial"/>
                <a:cs typeface="Arial"/>
              </a:rPr>
              <a:t>s</a:t>
            </a:r>
            <a:r>
              <a:rPr sz="800" spc="20" dirty="0">
                <a:latin typeface="Arial"/>
                <a:cs typeface="Arial"/>
              </a:rPr>
              <a:t>m</a:t>
            </a:r>
            <a:r>
              <a:rPr sz="800" spc="-5" dirty="0">
                <a:latin typeface="Arial"/>
                <a:cs typeface="Arial"/>
              </a:rPr>
              <a:t>o</a:t>
            </a:r>
            <a:r>
              <a:rPr sz="800" dirty="0">
                <a:latin typeface="Arial"/>
                <a:cs typeface="Arial"/>
              </a:rPr>
              <a:t>ke</a:t>
            </a:r>
            <a:r>
              <a:rPr sz="800" spc="-15" dirty="0">
                <a:latin typeface="Arial"/>
                <a:cs typeface="Arial"/>
              </a:rPr>
              <a:t> </a:t>
            </a:r>
            <a:r>
              <a:rPr sz="800" spc="10" dirty="0">
                <a:latin typeface="Arial"/>
                <a:cs typeface="Arial"/>
              </a:rPr>
              <a:t>m</a:t>
            </a:r>
            <a:r>
              <a:rPr sz="800" spc="-5" dirty="0">
                <a:latin typeface="Arial"/>
                <a:cs typeface="Arial"/>
              </a:rPr>
              <a:t>anag</a:t>
            </a:r>
            <a:r>
              <a:rPr sz="800" spc="-20" dirty="0">
                <a:latin typeface="Arial"/>
                <a:cs typeface="Arial"/>
              </a:rPr>
              <a:t>e</a:t>
            </a:r>
            <a:r>
              <a:rPr sz="800" spc="10" dirty="0">
                <a:latin typeface="Arial"/>
                <a:cs typeface="Arial"/>
              </a:rPr>
              <a:t>m</a:t>
            </a:r>
            <a:r>
              <a:rPr sz="800" spc="-5" dirty="0">
                <a:latin typeface="Arial"/>
                <a:cs typeface="Arial"/>
              </a:rPr>
              <a:t>en</a:t>
            </a:r>
            <a:r>
              <a:rPr sz="800" dirty="0">
                <a:latin typeface="Arial"/>
                <a:cs typeface="Arial"/>
              </a:rPr>
              <a:t>t</a:t>
            </a:r>
            <a:r>
              <a:rPr sz="800" spc="5" dirty="0">
                <a:latin typeface="Arial"/>
                <a:cs typeface="Arial"/>
              </a:rPr>
              <a:t> </a:t>
            </a:r>
            <a:r>
              <a:rPr sz="800" dirty="0">
                <a:latin typeface="Arial"/>
                <a:cs typeface="Arial"/>
              </a:rPr>
              <a:t>s</a:t>
            </a:r>
            <a:r>
              <a:rPr sz="800" spc="-15" dirty="0">
                <a:latin typeface="Arial"/>
                <a:cs typeface="Arial"/>
              </a:rPr>
              <a:t>y</a:t>
            </a:r>
            <a:r>
              <a:rPr sz="800" dirty="0">
                <a:latin typeface="Arial"/>
                <a:cs typeface="Arial"/>
              </a:rPr>
              <a:t>st</a:t>
            </a:r>
            <a:r>
              <a:rPr sz="800" spc="-20" dirty="0">
                <a:latin typeface="Arial"/>
                <a:cs typeface="Arial"/>
              </a:rPr>
              <a:t>e</a:t>
            </a:r>
            <a:r>
              <a:rPr sz="800" dirty="0">
                <a:latin typeface="Arial"/>
                <a:cs typeface="Arial"/>
              </a:rPr>
              <a:t>m</a:t>
            </a:r>
            <a:r>
              <a:rPr sz="800" spc="25" dirty="0">
                <a:latin typeface="Arial"/>
                <a:cs typeface="Arial"/>
              </a:rPr>
              <a:t> </a:t>
            </a:r>
            <a:r>
              <a:rPr sz="800" dirty="0">
                <a:latin typeface="Arial"/>
                <a:cs typeface="Arial"/>
              </a:rPr>
              <a:t>to</a:t>
            </a:r>
            <a:r>
              <a:rPr sz="800" spc="-5" dirty="0">
                <a:latin typeface="Arial"/>
                <a:cs typeface="Arial"/>
              </a:rPr>
              <a:t> b</a:t>
            </a:r>
            <a:r>
              <a:rPr sz="800" dirty="0">
                <a:latin typeface="Arial"/>
                <a:cs typeface="Arial"/>
              </a:rPr>
              <a:t>e</a:t>
            </a:r>
            <a:r>
              <a:rPr sz="800" spc="-5" dirty="0">
                <a:latin typeface="Arial"/>
                <a:cs typeface="Arial"/>
              </a:rPr>
              <a:t> in</a:t>
            </a:r>
            <a:r>
              <a:rPr sz="800" dirty="0">
                <a:latin typeface="Arial"/>
                <a:cs typeface="Arial"/>
              </a:rPr>
              <a:t>c</a:t>
            </a:r>
            <a:r>
              <a:rPr sz="800" spc="-5" dirty="0">
                <a:latin typeface="Arial"/>
                <a:cs typeface="Arial"/>
              </a:rPr>
              <a:t>o</a:t>
            </a:r>
            <a:r>
              <a:rPr sz="800" dirty="0">
                <a:latin typeface="Arial"/>
                <a:cs typeface="Arial"/>
              </a:rPr>
              <a:t>r</a:t>
            </a:r>
            <a:r>
              <a:rPr sz="800" spc="-5" dirty="0">
                <a:latin typeface="Arial"/>
                <a:cs typeface="Arial"/>
              </a:rPr>
              <a:t>po</a:t>
            </a:r>
            <a:r>
              <a:rPr sz="800" dirty="0">
                <a:latin typeface="Arial"/>
                <a:cs typeface="Arial"/>
              </a:rPr>
              <a:t>r</a:t>
            </a:r>
            <a:r>
              <a:rPr sz="800" spc="-5" dirty="0">
                <a:latin typeface="Arial"/>
                <a:cs typeface="Arial"/>
              </a:rPr>
              <a:t>a</a:t>
            </a:r>
            <a:r>
              <a:rPr sz="800" dirty="0">
                <a:latin typeface="Arial"/>
                <a:cs typeface="Arial"/>
              </a:rPr>
              <a:t>t</a:t>
            </a:r>
            <a:r>
              <a:rPr sz="800" spc="-5" dirty="0">
                <a:latin typeface="Arial"/>
                <a:cs typeface="Arial"/>
              </a:rPr>
              <a:t>e</a:t>
            </a:r>
            <a:r>
              <a:rPr sz="800" dirty="0">
                <a:latin typeface="Arial"/>
                <a:cs typeface="Arial"/>
              </a:rPr>
              <a:t>d</a:t>
            </a:r>
            <a:r>
              <a:rPr sz="800" spc="-5" dirty="0">
                <a:latin typeface="Arial"/>
                <a:cs typeface="Arial"/>
              </a:rPr>
              <a:t> i</a:t>
            </a:r>
            <a:r>
              <a:rPr sz="800" dirty="0">
                <a:latin typeface="Arial"/>
                <a:cs typeface="Arial"/>
              </a:rPr>
              <a:t>n</a:t>
            </a:r>
            <a:r>
              <a:rPr sz="800" spc="-5" dirty="0">
                <a:latin typeface="Arial"/>
                <a:cs typeface="Arial"/>
              </a:rPr>
              <a:t> </a:t>
            </a:r>
            <a:r>
              <a:rPr sz="800" dirty="0">
                <a:latin typeface="Arial"/>
                <a:cs typeface="Arial"/>
              </a:rPr>
              <a:t>t</a:t>
            </a:r>
            <a:r>
              <a:rPr sz="800" spc="-5" dirty="0">
                <a:latin typeface="Arial"/>
                <a:cs typeface="Arial"/>
              </a:rPr>
              <a:t>h</a:t>
            </a:r>
            <a:r>
              <a:rPr sz="800" dirty="0">
                <a:latin typeface="Arial"/>
                <a:cs typeface="Arial"/>
              </a:rPr>
              <a:t>e</a:t>
            </a:r>
            <a:r>
              <a:rPr sz="800" spc="-5" dirty="0">
                <a:latin typeface="Arial"/>
                <a:cs typeface="Arial"/>
              </a:rPr>
              <a:t> </a:t>
            </a:r>
            <a:r>
              <a:rPr sz="800" dirty="0">
                <a:latin typeface="Arial"/>
                <a:cs typeface="Arial"/>
              </a:rPr>
              <a:t>v</a:t>
            </a:r>
            <a:r>
              <a:rPr sz="800" spc="-5" dirty="0">
                <a:latin typeface="Arial"/>
                <a:cs typeface="Arial"/>
              </a:rPr>
              <a:t>a</a:t>
            </a:r>
            <a:r>
              <a:rPr sz="800" spc="5" dirty="0">
                <a:latin typeface="Arial"/>
                <a:cs typeface="Arial"/>
              </a:rPr>
              <a:t>l</a:t>
            </a:r>
            <a:r>
              <a:rPr sz="800" spc="-15" dirty="0">
                <a:latin typeface="Arial"/>
                <a:cs typeface="Arial"/>
              </a:rPr>
              <a:t>v</a:t>
            </a:r>
            <a:r>
              <a:rPr sz="800" dirty="0">
                <a:latin typeface="Arial"/>
                <a:cs typeface="Arial"/>
              </a:rPr>
              <a:t>e </a:t>
            </a:r>
            <a:r>
              <a:rPr sz="800" spc="-5" dirty="0">
                <a:latin typeface="Arial"/>
                <a:cs typeface="Arial"/>
              </a:rPr>
              <a:t>hal</a:t>
            </a:r>
            <a:r>
              <a:rPr sz="800" dirty="0">
                <a:latin typeface="Arial"/>
                <a:cs typeface="Arial"/>
              </a:rPr>
              <a:t>l</a:t>
            </a:r>
            <a:r>
              <a:rPr sz="800" spc="-5" dirty="0">
                <a:latin typeface="Arial"/>
                <a:cs typeface="Arial"/>
              </a:rPr>
              <a:t> </a:t>
            </a:r>
            <a:r>
              <a:rPr sz="800" dirty="0">
                <a:latin typeface="Arial"/>
                <a:cs typeface="Arial"/>
              </a:rPr>
              <a:t>s</a:t>
            </a:r>
            <a:r>
              <a:rPr sz="800" spc="-5" dirty="0">
                <a:latin typeface="Arial"/>
                <a:cs typeface="Arial"/>
              </a:rPr>
              <a:t>h</a:t>
            </a:r>
            <a:r>
              <a:rPr sz="800" spc="5" dirty="0">
                <a:latin typeface="Arial"/>
                <a:cs typeface="Arial"/>
              </a:rPr>
              <a:t>o</a:t>
            </a:r>
            <a:r>
              <a:rPr sz="800" spc="-5" dirty="0">
                <a:latin typeface="Arial"/>
                <a:cs typeface="Arial"/>
              </a:rPr>
              <a:t>ul</a:t>
            </a:r>
            <a:r>
              <a:rPr sz="800" dirty="0">
                <a:latin typeface="Arial"/>
                <a:cs typeface="Arial"/>
              </a:rPr>
              <a:t>d</a:t>
            </a:r>
            <a:r>
              <a:rPr sz="800" spc="-5" dirty="0">
                <a:latin typeface="Arial"/>
                <a:cs typeface="Arial"/>
              </a:rPr>
              <a:t> al</a:t>
            </a:r>
            <a:r>
              <a:rPr sz="800" spc="10" dirty="0">
                <a:latin typeface="Arial"/>
                <a:cs typeface="Arial"/>
              </a:rPr>
              <a:t>s</a:t>
            </a:r>
            <a:r>
              <a:rPr sz="800" dirty="0">
                <a:latin typeface="Arial"/>
                <a:cs typeface="Arial"/>
              </a:rPr>
              <a:t>o</a:t>
            </a:r>
            <a:r>
              <a:rPr sz="800" spc="-5" dirty="0">
                <a:latin typeface="Arial"/>
                <a:cs typeface="Arial"/>
              </a:rPr>
              <a:t> b</a:t>
            </a:r>
            <a:r>
              <a:rPr sz="800" dirty="0">
                <a:latin typeface="Arial"/>
                <a:cs typeface="Arial"/>
              </a:rPr>
              <a:t>e</a:t>
            </a:r>
            <a:r>
              <a:rPr sz="800" spc="-5" dirty="0">
                <a:latin typeface="Arial"/>
                <a:cs typeface="Arial"/>
              </a:rPr>
              <a:t> </a:t>
            </a:r>
            <a:r>
              <a:rPr sz="800" dirty="0">
                <a:latin typeface="Arial"/>
                <a:cs typeface="Arial"/>
              </a:rPr>
              <a:t>c</a:t>
            </a:r>
            <a:r>
              <a:rPr sz="800" spc="-5" dirty="0">
                <a:latin typeface="Arial"/>
                <a:cs typeface="Arial"/>
              </a:rPr>
              <a:t>on</a:t>
            </a:r>
            <a:r>
              <a:rPr sz="800" spc="10" dirty="0">
                <a:latin typeface="Arial"/>
                <a:cs typeface="Arial"/>
              </a:rPr>
              <a:t>s</a:t>
            </a:r>
            <a:r>
              <a:rPr sz="800" spc="-5" dirty="0">
                <a:latin typeface="Arial"/>
                <a:cs typeface="Arial"/>
              </a:rPr>
              <a:t>ide</a:t>
            </a:r>
            <a:r>
              <a:rPr sz="800" dirty="0">
                <a:latin typeface="Arial"/>
                <a:cs typeface="Arial"/>
              </a:rPr>
              <a:t>r</a:t>
            </a:r>
            <a:r>
              <a:rPr sz="800" spc="-5" dirty="0">
                <a:latin typeface="Arial"/>
                <a:cs typeface="Arial"/>
              </a:rPr>
              <a:t>ed</a:t>
            </a:r>
            <a:r>
              <a:rPr sz="800" dirty="0">
                <a:latin typeface="Arial"/>
                <a:cs typeface="Arial"/>
              </a:rPr>
              <a:t>.</a:t>
            </a:r>
          </a:p>
          <a:p>
            <a:pPr marL="459105" lvl="3" indent="-446405" algn="just">
              <a:lnSpc>
                <a:spcPct val="100000"/>
              </a:lnSpc>
              <a:spcBef>
                <a:spcPts val="735"/>
              </a:spcBef>
              <a:buFont typeface="Calibri"/>
              <a:buAutoNum type="arabicPeriod" startAt="5"/>
              <a:tabLst>
                <a:tab pos="459740" algn="l"/>
              </a:tabLst>
            </a:pPr>
            <a:r>
              <a:rPr sz="800" b="1" spc="-15" dirty="0">
                <a:latin typeface="Calibri"/>
                <a:cs typeface="Calibri"/>
              </a:rPr>
              <a:t>F</a:t>
            </a:r>
            <a:r>
              <a:rPr sz="800" b="1" dirty="0">
                <a:latin typeface="Calibri"/>
                <a:cs typeface="Calibri"/>
              </a:rPr>
              <a:t>i</a:t>
            </a:r>
            <a:r>
              <a:rPr sz="800" b="1" spc="-10" dirty="0">
                <a:latin typeface="Calibri"/>
                <a:cs typeface="Calibri"/>
              </a:rPr>
              <a:t>n</a:t>
            </a:r>
            <a:r>
              <a:rPr sz="800" b="1" dirty="0">
                <a:latin typeface="Calibri"/>
                <a:cs typeface="Calibri"/>
              </a:rPr>
              <a:t>i</a:t>
            </a:r>
            <a:r>
              <a:rPr sz="800" b="1" spc="-5" dirty="0">
                <a:latin typeface="Calibri"/>
                <a:cs typeface="Calibri"/>
              </a:rPr>
              <a:t>s</a:t>
            </a:r>
            <a:r>
              <a:rPr sz="800" b="1" dirty="0">
                <a:latin typeface="Calibri"/>
                <a:cs typeface="Calibri"/>
              </a:rPr>
              <a:t>h</a:t>
            </a:r>
            <a:r>
              <a:rPr sz="800" b="1" spc="-5" dirty="0">
                <a:latin typeface="Calibri"/>
                <a:cs typeface="Calibri"/>
              </a:rPr>
              <a:t>e</a:t>
            </a:r>
            <a:r>
              <a:rPr sz="800" b="1" dirty="0">
                <a:latin typeface="Calibri"/>
                <a:cs typeface="Calibri"/>
              </a:rPr>
              <a:t>s</a:t>
            </a:r>
            <a:endParaRPr sz="800" dirty="0">
              <a:latin typeface="Calibri"/>
              <a:cs typeface="Calibri"/>
            </a:endParaRPr>
          </a:p>
          <a:p>
            <a:pPr marL="12700" marR="350520">
              <a:lnSpc>
                <a:spcPct val="150400"/>
              </a:lnSpc>
              <a:spcBef>
                <a:spcPts val="70"/>
              </a:spcBef>
            </a:pPr>
            <a:r>
              <a:rPr sz="800" spc="-15" dirty="0">
                <a:latin typeface="Arial"/>
                <a:cs typeface="Arial"/>
              </a:rPr>
              <a:t>M</a:t>
            </a:r>
            <a:r>
              <a:rPr sz="800" spc="-5" dirty="0">
                <a:latin typeface="Arial"/>
                <a:cs typeface="Arial"/>
              </a:rPr>
              <a:t>a</a:t>
            </a:r>
            <a:r>
              <a:rPr sz="800" dirty="0">
                <a:latin typeface="Arial"/>
                <a:cs typeface="Arial"/>
              </a:rPr>
              <a:t>t</a:t>
            </a:r>
            <a:r>
              <a:rPr sz="800" spc="-5" dirty="0">
                <a:latin typeface="Arial"/>
                <a:cs typeface="Arial"/>
              </a:rPr>
              <a:t>e</a:t>
            </a:r>
            <a:r>
              <a:rPr sz="800" dirty="0">
                <a:latin typeface="Arial"/>
                <a:cs typeface="Arial"/>
              </a:rPr>
              <a:t>r</a:t>
            </a:r>
            <a:r>
              <a:rPr sz="800" spc="5" dirty="0">
                <a:latin typeface="Arial"/>
                <a:cs typeface="Arial"/>
              </a:rPr>
              <a:t>i</a:t>
            </a:r>
            <a:r>
              <a:rPr sz="800" spc="-5" dirty="0">
                <a:latin typeface="Arial"/>
                <a:cs typeface="Arial"/>
              </a:rPr>
              <a:t>al</a:t>
            </a:r>
            <a:r>
              <a:rPr sz="800" dirty="0">
                <a:latin typeface="Arial"/>
                <a:cs typeface="Arial"/>
              </a:rPr>
              <a:t>s</a:t>
            </a:r>
            <a:r>
              <a:rPr sz="800" spc="15" dirty="0">
                <a:latin typeface="Arial"/>
                <a:cs typeface="Arial"/>
              </a:rPr>
              <a:t> </a:t>
            </a:r>
            <a:r>
              <a:rPr sz="800" spc="-20" dirty="0">
                <a:latin typeface="Arial"/>
                <a:cs typeface="Arial"/>
              </a:rPr>
              <a:t>w</a:t>
            </a:r>
            <a:r>
              <a:rPr sz="800" spc="-5" dirty="0">
                <a:latin typeface="Arial"/>
                <a:cs typeface="Arial"/>
              </a:rPr>
              <a:t>i</a:t>
            </a:r>
            <a:r>
              <a:rPr sz="800" dirty="0">
                <a:latin typeface="Arial"/>
                <a:cs typeface="Arial"/>
              </a:rPr>
              <a:t>th</a:t>
            </a:r>
            <a:r>
              <a:rPr sz="800" spc="-5" dirty="0">
                <a:latin typeface="Arial"/>
                <a:cs typeface="Arial"/>
              </a:rPr>
              <a:t> l</a:t>
            </a:r>
            <a:r>
              <a:rPr sz="800" spc="5" dirty="0">
                <a:latin typeface="Arial"/>
                <a:cs typeface="Arial"/>
              </a:rPr>
              <a:t>o</a:t>
            </a:r>
            <a:r>
              <a:rPr sz="800" dirty="0">
                <a:latin typeface="Arial"/>
                <a:cs typeface="Arial"/>
              </a:rPr>
              <a:t>w</a:t>
            </a:r>
            <a:r>
              <a:rPr sz="800" spc="-15" dirty="0">
                <a:latin typeface="Arial"/>
                <a:cs typeface="Arial"/>
              </a:rPr>
              <a:t> </a:t>
            </a:r>
            <a:r>
              <a:rPr sz="800" spc="15" dirty="0">
                <a:latin typeface="Arial"/>
                <a:cs typeface="Arial"/>
              </a:rPr>
              <a:t>f</a:t>
            </a:r>
            <a:r>
              <a:rPr sz="800" spc="-5" dirty="0">
                <a:latin typeface="Arial"/>
                <a:cs typeface="Arial"/>
              </a:rPr>
              <a:t>l</a:t>
            </a:r>
            <a:r>
              <a:rPr sz="800" spc="-20" dirty="0">
                <a:latin typeface="Arial"/>
                <a:cs typeface="Arial"/>
              </a:rPr>
              <a:t>a</a:t>
            </a:r>
            <a:r>
              <a:rPr sz="800" spc="20" dirty="0">
                <a:latin typeface="Arial"/>
                <a:cs typeface="Arial"/>
              </a:rPr>
              <a:t>m</a:t>
            </a:r>
            <a:r>
              <a:rPr sz="800" dirty="0">
                <a:latin typeface="Arial"/>
                <a:cs typeface="Arial"/>
              </a:rPr>
              <a:t>e</a:t>
            </a:r>
            <a:r>
              <a:rPr sz="800" spc="-15" dirty="0">
                <a:latin typeface="Arial"/>
                <a:cs typeface="Arial"/>
              </a:rPr>
              <a:t> </a:t>
            </a:r>
            <a:r>
              <a:rPr sz="800" dirty="0">
                <a:latin typeface="Arial"/>
                <a:cs typeface="Arial"/>
              </a:rPr>
              <a:t>s</a:t>
            </a:r>
            <a:r>
              <a:rPr sz="800" spc="-5" dirty="0">
                <a:latin typeface="Arial"/>
                <a:cs typeface="Arial"/>
              </a:rPr>
              <a:t>p</a:t>
            </a:r>
            <a:r>
              <a:rPr sz="800" dirty="0">
                <a:latin typeface="Arial"/>
                <a:cs typeface="Arial"/>
              </a:rPr>
              <a:t>r</a:t>
            </a:r>
            <a:r>
              <a:rPr sz="800" spc="-5" dirty="0">
                <a:latin typeface="Arial"/>
                <a:cs typeface="Arial"/>
              </a:rPr>
              <a:t>ea</a:t>
            </a:r>
            <a:r>
              <a:rPr sz="800" dirty="0">
                <a:latin typeface="Arial"/>
                <a:cs typeface="Arial"/>
              </a:rPr>
              <a:t>d</a:t>
            </a:r>
            <a:r>
              <a:rPr sz="800" spc="-5" dirty="0">
                <a:latin typeface="Arial"/>
                <a:cs typeface="Arial"/>
              </a:rPr>
              <a:t> an</a:t>
            </a:r>
            <a:r>
              <a:rPr sz="800" dirty="0">
                <a:latin typeface="Arial"/>
                <a:cs typeface="Arial"/>
              </a:rPr>
              <a:t>d</a:t>
            </a:r>
            <a:r>
              <a:rPr sz="800" spc="-5" dirty="0">
                <a:latin typeface="Arial"/>
                <a:cs typeface="Arial"/>
              </a:rPr>
              <a:t> </a:t>
            </a:r>
            <a:r>
              <a:rPr sz="800" dirty="0">
                <a:latin typeface="Arial"/>
                <a:cs typeface="Arial"/>
              </a:rPr>
              <a:t>s</a:t>
            </a:r>
            <a:r>
              <a:rPr sz="800" spc="20" dirty="0">
                <a:latin typeface="Arial"/>
                <a:cs typeface="Arial"/>
              </a:rPr>
              <a:t>m</a:t>
            </a:r>
            <a:r>
              <a:rPr sz="800" spc="-5" dirty="0">
                <a:latin typeface="Arial"/>
                <a:cs typeface="Arial"/>
              </a:rPr>
              <a:t>o</a:t>
            </a:r>
            <a:r>
              <a:rPr sz="800" dirty="0">
                <a:latin typeface="Arial"/>
                <a:cs typeface="Arial"/>
              </a:rPr>
              <a:t>ke</a:t>
            </a:r>
            <a:r>
              <a:rPr sz="800" spc="-5" dirty="0">
                <a:latin typeface="Arial"/>
                <a:cs typeface="Arial"/>
              </a:rPr>
              <a:t> de</a:t>
            </a:r>
            <a:r>
              <a:rPr sz="800" spc="-15" dirty="0">
                <a:latin typeface="Arial"/>
                <a:cs typeface="Arial"/>
              </a:rPr>
              <a:t>v</a:t>
            </a:r>
            <a:r>
              <a:rPr sz="800" spc="-5" dirty="0">
                <a:latin typeface="Arial"/>
                <a:cs typeface="Arial"/>
              </a:rPr>
              <a:t>elop</a:t>
            </a:r>
            <a:r>
              <a:rPr sz="800" spc="20" dirty="0">
                <a:latin typeface="Arial"/>
                <a:cs typeface="Arial"/>
              </a:rPr>
              <a:t>m</a:t>
            </a:r>
            <a:r>
              <a:rPr sz="800" spc="-5" dirty="0">
                <a:latin typeface="Arial"/>
                <a:cs typeface="Arial"/>
              </a:rPr>
              <a:t>en</a:t>
            </a:r>
            <a:r>
              <a:rPr sz="800" dirty="0">
                <a:latin typeface="Arial"/>
                <a:cs typeface="Arial"/>
              </a:rPr>
              <a:t>t</a:t>
            </a:r>
            <a:r>
              <a:rPr sz="800" spc="5" dirty="0">
                <a:latin typeface="Arial"/>
                <a:cs typeface="Arial"/>
              </a:rPr>
              <a:t> </a:t>
            </a:r>
            <a:r>
              <a:rPr sz="800" dirty="0">
                <a:latin typeface="Arial"/>
                <a:cs typeface="Arial"/>
              </a:rPr>
              <a:t>r</a:t>
            </a:r>
            <a:r>
              <a:rPr sz="800" spc="-5" dirty="0">
                <a:latin typeface="Arial"/>
                <a:cs typeface="Arial"/>
              </a:rPr>
              <a:t>a</a:t>
            </a:r>
            <a:r>
              <a:rPr sz="800" dirty="0">
                <a:latin typeface="Arial"/>
                <a:cs typeface="Arial"/>
              </a:rPr>
              <a:t>t</a:t>
            </a:r>
            <a:r>
              <a:rPr sz="800" spc="-5" dirty="0">
                <a:latin typeface="Arial"/>
                <a:cs typeface="Arial"/>
              </a:rPr>
              <a:t>ing</a:t>
            </a:r>
            <a:r>
              <a:rPr sz="800" dirty="0">
                <a:latin typeface="Arial"/>
                <a:cs typeface="Arial"/>
              </a:rPr>
              <a:t>s s</a:t>
            </a:r>
            <a:r>
              <a:rPr sz="800" spc="-5" dirty="0">
                <a:latin typeface="Arial"/>
                <a:cs typeface="Arial"/>
              </a:rPr>
              <a:t>houl</a:t>
            </a:r>
            <a:r>
              <a:rPr sz="800" dirty="0">
                <a:latin typeface="Arial"/>
                <a:cs typeface="Arial"/>
              </a:rPr>
              <a:t>d</a:t>
            </a:r>
            <a:r>
              <a:rPr sz="800" spc="5" dirty="0">
                <a:latin typeface="Arial"/>
                <a:cs typeface="Arial"/>
              </a:rPr>
              <a:t> </a:t>
            </a:r>
            <a:r>
              <a:rPr sz="800" spc="-5" dirty="0">
                <a:latin typeface="Arial"/>
                <a:cs typeface="Arial"/>
              </a:rPr>
              <a:t>b</a:t>
            </a:r>
            <a:r>
              <a:rPr sz="800" dirty="0">
                <a:latin typeface="Arial"/>
                <a:cs typeface="Arial"/>
              </a:rPr>
              <a:t>e</a:t>
            </a:r>
            <a:r>
              <a:rPr sz="800" spc="-5" dirty="0">
                <a:latin typeface="Arial"/>
                <a:cs typeface="Arial"/>
              </a:rPr>
              <a:t> u</a:t>
            </a:r>
            <a:r>
              <a:rPr sz="800" dirty="0">
                <a:latin typeface="Arial"/>
                <a:cs typeface="Arial"/>
              </a:rPr>
              <a:t>s</a:t>
            </a:r>
            <a:r>
              <a:rPr sz="800" spc="-5" dirty="0">
                <a:latin typeface="Arial"/>
                <a:cs typeface="Arial"/>
              </a:rPr>
              <a:t>e</a:t>
            </a:r>
            <a:r>
              <a:rPr sz="800" dirty="0">
                <a:latin typeface="Arial"/>
                <a:cs typeface="Arial"/>
              </a:rPr>
              <a:t>d</a:t>
            </a:r>
            <a:r>
              <a:rPr sz="800" spc="-5" dirty="0">
                <a:latin typeface="Arial"/>
                <a:cs typeface="Arial"/>
              </a:rPr>
              <a:t> </a:t>
            </a:r>
            <a:r>
              <a:rPr sz="800" spc="15" dirty="0">
                <a:latin typeface="Arial"/>
                <a:cs typeface="Arial"/>
              </a:rPr>
              <a:t>f</a:t>
            </a:r>
            <a:r>
              <a:rPr sz="800" spc="-5" dirty="0">
                <a:latin typeface="Arial"/>
                <a:cs typeface="Arial"/>
              </a:rPr>
              <a:t>o</a:t>
            </a:r>
            <a:r>
              <a:rPr sz="800" dirty="0">
                <a:latin typeface="Arial"/>
                <a:cs typeface="Arial"/>
              </a:rPr>
              <a:t>r </a:t>
            </a:r>
            <a:r>
              <a:rPr sz="800" spc="-15" dirty="0">
                <a:latin typeface="Arial"/>
                <a:cs typeface="Arial"/>
              </a:rPr>
              <a:t>v</a:t>
            </a:r>
            <a:r>
              <a:rPr sz="800" spc="5" dirty="0">
                <a:latin typeface="Arial"/>
                <a:cs typeface="Arial"/>
              </a:rPr>
              <a:t>a</a:t>
            </a:r>
            <a:r>
              <a:rPr sz="800" spc="-5" dirty="0">
                <a:latin typeface="Arial"/>
                <a:cs typeface="Arial"/>
              </a:rPr>
              <a:t>l</a:t>
            </a:r>
            <a:r>
              <a:rPr sz="800" dirty="0">
                <a:latin typeface="Arial"/>
                <a:cs typeface="Arial"/>
              </a:rPr>
              <a:t>ve</a:t>
            </a:r>
            <a:r>
              <a:rPr sz="800" spc="-5" dirty="0">
                <a:latin typeface="Arial"/>
                <a:cs typeface="Arial"/>
              </a:rPr>
              <a:t> ha</a:t>
            </a:r>
            <a:r>
              <a:rPr sz="800" spc="5" dirty="0">
                <a:latin typeface="Arial"/>
                <a:cs typeface="Arial"/>
              </a:rPr>
              <a:t>l</a:t>
            </a:r>
            <a:r>
              <a:rPr sz="800" dirty="0">
                <a:latin typeface="Arial"/>
                <a:cs typeface="Arial"/>
              </a:rPr>
              <a:t>l </a:t>
            </a:r>
            <a:r>
              <a:rPr sz="800" spc="-5" dirty="0">
                <a:latin typeface="Arial"/>
                <a:cs typeface="Arial"/>
              </a:rPr>
              <a:t>in</a:t>
            </a:r>
            <a:r>
              <a:rPr sz="800" dirty="0">
                <a:latin typeface="Arial"/>
                <a:cs typeface="Arial"/>
              </a:rPr>
              <a:t>t</a:t>
            </a:r>
            <a:r>
              <a:rPr sz="800" spc="-5" dirty="0">
                <a:latin typeface="Arial"/>
                <a:cs typeface="Arial"/>
              </a:rPr>
              <a:t>e</a:t>
            </a:r>
            <a:r>
              <a:rPr sz="800" dirty="0">
                <a:latin typeface="Arial"/>
                <a:cs typeface="Arial"/>
              </a:rPr>
              <a:t>ri</a:t>
            </a:r>
            <a:r>
              <a:rPr sz="800" spc="-10" dirty="0">
                <a:latin typeface="Arial"/>
                <a:cs typeface="Arial"/>
              </a:rPr>
              <a:t>o</a:t>
            </a:r>
            <a:r>
              <a:rPr sz="800" dirty="0">
                <a:latin typeface="Arial"/>
                <a:cs typeface="Arial"/>
              </a:rPr>
              <a:t>r </a:t>
            </a:r>
            <a:r>
              <a:rPr sz="800" spc="15" dirty="0">
                <a:latin typeface="Arial"/>
                <a:cs typeface="Arial"/>
              </a:rPr>
              <a:t>f</a:t>
            </a:r>
            <a:r>
              <a:rPr sz="800" spc="-5" dirty="0">
                <a:latin typeface="Arial"/>
                <a:cs typeface="Arial"/>
              </a:rPr>
              <a:t>ini</a:t>
            </a:r>
            <a:r>
              <a:rPr sz="800" dirty="0">
                <a:latin typeface="Arial"/>
                <a:cs typeface="Arial"/>
              </a:rPr>
              <a:t>s</a:t>
            </a:r>
            <a:r>
              <a:rPr sz="800" spc="-5" dirty="0">
                <a:latin typeface="Arial"/>
                <a:cs typeface="Arial"/>
              </a:rPr>
              <a:t>h</a:t>
            </a:r>
            <a:r>
              <a:rPr sz="800" spc="5" dirty="0">
                <a:latin typeface="Arial"/>
                <a:cs typeface="Arial"/>
              </a:rPr>
              <a:t>e</a:t>
            </a:r>
            <a:r>
              <a:rPr sz="800" dirty="0">
                <a:latin typeface="Arial"/>
                <a:cs typeface="Arial"/>
              </a:rPr>
              <a:t>s</a:t>
            </a:r>
            <a:r>
              <a:rPr sz="800" dirty="0" smtClean="0">
                <a:latin typeface="Arial"/>
                <a:cs typeface="Arial"/>
              </a:rPr>
              <a:t>.</a:t>
            </a:r>
            <a:endParaRPr sz="8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4"/>
          <p:cNvPicPr preferRelativeResize="0">
            <a:picLocks noGrp="1"/>
          </p:cNvPicPr>
          <p:nvPr>
            <p:ph type="pic" idx="2"/>
          </p:nvPr>
        </p:nvPicPr>
        <p:blipFill rotWithShape="1">
          <a:blip r:embed="rId3">
            <a:alphaModFix/>
          </a:blip>
          <a:srcRect t="6978" b="6970"/>
          <a:stretch/>
        </p:blipFill>
        <p:spPr>
          <a:xfrm>
            <a:off x="5790208" y="0"/>
            <a:ext cx="3362325" cy="5143501"/>
          </a:xfrm>
          <a:prstGeom prst="rect">
            <a:avLst/>
          </a:prstGeom>
          <a:noFill/>
          <a:ln>
            <a:noFill/>
          </a:ln>
        </p:spPr>
      </p:pic>
      <p:sp>
        <p:nvSpPr>
          <p:cNvPr id="432" name="Google Shape;432;p54"/>
          <p:cNvSpPr txBox="1">
            <a:spLocks noGrp="1"/>
          </p:cNvSpPr>
          <p:nvPr>
            <p:ph type="title"/>
          </p:nvPr>
        </p:nvSpPr>
        <p:spPr>
          <a:xfrm>
            <a:off x="295275" y="333375"/>
            <a:ext cx="2524125" cy="4286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Introduction</a:t>
            </a:r>
            <a:endParaRPr/>
          </a:p>
        </p:txBody>
      </p:sp>
      <p:sp>
        <p:nvSpPr>
          <p:cNvPr id="433" name="Google Shape;433;p54"/>
          <p:cNvSpPr txBox="1">
            <a:spLocks noGrp="1"/>
          </p:cNvSpPr>
          <p:nvPr>
            <p:ph type="body" idx="1"/>
          </p:nvPr>
        </p:nvSpPr>
        <p:spPr>
          <a:xfrm>
            <a:off x="295277" y="1090064"/>
            <a:ext cx="5262300" cy="1924200"/>
          </a:xfrm>
          <a:prstGeom prst="rect">
            <a:avLst/>
          </a:prstGeom>
          <a:noFill/>
          <a:ln>
            <a:noFill/>
          </a:ln>
        </p:spPr>
        <p:txBody>
          <a:bodyPr spcFirstLastPara="1" wrap="square" lIns="91425" tIns="0" rIns="91425" bIns="45700" anchor="t" anchorCtr="0">
            <a:noAutofit/>
          </a:bodyPr>
          <a:lstStyle/>
          <a:p>
            <a:pPr marL="457200" lvl="0" indent="-319087" algn="just" rtl="0">
              <a:lnSpc>
                <a:spcPct val="105000"/>
              </a:lnSpc>
              <a:spcBef>
                <a:spcPts val="0"/>
              </a:spcBef>
              <a:spcAft>
                <a:spcPts val="0"/>
              </a:spcAft>
              <a:buClr>
                <a:schemeClr val="dk1"/>
              </a:buClr>
              <a:buSzPts val="1425"/>
              <a:buChar char="●"/>
            </a:pPr>
            <a:r>
              <a:rPr lang="en" sz="1425">
                <a:solidFill>
                  <a:schemeClr val="dk1"/>
                </a:solidFill>
              </a:rPr>
              <a:t>HVDC	transmission	is	the	method	of transmitting electricity  in  DC  form  over  long  distances  using  either submarine	cables	or	overhead	lines. </a:t>
            </a:r>
            <a:endParaRPr sz="1425">
              <a:solidFill>
                <a:schemeClr val="dk1"/>
              </a:solidFill>
            </a:endParaRPr>
          </a:p>
          <a:p>
            <a:pPr marL="457200" lvl="0" indent="-319087" algn="just" rtl="0">
              <a:lnSpc>
                <a:spcPct val="105000"/>
              </a:lnSpc>
              <a:spcBef>
                <a:spcPts val="0"/>
              </a:spcBef>
              <a:spcAft>
                <a:spcPts val="0"/>
              </a:spcAft>
              <a:buClr>
                <a:schemeClr val="dk1"/>
              </a:buClr>
              <a:buSzPts val="1425"/>
              <a:buChar char="●"/>
            </a:pPr>
            <a:r>
              <a:rPr lang="en" sz="1425">
                <a:solidFill>
                  <a:schemeClr val="dk1"/>
                </a:solidFill>
              </a:rPr>
              <a:t>HVDC Transmission Systems uses voltages between 100 kV to 800 kV.</a:t>
            </a:r>
            <a:endParaRPr sz="2600">
              <a:solidFill>
                <a:schemeClr val="dk1"/>
              </a:solidFill>
              <a:latin typeface="Calibri"/>
              <a:ea typeface="Calibri"/>
              <a:cs typeface="Calibri"/>
              <a:sym typeface="Calibri"/>
            </a:endParaRPr>
          </a:p>
          <a:p>
            <a:pPr marL="0" lvl="0" indent="0" algn="just" rtl="0">
              <a:lnSpc>
                <a:spcPct val="105000"/>
              </a:lnSpc>
              <a:spcBef>
                <a:spcPts val="0"/>
              </a:spcBef>
              <a:spcAft>
                <a:spcPts val="0"/>
              </a:spcAft>
              <a:buNone/>
            </a:pPr>
            <a:endParaRPr sz="1425">
              <a:solidFill>
                <a:schemeClr val="dk1"/>
              </a:solidFill>
            </a:endParaRPr>
          </a:p>
          <a:p>
            <a:pPr marL="457200" lvl="0" indent="-319087" algn="just" rtl="0">
              <a:lnSpc>
                <a:spcPct val="105000"/>
              </a:lnSpc>
              <a:spcBef>
                <a:spcPts val="0"/>
              </a:spcBef>
              <a:spcAft>
                <a:spcPts val="0"/>
              </a:spcAft>
              <a:buClr>
                <a:schemeClr val="dk1"/>
              </a:buClr>
              <a:buSzPts val="1425"/>
              <a:buChar char="●"/>
            </a:pPr>
            <a:r>
              <a:rPr lang="en" sz="1425">
                <a:solidFill>
                  <a:schemeClr val="dk1"/>
                </a:solidFill>
              </a:rPr>
              <a:t>The	HVDC transmission	system 	uses	rectifiers and inverters for converting AC to DC  and vice  versa,  with components like  smoothing  reactors  and  harmonic  filters  to  ensure stability	and	reduce interference.	</a:t>
            </a:r>
            <a:endParaRPr sz="1425">
              <a:solidFill>
                <a:schemeClr val="dk1"/>
              </a:solidFill>
            </a:endParaRPr>
          </a:p>
          <a:p>
            <a:pPr marL="457200" lvl="0" indent="-319087" algn="just" rtl="0">
              <a:lnSpc>
                <a:spcPct val="105000"/>
              </a:lnSpc>
              <a:spcBef>
                <a:spcPts val="0"/>
              </a:spcBef>
              <a:spcAft>
                <a:spcPts val="0"/>
              </a:spcAft>
              <a:buClr>
                <a:schemeClr val="dk1"/>
              </a:buClr>
              <a:buSzPts val="1425"/>
              <a:buChar char="●"/>
            </a:pPr>
            <a:r>
              <a:rPr lang="en" sz="1425">
                <a:solidFill>
                  <a:schemeClr val="dk1"/>
                </a:solidFill>
              </a:rPr>
              <a:t>HVDC	is	favoured over HVAC for its lower losses, better voltage regulation,  and  higher  reliability,  especially  for  long- distance transmission.</a:t>
            </a:r>
            <a:endParaRPr sz="925"/>
          </a:p>
        </p:txBody>
      </p:sp>
      <p:sp>
        <p:nvSpPr>
          <p:cNvPr id="434" name="Google Shape;434;p54"/>
          <p:cNvSpPr/>
          <p:nvPr/>
        </p:nvSpPr>
        <p:spPr>
          <a:xfrm>
            <a:off x="1956549" y="552450"/>
            <a:ext cx="703455" cy="67351"/>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472" y="272955"/>
            <a:ext cx="6964808" cy="4244752"/>
          </a:xfrm>
          <a:prstGeom prst="rect">
            <a:avLst/>
          </a:prstGeom>
        </p:spPr>
        <p:txBody>
          <a:bodyPr vert="horz" wrap="square" lIns="0" tIns="0" rIns="0" bIns="0" rtlCol="0">
            <a:spAutoFit/>
          </a:bodyPr>
          <a:lstStyle/>
          <a:p>
            <a:pPr marL="12700" algn="just">
              <a:spcBef>
                <a:spcPts val="730"/>
              </a:spcBef>
            </a:pPr>
            <a:r>
              <a:rPr lang="en-US" sz="700" b="1" dirty="0" smtClean="0">
                <a:latin typeface="Calibri"/>
                <a:cs typeface="Calibri"/>
              </a:rPr>
              <a:t>6</a:t>
            </a:r>
            <a:r>
              <a:rPr lang="en-US" sz="700" b="1" spc="5" dirty="0" smtClean="0">
                <a:latin typeface="Calibri"/>
                <a:cs typeface="Calibri"/>
              </a:rPr>
              <a:t> </a:t>
            </a:r>
            <a:r>
              <a:rPr lang="en-US" sz="700" b="1" spc="-5" dirty="0" smtClean="0">
                <a:latin typeface="Calibri"/>
                <a:cs typeface="Calibri"/>
              </a:rPr>
              <a:t>S</a:t>
            </a:r>
            <a:r>
              <a:rPr lang="en-US" sz="700" b="1" spc="-10" dirty="0" smtClean="0">
                <a:latin typeface="Calibri"/>
                <a:cs typeface="Calibri"/>
              </a:rPr>
              <a:t>u</a:t>
            </a:r>
            <a:r>
              <a:rPr lang="en-US" sz="700" b="1" dirty="0" smtClean="0">
                <a:latin typeface="Calibri"/>
                <a:cs typeface="Calibri"/>
              </a:rPr>
              <a:t>p</a:t>
            </a:r>
            <a:r>
              <a:rPr lang="en-US" sz="700" b="1" spc="-5" dirty="0" smtClean="0">
                <a:latin typeface="Calibri"/>
                <a:cs typeface="Calibri"/>
              </a:rPr>
              <a:t>e</a:t>
            </a:r>
            <a:r>
              <a:rPr lang="en-US" sz="700" b="1" spc="10" dirty="0" smtClean="0">
                <a:latin typeface="Calibri"/>
                <a:cs typeface="Calibri"/>
              </a:rPr>
              <a:t>r</a:t>
            </a:r>
            <a:r>
              <a:rPr lang="en-US" sz="700" b="1" spc="-5" dirty="0" smtClean="0">
                <a:latin typeface="Calibri"/>
                <a:cs typeface="Calibri"/>
              </a:rPr>
              <a:t>v</a:t>
            </a:r>
            <a:r>
              <a:rPr lang="en-US" sz="700" b="1" dirty="0" smtClean="0">
                <a:latin typeface="Calibri"/>
                <a:cs typeface="Calibri"/>
              </a:rPr>
              <a:t>i</a:t>
            </a:r>
            <a:r>
              <a:rPr lang="en-US" sz="700" b="1" spc="-5" dirty="0" smtClean="0">
                <a:latin typeface="Calibri"/>
                <a:cs typeface="Calibri"/>
              </a:rPr>
              <a:t>s</a:t>
            </a:r>
            <a:r>
              <a:rPr lang="en-US" sz="700" b="1" dirty="0" smtClean="0">
                <a:latin typeface="Calibri"/>
                <a:cs typeface="Calibri"/>
              </a:rPr>
              <a:t>i</a:t>
            </a:r>
            <a:r>
              <a:rPr lang="en-US" sz="700" b="1" spc="-10" dirty="0" smtClean="0">
                <a:latin typeface="Calibri"/>
                <a:cs typeface="Calibri"/>
              </a:rPr>
              <a:t>o</a:t>
            </a:r>
            <a:r>
              <a:rPr lang="en-US" sz="700" b="1" dirty="0" smtClean="0">
                <a:latin typeface="Calibri"/>
                <a:cs typeface="Calibri"/>
              </a:rPr>
              <a:t>n</a:t>
            </a:r>
            <a:r>
              <a:rPr lang="en-US" sz="700" b="1" spc="-5" dirty="0" smtClean="0">
                <a:latin typeface="Calibri"/>
                <a:cs typeface="Calibri"/>
              </a:rPr>
              <a:t> </a:t>
            </a:r>
            <a:r>
              <a:rPr lang="en-US" sz="700" b="1" dirty="0" smtClean="0">
                <a:latin typeface="Calibri"/>
                <a:cs typeface="Calibri"/>
              </a:rPr>
              <a:t>of</a:t>
            </a:r>
            <a:r>
              <a:rPr lang="en-US" sz="700" b="1" spc="-5" dirty="0" smtClean="0">
                <a:latin typeface="Calibri"/>
                <a:cs typeface="Calibri"/>
              </a:rPr>
              <a:t> </a:t>
            </a:r>
            <a:r>
              <a:rPr lang="en-US" sz="700" b="1" spc="-20" dirty="0" smtClean="0">
                <a:latin typeface="Calibri"/>
                <a:cs typeface="Calibri"/>
              </a:rPr>
              <a:t>v</a:t>
            </a:r>
            <a:r>
              <a:rPr lang="en-US" sz="700" b="1" spc="-5" dirty="0" smtClean="0">
                <a:latin typeface="Calibri"/>
                <a:cs typeface="Calibri"/>
              </a:rPr>
              <a:t>a</a:t>
            </a:r>
            <a:r>
              <a:rPr lang="en-US" sz="700" b="1" dirty="0" smtClean="0">
                <a:latin typeface="Calibri"/>
                <a:cs typeface="Calibri"/>
              </a:rPr>
              <a:t>l</a:t>
            </a:r>
            <a:r>
              <a:rPr lang="en-US" sz="700" b="1" spc="-20" dirty="0" smtClean="0">
                <a:latin typeface="Calibri"/>
                <a:cs typeface="Calibri"/>
              </a:rPr>
              <a:t>v</a:t>
            </a:r>
            <a:r>
              <a:rPr lang="en-US" sz="700" b="1" dirty="0" smtClean="0">
                <a:latin typeface="Calibri"/>
                <a:cs typeface="Calibri"/>
              </a:rPr>
              <a:t>e</a:t>
            </a:r>
            <a:r>
              <a:rPr lang="en-US" sz="700" b="1" spc="-5" dirty="0" smtClean="0">
                <a:latin typeface="Calibri"/>
                <a:cs typeface="Calibri"/>
              </a:rPr>
              <a:t> </a:t>
            </a:r>
            <a:r>
              <a:rPr lang="en-US" sz="700" b="1" dirty="0" smtClean="0">
                <a:latin typeface="Calibri"/>
                <a:cs typeface="Calibri"/>
              </a:rPr>
              <a:t>c</a:t>
            </a:r>
            <a:r>
              <a:rPr lang="en-US" sz="700" b="1" spc="-10" dirty="0" smtClean="0">
                <a:latin typeface="Calibri"/>
                <a:cs typeface="Calibri"/>
              </a:rPr>
              <a:t>o</a:t>
            </a:r>
            <a:r>
              <a:rPr lang="en-US" sz="700" b="1" dirty="0" smtClean="0">
                <a:latin typeface="Calibri"/>
                <a:cs typeface="Calibri"/>
              </a:rPr>
              <a:t>mp</a:t>
            </a:r>
            <a:r>
              <a:rPr lang="en-US" sz="700" b="1" spc="-10" dirty="0" smtClean="0">
                <a:latin typeface="Calibri"/>
                <a:cs typeface="Calibri"/>
              </a:rPr>
              <a:t>o</a:t>
            </a:r>
            <a:r>
              <a:rPr lang="en-US" sz="700" b="1" dirty="0" smtClean="0">
                <a:latin typeface="Calibri"/>
                <a:cs typeface="Calibri"/>
              </a:rPr>
              <a:t>n</a:t>
            </a:r>
            <a:r>
              <a:rPr lang="en-US" sz="700" b="1" spc="-5" dirty="0" smtClean="0">
                <a:latin typeface="Calibri"/>
                <a:cs typeface="Calibri"/>
              </a:rPr>
              <a:t>e</a:t>
            </a:r>
            <a:r>
              <a:rPr lang="en-US" sz="700" b="1" spc="-10" dirty="0" smtClean="0">
                <a:latin typeface="Calibri"/>
                <a:cs typeface="Calibri"/>
              </a:rPr>
              <a:t>n</a:t>
            </a:r>
            <a:r>
              <a:rPr lang="en-US" sz="700" b="1" spc="-5" dirty="0" smtClean="0">
                <a:latin typeface="Calibri"/>
                <a:cs typeface="Calibri"/>
              </a:rPr>
              <a:t>t</a:t>
            </a:r>
            <a:r>
              <a:rPr lang="en-US" sz="700" b="1" dirty="0" smtClean="0">
                <a:latin typeface="Calibri"/>
                <a:cs typeface="Calibri"/>
              </a:rPr>
              <a:t>s</a:t>
            </a:r>
            <a:r>
              <a:rPr lang="en-US" sz="700" b="1" spc="-5" dirty="0" smtClean="0">
                <a:latin typeface="Calibri"/>
                <a:cs typeface="Calibri"/>
              </a:rPr>
              <a:t> a</a:t>
            </a:r>
            <a:r>
              <a:rPr lang="en-US" sz="700" b="1" spc="-10" dirty="0" smtClean="0">
                <a:latin typeface="Calibri"/>
                <a:cs typeface="Calibri"/>
              </a:rPr>
              <a:t>n</a:t>
            </a:r>
            <a:r>
              <a:rPr lang="en-US" sz="700" b="1" dirty="0" smtClean="0">
                <a:latin typeface="Calibri"/>
                <a:cs typeface="Calibri"/>
              </a:rPr>
              <a:t>d</a:t>
            </a:r>
            <a:r>
              <a:rPr lang="en-US" sz="700" b="1" spc="5" dirty="0" smtClean="0">
                <a:latin typeface="Calibri"/>
                <a:cs typeface="Calibri"/>
              </a:rPr>
              <a:t> </a:t>
            </a:r>
            <a:r>
              <a:rPr lang="en-US" sz="700" b="1" dirty="0" smtClean="0">
                <a:latin typeface="Calibri"/>
                <a:cs typeface="Calibri"/>
              </a:rPr>
              <a:t>o</a:t>
            </a:r>
            <a:r>
              <a:rPr lang="en-US" sz="700" b="1" spc="-20" dirty="0" smtClean="0">
                <a:latin typeface="Calibri"/>
                <a:cs typeface="Calibri"/>
              </a:rPr>
              <a:t>t</a:t>
            </a:r>
            <a:r>
              <a:rPr lang="en-US" sz="700" b="1" dirty="0" smtClean="0">
                <a:latin typeface="Calibri"/>
                <a:cs typeface="Calibri"/>
              </a:rPr>
              <a:t>h</a:t>
            </a:r>
            <a:r>
              <a:rPr lang="en-US" sz="700" b="1" spc="-5" dirty="0" smtClean="0">
                <a:latin typeface="Calibri"/>
                <a:cs typeface="Calibri"/>
              </a:rPr>
              <a:t>e</a:t>
            </a:r>
            <a:r>
              <a:rPr lang="en-US" sz="700" b="1" dirty="0" smtClean="0">
                <a:latin typeface="Calibri"/>
                <a:cs typeface="Calibri"/>
              </a:rPr>
              <a:t>r </a:t>
            </a:r>
            <a:r>
              <a:rPr lang="en-US" sz="700" b="1" spc="-15" dirty="0" smtClean="0">
                <a:latin typeface="Calibri"/>
                <a:cs typeface="Calibri"/>
              </a:rPr>
              <a:t>v</a:t>
            </a:r>
            <a:r>
              <a:rPr lang="en-US" sz="700" b="1" spc="-5" dirty="0" smtClean="0">
                <a:latin typeface="Calibri"/>
                <a:cs typeface="Calibri"/>
              </a:rPr>
              <a:t>a</a:t>
            </a:r>
            <a:r>
              <a:rPr lang="en-US" sz="700" b="1" dirty="0" smtClean="0">
                <a:latin typeface="Calibri"/>
                <a:cs typeface="Calibri"/>
              </a:rPr>
              <a:t>l</a:t>
            </a:r>
            <a:r>
              <a:rPr lang="en-US" sz="700" b="1" spc="-20" dirty="0" smtClean="0">
                <a:latin typeface="Calibri"/>
                <a:cs typeface="Calibri"/>
              </a:rPr>
              <a:t>v</a:t>
            </a:r>
            <a:r>
              <a:rPr lang="en-US" sz="700" b="1" dirty="0" smtClean="0">
                <a:latin typeface="Calibri"/>
                <a:cs typeface="Calibri"/>
              </a:rPr>
              <a:t>e</a:t>
            </a:r>
            <a:r>
              <a:rPr lang="en-US" sz="700" b="1" spc="-5" dirty="0" smtClean="0">
                <a:latin typeface="Calibri"/>
                <a:cs typeface="Calibri"/>
              </a:rPr>
              <a:t> </a:t>
            </a:r>
            <a:r>
              <a:rPr lang="en-US" sz="700" b="1" dirty="0" smtClean="0">
                <a:latin typeface="Calibri"/>
                <a:cs typeface="Calibri"/>
              </a:rPr>
              <a:t>h</a:t>
            </a:r>
            <a:r>
              <a:rPr lang="en-US" sz="700" b="1" spc="-5" dirty="0" smtClean="0">
                <a:latin typeface="Calibri"/>
                <a:cs typeface="Calibri"/>
              </a:rPr>
              <a:t>a</a:t>
            </a:r>
            <a:r>
              <a:rPr lang="en-US" sz="700" b="1" dirty="0" smtClean="0">
                <a:latin typeface="Calibri"/>
                <a:cs typeface="Calibri"/>
              </a:rPr>
              <a:t>ll</a:t>
            </a:r>
            <a:r>
              <a:rPr lang="en-US" sz="700" b="1" spc="-5" dirty="0" smtClean="0">
                <a:latin typeface="Calibri"/>
                <a:cs typeface="Calibri"/>
              </a:rPr>
              <a:t> e</a:t>
            </a:r>
            <a:r>
              <a:rPr lang="en-US" sz="700" b="1" dirty="0" smtClean="0">
                <a:latin typeface="Calibri"/>
                <a:cs typeface="Calibri"/>
              </a:rPr>
              <a:t>q</a:t>
            </a:r>
            <a:r>
              <a:rPr lang="en-US" sz="700" b="1" spc="-10" dirty="0" smtClean="0">
                <a:latin typeface="Calibri"/>
                <a:cs typeface="Calibri"/>
              </a:rPr>
              <a:t>ui</a:t>
            </a:r>
            <a:r>
              <a:rPr lang="en-US" sz="700" b="1" dirty="0" smtClean="0">
                <a:latin typeface="Calibri"/>
                <a:cs typeface="Calibri"/>
              </a:rPr>
              <a:t>pm</a:t>
            </a:r>
            <a:r>
              <a:rPr lang="en-US" sz="700" b="1" spc="-5" dirty="0" smtClean="0">
                <a:latin typeface="Calibri"/>
                <a:cs typeface="Calibri"/>
              </a:rPr>
              <a:t>e</a:t>
            </a:r>
            <a:r>
              <a:rPr lang="en-US" sz="700" b="1" spc="-10" dirty="0" smtClean="0">
                <a:latin typeface="Calibri"/>
                <a:cs typeface="Calibri"/>
              </a:rPr>
              <a:t>n</a:t>
            </a:r>
            <a:r>
              <a:rPr lang="en-US" sz="700" b="1" dirty="0" smtClean="0">
                <a:latin typeface="Calibri"/>
                <a:cs typeface="Calibri"/>
              </a:rPr>
              <a:t>t</a:t>
            </a:r>
            <a:endParaRPr lang="en-US" sz="700" dirty="0" smtClean="0">
              <a:latin typeface="Calibri"/>
              <a:cs typeface="Calibri"/>
            </a:endParaRPr>
          </a:p>
          <a:p>
            <a:pPr marL="12700" algn="just">
              <a:spcBef>
                <a:spcPts val="815"/>
              </a:spcBef>
            </a:pPr>
            <a:r>
              <a:rPr lang="en-US" sz="700" b="1" dirty="0" smtClean="0">
                <a:latin typeface="Calibri"/>
                <a:cs typeface="Calibri"/>
              </a:rPr>
              <a:t>6.</a:t>
            </a:r>
            <a:r>
              <a:rPr lang="en-US" sz="700" b="1" spc="-10" dirty="0" smtClean="0">
                <a:latin typeface="Calibri"/>
                <a:cs typeface="Calibri"/>
              </a:rPr>
              <a:t>2</a:t>
            </a:r>
            <a:r>
              <a:rPr lang="en-US" sz="700" b="1" dirty="0" smtClean="0">
                <a:latin typeface="Calibri"/>
                <a:cs typeface="Calibri"/>
              </a:rPr>
              <a:t>.2</a:t>
            </a:r>
            <a:r>
              <a:rPr lang="en-US" sz="700" b="1" spc="-10" dirty="0" smtClean="0">
                <a:latin typeface="Calibri"/>
                <a:cs typeface="Calibri"/>
              </a:rPr>
              <a:t> </a:t>
            </a:r>
            <a:r>
              <a:rPr lang="en-US" sz="700" b="1" dirty="0" smtClean="0">
                <a:latin typeface="Calibri"/>
                <a:cs typeface="Calibri"/>
              </a:rPr>
              <a:t>O</a:t>
            </a:r>
            <a:r>
              <a:rPr lang="en-US" sz="700" b="1" spc="-5" dirty="0" smtClean="0">
                <a:latin typeface="Calibri"/>
                <a:cs typeface="Calibri"/>
              </a:rPr>
              <a:t>n-</a:t>
            </a:r>
            <a:r>
              <a:rPr lang="en-US" sz="700" b="1" dirty="0" smtClean="0">
                <a:latin typeface="Calibri"/>
                <a:cs typeface="Calibri"/>
              </a:rPr>
              <a:t>line</a:t>
            </a:r>
            <a:r>
              <a:rPr lang="en-US" sz="700" b="1" spc="-5" dirty="0" smtClean="0">
                <a:latin typeface="Calibri"/>
                <a:cs typeface="Calibri"/>
              </a:rPr>
              <a:t> </a:t>
            </a:r>
            <a:r>
              <a:rPr lang="en-US" sz="700" b="1" spc="-15" dirty="0" smtClean="0">
                <a:latin typeface="Calibri"/>
                <a:cs typeface="Calibri"/>
              </a:rPr>
              <a:t>m</a:t>
            </a:r>
            <a:r>
              <a:rPr lang="en-US" sz="700" b="1" dirty="0" smtClean="0">
                <a:latin typeface="Calibri"/>
                <a:cs typeface="Calibri"/>
              </a:rPr>
              <a:t>o</a:t>
            </a:r>
            <a:r>
              <a:rPr lang="en-US" sz="700" b="1" spc="-10" dirty="0" smtClean="0">
                <a:latin typeface="Calibri"/>
                <a:cs typeface="Calibri"/>
              </a:rPr>
              <a:t>n</a:t>
            </a:r>
            <a:r>
              <a:rPr lang="en-US" sz="700" b="1" dirty="0" smtClean="0">
                <a:latin typeface="Calibri"/>
                <a:cs typeface="Calibri"/>
              </a:rPr>
              <a:t>i</a:t>
            </a:r>
            <a:r>
              <a:rPr lang="en-US" sz="700" b="1" spc="-20" dirty="0" smtClean="0">
                <a:latin typeface="Calibri"/>
                <a:cs typeface="Calibri"/>
              </a:rPr>
              <a:t>t</a:t>
            </a:r>
            <a:r>
              <a:rPr lang="en-US" sz="700" b="1" dirty="0" smtClean="0">
                <a:latin typeface="Calibri"/>
                <a:cs typeface="Calibri"/>
              </a:rPr>
              <a:t>o</a:t>
            </a:r>
            <a:r>
              <a:rPr lang="en-US" sz="700" b="1" spc="-15" dirty="0" smtClean="0">
                <a:latin typeface="Calibri"/>
                <a:cs typeface="Calibri"/>
              </a:rPr>
              <a:t>r</a:t>
            </a:r>
            <a:r>
              <a:rPr lang="en-US" sz="700" b="1" dirty="0" smtClean="0">
                <a:latin typeface="Calibri"/>
                <a:cs typeface="Calibri"/>
              </a:rPr>
              <a:t>i</a:t>
            </a:r>
            <a:r>
              <a:rPr lang="en-US" sz="700" b="1" spc="-10" dirty="0" smtClean="0">
                <a:latin typeface="Calibri"/>
                <a:cs typeface="Calibri"/>
              </a:rPr>
              <a:t>n</a:t>
            </a:r>
            <a:r>
              <a:rPr lang="en-US" sz="700" b="1" dirty="0" smtClean="0">
                <a:latin typeface="Calibri"/>
                <a:cs typeface="Calibri"/>
              </a:rPr>
              <a:t>g</a:t>
            </a:r>
            <a:endParaRPr lang="en-US" sz="700" dirty="0" smtClean="0">
              <a:latin typeface="Calibri"/>
              <a:cs typeface="Calibri"/>
            </a:endParaRPr>
          </a:p>
          <a:p>
            <a:pPr marL="12700" marR="175260">
              <a:lnSpc>
                <a:spcPct val="150400"/>
              </a:lnSpc>
              <a:spcBef>
                <a:spcPts val="70"/>
              </a:spcBef>
            </a:pPr>
            <a:r>
              <a:rPr lang="en-US" sz="700" dirty="0" smtClean="0"/>
              <a:t>G</a:t>
            </a:r>
            <a:r>
              <a:rPr lang="en-US" sz="700" spc="-5" dirty="0" smtClean="0"/>
              <a:t>ene</a:t>
            </a:r>
            <a:r>
              <a:rPr lang="en-US" sz="700" dirty="0" smtClean="0"/>
              <a:t>r</a:t>
            </a:r>
            <a:r>
              <a:rPr lang="en-US" sz="700" spc="-5" dirty="0" smtClean="0"/>
              <a:t>al</a:t>
            </a:r>
            <a:r>
              <a:rPr lang="en-US" sz="700" spc="5" dirty="0" smtClean="0"/>
              <a:t>l</a:t>
            </a:r>
            <a:r>
              <a:rPr lang="en-US" sz="700" spc="-100" dirty="0" smtClean="0"/>
              <a:t>y</a:t>
            </a:r>
            <a:r>
              <a:rPr lang="en-US" sz="700" dirty="0" smtClean="0"/>
              <a:t>,</a:t>
            </a:r>
            <a:r>
              <a:rPr lang="en-US" sz="700" spc="5" dirty="0" smtClean="0"/>
              <a:t> </a:t>
            </a:r>
            <a:r>
              <a:rPr lang="en-US" sz="700" dirty="0" smtClean="0"/>
              <a:t>s</a:t>
            </a:r>
            <a:r>
              <a:rPr lang="en-US" sz="700" spc="-20" dirty="0" smtClean="0"/>
              <a:t>e</a:t>
            </a:r>
            <a:r>
              <a:rPr lang="en-US" sz="700" spc="20" dirty="0" smtClean="0"/>
              <a:t>m</a:t>
            </a:r>
            <a:r>
              <a:rPr lang="en-US" sz="700" spc="-5" dirty="0" smtClean="0"/>
              <a:t>i</a:t>
            </a:r>
            <a:r>
              <a:rPr lang="en-US" sz="700" dirty="0" smtClean="0"/>
              <a:t>c</a:t>
            </a:r>
            <a:r>
              <a:rPr lang="en-US" sz="700" spc="-5" dirty="0" smtClean="0"/>
              <a:t>ondu</a:t>
            </a:r>
            <a:r>
              <a:rPr lang="en-US" sz="700" dirty="0" smtClean="0"/>
              <a:t>ct</a:t>
            </a:r>
            <a:r>
              <a:rPr lang="en-US" sz="700" spc="-5" dirty="0" smtClean="0"/>
              <a:t>o</a:t>
            </a:r>
            <a:r>
              <a:rPr lang="en-US" sz="700" dirty="0" smtClean="0"/>
              <a:t>rs </a:t>
            </a:r>
            <a:r>
              <a:rPr lang="en-US" sz="700" spc="-5" dirty="0" smtClean="0"/>
              <a:t>li</a:t>
            </a:r>
            <a:r>
              <a:rPr lang="en-US" sz="700" dirty="0" smtClean="0"/>
              <a:t>ke</a:t>
            </a:r>
            <a:r>
              <a:rPr lang="en-US" sz="700" spc="-5" dirty="0" smtClean="0"/>
              <a:t> </a:t>
            </a:r>
            <a:r>
              <a:rPr lang="en-US" sz="700" dirty="0" err="1" smtClean="0"/>
              <a:t>t</a:t>
            </a:r>
            <a:r>
              <a:rPr lang="en-US" sz="700" spc="-5" dirty="0" err="1" smtClean="0"/>
              <a:t>h</a:t>
            </a:r>
            <a:r>
              <a:rPr lang="en-US" sz="700" spc="-15" dirty="0" err="1" smtClean="0"/>
              <a:t>y</a:t>
            </a:r>
            <a:r>
              <a:rPr lang="en-US" sz="700" dirty="0" err="1" smtClean="0"/>
              <a:t>ris</a:t>
            </a:r>
            <a:r>
              <a:rPr lang="en-US" sz="700" spc="10" dirty="0" err="1" smtClean="0"/>
              <a:t>t</a:t>
            </a:r>
            <a:r>
              <a:rPr lang="en-US" sz="700" spc="-5" dirty="0" err="1" smtClean="0"/>
              <a:t>o</a:t>
            </a:r>
            <a:r>
              <a:rPr lang="en-US" sz="700" dirty="0" err="1" smtClean="0"/>
              <a:t>rs</a:t>
            </a:r>
            <a:r>
              <a:rPr lang="en-US" sz="700" dirty="0" smtClean="0"/>
              <a:t> </a:t>
            </a:r>
            <a:r>
              <a:rPr lang="en-US" sz="700" spc="-5" dirty="0" smtClean="0"/>
              <a:t>o</a:t>
            </a:r>
            <a:r>
              <a:rPr lang="en-US" sz="700" dirty="0" smtClean="0"/>
              <a:t>r IGB</a:t>
            </a:r>
            <a:r>
              <a:rPr lang="en-US" sz="700" spc="-130" dirty="0" smtClean="0"/>
              <a:t>T</a:t>
            </a:r>
            <a:r>
              <a:rPr lang="en-US" sz="700" dirty="0" smtClean="0"/>
              <a:t>s </a:t>
            </a:r>
            <a:r>
              <a:rPr lang="en-US" sz="700" spc="-5" dirty="0" smtClean="0"/>
              <a:t>a</a:t>
            </a:r>
            <a:r>
              <a:rPr lang="en-US" sz="700" dirty="0" smtClean="0"/>
              <a:t>re</a:t>
            </a:r>
            <a:r>
              <a:rPr lang="en-US" sz="700" spc="-5" dirty="0" smtClean="0"/>
              <a:t> di</a:t>
            </a:r>
            <a:r>
              <a:rPr lang="en-US" sz="700" dirty="0" smtClean="0"/>
              <a:t>r</a:t>
            </a:r>
            <a:r>
              <a:rPr lang="en-US" sz="700" spc="-5" dirty="0" smtClean="0"/>
              <a:t>e</a:t>
            </a:r>
            <a:r>
              <a:rPr lang="en-US" sz="700" dirty="0" smtClean="0"/>
              <a:t>ct</a:t>
            </a:r>
            <a:r>
              <a:rPr lang="en-US" sz="700" spc="-5" dirty="0" smtClean="0"/>
              <a:t>l</a:t>
            </a:r>
            <a:r>
              <a:rPr lang="en-US" sz="700" dirty="0" smtClean="0"/>
              <a:t>y</a:t>
            </a:r>
            <a:r>
              <a:rPr lang="en-US" sz="700" spc="-10" dirty="0" smtClean="0"/>
              <a:t> </a:t>
            </a:r>
            <a:r>
              <a:rPr lang="en-US" sz="700" spc="20" dirty="0" smtClean="0"/>
              <a:t>m</a:t>
            </a:r>
            <a:r>
              <a:rPr lang="en-US" sz="700" spc="-5" dirty="0" smtClean="0"/>
              <a:t>oni</a:t>
            </a:r>
            <a:r>
              <a:rPr lang="en-US" sz="700" dirty="0" smtClean="0"/>
              <a:t>t</a:t>
            </a:r>
            <a:r>
              <a:rPr lang="en-US" sz="700" spc="-5" dirty="0" smtClean="0"/>
              <a:t>o</a:t>
            </a:r>
            <a:r>
              <a:rPr lang="en-US" sz="700" dirty="0" smtClean="0"/>
              <a:t>r</a:t>
            </a:r>
            <a:r>
              <a:rPr lang="en-US" sz="700" spc="-5" dirty="0" smtClean="0"/>
              <a:t>e</a:t>
            </a:r>
            <a:r>
              <a:rPr lang="en-US" sz="700" dirty="0" smtClean="0"/>
              <a:t>d</a:t>
            </a:r>
            <a:r>
              <a:rPr lang="en-US" sz="700" spc="-5" dirty="0" smtClean="0"/>
              <a:t> an</a:t>
            </a:r>
            <a:r>
              <a:rPr lang="en-US" sz="700" dirty="0" smtClean="0"/>
              <a:t>d</a:t>
            </a:r>
            <a:r>
              <a:rPr lang="en-US" sz="700" spc="-5" dirty="0" smtClean="0"/>
              <a:t> lo</a:t>
            </a:r>
            <a:r>
              <a:rPr lang="en-US" sz="700" dirty="0" smtClean="0"/>
              <a:t>c</a:t>
            </a:r>
            <a:r>
              <a:rPr lang="en-US" sz="700" spc="-5" dirty="0" smtClean="0"/>
              <a:t>a</a:t>
            </a:r>
            <a:r>
              <a:rPr lang="en-US" sz="700" dirty="0" smtClean="0"/>
              <a:t>t</a:t>
            </a:r>
            <a:r>
              <a:rPr lang="en-US" sz="700" spc="5" dirty="0" smtClean="0"/>
              <a:t>i</a:t>
            </a:r>
            <a:r>
              <a:rPr lang="en-US" sz="700" spc="-5" dirty="0" smtClean="0"/>
              <a:t>on</a:t>
            </a:r>
            <a:r>
              <a:rPr lang="en-US" sz="700" dirty="0" smtClean="0"/>
              <a:t>s </a:t>
            </a:r>
            <a:r>
              <a:rPr lang="en-US" sz="700" spc="-5" dirty="0" smtClean="0"/>
              <a:t>an</a:t>
            </a:r>
            <a:r>
              <a:rPr lang="en-US" sz="700" dirty="0" smtClean="0"/>
              <a:t>d</a:t>
            </a:r>
            <a:r>
              <a:rPr lang="en-US" sz="700" spc="-5" dirty="0" smtClean="0"/>
              <a:t> nu</a:t>
            </a:r>
            <a:r>
              <a:rPr lang="en-US" sz="700" spc="20" dirty="0" smtClean="0"/>
              <a:t>m</a:t>
            </a:r>
            <a:r>
              <a:rPr lang="en-US" sz="700" spc="-5" dirty="0" smtClean="0"/>
              <a:t>be</a:t>
            </a:r>
            <a:r>
              <a:rPr lang="en-US" sz="700" dirty="0" smtClean="0"/>
              <a:t>rs </a:t>
            </a:r>
            <a:r>
              <a:rPr lang="en-US" sz="700" spc="-20" dirty="0" smtClean="0"/>
              <a:t>o</a:t>
            </a:r>
            <a:r>
              <a:rPr lang="en-US" sz="700" dirty="0" smtClean="0"/>
              <a:t>f</a:t>
            </a:r>
            <a:r>
              <a:rPr lang="en-US" sz="700" spc="15" dirty="0" smtClean="0"/>
              <a:t> </a:t>
            </a:r>
            <a:r>
              <a:rPr lang="en-US" sz="700" spc="-5" dirty="0" smtClean="0"/>
              <a:t>d</a:t>
            </a:r>
            <a:r>
              <a:rPr lang="en-US" sz="700" spc="-20" dirty="0" smtClean="0"/>
              <a:t>e</a:t>
            </a:r>
            <a:r>
              <a:rPr lang="en-US" sz="700" spc="15" dirty="0" smtClean="0"/>
              <a:t>f</a:t>
            </a:r>
            <a:r>
              <a:rPr lang="en-US" sz="700" spc="-5" dirty="0" smtClean="0"/>
              <a:t>e</a:t>
            </a:r>
            <a:r>
              <a:rPr lang="en-US" sz="700" dirty="0" smtClean="0"/>
              <a:t>ct</a:t>
            </a:r>
            <a:r>
              <a:rPr lang="en-US" sz="700" spc="-5" dirty="0" smtClean="0"/>
              <a:t>i</a:t>
            </a:r>
            <a:r>
              <a:rPr lang="en-US" sz="700" spc="-15" dirty="0" smtClean="0"/>
              <a:t>v</a:t>
            </a:r>
            <a:r>
              <a:rPr lang="en-US" sz="700" dirty="0" smtClean="0"/>
              <a:t>e</a:t>
            </a:r>
            <a:r>
              <a:rPr lang="en-US" sz="700" spc="-5" dirty="0" smtClean="0"/>
              <a:t> ele</a:t>
            </a:r>
            <a:r>
              <a:rPr lang="en-US" sz="700" spc="20" dirty="0" smtClean="0"/>
              <a:t>m</a:t>
            </a:r>
            <a:r>
              <a:rPr lang="en-US" sz="700" spc="-5" dirty="0" smtClean="0"/>
              <a:t>en</a:t>
            </a:r>
            <a:r>
              <a:rPr lang="en-US" sz="700" dirty="0" smtClean="0"/>
              <a:t>ts</a:t>
            </a:r>
            <a:r>
              <a:rPr lang="en-US" sz="700" spc="-10" dirty="0" smtClean="0"/>
              <a:t> </a:t>
            </a:r>
            <a:r>
              <a:rPr lang="en-US" sz="700" spc="-5" dirty="0" smtClean="0"/>
              <a:t>a</a:t>
            </a:r>
            <a:r>
              <a:rPr lang="en-US" sz="700" dirty="0" smtClean="0"/>
              <a:t>re</a:t>
            </a:r>
            <a:r>
              <a:rPr lang="en-US" sz="700" spc="-5" dirty="0" smtClean="0"/>
              <a:t> </a:t>
            </a:r>
            <a:r>
              <a:rPr lang="en-US" sz="700" dirty="0" smtClean="0"/>
              <a:t>r</a:t>
            </a:r>
            <a:r>
              <a:rPr lang="en-US" sz="700" spc="-5" dirty="0" smtClean="0"/>
              <a:t>epo</a:t>
            </a:r>
            <a:r>
              <a:rPr lang="en-US" sz="700" dirty="0" smtClean="0"/>
              <a:t>rt</a:t>
            </a:r>
            <a:r>
              <a:rPr lang="en-US" sz="700" spc="-5" dirty="0" smtClean="0"/>
              <a:t>e</a:t>
            </a:r>
            <a:r>
              <a:rPr lang="en-US" sz="700" spc="5" dirty="0" smtClean="0"/>
              <a:t>d</a:t>
            </a:r>
            <a:r>
              <a:rPr lang="en-US" sz="700" dirty="0" smtClean="0"/>
              <a:t>.</a:t>
            </a:r>
            <a:r>
              <a:rPr lang="en-US" sz="700" spc="-55" dirty="0" smtClean="0"/>
              <a:t> </a:t>
            </a:r>
            <a:r>
              <a:rPr lang="en-US" sz="700" dirty="0" smtClean="0"/>
              <a:t>A</a:t>
            </a:r>
            <a:r>
              <a:rPr lang="en-US" sz="700" spc="-5" dirty="0" smtClean="0"/>
              <a:t>la</a:t>
            </a:r>
            <a:r>
              <a:rPr lang="en-US" sz="700" spc="-15" dirty="0" smtClean="0"/>
              <a:t>r</a:t>
            </a:r>
            <a:r>
              <a:rPr lang="en-US" sz="700" dirty="0" smtClean="0"/>
              <a:t>m</a:t>
            </a:r>
            <a:r>
              <a:rPr lang="en-US" sz="700" spc="10" dirty="0" smtClean="0"/>
              <a:t> </a:t>
            </a:r>
            <a:r>
              <a:rPr lang="en-US" sz="700" spc="-5" dirty="0" smtClean="0"/>
              <a:t>an</a:t>
            </a:r>
            <a:r>
              <a:rPr lang="en-US" sz="700" dirty="0" smtClean="0"/>
              <a:t>d</a:t>
            </a:r>
            <a:r>
              <a:rPr lang="en-US" sz="700" spc="-5" dirty="0" smtClean="0"/>
              <a:t> </a:t>
            </a:r>
            <a:r>
              <a:rPr lang="en-US" sz="700" dirty="0" smtClean="0"/>
              <a:t>trip</a:t>
            </a:r>
            <a:r>
              <a:rPr lang="en-US" sz="700" spc="-10" dirty="0" smtClean="0"/>
              <a:t> </a:t>
            </a:r>
            <a:r>
              <a:rPr lang="en-US" sz="700" dirty="0" smtClean="0"/>
              <a:t>s</a:t>
            </a:r>
            <a:r>
              <a:rPr lang="en-US" sz="700" spc="-5" dirty="0" smtClean="0"/>
              <a:t>ignal</a:t>
            </a:r>
            <a:r>
              <a:rPr lang="en-US" sz="700" dirty="0" smtClean="0"/>
              <a:t>s </a:t>
            </a:r>
            <a:r>
              <a:rPr lang="en-US" sz="700" spc="-5" dirty="0" smtClean="0"/>
              <a:t>a</a:t>
            </a:r>
            <a:r>
              <a:rPr lang="en-US" sz="700" dirty="0" smtClean="0"/>
              <a:t>re</a:t>
            </a:r>
            <a:r>
              <a:rPr lang="en-US" sz="700" spc="-5" dirty="0" smtClean="0"/>
              <a:t> u</a:t>
            </a:r>
            <a:r>
              <a:rPr lang="en-US" sz="700" dirty="0" smtClean="0"/>
              <a:t>s</a:t>
            </a:r>
            <a:r>
              <a:rPr lang="en-US" sz="700" spc="-5" dirty="0" smtClean="0"/>
              <a:t>ua</a:t>
            </a:r>
            <a:r>
              <a:rPr lang="en-US" sz="700" spc="5" dirty="0" smtClean="0"/>
              <a:t>l</a:t>
            </a:r>
            <a:r>
              <a:rPr lang="en-US" sz="700" spc="-5" dirty="0" smtClean="0"/>
              <a:t>l</a:t>
            </a:r>
            <a:r>
              <a:rPr lang="en-US" sz="700" dirty="0" smtClean="0"/>
              <a:t>y</a:t>
            </a:r>
          </a:p>
          <a:p>
            <a:pPr marL="12700" marR="10795" algn="just">
              <a:lnSpc>
                <a:spcPct val="150000"/>
              </a:lnSpc>
            </a:pPr>
            <a:r>
              <a:rPr lang="en-US" sz="700" spc="25" dirty="0" smtClean="0"/>
              <a:t>W</a:t>
            </a:r>
            <a:r>
              <a:rPr lang="en-US" sz="700" spc="-20" dirty="0" smtClean="0"/>
              <a:t>h</a:t>
            </a:r>
            <a:r>
              <a:rPr lang="en-US" sz="700" spc="-5" dirty="0" smtClean="0"/>
              <a:t>e</a:t>
            </a:r>
            <a:r>
              <a:rPr lang="en-US" sz="700" dirty="0" smtClean="0"/>
              <a:t>re</a:t>
            </a:r>
            <a:r>
              <a:rPr lang="en-US" sz="700" spc="-5" dirty="0" smtClean="0"/>
              <a:t> oil</a:t>
            </a:r>
            <a:r>
              <a:rPr lang="en-US" sz="700" dirty="0" smtClean="0"/>
              <a:t>-</a:t>
            </a:r>
            <a:r>
              <a:rPr lang="en-US" sz="700" spc="15" dirty="0" smtClean="0"/>
              <a:t>f</a:t>
            </a:r>
            <a:r>
              <a:rPr lang="en-US" sz="700" spc="-5" dirty="0" smtClean="0"/>
              <a:t>ille</a:t>
            </a:r>
            <a:r>
              <a:rPr lang="en-US" sz="700" dirty="0" smtClean="0"/>
              <a:t>d</a:t>
            </a:r>
            <a:r>
              <a:rPr lang="en-US" sz="700" spc="-5" dirty="0" smtClean="0"/>
              <a:t> ele</a:t>
            </a:r>
            <a:r>
              <a:rPr lang="en-US" sz="700" dirty="0" smtClean="0"/>
              <a:t>ctric</a:t>
            </a:r>
            <a:r>
              <a:rPr lang="en-US" sz="700" spc="-10" dirty="0" smtClean="0"/>
              <a:t>a</a:t>
            </a:r>
            <a:r>
              <a:rPr lang="en-US" sz="700" dirty="0" smtClean="0"/>
              <a:t>l</a:t>
            </a:r>
            <a:r>
              <a:rPr lang="en-US" sz="700" spc="-5" dirty="0" smtClean="0"/>
              <a:t> appa</a:t>
            </a:r>
            <a:r>
              <a:rPr lang="en-US" sz="700" dirty="0" smtClean="0"/>
              <a:t>r</a:t>
            </a:r>
            <a:r>
              <a:rPr lang="en-US" sz="700" spc="-5" dirty="0" smtClean="0"/>
              <a:t>a</a:t>
            </a:r>
            <a:r>
              <a:rPr lang="en-US" sz="700" dirty="0" smtClean="0"/>
              <a:t>t</a:t>
            </a:r>
            <a:r>
              <a:rPr lang="en-US" sz="700" spc="-5" dirty="0" smtClean="0"/>
              <a:t>u</a:t>
            </a:r>
            <a:r>
              <a:rPr lang="en-US" sz="700" dirty="0" smtClean="0"/>
              <a:t>s </a:t>
            </a:r>
            <a:r>
              <a:rPr lang="en-US" sz="700" spc="20" dirty="0" smtClean="0"/>
              <a:t>m</a:t>
            </a:r>
            <a:r>
              <a:rPr lang="en-US" sz="700" spc="-5" dirty="0" smtClean="0"/>
              <a:t>u</a:t>
            </a:r>
            <a:r>
              <a:rPr lang="en-US" sz="700" dirty="0" smtClean="0"/>
              <a:t>st</a:t>
            </a:r>
            <a:r>
              <a:rPr lang="en-US" sz="700" spc="-10" dirty="0" smtClean="0"/>
              <a:t> </a:t>
            </a:r>
            <a:r>
              <a:rPr lang="en-US" sz="700" spc="-5" dirty="0" smtClean="0"/>
              <a:t>b</a:t>
            </a:r>
            <a:r>
              <a:rPr lang="en-US" sz="700" dirty="0" smtClean="0"/>
              <a:t>e</a:t>
            </a:r>
            <a:r>
              <a:rPr lang="en-US" sz="700" spc="-5" dirty="0" smtClean="0"/>
              <a:t> in</a:t>
            </a:r>
            <a:r>
              <a:rPr lang="en-US" sz="700" dirty="0" smtClean="0"/>
              <a:t>st</a:t>
            </a:r>
            <a:r>
              <a:rPr lang="en-US" sz="700" spc="-5" dirty="0" smtClean="0"/>
              <a:t>alle</a:t>
            </a:r>
            <a:r>
              <a:rPr lang="en-US" sz="700" dirty="0" smtClean="0"/>
              <a:t>d</a:t>
            </a:r>
            <a:r>
              <a:rPr lang="en-US" sz="700" spc="-5" dirty="0" smtClean="0"/>
              <a:t> </a:t>
            </a:r>
            <a:r>
              <a:rPr lang="en-US" sz="700" dirty="0" smtClean="0"/>
              <a:t>c</a:t>
            </a:r>
            <a:r>
              <a:rPr lang="en-US" sz="700" spc="5" dirty="0" smtClean="0"/>
              <a:t>l</a:t>
            </a:r>
            <a:r>
              <a:rPr lang="en-US" sz="700" spc="-5" dirty="0" smtClean="0"/>
              <a:t>o</a:t>
            </a:r>
            <a:r>
              <a:rPr lang="en-US" sz="700" dirty="0" smtClean="0"/>
              <a:t>s</a:t>
            </a:r>
            <a:r>
              <a:rPr lang="en-US" sz="700" spc="-5" dirty="0" smtClean="0"/>
              <a:t>e</a:t>
            </a:r>
            <a:r>
              <a:rPr lang="en-US" sz="700" dirty="0" smtClean="0"/>
              <a:t>r to</a:t>
            </a:r>
            <a:r>
              <a:rPr lang="en-US" sz="700" spc="-5" dirty="0" smtClean="0"/>
              <a:t> </a:t>
            </a:r>
            <a:r>
              <a:rPr lang="en-US" sz="700" dirty="0" smtClean="0"/>
              <a:t>t</a:t>
            </a:r>
            <a:r>
              <a:rPr lang="en-US" sz="700" spc="-5" dirty="0" smtClean="0"/>
              <a:t>h</a:t>
            </a:r>
            <a:r>
              <a:rPr lang="en-US" sz="700" dirty="0" smtClean="0"/>
              <a:t>e</a:t>
            </a:r>
            <a:r>
              <a:rPr lang="en-US" sz="700" spc="-15" dirty="0" smtClean="0"/>
              <a:t> </a:t>
            </a:r>
            <a:r>
              <a:rPr lang="en-US" sz="700" spc="20" dirty="0" smtClean="0"/>
              <a:t>m</a:t>
            </a:r>
            <a:r>
              <a:rPr lang="en-US" sz="700" spc="-10" dirty="0" smtClean="0"/>
              <a:t>a</a:t>
            </a:r>
            <a:r>
              <a:rPr lang="en-US" sz="700" spc="-5" dirty="0" smtClean="0"/>
              <a:t>i</a:t>
            </a:r>
            <a:r>
              <a:rPr lang="en-US" sz="700" dirty="0" smtClean="0"/>
              <a:t>n</a:t>
            </a:r>
            <a:r>
              <a:rPr lang="en-US" sz="700" spc="-15" dirty="0" smtClean="0"/>
              <a:t> </a:t>
            </a:r>
            <a:r>
              <a:rPr lang="en-US" sz="700" spc="-5" dirty="0" smtClean="0"/>
              <a:t>buil</a:t>
            </a:r>
            <a:r>
              <a:rPr lang="en-US" sz="700" spc="5" dirty="0" smtClean="0"/>
              <a:t>d</a:t>
            </a:r>
            <a:r>
              <a:rPr lang="en-US" sz="700" spc="-5" dirty="0" smtClean="0"/>
              <a:t>in</a:t>
            </a:r>
            <a:r>
              <a:rPr lang="en-US" sz="700" dirty="0" smtClean="0"/>
              <a:t>g</a:t>
            </a:r>
            <a:r>
              <a:rPr lang="en-US" sz="700" spc="-5" dirty="0" smtClean="0"/>
              <a:t> </a:t>
            </a:r>
            <a:r>
              <a:rPr lang="en-US" sz="700" dirty="0" smtClean="0"/>
              <a:t>t</a:t>
            </a:r>
            <a:r>
              <a:rPr lang="en-US" sz="700" spc="-5" dirty="0" smtClean="0"/>
              <a:t>h</a:t>
            </a:r>
            <a:r>
              <a:rPr lang="en-US" sz="700" spc="5" dirty="0" smtClean="0"/>
              <a:t>a</a:t>
            </a:r>
            <a:r>
              <a:rPr lang="en-US" sz="700" dirty="0" smtClean="0"/>
              <a:t>n</a:t>
            </a:r>
            <a:r>
              <a:rPr lang="en-US" sz="700" spc="-5" dirty="0" smtClean="0"/>
              <a:t> </a:t>
            </a:r>
            <a:r>
              <a:rPr lang="en-US" sz="700" dirty="0" smtClean="0"/>
              <a:t>t</a:t>
            </a:r>
            <a:r>
              <a:rPr lang="en-US" sz="700" spc="-5" dirty="0" smtClean="0"/>
              <a:t>h</a:t>
            </a:r>
            <a:r>
              <a:rPr lang="en-US" sz="700" dirty="0" smtClean="0"/>
              <a:t>e </a:t>
            </a:r>
            <a:r>
              <a:rPr lang="en-US" sz="700" spc="-5" dirty="0" smtClean="0"/>
              <a:t>p</a:t>
            </a:r>
            <a:r>
              <a:rPr lang="en-US" sz="700" spc="5" dirty="0" smtClean="0"/>
              <a:t>h</a:t>
            </a:r>
            <a:r>
              <a:rPr lang="en-US" sz="700" spc="-15" dirty="0" smtClean="0"/>
              <a:t>y</a:t>
            </a:r>
            <a:r>
              <a:rPr lang="en-US" sz="700" dirty="0" smtClean="0"/>
              <a:t>s</a:t>
            </a:r>
            <a:r>
              <a:rPr lang="en-US" sz="700" spc="-5" dirty="0" smtClean="0"/>
              <a:t>i</a:t>
            </a:r>
            <a:r>
              <a:rPr lang="en-US" sz="700" dirty="0" smtClean="0"/>
              <a:t>c</a:t>
            </a:r>
            <a:r>
              <a:rPr lang="en-US" sz="700" spc="-5" dirty="0" smtClean="0"/>
              <a:t>a</a:t>
            </a:r>
            <a:r>
              <a:rPr lang="en-US" sz="700" dirty="0" smtClean="0"/>
              <a:t>l </a:t>
            </a:r>
            <a:r>
              <a:rPr lang="en-US" sz="700" spc="145" dirty="0" smtClean="0"/>
              <a:t> </a:t>
            </a:r>
            <a:r>
              <a:rPr lang="en-US" sz="700" dirty="0" smtClean="0"/>
              <a:t>s</a:t>
            </a:r>
            <a:r>
              <a:rPr lang="en-US" sz="700" spc="5" dirty="0" smtClean="0"/>
              <a:t>e</a:t>
            </a:r>
            <a:r>
              <a:rPr lang="en-US" sz="700" spc="-5" dirty="0" smtClean="0"/>
              <a:t>pa</a:t>
            </a:r>
            <a:r>
              <a:rPr lang="en-US" sz="700" dirty="0" smtClean="0"/>
              <a:t>r</a:t>
            </a:r>
            <a:r>
              <a:rPr lang="en-US" sz="700" spc="-5" dirty="0" smtClean="0"/>
              <a:t>a</a:t>
            </a:r>
            <a:r>
              <a:rPr lang="en-US" sz="700" dirty="0" smtClean="0"/>
              <a:t>t</a:t>
            </a:r>
            <a:r>
              <a:rPr lang="en-US" sz="700" spc="5" dirty="0" smtClean="0"/>
              <a:t>i</a:t>
            </a:r>
            <a:r>
              <a:rPr lang="en-US" sz="700" spc="-5" dirty="0" smtClean="0"/>
              <a:t>o</a:t>
            </a:r>
            <a:r>
              <a:rPr lang="en-US" sz="700" dirty="0" smtClean="0"/>
              <a:t>n </a:t>
            </a:r>
            <a:r>
              <a:rPr lang="en-US" sz="700" spc="145" dirty="0" smtClean="0"/>
              <a:t> </a:t>
            </a:r>
            <a:r>
              <a:rPr lang="en-US" sz="700" spc="-5" dirty="0" smtClean="0"/>
              <a:t>d</a:t>
            </a:r>
            <a:r>
              <a:rPr lang="en-US" sz="700" spc="5" dirty="0" smtClean="0"/>
              <a:t>i</a:t>
            </a:r>
            <a:r>
              <a:rPr lang="en-US" sz="700" dirty="0" smtClean="0"/>
              <a:t>st</a:t>
            </a:r>
            <a:r>
              <a:rPr lang="en-US" sz="700" spc="-5" dirty="0" smtClean="0"/>
              <a:t>an</a:t>
            </a:r>
            <a:r>
              <a:rPr lang="en-US" sz="700" dirty="0" smtClean="0"/>
              <a:t>c</a:t>
            </a:r>
            <a:r>
              <a:rPr lang="en-US" sz="700" spc="-5" dirty="0" smtClean="0"/>
              <a:t>e</a:t>
            </a:r>
            <a:r>
              <a:rPr lang="en-US" sz="700" dirty="0" smtClean="0"/>
              <a:t>s </a:t>
            </a:r>
            <a:r>
              <a:rPr lang="en-US" sz="700" spc="150" dirty="0" smtClean="0"/>
              <a:t> </a:t>
            </a:r>
            <a:r>
              <a:rPr lang="en-US" sz="700" spc="-5" dirty="0" smtClean="0"/>
              <a:t>no</a:t>
            </a:r>
            <a:r>
              <a:rPr lang="en-US" sz="700" dirty="0" smtClean="0"/>
              <a:t>t</a:t>
            </a:r>
            <a:r>
              <a:rPr lang="en-US" sz="700" spc="-5" dirty="0" smtClean="0"/>
              <a:t>e</a:t>
            </a:r>
            <a:r>
              <a:rPr lang="en-US" sz="700" dirty="0" smtClean="0"/>
              <a:t>d </a:t>
            </a:r>
            <a:r>
              <a:rPr lang="en-US" sz="700" spc="145" dirty="0" smtClean="0"/>
              <a:t> </a:t>
            </a:r>
            <a:r>
              <a:rPr lang="en-US" sz="700" spc="5" dirty="0" smtClean="0"/>
              <a:t>i</a:t>
            </a:r>
            <a:r>
              <a:rPr lang="en-US" sz="700" dirty="0" smtClean="0"/>
              <a:t>n </a:t>
            </a:r>
            <a:r>
              <a:rPr lang="en-US" sz="700" spc="145" dirty="0" smtClean="0"/>
              <a:t> </a:t>
            </a:r>
            <a:r>
              <a:rPr lang="en-US" sz="700" spc="-5" dirty="0" smtClean="0"/>
              <a:t>N</a:t>
            </a:r>
            <a:r>
              <a:rPr lang="en-US" sz="700" dirty="0" smtClean="0"/>
              <a:t>F</a:t>
            </a:r>
            <a:r>
              <a:rPr lang="en-US" sz="700" spc="-85" dirty="0" smtClean="0"/>
              <a:t>P</a:t>
            </a:r>
            <a:r>
              <a:rPr lang="en-US" sz="700" dirty="0" smtClean="0"/>
              <a:t>A </a:t>
            </a:r>
            <a:r>
              <a:rPr lang="en-US" sz="700" spc="90" dirty="0" smtClean="0"/>
              <a:t> </a:t>
            </a:r>
            <a:r>
              <a:rPr lang="en-US" sz="700" spc="-5" dirty="0" smtClean="0"/>
              <a:t>85</a:t>
            </a:r>
            <a:r>
              <a:rPr lang="en-US" sz="700" dirty="0" smtClean="0"/>
              <a:t>0 </a:t>
            </a:r>
            <a:r>
              <a:rPr lang="en-US" sz="700" spc="145" dirty="0" smtClean="0"/>
              <a:t> </a:t>
            </a:r>
            <a:r>
              <a:rPr lang="en-US" sz="700" spc="-5" dirty="0" smtClean="0"/>
              <a:t>an</a:t>
            </a:r>
            <a:r>
              <a:rPr lang="en-US" sz="700" dirty="0" smtClean="0"/>
              <a:t>d </a:t>
            </a:r>
            <a:r>
              <a:rPr lang="en-US" sz="700" spc="145" dirty="0" smtClean="0"/>
              <a:t> </a:t>
            </a:r>
            <a:r>
              <a:rPr lang="en-US" sz="700" dirty="0" smtClean="0"/>
              <a:t>IEEE </a:t>
            </a:r>
            <a:r>
              <a:rPr lang="en-US" sz="700" spc="150" dirty="0" smtClean="0"/>
              <a:t> </a:t>
            </a:r>
            <a:r>
              <a:rPr lang="en-US" sz="700" spc="5" dirty="0" smtClean="0"/>
              <a:t>9</a:t>
            </a:r>
            <a:r>
              <a:rPr lang="en-US" sz="700" spc="-5" dirty="0" smtClean="0"/>
              <a:t>7</a:t>
            </a:r>
            <a:r>
              <a:rPr lang="en-US" sz="700" dirty="0" smtClean="0"/>
              <a:t>9 </a:t>
            </a:r>
            <a:r>
              <a:rPr lang="en-US" sz="700" spc="145" dirty="0" smtClean="0"/>
              <a:t> </a:t>
            </a:r>
            <a:r>
              <a:rPr lang="en-US" sz="700" spc="15" dirty="0" smtClean="0"/>
              <a:t>f</a:t>
            </a:r>
            <a:r>
              <a:rPr lang="en-US" sz="700" spc="-5" dirty="0" smtClean="0"/>
              <a:t>i</a:t>
            </a:r>
            <a:r>
              <a:rPr lang="en-US" sz="700" dirty="0" smtClean="0"/>
              <a:t>re </a:t>
            </a:r>
            <a:r>
              <a:rPr lang="en-US" sz="700" spc="145" dirty="0" smtClean="0"/>
              <a:t> </a:t>
            </a:r>
            <a:r>
              <a:rPr lang="en-US" sz="700" dirty="0" smtClean="0"/>
              <a:t>s</a:t>
            </a:r>
            <a:r>
              <a:rPr lang="en-US" sz="700" spc="-5" dirty="0" smtClean="0"/>
              <a:t>epa</a:t>
            </a:r>
            <a:r>
              <a:rPr lang="en-US" sz="700" dirty="0" smtClean="0"/>
              <a:t>r</a:t>
            </a:r>
            <a:r>
              <a:rPr lang="en-US" sz="700" spc="-5" dirty="0" smtClean="0"/>
              <a:t>a</a:t>
            </a:r>
            <a:r>
              <a:rPr lang="en-US" sz="700" dirty="0" smtClean="0"/>
              <a:t>t</a:t>
            </a:r>
            <a:r>
              <a:rPr lang="en-US" sz="700" spc="-5" dirty="0" smtClean="0"/>
              <a:t>i</a:t>
            </a:r>
            <a:r>
              <a:rPr lang="en-US" sz="700" spc="5" dirty="0" smtClean="0"/>
              <a:t>o</a:t>
            </a:r>
            <a:r>
              <a:rPr lang="en-US" sz="700" dirty="0" smtClean="0"/>
              <a:t>n </a:t>
            </a:r>
            <a:r>
              <a:rPr lang="en-US" sz="700" spc="10" dirty="0" smtClean="0"/>
              <a:t>m</a:t>
            </a:r>
            <a:r>
              <a:rPr lang="en-US" sz="700" spc="-5" dirty="0" smtClean="0"/>
              <a:t>ea</a:t>
            </a:r>
            <a:r>
              <a:rPr lang="en-US" sz="700" dirty="0" smtClean="0"/>
              <a:t>s</a:t>
            </a:r>
            <a:r>
              <a:rPr lang="en-US" sz="700" spc="-5" dirty="0" smtClean="0"/>
              <a:t>u</a:t>
            </a:r>
            <a:r>
              <a:rPr lang="en-US" sz="700" dirty="0" smtClean="0"/>
              <a:t>r</a:t>
            </a:r>
            <a:r>
              <a:rPr lang="en-US" sz="700" spc="-5" dirty="0" smtClean="0"/>
              <a:t>e</a:t>
            </a:r>
            <a:r>
              <a:rPr lang="en-US" sz="700" dirty="0" smtClean="0"/>
              <a:t>s</a:t>
            </a:r>
            <a:r>
              <a:rPr lang="en-US" sz="700" spc="15" dirty="0" smtClean="0"/>
              <a:t> </a:t>
            </a:r>
            <a:r>
              <a:rPr lang="en-US" sz="700" spc="-30" dirty="0" smtClean="0"/>
              <a:t>w</a:t>
            </a:r>
            <a:r>
              <a:rPr lang="en-US" sz="700" spc="-5" dirty="0" smtClean="0"/>
              <a:t>i</a:t>
            </a:r>
            <a:r>
              <a:rPr lang="en-US" sz="700" spc="5" dirty="0" smtClean="0"/>
              <a:t>l</a:t>
            </a:r>
            <a:r>
              <a:rPr lang="en-US" sz="700" dirty="0" smtClean="0"/>
              <a:t>l </a:t>
            </a:r>
            <a:r>
              <a:rPr lang="en-US" sz="700" spc="-5" dirty="0" smtClean="0"/>
              <a:t>nee</a:t>
            </a:r>
            <a:r>
              <a:rPr lang="en-US" sz="700" dirty="0" smtClean="0"/>
              <a:t>d</a:t>
            </a:r>
            <a:r>
              <a:rPr lang="en-US" sz="700" spc="-5" dirty="0" smtClean="0"/>
              <a:t> </a:t>
            </a:r>
            <a:r>
              <a:rPr lang="en-US" sz="700" dirty="0" smtClean="0"/>
              <a:t>to</a:t>
            </a:r>
            <a:r>
              <a:rPr lang="en-US" sz="700" spc="-5" dirty="0" smtClean="0"/>
              <a:t> </a:t>
            </a:r>
            <a:r>
              <a:rPr lang="en-US" sz="700" spc="5" dirty="0" smtClean="0"/>
              <a:t>b</a:t>
            </a:r>
            <a:r>
              <a:rPr lang="en-US" sz="700" dirty="0" smtClean="0"/>
              <a:t>e</a:t>
            </a:r>
            <a:r>
              <a:rPr lang="en-US" sz="700" spc="-5" dirty="0" smtClean="0"/>
              <a:t> </a:t>
            </a:r>
            <a:r>
              <a:rPr lang="en-US" sz="700" dirty="0" smtClean="0"/>
              <a:t>c</a:t>
            </a:r>
            <a:r>
              <a:rPr lang="en-US" sz="700" spc="-5" dirty="0" smtClean="0"/>
              <a:t>on</a:t>
            </a:r>
            <a:r>
              <a:rPr lang="en-US" sz="700" dirty="0" smtClean="0"/>
              <a:t>s</a:t>
            </a:r>
            <a:r>
              <a:rPr lang="en-US" sz="700" spc="-5" dirty="0" smtClean="0"/>
              <a:t>ide</a:t>
            </a:r>
            <a:r>
              <a:rPr lang="en-US" sz="700" dirty="0" smtClean="0"/>
              <a:t>r</a:t>
            </a:r>
            <a:r>
              <a:rPr lang="en-US" sz="700" spc="5" dirty="0" smtClean="0"/>
              <a:t>e</a:t>
            </a:r>
            <a:r>
              <a:rPr lang="en-US" sz="700" spc="-5" dirty="0" smtClean="0"/>
              <a:t>d</a:t>
            </a:r>
            <a:r>
              <a:rPr lang="en-US" sz="700" dirty="0" smtClean="0"/>
              <a:t>.</a:t>
            </a:r>
          </a:p>
          <a:p>
            <a:pPr marL="12700">
              <a:lnSpc>
                <a:spcPct val="100000"/>
              </a:lnSpc>
            </a:pPr>
            <a:r>
              <a:rPr sz="700" spc="-5" dirty="0" smtClean="0">
                <a:latin typeface="Arial"/>
                <a:cs typeface="Arial"/>
              </a:rPr>
              <a:t>gene</a:t>
            </a:r>
            <a:r>
              <a:rPr sz="700" dirty="0" smtClean="0">
                <a:latin typeface="Arial"/>
                <a:cs typeface="Arial"/>
              </a:rPr>
              <a:t>r</a:t>
            </a:r>
            <a:r>
              <a:rPr sz="700" spc="-5" dirty="0" smtClean="0">
                <a:latin typeface="Arial"/>
                <a:cs typeface="Arial"/>
              </a:rPr>
              <a:t>a</a:t>
            </a:r>
            <a:r>
              <a:rPr sz="700" dirty="0" smtClean="0">
                <a:latin typeface="Arial"/>
                <a:cs typeface="Arial"/>
              </a:rPr>
              <a:t>t</a:t>
            </a:r>
            <a:r>
              <a:rPr sz="700" spc="5" dirty="0" smtClean="0">
                <a:latin typeface="Arial"/>
                <a:cs typeface="Arial"/>
              </a:rPr>
              <a:t>e</a:t>
            </a:r>
            <a:r>
              <a:rPr sz="700" dirty="0" smtClean="0">
                <a:latin typeface="Arial"/>
                <a:cs typeface="Arial"/>
              </a:rPr>
              <a:t>d</a:t>
            </a:r>
            <a:r>
              <a:rPr sz="700" spc="-5" dirty="0" smtClean="0">
                <a:latin typeface="Arial"/>
                <a:cs typeface="Arial"/>
              </a:rPr>
              <a:t> </a:t>
            </a:r>
            <a:r>
              <a:rPr sz="700" spc="-5" dirty="0">
                <a:latin typeface="Arial"/>
                <a:cs typeface="Arial"/>
              </a:rPr>
              <a:t>i</a:t>
            </a:r>
            <a:r>
              <a:rPr sz="700" dirty="0">
                <a:latin typeface="Arial"/>
                <a:cs typeface="Arial"/>
              </a:rPr>
              <a:t>f</a:t>
            </a:r>
            <a:r>
              <a:rPr sz="700" spc="10"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n</a:t>
            </a:r>
            <a:r>
              <a:rPr sz="700" spc="-20" dirty="0">
                <a:latin typeface="Arial"/>
                <a:cs typeface="Arial"/>
              </a:rPr>
              <a:t>u</a:t>
            </a:r>
            <a:r>
              <a:rPr sz="700" spc="20" dirty="0">
                <a:latin typeface="Arial"/>
                <a:cs typeface="Arial"/>
              </a:rPr>
              <a:t>m</a:t>
            </a:r>
            <a:r>
              <a:rPr sz="700" spc="-5" dirty="0">
                <a:latin typeface="Arial"/>
                <a:cs typeface="Arial"/>
              </a:rPr>
              <a:t>be</a:t>
            </a:r>
            <a:r>
              <a:rPr sz="700" dirty="0">
                <a:latin typeface="Arial"/>
                <a:cs typeface="Arial"/>
              </a:rPr>
              <a:t>r </a:t>
            </a:r>
            <a:r>
              <a:rPr sz="700" spc="-5" dirty="0">
                <a:latin typeface="Arial"/>
                <a:cs typeface="Arial"/>
              </a:rPr>
              <a:t>o</a:t>
            </a:r>
            <a:r>
              <a:rPr sz="700" dirty="0">
                <a:latin typeface="Arial"/>
                <a:cs typeface="Arial"/>
              </a:rPr>
              <a:t>f</a:t>
            </a:r>
            <a:r>
              <a:rPr sz="700" spc="5" dirty="0">
                <a:latin typeface="Arial"/>
                <a:cs typeface="Arial"/>
              </a:rPr>
              <a:t> </a:t>
            </a:r>
            <a:r>
              <a:rPr sz="700" dirty="0">
                <a:latin typeface="Arial"/>
                <a:cs typeface="Arial"/>
              </a:rPr>
              <a:t>r</a:t>
            </a:r>
            <a:r>
              <a:rPr sz="700" spc="-5" dirty="0">
                <a:latin typeface="Arial"/>
                <a:cs typeface="Arial"/>
              </a:rPr>
              <a:t>edundan</a:t>
            </a:r>
            <a:r>
              <a:rPr sz="700" dirty="0">
                <a:latin typeface="Arial"/>
                <a:cs typeface="Arial"/>
              </a:rPr>
              <a:t>t</a:t>
            </a:r>
            <a:r>
              <a:rPr sz="700" spc="5" dirty="0">
                <a:latin typeface="Arial"/>
                <a:cs typeface="Arial"/>
              </a:rPr>
              <a:t> </a:t>
            </a:r>
            <a:r>
              <a:rPr sz="700" spc="-5" dirty="0">
                <a:latin typeface="Arial"/>
                <a:cs typeface="Arial"/>
              </a:rPr>
              <a:t>l</a:t>
            </a:r>
            <a:r>
              <a:rPr sz="700" spc="5" dirty="0">
                <a:latin typeface="Arial"/>
                <a:cs typeface="Arial"/>
              </a:rPr>
              <a:t>e</a:t>
            </a:r>
            <a:r>
              <a:rPr sz="700" spc="-15" dirty="0">
                <a:latin typeface="Arial"/>
                <a:cs typeface="Arial"/>
              </a:rPr>
              <a:t>v</a:t>
            </a:r>
            <a:r>
              <a:rPr sz="700" spc="5" dirty="0">
                <a:latin typeface="Arial"/>
                <a:cs typeface="Arial"/>
              </a:rPr>
              <a:t>e</a:t>
            </a:r>
            <a:r>
              <a:rPr sz="700" spc="-5" dirty="0">
                <a:latin typeface="Arial"/>
                <a:cs typeface="Arial"/>
              </a:rPr>
              <a:t>l</a:t>
            </a:r>
            <a:r>
              <a:rPr sz="700" dirty="0">
                <a:latin typeface="Arial"/>
                <a:cs typeface="Arial"/>
              </a:rPr>
              <a:t>s </a:t>
            </a:r>
            <a:r>
              <a:rPr sz="700" spc="-5" dirty="0">
                <a:latin typeface="Arial"/>
                <a:cs typeface="Arial"/>
              </a:rPr>
              <a:t>i</a:t>
            </a:r>
            <a:r>
              <a:rPr sz="700" dirty="0">
                <a:latin typeface="Arial"/>
                <a:cs typeface="Arial"/>
              </a:rPr>
              <a:t>n</a:t>
            </a:r>
            <a:r>
              <a:rPr sz="700" spc="-5" dirty="0">
                <a:latin typeface="Arial"/>
                <a:cs typeface="Arial"/>
              </a:rPr>
              <a:t> </a:t>
            </a:r>
            <a:r>
              <a:rPr sz="700" dirty="0">
                <a:latin typeface="Arial"/>
                <a:cs typeface="Arial"/>
              </a:rPr>
              <a:t>a</a:t>
            </a:r>
            <a:r>
              <a:rPr sz="700" spc="5"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dirty="0">
                <a:latin typeface="Arial"/>
                <a:cs typeface="Arial"/>
              </a:rPr>
              <a:t>e</a:t>
            </a:r>
            <a:r>
              <a:rPr sz="700" spc="-5" dirty="0">
                <a:latin typeface="Arial"/>
                <a:cs typeface="Arial"/>
              </a:rPr>
              <a:t> i</a:t>
            </a:r>
            <a:r>
              <a:rPr sz="700" dirty="0">
                <a:latin typeface="Arial"/>
                <a:cs typeface="Arial"/>
              </a:rPr>
              <a:t>s r</a:t>
            </a:r>
            <a:r>
              <a:rPr sz="700" spc="-5" dirty="0">
                <a:latin typeface="Arial"/>
                <a:cs typeface="Arial"/>
              </a:rPr>
              <a:t>e</a:t>
            </a:r>
            <a:r>
              <a:rPr sz="700" spc="5" dirty="0">
                <a:latin typeface="Arial"/>
                <a:cs typeface="Arial"/>
              </a:rPr>
              <a:t>d</a:t>
            </a:r>
            <a:r>
              <a:rPr sz="700" spc="-5" dirty="0">
                <a:latin typeface="Arial"/>
                <a:cs typeface="Arial"/>
              </a:rPr>
              <a:t>u</a:t>
            </a:r>
            <a:r>
              <a:rPr sz="700" dirty="0">
                <a:latin typeface="Arial"/>
                <a:cs typeface="Arial"/>
              </a:rPr>
              <a:t>c</a:t>
            </a:r>
            <a:r>
              <a:rPr sz="700" spc="-5" dirty="0">
                <a:latin typeface="Arial"/>
                <a:cs typeface="Arial"/>
              </a:rPr>
              <a:t>e</a:t>
            </a:r>
            <a:r>
              <a:rPr sz="700" dirty="0">
                <a:latin typeface="Arial"/>
                <a:cs typeface="Arial"/>
              </a:rPr>
              <a:t>d</a:t>
            </a:r>
            <a:r>
              <a:rPr sz="700" spc="-5" dirty="0">
                <a:latin typeface="Arial"/>
                <a:cs typeface="Arial"/>
              </a:rPr>
              <a:t> </a:t>
            </a:r>
            <a:r>
              <a:rPr sz="700" dirty="0">
                <a:latin typeface="Arial"/>
                <a:cs typeface="Arial"/>
              </a:rPr>
              <a:t>r</a:t>
            </a:r>
            <a:r>
              <a:rPr sz="700" spc="-5" dirty="0">
                <a:latin typeface="Arial"/>
                <a:cs typeface="Arial"/>
              </a:rPr>
              <a:t>e</a:t>
            </a:r>
            <a:r>
              <a:rPr sz="700" dirty="0">
                <a:latin typeface="Arial"/>
                <a:cs typeface="Arial"/>
              </a:rPr>
              <a:t>s</a:t>
            </a:r>
            <a:r>
              <a:rPr sz="700" spc="5" dirty="0">
                <a:latin typeface="Arial"/>
                <a:cs typeface="Arial"/>
              </a:rPr>
              <a:t>pe</a:t>
            </a:r>
            <a:r>
              <a:rPr sz="700" dirty="0">
                <a:latin typeface="Arial"/>
                <a:cs typeface="Arial"/>
              </a:rPr>
              <a:t>ct</a:t>
            </a:r>
            <a:r>
              <a:rPr sz="700" spc="-5" dirty="0">
                <a:latin typeface="Arial"/>
                <a:cs typeface="Arial"/>
              </a:rPr>
              <a:t>i</a:t>
            </a:r>
            <a:r>
              <a:rPr sz="700" spc="-15" dirty="0">
                <a:latin typeface="Arial"/>
                <a:cs typeface="Arial"/>
              </a:rPr>
              <a:t>v</a:t>
            </a:r>
            <a:r>
              <a:rPr sz="700" spc="-5" dirty="0">
                <a:latin typeface="Arial"/>
                <a:cs typeface="Arial"/>
              </a:rPr>
              <a:t>e</a:t>
            </a:r>
            <a:r>
              <a:rPr sz="700" spc="5" dirty="0">
                <a:latin typeface="Arial"/>
                <a:cs typeface="Arial"/>
              </a:rPr>
              <a:t>l</a:t>
            </a:r>
            <a:r>
              <a:rPr sz="700" dirty="0">
                <a:latin typeface="Arial"/>
                <a:cs typeface="Arial"/>
              </a:rPr>
              <a:t>y</a:t>
            </a:r>
          </a:p>
          <a:p>
            <a:pPr marL="12700">
              <a:lnSpc>
                <a:spcPct val="100000"/>
              </a:lnSpc>
              <a:spcBef>
                <a:spcPts val="685"/>
              </a:spcBef>
            </a:pPr>
            <a:r>
              <a:rPr sz="700" spc="-5" dirty="0">
                <a:latin typeface="Arial"/>
                <a:cs typeface="Arial"/>
              </a:rPr>
              <a:t>e</a:t>
            </a:r>
            <a:r>
              <a:rPr sz="700" dirty="0">
                <a:latin typeface="Arial"/>
                <a:cs typeface="Arial"/>
              </a:rPr>
              <a:t>x</a:t>
            </a:r>
            <a:r>
              <a:rPr sz="700" spc="-5" dirty="0">
                <a:latin typeface="Arial"/>
                <a:cs typeface="Arial"/>
              </a:rPr>
              <a:t>hau</a:t>
            </a:r>
            <a:r>
              <a:rPr sz="700" dirty="0">
                <a:latin typeface="Arial"/>
                <a:cs typeface="Arial"/>
              </a:rPr>
              <a:t>st</a:t>
            </a:r>
            <a:r>
              <a:rPr sz="700" spc="-5" dirty="0">
                <a:latin typeface="Arial"/>
                <a:cs typeface="Arial"/>
              </a:rPr>
              <a:t>ed</a:t>
            </a:r>
            <a:r>
              <a:rPr sz="700" dirty="0">
                <a:latin typeface="Arial"/>
                <a:cs typeface="Arial"/>
              </a:rPr>
              <a:t>.</a:t>
            </a:r>
            <a:r>
              <a:rPr sz="700" spc="-20" dirty="0">
                <a:latin typeface="Arial"/>
                <a:cs typeface="Arial"/>
              </a:rPr>
              <a:t> </a:t>
            </a:r>
            <a:r>
              <a:rPr sz="700" spc="35" dirty="0">
                <a:latin typeface="Arial"/>
                <a:cs typeface="Arial"/>
              </a:rPr>
              <a:t>W</a:t>
            </a:r>
            <a:r>
              <a:rPr sz="700" spc="-5" dirty="0">
                <a:latin typeface="Arial"/>
                <a:cs typeface="Arial"/>
              </a:rPr>
              <a:t>hil</a:t>
            </a:r>
            <a:r>
              <a:rPr sz="700" dirty="0">
                <a:latin typeface="Arial"/>
                <a:cs typeface="Arial"/>
              </a:rPr>
              <a:t>e</a:t>
            </a:r>
            <a:r>
              <a:rPr sz="700" spc="-5" dirty="0">
                <a:latin typeface="Arial"/>
                <a:cs typeface="Arial"/>
              </a:rPr>
              <a:t> de</a:t>
            </a:r>
            <a:r>
              <a:rPr sz="700" spc="15" dirty="0">
                <a:latin typeface="Arial"/>
                <a:cs typeface="Arial"/>
              </a:rPr>
              <a:t>f</a:t>
            </a:r>
            <a:r>
              <a:rPr sz="700" spc="-5" dirty="0">
                <a:latin typeface="Arial"/>
                <a:cs typeface="Arial"/>
              </a:rPr>
              <a:t>e</a:t>
            </a:r>
            <a:r>
              <a:rPr sz="700" dirty="0">
                <a:latin typeface="Arial"/>
                <a:cs typeface="Arial"/>
              </a:rPr>
              <a:t>c</a:t>
            </a:r>
            <a:r>
              <a:rPr sz="700" spc="-10" dirty="0">
                <a:latin typeface="Arial"/>
                <a:cs typeface="Arial"/>
              </a:rPr>
              <a:t>t</a:t>
            </a:r>
            <a:r>
              <a:rPr sz="700" spc="-5" dirty="0">
                <a:latin typeface="Arial"/>
                <a:cs typeface="Arial"/>
              </a:rPr>
              <a:t>i</a:t>
            </a:r>
            <a:r>
              <a:rPr sz="700" dirty="0">
                <a:latin typeface="Arial"/>
                <a:cs typeface="Arial"/>
              </a:rPr>
              <a:t>ve</a:t>
            </a:r>
            <a:r>
              <a:rPr sz="700" spc="5" dirty="0">
                <a:latin typeface="Arial"/>
                <a:cs typeface="Arial"/>
              </a:rPr>
              <a:t> </a:t>
            </a:r>
            <a:r>
              <a:rPr sz="700" dirty="0">
                <a:latin typeface="Arial"/>
                <a:cs typeface="Arial"/>
              </a:rPr>
              <a:t>t</a:t>
            </a:r>
            <a:r>
              <a:rPr sz="700" spc="-5" dirty="0">
                <a:latin typeface="Arial"/>
                <a:cs typeface="Arial"/>
              </a:rPr>
              <a:t>h</a:t>
            </a:r>
            <a:r>
              <a:rPr sz="700" spc="-15" dirty="0">
                <a:latin typeface="Arial"/>
                <a:cs typeface="Arial"/>
              </a:rPr>
              <a:t>y</a:t>
            </a:r>
            <a:r>
              <a:rPr sz="700" dirty="0">
                <a:latin typeface="Arial"/>
                <a:cs typeface="Arial"/>
              </a:rPr>
              <a:t>rist</a:t>
            </a:r>
            <a:r>
              <a:rPr sz="700" spc="-5" dirty="0">
                <a:latin typeface="Arial"/>
                <a:cs typeface="Arial"/>
              </a:rPr>
              <a:t>o</a:t>
            </a:r>
            <a:r>
              <a:rPr sz="700" dirty="0">
                <a:latin typeface="Arial"/>
                <a:cs typeface="Arial"/>
              </a:rPr>
              <a:t>rs </a:t>
            </a:r>
            <a:r>
              <a:rPr sz="700" spc="15" dirty="0">
                <a:latin typeface="Arial"/>
                <a:cs typeface="Arial"/>
              </a:rPr>
              <a:t>f</a:t>
            </a:r>
            <a:r>
              <a:rPr sz="700" spc="-5" dirty="0">
                <a:latin typeface="Arial"/>
                <a:cs typeface="Arial"/>
              </a:rPr>
              <a:t>ai</a:t>
            </a:r>
            <a:r>
              <a:rPr sz="700" dirty="0">
                <a:latin typeface="Arial"/>
                <a:cs typeface="Arial"/>
              </a:rPr>
              <a:t>l</a:t>
            </a:r>
            <a:r>
              <a:rPr sz="700" spc="-5" dirty="0">
                <a:latin typeface="Arial"/>
                <a:cs typeface="Arial"/>
              </a:rPr>
              <a:t> </a:t>
            </a:r>
            <a:r>
              <a:rPr sz="700" spc="5" dirty="0">
                <a:latin typeface="Arial"/>
                <a:cs typeface="Arial"/>
              </a:rPr>
              <a:t>s</a:t>
            </a:r>
            <a:r>
              <a:rPr sz="700" spc="-5" dirty="0">
                <a:latin typeface="Arial"/>
                <a:cs typeface="Arial"/>
              </a:rPr>
              <a:t>ho</a:t>
            </a:r>
            <a:r>
              <a:rPr sz="700" dirty="0">
                <a:latin typeface="Arial"/>
                <a:cs typeface="Arial"/>
              </a:rPr>
              <a:t>rt</a:t>
            </a:r>
            <a:r>
              <a:rPr sz="700" spc="5" dirty="0">
                <a:latin typeface="Arial"/>
                <a:cs typeface="Arial"/>
              </a:rPr>
              <a:t> </a:t>
            </a:r>
            <a:r>
              <a:rPr sz="700" dirty="0">
                <a:latin typeface="Arial"/>
                <a:cs typeface="Arial"/>
              </a:rPr>
              <a:t>c</a:t>
            </a:r>
            <a:r>
              <a:rPr sz="700" spc="-5" dirty="0">
                <a:latin typeface="Arial"/>
                <a:cs typeface="Arial"/>
              </a:rPr>
              <a:t>i</a:t>
            </a:r>
            <a:r>
              <a:rPr sz="700" dirty="0">
                <a:latin typeface="Arial"/>
                <a:cs typeface="Arial"/>
              </a:rPr>
              <a:t>rc</a:t>
            </a:r>
            <a:r>
              <a:rPr sz="700" spc="-5" dirty="0">
                <a:latin typeface="Arial"/>
                <a:cs typeface="Arial"/>
              </a:rPr>
              <a:t>ui</a:t>
            </a:r>
            <a:r>
              <a:rPr sz="700" dirty="0">
                <a:latin typeface="Arial"/>
                <a:cs typeface="Arial"/>
              </a:rPr>
              <a:t>t</a:t>
            </a:r>
            <a:r>
              <a:rPr sz="700" spc="5" dirty="0">
                <a:latin typeface="Arial"/>
                <a:cs typeface="Arial"/>
              </a:rPr>
              <a:t> </a:t>
            </a:r>
            <a:r>
              <a:rPr sz="700" spc="-5" dirty="0">
                <a:latin typeface="Arial"/>
                <a:cs typeface="Arial"/>
              </a:rPr>
              <a:t>an</a:t>
            </a:r>
            <a:r>
              <a:rPr sz="700" dirty="0">
                <a:latin typeface="Arial"/>
                <a:cs typeface="Arial"/>
              </a:rPr>
              <a:t>d</a:t>
            </a:r>
            <a:r>
              <a:rPr sz="700" spc="-5" dirty="0">
                <a:latin typeface="Arial"/>
                <a:cs typeface="Arial"/>
              </a:rPr>
              <a:t> </a:t>
            </a:r>
            <a:r>
              <a:rPr sz="700" dirty="0">
                <a:latin typeface="Arial"/>
                <a:cs typeface="Arial"/>
              </a:rPr>
              <a:t>s</a:t>
            </a:r>
            <a:r>
              <a:rPr sz="700" spc="-5" dirty="0">
                <a:latin typeface="Arial"/>
                <a:cs typeface="Arial"/>
              </a:rPr>
              <a:t>a</a:t>
            </a:r>
            <a:r>
              <a:rPr sz="700" spc="15" dirty="0">
                <a:latin typeface="Arial"/>
                <a:cs typeface="Arial"/>
              </a:rPr>
              <a:t>f</a:t>
            </a:r>
            <a:r>
              <a:rPr sz="700" spc="-5" dirty="0">
                <a:latin typeface="Arial"/>
                <a:cs typeface="Arial"/>
              </a:rPr>
              <a:t>el</a:t>
            </a:r>
            <a:r>
              <a:rPr sz="700" dirty="0">
                <a:latin typeface="Arial"/>
                <a:cs typeface="Arial"/>
              </a:rPr>
              <a:t>y</a:t>
            </a:r>
            <a:r>
              <a:rPr sz="700" spc="-10" dirty="0">
                <a:latin typeface="Arial"/>
                <a:cs typeface="Arial"/>
              </a:rPr>
              <a:t> </a:t>
            </a:r>
            <a:r>
              <a:rPr sz="700" spc="-5" dirty="0">
                <a:latin typeface="Arial"/>
                <a:cs typeface="Arial"/>
              </a:rPr>
              <a:t>p</a:t>
            </a:r>
            <a:r>
              <a:rPr sz="700" dirty="0">
                <a:latin typeface="Arial"/>
                <a:cs typeface="Arial"/>
              </a:rPr>
              <a:t>r</a:t>
            </a:r>
            <a:r>
              <a:rPr sz="700" spc="-5" dirty="0">
                <a:latin typeface="Arial"/>
                <a:cs typeface="Arial"/>
              </a:rPr>
              <a:t>o</a:t>
            </a:r>
            <a:r>
              <a:rPr sz="700" dirty="0">
                <a:latin typeface="Arial"/>
                <a:cs typeface="Arial"/>
              </a:rPr>
              <a:t>t</a:t>
            </a:r>
            <a:r>
              <a:rPr sz="700" spc="-5" dirty="0">
                <a:latin typeface="Arial"/>
                <a:cs typeface="Arial"/>
              </a:rPr>
              <a:t>e</a:t>
            </a:r>
            <a:r>
              <a:rPr sz="700" dirty="0">
                <a:latin typeface="Arial"/>
                <a:cs typeface="Arial"/>
              </a:rPr>
              <a:t>ct</a:t>
            </a:r>
            <a:r>
              <a:rPr sz="700" spc="5" dirty="0">
                <a:latin typeface="Arial"/>
                <a:cs typeface="Arial"/>
              </a:rPr>
              <a:t> </a:t>
            </a:r>
            <a:r>
              <a:rPr sz="700" spc="-1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a:t>
            </a:r>
            <a:r>
              <a:rPr sz="700" spc="-25" dirty="0">
                <a:latin typeface="Arial"/>
                <a:cs typeface="Arial"/>
              </a:rPr>
              <a:t>f</a:t>
            </a:r>
            <a:r>
              <a:rPr sz="700" spc="15" dirty="0">
                <a:latin typeface="Arial"/>
                <a:cs typeface="Arial"/>
              </a:rPr>
              <a:t>f</a:t>
            </a:r>
            <a:r>
              <a:rPr sz="700" spc="-5" dirty="0">
                <a:latin typeface="Arial"/>
                <a:cs typeface="Arial"/>
              </a:rPr>
              <a:t>e</a:t>
            </a:r>
            <a:r>
              <a:rPr sz="700" dirty="0">
                <a:latin typeface="Arial"/>
                <a:cs typeface="Arial"/>
              </a:rPr>
              <a:t>ct</a:t>
            </a:r>
            <a:r>
              <a:rPr sz="700" spc="-5" dirty="0">
                <a:latin typeface="Arial"/>
                <a:cs typeface="Arial"/>
              </a:rPr>
              <a:t>e</a:t>
            </a:r>
            <a:r>
              <a:rPr sz="700" dirty="0">
                <a:latin typeface="Arial"/>
                <a:cs typeface="Arial"/>
              </a:rPr>
              <a:t>d</a:t>
            </a:r>
            <a:r>
              <a:rPr sz="700" spc="-5" dirty="0">
                <a:latin typeface="Arial"/>
                <a:cs typeface="Arial"/>
              </a:rPr>
              <a:t> le</a:t>
            </a:r>
            <a:r>
              <a:rPr sz="700" spc="-15" dirty="0">
                <a:latin typeface="Arial"/>
                <a:cs typeface="Arial"/>
              </a:rPr>
              <a:t>v</a:t>
            </a:r>
            <a:r>
              <a:rPr sz="700" spc="-5" dirty="0">
                <a:latin typeface="Arial"/>
                <a:cs typeface="Arial"/>
              </a:rPr>
              <a:t>e</a:t>
            </a:r>
            <a:r>
              <a:rPr sz="700" dirty="0">
                <a:latin typeface="Arial"/>
                <a:cs typeface="Arial"/>
              </a:rPr>
              <a:t>l</a:t>
            </a:r>
          </a:p>
          <a:p>
            <a:pPr marL="12700" marR="24765">
              <a:lnSpc>
                <a:spcPct val="149900"/>
              </a:lnSpc>
              <a:spcBef>
                <a:spcPts val="5"/>
              </a:spcBef>
            </a:pPr>
            <a:r>
              <a:rPr sz="700" spc="-5" dirty="0">
                <a:latin typeface="Arial"/>
                <a:cs typeface="Arial"/>
              </a:rPr>
              <a:t>aga</a:t>
            </a:r>
            <a:r>
              <a:rPr sz="700" spc="5" dirty="0">
                <a:latin typeface="Arial"/>
                <a:cs typeface="Arial"/>
              </a:rPr>
              <a:t>i</a:t>
            </a:r>
            <a:r>
              <a:rPr sz="700" spc="-5" dirty="0">
                <a:latin typeface="Arial"/>
                <a:cs typeface="Arial"/>
              </a:rPr>
              <a:t>n</a:t>
            </a:r>
            <a:r>
              <a:rPr sz="700" dirty="0">
                <a:latin typeface="Arial"/>
                <a:cs typeface="Arial"/>
              </a:rPr>
              <a:t>st</a:t>
            </a:r>
            <a:r>
              <a:rPr sz="700" spc="5" dirty="0">
                <a:latin typeface="Arial"/>
                <a:cs typeface="Arial"/>
              </a:rPr>
              <a:t> </a:t>
            </a:r>
            <a:r>
              <a:rPr sz="700" spc="-5" dirty="0">
                <a:latin typeface="Arial"/>
                <a:cs typeface="Arial"/>
              </a:rPr>
              <a:t>d</a:t>
            </a:r>
            <a:r>
              <a:rPr sz="700" spc="-20" dirty="0">
                <a:latin typeface="Arial"/>
                <a:cs typeface="Arial"/>
              </a:rPr>
              <a:t>a</a:t>
            </a:r>
            <a:r>
              <a:rPr sz="700" spc="20" dirty="0">
                <a:latin typeface="Arial"/>
                <a:cs typeface="Arial"/>
              </a:rPr>
              <a:t>m</a:t>
            </a:r>
            <a:r>
              <a:rPr sz="700" spc="-5" dirty="0">
                <a:latin typeface="Arial"/>
                <a:cs typeface="Arial"/>
              </a:rPr>
              <a:t>age</a:t>
            </a:r>
            <a:r>
              <a:rPr sz="700" dirty="0">
                <a:latin typeface="Arial"/>
                <a:cs typeface="Arial"/>
              </a:rPr>
              <a:t>,</a:t>
            </a:r>
            <a:r>
              <a:rPr sz="700" spc="5" dirty="0">
                <a:latin typeface="Arial"/>
                <a:cs typeface="Arial"/>
              </a:rPr>
              <a:t> </a:t>
            </a:r>
            <a:r>
              <a:rPr sz="700" spc="-5" dirty="0">
                <a:latin typeface="Arial"/>
                <a:cs typeface="Arial"/>
              </a:rPr>
              <a:t>de</a:t>
            </a:r>
            <a:r>
              <a:rPr sz="700" spc="15" dirty="0">
                <a:latin typeface="Arial"/>
                <a:cs typeface="Arial"/>
              </a:rPr>
              <a:t>f</a:t>
            </a:r>
            <a:r>
              <a:rPr sz="700" spc="-5" dirty="0">
                <a:latin typeface="Arial"/>
                <a:cs typeface="Arial"/>
              </a:rPr>
              <a:t>e</a:t>
            </a:r>
            <a:r>
              <a:rPr sz="700" spc="-15" dirty="0">
                <a:latin typeface="Arial"/>
                <a:cs typeface="Arial"/>
              </a:rPr>
              <a:t>c</a:t>
            </a:r>
            <a:r>
              <a:rPr sz="700" dirty="0">
                <a:latin typeface="Arial"/>
                <a:cs typeface="Arial"/>
              </a:rPr>
              <a:t>t</a:t>
            </a:r>
            <a:r>
              <a:rPr sz="700" spc="-5" dirty="0">
                <a:latin typeface="Arial"/>
                <a:cs typeface="Arial"/>
              </a:rPr>
              <a:t>i</a:t>
            </a:r>
            <a:r>
              <a:rPr sz="700" spc="-15" dirty="0">
                <a:latin typeface="Arial"/>
                <a:cs typeface="Arial"/>
              </a:rPr>
              <a:t>v</a:t>
            </a:r>
            <a:r>
              <a:rPr sz="700" dirty="0">
                <a:latin typeface="Arial"/>
                <a:cs typeface="Arial"/>
              </a:rPr>
              <a:t>e</a:t>
            </a:r>
            <a:r>
              <a:rPr sz="700" spc="10" dirty="0">
                <a:latin typeface="Arial"/>
                <a:cs typeface="Arial"/>
              </a:rPr>
              <a:t> </a:t>
            </a:r>
            <a:r>
              <a:rPr sz="700" dirty="0">
                <a:latin typeface="Arial"/>
                <a:cs typeface="Arial"/>
              </a:rPr>
              <a:t>IGB</a:t>
            </a:r>
            <a:r>
              <a:rPr sz="700" spc="-130" dirty="0">
                <a:latin typeface="Arial"/>
                <a:cs typeface="Arial"/>
              </a:rPr>
              <a:t>T</a:t>
            </a:r>
            <a:r>
              <a:rPr sz="700" dirty="0">
                <a:latin typeface="Arial"/>
                <a:cs typeface="Arial"/>
              </a:rPr>
              <a:t>s</a:t>
            </a:r>
            <a:r>
              <a:rPr sz="700" spc="-10" dirty="0">
                <a:latin typeface="Arial"/>
                <a:cs typeface="Arial"/>
              </a:rPr>
              <a:t> </a:t>
            </a:r>
            <a:r>
              <a:rPr sz="700" spc="20" dirty="0">
                <a:latin typeface="Arial"/>
                <a:cs typeface="Arial"/>
              </a:rPr>
              <a:t>m</a:t>
            </a:r>
            <a:r>
              <a:rPr sz="700" spc="-5" dirty="0">
                <a:latin typeface="Arial"/>
                <a:cs typeface="Arial"/>
              </a:rPr>
              <a:t>a</a:t>
            </a:r>
            <a:r>
              <a:rPr sz="700" dirty="0">
                <a:latin typeface="Arial"/>
                <a:cs typeface="Arial"/>
              </a:rPr>
              <a:t>y</a:t>
            </a:r>
            <a:r>
              <a:rPr sz="700" spc="-20" dirty="0">
                <a:latin typeface="Arial"/>
                <a:cs typeface="Arial"/>
              </a:rPr>
              <a:t> </a:t>
            </a:r>
            <a:r>
              <a:rPr sz="700" spc="15" dirty="0">
                <a:latin typeface="Arial"/>
                <a:cs typeface="Arial"/>
              </a:rPr>
              <a:t>f</a:t>
            </a:r>
            <a:r>
              <a:rPr sz="700" spc="-5" dirty="0">
                <a:latin typeface="Arial"/>
                <a:cs typeface="Arial"/>
              </a:rPr>
              <a:t>ai</a:t>
            </a:r>
            <a:r>
              <a:rPr sz="700" dirty="0">
                <a:latin typeface="Arial"/>
                <a:cs typeface="Arial"/>
              </a:rPr>
              <a:t>l</a:t>
            </a:r>
            <a:r>
              <a:rPr sz="700" spc="-5" dirty="0">
                <a:latin typeface="Arial"/>
                <a:cs typeface="Arial"/>
              </a:rPr>
              <a:t> ope</a:t>
            </a:r>
            <a:r>
              <a:rPr sz="700" dirty="0">
                <a:latin typeface="Arial"/>
                <a:cs typeface="Arial"/>
              </a:rPr>
              <a:t>n</a:t>
            </a:r>
            <a:r>
              <a:rPr sz="700" spc="-5" dirty="0">
                <a:latin typeface="Arial"/>
                <a:cs typeface="Arial"/>
              </a:rPr>
              <a:t> </a:t>
            </a:r>
            <a:r>
              <a:rPr sz="700" dirty="0">
                <a:latin typeface="Arial"/>
                <a:cs typeface="Arial"/>
              </a:rPr>
              <a:t>c</a:t>
            </a:r>
            <a:r>
              <a:rPr sz="700" spc="-5" dirty="0">
                <a:latin typeface="Arial"/>
                <a:cs typeface="Arial"/>
              </a:rPr>
              <a:t>i</a:t>
            </a:r>
            <a:r>
              <a:rPr sz="700" dirty="0">
                <a:latin typeface="Arial"/>
                <a:cs typeface="Arial"/>
              </a:rPr>
              <a:t>rc</a:t>
            </a:r>
            <a:r>
              <a:rPr sz="700" spc="-5" dirty="0">
                <a:latin typeface="Arial"/>
                <a:cs typeface="Arial"/>
              </a:rPr>
              <a:t>ui</a:t>
            </a:r>
            <a:r>
              <a:rPr sz="700" dirty="0">
                <a:latin typeface="Arial"/>
                <a:cs typeface="Arial"/>
              </a:rPr>
              <a:t>t.</a:t>
            </a:r>
            <a:r>
              <a:rPr sz="700" spc="-20" dirty="0">
                <a:latin typeface="Arial"/>
                <a:cs typeface="Arial"/>
              </a:rPr>
              <a:t> </a:t>
            </a:r>
            <a:r>
              <a:rPr sz="700" spc="-130" dirty="0">
                <a:latin typeface="Arial"/>
                <a:cs typeface="Arial"/>
              </a:rPr>
              <a:t>T</a:t>
            </a:r>
            <a:r>
              <a:rPr sz="700" dirty="0">
                <a:latin typeface="Arial"/>
                <a:cs typeface="Arial"/>
              </a:rPr>
              <a:t>o</a:t>
            </a:r>
            <a:r>
              <a:rPr sz="700" spc="-5" dirty="0">
                <a:latin typeface="Arial"/>
                <a:cs typeface="Arial"/>
              </a:rPr>
              <a:t> a</a:t>
            </a:r>
            <a:r>
              <a:rPr sz="700" spc="-15" dirty="0">
                <a:latin typeface="Arial"/>
                <a:cs typeface="Arial"/>
              </a:rPr>
              <a:t>v</a:t>
            </a:r>
            <a:r>
              <a:rPr sz="700" spc="-5" dirty="0">
                <a:latin typeface="Arial"/>
                <a:cs typeface="Arial"/>
              </a:rPr>
              <a:t>o</a:t>
            </a:r>
            <a:r>
              <a:rPr sz="700" spc="5" dirty="0">
                <a:latin typeface="Arial"/>
                <a:cs typeface="Arial"/>
              </a:rPr>
              <a:t>i</a:t>
            </a:r>
            <a:r>
              <a:rPr sz="700" dirty="0">
                <a:latin typeface="Arial"/>
                <a:cs typeface="Arial"/>
              </a:rPr>
              <a:t>d</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dirty="0">
                <a:latin typeface="Arial"/>
                <a:cs typeface="Arial"/>
              </a:rPr>
              <a:t>risk </a:t>
            </a:r>
            <a:r>
              <a:rPr sz="700" spc="-5" dirty="0">
                <a:latin typeface="Arial"/>
                <a:cs typeface="Arial"/>
              </a:rPr>
              <a:t>o</a:t>
            </a:r>
            <a:r>
              <a:rPr sz="700" dirty="0">
                <a:latin typeface="Arial"/>
                <a:cs typeface="Arial"/>
              </a:rPr>
              <a:t>f</a:t>
            </a:r>
            <a:r>
              <a:rPr sz="700" spc="15" dirty="0">
                <a:latin typeface="Arial"/>
                <a:cs typeface="Arial"/>
              </a:rPr>
              <a:t> </a:t>
            </a:r>
            <a:r>
              <a:rPr sz="700" spc="-5" dirty="0">
                <a:latin typeface="Arial"/>
                <a:cs typeface="Arial"/>
              </a:rPr>
              <a:t>a</a:t>
            </a:r>
            <a:r>
              <a:rPr sz="700" dirty="0">
                <a:latin typeface="Arial"/>
                <a:cs typeface="Arial"/>
              </a:rPr>
              <a:t>rci</a:t>
            </a:r>
            <a:r>
              <a:rPr sz="700" spc="-10" dirty="0">
                <a:latin typeface="Arial"/>
                <a:cs typeface="Arial"/>
              </a:rPr>
              <a:t>n</a:t>
            </a:r>
            <a:r>
              <a:rPr sz="700" spc="-5" dirty="0">
                <a:latin typeface="Arial"/>
                <a:cs typeface="Arial"/>
              </a:rPr>
              <a:t>g</a:t>
            </a:r>
            <a:r>
              <a:rPr sz="700" dirty="0">
                <a:latin typeface="Arial"/>
                <a:cs typeface="Arial"/>
              </a:rPr>
              <a:t>,</a:t>
            </a:r>
            <a:r>
              <a:rPr sz="700" spc="5" dirty="0">
                <a:latin typeface="Arial"/>
                <a:cs typeface="Arial"/>
              </a:rPr>
              <a:t> </a:t>
            </a:r>
            <a:r>
              <a:rPr sz="700" spc="-30" dirty="0">
                <a:latin typeface="Arial"/>
                <a:cs typeface="Arial"/>
              </a:rPr>
              <a:t>w</a:t>
            </a:r>
            <a:r>
              <a:rPr sz="700" spc="5" dirty="0">
                <a:latin typeface="Arial"/>
                <a:cs typeface="Arial"/>
              </a:rPr>
              <a:t>h</a:t>
            </a:r>
            <a:r>
              <a:rPr sz="700" spc="-5" dirty="0">
                <a:latin typeface="Arial"/>
                <a:cs typeface="Arial"/>
              </a:rPr>
              <a:t>i</a:t>
            </a:r>
            <a:r>
              <a:rPr sz="700" dirty="0">
                <a:latin typeface="Arial"/>
                <a:cs typeface="Arial"/>
              </a:rPr>
              <a:t>ch </a:t>
            </a:r>
            <a:r>
              <a:rPr sz="700" spc="10" dirty="0">
                <a:latin typeface="Arial"/>
                <a:cs typeface="Arial"/>
              </a:rPr>
              <a:t>m</a:t>
            </a:r>
            <a:r>
              <a:rPr sz="700" spc="-5" dirty="0">
                <a:latin typeface="Arial"/>
                <a:cs typeface="Arial"/>
              </a:rPr>
              <a:t>igh</a:t>
            </a:r>
            <a:r>
              <a:rPr sz="700" dirty="0">
                <a:latin typeface="Arial"/>
                <a:cs typeface="Arial"/>
              </a:rPr>
              <a:t>t</a:t>
            </a:r>
            <a:r>
              <a:rPr sz="700" spc="5" dirty="0">
                <a:latin typeface="Arial"/>
                <a:cs typeface="Arial"/>
              </a:rPr>
              <a:t> </a:t>
            </a:r>
            <a:r>
              <a:rPr sz="700" dirty="0">
                <a:latin typeface="Arial"/>
                <a:cs typeface="Arial"/>
              </a:rPr>
              <a:t>c</a:t>
            </a:r>
            <a:r>
              <a:rPr sz="700" spc="-5" dirty="0">
                <a:latin typeface="Arial"/>
                <a:cs typeface="Arial"/>
              </a:rPr>
              <a:t>au</a:t>
            </a:r>
            <a:r>
              <a:rPr sz="700" dirty="0">
                <a:latin typeface="Arial"/>
                <a:cs typeface="Arial"/>
              </a:rPr>
              <a:t>se</a:t>
            </a:r>
            <a:r>
              <a:rPr sz="700" spc="-5" dirty="0">
                <a:latin typeface="Arial"/>
                <a:cs typeface="Arial"/>
              </a:rPr>
              <a:t> igni</a:t>
            </a:r>
            <a:r>
              <a:rPr sz="700" dirty="0">
                <a:latin typeface="Arial"/>
                <a:cs typeface="Arial"/>
              </a:rPr>
              <a:t>t</a:t>
            </a:r>
            <a:r>
              <a:rPr sz="700" spc="-5" dirty="0">
                <a:latin typeface="Arial"/>
                <a:cs typeface="Arial"/>
              </a:rPr>
              <a:t>ion</a:t>
            </a:r>
            <a:r>
              <a:rPr sz="700" dirty="0">
                <a:latin typeface="Arial"/>
                <a:cs typeface="Arial"/>
              </a:rPr>
              <a:t>,</a:t>
            </a:r>
            <a:r>
              <a:rPr sz="700" spc="5" dirty="0">
                <a:latin typeface="Arial"/>
                <a:cs typeface="Arial"/>
              </a:rPr>
              <a:t> </a:t>
            </a:r>
            <a:r>
              <a:rPr sz="700" dirty="0">
                <a:latin typeface="Arial"/>
                <a:cs typeface="Arial"/>
              </a:rPr>
              <a:t>s</a:t>
            </a:r>
            <a:r>
              <a:rPr sz="700" spc="5" dirty="0">
                <a:latin typeface="Arial"/>
                <a:cs typeface="Arial"/>
              </a:rPr>
              <a:t>u</a:t>
            </a:r>
            <a:r>
              <a:rPr sz="700" dirty="0">
                <a:latin typeface="Arial"/>
                <a:cs typeface="Arial"/>
              </a:rPr>
              <a:t>ch</a:t>
            </a:r>
            <a:r>
              <a:rPr sz="700" spc="10" dirty="0">
                <a:latin typeface="Arial"/>
                <a:cs typeface="Arial"/>
              </a:rPr>
              <a:t> </a:t>
            </a:r>
            <a:r>
              <a:rPr sz="700" spc="-5" dirty="0">
                <a:latin typeface="Arial"/>
                <a:cs typeface="Arial"/>
              </a:rPr>
              <a:t>le</a:t>
            </a:r>
            <a:r>
              <a:rPr sz="700" dirty="0">
                <a:latin typeface="Arial"/>
                <a:cs typeface="Arial"/>
              </a:rPr>
              <a:t>v</a:t>
            </a:r>
            <a:r>
              <a:rPr sz="700" spc="-5" dirty="0">
                <a:latin typeface="Arial"/>
                <a:cs typeface="Arial"/>
              </a:rPr>
              <a:t>el</a:t>
            </a:r>
            <a:r>
              <a:rPr sz="700" dirty="0">
                <a:latin typeface="Arial"/>
                <a:cs typeface="Arial"/>
              </a:rPr>
              <a:t>s s</a:t>
            </a:r>
            <a:r>
              <a:rPr sz="700" spc="-5" dirty="0">
                <a:latin typeface="Arial"/>
                <a:cs typeface="Arial"/>
              </a:rPr>
              <a:t>ho</a:t>
            </a:r>
            <a:r>
              <a:rPr sz="700" spc="5" dirty="0">
                <a:latin typeface="Arial"/>
                <a:cs typeface="Arial"/>
              </a:rPr>
              <a:t>u</a:t>
            </a:r>
            <a:r>
              <a:rPr sz="700" spc="-5" dirty="0">
                <a:latin typeface="Arial"/>
                <a:cs typeface="Arial"/>
              </a:rPr>
              <a:t>l</a:t>
            </a:r>
            <a:r>
              <a:rPr sz="700" dirty="0">
                <a:latin typeface="Arial"/>
                <a:cs typeface="Arial"/>
              </a:rPr>
              <a:t>d</a:t>
            </a:r>
            <a:r>
              <a:rPr sz="700" spc="-5" dirty="0">
                <a:latin typeface="Arial"/>
                <a:cs typeface="Arial"/>
              </a:rPr>
              <a:t> b</a:t>
            </a:r>
            <a:r>
              <a:rPr sz="700" dirty="0">
                <a:latin typeface="Arial"/>
                <a:cs typeface="Arial"/>
              </a:rPr>
              <a:t>e</a:t>
            </a:r>
            <a:r>
              <a:rPr sz="700" spc="-5" dirty="0">
                <a:latin typeface="Arial"/>
                <a:cs typeface="Arial"/>
              </a:rPr>
              <a:t> </a:t>
            </a:r>
            <a:r>
              <a:rPr sz="700" dirty="0">
                <a:latin typeface="Arial"/>
                <a:cs typeface="Arial"/>
              </a:rPr>
              <a:t>s</a:t>
            </a:r>
            <a:r>
              <a:rPr sz="700" spc="-5" dirty="0">
                <a:latin typeface="Arial"/>
                <a:cs typeface="Arial"/>
              </a:rPr>
              <a:t>h</a:t>
            </a:r>
            <a:r>
              <a:rPr sz="700" spc="5" dirty="0">
                <a:latin typeface="Arial"/>
                <a:cs typeface="Arial"/>
              </a:rPr>
              <a:t>o</a:t>
            </a:r>
            <a:r>
              <a:rPr sz="700" dirty="0">
                <a:latin typeface="Arial"/>
                <a:cs typeface="Arial"/>
              </a:rPr>
              <a:t>r</a:t>
            </a:r>
            <a:r>
              <a:rPr sz="700" spc="10" dirty="0">
                <a:latin typeface="Arial"/>
                <a:cs typeface="Arial"/>
              </a:rPr>
              <a:t>t</a:t>
            </a:r>
            <a:r>
              <a:rPr sz="700" spc="-15" dirty="0">
                <a:latin typeface="Arial"/>
                <a:cs typeface="Arial"/>
              </a:rPr>
              <a:t>-</a:t>
            </a:r>
            <a:r>
              <a:rPr sz="700" dirty="0">
                <a:latin typeface="Arial"/>
                <a:cs typeface="Arial"/>
              </a:rPr>
              <a:t>c</a:t>
            </a:r>
            <a:r>
              <a:rPr sz="700" spc="-5" dirty="0">
                <a:latin typeface="Arial"/>
                <a:cs typeface="Arial"/>
              </a:rPr>
              <a:t>i</a:t>
            </a:r>
            <a:r>
              <a:rPr sz="700" dirty="0">
                <a:latin typeface="Arial"/>
                <a:cs typeface="Arial"/>
              </a:rPr>
              <a:t>rc</a:t>
            </a:r>
            <a:r>
              <a:rPr sz="700" spc="-5" dirty="0">
                <a:latin typeface="Arial"/>
                <a:cs typeface="Arial"/>
              </a:rPr>
              <a:t>ui</a:t>
            </a:r>
            <a:r>
              <a:rPr sz="700" dirty="0">
                <a:latin typeface="Arial"/>
                <a:cs typeface="Arial"/>
              </a:rPr>
              <a:t>t</a:t>
            </a:r>
            <a:r>
              <a:rPr sz="700" spc="-5" dirty="0">
                <a:latin typeface="Arial"/>
                <a:cs typeface="Arial"/>
              </a:rPr>
              <a:t>e</a:t>
            </a:r>
            <a:r>
              <a:rPr sz="700" dirty="0">
                <a:latin typeface="Arial"/>
                <a:cs typeface="Arial"/>
              </a:rPr>
              <a:t>d</a:t>
            </a:r>
            <a:r>
              <a:rPr sz="700" spc="-5" dirty="0">
                <a:latin typeface="Arial"/>
                <a:cs typeface="Arial"/>
              </a:rPr>
              <a:t> </a:t>
            </a:r>
            <a:r>
              <a:rPr sz="700" spc="5" dirty="0">
                <a:latin typeface="Arial"/>
                <a:cs typeface="Arial"/>
              </a:rPr>
              <a:t>b</a:t>
            </a:r>
            <a:r>
              <a:rPr sz="700" dirty="0">
                <a:latin typeface="Arial"/>
                <a:cs typeface="Arial"/>
              </a:rPr>
              <a:t>y</a:t>
            </a:r>
            <a:r>
              <a:rPr sz="700" spc="-10" dirty="0">
                <a:latin typeface="Arial"/>
                <a:cs typeface="Arial"/>
              </a:rPr>
              <a:t> </a:t>
            </a:r>
            <a:r>
              <a:rPr sz="700" spc="-5" dirty="0">
                <a:latin typeface="Arial"/>
                <a:cs typeface="Arial"/>
              </a:rPr>
              <a:t>o</a:t>
            </a:r>
            <a:r>
              <a:rPr sz="700" dirty="0">
                <a:latin typeface="Arial"/>
                <a:cs typeface="Arial"/>
              </a:rPr>
              <a:t>t</a:t>
            </a:r>
            <a:r>
              <a:rPr sz="700" spc="-5" dirty="0">
                <a:latin typeface="Arial"/>
                <a:cs typeface="Arial"/>
              </a:rPr>
              <a:t>he</a:t>
            </a:r>
            <a:r>
              <a:rPr sz="700" dirty="0">
                <a:latin typeface="Arial"/>
                <a:cs typeface="Arial"/>
              </a:rPr>
              <a:t>r </a:t>
            </a:r>
            <a:r>
              <a:rPr sz="700" spc="20" dirty="0">
                <a:latin typeface="Arial"/>
                <a:cs typeface="Arial"/>
              </a:rPr>
              <a:t>m</a:t>
            </a:r>
            <a:r>
              <a:rPr sz="700" spc="-20" dirty="0">
                <a:latin typeface="Arial"/>
                <a:cs typeface="Arial"/>
              </a:rPr>
              <a:t>e</a:t>
            </a:r>
            <a:r>
              <a:rPr sz="700" spc="-5" dirty="0">
                <a:latin typeface="Arial"/>
                <a:cs typeface="Arial"/>
              </a:rPr>
              <a:t>an</a:t>
            </a:r>
            <a:r>
              <a:rPr sz="700" dirty="0">
                <a:latin typeface="Arial"/>
                <a:cs typeface="Arial"/>
              </a:rPr>
              <a:t>s,</a:t>
            </a:r>
            <a:r>
              <a:rPr sz="700" spc="-10"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a:t>
            </a:r>
            <a:r>
              <a:rPr sz="700" spc="-5" dirty="0">
                <a:latin typeface="Arial"/>
                <a:cs typeface="Arial"/>
              </a:rPr>
              <a:t>e</a:t>
            </a:r>
            <a:r>
              <a:rPr sz="700" spc="-15" dirty="0">
                <a:latin typeface="Arial"/>
                <a:cs typeface="Arial"/>
              </a:rPr>
              <a:t>x</a:t>
            </a:r>
            <a:r>
              <a:rPr sz="700" spc="-5" dirty="0">
                <a:latin typeface="Arial"/>
                <a:cs typeface="Arial"/>
              </a:rPr>
              <a:t>a</a:t>
            </a:r>
            <a:r>
              <a:rPr sz="700" spc="20" dirty="0">
                <a:latin typeface="Arial"/>
                <a:cs typeface="Arial"/>
              </a:rPr>
              <a:t>m</a:t>
            </a:r>
            <a:r>
              <a:rPr sz="700" spc="-5" dirty="0">
                <a:latin typeface="Arial"/>
                <a:cs typeface="Arial"/>
              </a:rPr>
              <a:t>pl</a:t>
            </a:r>
            <a:r>
              <a:rPr sz="700" dirty="0">
                <a:latin typeface="Arial"/>
                <a:cs typeface="Arial"/>
              </a:rPr>
              <a:t>e </a:t>
            </a:r>
            <a:r>
              <a:rPr sz="700" spc="-5" dirty="0">
                <a:latin typeface="Arial"/>
                <a:cs typeface="Arial"/>
              </a:rPr>
              <a:t>u</a:t>
            </a:r>
            <a:r>
              <a:rPr sz="700" dirty="0">
                <a:latin typeface="Arial"/>
                <a:cs typeface="Arial"/>
              </a:rPr>
              <a:t>s</a:t>
            </a:r>
            <a:r>
              <a:rPr sz="700" spc="-5" dirty="0">
                <a:latin typeface="Arial"/>
                <a:cs typeface="Arial"/>
              </a:rPr>
              <a:t>in</a:t>
            </a:r>
            <a:r>
              <a:rPr sz="700" dirty="0">
                <a:latin typeface="Arial"/>
                <a:cs typeface="Arial"/>
              </a:rPr>
              <a:t>g</a:t>
            </a:r>
            <a:r>
              <a:rPr sz="700" spc="-5" dirty="0">
                <a:latin typeface="Arial"/>
                <a:cs typeface="Arial"/>
              </a:rPr>
              <a:t> pa</a:t>
            </a:r>
            <a:r>
              <a:rPr sz="700" spc="10" dirty="0">
                <a:latin typeface="Arial"/>
                <a:cs typeface="Arial"/>
              </a:rPr>
              <a:t>r</a:t>
            </a:r>
            <a:r>
              <a:rPr sz="700" spc="-5" dirty="0">
                <a:latin typeface="Arial"/>
                <a:cs typeface="Arial"/>
              </a:rPr>
              <a:t>all</a:t>
            </a:r>
            <a:r>
              <a:rPr sz="700" spc="5" dirty="0">
                <a:latin typeface="Arial"/>
                <a:cs typeface="Arial"/>
              </a:rPr>
              <a:t>e</a:t>
            </a:r>
            <a:r>
              <a:rPr sz="700" dirty="0">
                <a:latin typeface="Arial"/>
                <a:cs typeface="Arial"/>
              </a:rPr>
              <a:t>l</a:t>
            </a:r>
            <a:r>
              <a:rPr sz="700" spc="-5" dirty="0">
                <a:latin typeface="Arial"/>
                <a:cs typeface="Arial"/>
              </a:rPr>
              <a:t> </a:t>
            </a:r>
            <a:r>
              <a:rPr sz="700" dirty="0">
                <a:latin typeface="Arial"/>
                <a:cs typeface="Arial"/>
              </a:rPr>
              <a:t>c</a:t>
            </a:r>
            <a:r>
              <a:rPr sz="700" spc="-5" dirty="0">
                <a:latin typeface="Arial"/>
                <a:cs typeface="Arial"/>
              </a:rPr>
              <a:t>on</a:t>
            </a:r>
            <a:r>
              <a:rPr sz="700" spc="5" dirty="0">
                <a:latin typeface="Arial"/>
                <a:cs typeface="Arial"/>
              </a:rPr>
              <a:t>n</a:t>
            </a:r>
            <a:r>
              <a:rPr sz="700" spc="-5" dirty="0">
                <a:latin typeface="Arial"/>
                <a:cs typeface="Arial"/>
              </a:rPr>
              <a:t>e</a:t>
            </a:r>
            <a:r>
              <a:rPr sz="700" dirty="0">
                <a:latin typeface="Arial"/>
                <a:cs typeface="Arial"/>
              </a:rPr>
              <a:t>ct</a:t>
            </a:r>
            <a:r>
              <a:rPr sz="700" spc="-5" dirty="0">
                <a:latin typeface="Arial"/>
                <a:cs typeface="Arial"/>
              </a:rPr>
              <a:t>e</a:t>
            </a:r>
            <a:r>
              <a:rPr sz="700" dirty="0">
                <a:latin typeface="Arial"/>
                <a:cs typeface="Arial"/>
              </a:rPr>
              <a:t>d</a:t>
            </a:r>
            <a:r>
              <a:rPr sz="700" spc="-5" dirty="0">
                <a:latin typeface="Arial"/>
                <a:cs typeface="Arial"/>
              </a:rPr>
              <a:t> b</a:t>
            </a:r>
            <a:r>
              <a:rPr sz="700" spc="5" dirty="0">
                <a:latin typeface="Arial"/>
                <a:cs typeface="Arial"/>
              </a:rPr>
              <a:t>y</a:t>
            </a:r>
            <a:r>
              <a:rPr sz="700" dirty="0">
                <a:latin typeface="Arial"/>
                <a:cs typeface="Arial"/>
              </a:rPr>
              <a:t>-</a:t>
            </a:r>
            <a:r>
              <a:rPr sz="700" spc="-5" dirty="0">
                <a:latin typeface="Arial"/>
                <a:cs typeface="Arial"/>
              </a:rPr>
              <a:t>pa</a:t>
            </a:r>
            <a:r>
              <a:rPr sz="700" dirty="0">
                <a:latin typeface="Arial"/>
                <a:cs typeface="Arial"/>
              </a:rPr>
              <a:t>ss </a:t>
            </a:r>
            <a:r>
              <a:rPr sz="700" spc="-5" dirty="0">
                <a:latin typeface="Arial"/>
                <a:cs typeface="Arial"/>
              </a:rPr>
              <a:t>d</a:t>
            </a:r>
            <a:r>
              <a:rPr sz="700" spc="5" dirty="0">
                <a:latin typeface="Arial"/>
                <a:cs typeface="Arial"/>
              </a:rPr>
              <a:t>e</a:t>
            </a:r>
            <a:r>
              <a:rPr sz="700" spc="-15" dirty="0">
                <a:latin typeface="Arial"/>
                <a:cs typeface="Arial"/>
              </a:rPr>
              <a:t>v</a:t>
            </a:r>
            <a:r>
              <a:rPr sz="700" spc="-5" dirty="0">
                <a:latin typeface="Arial"/>
                <a:cs typeface="Arial"/>
              </a:rPr>
              <a:t>i</a:t>
            </a:r>
            <a:r>
              <a:rPr sz="700" dirty="0">
                <a:latin typeface="Arial"/>
                <a:cs typeface="Arial"/>
              </a:rPr>
              <a:t>c</a:t>
            </a:r>
            <a:r>
              <a:rPr sz="700" spc="-5" dirty="0">
                <a:latin typeface="Arial"/>
                <a:cs typeface="Arial"/>
              </a:rPr>
              <a:t>e</a:t>
            </a:r>
            <a:r>
              <a:rPr sz="700" dirty="0">
                <a:latin typeface="Arial"/>
                <a:cs typeface="Arial"/>
              </a:rPr>
              <a:t>s.</a:t>
            </a:r>
            <a:r>
              <a:rPr sz="700" spc="-20"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p</a:t>
            </a:r>
            <a:r>
              <a:rPr sz="700" dirty="0">
                <a:latin typeface="Arial"/>
                <a:cs typeface="Arial"/>
              </a:rPr>
              <a:t>r</a:t>
            </a:r>
            <a:r>
              <a:rPr sz="700" spc="-5" dirty="0">
                <a:latin typeface="Arial"/>
                <a:cs typeface="Arial"/>
              </a:rPr>
              <a:t>ope</a:t>
            </a:r>
            <a:r>
              <a:rPr sz="700" dirty="0">
                <a:latin typeface="Arial"/>
                <a:cs typeface="Arial"/>
              </a:rPr>
              <a:t>r </a:t>
            </a:r>
            <a:r>
              <a:rPr sz="700" spc="15" dirty="0">
                <a:latin typeface="Arial"/>
                <a:cs typeface="Arial"/>
              </a:rPr>
              <a:t>f</a:t>
            </a:r>
            <a:r>
              <a:rPr sz="700" spc="-5" dirty="0">
                <a:latin typeface="Arial"/>
                <a:cs typeface="Arial"/>
              </a:rPr>
              <a:t>un</a:t>
            </a:r>
            <a:r>
              <a:rPr sz="700" dirty="0">
                <a:latin typeface="Arial"/>
                <a:cs typeface="Arial"/>
              </a:rPr>
              <a:t>ct</a:t>
            </a:r>
            <a:r>
              <a:rPr sz="700" spc="-5" dirty="0">
                <a:latin typeface="Arial"/>
                <a:cs typeface="Arial"/>
              </a:rPr>
              <a:t>ionin</a:t>
            </a:r>
            <a:r>
              <a:rPr sz="700" dirty="0">
                <a:latin typeface="Arial"/>
                <a:cs typeface="Arial"/>
              </a:rPr>
              <a:t>g</a:t>
            </a:r>
            <a:r>
              <a:rPr sz="700" spc="-5" dirty="0">
                <a:latin typeface="Arial"/>
                <a:cs typeface="Arial"/>
              </a:rPr>
              <a:t> o</a:t>
            </a:r>
            <a:r>
              <a:rPr sz="700" dirty="0">
                <a:latin typeface="Arial"/>
                <a:cs typeface="Arial"/>
              </a:rPr>
              <a:t>f</a:t>
            </a:r>
            <a:r>
              <a:rPr sz="700" spc="15" dirty="0">
                <a:latin typeface="Arial"/>
                <a:cs typeface="Arial"/>
              </a:rPr>
              <a:t> </a:t>
            </a:r>
            <a:r>
              <a:rPr sz="700" dirty="0">
                <a:latin typeface="Arial"/>
                <a:cs typeface="Arial"/>
              </a:rPr>
              <a:t>t</a:t>
            </a:r>
            <a:r>
              <a:rPr sz="700" spc="-20" dirty="0">
                <a:latin typeface="Arial"/>
                <a:cs typeface="Arial"/>
              </a:rPr>
              <a:t>h</a:t>
            </a:r>
            <a:r>
              <a:rPr sz="700" spc="-5" dirty="0">
                <a:latin typeface="Arial"/>
                <a:cs typeface="Arial"/>
              </a:rPr>
              <a:t>e</a:t>
            </a:r>
            <a:r>
              <a:rPr sz="700" dirty="0">
                <a:latin typeface="Arial"/>
                <a:cs typeface="Arial"/>
              </a:rPr>
              <a:t>se</a:t>
            </a:r>
            <a:r>
              <a:rPr sz="700" spc="-15" dirty="0">
                <a:latin typeface="Arial"/>
                <a:cs typeface="Arial"/>
              </a:rPr>
              <a:t> </a:t>
            </a:r>
            <a:r>
              <a:rPr sz="700" spc="20" dirty="0">
                <a:latin typeface="Arial"/>
                <a:cs typeface="Arial"/>
              </a:rPr>
              <a:t>m</a:t>
            </a:r>
            <a:r>
              <a:rPr sz="700" spc="-5" dirty="0">
                <a:latin typeface="Arial"/>
                <a:cs typeface="Arial"/>
              </a:rPr>
              <a:t>ean</a:t>
            </a:r>
            <a:r>
              <a:rPr sz="700" dirty="0">
                <a:latin typeface="Arial"/>
                <a:cs typeface="Arial"/>
              </a:rPr>
              <a:t>s s</a:t>
            </a:r>
            <a:r>
              <a:rPr sz="700" spc="-5" dirty="0">
                <a:latin typeface="Arial"/>
                <a:cs typeface="Arial"/>
              </a:rPr>
              <a:t>houl</a:t>
            </a:r>
            <a:r>
              <a:rPr sz="700" dirty="0">
                <a:latin typeface="Arial"/>
                <a:cs typeface="Arial"/>
              </a:rPr>
              <a:t>d </a:t>
            </a:r>
            <a:r>
              <a:rPr sz="700" spc="-5" dirty="0">
                <a:latin typeface="Arial"/>
                <a:cs typeface="Arial"/>
              </a:rPr>
              <a:t>al</a:t>
            </a:r>
            <a:r>
              <a:rPr sz="700" dirty="0">
                <a:latin typeface="Arial"/>
                <a:cs typeface="Arial"/>
              </a:rPr>
              <a:t>so</a:t>
            </a:r>
            <a:r>
              <a:rPr sz="700" spc="-5" dirty="0">
                <a:latin typeface="Arial"/>
                <a:cs typeface="Arial"/>
              </a:rPr>
              <a:t> b</a:t>
            </a:r>
            <a:r>
              <a:rPr sz="700" dirty="0">
                <a:latin typeface="Arial"/>
                <a:cs typeface="Arial"/>
              </a:rPr>
              <a:t>e</a:t>
            </a:r>
            <a:r>
              <a:rPr sz="700" spc="-5" dirty="0">
                <a:latin typeface="Arial"/>
                <a:cs typeface="Arial"/>
              </a:rPr>
              <a:t> </a:t>
            </a:r>
            <a:r>
              <a:rPr sz="700" spc="20" dirty="0">
                <a:latin typeface="Arial"/>
                <a:cs typeface="Arial"/>
              </a:rPr>
              <a:t>m</a:t>
            </a:r>
            <a:r>
              <a:rPr sz="700" spc="-5" dirty="0">
                <a:latin typeface="Arial"/>
                <a:cs typeface="Arial"/>
              </a:rPr>
              <a:t>oni</a:t>
            </a:r>
            <a:r>
              <a:rPr sz="700" dirty="0">
                <a:latin typeface="Arial"/>
                <a:cs typeface="Arial"/>
              </a:rPr>
              <a:t>t</a:t>
            </a:r>
            <a:r>
              <a:rPr sz="700" spc="-5" dirty="0">
                <a:latin typeface="Arial"/>
                <a:cs typeface="Arial"/>
              </a:rPr>
              <a:t>o</a:t>
            </a:r>
            <a:r>
              <a:rPr sz="700" dirty="0">
                <a:latin typeface="Arial"/>
                <a:cs typeface="Arial"/>
              </a:rPr>
              <a:t>r</a:t>
            </a:r>
            <a:r>
              <a:rPr sz="700" spc="-5" dirty="0">
                <a:latin typeface="Arial"/>
                <a:cs typeface="Arial"/>
              </a:rPr>
              <a:t>e</a:t>
            </a:r>
            <a:r>
              <a:rPr sz="700" dirty="0">
                <a:latin typeface="Arial"/>
                <a:cs typeface="Arial"/>
              </a:rPr>
              <a:t>d</a:t>
            </a:r>
            <a:r>
              <a:rPr sz="700" spc="-5" dirty="0">
                <a:latin typeface="Arial"/>
                <a:cs typeface="Arial"/>
              </a:rPr>
              <a:t> an</a:t>
            </a:r>
            <a:r>
              <a:rPr sz="700" dirty="0">
                <a:latin typeface="Arial"/>
                <a:cs typeface="Arial"/>
              </a:rPr>
              <a:t>d</a:t>
            </a:r>
            <a:r>
              <a:rPr sz="700" spc="-5" dirty="0">
                <a:latin typeface="Arial"/>
                <a:cs typeface="Arial"/>
              </a:rPr>
              <a:t> </a:t>
            </a:r>
            <a:r>
              <a:rPr sz="700" dirty="0">
                <a:latin typeface="Arial"/>
                <a:cs typeface="Arial"/>
              </a:rPr>
              <a:t>r</a:t>
            </a:r>
            <a:r>
              <a:rPr sz="700" spc="-5" dirty="0">
                <a:latin typeface="Arial"/>
                <a:cs typeface="Arial"/>
              </a:rPr>
              <a:t>epo</a:t>
            </a:r>
            <a:r>
              <a:rPr sz="700" dirty="0">
                <a:latin typeface="Arial"/>
                <a:cs typeface="Arial"/>
              </a:rPr>
              <a:t>rt</a:t>
            </a:r>
            <a:r>
              <a:rPr sz="700" spc="-5" dirty="0">
                <a:latin typeface="Arial"/>
                <a:cs typeface="Arial"/>
              </a:rPr>
              <a:t>ed</a:t>
            </a:r>
            <a:r>
              <a:rPr sz="700" dirty="0">
                <a:latin typeface="Arial"/>
                <a:cs typeface="Arial"/>
              </a:rPr>
              <a:t>.</a:t>
            </a:r>
            <a:r>
              <a:rPr sz="700" spc="20" dirty="0">
                <a:latin typeface="Arial"/>
                <a:cs typeface="Arial"/>
              </a:rPr>
              <a:t> </a:t>
            </a:r>
            <a:r>
              <a:rPr sz="700" dirty="0">
                <a:latin typeface="Arial"/>
                <a:cs typeface="Arial"/>
              </a:rPr>
              <a:t>Ot</a:t>
            </a:r>
            <a:r>
              <a:rPr sz="700" spc="-5" dirty="0">
                <a:latin typeface="Arial"/>
                <a:cs typeface="Arial"/>
              </a:rPr>
              <a:t>he</a:t>
            </a:r>
            <a:r>
              <a:rPr sz="700" dirty="0">
                <a:latin typeface="Arial"/>
                <a:cs typeface="Arial"/>
              </a:rPr>
              <a:t>r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dirty="0">
                <a:latin typeface="Arial"/>
                <a:cs typeface="Arial"/>
              </a:rPr>
              <a:t>e</a:t>
            </a:r>
            <a:r>
              <a:rPr sz="700" spc="-5" dirty="0">
                <a:latin typeface="Arial"/>
                <a:cs typeface="Arial"/>
              </a:rPr>
              <a:t> </a:t>
            </a:r>
            <a:r>
              <a:rPr sz="700" dirty="0">
                <a:latin typeface="Arial"/>
                <a:cs typeface="Arial"/>
              </a:rPr>
              <a:t>c</a:t>
            </a:r>
            <a:r>
              <a:rPr sz="700" spc="5" dirty="0">
                <a:latin typeface="Arial"/>
                <a:cs typeface="Arial"/>
              </a:rPr>
              <a:t>o</a:t>
            </a:r>
            <a:r>
              <a:rPr sz="700" spc="10" dirty="0">
                <a:latin typeface="Arial"/>
                <a:cs typeface="Arial"/>
              </a:rPr>
              <a:t>m</a:t>
            </a:r>
            <a:r>
              <a:rPr sz="700" spc="-5" dirty="0">
                <a:latin typeface="Arial"/>
                <a:cs typeface="Arial"/>
              </a:rPr>
              <a:t>ponen</a:t>
            </a:r>
            <a:r>
              <a:rPr sz="700" dirty="0">
                <a:latin typeface="Arial"/>
                <a:cs typeface="Arial"/>
              </a:rPr>
              <a:t>ts,</a:t>
            </a:r>
            <a:r>
              <a:rPr sz="700" spc="5" dirty="0">
                <a:latin typeface="Arial"/>
                <a:cs typeface="Arial"/>
              </a:rPr>
              <a:t> </a:t>
            </a:r>
            <a:r>
              <a:rPr sz="700" spc="-5" dirty="0">
                <a:latin typeface="Arial"/>
                <a:cs typeface="Arial"/>
              </a:rPr>
              <a:t>li</a:t>
            </a:r>
            <a:r>
              <a:rPr sz="700" dirty="0">
                <a:latin typeface="Arial"/>
                <a:cs typeface="Arial"/>
              </a:rPr>
              <a:t>ke</a:t>
            </a:r>
            <a:r>
              <a:rPr sz="700" spc="-5" dirty="0">
                <a:latin typeface="Arial"/>
                <a:cs typeface="Arial"/>
              </a:rPr>
              <a:t> </a:t>
            </a:r>
            <a:r>
              <a:rPr sz="700" dirty="0">
                <a:latin typeface="Arial"/>
                <a:cs typeface="Arial"/>
              </a:rPr>
              <a:t>r</a:t>
            </a:r>
            <a:r>
              <a:rPr sz="700" spc="-5" dirty="0">
                <a:latin typeface="Arial"/>
                <a:cs typeface="Arial"/>
              </a:rPr>
              <a:t>e</a:t>
            </a:r>
            <a:r>
              <a:rPr sz="700" dirty="0">
                <a:latin typeface="Arial"/>
                <a:cs typeface="Arial"/>
              </a:rPr>
              <a:t>s</a:t>
            </a:r>
            <a:r>
              <a:rPr sz="700" spc="-5" dirty="0">
                <a:latin typeface="Arial"/>
                <a:cs typeface="Arial"/>
              </a:rPr>
              <a:t>i</a:t>
            </a:r>
            <a:r>
              <a:rPr sz="700" dirty="0">
                <a:latin typeface="Arial"/>
                <a:cs typeface="Arial"/>
              </a:rPr>
              <a:t>st</a:t>
            </a:r>
            <a:r>
              <a:rPr sz="700" spc="-5" dirty="0">
                <a:latin typeface="Arial"/>
                <a:cs typeface="Arial"/>
              </a:rPr>
              <a:t>o</a:t>
            </a:r>
            <a:r>
              <a:rPr sz="700" dirty="0">
                <a:latin typeface="Arial"/>
                <a:cs typeface="Arial"/>
              </a:rPr>
              <a:t>rs,</a:t>
            </a:r>
            <a:r>
              <a:rPr sz="700" spc="5" dirty="0">
                <a:latin typeface="Arial"/>
                <a:cs typeface="Arial"/>
              </a:rPr>
              <a:t> </a:t>
            </a:r>
            <a:r>
              <a:rPr sz="700" dirty="0">
                <a:latin typeface="Arial"/>
                <a:cs typeface="Arial"/>
              </a:rPr>
              <a:t>c</a:t>
            </a:r>
            <a:r>
              <a:rPr sz="700" spc="-5" dirty="0">
                <a:latin typeface="Arial"/>
                <a:cs typeface="Arial"/>
              </a:rPr>
              <a:t>apa</a:t>
            </a:r>
            <a:r>
              <a:rPr sz="700" dirty="0">
                <a:latin typeface="Arial"/>
                <a:cs typeface="Arial"/>
              </a:rPr>
              <a:t>c</a:t>
            </a:r>
            <a:r>
              <a:rPr sz="700" spc="-5" dirty="0">
                <a:latin typeface="Arial"/>
                <a:cs typeface="Arial"/>
              </a:rPr>
              <a:t>i</a:t>
            </a:r>
            <a:r>
              <a:rPr sz="700" dirty="0">
                <a:latin typeface="Arial"/>
                <a:cs typeface="Arial"/>
              </a:rPr>
              <a:t>t</a:t>
            </a:r>
            <a:r>
              <a:rPr sz="700" spc="-5" dirty="0">
                <a:latin typeface="Arial"/>
                <a:cs typeface="Arial"/>
              </a:rPr>
              <a:t>o</a:t>
            </a:r>
            <a:r>
              <a:rPr sz="700" dirty="0">
                <a:latin typeface="Arial"/>
                <a:cs typeface="Arial"/>
              </a:rPr>
              <a:t>rs </a:t>
            </a:r>
            <a:r>
              <a:rPr sz="700" spc="-5" dirty="0">
                <a:latin typeface="Arial"/>
                <a:cs typeface="Arial"/>
              </a:rPr>
              <a:t>o</a:t>
            </a:r>
            <a:r>
              <a:rPr sz="700" dirty="0">
                <a:latin typeface="Arial"/>
                <a:cs typeface="Arial"/>
              </a:rPr>
              <a:t>r (s</a:t>
            </a:r>
            <a:r>
              <a:rPr sz="700" spc="-5" dirty="0">
                <a:latin typeface="Arial"/>
                <a:cs typeface="Arial"/>
              </a:rPr>
              <a:t>a</a:t>
            </a:r>
            <a:r>
              <a:rPr sz="700" dirty="0">
                <a:latin typeface="Arial"/>
                <a:cs typeface="Arial"/>
              </a:rPr>
              <a:t>t</a:t>
            </a:r>
            <a:r>
              <a:rPr sz="700" spc="-5" dirty="0">
                <a:latin typeface="Arial"/>
                <a:cs typeface="Arial"/>
              </a:rPr>
              <a:t>u</a:t>
            </a:r>
            <a:r>
              <a:rPr sz="700" dirty="0">
                <a:latin typeface="Arial"/>
                <a:cs typeface="Arial"/>
              </a:rPr>
              <a:t>r</a:t>
            </a:r>
            <a:r>
              <a:rPr sz="700" spc="-5" dirty="0">
                <a:latin typeface="Arial"/>
                <a:cs typeface="Arial"/>
              </a:rPr>
              <a:t>able</a:t>
            </a:r>
            <a:r>
              <a:rPr sz="700" dirty="0">
                <a:latin typeface="Arial"/>
                <a:cs typeface="Arial"/>
              </a:rPr>
              <a:t>) r</a:t>
            </a:r>
            <a:r>
              <a:rPr sz="700" spc="-5" dirty="0">
                <a:latin typeface="Arial"/>
                <a:cs typeface="Arial"/>
              </a:rPr>
              <a:t>ea</a:t>
            </a:r>
            <a:r>
              <a:rPr sz="700" dirty="0">
                <a:latin typeface="Arial"/>
                <a:cs typeface="Arial"/>
              </a:rPr>
              <a:t>ct</a:t>
            </a:r>
            <a:r>
              <a:rPr sz="700" spc="-5" dirty="0">
                <a:latin typeface="Arial"/>
                <a:cs typeface="Arial"/>
              </a:rPr>
              <a:t>o</a:t>
            </a:r>
            <a:r>
              <a:rPr sz="700" dirty="0">
                <a:latin typeface="Arial"/>
                <a:cs typeface="Arial"/>
              </a:rPr>
              <a:t>rs,</a:t>
            </a:r>
            <a:r>
              <a:rPr sz="700" spc="5" dirty="0">
                <a:latin typeface="Arial"/>
                <a:cs typeface="Arial"/>
              </a:rPr>
              <a:t> </a:t>
            </a:r>
            <a:r>
              <a:rPr sz="700" spc="-5" dirty="0">
                <a:latin typeface="Arial"/>
                <a:cs typeface="Arial"/>
              </a:rPr>
              <a:t>a</a:t>
            </a:r>
            <a:r>
              <a:rPr sz="700" dirty="0">
                <a:latin typeface="Arial"/>
                <a:cs typeface="Arial"/>
              </a:rPr>
              <a:t>re</a:t>
            </a:r>
            <a:r>
              <a:rPr sz="700" spc="5" dirty="0">
                <a:latin typeface="Arial"/>
                <a:cs typeface="Arial"/>
              </a:rPr>
              <a:t> </a:t>
            </a:r>
            <a:r>
              <a:rPr sz="700" spc="-5" dirty="0">
                <a:latin typeface="Arial"/>
                <a:cs typeface="Arial"/>
              </a:rPr>
              <a:t>u</a:t>
            </a:r>
            <a:r>
              <a:rPr sz="700" dirty="0">
                <a:latin typeface="Arial"/>
                <a:cs typeface="Arial"/>
              </a:rPr>
              <a:t>s</a:t>
            </a:r>
            <a:r>
              <a:rPr sz="700" spc="-5" dirty="0">
                <a:latin typeface="Arial"/>
                <a:cs typeface="Arial"/>
              </a:rPr>
              <a:t>ual</a:t>
            </a:r>
            <a:r>
              <a:rPr sz="700" spc="5" dirty="0">
                <a:latin typeface="Arial"/>
                <a:cs typeface="Arial"/>
              </a:rPr>
              <a:t>l</a:t>
            </a:r>
            <a:r>
              <a:rPr sz="700" dirty="0">
                <a:latin typeface="Arial"/>
                <a:cs typeface="Arial"/>
              </a:rPr>
              <a:t>y</a:t>
            </a:r>
            <a:r>
              <a:rPr sz="700" spc="-10" dirty="0">
                <a:latin typeface="Arial"/>
                <a:cs typeface="Arial"/>
              </a:rPr>
              <a:t> </a:t>
            </a:r>
            <a:r>
              <a:rPr sz="700" spc="-5" dirty="0">
                <a:latin typeface="Arial"/>
                <a:cs typeface="Arial"/>
              </a:rPr>
              <a:t>no</a:t>
            </a:r>
            <a:r>
              <a:rPr sz="700" dirty="0">
                <a:latin typeface="Arial"/>
                <a:cs typeface="Arial"/>
              </a:rPr>
              <a:t>t</a:t>
            </a:r>
            <a:r>
              <a:rPr sz="700" spc="-5" dirty="0">
                <a:latin typeface="Arial"/>
                <a:cs typeface="Arial"/>
              </a:rPr>
              <a:t>di</a:t>
            </a:r>
            <a:r>
              <a:rPr sz="700" spc="10" dirty="0">
                <a:latin typeface="Arial"/>
                <a:cs typeface="Arial"/>
              </a:rPr>
              <a:t>r</a:t>
            </a:r>
            <a:r>
              <a:rPr sz="700" spc="-5" dirty="0">
                <a:latin typeface="Arial"/>
                <a:cs typeface="Arial"/>
              </a:rPr>
              <a:t>e</a:t>
            </a:r>
            <a:r>
              <a:rPr sz="700" dirty="0">
                <a:latin typeface="Arial"/>
                <a:cs typeface="Arial"/>
              </a:rPr>
              <a:t>ct</a:t>
            </a:r>
            <a:r>
              <a:rPr sz="700" spc="-5" dirty="0">
                <a:latin typeface="Arial"/>
                <a:cs typeface="Arial"/>
              </a:rPr>
              <a:t>l</a:t>
            </a:r>
            <a:r>
              <a:rPr sz="700" dirty="0">
                <a:latin typeface="Arial"/>
                <a:cs typeface="Arial"/>
              </a:rPr>
              <a:t>y</a:t>
            </a:r>
            <a:r>
              <a:rPr sz="700" spc="-10" dirty="0">
                <a:latin typeface="Arial"/>
                <a:cs typeface="Arial"/>
              </a:rPr>
              <a:t> </a:t>
            </a:r>
            <a:r>
              <a:rPr sz="700" spc="20" dirty="0">
                <a:latin typeface="Arial"/>
                <a:cs typeface="Arial"/>
              </a:rPr>
              <a:t>m</a:t>
            </a:r>
            <a:r>
              <a:rPr sz="700" spc="-5" dirty="0">
                <a:latin typeface="Arial"/>
                <a:cs typeface="Arial"/>
              </a:rPr>
              <a:t>oni</a:t>
            </a:r>
            <a:r>
              <a:rPr sz="700" dirty="0">
                <a:latin typeface="Arial"/>
                <a:cs typeface="Arial"/>
              </a:rPr>
              <a:t>t</a:t>
            </a:r>
            <a:r>
              <a:rPr sz="700" spc="-5" dirty="0">
                <a:latin typeface="Arial"/>
                <a:cs typeface="Arial"/>
              </a:rPr>
              <a:t>o</a:t>
            </a:r>
            <a:r>
              <a:rPr sz="700" dirty="0">
                <a:latin typeface="Arial"/>
                <a:cs typeface="Arial"/>
              </a:rPr>
              <a:t>r</a:t>
            </a:r>
            <a:r>
              <a:rPr sz="700" spc="-5" dirty="0">
                <a:latin typeface="Arial"/>
                <a:cs typeface="Arial"/>
              </a:rPr>
              <a:t>ed</a:t>
            </a:r>
            <a:r>
              <a:rPr sz="700" dirty="0">
                <a:latin typeface="Arial"/>
                <a:cs typeface="Arial"/>
              </a:rPr>
              <a:t>.</a:t>
            </a:r>
            <a:r>
              <a:rPr sz="700" spc="5" dirty="0">
                <a:latin typeface="Arial"/>
                <a:cs typeface="Arial"/>
              </a:rPr>
              <a:t> </a:t>
            </a:r>
            <a:r>
              <a:rPr sz="700" dirty="0">
                <a:latin typeface="Arial"/>
                <a:cs typeface="Arial"/>
              </a:rPr>
              <a:t>F</a:t>
            </a:r>
            <a:r>
              <a:rPr sz="700" spc="-5" dirty="0">
                <a:latin typeface="Arial"/>
                <a:cs typeface="Arial"/>
              </a:rPr>
              <a:t>ailu</a:t>
            </a:r>
            <a:r>
              <a:rPr sz="700" dirty="0">
                <a:latin typeface="Arial"/>
                <a:cs typeface="Arial"/>
              </a:rPr>
              <a:t>re</a:t>
            </a:r>
            <a:r>
              <a:rPr sz="700" spc="-5" dirty="0">
                <a:latin typeface="Arial"/>
                <a:cs typeface="Arial"/>
              </a:rPr>
              <a:t> o</a:t>
            </a:r>
            <a:r>
              <a:rPr sz="700" dirty="0">
                <a:latin typeface="Arial"/>
                <a:cs typeface="Arial"/>
              </a:rPr>
              <a:t>f</a:t>
            </a:r>
            <a:r>
              <a:rPr sz="700" spc="15" dirty="0">
                <a:latin typeface="Arial"/>
                <a:cs typeface="Arial"/>
              </a:rPr>
              <a:t> </a:t>
            </a:r>
            <a:r>
              <a:rPr sz="700" dirty="0">
                <a:latin typeface="Arial"/>
                <a:cs typeface="Arial"/>
              </a:rPr>
              <a:t>s</a:t>
            </a:r>
            <a:r>
              <a:rPr sz="700" spc="-5" dirty="0">
                <a:latin typeface="Arial"/>
                <a:cs typeface="Arial"/>
              </a:rPr>
              <a:t>u</a:t>
            </a:r>
            <a:r>
              <a:rPr sz="700" dirty="0">
                <a:latin typeface="Arial"/>
                <a:cs typeface="Arial"/>
              </a:rPr>
              <a:t>ch</a:t>
            </a:r>
            <a:r>
              <a:rPr sz="700" spc="-5" dirty="0">
                <a:latin typeface="Arial"/>
                <a:cs typeface="Arial"/>
              </a:rPr>
              <a:t> </a:t>
            </a:r>
            <a:r>
              <a:rPr sz="700" spc="-15" dirty="0">
                <a:latin typeface="Arial"/>
                <a:cs typeface="Arial"/>
              </a:rPr>
              <a:t>c</a:t>
            </a:r>
            <a:r>
              <a:rPr sz="700" spc="-20" dirty="0">
                <a:latin typeface="Arial"/>
                <a:cs typeface="Arial"/>
              </a:rPr>
              <a:t>o</a:t>
            </a:r>
            <a:r>
              <a:rPr sz="700" spc="20" dirty="0">
                <a:latin typeface="Arial"/>
                <a:cs typeface="Arial"/>
              </a:rPr>
              <a:t>m</a:t>
            </a:r>
            <a:r>
              <a:rPr sz="700" spc="-5" dirty="0">
                <a:latin typeface="Arial"/>
                <a:cs typeface="Arial"/>
              </a:rPr>
              <a:t>ponen</a:t>
            </a:r>
            <a:r>
              <a:rPr sz="700" dirty="0">
                <a:latin typeface="Arial"/>
                <a:cs typeface="Arial"/>
              </a:rPr>
              <a:t>ts</a:t>
            </a:r>
            <a:r>
              <a:rPr sz="700" spc="-10" dirty="0">
                <a:latin typeface="Arial"/>
                <a:cs typeface="Arial"/>
              </a:rPr>
              <a:t> </a:t>
            </a:r>
            <a:r>
              <a:rPr sz="700" spc="20" dirty="0">
                <a:latin typeface="Arial"/>
                <a:cs typeface="Arial"/>
              </a:rPr>
              <a:t>m</a:t>
            </a:r>
            <a:r>
              <a:rPr sz="700" spc="-5" dirty="0">
                <a:latin typeface="Arial"/>
                <a:cs typeface="Arial"/>
              </a:rPr>
              <a:t>a</a:t>
            </a:r>
            <a:r>
              <a:rPr sz="700" dirty="0">
                <a:latin typeface="Arial"/>
                <a:cs typeface="Arial"/>
              </a:rPr>
              <a:t>y cr</a:t>
            </a:r>
            <a:r>
              <a:rPr sz="700" spc="-5" dirty="0">
                <a:latin typeface="Arial"/>
                <a:cs typeface="Arial"/>
              </a:rPr>
              <a:t>ea</a:t>
            </a:r>
            <a:r>
              <a:rPr sz="700" dirty="0">
                <a:latin typeface="Arial"/>
                <a:cs typeface="Arial"/>
              </a:rPr>
              <a:t>te</a:t>
            </a:r>
            <a:r>
              <a:rPr sz="700" spc="-5" dirty="0">
                <a:latin typeface="Arial"/>
                <a:cs typeface="Arial"/>
              </a:rPr>
              <a:t> </a:t>
            </a:r>
            <a:r>
              <a:rPr sz="700" dirty="0">
                <a:latin typeface="Arial"/>
                <a:cs typeface="Arial"/>
              </a:rPr>
              <a:t>a</a:t>
            </a:r>
            <a:r>
              <a:rPr sz="700" spc="-5" dirty="0">
                <a:latin typeface="Arial"/>
                <a:cs typeface="Arial"/>
              </a:rPr>
              <a:t> highe</a:t>
            </a:r>
            <a:r>
              <a:rPr sz="700" dirty="0">
                <a:latin typeface="Arial"/>
                <a:cs typeface="Arial"/>
              </a:rPr>
              <a:t>r risk of</a:t>
            </a:r>
            <a:r>
              <a:rPr sz="700" spc="15" dirty="0">
                <a:latin typeface="Arial"/>
                <a:cs typeface="Arial"/>
              </a:rPr>
              <a:t> </a:t>
            </a:r>
            <a:r>
              <a:rPr sz="700" spc="-5" dirty="0">
                <a:latin typeface="Arial"/>
                <a:cs typeface="Arial"/>
              </a:rPr>
              <a:t>igni</a:t>
            </a:r>
            <a:r>
              <a:rPr sz="700" dirty="0">
                <a:latin typeface="Arial"/>
                <a:cs typeface="Arial"/>
              </a:rPr>
              <a:t>t</a:t>
            </a:r>
            <a:r>
              <a:rPr sz="700" spc="-5" dirty="0">
                <a:latin typeface="Arial"/>
                <a:cs typeface="Arial"/>
              </a:rPr>
              <a:t>io</a:t>
            </a:r>
            <a:r>
              <a:rPr sz="700" dirty="0">
                <a:latin typeface="Arial"/>
                <a:cs typeface="Arial"/>
              </a:rPr>
              <a:t>n</a:t>
            </a:r>
            <a:r>
              <a:rPr sz="700" spc="-5" dirty="0">
                <a:latin typeface="Arial"/>
                <a:cs typeface="Arial"/>
              </a:rPr>
              <a:t> </a:t>
            </a:r>
            <a:r>
              <a:rPr sz="700" dirty="0">
                <a:latin typeface="Arial"/>
                <a:cs typeface="Arial"/>
              </a:rPr>
              <a:t>t</a:t>
            </a:r>
            <a:r>
              <a:rPr sz="700" spc="-5" dirty="0">
                <a:latin typeface="Arial"/>
                <a:cs typeface="Arial"/>
              </a:rPr>
              <a:t>ha</a:t>
            </a:r>
            <a:r>
              <a:rPr sz="700" dirty="0">
                <a:latin typeface="Arial"/>
                <a:cs typeface="Arial"/>
              </a:rPr>
              <a:t>n</a:t>
            </a:r>
            <a:r>
              <a:rPr sz="700" spc="-5" dirty="0">
                <a:latin typeface="Arial"/>
                <a:cs typeface="Arial"/>
              </a:rPr>
              <a:t> </a:t>
            </a:r>
            <a:r>
              <a:rPr sz="700" spc="15" dirty="0">
                <a:latin typeface="Arial"/>
                <a:cs typeface="Arial"/>
              </a:rPr>
              <a:t>f</a:t>
            </a:r>
            <a:r>
              <a:rPr sz="700" spc="-5" dirty="0">
                <a:latin typeface="Arial"/>
                <a:cs typeface="Arial"/>
              </a:rPr>
              <a:t>ailu</a:t>
            </a:r>
            <a:r>
              <a:rPr sz="700" dirty="0">
                <a:latin typeface="Arial"/>
                <a:cs typeface="Arial"/>
              </a:rPr>
              <a:t>re</a:t>
            </a:r>
          </a:p>
          <a:p>
            <a:pPr marL="12700" marR="257810">
              <a:lnSpc>
                <a:spcPct val="149800"/>
              </a:lnSpc>
              <a:spcBef>
                <a:spcPts val="5"/>
              </a:spcBef>
            </a:pPr>
            <a:r>
              <a:rPr sz="700" spc="-5" dirty="0">
                <a:latin typeface="Arial"/>
                <a:cs typeface="Arial"/>
              </a:rPr>
              <a:t>o</a:t>
            </a:r>
            <a:r>
              <a:rPr sz="700" dirty="0">
                <a:latin typeface="Arial"/>
                <a:cs typeface="Arial"/>
              </a:rPr>
              <a:t>f</a:t>
            </a:r>
            <a:r>
              <a:rPr sz="700" spc="5" dirty="0">
                <a:latin typeface="Arial"/>
                <a:cs typeface="Arial"/>
              </a:rPr>
              <a:t> </a:t>
            </a:r>
            <a:r>
              <a:rPr sz="700" dirty="0">
                <a:latin typeface="Arial"/>
                <a:cs typeface="Arial"/>
              </a:rPr>
              <a:t>s</a:t>
            </a:r>
            <a:r>
              <a:rPr sz="700" spc="-20" dirty="0">
                <a:latin typeface="Arial"/>
                <a:cs typeface="Arial"/>
              </a:rPr>
              <a:t>e</a:t>
            </a:r>
            <a:r>
              <a:rPr sz="700" spc="20" dirty="0">
                <a:latin typeface="Arial"/>
                <a:cs typeface="Arial"/>
              </a:rPr>
              <a:t>m</a:t>
            </a:r>
            <a:r>
              <a:rPr sz="700" spc="-5" dirty="0">
                <a:latin typeface="Arial"/>
                <a:cs typeface="Arial"/>
              </a:rPr>
              <a:t>i</a:t>
            </a:r>
            <a:r>
              <a:rPr sz="700" dirty="0">
                <a:latin typeface="Arial"/>
                <a:cs typeface="Arial"/>
              </a:rPr>
              <a:t>c</a:t>
            </a:r>
            <a:r>
              <a:rPr sz="700" spc="-5" dirty="0">
                <a:latin typeface="Arial"/>
                <a:cs typeface="Arial"/>
              </a:rPr>
              <a:t>ondu</a:t>
            </a:r>
            <a:r>
              <a:rPr sz="700" dirty="0">
                <a:latin typeface="Arial"/>
                <a:cs typeface="Arial"/>
              </a:rPr>
              <a:t>ct</a:t>
            </a:r>
            <a:r>
              <a:rPr sz="700" spc="-5" dirty="0">
                <a:latin typeface="Arial"/>
                <a:cs typeface="Arial"/>
              </a:rPr>
              <a:t>o</a:t>
            </a:r>
            <a:r>
              <a:rPr sz="700" dirty="0">
                <a:latin typeface="Arial"/>
                <a:cs typeface="Arial"/>
              </a:rPr>
              <a:t>rs,</a:t>
            </a:r>
            <a:r>
              <a:rPr sz="700" spc="5" dirty="0">
                <a:latin typeface="Arial"/>
                <a:cs typeface="Arial"/>
              </a:rPr>
              <a:t> </a:t>
            </a:r>
            <a:r>
              <a:rPr sz="700" spc="-5" dirty="0">
                <a:latin typeface="Arial"/>
                <a:cs typeface="Arial"/>
              </a:rPr>
              <a:t>e</a:t>
            </a:r>
            <a:r>
              <a:rPr sz="700" dirty="0">
                <a:latin typeface="Arial"/>
                <a:cs typeface="Arial"/>
              </a:rPr>
              <a:t>s</a:t>
            </a:r>
            <a:r>
              <a:rPr sz="700" spc="-5" dirty="0">
                <a:latin typeface="Arial"/>
                <a:cs typeface="Arial"/>
              </a:rPr>
              <a:t>pe</a:t>
            </a:r>
            <a:r>
              <a:rPr sz="700" dirty="0">
                <a:latin typeface="Arial"/>
                <a:cs typeface="Arial"/>
              </a:rPr>
              <a:t>c</a:t>
            </a:r>
            <a:r>
              <a:rPr sz="700" spc="-5" dirty="0">
                <a:latin typeface="Arial"/>
                <a:cs typeface="Arial"/>
              </a:rPr>
              <a:t>ial</a:t>
            </a:r>
            <a:r>
              <a:rPr sz="700" spc="5" dirty="0">
                <a:latin typeface="Arial"/>
                <a:cs typeface="Arial"/>
              </a:rPr>
              <a:t>l</a:t>
            </a:r>
            <a:r>
              <a:rPr sz="700" dirty="0">
                <a:latin typeface="Arial"/>
                <a:cs typeface="Arial"/>
              </a:rPr>
              <a:t>y </a:t>
            </a:r>
            <a:r>
              <a:rPr sz="700" spc="-20" dirty="0">
                <a:latin typeface="Arial"/>
                <a:cs typeface="Arial"/>
              </a:rPr>
              <a:t>w</a:t>
            </a:r>
            <a:r>
              <a:rPr sz="700" spc="5" dirty="0">
                <a:latin typeface="Arial"/>
                <a:cs typeface="Arial"/>
              </a:rPr>
              <a:t>h</a:t>
            </a:r>
            <a:r>
              <a:rPr sz="700" spc="-5" dirty="0">
                <a:latin typeface="Arial"/>
                <a:cs typeface="Arial"/>
              </a:rPr>
              <a:t>e</a:t>
            </a:r>
            <a:r>
              <a:rPr sz="700" dirty="0">
                <a:latin typeface="Arial"/>
                <a:cs typeface="Arial"/>
              </a:rPr>
              <a:t>n</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spc="15" dirty="0">
                <a:latin typeface="Arial"/>
                <a:cs typeface="Arial"/>
              </a:rPr>
              <a:t>f</a:t>
            </a:r>
            <a:r>
              <a:rPr sz="700" spc="-5" dirty="0">
                <a:latin typeface="Arial"/>
                <a:cs typeface="Arial"/>
              </a:rPr>
              <a:t>ailu</a:t>
            </a:r>
            <a:r>
              <a:rPr sz="700" dirty="0">
                <a:latin typeface="Arial"/>
                <a:cs typeface="Arial"/>
              </a:rPr>
              <a:t>re</a:t>
            </a:r>
            <a:r>
              <a:rPr sz="700" spc="-5" dirty="0">
                <a:latin typeface="Arial"/>
                <a:cs typeface="Arial"/>
              </a:rPr>
              <a:t> o</a:t>
            </a:r>
            <a:r>
              <a:rPr sz="700" dirty="0">
                <a:latin typeface="Arial"/>
                <a:cs typeface="Arial"/>
              </a:rPr>
              <a:t>f</a:t>
            </a:r>
            <a:r>
              <a:rPr sz="700" spc="5" dirty="0">
                <a:latin typeface="Arial"/>
                <a:cs typeface="Arial"/>
              </a:rPr>
              <a:t> </a:t>
            </a:r>
            <a:r>
              <a:rPr sz="700" dirty="0">
                <a:latin typeface="Arial"/>
                <a:cs typeface="Arial"/>
              </a:rPr>
              <a:t>t</a:t>
            </a:r>
            <a:r>
              <a:rPr sz="700" spc="-5" dirty="0">
                <a:latin typeface="Arial"/>
                <a:cs typeface="Arial"/>
              </a:rPr>
              <a:t>ho</a:t>
            </a:r>
            <a:r>
              <a:rPr sz="700" dirty="0">
                <a:latin typeface="Arial"/>
                <a:cs typeface="Arial"/>
              </a:rPr>
              <a:t>se</a:t>
            </a:r>
            <a:r>
              <a:rPr sz="700" spc="-5" dirty="0">
                <a:latin typeface="Arial"/>
                <a:cs typeface="Arial"/>
              </a:rPr>
              <a:t> </a:t>
            </a:r>
            <a:r>
              <a:rPr sz="700" dirty="0">
                <a:latin typeface="Arial"/>
                <a:cs typeface="Arial"/>
              </a:rPr>
              <a:t>c</a:t>
            </a:r>
            <a:r>
              <a:rPr sz="700" spc="-20" dirty="0">
                <a:latin typeface="Arial"/>
                <a:cs typeface="Arial"/>
              </a:rPr>
              <a:t>o</a:t>
            </a:r>
            <a:r>
              <a:rPr sz="700" spc="20" dirty="0">
                <a:latin typeface="Arial"/>
                <a:cs typeface="Arial"/>
              </a:rPr>
              <a:t>m</a:t>
            </a:r>
            <a:r>
              <a:rPr sz="700" spc="-5" dirty="0">
                <a:latin typeface="Arial"/>
                <a:cs typeface="Arial"/>
              </a:rPr>
              <a:t>ponen</a:t>
            </a:r>
            <a:r>
              <a:rPr sz="700" dirty="0">
                <a:latin typeface="Arial"/>
                <a:cs typeface="Arial"/>
              </a:rPr>
              <a:t>ts </a:t>
            </a:r>
            <a:r>
              <a:rPr sz="700" spc="-5" dirty="0">
                <a:latin typeface="Arial"/>
                <a:cs typeface="Arial"/>
              </a:rPr>
              <a:t>doe</a:t>
            </a:r>
            <a:r>
              <a:rPr sz="700" dirty="0">
                <a:latin typeface="Arial"/>
                <a:cs typeface="Arial"/>
              </a:rPr>
              <a:t>s </a:t>
            </a:r>
            <a:r>
              <a:rPr sz="700" spc="-5" dirty="0">
                <a:latin typeface="Arial"/>
                <a:cs typeface="Arial"/>
              </a:rPr>
              <a:t>no</a:t>
            </a:r>
            <a:r>
              <a:rPr sz="700" dirty="0">
                <a:latin typeface="Arial"/>
                <a:cs typeface="Arial"/>
              </a:rPr>
              <a:t>t</a:t>
            </a:r>
            <a:r>
              <a:rPr sz="700" spc="5" dirty="0">
                <a:latin typeface="Arial"/>
                <a:cs typeface="Arial"/>
              </a:rPr>
              <a:t> </a:t>
            </a:r>
            <a:r>
              <a:rPr sz="700" spc="-5" dirty="0">
                <a:latin typeface="Arial"/>
                <a:cs typeface="Arial"/>
              </a:rPr>
              <a:t>di</a:t>
            </a:r>
            <a:r>
              <a:rPr sz="700" dirty="0">
                <a:latin typeface="Arial"/>
                <a:cs typeface="Arial"/>
              </a:rPr>
              <a:t>r</a:t>
            </a:r>
            <a:r>
              <a:rPr sz="700" spc="-5" dirty="0">
                <a:latin typeface="Arial"/>
                <a:cs typeface="Arial"/>
              </a:rPr>
              <a:t>e</a:t>
            </a:r>
            <a:r>
              <a:rPr sz="700" dirty="0">
                <a:latin typeface="Arial"/>
                <a:cs typeface="Arial"/>
              </a:rPr>
              <a:t>ct</a:t>
            </a:r>
            <a:r>
              <a:rPr sz="700" spc="-5" dirty="0">
                <a:latin typeface="Arial"/>
                <a:cs typeface="Arial"/>
              </a:rPr>
              <a:t>l</a:t>
            </a:r>
            <a:r>
              <a:rPr sz="700" dirty="0">
                <a:latin typeface="Arial"/>
                <a:cs typeface="Arial"/>
              </a:rPr>
              <a:t>y </a:t>
            </a:r>
            <a:r>
              <a:rPr sz="700" spc="-5" dirty="0">
                <a:latin typeface="Arial"/>
                <a:cs typeface="Arial"/>
              </a:rPr>
              <a:t>lea</a:t>
            </a:r>
            <a:r>
              <a:rPr sz="700" dirty="0">
                <a:latin typeface="Arial"/>
                <a:cs typeface="Arial"/>
              </a:rPr>
              <a:t>d</a:t>
            </a:r>
            <a:r>
              <a:rPr sz="700" spc="-5" dirty="0">
                <a:latin typeface="Arial"/>
                <a:cs typeface="Arial"/>
              </a:rPr>
              <a:t> </a:t>
            </a:r>
            <a:r>
              <a:rPr sz="700" dirty="0">
                <a:latin typeface="Arial"/>
                <a:cs typeface="Arial"/>
              </a:rPr>
              <a:t>to</a:t>
            </a:r>
            <a:r>
              <a:rPr lang="en-US" sz="700" dirty="0">
                <a:latin typeface="Arial"/>
                <a:cs typeface="Arial"/>
              </a:rPr>
              <a:t> </a:t>
            </a:r>
            <a:r>
              <a:rPr sz="700" dirty="0">
                <a:latin typeface="Arial"/>
                <a:cs typeface="Arial"/>
              </a:rPr>
              <a:t>a</a:t>
            </a:r>
            <a:r>
              <a:rPr sz="700" spc="-5" dirty="0">
                <a:latin typeface="Arial"/>
                <a:cs typeface="Arial"/>
              </a:rPr>
              <a:t> </a:t>
            </a:r>
            <a:r>
              <a:rPr sz="700" dirty="0">
                <a:latin typeface="Arial"/>
                <a:cs typeface="Arial"/>
              </a:rPr>
              <a:t>s</a:t>
            </a:r>
            <a:r>
              <a:rPr sz="700" spc="-5" dirty="0">
                <a:latin typeface="Arial"/>
                <a:cs typeface="Arial"/>
              </a:rPr>
              <a:t>ub</a:t>
            </a:r>
            <a:r>
              <a:rPr sz="700" dirty="0">
                <a:latin typeface="Arial"/>
                <a:cs typeface="Arial"/>
              </a:rPr>
              <a:t>s</a:t>
            </a:r>
            <a:r>
              <a:rPr sz="700" spc="-5" dirty="0">
                <a:latin typeface="Arial"/>
                <a:cs typeface="Arial"/>
              </a:rPr>
              <a:t>eq</a:t>
            </a:r>
            <a:r>
              <a:rPr sz="700" spc="5" dirty="0">
                <a:latin typeface="Arial"/>
                <a:cs typeface="Arial"/>
              </a:rPr>
              <a:t>u</a:t>
            </a:r>
            <a:r>
              <a:rPr sz="700" spc="-5" dirty="0">
                <a:latin typeface="Arial"/>
                <a:cs typeface="Arial"/>
              </a:rPr>
              <a:t>en</a:t>
            </a:r>
            <a:r>
              <a:rPr sz="700" dirty="0">
                <a:latin typeface="Arial"/>
                <a:cs typeface="Arial"/>
              </a:rPr>
              <a:t>t</a:t>
            </a:r>
            <a:r>
              <a:rPr sz="700" spc="5" dirty="0">
                <a:latin typeface="Arial"/>
                <a:cs typeface="Arial"/>
              </a:rPr>
              <a:t> </a:t>
            </a:r>
            <a:r>
              <a:rPr sz="700" dirty="0">
                <a:latin typeface="Arial"/>
                <a:cs typeface="Arial"/>
              </a:rPr>
              <a:t>s</a:t>
            </a:r>
            <a:r>
              <a:rPr sz="700" spc="-5" dirty="0">
                <a:latin typeface="Arial"/>
                <a:cs typeface="Arial"/>
              </a:rPr>
              <a:t>ho</a:t>
            </a:r>
            <a:r>
              <a:rPr sz="700" dirty="0">
                <a:latin typeface="Arial"/>
                <a:cs typeface="Arial"/>
              </a:rPr>
              <a:t>r</a:t>
            </a:r>
            <a:r>
              <a:rPr sz="700" spc="10" dirty="0">
                <a:latin typeface="Arial"/>
                <a:cs typeface="Arial"/>
              </a:rPr>
              <a:t>t</a:t>
            </a:r>
            <a:r>
              <a:rPr sz="700" dirty="0">
                <a:latin typeface="Arial"/>
                <a:cs typeface="Arial"/>
              </a:rPr>
              <a:t>-c</a:t>
            </a:r>
            <a:r>
              <a:rPr sz="700" spc="-5" dirty="0">
                <a:latin typeface="Arial"/>
                <a:cs typeface="Arial"/>
              </a:rPr>
              <a:t>i</a:t>
            </a:r>
            <a:r>
              <a:rPr sz="700" dirty="0">
                <a:latin typeface="Arial"/>
                <a:cs typeface="Arial"/>
              </a:rPr>
              <a:t>rc</a:t>
            </a:r>
            <a:r>
              <a:rPr sz="700" spc="-5" dirty="0">
                <a:latin typeface="Arial"/>
                <a:cs typeface="Arial"/>
              </a:rPr>
              <a:t>ui</a:t>
            </a:r>
            <a:r>
              <a:rPr sz="700" dirty="0">
                <a:latin typeface="Arial"/>
                <a:cs typeface="Arial"/>
              </a:rPr>
              <a:t>t</a:t>
            </a:r>
            <a:r>
              <a:rPr sz="700" spc="-10" dirty="0">
                <a:latin typeface="Arial"/>
                <a:cs typeface="Arial"/>
              </a:rPr>
              <a:t> </a:t>
            </a:r>
            <a:r>
              <a:rPr sz="700" spc="15" dirty="0">
                <a:latin typeface="Arial"/>
                <a:cs typeface="Arial"/>
              </a:rPr>
              <a:t>f</a:t>
            </a:r>
            <a:r>
              <a:rPr sz="700" spc="-5" dirty="0">
                <a:latin typeface="Arial"/>
                <a:cs typeface="Arial"/>
              </a:rPr>
              <a:t>ailu</a:t>
            </a:r>
            <a:r>
              <a:rPr sz="700" dirty="0">
                <a:latin typeface="Arial"/>
                <a:cs typeface="Arial"/>
              </a:rPr>
              <a:t>re</a:t>
            </a:r>
            <a:r>
              <a:rPr sz="700" spc="-5" dirty="0">
                <a:latin typeface="Arial"/>
                <a:cs typeface="Arial"/>
              </a:rPr>
              <a:t> o</a:t>
            </a:r>
            <a:r>
              <a:rPr sz="700" dirty="0">
                <a:latin typeface="Arial"/>
                <a:cs typeface="Arial"/>
              </a:rPr>
              <a:t>f</a:t>
            </a:r>
            <a:r>
              <a:rPr sz="700" spc="1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dirty="0">
                <a:latin typeface="Arial"/>
                <a:cs typeface="Arial"/>
              </a:rPr>
              <a:t>s</a:t>
            </a:r>
            <a:r>
              <a:rPr sz="700" spc="-20" dirty="0">
                <a:latin typeface="Arial"/>
                <a:cs typeface="Arial"/>
              </a:rPr>
              <a:t>e</a:t>
            </a:r>
            <a:r>
              <a:rPr sz="700" spc="10" dirty="0">
                <a:latin typeface="Arial"/>
                <a:cs typeface="Arial"/>
              </a:rPr>
              <a:t>m</a:t>
            </a:r>
            <a:r>
              <a:rPr sz="700" spc="-5" dirty="0">
                <a:latin typeface="Arial"/>
                <a:cs typeface="Arial"/>
              </a:rPr>
              <a:t>i</a:t>
            </a:r>
            <a:r>
              <a:rPr sz="700" dirty="0">
                <a:latin typeface="Arial"/>
                <a:cs typeface="Arial"/>
              </a:rPr>
              <a:t>c</a:t>
            </a:r>
            <a:r>
              <a:rPr sz="700" spc="-5" dirty="0">
                <a:latin typeface="Arial"/>
                <a:cs typeface="Arial"/>
              </a:rPr>
              <a:t>ondu</a:t>
            </a:r>
            <a:r>
              <a:rPr sz="700" dirty="0">
                <a:latin typeface="Arial"/>
                <a:cs typeface="Arial"/>
              </a:rPr>
              <a:t>ct</a:t>
            </a:r>
            <a:r>
              <a:rPr sz="700" spc="-5" dirty="0">
                <a:latin typeface="Arial"/>
                <a:cs typeface="Arial"/>
              </a:rPr>
              <a:t>o</a:t>
            </a:r>
            <a:r>
              <a:rPr sz="700" dirty="0">
                <a:latin typeface="Arial"/>
                <a:cs typeface="Arial"/>
              </a:rPr>
              <a:t>r </a:t>
            </a:r>
            <a:r>
              <a:rPr sz="700" spc="-5" dirty="0">
                <a:latin typeface="Arial"/>
                <a:cs typeface="Arial"/>
              </a:rPr>
              <a:t>d</a:t>
            </a:r>
            <a:r>
              <a:rPr sz="700" spc="5" dirty="0">
                <a:latin typeface="Arial"/>
                <a:cs typeface="Arial"/>
              </a:rPr>
              <a:t>e</a:t>
            </a:r>
            <a:r>
              <a:rPr sz="700" spc="-15" dirty="0">
                <a:latin typeface="Arial"/>
                <a:cs typeface="Arial"/>
              </a:rPr>
              <a:t>v</a:t>
            </a:r>
            <a:r>
              <a:rPr sz="700" spc="-5" dirty="0">
                <a:latin typeface="Arial"/>
                <a:cs typeface="Arial"/>
              </a:rPr>
              <a:t>i</a:t>
            </a:r>
            <a:r>
              <a:rPr sz="700" dirty="0">
                <a:latin typeface="Arial"/>
                <a:cs typeface="Arial"/>
              </a:rPr>
              <a:t>c</a:t>
            </a:r>
            <a:r>
              <a:rPr sz="700" spc="-5" dirty="0">
                <a:latin typeface="Arial"/>
                <a:cs typeface="Arial"/>
              </a:rPr>
              <a:t>e</a:t>
            </a:r>
            <a:r>
              <a:rPr sz="700" dirty="0">
                <a:latin typeface="Arial"/>
                <a:cs typeface="Arial"/>
              </a:rPr>
              <a:t>s.</a:t>
            </a:r>
            <a:r>
              <a:rPr sz="700" spc="5" dirty="0">
                <a:latin typeface="Arial"/>
                <a:cs typeface="Arial"/>
              </a:rPr>
              <a:t> </a:t>
            </a:r>
            <a:r>
              <a:rPr sz="700" dirty="0">
                <a:latin typeface="Arial"/>
                <a:cs typeface="Arial"/>
              </a:rPr>
              <a:t>I</a:t>
            </a:r>
            <a:r>
              <a:rPr sz="700" spc="-5" dirty="0">
                <a:latin typeface="Arial"/>
                <a:cs typeface="Arial"/>
              </a:rPr>
              <a:t>n</a:t>
            </a:r>
            <a:r>
              <a:rPr sz="700" dirty="0">
                <a:latin typeface="Arial"/>
                <a:cs typeface="Arial"/>
              </a:rPr>
              <a:t>t</a:t>
            </a:r>
            <a:r>
              <a:rPr sz="700" spc="-5" dirty="0">
                <a:latin typeface="Arial"/>
                <a:cs typeface="Arial"/>
              </a:rPr>
              <a:t>e</a:t>
            </a:r>
            <a:r>
              <a:rPr sz="700" dirty="0">
                <a:latin typeface="Arial"/>
                <a:cs typeface="Arial"/>
              </a:rPr>
              <a:t>rc</a:t>
            </a:r>
            <a:r>
              <a:rPr sz="700" spc="5" dirty="0">
                <a:latin typeface="Arial"/>
                <a:cs typeface="Arial"/>
              </a:rPr>
              <a:t>o</a:t>
            </a:r>
            <a:r>
              <a:rPr sz="700" spc="-5" dirty="0">
                <a:latin typeface="Arial"/>
                <a:cs typeface="Arial"/>
              </a:rPr>
              <a:t>nne</a:t>
            </a:r>
            <a:r>
              <a:rPr sz="700" dirty="0">
                <a:latin typeface="Arial"/>
                <a:cs typeface="Arial"/>
              </a:rPr>
              <a:t>ct</a:t>
            </a:r>
            <a:r>
              <a:rPr sz="700" spc="-5" dirty="0">
                <a:latin typeface="Arial"/>
                <a:cs typeface="Arial"/>
              </a:rPr>
              <a:t>ion</a:t>
            </a:r>
            <a:r>
              <a:rPr sz="700" dirty="0">
                <a:latin typeface="Arial"/>
                <a:cs typeface="Arial"/>
              </a:rPr>
              <a:t>s</a:t>
            </a:r>
            <a:r>
              <a:rPr sz="700" spc="15" dirty="0">
                <a:latin typeface="Arial"/>
                <a:cs typeface="Arial"/>
              </a:rPr>
              <a:t> </a:t>
            </a:r>
            <a:r>
              <a:rPr sz="700" spc="-20" dirty="0">
                <a:latin typeface="Arial"/>
                <a:cs typeface="Arial"/>
              </a:rPr>
              <a:t>w</a:t>
            </a:r>
            <a:r>
              <a:rPr sz="700" spc="-5" dirty="0">
                <a:latin typeface="Arial"/>
                <a:cs typeface="Arial"/>
              </a:rPr>
              <a:t>i</a:t>
            </a:r>
            <a:r>
              <a:rPr sz="700" dirty="0">
                <a:latin typeface="Arial"/>
                <a:cs typeface="Arial"/>
              </a:rPr>
              <a:t>t</a:t>
            </a:r>
            <a:r>
              <a:rPr sz="700" spc="5" dirty="0">
                <a:latin typeface="Arial"/>
                <a:cs typeface="Arial"/>
              </a:rPr>
              <a:t>h</a:t>
            </a:r>
            <a:r>
              <a:rPr sz="700" spc="-5" dirty="0">
                <a:latin typeface="Arial"/>
                <a:cs typeface="Arial"/>
              </a:rPr>
              <a:t>i</a:t>
            </a:r>
            <a:r>
              <a:rPr sz="700" dirty="0">
                <a:latin typeface="Arial"/>
                <a:cs typeface="Arial"/>
              </a:rPr>
              <a:t>n</a:t>
            </a:r>
            <a:r>
              <a:rPr sz="700" spc="-5" dirty="0">
                <a:latin typeface="Arial"/>
                <a:cs typeface="Arial"/>
              </a:rPr>
              <a:t> </a:t>
            </a:r>
            <a:r>
              <a:rPr sz="700" dirty="0">
                <a:latin typeface="Arial"/>
                <a:cs typeface="Arial"/>
              </a:rPr>
              <a:t>a </a:t>
            </a:r>
            <a:r>
              <a:rPr sz="700" spc="-15" dirty="0">
                <a:latin typeface="Arial"/>
                <a:cs typeface="Arial"/>
              </a:rPr>
              <a:t>v</a:t>
            </a:r>
            <a:r>
              <a:rPr sz="700" spc="5" dirty="0">
                <a:latin typeface="Arial"/>
                <a:cs typeface="Arial"/>
              </a:rPr>
              <a:t>a</a:t>
            </a:r>
            <a:r>
              <a:rPr sz="700" spc="-5" dirty="0">
                <a:latin typeface="Arial"/>
                <a:cs typeface="Arial"/>
              </a:rPr>
              <a:t>l</a:t>
            </a:r>
            <a:r>
              <a:rPr sz="700" dirty="0">
                <a:latin typeface="Arial"/>
                <a:cs typeface="Arial"/>
              </a:rPr>
              <a:t>ve</a:t>
            </a:r>
            <a:r>
              <a:rPr sz="700" spc="-5" dirty="0">
                <a:latin typeface="Arial"/>
                <a:cs typeface="Arial"/>
              </a:rPr>
              <a:t> l</a:t>
            </a:r>
            <a:r>
              <a:rPr sz="700" spc="5" dirty="0">
                <a:latin typeface="Arial"/>
                <a:cs typeface="Arial"/>
              </a:rPr>
              <a:t>e</a:t>
            </a:r>
            <a:r>
              <a:rPr sz="700" spc="-15" dirty="0">
                <a:latin typeface="Arial"/>
                <a:cs typeface="Arial"/>
              </a:rPr>
              <a:t>v</a:t>
            </a:r>
            <a:r>
              <a:rPr sz="700" spc="-5" dirty="0">
                <a:latin typeface="Arial"/>
                <a:cs typeface="Arial"/>
              </a:rPr>
              <a:t>e</a:t>
            </a:r>
            <a:r>
              <a:rPr sz="700" dirty="0">
                <a:latin typeface="Arial"/>
                <a:cs typeface="Arial"/>
              </a:rPr>
              <a:t>l</a:t>
            </a:r>
            <a:r>
              <a:rPr sz="700" spc="-5" dirty="0">
                <a:latin typeface="Arial"/>
                <a:cs typeface="Arial"/>
              </a:rPr>
              <a:t> </a:t>
            </a:r>
            <a:r>
              <a:rPr sz="700" spc="10" dirty="0">
                <a:latin typeface="Arial"/>
                <a:cs typeface="Arial"/>
              </a:rPr>
              <a:t>(</a:t>
            </a:r>
            <a:r>
              <a:rPr sz="700" spc="-20" dirty="0">
                <a:latin typeface="Arial"/>
                <a:cs typeface="Arial"/>
              </a:rPr>
              <a:t>w</a:t>
            </a:r>
            <a:r>
              <a:rPr sz="700" spc="-5" dirty="0">
                <a:latin typeface="Arial"/>
                <a:cs typeface="Arial"/>
              </a:rPr>
              <a:t>i</a:t>
            </a:r>
            <a:r>
              <a:rPr sz="700" spc="10" dirty="0">
                <a:latin typeface="Arial"/>
                <a:cs typeface="Arial"/>
              </a:rPr>
              <a:t>r</a:t>
            </a:r>
            <a:r>
              <a:rPr sz="700" spc="-5" dirty="0">
                <a:latin typeface="Arial"/>
                <a:cs typeface="Arial"/>
              </a:rPr>
              <a:t>ing</a:t>
            </a:r>
            <a:r>
              <a:rPr sz="700" dirty="0">
                <a:latin typeface="Arial"/>
                <a:cs typeface="Arial"/>
              </a:rPr>
              <a:t>) </a:t>
            </a:r>
            <a:r>
              <a:rPr sz="700" spc="-5" dirty="0">
                <a:latin typeface="Arial"/>
                <a:cs typeface="Arial"/>
              </a:rPr>
              <a:t>a</a:t>
            </a:r>
            <a:r>
              <a:rPr sz="700" dirty="0">
                <a:latin typeface="Arial"/>
                <a:cs typeface="Arial"/>
              </a:rPr>
              <a:t>s</a:t>
            </a:r>
            <a:r>
              <a:rPr sz="700" spc="15" dirty="0">
                <a:latin typeface="Arial"/>
                <a:cs typeface="Arial"/>
              </a:rPr>
              <a:t> </a:t>
            </a:r>
            <a:r>
              <a:rPr sz="700" spc="-5" dirty="0">
                <a:latin typeface="Arial"/>
                <a:cs typeface="Arial"/>
              </a:rPr>
              <a:t>wel</a:t>
            </a:r>
            <a:r>
              <a:rPr sz="700" dirty="0">
                <a:latin typeface="Arial"/>
                <a:cs typeface="Arial"/>
              </a:rPr>
              <a:t>l</a:t>
            </a:r>
            <a:r>
              <a:rPr sz="700" spc="-5" dirty="0">
                <a:latin typeface="Arial"/>
                <a:cs typeface="Arial"/>
              </a:rPr>
              <a:t> a</a:t>
            </a:r>
            <a:r>
              <a:rPr sz="700" dirty="0">
                <a:latin typeface="Arial"/>
                <a:cs typeface="Arial"/>
              </a:rPr>
              <a:t>s </a:t>
            </a:r>
            <a:r>
              <a:rPr sz="700" spc="-5" dirty="0">
                <a:latin typeface="Arial"/>
                <a:cs typeface="Arial"/>
              </a:rPr>
              <a:t>bu</a:t>
            </a:r>
            <a:r>
              <a:rPr sz="700" dirty="0">
                <a:latin typeface="Arial"/>
                <a:cs typeface="Arial"/>
              </a:rPr>
              <a:t>s</a:t>
            </a:r>
            <a:r>
              <a:rPr sz="700" spc="-5" dirty="0">
                <a:latin typeface="Arial"/>
                <a:cs typeface="Arial"/>
              </a:rPr>
              <a:t>ba</a:t>
            </a:r>
            <a:r>
              <a:rPr sz="700" dirty="0">
                <a:latin typeface="Arial"/>
                <a:cs typeface="Arial"/>
              </a:rPr>
              <a:t>r c</a:t>
            </a:r>
            <a:r>
              <a:rPr sz="700" spc="5" dirty="0">
                <a:latin typeface="Arial"/>
                <a:cs typeface="Arial"/>
              </a:rPr>
              <a:t>o</a:t>
            </a:r>
            <a:r>
              <a:rPr sz="700" spc="-5" dirty="0">
                <a:latin typeface="Arial"/>
                <a:cs typeface="Arial"/>
              </a:rPr>
              <a:t>nne</a:t>
            </a:r>
            <a:r>
              <a:rPr sz="700" dirty="0">
                <a:latin typeface="Arial"/>
                <a:cs typeface="Arial"/>
              </a:rPr>
              <a:t>ct</a:t>
            </a:r>
            <a:r>
              <a:rPr sz="700" spc="-5" dirty="0">
                <a:latin typeface="Arial"/>
                <a:cs typeface="Arial"/>
              </a:rPr>
              <a:t>i</a:t>
            </a:r>
            <a:r>
              <a:rPr sz="700" spc="20" dirty="0">
                <a:latin typeface="Arial"/>
                <a:cs typeface="Arial"/>
              </a:rPr>
              <a:t>o</a:t>
            </a:r>
            <a:r>
              <a:rPr sz="700" spc="-5" dirty="0">
                <a:latin typeface="Arial"/>
                <a:cs typeface="Arial"/>
              </a:rPr>
              <a:t>n</a:t>
            </a:r>
            <a:r>
              <a:rPr sz="700" dirty="0">
                <a:latin typeface="Arial"/>
                <a:cs typeface="Arial"/>
              </a:rPr>
              <a:t>s </a:t>
            </a:r>
            <a:r>
              <a:rPr sz="700" spc="-5" dirty="0">
                <a:latin typeface="Arial"/>
                <a:cs typeface="Arial"/>
              </a:rPr>
              <a:t>in</a:t>
            </a:r>
            <a:r>
              <a:rPr sz="700" dirty="0">
                <a:latin typeface="Arial"/>
                <a:cs typeface="Arial"/>
              </a:rPr>
              <a:t>s</a:t>
            </a:r>
            <a:r>
              <a:rPr sz="700" spc="-5" dirty="0">
                <a:latin typeface="Arial"/>
                <a:cs typeface="Arial"/>
              </a:rPr>
              <a:t>id</a:t>
            </a:r>
            <a:r>
              <a:rPr sz="700" dirty="0">
                <a:latin typeface="Arial"/>
                <a:cs typeface="Arial"/>
              </a:rPr>
              <a:t>e</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10"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dirty="0">
                <a:latin typeface="Arial"/>
                <a:cs typeface="Arial"/>
              </a:rPr>
              <a:t>e</a:t>
            </a:r>
            <a:r>
              <a:rPr sz="700" spc="-5" dirty="0">
                <a:latin typeface="Arial"/>
                <a:cs typeface="Arial"/>
              </a:rPr>
              <a:t> a</a:t>
            </a:r>
            <a:r>
              <a:rPr sz="700" spc="10" dirty="0">
                <a:latin typeface="Arial"/>
                <a:cs typeface="Arial"/>
              </a:rPr>
              <a:t>r</a:t>
            </a:r>
            <a:r>
              <a:rPr sz="700" dirty="0">
                <a:latin typeface="Arial"/>
                <a:cs typeface="Arial"/>
              </a:rPr>
              <a:t>e</a:t>
            </a:r>
            <a:r>
              <a:rPr sz="700" spc="-5" dirty="0">
                <a:latin typeface="Arial"/>
                <a:cs typeface="Arial"/>
              </a:rPr>
              <a:t> di</a:t>
            </a:r>
            <a:r>
              <a:rPr sz="700" spc="-25" dirty="0">
                <a:latin typeface="Arial"/>
                <a:cs typeface="Arial"/>
              </a:rPr>
              <a:t>f</a:t>
            </a:r>
            <a:r>
              <a:rPr sz="700" spc="15" dirty="0">
                <a:latin typeface="Arial"/>
                <a:cs typeface="Arial"/>
              </a:rPr>
              <a:t>f</a:t>
            </a:r>
            <a:r>
              <a:rPr sz="700" spc="-5" dirty="0">
                <a:latin typeface="Arial"/>
                <a:cs typeface="Arial"/>
              </a:rPr>
              <a:t>i</a:t>
            </a:r>
            <a:r>
              <a:rPr sz="700" dirty="0">
                <a:latin typeface="Arial"/>
                <a:cs typeface="Arial"/>
              </a:rPr>
              <a:t>c</a:t>
            </a:r>
            <a:r>
              <a:rPr sz="700" spc="-5" dirty="0">
                <a:latin typeface="Arial"/>
                <a:cs typeface="Arial"/>
              </a:rPr>
              <a:t>ul</a:t>
            </a:r>
            <a:r>
              <a:rPr sz="700" dirty="0">
                <a:latin typeface="Arial"/>
                <a:cs typeface="Arial"/>
              </a:rPr>
              <a:t>t</a:t>
            </a:r>
            <a:r>
              <a:rPr sz="700" spc="5" dirty="0">
                <a:latin typeface="Arial"/>
                <a:cs typeface="Arial"/>
              </a:rPr>
              <a:t> </a:t>
            </a:r>
            <a:r>
              <a:rPr sz="700" dirty="0">
                <a:latin typeface="Arial"/>
                <a:cs typeface="Arial"/>
              </a:rPr>
              <a:t>to</a:t>
            </a:r>
            <a:r>
              <a:rPr sz="700" spc="-15" dirty="0">
                <a:latin typeface="Arial"/>
                <a:cs typeface="Arial"/>
              </a:rPr>
              <a:t> </a:t>
            </a:r>
            <a:r>
              <a:rPr sz="700" spc="10" dirty="0">
                <a:latin typeface="Arial"/>
                <a:cs typeface="Arial"/>
              </a:rPr>
              <a:t>m</a:t>
            </a:r>
            <a:r>
              <a:rPr sz="700" spc="-5" dirty="0">
                <a:latin typeface="Arial"/>
                <a:cs typeface="Arial"/>
              </a:rPr>
              <a:t>oni</a:t>
            </a:r>
            <a:r>
              <a:rPr sz="700" dirty="0">
                <a:latin typeface="Arial"/>
                <a:cs typeface="Arial"/>
              </a:rPr>
              <a:t>t</a:t>
            </a:r>
            <a:r>
              <a:rPr sz="700" spc="-5" dirty="0">
                <a:latin typeface="Arial"/>
                <a:cs typeface="Arial"/>
              </a:rPr>
              <a:t>o</a:t>
            </a:r>
            <a:r>
              <a:rPr sz="700" dirty="0">
                <a:latin typeface="Arial"/>
                <a:cs typeface="Arial"/>
              </a:rPr>
              <a:t>r </a:t>
            </a:r>
            <a:r>
              <a:rPr sz="700" spc="-5" dirty="0">
                <a:latin typeface="Arial"/>
                <a:cs typeface="Arial"/>
              </a:rPr>
              <a:t>ele</a:t>
            </a:r>
            <a:r>
              <a:rPr sz="700" dirty="0">
                <a:latin typeface="Arial"/>
                <a:cs typeface="Arial"/>
              </a:rPr>
              <a:t>ctric</a:t>
            </a:r>
            <a:r>
              <a:rPr sz="700" spc="-10" dirty="0">
                <a:latin typeface="Arial"/>
                <a:cs typeface="Arial"/>
              </a:rPr>
              <a:t>a</a:t>
            </a:r>
            <a:r>
              <a:rPr sz="700" spc="-5" dirty="0">
                <a:latin typeface="Arial"/>
                <a:cs typeface="Arial"/>
              </a:rPr>
              <a:t>l</a:t>
            </a:r>
            <a:r>
              <a:rPr sz="700" spc="5" dirty="0">
                <a:latin typeface="Arial"/>
                <a:cs typeface="Arial"/>
              </a:rPr>
              <a:t>l</a:t>
            </a:r>
            <a:r>
              <a:rPr sz="700" dirty="0">
                <a:latin typeface="Arial"/>
                <a:cs typeface="Arial"/>
              </a:rPr>
              <a:t>y</a:t>
            </a:r>
            <a:r>
              <a:rPr sz="700" spc="-10" dirty="0">
                <a:latin typeface="Arial"/>
                <a:cs typeface="Arial"/>
              </a:rPr>
              <a:t> </a:t>
            </a:r>
            <a:r>
              <a:rPr sz="700" spc="5" dirty="0">
                <a:latin typeface="Arial"/>
                <a:cs typeface="Arial"/>
              </a:rPr>
              <a:t>d</a:t>
            </a:r>
            <a:r>
              <a:rPr sz="700" spc="-5" dirty="0">
                <a:latin typeface="Arial"/>
                <a:cs typeface="Arial"/>
              </a:rPr>
              <a:t>u</a:t>
            </a:r>
            <a:r>
              <a:rPr sz="700" dirty="0">
                <a:latin typeface="Arial"/>
                <a:cs typeface="Arial"/>
              </a:rPr>
              <a:t>ri</a:t>
            </a:r>
            <a:r>
              <a:rPr sz="700" spc="-10" dirty="0">
                <a:latin typeface="Arial"/>
                <a:cs typeface="Arial"/>
              </a:rPr>
              <a:t>n</a:t>
            </a:r>
            <a:r>
              <a:rPr sz="700" dirty="0">
                <a:latin typeface="Arial"/>
                <a:cs typeface="Arial"/>
              </a:rPr>
              <a:t>g</a:t>
            </a:r>
            <a:r>
              <a:rPr sz="700" spc="-5" dirty="0">
                <a:latin typeface="Arial"/>
                <a:cs typeface="Arial"/>
              </a:rPr>
              <a:t> </a:t>
            </a:r>
            <a:r>
              <a:rPr sz="700" spc="5" dirty="0">
                <a:latin typeface="Arial"/>
                <a:cs typeface="Arial"/>
              </a:rPr>
              <a:t>o</a:t>
            </a:r>
            <a:r>
              <a:rPr sz="700" spc="-5" dirty="0">
                <a:latin typeface="Arial"/>
                <a:cs typeface="Arial"/>
              </a:rPr>
              <a:t>pe</a:t>
            </a:r>
            <a:r>
              <a:rPr sz="700" dirty="0">
                <a:latin typeface="Arial"/>
                <a:cs typeface="Arial"/>
              </a:rPr>
              <a:t>r</a:t>
            </a:r>
            <a:r>
              <a:rPr sz="700" spc="5" dirty="0">
                <a:latin typeface="Arial"/>
                <a:cs typeface="Arial"/>
              </a:rPr>
              <a:t>a</a:t>
            </a:r>
            <a:r>
              <a:rPr sz="700" dirty="0">
                <a:latin typeface="Arial"/>
                <a:cs typeface="Arial"/>
              </a:rPr>
              <a:t>t</a:t>
            </a:r>
            <a:r>
              <a:rPr sz="700" spc="-5" dirty="0">
                <a:latin typeface="Arial"/>
                <a:cs typeface="Arial"/>
              </a:rPr>
              <a:t>ion</a:t>
            </a:r>
            <a:r>
              <a:rPr sz="700" dirty="0">
                <a:latin typeface="Arial"/>
                <a:cs typeface="Arial"/>
              </a:rPr>
              <a:t>.</a:t>
            </a:r>
            <a:r>
              <a:rPr sz="700" spc="5" dirty="0">
                <a:latin typeface="Arial"/>
                <a:cs typeface="Arial"/>
              </a:rPr>
              <a:t> </a:t>
            </a:r>
            <a:r>
              <a:rPr sz="700" dirty="0">
                <a:latin typeface="Arial"/>
                <a:cs typeface="Arial"/>
              </a:rPr>
              <a:t>P</a:t>
            </a:r>
            <a:r>
              <a:rPr sz="700" spc="-5" dirty="0">
                <a:latin typeface="Arial"/>
                <a:cs typeface="Arial"/>
              </a:rPr>
              <a:t>e</a:t>
            </a:r>
            <a:r>
              <a:rPr sz="700" dirty="0">
                <a:latin typeface="Arial"/>
                <a:cs typeface="Arial"/>
              </a:rPr>
              <a:t>ri</a:t>
            </a:r>
            <a:r>
              <a:rPr sz="700" spc="-10" dirty="0">
                <a:latin typeface="Arial"/>
                <a:cs typeface="Arial"/>
              </a:rPr>
              <a:t>o</a:t>
            </a:r>
            <a:r>
              <a:rPr sz="700" spc="-5" dirty="0">
                <a:latin typeface="Arial"/>
                <a:cs typeface="Arial"/>
              </a:rPr>
              <a:t>di</a:t>
            </a:r>
            <a:r>
              <a:rPr sz="700" dirty="0">
                <a:latin typeface="Arial"/>
                <a:cs typeface="Arial"/>
              </a:rPr>
              <a:t>c </a:t>
            </a:r>
            <a:r>
              <a:rPr sz="700" spc="-5" dirty="0">
                <a:latin typeface="Arial"/>
                <a:cs typeface="Arial"/>
              </a:rPr>
              <a:t>in</a:t>
            </a:r>
            <a:r>
              <a:rPr sz="700" spc="15" dirty="0">
                <a:latin typeface="Arial"/>
                <a:cs typeface="Arial"/>
              </a:rPr>
              <a:t>f</a:t>
            </a:r>
            <a:r>
              <a:rPr sz="700" dirty="0">
                <a:latin typeface="Arial"/>
                <a:cs typeface="Arial"/>
              </a:rPr>
              <a:t>r</a:t>
            </a:r>
            <a:r>
              <a:rPr sz="700" spc="-5" dirty="0">
                <a:latin typeface="Arial"/>
                <a:cs typeface="Arial"/>
              </a:rPr>
              <a:t>a</a:t>
            </a:r>
            <a:r>
              <a:rPr sz="700" dirty="0">
                <a:latin typeface="Arial"/>
                <a:cs typeface="Arial"/>
              </a:rPr>
              <a:t>r</a:t>
            </a:r>
            <a:r>
              <a:rPr sz="700" spc="-5" dirty="0">
                <a:latin typeface="Arial"/>
                <a:cs typeface="Arial"/>
              </a:rPr>
              <a:t>e</a:t>
            </a:r>
            <a:r>
              <a:rPr sz="700" dirty="0">
                <a:latin typeface="Arial"/>
                <a:cs typeface="Arial"/>
              </a:rPr>
              <a:t>d</a:t>
            </a:r>
            <a:r>
              <a:rPr sz="700" spc="-5" dirty="0">
                <a:latin typeface="Arial"/>
                <a:cs typeface="Arial"/>
              </a:rPr>
              <a:t> </a:t>
            </a:r>
            <a:r>
              <a:rPr sz="700" spc="5" dirty="0">
                <a:latin typeface="Arial"/>
                <a:cs typeface="Arial"/>
              </a:rPr>
              <a:t>h</a:t>
            </a:r>
            <a:r>
              <a:rPr sz="700" spc="-5" dirty="0">
                <a:latin typeface="Arial"/>
                <a:cs typeface="Arial"/>
              </a:rPr>
              <a:t>ea</a:t>
            </a:r>
            <a:r>
              <a:rPr sz="700" dirty="0">
                <a:latin typeface="Arial"/>
                <a:cs typeface="Arial"/>
              </a:rPr>
              <a:t>t</a:t>
            </a:r>
            <a:r>
              <a:rPr sz="700" spc="5" dirty="0">
                <a:latin typeface="Arial"/>
                <a:cs typeface="Arial"/>
              </a:rPr>
              <a:t> </a:t>
            </a:r>
            <a:r>
              <a:rPr sz="700" dirty="0">
                <a:latin typeface="Arial"/>
                <a:cs typeface="Arial"/>
              </a:rPr>
              <a:t>sc</a:t>
            </a:r>
            <a:r>
              <a:rPr sz="700" spc="-5" dirty="0">
                <a:latin typeface="Arial"/>
                <a:cs typeface="Arial"/>
              </a:rPr>
              <a:t>an</a:t>
            </a:r>
            <a:r>
              <a:rPr sz="700" dirty="0">
                <a:latin typeface="Arial"/>
                <a:cs typeface="Arial"/>
              </a:rPr>
              <a:t>s </a:t>
            </a:r>
            <a:r>
              <a:rPr sz="700" spc="-5" dirty="0">
                <a:latin typeface="Arial"/>
                <a:cs typeface="Arial"/>
              </a:rPr>
              <a:t>o</a:t>
            </a:r>
            <a:r>
              <a:rPr sz="700" dirty="0">
                <a:latin typeface="Arial"/>
                <a:cs typeface="Arial"/>
              </a:rPr>
              <a:t>r </a:t>
            </a:r>
            <a:r>
              <a:rPr sz="700" spc="-5" dirty="0">
                <a:latin typeface="Arial"/>
                <a:cs typeface="Arial"/>
              </a:rPr>
              <a:t>ob</a:t>
            </a:r>
            <a:r>
              <a:rPr sz="700" dirty="0">
                <a:latin typeface="Arial"/>
                <a:cs typeface="Arial"/>
              </a:rPr>
              <a:t>s</a:t>
            </a:r>
            <a:r>
              <a:rPr sz="700" spc="-5" dirty="0">
                <a:latin typeface="Arial"/>
                <a:cs typeface="Arial"/>
              </a:rPr>
              <a:t>e</a:t>
            </a:r>
            <a:r>
              <a:rPr sz="700" dirty="0">
                <a:latin typeface="Arial"/>
                <a:cs typeface="Arial"/>
              </a:rPr>
              <a:t>rv</a:t>
            </a:r>
            <a:r>
              <a:rPr sz="700" spc="-5" dirty="0">
                <a:latin typeface="Arial"/>
                <a:cs typeface="Arial"/>
              </a:rPr>
              <a:t>a</a:t>
            </a:r>
            <a:r>
              <a:rPr sz="700" dirty="0">
                <a:latin typeface="Arial"/>
                <a:cs typeface="Arial"/>
              </a:rPr>
              <a:t>t</a:t>
            </a:r>
            <a:r>
              <a:rPr sz="700" spc="-5" dirty="0">
                <a:latin typeface="Arial"/>
                <a:cs typeface="Arial"/>
              </a:rPr>
              <a:t>i</a:t>
            </a:r>
            <a:r>
              <a:rPr sz="700" spc="5" dirty="0">
                <a:latin typeface="Arial"/>
                <a:cs typeface="Arial"/>
              </a:rPr>
              <a:t>o</a:t>
            </a:r>
            <a:r>
              <a:rPr sz="700" dirty="0">
                <a:latin typeface="Arial"/>
                <a:cs typeface="Arial"/>
              </a:rPr>
              <a:t>n</a:t>
            </a:r>
            <a:r>
              <a:rPr sz="700" spc="-5" dirty="0">
                <a:latin typeface="Arial"/>
                <a:cs typeface="Arial"/>
              </a:rPr>
              <a:t> o</a:t>
            </a:r>
            <a:r>
              <a:rPr sz="700" dirty="0">
                <a:latin typeface="Arial"/>
                <a:cs typeface="Arial"/>
              </a:rPr>
              <a:t>f</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spc="-5" dirty="0">
                <a:latin typeface="Arial"/>
                <a:cs typeface="Arial"/>
              </a:rPr>
              <a:t>e</a:t>
            </a:r>
            <a:r>
              <a:rPr sz="700" dirty="0">
                <a:latin typeface="Arial"/>
                <a:cs typeface="Arial"/>
              </a:rPr>
              <a:t>s </a:t>
            </a:r>
            <a:r>
              <a:rPr sz="700" spc="-5" dirty="0">
                <a:latin typeface="Arial"/>
                <a:cs typeface="Arial"/>
              </a:rPr>
              <a:t>u</a:t>
            </a:r>
            <a:r>
              <a:rPr sz="700" dirty="0">
                <a:latin typeface="Arial"/>
                <a:cs typeface="Arial"/>
              </a:rPr>
              <a:t>s</a:t>
            </a:r>
            <a:r>
              <a:rPr sz="700" spc="-5" dirty="0">
                <a:latin typeface="Arial"/>
                <a:cs typeface="Arial"/>
              </a:rPr>
              <a:t>in</a:t>
            </a:r>
            <a:r>
              <a:rPr sz="700" dirty="0">
                <a:latin typeface="Arial"/>
                <a:cs typeface="Arial"/>
              </a:rPr>
              <a:t>g</a:t>
            </a:r>
            <a:r>
              <a:rPr sz="700" spc="-5" dirty="0">
                <a:latin typeface="Arial"/>
                <a:cs typeface="Arial"/>
              </a:rPr>
              <a:t> </a:t>
            </a:r>
            <a:r>
              <a:rPr sz="700" dirty="0">
                <a:latin typeface="Arial"/>
                <a:cs typeface="Arial"/>
              </a:rPr>
              <a:t>a</a:t>
            </a:r>
            <a:r>
              <a:rPr sz="700" spc="10" dirty="0">
                <a:latin typeface="Arial"/>
                <a:cs typeface="Arial"/>
              </a:rPr>
              <a:t> </a:t>
            </a:r>
            <a:r>
              <a:rPr sz="700" spc="-15" dirty="0">
                <a:latin typeface="Arial"/>
                <a:cs typeface="Arial"/>
              </a:rPr>
              <a:t>v</a:t>
            </a:r>
            <a:r>
              <a:rPr sz="700" spc="-5" dirty="0">
                <a:latin typeface="Arial"/>
                <a:cs typeface="Arial"/>
              </a:rPr>
              <a:t>id</a:t>
            </a:r>
            <a:r>
              <a:rPr sz="700" spc="5" dirty="0">
                <a:latin typeface="Arial"/>
                <a:cs typeface="Arial"/>
              </a:rPr>
              <a:t>e</a:t>
            </a:r>
            <a:r>
              <a:rPr sz="700" dirty="0">
                <a:latin typeface="Arial"/>
                <a:cs typeface="Arial"/>
              </a:rPr>
              <a:t>o</a:t>
            </a:r>
            <a:r>
              <a:rPr sz="700" spc="-5" dirty="0">
                <a:latin typeface="Arial"/>
                <a:cs typeface="Arial"/>
              </a:rPr>
              <a:t> </a:t>
            </a:r>
            <a:r>
              <a:rPr sz="700" dirty="0">
                <a:latin typeface="Arial"/>
                <a:cs typeface="Arial"/>
              </a:rPr>
              <a:t>c</a:t>
            </a:r>
            <a:r>
              <a:rPr sz="700" spc="-20" dirty="0">
                <a:latin typeface="Arial"/>
                <a:cs typeface="Arial"/>
              </a:rPr>
              <a:t>a</a:t>
            </a:r>
            <a:r>
              <a:rPr sz="700" spc="20" dirty="0">
                <a:latin typeface="Arial"/>
                <a:cs typeface="Arial"/>
              </a:rPr>
              <a:t>m</a:t>
            </a:r>
            <a:r>
              <a:rPr sz="700" spc="-5" dirty="0">
                <a:latin typeface="Arial"/>
                <a:cs typeface="Arial"/>
              </a:rPr>
              <a:t>e</a:t>
            </a:r>
            <a:r>
              <a:rPr sz="700" dirty="0">
                <a:latin typeface="Arial"/>
                <a:cs typeface="Arial"/>
              </a:rPr>
              <a:t>ra</a:t>
            </a:r>
            <a:r>
              <a:rPr sz="700" spc="-5" dirty="0">
                <a:latin typeface="Arial"/>
                <a:cs typeface="Arial"/>
              </a:rPr>
              <a:t> </a:t>
            </a:r>
            <a:r>
              <a:rPr sz="700" dirty="0">
                <a:latin typeface="Arial"/>
                <a:cs typeface="Arial"/>
              </a:rPr>
              <a:t>s</a:t>
            </a:r>
            <a:r>
              <a:rPr sz="700" spc="-15" dirty="0">
                <a:latin typeface="Arial"/>
                <a:cs typeface="Arial"/>
              </a:rPr>
              <a:t>y</a:t>
            </a:r>
            <a:r>
              <a:rPr sz="700" dirty="0">
                <a:latin typeface="Arial"/>
                <a:cs typeface="Arial"/>
              </a:rPr>
              <a:t>st</a:t>
            </a:r>
            <a:r>
              <a:rPr sz="700" spc="-5" dirty="0">
                <a:latin typeface="Arial"/>
                <a:cs typeface="Arial"/>
              </a:rPr>
              <a:t>e</a:t>
            </a:r>
            <a:r>
              <a:rPr sz="700" dirty="0">
                <a:latin typeface="Arial"/>
                <a:cs typeface="Arial"/>
              </a:rPr>
              <a:t>m </a:t>
            </a:r>
            <a:r>
              <a:rPr sz="700" spc="10" dirty="0">
                <a:latin typeface="Arial"/>
                <a:cs typeface="Arial"/>
              </a:rPr>
              <a:t>m</a:t>
            </a:r>
            <a:r>
              <a:rPr sz="700" spc="-5" dirty="0">
                <a:latin typeface="Arial"/>
                <a:cs typeface="Arial"/>
              </a:rPr>
              <a:t>a</a:t>
            </a:r>
            <a:r>
              <a:rPr sz="700" dirty="0">
                <a:latin typeface="Arial"/>
                <a:cs typeface="Arial"/>
              </a:rPr>
              <a:t>y</a:t>
            </a:r>
            <a:r>
              <a:rPr sz="700" spc="-10" dirty="0">
                <a:latin typeface="Arial"/>
                <a:cs typeface="Arial"/>
              </a:rPr>
              <a:t> </a:t>
            </a:r>
            <a:r>
              <a:rPr sz="700" spc="-5" dirty="0">
                <a:latin typeface="Arial"/>
                <a:cs typeface="Arial"/>
              </a:rPr>
              <a:t>b</a:t>
            </a:r>
            <a:r>
              <a:rPr sz="700" dirty="0">
                <a:latin typeface="Arial"/>
                <a:cs typeface="Arial"/>
              </a:rPr>
              <a:t>e</a:t>
            </a:r>
            <a:r>
              <a:rPr sz="700" spc="-5" dirty="0">
                <a:latin typeface="Arial"/>
                <a:cs typeface="Arial"/>
              </a:rPr>
              <a:t> </a:t>
            </a:r>
            <a:r>
              <a:rPr sz="700" dirty="0">
                <a:latin typeface="Arial"/>
                <a:cs typeface="Arial"/>
              </a:rPr>
              <a:t>a</a:t>
            </a:r>
            <a:r>
              <a:rPr sz="700" spc="-5" dirty="0">
                <a:latin typeface="Arial"/>
                <a:cs typeface="Arial"/>
              </a:rPr>
              <a:t> goo</a:t>
            </a:r>
            <a:r>
              <a:rPr sz="700" dirty="0">
                <a:latin typeface="Arial"/>
                <a:cs typeface="Arial"/>
              </a:rPr>
              <a:t>d</a:t>
            </a:r>
            <a:r>
              <a:rPr sz="700" spc="-5" dirty="0">
                <a:latin typeface="Arial"/>
                <a:cs typeface="Arial"/>
              </a:rPr>
              <a:t> </a:t>
            </a:r>
            <a:r>
              <a:rPr sz="700" spc="10" dirty="0">
                <a:latin typeface="Arial"/>
                <a:cs typeface="Arial"/>
              </a:rPr>
              <a:t>m</a:t>
            </a:r>
            <a:r>
              <a:rPr sz="700" spc="-5" dirty="0">
                <a:latin typeface="Arial"/>
                <a:cs typeface="Arial"/>
              </a:rPr>
              <a:t>ean</a:t>
            </a:r>
            <a:r>
              <a:rPr sz="700" dirty="0">
                <a:latin typeface="Arial"/>
                <a:cs typeface="Arial"/>
              </a:rPr>
              <a:t>s,</a:t>
            </a:r>
            <a:r>
              <a:rPr sz="700" spc="5" dirty="0">
                <a:latin typeface="Arial"/>
                <a:cs typeface="Arial"/>
              </a:rPr>
              <a:t> </a:t>
            </a:r>
            <a:r>
              <a:rPr sz="700" spc="-5" dirty="0">
                <a:latin typeface="Arial"/>
                <a:cs typeface="Arial"/>
              </a:rPr>
              <a:t>h</a:t>
            </a:r>
            <a:r>
              <a:rPr sz="700" spc="5" dirty="0">
                <a:latin typeface="Arial"/>
                <a:cs typeface="Arial"/>
              </a:rPr>
              <a:t>o</a:t>
            </a:r>
            <a:r>
              <a:rPr sz="700" spc="-20" dirty="0">
                <a:latin typeface="Arial"/>
                <a:cs typeface="Arial"/>
              </a:rPr>
              <a:t>w</a:t>
            </a:r>
            <a:r>
              <a:rPr sz="700" spc="5" dirty="0">
                <a:latin typeface="Arial"/>
                <a:cs typeface="Arial"/>
              </a:rPr>
              <a:t>e</a:t>
            </a:r>
            <a:r>
              <a:rPr sz="700" spc="-15" dirty="0">
                <a:latin typeface="Arial"/>
                <a:cs typeface="Arial"/>
              </a:rPr>
              <a:t>v</a:t>
            </a:r>
            <a:r>
              <a:rPr sz="700" spc="-5" dirty="0">
                <a:latin typeface="Arial"/>
                <a:cs typeface="Arial"/>
              </a:rPr>
              <a:t>e</a:t>
            </a:r>
            <a:r>
              <a:rPr sz="700" spc="-60" dirty="0">
                <a:latin typeface="Arial"/>
                <a:cs typeface="Arial"/>
              </a:rPr>
              <a:t>r</a:t>
            </a:r>
            <a:r>
              <a:rPr sz="700" dirty="0">
                <a:latin typeface="Arial"/>
                <a:cs typeface="Arial"/>
              </a:rPr>
              <a:t>, </a:t>
            </a:r>
            <a:r>
              <a:rPr sz="700" spc="-5" dirty="0">
                <a:latin typeface="Arial"/>
                <a:cs typeface="Arial"/>
              </a:rPr>
              <a:t>bo</a:t>
            </a:r>
            <a:r>
              <a:rPr sz="700" dirty="0">
                <a:latin typeface="Arial"/>
                <a:cs typeface="Arial"/>
              </a:rPr>
              <a:t>th</a:t>
            </a:r>
            <a:r>
              <a:rPr sz="700" spc="-5" dirty="0">
                <a:latin typeface="Arial"/>
                <a:cs typeface="Arial"/>
              </a:rPr>
              <a:t> </a:t>
            </a:r>
            <a:r>
              <a:rPr sz="700" dirty="0">
                <a:latin typeface="Arial"/>
                <a:cs typeface="Arial"/>
              </a:rPr>
              <a:t>t</a:t>
            </a:r>
            <a:r>
              <a:rPr sz="700" spc="-5" dirty="0">
                <a:latin typeface="Arial"/>
                <a:cs typeface="Arial"/>
              </a:rPr>
              <a:t>e</a:t>
            </a:r>
            <a:r>
              <a:rPr sz="700" dirty="0">
                <a:latin typeface="Arial"/>
                <a:cs typeface="Arial"/>
              </a:rPr>
              <a:t>c</a:t>
            </a:r>
            <a:r>
              <a:rPr sz="700" spc="-5" dirty="0">
                <a:latin typeface="Arial"/>
                <a:cs typeface="Arial"/>
              </a:rPr>
              <a:t>hni</a:t>
            </a:r>
            <a:r>
              <a:rPr sz="700" spc="5" dirty="0">
                <a:latin typeface="Arial"/>
                <a:cs typeface="Arial"/>
              </a:rPr>
              <a:t>q</a:t>
            </a:r>
            <a:r>
              <a:rPr sz="700" spc="-5" dirty="0">
                <a:latin typeface="Arial"/>
                <a:cs typeface="Arial"/>
              </a:rPr>
              <a:t>ue</a:t>
            </a:r>
            <a:r>
              <a:rPr sz="700" dirty="0">
                <a:latin typeface="Arial"/>
                <a:cs typeface="Arial"/>
              </a:rPr>
              <a:t>s r</a:t>
            </a:r>
            <a:r>
              <a:rPr sz="700" spc="-5" dirty="0">
                <a:latin typeface="Arial"/>
                <a:cs typeface="Arial"/>
              </a:rPr>
              <a:t>equi</a:t>
            </a:r>
            <a:r>
              <a:rPr sz="700" spc="10" dirty="0">
                <a:latin typeface="Arial"/>
                <a:cs typeface="Arial"/>
              </a:rPr>
              <a:t>r</a:t>
            </a:r>
            <a:r>
              <a:rPr sz="700" dirty="0">
                <a:latin typeface="Arial"/>
                <a:cs typeface="Arial"/>
              </a:rPr>
              <a:t>e</a:t>
            </a:r>
            <a:r>
              <a:rPr lang="en-US" sz="700" dirty="0">
                <a:latin typeface="Arial"/>
                <a:cs typeface="Arial"/>
              </a:rPr>
              <a:t> </a:t>
            </a:r>
            <a:r>
              <a:rPr sz="700" dirty="0">
                <a:latin typeface="Arial"/>
                <a:cs typeface="Arial"/>
              </a:rPr>
              <a:t>a</a:t>
            </a:r>
            <a:r>
              <a:rPr sz="700" spc="-5" dirty="0">
                <a:latin typeface="Arial"/>
                <a:cs typeface="Arial"/>
              </a:rPr>
              <a:t> di</a:t>
            </a:r>
            <a:r>
              <a:rPr sz="700" dirty="0">
                <a:latin typeface="Arial"/>
                <a:cs typeface="Arial"/>
              </a:rPr>
              <a:t>r</a:t>
            </a:r>
            <a:r>
              <a:rPr sz="700" spc="-5" dirty="0">
                <a:latin typeface="Arial"/>
                <a:cs typeface="Arial"/>
              </a:rPr>
              <a:t>e</a:t>
            </a:r>
            <a:r>
              <a:rPr sz="700" dirty="0">
                <a:latin typeface="Arial"/>
                <a:cs typeface="Arial"/>
              </a:rPr>
              <a:t>ct</a:t>
            </a:r>
            <a:r>
              <a:rPr sz="700" spc="5" dirty="0">
                <a:latin typeface="Arial"/>
                <a:cs typeface="Arial"/>
              </a:rPr>
              <a:t> </a:t>
            </a:r>
            <a:r>
              <a:rPr sz="700" spc="-5" dirty="0">
                <a:latin typeface="Arial"/>
                <a:cs typeface="Arial"/>
              </a:rPr>
              <a:t>lin</a:t>
            </a:r>
            <a:r>
              <a:rPr sz="700" spc="10" dirty="0">
                <a:latin typeface="Arial"/>
                <a:cs typeface="Arial"/>
              </a:rPr>
              <a:t>e</a:t>
            </a:r>
            <a:r>
              <a:rPr sz="700" dirty="0">
                <a:latin typeface="Arial"/>
                <a:cs typeface="Arial"/>
              </a:rPr>
              <a:t>-</a:t>
            </a:r>
            <a:r>
              <a:rPr sz="700" spc="-5" dirty="0">
                <a:latin typeface="Arial"/>
                <a:cs typeface="Arial"/>
              </a:rPr>
              <a:t>o</a:t>
            </a:r>
            <a:r>
              <a:rPr sz="700" dirty="0">
                <a:latin typeface="Arial"/>
                <a:cs typeface="Arial"/>
              </a:rPr>
              <a:t>f-s</a:t>
            </a:r>
            <a:r>
              <a:rPr sz="700" spc="-5" dirty="0">
                <a:latin typeface="Arial"/>
                <a:cs typeface="Arial"/>
              </a:rPr>
              <a:t>igh</a:t>
            </a:r>
            <a:r>
              <a:rPr sz="700" dirty="0">
                <a:latin typeface="Arial"/>
                <a:cs typeface="Arial"/>
              </a:rPr>
              <a:t>t</a:t>
            </a:r>
            <a:r>
              <a:rPr sz="700" spc="5" dirty="0">
                <a:latin typeface="Arial"/>
                <a:cs typeface="Arial"/>
              </a:rPr>
              <a:t> </a:t>
            </a:r>
            <a:r>
              <a:rPr sz="700" dirty="0">
                <a:latin typeface="Arial"/>
                <a:cs typeface="Arial"/>
              </a:rPr>
              <a:t>to</a:t>
            </a:r>
            <a:r>
              <a:rPr sz="700" spc="-5" dirty="0">
                <a:latin typeface="Arial"/>
                <a:cs typeface="Arial"/>
              </a:rPr>
              <a:t> </a:t>
            </a:r>
            <a:r>
              <a:rPr sz="700" spc="-1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spc="5" dirty="0">
                <a:latin typeface="Arial"/>
                <a:cs typeface="Arial"/>
              </a:rPr>
              <a:t>j</a:t>
            </a:r>
            <a:r>
              <a:rPr sz="700" spc="-5" dirty="0">
                <a:latin typeface="Arial"/>
                <a:cs typeface="Arial"/>
              </a:rPr>
              <a:t>oin</a:t>
            </a:r>
            <a:r>
              <a:rPr sz="700" dirty="0">
                <a:latin typeface="Arial"/>
                <a:cs typeface="Arial"/>
              </a:rPr>
              <a:t>ts to</a:t>
            </a:r>
            <a:r>
              <a:rPr sz="700" spc="15" dirty="0">
                <a:latin typeface="Arial"/>
                <a:cs typeface="Arial"/>
              </a:rPr>
              <a:t> </a:t>
            </a:r>
            <a:r>
              <a:rPr sz="700" spc="-5" dirty="0">
                <a:latin typeface="Arial"/>
                <a:cs typeface="Arial"/>
              </a:rPr>
              <a:t>b</a:t>
            </a:r>
            <a:r>
              <a:rPr sz="700" dirty="0">
                <a:latin typeface="Arial"/>
                <a:cs typeface="Arial"/>
              </a:rPr>
              <a:t>e</a:t>
            </a:r>
            <a:r>
              <a:rPr sz="700" spc="-15" dirty="0">
                <a:latin typeface="Arial"/>
                <a:cs typeface="Arial"/>
              </a:rPr>
              <a:t> </a:t>
            </a:r>
            <a:r>
              <a:rPr sz="700" spc="20" dirty="0">
                <a:latin typeface="Arial"/>
                <a:cs typeface="Arial"/>
              </a:rPr>
              <a:t>m</a:t>
            </a:r>
            <a:r>
              <a:rPr sz="700" spc="-5" dirty="0">
                <a:latin typeface="Arial"/>
                <a:cs typeface="Arial"/>
              </a:rPr>
              <a:t>oni</a:t>
            </a:r>
            <a:r>
              <a:rPr sz="700" dirty="0">
                <a:latin typeface="Arial"/>
                <a:cs typeface="Arial"/>
              </a:rPr>
              <a:t>t</a:t>
            </a:r>
            <a:r>
              <a:rPr sz="700" spc="-5" dirty="0">
                <a:latin typeface="Arial"/>
                <a:cs typeface="Arial"/>
              </a:rPr>
              <a:t>o</a:t>
            </a:r>
            <a:r>
              <a:rPr sz="700" dirty="0">
                <a:latin typeface="Arial"/>
                <a:cs typeface="Arial"/>
              </a:rPr>
              <a:t>r</a:t>
            </a:r>
            <a:r>
              <a:rPr sz="700" spc="-20" dirty="0">
                <a:latin typeface="Arial"/>
                <a:cs typeface="Arial"/>
              </a:rPr>
              <a:t>e</a:t>
            </a:r>
            <a:r>
              <a:rPr sz="700" dirty="0">
                <a:latin typeface="Arial"/>
                <a:cs typeface="Arial"/>
              </a:rPr>
              <a:t>d</a:t>
            </a:r>
            <a:r>
              <a:rPr sz="700" spc="-5" dirty="0">
                <a:latin typeface="Arial"/>
                <a:cs typeface="Arial"/>
              </a:rPr>
              <a:t> an</a:t>
            </a:r>
            <a:r>
              <a:rPr sz="700" dirty="0">
                <a:latin typeface="Arial"/>
                <a:cs typeface="Arial"/>
              </a:rPr>
              <a:t>d</a:t>
            </a:r>
            <a:r>
              <a:rPr sz="700" spc="-5" dirty="0">
                <a:latin typeface="Arial"/>
                <a:cs typeface="Arial"/>
              </a:rPr>
              <a:t> </a:t>
            </a:r>
            <a:r>
              <a:rPr sz="700" dirty="0">
                <a:latin typeface="Arial"/>
                <a:cs typeface="Arial"/>
              </a:rPr>
              <a:t>t</a:t>
            </a:r>
            <a:r>
              <a:rPr sz="700" spc="-5" dirty="0">
                <a:latin typeface="Arial"/>
                <a:cs typeface="Arial"/>
              </a:rPr>
              <a:t>he</a:t>
            </a:r>
            <a:r>
              <a:rPr sz="700" dirty="0">
                <a:latin typeface="Arial"/>
                <a:cs typeface="Arial"/>
              </a:rPr>
              <a:t>r</a:t>
            </a:r>
            <a:r>
              <a:rPr sz="700" spc="-5" dirty="0">
                <a:latin typeface="Arial"/>
                <a:cs typeface="Arial"/>
              </a:rPr>
              <a:t>e</a:t>
            </a:r>
            <a:r>
              <a:rPr sz="700" spc="15" dirty="0">
                <a:latin typeface="Arial"/>
                <a:cs typeface="Arial"/>
              </a:rPr>
              <a:t>f</a:t>
            </a:r>
            <a:r>
              <a:rPr sz="700" spc="-5" dirty="0">
                <a:latin typeface="Arial"/>
                <a:cs typeface="Arial"/>
              </a:rPr>
              <a:t>o</a:t>
            </a:r>
            <a:r>
              <a:rPr sz="700" dirty="0">
                <a:latin typeface="Arial"/>
                <a:cs typeface="Arial"/>
              </a:rPr>
              <a:t>re</a:t>
            </a:r>
            <a:r>
              <a:rPr sz="700" spc="-5" dirty="0">
                <a:latin typeface="Arial"/>
                <a:cs typeface="Arial"/>
              </a:rPr>
              <a:t> p</a:t>
            </a:r>
            <a:r>
              <a:rPr sz="700" dirty="0">
                <a:latin typeface="Arial"/>
                <a:cs typeface="Arial"/>
              </a:rPr>
              <a:t>r</a:t>
            </a:r>
            <a:r>
              <a:rPr sz="700" spc="-5" dirty="0">
                <a:latin typeface="Arial"/>
                <a:cs typeface="Arial"/>
              </a:rPr>
              <a:t>o</a:t>
            </a:r>
            <a:r>
              <a:rPr sz="700" spc="-15" dirty="0">
                <a:latin typeface="Arial"/>
                <a:cs typeface="Arial"/>
              </a:rPr>
              <a:t>v</a:t>
            </a:r>
            <a:r>
              <a:rPr sz="700" spc="5" dirty="0">
                <a:latin typeface="Arial"/>
                <a:cs typeface="Arial"/>
              </a:rPr>
              <a:t>i</a:t>
            </a:r>
            <a:r>
              <a:rPr sz="700" spc="-5" dirty="0">
                <a:latin typeface="Arial"/>
                <a:cs typeface="Arial"/>
              </a:rPr>
              <a:t>d</a:t>
            </a:r>
            <a:r>
              <a:rPr sz="700" dirty="0">
                <a:latin typeface="Arial"/>
                <a:cs typeface="Arial"/>
              </a:rPr>
              <a:t>e</a:t>
            </a:r>
            <a:r>
              <a:rPr sz="700" spc="10" dirty="0">
                <a:latin typeface="Arial"/>
                <a:cs typeface="Arial"/>
              </a:rPr>
              <a:t> </a:t>
            </a:r>
            <a:r>
              <a:rPr sz="700" spc="-5" dirty="0">
                <a:latin typeface="Arial"/>
                <a:cs typeface="Arial"/>
              </a:rPr>
              <a:t>on</a:t>
            </a:r>
            <a:r>
              <a:rPr sz="700" spc="5" dirty="0">
                <a:latin typeface="Arial"/>
                <a:cs typeface="Arial"/>
              </a:rPr>
              <a:t>l</a:t>
            </a:r>
            <a:r>
              <a:rPr sz="700" dirty="0">
                <a:latin typeface="Arial"/>
                <a:cs typeface="Arial"/>
              </a:rPr>
              <a:t>y</a:t>
            </a:r>
            <a:r>
              <a:rPr sz="700" spc="-10" dirty="0">
                <a:latin typeface="Arial"/>
                <a:cs typeface="Arial"/>
              </a:rPr>
              <a:t> </a:t>
            </a:r>
            <a:r>
              <a:rPr sz="700" dirty="0">
                <a:latin typeface="Arial"/>
                <a:cs typeface="Arial"/>
              </a:rPr>
              <a:t>r</a:t>
            </a:r>
            <a:r>
              <a:rPr sz="700" spc="-5" dirty="0">
                <a:latin typeface="Arial"/>
                <a:cs typeface="Arial"/>
              </a:rPr>
              <a:t>e</a:t>
            </a:r>
            <a:r>
              <a:rPr sz="700" dirty="0">
                <a:latin typeface="Arial"/>
                <a:cs typeface="Arial"/>
              </a:rPr>
              <a:t>strict</a:t>
            </a:r>
            <a:r>
              <a:rPr sz="700" spc="-5" dirty="0">
                <a:latin typeface="Arial"/>
                <a:cs typeface="Arial"/>
              </a:rPr>
              <a:t>e</a:t>
            </a:r>
            <a:r>
              <a:rPr sz="700" dirty="0">
                <a:latin typeface="Arial"/>
                <a:cs typeface="Arial"/>
              </a:rPr>
              <a:t>d </a:t>
            </a:r>
            <a:r>
              <a:rPr sz="700" spc="-5" dirty="0">
                <a:latin typeface="Arial"/>
                <a:cs typeface="Arial"/>
              </a:rPr>
              <a:t>appli</a:t>
            </a:r>
            <a:r>
              <a:rPr sz="700" spc="10" dirty="0">
                <a:latin typeface="Arial"/>
                <a:cs typeface="Arial"/>
              </a:rPr>
              <a:t>c</a:t>
            </a:r>
            <a:r>
              <a:rPr sz="700" spc="-5" dirty="0">
                <a:latin typeface="Arial"/>
                <a:cs typeface="Arial"/>
              </a:rPr>
              <a:t>ab</a:t>
            </a:r>
            <a:r>
              <a:rPr sz="700" spc="5" dirty="0">
                <a:latin typeface="Arial"/>
                <a:cs typeface="Arial"/>
              </a:rPr>
              <a:t>i</a:t>
            </a:r>
            <a:r>
              <a:rPr sz="700" spc="-5" dirty="0">
                <a:latin typeface="Arial"/>
                <a:cs typeface="Arial"/>
              </a:rPr>
              <a:t>li</a:t>
            </a:r>
            <a:r>
              <a:rPr sz="700" dirty="0">
                <a:latin typeface="Arial"/>
                <a:cs typeface="Arial"/>
              </a:rPr>
              <a:t>t</a:t>
            </a:r>
            <a:r>
              <a:rPr sz="700" spc="-100" dirty="0">
                <a:latin typeface="Arial"/>
                <a:cs typeface="Arial"/>
              </a:rPr>
              <a:t>y</a:t>
            </a:r>
            <a:r>
              <a:rPr sz="700" dirty="0">
                <a:latin typeface="Arial"/>
                <a:cs typeface="Arial"/>
              </a:rPr>
              <a:t>.</a:t>
            </a:r>
            <a:r>
              <a:rPr sz="700" spc="-55" dirty="0">
                <a:latin typeface="Arial"/>
                <a:cs typeface="Arial"/>
              </a:rPr>
              <a:t> </a:t>
            </a:r>
            <a:r>
              <a:rPr sz="700" dirty="0">
                <a:latin typeface="Arial"/>
                <a:cs typeface="Arial"/>
              </a:rPr>
              <a:t>A</a:t>
            </a:r>
            <a:r>
              <a:rPr sz="700" spc="-60" dirty="0">
                <a:latin typeface="Arial"/>
                <a:cs typeface="Arial"/>
              </a:rPr>
              <a:t> </a:t>
            </a:r>
            <a:r>
              <a:rPr sz="700" spc="-15" dirty="0">
                <a:latin typeface="Arial"/>
                <a:cs typeface="Arial"/>
              </a:rPr>
              <a:t>v</a:t>
            </a:r>
            <a:r>
              <a:rPr sz="700" spc="-5" dirty="0">
                <a:latin typeface="Arial"/>
                <a:cs typeface="Arial"/>
              </a:rPr>
              <a:t>id</a:t>
            </a:r>
            <a:r>
              <a:rPr sz="700" spc="5" dirty="0">
                <a:latin typeface="Arial"/>
                <a:cs typeface="Arial"/>
              </a:rPr>
              <a:t>e</a:t>
            </a:r>
            <a:r>
              <a:rPr sz="700" dirty="0">
                <a:latin typeface="Arial"/>
                <a:cs typeface="Arial"/>
              </a:rPr>
              <a:t>o</a:t>
            </a:r>
            <a:r>
              <a:rPr sz="700" spc="-5" dirty="0">
                <a:latin typeface="Arial"/>
                <a:cs typeface="Arial"/>
              </a:rPr>
              <a:t> </a:t>
            </a:r>
            <a:r>
              <a:rPr sz="700" dirty="0">
                <a:latin typeface="Arial"/>
                <a:cs typeface="Arial"/>
              </a:rPr>
              <a:t>s</a:t>
            </a:r>
            <a:r>
              <a:rPr sz="700" spc="-15" dirty="0">
                <a:latin typeface="Arial"/>
                <a:cs typeface="Arial"/>
              </a:rPr>
              <a:t>y</a:t>
            </a:r>
            <a:r>
              <a:rPr sz="700" spc="10" dirty="0">
                <a:latin typeface="Arial"/>
                <a:cs typeface="Arial"/>
              </a:rPr>
              <a:t>s</a:t>
            </a:r>
            <a:r>
              <a:rPr sz="700" dirty="0">
                <a:latin typeface="Arial"/>
                <a:cs typeface="Arial"/>
              </a:rPr>
              <a:t>t</a:t>
            </a:r>
            <a:r>
              <a:rPr sz="700" spc="-20" dirty="0">
                <a:latin typeface="Arial"/>
                <a:cs typeface="Arial"/>
              </a:rPr>
              <a:t>e</a:t>
            </a:r>
            <a:r>
              <a:rPr sz="700" dirty="0">
                <a:latin typeface="Arial"/>
                <a:cs typeface="Arial"/>
              </a:rPr>
              <a:t>m</a:t>
            </a:r>
            <a:r>
              <a:rPr sz="700" spc="10" dirty="0">
                <a:latin typeface="Arial"/>
                <a:cs typeface="Arial"/>
              </a:rPr>
              <a:t> </a:t>
            </a:r>
            <a:r>
              <a:rPr sz="700" dirty="0">
                <a:latin typeface="Arial"/>
                <a:cs typeface="Arial"/>
              </a:rPr>
              <a:t>c</a:t>
            </a:r>
            <a:r>
              <a:rPr sz="700" spc="-5" dirty="0">
                <a:latin typeface="Arial"/>
                <a:cs typeface="Arial"/>
              </a:rPr>
              <a:t>oul</a:t>
            </a:r>
            <a:r>
              <a:rPr sz="700" dirty="0">
                <a:latin typeface="Arial"/>
                <a:cs typeface="Arial"/>
              </a:rPr>
              <a:t>d</a:t>
            </a:r>
            <a:r>
              <a:rPr sz="700" spc="-5" dirty="0">
                <a:latin typeface="Arial"/>
                <a:cs typeface="Arial"/>
              </a:rPr>
              <a:t> b</a:t>
            </a:r>
            <a:r>
              <a:rPr sz="700" dirty="0">
                <a:latin typeface="Arial"/>
                <a:cs typeface="Arial"/>
              </a:rPr>
              <a:t>e</a:t>
            </a:r>
            <a:r>
              <a:rPr sz="700" spc="-5" dirty="0">
                <a:latin typeface="Arial"/>
                <a:cs typeface="Arial"/>
              </a:rPr>
              <a:t> u</a:t>
            </a:r>
            <a:r>
              <a:rPr sz="700" dirty="0">
                <a:latin typeface="Arial"/>
                <a:cs typeface="Arial"/>
              </a:rPr>
              <a:t>s</a:t>
            </a:r>
            <a:r>
              <a:rPr sz="700" spc="-5" dirty="0">
                <a:latin typeface="Arial"/>
                <a:cs typeface="Arial"/>
              </a:rPr>
              <a:t>e</a:t>
            </a:r>
            <a:r>
              <a:rPr sz="700" dirty="0">
                <a:latin typeface="Arial"/>
                <a:cs typeface="Arial"/>
              </a:rPr>
              <a:t>d</a:t>
            </a:r>
            <a:r>
              <a:rPr sz="700" spc="-5"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a:t>
            </a:r>
            <a:r>
              <a:rPr sz="700" spc="-5" dirty="0">
                <a:latin typeface="Arial"/>
                <a:cs typeface="Arial"/>
              </a:rPr>
              <a:t>pe</a:t>
            </a:r>
            <a:r>
              <a:rPr sz="700" spc="-15" dirty="0">
                <a:latin typeface="Arial"/>
                <a:cs typeface="Arial"/>
              </a:rPr>
              <a:t>r</a:t>
            </a:r>
            <a:r>
              <a:rPr sz="700" spc="20" dirty="0">
                <a:latin typeface="Arial"/>
                <a:cs typeface="Arial"/>
              </a:rPr>
              <a:t>m</a:t>
            </a:r>
            <a:r>
              <a:rPr sz="700" spc="-5" dirty="0">
                <a:latin typeface="Arial"/>
                <a:cs typeface="Arial"/>
              </a:rPr>
              <a:t>an</a:t>
            </a:r>
            <a:r>
              <a:rPr sz="700" spc="-10" dirty="0">
                <a:latin typeface="Arial"/>
                <a:cs typeface="Arial"/>
              </a:rPr>
              <a:t>e</a:t>
            </a:r>
            <a:r>
              <a:rPr sz="700" spc="-5" dirty="0">
                <a:latin typeface="Arial"/>
                <a:cs typeface="Arial"/>
              </a:rPr>
              <a:t>n</a:t>
            </a:r>
            <a:r>
              <a:rPr sz="700" dirty="0">
                <a:latin typeface="Arial"/>
                <a:cs typeface="Arial"/>
              </a:rPr>
              <a:t>t</a:t>
            </a:r>
            <a:r>
              <a:rPr sz="700" spc="-10" dirty="0">
                <a:latin typeface="Arial"/>
                <a:cs typeface="Arial"/>
              </a:rPr>
              <a:t> </a:t>
            </a:r>
            <a:r>
              <a:rPr sz="700" spc="20" dirty="0">
                <a:latin typeface="Arial"/>
                <a:cs typeface="Arial"/>
              </a:rPr>
              <a:t>m</a:t>
            </a:r>
            <a:r>
              <a:rPr sz="700" spc="-5" dirty="0">
                <a:latin typeface="Arial"/>
                <a:cs typeface="Arial"/>
              </a:rPr>
              <a:t>oni</a:t>
            </a:r>
            <a:r>
              <a:rPr sz="700" dirty="0">
                <a:latin typeface="Arial"/>
                <a:cs typeface="Arial"/>
              </a:rPr>
              <a:t>t</a:t>
            </a:r>
            <a:r>
              <a:rPr sz="700" spc="-5" dirty="0">
                <a:latin typeface="Arial"/>
                <a:cs typeface="Arial"/>
              </a:rPr>
              <a:t>o</a:t>
            </a:r>
            <a:r>
              <a:rPr sz="700" dirty="0">
                <a:latin typeface="Arial"/>
                <a:cs typeface="Arial"/>
              </a:rPr>
              <a:t>ri</a:t>
            </a:r>
            <a:r>
              <a:rPr sz="700" spc="-10" dirty="0">
                <a:latin typeface="Arial"/>
                <a:cs typeface="Arial"/>
              </a:rPr>
              <a:t>n</a:t>
            </a:r>
            <a:r>
              <a:rPr sz="700" dirty="0">
                <a:latin typeface="Arial"/>
                <a:cs typeface="Arial"/>
              </a:rPr>
              <a:t>g</a:t>
            </a:r>
            <a:r>
              <a:rPr sz="700" spc="-5" dirty="0">
                <a:latin typeface="Arial"/>
                <a:cs typeface="Arial"/>
              </a:rPr>
              <a:t> i</a:t>
            </a:r>
            <a:r>
              <a:rPr sz="700" dirty="0">
                <a:latin typeface="Arial"/>
                <a:cs typeface="Arial"/>
              </a:rPr>
              <a:t>f</a:t>
            </a:r>
            <a:r>
              <a:rPr sz="700" spc="-10" dirty="0">
                <a:latin typeface="Arial"/>
                <a:cs typeface="Arial"/>
              </a:rPr>
              <a:t> </a:t>
            </a:r>
            <a:r>
              <a:rPr sz="700" spc="-5" dirty="0">
                <a:latin typeface="Arial"/>
                <a:cs typeface="Arial"/>
              </a:rPr>
              <a:t>au</a:t>
            </a:r>
            <a:r>
              <a:rPr sz="700" dirty="0">
                <a:latin typeface="Arial"/>
                <a:cs typeface="Arial"/>
              </a:rPr>
              <a:t>t</a:t>
            </a:r>
            <a:r>
              <a:rPr sz="700" spc="-20" dirty="0">
                <a:latin typeface="Arial"/>
                <a:cs typeface="Arial"/>
              </a:rPr>
              <a:t>o</a:t>
            </a:r>
            <a:r>
              <a:rPr sz="700" spc="20" dirty="0">
                <a:latin typeface="Arial"/>
                <a:cs typeface="Arial"/>
              </a:rPr>
              <a:t>m</a:t>
            </a:r>
            <a:r>
              <a:rPr sz="700" spc="-5" dirty="0">
                <a:latin typeface="Arial"/>
                <a:cs typeface="Arial"/>
              </a:rPr>
              <a:t>a</a:t>
            </a:r>
            <a:r>
              <a:rPr sz="700" dirty="0">
                <a:latin typeface="Arial"/>
                <a:cs typeface="Arial"/>
              </a:rPr>
              <a:t>t</a:t>
            </a:r>
            <a:r>
              <a:rPr sz="700" spc="-5" dirty="0">
                <a:latin typeface="Arial"/>
                <a:cs typeface="Arial"/>
              </a:rPr>
              <a:t>i</a:t>
            </a:r>
            <a:r>
              <a:rPr sz="700" dirty="0">
                <a:latin typeface="Arial"/>
                <a:cs typeface="Arial"/>
              </a:rPr>
              <a:t>c </a:t>
            </a:r>
            <a:r>
              <a:rPr sz="700" spc="-20" dirty="0">
                <a:latin typeface="Arial"/>
                <a:cs typeface="Arial"/>
              </a:rPr>
              <a:t>i</a:t>
            </a:r>
            <a:r>
              <a:rPr sz="700" spc="20" dirty="0">
                <a:latin typeface="Arial"/>
                <a:cs typeface="Arial"/>
              </a:rPr>
              <a:t>m</a:t>
            </a:r>
            <a:r>
              <a:rPr sz="700" spc="-5" dirty="0">
                <a:latin typeface="Arial"/>
                <a:cs typeface="Arial"/>
              </a:rPr>
              <a:t>ag</a:t>
            </a:r>
            <a:r>
              <a:rPr sz="700" dirty="0">
                <a:latin typeface="Arial"/>
                <a:cs typeface="Arial"/>
              </a:rPr>
              <a:t>e </a:t>
            </a:r>
            <a:r>
              <a:rPr sz="700" spc="-5" dirty="0">
                <a:latin typeface="Arial"/>
                <a:cs typeface="Arial"/>
              </a:rPr>
              <a:t>e</a:t>
            </a:r>
            <a:r>
              <a:rPr sz="700" dirty="0">
                <a:latin typeface="Arial"/>
                <a:cs typeface="Arial"/>
              </a:rPr>
              <a:t>v</a:t>
            </a:r>
            <a:r>
              <a:rPr sz="700" spc="-5" dirty="0">
                <a:latin typeface="Arial"/>
                <a:cs typeface="Arial"/>
              </a:rPr>
              <a:t>alua</a:t>
            </a:r>
            <a:r>
              <a:rPr sz="700" dirty="0">
                <a:latin typeface="Arial"/>
                <a:cs typeface="Arial"/>
              </a:rPr>
              <a:t>t</a:t>
            </a:r>
            <a:r>
              <a:rPr sz="700" spc="5" dirty="0">
                <a:latin typeface="Arial"/>
                <a:cs typeface="Arial"/>
              </a:rPr>
              <a:t>i</a:t>
            </a:r>
            <a:r>
              <a:rPr sz="700" spc="-5" dirty="0">
                <a:latin typeface="Arial"/>
                <a:cs typeface="Arial"/>
              </a:rPr>
              <a:t>o</a:t>
            </a:r>
            <a:r>
              <a:rPr sz="700" dirty="0">
                <a:latin typeface="Arial"/>
                <a:cs typeface="Arial"/>
              </a:rPr>
              <a:t>n</a:t>
            </a:r>
            <a:r>
              <a:rPr sz="700" spc="-5" dirty="0">
                <a:latin typeface="Arial"/>
                <a:cs typeface="Arial"/>
              </a:rPr>
              <a:t> i</a:t>
            </a:r>
            <a:r>
              <a:rPr sz="700" dirty="0">
                <a:latin typeface="Arial"/>
                <a:cs typeface="Arial"/>
              </a:rPr>
              <a:t>s </a:t>
            </a:r>
            <a:r>
              <a:rPr sz="700" spc="5" dirty="0">
                <a:latin typeface="Arial"/>
                <a:cs typeface="Arial"/>
              </a:rPr>
              <a:t>a</a:t>
            </a:r>
            <a:r>
              <a:rPr sz="700" spc="-15" dirty="0">
                <a:latin typeface="Arial"/>
                <a:cs typeface="Arial"/>
              </a:rPr>
              <a:t>v</a:t>
            </a:r>
            <a:r>
              <a:rPr sz="700" spc="-5" dirty="0">
                <a:latin typeface="Arial"/>
                <a:cs typeface="Arial"/>
              </a:rPr>
              <a:t>a</a:t>
            </a:r>
            <a:r>
              <a:rPr sz="700" spc="5" dirty="0">
                <a:latin typeface="Arial"/>
                <a:cs typeface="Arial"/>
              </a:rPr>
              <a:t>i</a:t>
            </a:r>
            <a:r>
              <a:rPr sz="700" spc="-5" dirty="0">
                <a:latin typeface="Arial"/>
                <a:cs typeface="Arial"/>
              </a:rPr>
              <a:t>lab</a:t>
            </a:r>
            <a:r>
              <a:rPr sz="700" spc="5" dirty="0">
                <a:latin typeface="Arial"/>
                <a:cs typeface="Arial"/>
              </a:rPr>
              <a:t>l</a:t>
            </a:r>
            <a:r>
              <a:rPr sz="700" spc="-5" dirty="0">
                <a:latin typeface="Arial"/>
                <a:cs typeface="Arial"/>
              </a:rPr>
              <a:t>e</a:t>
            </a:r>
            <a:r>
              <a:rPr sz="700" dirty="0">
                <a:latin typeface="Arial"/>
                <a:cs typeface="Arial"/>
              </a:rPr>
              <a:t>.</a:t>
            </a:r>
          </a:p>
          <a:p>
            <a:pPr marL="12700">
              <a:lnSpc>
                <a:spcPct val="100000"/>
              </a:lnSpc>
              <a:spcBef>
                <a:spcPts val="675"/>
              </a:spcBef>
            </a:pPr>
            <a:r>
              <a:rPr sz="700" b="1" spc="-5" dirty="0">
                <a:latin typeface="Arial"/>
                <a:cs typeface="Arial"/>
              </a:rPr>
              <a:t>6</a:t>
            </a:r>
            <a:r>
              <a:rPr sz="700" b="1" dirty="0">
                <a:latin typeface="Arial"/>
                <a:cs typeface="Arial"/>
              </a:rPr>
              <a:t>.</a:t>
            </a:r>
            <a:r>
              <a:rPr sz="700" b="1" spc="-5" dirty="0">
                <a:latin typeface="Arial"/>
                <a:cs typeface="Arial"/>
              </a:rPr>
              <a:t>2</a:t>
            </a:r>
            <a:r>
              <a:rPr sz="700" b="1" dirty="0">
                <a:latin typeface="Arial"/>
                <a:cs typeface="Arial"/>
              </a:rPr>
              <a:t>.3</a:t>
            </a:r>
            <a:r>
              <a:rPr sz="700" b="1" spc="-5" dirty="0">
                <a:latin typeface="Arial"/>
                <a:cs typeface="Arial"/>
              </a:rPr>
              <a:t> </a:t>
            </a:r>
            <a:r>
              <a:rPr sz="700" b="1" dirty="0">
                <a:latin typeface="Arial"/>
                <a:cs typeface="Arial"/>
              </a:rPr>
              <a:t>Of</a:t>
            </a:r>
            <a:r>
              <a:rPr sz="700" b="1" spc="-10" dirty="0">
                <a:latin typeface="Arial"/>
                <a:cs typeface="Arial"/>
              </a:rPr>
              <a:t>f</a:t>
            </a:r>
            <a:r>
              <a:rPr sz="700" b="1" dirty="0">
                <a:latin typeface="Arial"/>
                <a:cs typeface="Arial"/>
              </a:rPr>
              <a:t>-line</a:t>
            </a:r>
            <a:r>
              <a:rPr sz="700" b="1" spc="-5" dirty="0">
                <a:latin typeface="Arial"/>
                <a:cs typeface="Arial"/>
              </a:rPr>
              <a:t> c</a:t>
            </a:r>
            <a:r>
              <a:rPr sz="700" b="1" dirty="0">
                <a:latin typeface="Arial"/>
                <a:cs typeface="Arial"/>
              </a:rPr>
              <a:t>h</a:t>
            </a:r>
            <a:r>
              <a:rPr sz="700" b="1" spc="-5" dirty="0">
                <a:latin typeface="Arial"/>
                <a:cs typeface="Arial"/>
              </a:rPr>
              <a:t>eck</a:t>
            </a:r>
            <a:r>
              <a:rPr sz="700" b="1" dirty="0">
                <a:latin typeface="Arial"/>
                <a:cs typeface="Arial"/>
              </a:rPr>
              <a:t>s</a:t>
            </a:r>
            <a:r>
              <a:rPr sz="700" b="1" spc="-5" dirty="0">
                <a:latin typeface="Arial"/>
                <a:cs typeface="Arial"/>
              </a:rPr>
              <a:t> a</a:t>
            </a:r>
            <a:r>
              <a:rPr sz="700" b="1" dirty="0">
                <a:latin typeface="Arial"/>
                <a:cs typeface="Arial"/>
              </a:rPr>
              <a:t>nd</a:t>
            </a:r>
            <a:r>
              <a:rPr sz="700" b="1" spc="-5" dirty="0">
                <a:latin typeface="Arial"/>
                <a:cs typeface="Arial"/>
              </a:rPr>
              <a:t> </a:t>
            </a:r>
            <a:r>
              <a:rPr sz="700" b="1" dirty="0">
                <a:latin typeface="Arial"/>
                <a:cs typeface="Arial"/>
              </a:rPr>
              <a:t>in</a:t>
            </a:r>
            <a:r>
              <a:rPr sz="700" b="1" spc="-5" dirty="0">
                <a:latin typeface="Arial"/>
                <a:cs typeface="Arial"/>
              </a:rPr>
              <a:t>s</a:t>
            </a:r>
            <a:r>
              <a:rPr sz="700" b="1" dirty="0">
                <a:latin typeface="Arial"/>
                <a:cs typeface="Arial"/>
              </a:rPr>
              <a:t>p</a:t>
            </a:r>
            <a:r>
              <a:rPr sz="700" b="1" spc="-5" dirty="0">
                <a:latin typeface="Arial"/>
                <a:cs typeface="Arial"/>
              </a:rPr>
              <a:t>ec</a:t>
            </a:r>
            <a:r>
              <a:rPr sz="700" b="1" dirty="0">
                <a:latin typeface="Arial"/>
                <a:cs typeface="Arial"/>
              </a:rPr>
              <a:t>t</a:t>
            </a:r>
            <a:r>
              <a:rPr sz="700" b="1" spc="-10" dirty="0">
                <a:latin typeface="Arial"/>
                <a:cs typeface="Arial"/>
              </a:rPr>
              <a:t>i</a:t>
            </a:r>
            <a:r>
              <a:rPr sz="700" b="1" dirty="0">
                <a:latin typeface="Arial"/>
                <a:cs typeface="Arial"/>
              </a:rPr>
              <a:t>on</a:t>
            </a:r>
            <a:endParaRPr sz="700" dirty="0">
              <a:latin typeface="Arial"/>
              <a:cs typeface="Arial"/>
            </a:endParaRPr>
          </a:p>
          <a:p>
            <a:pPr marL="12700" marR="107314">
              <a:lnSpc>
                <a:spcPct val="149900"/>
              </a:lnSpc>
              <a:spcBef>
                <a:spcPts val="20"/>
              </a:spcBef>
            </a:pP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philo</a:t>
            </a:r>
            <a:r>
              <a:rPr sz="700" dirty="0">
                <a:latin typeface="Arial"/>
                <a:cs typeface="Arial"/>
              </a:rPr>
              <a:t>s</a:t>
            </a:r>
            <a:r>
              <a:rPr sz="700" spc="5" dirty="0">
                <a:latin typeface="Arial"/>
                <a:cs typeface="Arial"/>
              </a:rPr>
              <a:t>o</a:t>
            </a:r>
            <a:r>
              <a:rPr sz="700" spc="-5" dirty="0">
                <a:latin typeface="Arial"/>
                <a:cs typeface="Arial"/>
              </a:rPr>
              <a:t>p</a:t>
            </a:r>
            <a:r>
              <a:rPr sz="700" spc="5" dirty="0">
                <a:latin typeface="Arial"/>
                <a:cs typeface="Arial"/>
              </a:rPr>
              <a:t>h</a:t>
            </a:r>
            <a:r>
              <a:rPr sz="700" dirty="0">
                <a:latin typeface="Arial"/>
                <a:cs typeface="Arial"/>
              </a:rPr>
              <a:t>y</a:t>
            </a:r>
            <a:r>
              <a:rPr sz="700" spc="-10"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a:t>
            </a:r>
            <a:r>
              <a:rPr sz="700" spc="-20" dirty="0">
                <a:latin typeface="Arial"/>
                <a:cs typeface="Arial"/>
              </a:rPr>
              <a:t>o</a:t>
            </a:r>
            <a:r>
              <a:rPr sz="700" spc="-25" dirty="0">
                <a:latin typeface="Arial"/>
                <a:cs typeface="Arial"/>
              </a:rPr>
              <a:t>f</a:t>
            </a:r>
            <a:r>
              <a:rPr sz="700" spc="10" dirty="0">
                <a:latin typeface="Arial"/>
                <a:cs typeface="Arial"/>
              </a:rPr>
              <a:t>f</a:t>
            </a:r>
            <a:r>
              <a:rPr sz="700" dirty="0">
                <a:latin typeface="Arial"/>
                <a:cs typeface="Arial"/>
              </a:rPr>
              <a:t>-</a:t>
            </a:r>
            <a:r>
              <a:rPr sz="700" spc="-5" dirty="0">
                <a:latin typeface="Arial"/>
                <a:cs typeface="Arial"/>
              </a:rPr>
              <a:t>lin</a:t>
            </a:r>
            <a:r>
              <a:rPr sz="700" dirty="0">
                <a:latin typeface="Arial"/>
                <a:cs typeface="Arial"/>
              </a:rPr>
              <a:t>e</a:t>
            </a:r>
            <a:r>
              <a:rPr sz="700" spc="-5" dirty="0">
                <a:latin typeface="Arial"/>
                <a:cs typeface="Arial"/>
              </a:rPr>
              <a:t> </a:t>
            </a:r>
            <a:r>
              <a:rPr sz="700" dirty="0">
                <a:latin typeface="Arial"/>
                <a:cs typeface="Arial"/>
              </a:rPr>
              <a:t>c</a:t>
            </a:r>
            <a:r>
              <a:rPr sz="700" spc="-5" dirty="0">
                <a:latin typeface="Arial"/>
                <a:cs typeface="Arial"/>
              </a:rPr>
              <a:t>he</a:t>
            </a:r>
            <a:r>
              <a:rPr sz="700" dirty="0">
                <a:latin typeface="Arial"/>
                <a:cs typeface="Arial"/>
              </a:rPr>
              <a:t>ck</a:t>
            </a:r>
            <a:r>
              <a:rPr sz="700" spc="-5" dirty="0">
                <a:latin typeface="Arial"/>
                <a:cs typeface="Arial"/>
              </a:rPr>
              <a:t>in</a:t>
            </a:r>
            <a:r>
              <a:rPr sz="700" dirty="0">
                <a:latin typeface="Arial"/>
                <a:cs typeface="Arial"/>
              </a:rPr>
              <a:t>g</a:t>
            </a:r>
            <a:r>
              <a:rPr sz="700" spc="10" dirty="0">
                <a:latin typeface="Arial"/>
                <a:cs typeface="Arial"/>
              </a:rPr>
              <a:t> </a:t>
            </a:r>
            <a:r>
              <a:rPr sz="700" spc="-20" dirty="0">
                <a:latin typeface="Arial"/>
                <a:cs typeface="Arial"/>
              </a:rPr>
              <a:t>w</a:t>
            </a:r>
            <a:r>
              <a:rPr sz="700" spc="5" dirty="0">
                <a:latin typeface="Arial"/>
                <a:cs typeface="Arial"/>
              </a:rPr>
              <a:t>i</a:t>
            </a:r>
            <a:r>
              <a:rPr sz="700" spc="-5" dirty="0">
                <a:latin typeface="Arial"/>
                <a:cs typeface="Arial"/>
              </a:rPr>
              <a:t>l</a:t>
            </a:r>
            <a:r>
              <a:rPr sz="700" dirty="0">
                <a:latin typeface="Arial"/>
                <a:cs typeface="Arial"/>
              </a:rPr>
              <a:t>l</a:t>
            </a:r>
            <a:r>
              <a:rPr sz="700" spc="-5" dirty="0">
                <a:latin typeface="Arial"/>
                <a:cs typeface="Arial"/>
              </a:rPr>
              <a:t> d</a:t>
            </a:r>
            <a:r>
              <a:rPr sz="700" spc="5" dirty="0">
                <a:latin typeface="Arial"/>
                <a:cs typeface="Arial"/>
              </a:rPr>
              <a:t>e</a:t>
            </a:r>
            <a:r>
              <a:rPr sz="700" spc="-5" dirty="0">
                <a:latin typeface="Arial"/>
                <a:cs typeface="Arial"/>
              </a:rPr>
              <a:t>pe</a:t>
            </a:r>
            <a:r>
              <a:rPr sz="700" spc="5" dirty="0">
                <a:latin typeface="Arial"/>
                <a:cs typeface="Arial"/>
              </a:rPr>
              <a:t>n</a:t>
            </a:r>
            <a:r>
              <a:rPr sz="700" dirty="0">
                <a:latin typeface="Arial"/>
                <a:cs typeface="Arial"/>
              </a:rPr>
              <a:t>d</a:t>
            </a:r>
            <a:r>
              <a:rPr sz="700" spc="5" dirty="0">
                <a:latin typeface="Arial"/>
                <a:cs typeface="Arial"/>
              </a:rPr>
              <a:t> </a:t>
            </a:r>
            <a:r>
              <a:rPr sz="700" spc="-5" dirty="0">
                <a:latin typeface="Arial"/>
                <a:cs typeface="Arial"/>
              </a:rPr>
              <a:t>o</a:t>
            </a:r>
            <a:r>
              <a:rPr sz="700" dirty="0">
                <a:latin typeface="Arial"/>
                <a:cs typeface="Arial"/>
              </a:rPr>
              <a:t>n</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 </a:t>
            </a:r>
            <a:r>
              <a:rPr sz="700" spc="20" dirty="0">
                <a:latin typeface="Arial"/>
                <a:cs typeface="Arial"/>
              </a:rPr>
              <a:t>m</a:t>
            </a:r>
            <a:r>
              <a:rPr sz="700" spc="-5" dirty="0">
                <a:latin typeface="Arial"/>
                <a:cs typeface="Arial"/>
              </a:rPr>
              <a:t>an</a:t>
            </a:r>
            <a:r>
              <a:rPr sz="700" spc="-20" dirty="0">
                <a:latin typeface="Arial"/>
                <a:cs typeface="Arial"/>
              </a:rPr>
              <a:t>u</a:t>
            </a:r>
            <a:r>
              <a:rPr sz="700" spc="15" dirty="0">
                <a:latin typeface="Arial"/>
                <a:cs typeface="Arial"/>
              </a:rPr>
              <a:t>f</a:t>
            </a:r>
            <a:r>
              <a:rPr sz="700" spc="-5" dirty="0">
                <a:latin typeface="Arial"/>
                <a:cs typeface="Arial"/>
              </a:rPr>
              <a:t>a</a:t>
            </a:r>
            <a:r>
              <a:rPr sz="700" dirty="0">
                <a:latin typeface="Arial"/>
                <a:cs typeface="Arial"/>
              </a:rPr>
              <a:t>ct</a:t>
            </a:r>
            <a:r>
              <a:rPr sz="700" spc="-5" dirty="0">
                <a:latin typeface="Arial"/>
                <a:cs typeface="Arial"/>
              </a:rPr>
              <a:t>u</a:t>
            </a:r>
            <a:r>
              <a:rPr sz="700" dirty="0">
                <a:latin typeface="Arial"/>
                <a:cs typeface="Arial"/>
              </a:rPr>
              <a:t>r</a:t>
            </a:r>
            <a:r>
              <a:rPr sz="700" spc="-5" dirty="0">
                <a:latin typeface="Arial"/>
                <a:cs typeface="Arial"/>
              </a:rPr>
              <a:t>e</a:t>
            </a:r>
            <a:r>
              <a:rPr sz="700" dirty="0">
                <a:latin typeface="Arial"/>
                <a:cs typeface="Arial"/>
              </a:rPr>
              <a:t>r</a:t>
            </a:r>
            <a:r>
              <a:rPr sz="700" spc="-5" dirty="0">
                <a:latin typeface="Arial"/>
                <a:cs typeface="Arial"/>
              </a:rPr>
              <a:t>'</a:t>
            </a:r>
            <a:r>
              <a:rPr sz="700" dirty="0">
                <a:latin typeface="Arial"/>
                <a:cs typeface="Arial"/>
              </a:rPr>
              <a:t>s</a:t>
            </a:r>
            <a:r>
              <a:rPr sz="700" spc="-10" dirty="0">
                <a:latin typeface="Arial"/>
                <a:cs typeface="Arial"/>
              </a:rPr>
              <a:t> </a:t>
            </a:r>
            <a:r>
              <a:rPr sz="700" spc="10" dirty="0">
                <a:latin typeface="Arial"/>
                <a:cs typeface="Arial"/>
              </a:rPr>
              <a:t>m</a:t>
            </a:r>
            <a:r>
              <a:rPr sz="700" spc="-5" dirty="0">
                <a:latin typeface="Arial"/>
                <a:cs typeface="Arial"/>
              </a:rPr>
              <a:t>ain</a:t>
            </a:r>
            <a:r>
              <a:rPr sz="700" dirty="0">
                <a:latin typeface="Arial"/>
                <a:cs typeface="Arial"/>
              </a:rPr>
              <a:t>t</a:t>
            </a:r>
            <a:r>
              <a:rPr sz="700" spc="-5" dirty="0">
                <a:latin typeface="Arial"/>
                <a:cs typeface="Arial"/>
              </a:rPr>
              <a:t>enan</a:t>
            </a:r>
            <a:r>
              <a:rPr sz="700" dirty="0">
                <a:latin typeface="Arial"/>
                <a:cs typeface="Arial"/>
              </a:rPr>
              <a:t>ce r</a:t>
            </a:r>
            <a:r>
              <a:rPr sz="700" spc="-5" dirty="0">
                <a:latin typeface="Arial"/>
                <a:cs typeface="Arial"/>
              </a:rPr>
              <a:t>e</a:t>
            </a:r>
            <a:r>
              <a:rPr sz="700" dirty="0">
                <a:latin typeface="Arial"/>
                <a:cs typeface="Arial"/>
              </a:rPr>
              <a:t>c</a:t>
            </a:r>
            <a:r>
              <a:rPr sz="700" spc="-20" dirty="0">
                <a:latin typeface="Arial"/>
                <a:cs typeface="Arial"/>
              </a:rPr>
              <a:t>o</a:t>
            </a:r>
            <a:r>
              <a:rPr sz="700" spc="10" dirty="0">
                <a:latin typeface="Arial"/>
                <a:cs typeface="Arial"/>
              </a:rPr>
              <a:t>mm</a:t>
            </a:r>
            <a:r>
              <a:rPr sz="700" spc="-5" dirty="0">
                <a:latin typeface="Arial"/>
                <a:cs typeface="Arial"/>
              </a:rPr>
              <a:t>enda</a:t>
            </a:r>
            <a:r>
              <a:rPr sz="700" dirty="0">
                <a:latin typeface="Arial"/>
                <a:cs typeface="Arial"/>
              </a:rPr>
              <a:t>t</a:t>
            </a:r>
            <a:r>
              <a:rPr sz="700" spc="-5" dirty="0">
                <a:latin typeface="Arial"/>
                <a:cs typeface="Arial"/>
              </a:rPr>
              <a:t>ion</a:t>
            </a:r>
            <a:r>
              <a:rPr sz="700" dirty="0">
                <a:latin typeface="Arial"/>
                <a:cs typeface="Arial"/>
              </a:rPr>
              <a:t>s </a:t>
            </a:r>
            <a:r>
              <a:rPr sz="700" spc="-5" dirty="0">
                <a:latin typeface="Arial"/>
                <a:cs typeface="Arial"/>
              </a:rPr>
              <a:t>an</a:t>
            </a:r>
            <a:r>
              <a:rPr sz="700" dirty="0">
                <a:latin typeface="Arial"/>
                <a:cs typeface="Arial"/>
              </a:rPr>
              <a:t>d</a:t>
            </a:r>
            <a:r>
              <a:rPr sz="700" spc="-5" dirty="0">
                <a:latin typeface="Arial"/>
                <a:cs typeface="Arial"/>
              </a:rPr>
              <a:t> </a:t>
            </a:r>
            <a:r>
              <a:rPr sz="700" spc="15"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u</a:t>
            </a:r>
            <a:r>
              <a:rPr sz="700" dirty="0">
                <a:latin typeface="Arial"/>
                <a:cs typeface="Arial"/>
              </a:rPr>
              <a:t>s</a:t>
            </a:r>
            <a:r>
              <a:rPr sz="700" spc="-5" dirty="0">
                <a:latin typeface="Arial"/>
                <a:cs typeface="Arial"/>
              </a:rPr>
              <a:t>e</a:t>
            </a:r>
            <a:r>
              <a:rPr sz="700" dirty="0">
                <a:latin typeface="Arial"/>
                <a:cs typeface="Arial"/>
              </a:rPr>
              <a:t>r</a:t>
            </a:r>
            <a:r>
              <a:rPr sz="700" spc="-5" dirty="0">
                <a:latin typeface="Arial"/>
                <a:cs typeface="Arial"/>
              </a:rPr>
              <a:t>'</a:t>
            </a:r>
            <a:r>
              <a:rPr sz="700" dirty="0">
                <a:latin typeface="Arial"/>
                <a:cs typeface="Arial"/>
              </a:rPr>
              <a:t>s</a:t>
            </a:r>
            <a:r>
              <a:rPr sz="700" spc="-10" dirty="0">
                <a:latin typeface="Arial"/>
                <a:cs typeface="Arial"/>
              </a:rPr>
              <a:t> </a:t>
            </a:r>
            <a:r>
              <a:rPr sz="700" spc="20" dirty="0">
                <a:latin typeface="Arial"/>
                <a:cs typeface="Arial"/>
              </a:rPr>
              <a:t>m</a:t>
            </a:r>
            <a:r>
              <a:rPr sz="700" spc="-5" dirty="0">
                <a:latin typeface="Arial"/>
                <a:cs typeface="Arial"/>
              </a:rPr>
              <a:t>ain</a:t>
            </a:r>
            <a:r>
              <a:rPr sz="700" dirty="0">
                <a:latin typeface="Arial"/>
                <a:cs typeface="Arial"/>
              </a:rPr>
              <a:t>t</a:t>
            </a:r>
            <a:r>
              <a:rPr sz="700" spc="-5" dirty="0">
                <a:latin typeface="Arial"/>
                <a:cs typeface="Arial"/>
              </a:rPr>
              <a:t>enan</a:t>
            </a:r>
            <a:r>
              <a:rPr sz="700" dirty="0">
                <a:latin typeface="Arial"/>
                <a:cs typeface="Arial"/>
              </a:rPr>
              <a:t>ce</a:t>
            </a:r>
            <a:r>
              <a:rPr sz="700" spc="10" dirty="0">
                <a:latin typeface="Arial"/>
                <a:cs typeface="Arial"/>
              </a:rPr>
              <a:t> </a:t>
            </a:r>
            <a:r>
              <a:rPr sz="700" spc="-5" dirty="0">
                <a:latin typeface="Arial"/>
                <a:cs typeface="Arial"/>
              </a:rPr>
              <a:t>p</a:t>
            </a:r>
            <a:r>
              <a:rPr sz="700" dirty="0">
                <a:latin typeface="Arial"/>
                <a:cs typeface="Arial"/>
              </a:rPr>
              <a:t>r</a:t>
            </a:r>
            <a:r>
              <a:rPr sz="700" spc="-5" dirty="0">
                <a:latin typeface="Arial"/>
                <a:cs typeface="Arial"/>
              </a:rPr>
              <a:t>a</a:t>
            </a:r>
            <a:r>
              <a:rPr sz="700" dirty="0">
                <a:latin typeface="Arial"/>
                <a:cs typeface="Arial"/>
              </a:rPr>
              <a:t>ct</a:t>
            </a:r>
            <a:r>
              <a:rPr sz="700" spc="-5" dirty="0">
                <a:latin typeface="Arial"/>
                <a:cs typeface="Arial"/>
              </a:rPr>
              <a:t>i</a:t>
            </a:r>
            <a:r>
              <a:rPr sz="700" dirty="0">
                <a:latin typeface="Arial"/>
                <a:cs typeface="Arial"/>
              </a:rPr>
              <a:t>c</a:t>
            </a:r>
            <a:r>
              <a:rPr sz="700" spc="-5" dirty="0">
                <a:latin typeface="Arial"/>
                <a:cs typeface="Arial"/>
              </a:rPr>
              <a:t>e</a:t>
            </a:r>
            <a:r>
              <a:rPr sz="700" dirty="0">
                <a:latin typeface="Arial"/>
                <a:cs typeface="Arial"/>
              </a:rPr>
              <a:t>s,</a:t>
            </a:r>
            <a:r>
              <a:rPr sz="700" spc="5" dirty="0">
                <a:latin typeface="Arial"/>
                <a:cs typeface="Arial"/>
              </a:rPr>
              <a:t> </a:t>
            </a:r>
            <a:r>
              <a:rPr sz="700" dirty="0">
                <a:latin typeface="Arial"/>
                <a:cs typeface="Arial"/>
              </a:rPr>
              <a:t>s</a:t>
            </a:r>
            <a:r>
              <a:rPr sz="700" spc="-5" dirty="0">
                <a:latin typeface="Arial"/>
                <a:cs typeface="Arial"/>
              </a:rPr>
              <a:t>u</a:t>
            </a:r>
            <a:r>
              <a:rPr sz="700" dirty="0">
                <a:latin typeface="Arial"/>
                <a:cs typeface="Arial"/>
              </a:rPr>
              <a:t>ch</a:t>
            </a:r>
            <a:r>
              <a:rPr sz="700" spc="-5" dirty="0">
                <a:latin typeface="Arial"/>
                <a:cs typeface="Arial"/>
              </a:rPr>
              <a:t> a</a:t>
            </a:r>
            <a:r>
              <a:rPr sz="700" dirty="0">
                <a:latin typeface="Arial"/>
                <a:cs typeface="Arial"/>
              </a:rPr>
              <a:t>s t</a:t>
            </a:r>
            <a:r>
              <a:rPr sz="700" spc="-5" dirty="0">
                <a:latin typeface="Arial"/>
                <a:cs typeface="Arial"/>
              </a:rPr>
              <a:t>h</a:t>
            </a:r>
            <a:r>
              <a:rPr sz="700" dirty="0">
                <a:latin typeface="Arial"/>
                <a:cs typeface="Arial"/>
              </a:rPr>
              <a:t>e</a:t>
            </a:r>
            <a:r>
              <a:rPr sz="700" spc="-5" dirty="0">
                <a:latin typeface="Arial"/>
                <a:cs typeface="Arial"/>
              </a:rPr>
              <a:t> in</a:t>
            </a:r>
            <a:r>
              <a:rPr sz="700" dirty="0">
                <a:latin typeface="Arial"/>
                <a:cs typeface="Arial"/>
              </a:rPr>
              <a:t>t</a:t>
            </a:r>
            <a:r>
              <a:rPr sz="700" spc="-5" dirty="0">
                <a:latin typeface="Arial"/>
                <a:cs typeface="Arial"/>
              </a:rPr>
              <a:t>e</a:t>
            </a:r>
            <a:r>
              <a:rPr sz="700" dirty="0">
                <a:latin typeface="Arial"/>
                <a:cs typeface="Arial"/>
              </a:rPr>
              <a:t>r</a:t>
            </a:r>
            <a:r>
              <a:rPr sz="700" spc="-15" dirty="0">
                <a:latin typeface="Arial"/>
                <a:cs typeface="Arial"/>
              </a:rPr>
              <a:t>v</a:t>
            </a:r>
            <a:r>
              <a:rPr sz="700" spc="5" dirty="0">
                <a:latin typeface="Arial"/>
                <a:cs typeface="Arial"/>
              </a:rPr>
              <a:t>a</a:t>
            </a:r>
            <a:r>
              <a:rPr sz="700" dirty="0">
                <a:latin typeface="Arial"/>
                <a:cs typeface="Arial"/>
              </a:rPr>
              <a:t>l</a:t>
            </a:r>
            <a:r>
              <a:rPr sz="700" spc="-5" dirty="0">
                <a:latin typeface="Arial"/>
                <a:cs typeface="Arial"/>
              </a:rPr>
              <a:t> be</a:t>
            </a:r>
            <a:r>
              <a:rPr sz="700" spc="15" dirty="0">
                <a:latin typeface="Arial"/>
                <a:cs typeface="Arial"/>
              </a:rPr>
              <a:t>t</a:t>
            </a:r>
            <a:r>
              <a:rPr sz="700" spc="-20" dirty="0">
                <a:latin typeface="Arial"/>
                <a:cs typeface="Arial"/>
              </a:rPr>
              <a:t>w</a:t>
            </a:r>
            <a:r>
              <a:rPr sz="700" spc="-5" dirty="0">
                <a:latin typeface="Arial"/>
                <a:cs typeface="Arial"/>
              </a:rPr>
              <a:t>e</a:t>
            </a:r>
            <a:r>
              <a:rPr sz="700" spc="5" dirty="0">
                <a:latin typeface="Arial"/>
                <a:cs typeface="Arial"/>
              </a:rPr>
              <a:t>e</a:t>
            </a:r>
            <a:r>
              <a:rPr sz="700" dirty="0">
                <a:latin typeface="Arial"/>
                <a:cs typeface="Arial"/>
              </a:rPr>
              <a:t>n </a:t>
            </a:r>
            <a:r>
              <a:rPr sz="700" spc="10" dirty="0">
                <a:latin typeface="Arial"/>
                <a:cs typeface="Arial"/>
              </a:rPr>
              <a:t>m</a:t>
            </a:r>
            <a:r>
              <a:rPr sz="700" spc="-5" dirty="0">
                <a:latin typeface="Arial"/>
                <a:cs typeface="Arial"/>
              </a:rPr>
              <a:t>ain</a:t>
            </a:r>
            <a:r>
              <a:rPr sz="700" dirty="0">
                <a:latin typeface="Arial"/>
                <a:cs typeface="Arial"/>
              </a:rPr>
              <a:t>t</a:t>
            </a:r>
            <a:r>
              <a:rPr sz="700" spc="-5" dirty="0">
                <a:latin typeface="Arial"/>
                <a:cs typeface="Arial"/>
              </a:rPr>
              <a:t>enan</a:t>
            </a:r>
            <a:r>
              <a:rPr sz="700" dirty="0">
                <a:latin typeface="Arial"/>
                <a:cs typeface="Arial"/>
              </a:rPr>
              <a:t>ce</a:t>
            </a:r>
            <a:r>
              <a:rPr sz="700" spc="-5" dirty="0">
                <a:latin typeface="Arial"/>
                <a:cs typeface="Arial"/>
              </a:rPr>
              <a:t> ou</a:t>
            </a:r>
            <a:r>
              <a:rPr sz="700" dirty="0">
                <a:latin typeface="Arial"/>
                <a:cs typeface="Arial"/>
              </a:rPr>
              <a:t>t</a:t>
            </a:r>
            <a:r>
              <a:rPr sz="700" spc="-5" dirty="0">
                <a:latin typeface="Arial"/>
                <a:cs typeface="Arial"/>
              </a:rPr>
              <a:t>a</a:t>
            </a:r>
            <a:r>
              <a:rPr sz="700" spc="5" dirty="0">
                <a:latin typeface="Arial"/>
                <a:cs typeface="Arial"/>
              </a:rPr>
              <a:t>g</a:t>
            </a:r>
            <a:r>
              <a:rPr sz="700" spc="-5" dirty="0">
                <a:latin typeface="Arial"/>
                <a:cs typeface="Arial"/>
              </a:rPr>
              <a:t>e</a:t>
            </a:r>
            <a:r>
              <a:rPr sz="700" dirty="0">
                <a:latin typeface="Arial"/>
                <a:cs typeface="Arial"/>
              </a:rPr>
              <a:t>s </a:t>
            </a:r>
            <a:r>
              <a:rPr sz="700" spc="-5" dirty="0">
                <a:latin typeface="Arial"/>
                <a:cs typeface="Arial"/>
              </a:rPr>
              <a:t>an</a:t>
            </a:r>
            <a:r>
              <a:rPr sz="700" dirty="0">
                <a:latin typeface="Arial"/>
                <a:cs typeface="Arial"/>
              </a:rPr>
              <a:t>d</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du</a:t>
            </a:r>
            <a:r>
              <a:rPr sz="700" dirty="0">
                <a:latin typeface="Arial"/>
                <a:cs typeface="Arial"/>
              </a:rPr>
              <a:t>r</a:t>
            </a:r>
            <a:r>
              <a:rPr sz="700" spc="-5" dirty="0">
                <a:latin typeface="Arial"/>
                <a:cs typeface="Arial"/>
              </a:rPr>
              <a:t>a</a:t>
            </a:r>
            <a:r>
              <a:rPr sz="700" dirty="0">
                <a:latin typeface="Arial"/>
                <a:cs typeface="Arial"/>
              </a:rPr>
              <a:t>t</a:t>
            </a:r>
            <a:r>
              <a:rPr sz="700" spc="-5" dirty="0">
                <a:latin typeface="Arial"/>
                <a:cs typeface="Arial"/>
              </a:rPr>
              <a:t>io</a:t>
            </a:r>
            <a:r>
              <a:rPr sz="700" dirty="0">
                <a:latin typeface="Arial"/>
                <a:cs typeface="Arial"/>
              </a:rPr>
              <a:t>n</a:t>
            </a:r>
            <a:r>
              <a:rPr sz="700" spc="-5" dirty="0">
                <a:latin typeface="Arial"/>
                <a:cs typeface="Arial"/>
              </a:rPr>
              <a:t> o</a:t>
            </a:r>
            <a:r>
              <a:rPr sz="700" dirty="0">
                <a:latin typeface="Arial"/>
                <a:cs typeface="Arial"/>
              </a:rPr>
              <a:t>f</a:t>
            </a:r>
            <a:r>
              <a:rPr sz="700" spc="1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ou</a:t>
            </a:r>
            <a:r>
              <a:rPr sz="700" dirty="0">
                <a:latin typeface="Arial"/>
                <a:cs typeface="Arial"/>
              </a:rPr>
              <a:t>t</a:t>
            </a:r>
            <a:r>
              <a:rPr sz="700" spc="-5" dirty="0">
                <a:latin typeface="Arial"/>
                <a:cs typeface="Arial"/>
              </a:rPr>
              <a:t>age</a:t>
            </a:r>
            <a:r>
              <a:rPr sz="700" dirty="0">
                <a:latin typeface="Arial"/>
                <a:cs typeface="Arial"/>
              </a:rPr>
              <a:t>.</a:t>
            </a:r>
            <a:r>
              <a:rPr sz="700" spc="-20" dirty="0">
                <a:latin typeface="Arial"/>
                <a:cs typeface="Arial"/>
              </a:rPr>
              <a:t> </a:t>
            </a:r>
            <a:r>
              <a:rPr sz="700" dirty="0">
                <a:latin typeface="Arial"/>
                <a:cs typeface="Arial"/>
              </a:rPr>
              <a:t>T</a:t>
            </a:r>
            <a:r>
              <a:rPr sz="700" spc="-10" dirty="0">
                <a:latin typeface="Arial"/>
                <a:cs typeface="Arial"/>
              </a:rPr>
              <a:t>h</a:t>
            </a:r>
            <a:r>
              <a:rPr sz="700" dirty="0">
                <a:latin typeface="Arial"/>
                <a:cs typeface="Arial"/>
              </a:rPr>
              <a:t>e</a:t>
            </a:r>
            <a:r>
              <a:rPr sz="700" spc="-5" dirty="0">
                <a:latin typeface="Arial"/>
                <a:cs typeface="Arial"/>
              </a:rPr>
              <a:t> </a:t>
            </a:r>
            <a:r>
              <a:rPr sz="700" spc="15" dirty="0">
                <a:latin typeface="Arial"/>
                <a:cs typeface="Arial"/>
              </a:rPr>
              <a:t>f</a:t>
            </a:r>
            <a:r>
              <a:rPr sz="700" spc="-5" dirty="0">
                <a:latin typeface="Arial"/>
                <a:cs typeface="Arial"/>
              </a:rPr>
              <a:t>oll</a:t>
            </a:r>
            <a:r>
              <a:rPr sz="700" spc="5" dirty="0">
                <a:latin typeface="Arial"/>
                <a:cs typeface="Arial"/>
              </a:rPr>
              <a:t>o</a:t>
            </a:r>
            <a:r>
              <a:rPr sz="700" spc="-30" dirty="0">
                <a:latin typeface="Arial"/>
                <a:cs typeface="Arial"/>
              </a:rPr>
              <a:t>w</a:t>
            </a:r>
            <a:r>
              <a:rPr sz="700" spc="5" dirty="0">
                <a:latin typeface="Arial"/>
                <a:cs typeface="Arial"/>
              </a:rPr>
              <a:t>i</a:t>
            </a:r>
            <a:r>
              <a:rPr sz="700" spc="-5" dirty="0">
                <a:latin typeface="Arial"/>
                <a:cs typeface="Arial"/>
              </a:rPr>
              <a:t>n</a:t>
            </a:r>
            <a:r>
              <a:rPr sz="700" dirty="0">
                <a:latin typeface="Arial"/>
                <a:cs typeface="Arial"/>
              </a:rPr>
              <a:t>g</a:t>
            </a:r>
            <a:r>
              <a:rPr sz="700" spc="-5" dirty="0">
                <a:latin typeface="Arial"/>
                <a:cs typeface="Arial"/>
              </a:rPr>
              <a:t> a</a:t>
            </a:r>
            <a:r>
              <a:rPr sz="700" dirty="0">
                <a:latin typeface="Arial"/>
                <a:cs typeface="Arial"/>
              </a:rPr>
              <a:t>c</a:t>
            </a:r>
            <a:r>
              <a:rPr sz="700" spc="15" dirty="0">
                <a:latin typeface="Arial"/>
                <a:cs typeface="Arial"/>
              </a:rPr>
              <a:t>t</a:t>
            </a:r>
            <a:r>
              <a:rPr sz="700" spc="-5" dirty="0">
                <a:latin typeface="Arial"/>
                <a:cs typeface="Arial"/>
              </a:rPr>
              <a:t>i</a:t>
            </a:r>
            <a:r>
              <a:rPr sz="700" dirty="0">
                <a:latin typeface="Arial"/>
                <a:cs typeface="Arial"/>
              </a:rPr>
              <a:t>v</a:t>
            </a:r>
            <a:r>
              <a:rPr sz="700" spc="-5" dirty="0">
                <a:latin typeface="Arial"/>
                <a:cs typeface="Arial"/>
              </a:rPr>
              <a:t>i</a:t>
            </a:r>
            <a:r>
              <a:rPr sz="700" dirty="0">
                <a:latin typeface="Arial"/>
                <a:cs typeface="Arial"/>
              </a:rPr>
              <a:t>t</a:t>
            </a:r>
            <a:r>
              <a:rPr sz="700" spc="-5" dirty="0">
                <a:latin typeface="Arial"/>
                <a:cs typeface="Arial"/>
              </a:rPr>
              <a:t>ie</a:t>
            </a:r>
            <a:r>
              <a:rPr sz="700" dirty="0">
                <a:latin typeface="Arial"/>
                <a:cs typeface="Arial"/>
              </a:rPr>
              <a:t>s </a:t>
            </a:r>
            <a:r>
              <a:rPr sz="700" spc="-5" dirty="0">
                <a:latin typeface="Arial"/>
                <a:cs typeface="Arial"/>
              </a:rPr>
              <a:t>a</a:t>
            </a:r>
            <a:r>
              <a:rPr sz="700" dirty="0">
                <a:latin typeface="Arial"/>
                <a:cs typeface="Arial"/>
              </a:rPr>
              <a:t>re</a:t>
            </a:r>
            <a:r>
              <a:rPr sz="700" spc="-5" dirty="0">
                <a:latin typeface="Arial"/>
                <a:cs typeface="Arial"/>
              </a:rPr>
              <a:t> </a:t>
            </a:r>
            <a:r>
              <a:rPr sz="700" dirty="0">
                <a:latin typeface="Arial"/>
                <a:cs typeface="Arial"/>
              </a:rPr>
              <a:t>t</a:t>
            </a:r>
            <a:r>
              <a:rPr sz="700" spc="-15" dirty="0">
                <a:latin typeface="Arial"/>
                <a:cs typeface="Arial"/>
              </a:rPr>
              <a:t>y</a:t>
            </a:r>
            <a:r>
              <a:rPr sz="700" spc="5" dirty="0">
                <a:latin typeface="Arial"/>
                <a:cs typeface="Arial"/>
              </a:rPr>
              <a:t>p</a:t>
            </a:r>
            <a:r>
              <a:rPr sz="700" spc="-5" dirty="0">
                <a:latin typeface="Arial"/>
                <a:cs typeface="Arial"/>
              </a:rPr>
              <a:t>i</a:t>
            </a:r>
            <a:r>
              <a:rPr sz="700" dirty="0">
                <a:latin typeface="Arial"/>
                <a:cs typeface="Arial"/>
              </a:rPr>
              <a:t>c</a:t>
            </a:r>
            <a:r>
              <a:rPr sz="700" spc="-5" dirty="0">
                <a:latin typeface="Arial"/>
                <a:cs typeface="Arial"/>
              </a:rPr>
              <a:t>a</a:t>
            </a:r>
            <a:r>
              <a:rPr sz="700" dirty="0">
                <a:latin typeface="Arial"/>
                <a:cs typeface="Arial"/>
              </a:rPr>
              <a:t>l </a:t>
            </a:r>
            <a:r>
              <a:rPr sz="700" spc="-5" dirty="0">
                <a:latin typeface="Arial"/>
                <a:cs typeface="Arial"/>
              </a:rPr>
              <a:t>e</a:t>
            </a:r>
            <a:r>
              <a:rPr sz="700" dirty="0">
                <a:latin typeface="Arial"/>
                <a:cs typeface="Arial"/>
              </a:rPr>
              <a:t>x</a:t>
            </a:r>
            <a:r>
              <a:rPr sz="700" spc="-20" dirty="0">
                <a:latin typeface="Arial"/>
                <a:cs typeface="Arial"/>
              </a:rPr>
              <a:t>a</a:t>
            </a:r>
            <a:r>
              <a:rPr sz="700" spc="20" dirty="0">
                <a:latin typeface="Arial"/>
                <a:cs typeface="Arial"/>
              </a:rPr>
              <a:t>m</a:t>
            </a:r>
            <a:r>
              <a:rPr sz="700" spc="-5" dirty="0">
                <a:latin typeface="Arial"/>
                <a:cs typeface="Arial"/>
              </a:rPr>
              <a:t>ple</a:t>
            </a:r>
            <a:r>
              <a:rPr sz="700" dirty="0">
                <a:latin typeface="Arial"/>
                <a:cs typeface="Arial"/>
              </a:rPr>
              <a:t>s </a:t>
            </a:r>
            <a:r>
              <a:rPr sz="700" spc="-5" dirty="0">
                <a:latin typeface="Arial"/>
                <a:cs typeface="Arial"/>
              </a:rPr>
              <a:t>o</a:t>
            </a:r>
            <a:r>
              <a:rPr sz="700" dirty="0">
                <a:latin typeface="Arial"/>
                <a:cs typeface="Arial"/>
              </a:rPr>
              <a:t>f</a:t>
            </a:r>
            <a:r>
              <a:rPr sz="700" spc="5" dirty="0">
                <a:latin typeface="Arial"/>
                <a:cs typeface="Arial"/>
              </a:rPr>
              <a:t> </a:t>
            </a:r>
            <a:r>
              <a:rPr sz="700" spc="-5" dirty="0">
                <a:latin typeface="Arial"/>
                <a:cs typeface="Arial"/>
              </a:rPr>
              <a:t>o</a:t>
            </a:r>
            <a:r>
              <a:rPr sz="700" spc="-25" dirty="0">
                <a:latin typeface="Arial"/>
                <a:cs typeface="Arial"/>
              </a:rPr>
              <a:t>f</a:t>
            </a:r>
            <a:r>
              <a:rPr sz="700" spc="-5" dirty="0">
                <a:latin typeface="Arial"/>
                <a:cs typeface="Arial"/>
              </a:rPr>
              <a:t>f</a:t>
            </a:r>
            <a:r>
              <a:rPr sz="700" dirty="0">
                <a:latin typeface="Arial"/>
                <a:cs typeface="Arial"/>
              </a:rPr>
              <a:t>-</a:t>
            </a:r>
            <a:r>
              <a:rPr sz="700" spc="-5" dirty="0">
                <a:latin typeface="Arial"/>
                <a:cs typeface="Arial"/>
              </a:rPr>
              <a:t>lin</a:t>
            </a:r>
            <a:r>
              <a:rPr sz="700" dirty="0">
                <a:latin typeface="Arial"/>
                <a:cs typeface="Arial"/>
              </a:rPr>
              <a:t>e</a:t>
            </a:r>
            <a:r>
              <a:rPr sz="700" spc="10" dirty="0">
                <a:latin typeface="Arial"/>
                <a:cs typeface="Arial"/>
              </a:rPr>
              <a:t> </a:t>
            </a:r>
            <a:r>
              <a:rPr sz="700" spc="-20" dirty="0">
                <a:latin typeface="Arial"/>
                <a:cs typeface="Arial"/>
              </a:rPr>
              <a:t>w</a:t>
            </a:r>
            <a:r>
              <a:rPr sz="700" spc="-5" dirty="0">
                <a:latin typeface="Arial"/>
                <a:cs typeface="Arial"/>
              </a:rPr>
              <a:t>o</a:t>
            </a:r>
            <a:r>
              <a:rPr sz="700" spc="10" dirty="0">
                <a:latin typeface="Arial"/>
                <a:cs typeface="Arial"/>
              </a:rPr>
              <a:t>r</a:t>
            </a:r>
            <a:r>
              <a:rPr sz="700" dirty="0">
                <a:latin typeface="Arial"/>
                <a:cs typeface="Arial"/>
              </a:rPr>
              <a:t>k</a:t>
            </a:r>
            <a:r>
              <a:rPr sz="700" spc="-10"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s</a:t>
            </a:r>
            <a:r>
              <a:rPr sz="700" spc="-20" dirty="0">
                <a:latin typeface="Arial"/>
                <a:cs typeface="Arial"/>
              </a:rPr>
              <a:t>e</a:t>
            </a:r>
            <a:r>
              <a:rPr sz="700" spc="10" dirty="0">
                <a:latin typeface="Arial"/>
                <a:cs typeface="Arial"/>
              </a:rPr>
              <a:t>m</a:t>
            </a:r>
            <a:r>
              <a:rPr sz="700" spc="-5" dirty="0">
                <a:latin typeface="Arial"/>
                <a:cs typeface="Arial"/>
              </a:rPr>
              <a:t>i</a:t>
            </a:r>
            <a:r>
              <a:rPr sz="700" dirty="0">
                <a:latin typeface="Arial"/>
                <a:cs typeface="Arial"/>
              </a:rPr>
              <a:t>c</a:t>
            </a:r>
            <a:r>
              <a:rPr sz="700" spc="-5" dirty="0">
                <a:latin typeface="Arial"/>
                <a:cs typeface="Arial"/>
              </a:rPr>
              <a:t>ondu</a:t>
            </a:r>
            <a:r>
              <a:rPr sz="700" dirty="0">
                <a:latin typeface="Arial"/>
                <a:cs typeface="Arial"/>
              </a:rPr>
              <a:t>ct</a:t>
            </a:r>
            <a:r>
              <a:rPr sz="700" spc="-5" dirty="0">
                <a:latin typeface="Arial"/>
                <a:cs typeface="Arial"/>
              </a:rPr>
              <a:t>o</a:t>
            </a:r>
            <a:r>
              <a:rPr sz="700" dirty="0">
                <a:latin typeface="Arial"/>
                <a:cs typeface="Arial"/>
              </a:rPr>
              <a:t>r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spc="-5" dirty="0">
                <a:latin typeface="Arial"/>
                <a:cs typeface="Arial"/>
              </a:rPr>
              <a:t>e</a:t>
            </a:r>
            <a:r>
              <a:rPr sz="700" dirty="0">
                <a:latin typeface="Arial"/>
                <a:cs typeface="Arial"/>
              </a:rPr>
              <a:t>s:</a:t>
            </a:r>
          </a:p>
          <a:p>
            <a:pPr marL="12700" marR="331470">
              <a:lnSpc>
                <a:spcPct val="149600"/>
              </a:lnSpc>
              <a:spcBef>
                <a:spcPts val="10"/>
              </a:spcBef>
              <a:buFont typeface="Arial"/>
              <a:buAutoNum type="alphaLcParenR"/>
              <a:tabLst>
                <a:tab pos="183515" algn="l"/>
              </a:tabLst>
            </a:pPr>
            <a:r>
              <a:rPr sz="700" spc="-5" dirty="0">
                <a:latin typeface="Arial"/>
                <a:cs typeface="Arial"/>
              </a:rPr>
              <a:t>Repla</a:t>
            </a:r>
            <a:r>
              <a:rPr sz="700" dirty="0">
                <a:latin typeface="Arial"/>
                <a:cs typeface="Arial"/>
              </a:rPr>
              <a:t>c</a:t>
            </a:r>
            <a:r>
              <a:rPr sz="700" spc="5" dirty="0">
                <a:latin typeface="Arial"/>
                <a:cs typeface="Arial"/>
              </a:rPr>
              <a:t>i</a:t>
            </a:r>
            <a:r>
              <a:rPr sz="700" spc="-5" dirty="0">
                <a:latin typeface="Arial"/>
                <a:cs typeface="Arial"/>
              </a:rPr>
              <a:t>n</a:t>
            </a:r>
            <a:r>
              <a:rPr sz="700" dirty="0">
                <a:latin typeface="Arial"/>
                <a:cs typeface="Arial"/>
              </a:rPr>
              <a:t>g</a:t>
            </a:r>
            <a:r>
              <a:rPr sz="700" spc="-5" dirty="0">
                <a:latin typeface="Arial"/>
                <a:cs typeface="Arial"/>
              </a:rPr>
              <a:t> a</a:t>
            </a:r>
            <a:r>
              <a:rPr sz="700" spc="5" dirty="0">
                <a:latin typeface="Arial"/>
                <a:cs typeface="Arial"/>
              </a:rPr>
              <a:t>n</a:t>
            </a:r>
            <a:r>
              <a:rPr sz="700" dirty="0">
                <a:latin typeface="Arial"/>
                <a:cs typeface="Arial"/>
              </a:rPr>
              <a:t>y</a:t>
            </a:r>
            <a:r>
              <a:rPr sz="700" spc="-10" dirty="0">
                <a:latin typeface="Arial"/>
                <a:cs typeface="Arial"/>
              </a:rPr>
              <a:t> </a:t>
            </a:r>
            <a:r>
              <a:rPr sz="700" spc="-5" dirty="0">
                <a:latin typeface="Arial"/>
                <a:cs typeface="Arial"/>
              </a:rPr>
              <a:t>de</a:t>
            </a:r>
            <a:r>
              <a:rPr sz="700" spc="15" dirty="0">
                <a:latin typeface="Arial"/>
                <a:cs typeface="Arial"/>
              </a:rPr>
              <a:t>f</a:t>
            </a:r>
            <a:r>
              <a:rPr sz="700" spc="-5" dirty="0">
                <a:latin typeface="Arial"/>
                <a:cs typeface="Arial"/>
              </a:rPr>
              <a:t>e</a:t>
            </a:r>
            <a:r>
              <a:rPr sz="700" dirty="0">
                <a:latin typeface="Arial"/>
                <a:cs typeface="Arial"/>
              </a:rPr>
              <a:t>ct</a:t>
            </a:r>
            <a:r>
              <a:rPr sz="700" spc="-5" dirty="0">
                <a:latin typeface="Arial"/>
                <a:cs typeface="Arial"/>
              </a:rPr>
              <a:t>i</a:t>
            </a:r>
            <a:r>
              <a:rPr sz="700" dirty="0">
                <a:latin typeface="Arial"/>
                <a:cs typeface="Arial"/>
              </a:rPr>
              <a:t>ve</a:t>
            </a:r>
            <a:r>
              <a:rPr sz="700" spc="-5" dirty="0">
                <a:latin typeface="Arial"/>
                <a:cs typeface="Arial"/>
              </a:rPr>
              <a:t> </a:t>
            </a:r>
            <a:r>
              <a:rPr sz="700" dirty="0">
                <a:latin typeface="Arial"/>
                <a:cs typeface="Arial"/>
              </a:rPr>
              <a:t>c</a:t>
            </a:r>
            <a:r>
              <a:rPr sz="700" spc="-20" dirty="0">
                <a:latin typeface="Arial"/>
                <a:cs typeface="Arial"/>
              </a:rPr>
              <a:t>o</a:t>
            </a:r>
            <a:r>
              <a:rPr sz="700" spc="20" dirty="0">
                <a:latin typeface="Arial"/>
                <a:cs typeface="Arial"/>
              </a:rPr>
              <a:t>m</a:t>
            </a:r>
            <a:r>
              <a:rPr sz="700" spc="-5" dirty="0">
                <a:latin typeface="Arial"/>
                <a:cs typeface="Arial"/>
              </a:rPr>
              <a:t>ponen</a:t>
            </a:r>
            <a:r>
              <a:rPr sz="700" dirty="0">
                <a:latin typeface="Arial"/>
                <a:cs typeface="Arial"/>
              </a:rPr>
              <a:t>ts s</a:t>
            </a:r>
            <a:r>
              <a:rPr sz="700" spc="-5" dirty="0">
                <a:latin typeface="Arial"/>
                <a:cs typeface="Arial"/>
              </a:rPr>
              <a:t>u</a:t>
            </a:r>
            <a:r>
              <a:rPr sz="700" dirty="0">
                <a:latin typeface="Arial"/>
                <a:cs typeface="Arial"/>
              </a:rPr>
              <a:t>ch</a:t>
            </a:r>
            <a:r>
              <a:rPr sz="700" spc="-5" dirty="0">
                <a:latin typeface="Arial"/>
                <a:cs typeface="Arial"/>
              </a:rPr>
              <a:t> a</a:t>
            </a:r>
            <a:r>
              <a:rPr sz="700" dirty="0">
                <a:latin typeface="Arial"/>
                <a:cs typeface="Arial"/>
              </a:rPr>
              <a:t>s s</a:t>
            </a:r>
            <a:r>
              <a:rPr sz="700" spc="-20" dirty="0">
                <a:latin typeface="Arial"/>
                <a:cs typeface="Arial"/>
              </a:rPr>
              <a:t>e</a:t>
            </a:r>
            <a:r>
              <a:rPr sz="700" spc="20" dirty="0">
                <a:latin typeface="Arial"/>
                <a:cs typeface="Arial"/>
              </a:rPr>
              <a:t>m</a:t>
            </a:r>
            <a:r>
              <a:rPr sz="700" spc="-5" dirty="0">
                <a:latin typeface="Arial"/>
                <a:cs typeface="Arial"/>
              </a:rPr>
              <a:t>i</a:t>
            </a:r>
            <a:r>
              <a:rPr sz="700" dirty="0">
                <a:latin typeface="Arial"/>
                <a:cs typeface="Arial"/>
              </a:rPr>
              <a:t>c</a:t>
            </a:r>
            <a:r>
              <a:rPr sz="700" spc="-5" dirty="0">
                <a:latin typeface="Arial"/>
                <a:cs typeface="Arial"/>
              </a:rPr>
              <a:t>ondu</a:t>
            </a:r>
            <a:r>
              <a:rPr sz="700" dirty="0">
                <a:latin typeface="Arial"/>
                <a:cs typeface="Arial"/>
              </a:rPr>
              <a:t>ct</a:t>
            </a:r>
            <a:r>
              <a:rPr sz="700" spc="-5" dirty="0">
                <a:latin typeface="Arial"/>
                <a:cs typeface="Arial"/>
              </a:rPr>
              <a:t>o</a:t>
            </a:r>
            <a:r>
              <a:rPr sz="700" dirty="0">
                <a:latin typeface="Arial"/>
                <a:cs typeface="Arial"/>
              </a:rPr>
              <a:t>r </a:t>
            </a:r>
            <a:r>
              <a:rPr sz="700" spc="-5" dirty="0">
                <a:latin typeface="Arial"/>
                <a:cs typeface="Arial"/>
              </a:rPr>
              <a:t>de</a:t>
            </a:r>
            <a:r>
              <a:rPr sz="700" spc="-15" dirty="0">
                <a:latin typeface="Arial"/>
                <a:cs typeface="Arial"/>
              </a:rPr>
              <a:t>v</a:t>
            </a:r>
            <a:r>
              <a:rPr sz="700" spc="-5" dirty="0">
                <a:latin typeface="Arial"/>
                <a:cs typeface="Arial"/>
              </a:rPr>
              <a:t>i</a:t>
            </a:r>
            <a:r>
              <a:rPr sz="700" dirty="0">
                <a:latin typeface="Arial"/>
                <a:cs typeface="Arial"/>
              </a:rPr>
              <a:t>c</a:t>
            </a:r>
            <a:r>
              <a:rPr sz="700" spc="5" dirty="0">
                <a:latin typeface="Arial"/>
                <a:cs typeface="Arial"/>
              </a:rPr>
              <a:t>e</a:t>
            </a:r>
            <a:r>
              <a:rPr sz="700" dirty="0">
                <a:latin typeface="Arial"/>
                <a:cs typeface="Arial"/>
              </a:rPr>
              <a:t>s,</a:t>
            </a:r>
            <a:r>
              <a:rPr sz="700" spc="5" dirty="0">
                <a:latin typeface="Arial"/>
                <a:cs typeface="Arial"/>
              </a:rPr>
              <a:t> </a:t>
            </a:r>
            <a:r>
              <a:rPr sz="700" spc="-5" dirty="0">
                <a:latin typeface="Arial"/>
                <a:cs typeface="Arial"/>
              </a:rPr>
              <a:t>ele</a:t>
            </a:r>
            <a:r>
              <a:rPr sz="700" dirty="0">
                <a:latin typeface="Arial"/>
                <a:cs typeface="Arial"/>
              </a:rPr>
              <a:t>ctr</a:t>
            </a:r>
            <a:r>
              <a:rPr sz="700" spc="-5" dirty="0">
                <a:latin typeface="Arial"/>
                <a:cs typeface="Arial"/>
              </a:rPr>
              <a:t>oni</a:t>
            </a:r>
            <a:r>
              <a:rPr sz="700" dirty="0">
                <a:latin typeface="Arial"/>
                <a:cs typeface="Arial"/>
              </a:rPr>
              <a:t>cs </a:t>
            </a:r>
            <a:r>
              <a:rPr sz="700" spc="-5" dirty="0">
                <a:latin typeface="Arial"/>
                <a:cs typeface="Arial"/>
              </a:rPr>
              <a:t>boa</a:t>
            </a:r>
            <a:r>
              <a:rPr sz="700" dirty="0">
                <a:latin typeface="Arial"/>
                <a:cs typeface="Arial"/>
              </a:rPr>
              <a:t>r</a:t>
            </a:r>
            <a:r>
              <a:rPr sz="700" spc="-5" dirty="0">
                <a:latin typeface="Arial"/>
                <a:cs typeface="Arial"/>
              </a:rPr>
              <a:t>d</a:t>
            </a:r>
            <a:r>
              <a:rPr sz="700" dirty="0">
                <a:latin typeface="Arial"/>
                <a:cs typeface="Arial"/>
              </a:rPr>
              <a:t>s </a:t>
            </a:r>
            <a:r>
              <a:rPr sz="700" spc="-5" dirty="0">
                <a:latin typeface="Arial"/>
                <a:cs typeface="Arial"/>
              </a:rPr>
              <a:t>o</a:t>
            </a:r>
            <a:r>
              <a:rPr sz="700" dirty="0">
                <a:latin typeface="Arial"/>
                <a:cs typeface="Arial"/>
              </a:rPr>
              <a:t>r c</a:t>
            </a:r>
            <a:r>
              <a:rPr sz="700" spc="-5" dirty="0">
                <a:latin typeface="Arial"/>
                <a:cs typeface="Arial"/>
              </a:rPr>
              <a:t>o</a:t>
            </a:r>
            <a:r>
              <a:rPr sz="700" spc="20" dirty="0">
                <a:latin typeface="Arial"/>
                <a:cs typeface="Arial"/>
              </a:rPr>
              <a:t>m</a:t>
            </a:r>
            <a:r>
              <a:rPr sz="700" spc="-5" dirty="0">
                <a:latin typeface="Arial"/>
                <a:cs typeface="Arial"/>
              </a:rPr>
              <a:t>ple</a:t>
            </a:r>
            <a:r>
              <a:rPr sz="700" dirty="0">
                <a:latin typeface="Arial"/>
                <a:cs typeface="Arial"/>
              </a:rPr>
              <a:t>te</a:t>
            </a:r>
            <a:r>
              <a:rPr sz="700" spc="-5" dirty="0">
                <a:latin typeface="Arial"/>
                <a:cs typeface="Arial"/>
              </a:rPr>
              <a:t> </a:t>
            </a:r>
            <a:r>
              <a:rPr sz="700" spc="-15" dirty="0">
                <a:latin typeface="Arial"/>
                <a:cs typeface="Arial"/>
              </a:rPr>
              <a:t>v</a:t>
            </a:r>
            <a:r>
              <a:rPr sz="700" spc="-5" dirty="0">
                <a:latin typeface="Arial"/>
                <a:cs typeface="Arial"/>
              </a:rPr>
              <a:t>al</a:t>
            </a:r>
            <a:r>
              <a:rPr sz="700" dirty="0">
                <a:latin typeface="Arial"/>
                <a:cs typeface="Arial"/>
              </a:rPr>
              <a:t>ve</a:t>
            </a:r>
            <a:r>
              <a:rPr sz="700" spc="-5" dirty="0">
                <a:latin typeface="Arial"/>
                <a:cs typeface="Arial"/>
              </a:rPr>
              <a:t> </a:t>
            </a:r>
            <a:r>
              <a:rPr sz="700" dirty="0">
                <a:latin typeface="Arial"/>
                <a:cs typeface="Arial"/>
              </a:rPr>
              <a:t>s</a:t>
            </a:r>
            <a:r>
              <a:rPr sz="700" spc="-5" dirty="0">
                <a:latin typeface="Arial"/>
                <a:cs typeface="Arial"/>
              </a:rPr>
              <a:t>u</a:t>
            </a:r>
            <a:r>
              <a:rPr sz="700" dirty="0">
                <a:latin typeface="Arial"/>
                <a:cs typeface="Arial"/>
              </a:rPr>
              <a:t>b-</a:t>
            </a:r>
            <a:r>
              <a:rPr sz="700" spc="20" dirty="0">
                <a:latin typeface="Arial"/>
                <a:cs typeface="Arial"/>
              </a:rPr>
              <a:t>m</a:t>
            </a:r>
            <a:r>
              <a:rPr sz="700" spc="-5" dirty="0">
                <a:latin typeface="Arial"/>
                <a:cs typeface="Arial"/>
              </a:rPr>
              <a:t>odule</a:t>
            </a:r>
            <a:r>
              <a:rPr sz="700" dirty="0">
                <a:latin typeface="Arial"/>
                <a:cs typeface="Arial"/>
              </a:rPr>
              <a:t>s;</a:t>
            </a:r>
          </a:p>
          <a:p>
            <a:pPr marL="182880" indent="-170180">
              <a:lnSpc>
                <a:spcPct val="100000"/>
              </a:lnSpc>
              <a:spcBef>
                <a:spcPts val="695"/>
              </a:spcBef>
              <a:buFont typeface="Arial"/>
              <a:buAutoNum type="alphaLcParenR"/>
              <a:tabLst>
                <a:tab pos="183515" algn="l"/>
              </a:tabLst>
            </a:pPr>
            <a:r>
              <a:rPr sz="700" spc="-5" dirty="0">
                <a:latin typeface="Arial"/>
                <a:cs typeface="Arial"/>
              </a:rPr>
              <a:t>Che</a:t>
            </a:r>
            <a:r>
              <a:rPr sz="700" dirty="0">
                <a:latin typeface="Arial"/>
                <a:cs typeface="Arial"/>
              </a:rPr>
              <a:t>ck</a:t>
            </a:r>
            <a:r>
              <a:rPr sz="700" spc="-5" dirty="0">
                <a:latin typeface="Arial"/>
                <a:cs typeface="Arial"/>
              </a:rPr>
              <a:t>in</a:t>
            </a:r>
            <a:r>
              <a:rPr sz="700" dirty="0">
                <a:latin typeface="Arial"/>
                <a:cs typeface="Arial"/>
              </a:rPr>
              <a:t>g</a:t>
            </a:r>
            <a:r>
              <a:rPr sz="700" spc="-5"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c</a:t>
            </a:r>
            <a:r>
              <a:rPr sz="700" spc="-5" dirty="0">
                <a:latin typeface="Arial"/>
                <a:cs typeface="Arial"/>
              </a:rPr>
              <a:t>oolan</a:t>
            </a:r>
            <a:r>
              <a:rPr sz="700" dirty="0">
                <a:latin typeface="Arial"/>
                <a:cs typeface="Arial"/>
              </a:rPr>
              <a:t>t</a:t>
            </a:r>
            <a:r>
              <a:rPr sz="700" spc="5" dirty="0">
                <a:latin typeface="Arial"/>
                <a:cs typeface="Arial"/>
              </a:rPr>
              <a:t> </a:t>
            </a:r>
            <a:r>
              <a:rPr sz="700" dirty="0">
                <a:latin typeface="Arial"/>
                <a:cs typeface="Arial"/>
              </a:rPr>
              <a:t>c</a:t>
            </a:r>
            <a:r>
              <a:rPr sz="700" spc="-5" dirty="0">
                <a:latin typeface="Arial"/>
                <a:cs typeface="Arial"/>
              </a:rPr>
              <a:t>i</a:t>
            </a:r>
            <a:r>
              <a:rPr sz="700" dirty="0">
                <a:latin typeface="Arial"/>
                <a:cs typeface="Arial"/>
              </a:rPr>
              <a:t>rc</a:t>
            </a:r>
            <a:r>
              <a:rPr sz="700" spc="-5" dirty="0">
                <a:latin typeface="Arial"/>
                <a:cs typeface="Arial"/>
              </a:rPr>
              <a:t>ui</a:t>
            </a:r>
            <a:r>
              <a:rPr sz="700" dirty="0">
                <a:latin typeface="Arial"/>
                <a:cs typeface="Arial"/>
              </a:rPr>
              <a:t>t</a:t>
            </a:r>
            <a:r>
              <a:rPr sz="700" spc="5" dirty="0">
                <a:latin typeface="Arial"/>
                <a:cs typeface="Arial"/>
              </a:rPr>
              <a:t> </a:t>
            </a:r>
            <a:r>
              <a:rPr sz="700" dirty="0">
                <a:latin typeface="Arial"/>
                <a:cs typeface="Arial"/>
              </a:rPr>
              <a:t>c</a:t>
            </a:r>
            <a:r>
              <a:rPr sz="700" spc="-5" dirty="0">
                <a:latin typeface="Arial"/>
                <a:cs typeface="Arial"/>
              </a:rPr>
              <a:t>onne</a:t>
            </a:r>
            <a:r>
              <a:rPr sz="700" dirty="0">
                <a:latin typeface="Arial"/>
                <a:cs typeface="Arial"/>
              </a:rPr>
              <a:t>ct</a:t>
            </a:r>
            <a:r>
              <a:rPr sz="700" spc="-5" dirty="0">
                <a:latin typeface="Arial"/>
                <a:cs typeface="Arial"/>
              </a:rPr>
              <a:t>io</a:t>
            </a:r>
            <a:r>
              <a:rPr sz="700" dirty="0">
                <a:latin typeface="Arial"/>
                <a:cs typeface="Arial"/>
              </a:rPr>
              <a:t>n</a:t>
            </a:r>
            <a:r>
              <a:rPr sz="700" spc="-5" dirty="0">
                <a:latin typeface="Arial"/>
                <a:cs typeface="Arial"/>
              </a:rPr>
              <a:t> </a:t>
            </a:r>
            <a:r>
              <a:rPr sz="700" dirty="0">
                <a:latin typeface="Arial"/>
                <a:cs typeface="Arial"/>
              </a:rPr>
              <a:t>t</a:t>
            </a:r>
            <a:r>
              <a:rPr sz="700" spc="-5" dirty="0">
                <a:latin typeface="Arial"/>
                <a:cs typeface="Arial"/>
              </a:rPr>
              <a:t>i</a:t>
            </a:r>
            <a:r>
              <a:rPr sz="700" spc="5" dirty="0">
                <a:latin typeface="Arial"/>
                <a:cs typeface="Arial"/>
              </a:rPr>
              <a:t>g</a:t>
            </a:r>
            <a:r>
              <a:rPr sz="700" spc="-5" dirty="0">
                <a:latin typeface="Arial"/>
                <a:cs typeface="Arial"/>
              </a:rPr>
              <a:t>h</a:t>
            </a:r>
            <a:r>
              <a:rPr sz="700" dirty="0">
                <a:latin typeface="Arial"/>
                <a:cs typeface="Arial"/>
              </a:rPr>
              <a:t>t</a:t>
            </a:r>
            <a:r>
              <a:rPr sz="700" spc="5" dirty="0">
                <a:latin typeface="Arial"/>
                <a:cs typeface="Arial"/>
              </a:rPr>
              <a:t>n</a:t>
            </a:r>
            <a:r>
              <a:rPr sz="700" spc="-5" dirty="0">
                <a:latin typeface="Arial"/>
                <a:cs typeface="Arial"/>
              </a:rPr>
              <a:t>e</a:t>
            </a:r>
            <a:r>
              <a:rPr sz="700" dirty="0">
                <a:latin typeface="Arial"/>
                <a:cs typeface="Arial"/>
              </a:rPr>
              <a:t>ss </a:t>
            </a:r>
            <a:r>
              <a:rPr sz="700" spc="-5" dirty="0">
                <a:latin typeface="Arial"/>
                <a:cs typeface="Arial"/>
              </a:rPr>
              <a:t>an</a:t>
            </a:r>
            <a:r>
              <a:rPr sz="700" dirty="0">
                <a:latin typeface="Arial"/>
                <a:cs typeface="Arial"/>
              </a:rPr>
              <a:t>d</a:t>
            </a:r>
            <a:r>
              <a:rPr sz="700" spc="-5" dirty="0">
                <a:latin typeface="Arial"/>
                <a:cs typeface="Arial"/>
              </a:rPr>
              <a:t> a</a:t>
            </a:r>
            <a:r>
              <a:rPr sz="700" spc="5" dirty="0">
                <a:latin typeface="Arial"/>
                <a:cs typeface="Arial"/>
              </a:rPr>
              <a:t>n</a:t>
            </a:r>
            <a:r>
              <a:rPr sz="700" dirty="0">
                <a:latin typeface="Arial"/>
                <a:cs typeface="Arial"/>
              </a:rPr>
              <a:t>y</a:t>
            </a:r>
            <a:r>
              <a:rPr sz="700" spc="-20" dirty="0">
                <a:latin typeface="Arial"/>
                <a:cs typeface="Arial"/>
              </a:rPr>
              <a:t> </a:t>
            </a:r>
            <a:r>
              <a:rPr sz="700" spc="20" dirty="0">
                <a:latin typeface="Arial"/>
                <a:cs typeface="Arial"/>
              </a:rPr>
              <a:t>m</a:t>
            </a:r>
            <a:r>
              <a:rPr sz="700" spc="-5" dirty="0">
                <a:latin typeface="Arial"/>
                <a:cs typeface="Arial"/>
              </a:rPr>
              <a:t>ino</a:t>
            </a:r>
            <a:r>
              <a:rPr sz="700" dirty="0">
                <a:latin typeface="Arial"/>
                <a:cs typeface="Arial"/>
              </a:rPr>
              <a:t>r c</a:t>
            </a:r>
            <a:r>
              <a:rPr sz="700" spc="-5" dirty="0">
                <a:latin typeface="Arial"/>
                <a:cs typeface="Arial"/>
              </a:rPr>
              <a:t>oo</a:t>
            </a:r>
            <a:r>
              <a:rPr sz="700" spc="5" dirty="0">
                <a:latin typeface="Arial"/>
                <a:cs typeface="Arial"/>
              </a:rPr>
              <a:t>l</a:t>
            </a:r>
            <a:r>
              <a:rPr sz="700" spc="-5" dirty="0">
                <a:latin typeface="Arial"/>
                <a:cs typeface="Arial"/>
              </a:rPr>
              <a:t>an</a:t>
            </a:r>
            <a:r>
              <a:rPr sz="700" dirty="0">
                <a:latin typeface="Arial"/>
                <a:cs typeface="Arial"/>
              </a:rPr>
              <a:t>t</a:t>
            </a:r>
            <a:r>
              <a:rPr sz="700" spc="5" dirty="0">
                <a:latin typeface="Arial"/>
                <a:cs typeface="Arial"/>
              </a:rPr>
              <a:t> </a:t>
            </a:r>
            <a:r>
              <a:rPr sz="700" spc="-5" dirty="0">
                <a:latin typeface="Arial"/>
                <a:cs typeface="Arial"/>
              </a:rPr>
              <a:t>lea</a:t>
            </a:r>
            <a:r>
              <a:rPr sz="700" dirty="0">
                <a:latin typeface="Arial"/>
                <a:cs typeface="Arial"/>
              </a:rPr>
              <a:t>ks;</a:t>
            </a:r>
          </a:p>
          <a:p>
            <a:pPr marL="175260" indent="-162560">
              <a:lnSpc>
                <a:spcPct val="100000"/>
              </a:lnSpc>
              <a:spcBef>
                <a:spcPts val="685"/>
              </a:spcBef>
              <a:buFont typeface="Arial"/>
              <a:buAutoNum type="alphaLcParenR"/>
              <a:tabLst>
                <a:tab pos="175895" algn="l"/>
              </a:tabLst>
            </a:pPr>
            <a:r>
              <a:rPr sz="700" spc="-5" dirty="0">
                <a:latin typeface="Arial"/>
                <a:cs typeface="Arial"/>
              </a:rPr>
              <a:t>Cleani</a:t>
            </a:r>
            <a:r>
              <a:rPr sz="700" spc="5" dirty="0">
                <a:latin typeface="Arial"/>
                <a:cs typeface="Arial"/>
              </a:rPr>
              <a:t>n</a:t>
            </a:r>
            <a:r>
              <a:rPr sz="700" dirty="0">
                <a:latin typeface="Arial"/>
                <a:cs typeface="Arial"/>
              </a:rPr>
              <a:t>g</a:t>
            </a:r>
            <a:r>
              <a:rPr sz="700" spc="-5" dirty="0">
                <a:latin typeface="Arial"/>
                <a:cs typeface="Arial"/>
              </a:rPr>
              <a:t> o</a:t>
            </a:r>
            <a:r>
              <a:rPr sz="700" dirty="0">
                <a:latin typeface="Arial"/>
                <a:cs typeface="Arial"/>
              </a:rPr>
              <a:t>f</a:t>
            </a:r>
            <a:r>
              <a:rPr sz="700" spc="15" dirty="0">
                <a:latin typeface="Arial"/>
                <a:cs typeface="Arial"/>
              </a:rPr>
              <a:t> </a:t>
            </a:r>
            <a:r>
              <a:rPr sz="700" spc="-5" dirty="0">
                <a:latin typeface="Arial"/>
                <a:cs typeface="Arial"/>
              </a:rPr>
              <a:t>in</a:t>
            </a:r>
            <a:r>
              <a:rPr sz="700" dirty="0">
                <a:latin typeface="Arial"/>
                <a:cs typeface="Arial"/>
              </a:rPr>
              <a:t>s</a:t>
            </a:r>
            <a:r>
              <a:rPr sz="700" spc="-5" dirty="0">
                <a:latin typeface="Arial"/>
                <a:cs typeface="Arial"/>
              </a:rPr>
              <a:t>ula</a:t>
            </a:r>
            <a:r>
              <a:rPr sz="700" dirty="0">
                <a:latin typeface="Arial"/>
                <a:cs typeface="Arial"/>
              </a:rPr>
              <a:t>t</a:t>
            </a:r>
            <a:r>
              <a:rPr sz="700" spc="-5" dirty="0">
                <a:latin typeface="Arial"/>
                <a:cs typeface="Arial"/>
              </a:rPr>
              <a:t>o</a:t>
            </a:r>
            <a:r>
              <a:rPr sz="700" dirty="0">
                <a:latin typeface="Arial"/>
                <a:cs typeface="Arial"/>
              </a:rPr>
              <a:t>rs </a:t>
            </a:r>
            <a:r>
              <a:rPr sz="700" spc="-5" dirty="0">
                <a:latin typeface="Arial"/>
                <a:cs typeface="Arial"/>
              </a:rPr>
              <a:t>o</a:t>
            </a:r>
            <a:r>
              <a:rPr sz="700" dirty="0">
                <a:latin typeface="Arial"/>
                <a:cs typeface="Arial"/>
              </a:rPr>
              <a:t>r </a:t>
            </a:r>
            <a:r>
              <a:rPr sz="700" spc="-5" dirty="0">
                <a:latin typeface="Arial"/>
                <a:cs typeface="Arial"/>
              </a:rPr>
              <a:t>in</a:t>
            </a:r>
            <a:r>
              <a:rPr sz="700" dirty="0">
                <a:latin typeface="Arial"/>
                <a:cs typeface="Arial"/>
              </a:rPr>
              <a:t>s</a:t>
            </a:r>
            <a:r>
              <a:rPr sz="700" spc="-5" dirty="0">
                <a:latin typeface="Arial"/>
                <a:cs typeface="Arial"/>
              </a:rPr>
              <a:t>ula</a:t>
            </a:r>
            <a:r>
              <a:rPr sz="700" dirty="0">
                <a:latin typeface="Arial"/>
                <a:cs typeface="Arial"/>
              </a:rPr>
              <a:t>t</a:t>
            </a:r>
            <a:r>
              <a:rPr sz="700" spc="-5" dirty="0">
                <a:latin typeface="Arial"/>
                <a:cs typeface="Arial"/>
              </a:rPr>
              <a:t>in</a:t>
            </a:r>
            <a:r>
              <a:rPr sz="700" dirty="0">
                <a:latin typeface="Arial"/>
                <a:cs typeface="Arial"/>
              </a:rPr>
              <a:t>g</a:t>
            </a:r>
            <a:r>
              <a:rPr sz="700" spc="-5" dirty="0">
                <a:latin typeface="Arial"/>
                <a:cs typeface="Arial"/>
              </a:rPr>
              <a:t> </a:t>
            </a:r>
            <a:r>
              <a:rPr sz="700" spc="5" dirty="0">
                <a:latin typeface="Arial"/>
                <a:cs typeface="Arial"/>
              </a:rPr>
              <a:t>p</a:t>
            </a:r>
            <a:r>
              <a:rPr sz="700" spc="-5" dirty="0">
                <a:latin typeface="Arial"/>
                <a:cs typeface="Arial"/>
              </a:rPr>
              <a:t>a</a:t>
            </a:r>
            <a:r>
              <a:rPr sz="700" dirty="0">
                <a:latin typeface="Arial"/>
                <a:cs typeface="Arial"/>
              </a:rPr>
              <a:t>rts </a:t>
            </a:r>
            <a:r>
              <a:rPr sz="700" spc="-5" dirty="0">
                <a:latin typeface="Arial"/>
                <a:cs typeface="Arial"/>
              </a:rPr>
              <a:t>an</a:t>
            </a:r>
            <a:r>
              <a:rPr sz="700" dirty="0">
                <a:latin typeface="Arial"/>
                <a:cs typeface="Arial"/>
              </a:rPr>
              <a:t>d</a:t>
            </a:r>
            <a:r>
              <a:rPr sz="700" spc="5" dirty="0">
                <a:latin typeface="Arial"/>
                <a:cs typeface="Arial"/>
              </a:rPr>
              <a:t> </a:t>
            </a:r>
            <a:r>
              <a:rPr sz="700" spc="-5" dirty="0">
                <a:latin typeface="Arial"/>
                <a:cs typeface="Arial"/>
              </a:rPr>
              <a:t>po</a:t>
            </a:r>
            <a:r>
              <a:rPr sz="700" dirty="0">
                <a:latin typeface="Arial"/>
                <a:cs typeface="Arial"/>
              </a:rPr>
              <a:t>ss</a:t>
            </a:r>
            <a:r>
              <a:rPr sz="700" spc="-5" dirty="0">
                <a:latin typeface="Arial"/>
                <a:cs typeface="Arial"/>
              </a:rPr>
              <a:t>ib</a:t>
            </a:r>
            <a:r>
              <a:rPr sz="700" spc="5" dirty="0">
                <a:latin typeface="Arial"/>
                <a:cs typeface="Arial"/>
              </a:rPr>
              <a:t>l</a:t>
            </a:r>
            <a:r>
              <a:rPr sz="700" dirty="0">
                <a:latin typeface="Arial"/>
                <a:cs typeface="Arial"/>
              </a:rPr>
              <a:t>y</a:t>
            </a:r>
            <a:r>
              <a:rPr sz="700" spc="10" dirty="0">
                <a:latin typeface="Arial"/>
                <a:cs typeface="Arial"/>
              </a:rPr>
              <a:t> </a:t>
            </a:r>
            <a:r>
              <a:rPr sz="700" spc="-5" dirty="0">
                <a:latin typeface="Arial"/>
                <a:cs typeface="Arial"/>
              </a:rPr>
              <a:t>la</a:t>
            </a:r>
            <a:r>
              <a:rPr sz="700" dirty="0">
                <a:latin typeface="Arial"/>
                <a:cs typeface="Arial"/>
              </a:rPr>
              <a:t>r</a:t>
            </a:r>
            <a:r>
              <a:rPr sz="700" spc="5" dirty="0">
                <a:latin typeface="Arial"/>
                <a:cs typeface="Arial"/>
              </a:rPr>
              <a:t>g</a:t>
            </a:r>
            <a:r>
              <a:rPr sz="700" dirty="0">
                <a:latin typeface="Arial"/>
                <a:cs typeface="Arial"/>
              </a:rPr>
              <a:t>e</a:t>
            </a:r>
            <a:r>
              <a:rPr sz="700" spc="-5" dirty="0">
                <a:latin typeface="Arial"/>
                <a:cs typeface="Arial"/>
              </a:rPr>
              <a:t> </a:t>
            </a:r>
            <a:r>
              <a:rPr sz="700" dirty="0">
                <a:latin typeface="Arial"/>
                <a:cs typeface="Arial"/>
              </a:rPr>
              <a:t>c</a:t>
            </a:r>
            <a:r>
              <a:rPr sz="700" spc="-5" dirty="0">
                <a:latin typeface="Arial"/>
                <a:cs typeface="Arial"/>
              </a:rPr>
              <a:t>ool</a:t>
            </a:r>
            <a:r>
              <a:rPr sz="700" spc="5" dirty="0">
                <a:latin typeface="Arial"/>
                <a:cs typeface="Arial"/>
              </a:rPr>
              <a:t>a</a:t>
            </a:r>
            <a:r>
              <a:rPr sz="700" spc="-5" dirty="0">
                <a:latin typeface="Arial"/>
                <a:cs typeface="Arial"/>
              </a:rPr>
              <a:t>n</a:t>
            </a:r>
            <a:r>
              <a:rPr sz="700" dirty="0">
                <a:latin typeface="Arial"/>
                <a:cs typeface="Arial"/>
              </a:rPr>
              <a:t>t</a:t>
            </a:r>
            <a:r>
              <a:rPr sz="700" spc="5" dirty="0">
                <a:latin typeface="Arial"/>
                <a:cs typeface="Arial"/>
              </a:rPr>
              <a:t> </a:t>
            </a:r>
            <a:r>
              <a:rPr sz="700" spc="-5" dirty="0">
                <a:latin typeface="Arial"/>
                <a:cs typeface="Arial"/>
              </a:rPr>
              <a:t>pipe</a:t>
            </a:r>
            <a:r>
              <a:rPr sz="700" dirty="0">
                <a:latin typeface="Arial"/>
                <a:cs typeface="Arial"/>
              </a:rPr>
              <a:t>s;</a:t>
            </a:r>
          </a:p>
          <a:p>
            <a:pPr marL="12700" marR="848994">
              <a:lnSpc>
                <a:spcPct val="149600"/>
              </a:lnSpc>
              <a:spcBef>
                <a:spcPts val="15"/>
              </a:spcBef>
              <a:buFont typeface="Arial"/>
              <a:buAutoNum type="alphaLcParenR"/>
              <a:tabLst>
                <a:tab pos="183515" algn="l"/>
              </a:tabLst>
            </a:pPr>
            <a:r>
              <a:rPr sz="700" spc="-5" dirty="0">
                <a:latin typeface="Arial"/>
                <a:cs typeface="Arial"/>
              </a:rPr>
              <a:t>Che</a:t>
            </a:r>
            <a:r>
              <a:rPr sz="700" dirty="0">
                <a:latin typeface="Arial"/>
                <a:cs typeface="Arial"/>
              </a:rPr>
              <a:t>ck</a:t>
            </a:r>
            <a:r>
              <a:rPr sz="700" spc="-5" dirty="0">
                <a:latin typeface="Arial"/>
                <a:cs typeface="Arial"/>
              </a:rPr>
              <a:t>in</a:t>
            </a:r>
            <a:r>
              <a:rPr sz="700" dirty="0">
                <a:latin typeface="Arial"/>
                <a:cs typeface="Arial"/>
              </a:rPr>
              <a:t>g</a:t>
            </a:r>
            <a:r>
              <a:rPr sz="700" spc="-5"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t</a:t>
            </a:r>
            <a:r>
              <a:rPr sz="700" spc="-5" dirty="0">
                <a:latin typeface="Arial"/>
                <a:cs typeface="Arial"/>
              </a:rPr>
              <a:t>igh</a:t>
            </a:r>
            <a:r>
              <a:rPr sz="700" dirty="0">
                <a:latin typeface="Arial"/>
                <a:cs typeface="Arial"/>
              </a:rPr>
              <a:t>t</a:t>
            </a:r>
            <a:r>
              <a:rPr sz="700" spc="-5" dirty="0">
                <a:latin typeface="Arial"/>
                <a:cs typeface="Arial"/>
              </a:rPr>
              <a:t>ne</a:t>
            </a:r>
            <a:r>
              <a:rPr sz="700" dirty="0">
                <a:latin typeface="Arial"/>
                <a:cs typeface="Arial"/>
              </a:rPr>
              <a:t>ss (t</a:t>
            </a:r>
            <a:r>
              <a:rPr sz="700" spc="-5" dirty="0">
                <a:latin typeface="Arial"/>
                <a:cs typeface="Arial"/>
              </a:rPr>
              <a:t>o</a:t>
            </a:r>
            <a:r>
              <a:rPr sz="700" dirty="0">
                <a:latin typeface="Arial"/>
                <a:cs typeface="Arial"/>
              </a:rPr>
              <a:t>r</a:t>
            </a:r>
            <a:r>
              <a:rPr sz="700" spc="-5" dirty="0">
                <a:latin typeface="Arial"/>
                <a:cs typeface="Arial"/>
              </a:rPr>
              <a:t>que</a:t>
            </a:r>
            <a:r>
              <a:rPr sz="700" dirty="0">
                <a:latin typeface="Arial"/>
                <a:cs typeface="Arial"/>
              </a:rPr>
              <a:t>s) </a:t>
            </a:r>
            <a:r>
              <a:rPr sz="700" spc="-5" dirty="0">
                <a:latin typeface="Arial"/>
                <a:cs typeface="Arial"/>
              </a:rPr>
              <a:t>o</a:t>
            </a:r>
            <a:r>
              <a:rPr sz="700" dirty="0">
                <a:latin typeface="Arial"/>
                <a:cs typeface="Arial"/>
              </a:rPr>
              <a:t>f</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bu</a:t>
            </a:r>
            <a:r>
              <a:rPr sz="700" dirty="0">
                <a:latin typeface="Arial"/>
                <a:cs typeface="Arial"/>
              </a:rPr>
              <a:t>s </a:t>
            </a:r>
            <a:r>
              <a:rPr sz="700" spc="-5" dirty="0">
                <a:latin typeface="Arial"/>
                <a:cs typeface="Arial"/>
              </a:rPr>
              <a:t>ba</a:t>
            </a:r>
            <a:r>
              <a:rPr sz="700" dirty="0">
                <a:latin typeface="Arial"/>
                <a:cs typeface="Arial"/>
              </a:rPr>
              <a:t>r c</a:t>
            </a:r>
            <a:r>
              <a:rPr sz="700" spc="-5" dirty="0">
                <a:latin typeface="Arial"/>
                <a:cs typeface="Arial"/>
              </a:rPr>
              <a:t>onne</a:t>
            </a:r>
            <a:r>
              <a:rPr sz="700" dirty="0">
                <a:latin typeface="Arial"/>
                <a:cs typeface="Arial"/>
              </a:rPr>
              <a:t>ct</a:t>
            </a:r>
            <a:r>
              <a:rPr sz="700" spc="-5" dirty="0">
                <a:latin typeface="Arial"/>
                <a:cs typeface="Arial"/>
              </a:rPr>
              <a:t>ion</a:t>
            </a:r>
            <a:r>
              <a:rPr sz="700" dirty="0">
                <a:latin typeface="Arial"/>
                <a:cs typeface="Arial"/>
              </a:rPr>
              <a:t>s </a:t>
            </a:r>
            <a:r>
              <a:rPr sz="700" spc="-5" dirty="0">
                <a:latin typeface="Arial"/>
                <a:cs typeface="Arial"/>
              </a:rPr>
              <a:t>a</a:t>
            </a:r>
            <a:r>
              <a:rPr sz="700" dirty="0">
                <a:latin typeface="Arial"/>
                <a:cs typeface="Arial"/>
              </a:rPr>
              <a:t>s</a:t>
            </a:r>
            <a:r>
              <a:rPr sz="700" spc="15" dirty="0">
                <a:latin typeface="Arial"/>
                <a:cs typeface="Arial"/>
              </a:rPr>
              <a:t> </a:t>
            </a:r>
            <a:r>
              <a:rPr sz="700" spc="-20" dirty="0">
                <a:latin typeface="Arial"/>
                <a:cs typeface="Arial"/>
              </a:rPr>
              <a:t>w</a:t>
            </a:r>
            <a:r>
              <a:rPr sz="700" spc="5" dirty="0">
                <a:latin typeface="Arial"/>
                <a:cs typeface="Arial"/>
              </a:rPr>
              <a:t>e</a:t>
            </a:r>
            <a:r>
              <a:rPr sz="700" spc="-5" dirty="0">
                <a:latin typeface="Arial"/>
                <a:cs typeface="Arial"/>
              </a:rPr>
              <a:t>l</a:t>
            </a:r>
            <a:r>
              <a:rPr sz="700" dirty="0">
                <a:latin typeface="Arial"/>
                <a:cs typeface="Arial"/>
              </a:rPr>
              <a:t>l</a:t>
            </a:r>
            <a:r>
              <a:rPr sz="700" spc="-5" dirty="0">
                <a:latin typeface="Arial"/>
                <a:cs typeface="Arial"/>
              </a:rPr>
              <a:t> </a:t>
            </a:r>
            <a:r>
              <a:rPr sz="700" spc="5" dirty="0">
                <a:latin typeface="Arial"/>
                <a:cs typeface="Arial"/>
              </a:rPr>
              <a:t>a</a:t>
            </a:r>
            <a:r>
              <a:rPr sz="700" dirty="0">
                <a:latin typeface="Arial"/>
                <a:cs typeface="Arial"/>
              </a:rPr>
              <a:t>s</a:t>
            </a:r>
            <a:r>
              <a:rPr sz="700" spc="-10"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a:t>
            </a:r>
            <a:r>
              <a:rPr sz="700" spc="-5" dirty="0">
                <a:latin typeface="Arial"/>
                <a:cs typeface="Arial"/>
              </a:rPr>
              <a:t>di</a:t>
            </a:r>
            <a:r>
              <a:rPr sz="700" dirty="0">
                <a:latin typeface="Arial"/>
                <a:cs typeface="Arial"/>
              </a:rPr>
              <a:t>sc</a:t>
            </a:r>
            <a:r>
              <a:rPr sz="700" spc="-5" dirty="0">
                <a:latin typeface="Arial"/>
                <a:cs typeface="Arial"/>
              </a:rPr>
              <a:t>olo</a:t>
            </a:r>
            <a:r>
              <a:rPr sz="700" spc="10" dirty="0">
                <a:latin typeface="Arial"/>
                <a:cs typeface="Arial"/>
              </a:rPr>
              <a:t>r</a:t>
            </a:r>
            <a:r>
              <a:rPr sz="700" spc="-5" dirty="0">
                <a:latin typeface="Arial"/>
                <a:cs typeface="Arial"/>
              </a:rPr>
              <a:t>a</a:t>
            </a:r>
            <a:r>
              <a:rPr sz="700" dirty="0">
                <a:latin typeface="Arial"/>
                <a:cs typeface="Arial"/>
              </a:rPr>
              <a:t>t</a:t>
            </a:r>
            <a:r>
              <a:rPr sz="700" spc="-5" dirty="0">
                <a:latin typeface="Arial"/>
                <a:cs typeface="Arial"/>
              </a:rPr>
              <a:t>ion</a:t>
            </a:r>
            <a:r>
              <a:rPr sz="700" dirty="0">
                <a:latin typeface="Arial"/>
                <a:cs typeface="Arial"/>
              </a:rPr>
              <a:t>;</a:t>
            </a:r>
          </a:p>
          <a:p>
            <a:pPr marL="182880" indent="-170180">
              <a:lnSpc>
                <a:spcPct val="100000"/>
              </a:lnSpc>
              <a:spcBef>
                <a:spcPts val="695"/>
              </a:spcBef>
              <a:buFont typeface="Arial"/>
              <a:buAutoNum type="alphaLcParenR"/>
              <a:tabLst>
                <a:tab pos="183515" algn="l"/>
              </a:tabLst>
            </a:pPr>
            <a:r>
              <a:rPr sz="700" spc="-5" dirty="0">
                <a:latin typeface="Arial"/>
                <a:cs typeface="Arial"/>
              </a:rPr>
              <a:t>Che</a:t>
            </a:r>
            <a:r>
              <a:rPr sz="700" dirty="0">
                <a:latin typeface="Arial"/>
                <a:cs typeface="Arial"/>
              </a:rPr>
              <a:t>ck</a:t>
            </a:r>
            <a:r>
              <a:rPr sz="700" spc="-5" dirty="0">
                <a:latin typeface="Arial"/>
                <a:cs typeface="Arial"/>
              </a:rPr>
              <a:t>in</a:t>
            </a:r>
            <a:r>
              <a:rPr sz="700" dirty="0">
                <a:latin typeface="Arial"/>
                <a:cs typeface="Arial"/>
              </a:rPr>
              <a:t>g</a:t>
            </a:r>
            <a:r>
              <a:rPr sz="700" spc="-5" dirty="0">
                <a:latin typeface="Arial"/>
                <a:cs typeface="Arial"/>
              </a:rPr>
              <a:t> </a:t>
            </a:r>
            <a:r>
              <a:rPr sz="700" spc="15" dirty="0">
                <a:latin typeface="Arial"/>
                <a:cs typeface="Arial"/>
              </a:rPr>
              <a:t>f</a:t>
            </a:r>
            <a:r>
              <a:rPr sz="700" spc="-5" dirty="0">
                <a:latin typeface="Arial"/>
                <a:cs typeface="Arial"/>
              </a:rPr>
              <a:t>o</a:t>
            </a:r>
            <a:r>
              <a:rPr sz="700" dirty="0">
                <a:latin typeface="Arial"/>
                <a:cs typeface="Arial"/>
              </a:rPr>
              <a:t>r </a:t>
            </a:r>
            <a:r>
              <a:rPr sz="700" spc="-5" dirty="0">
                <a:latin typeface="Arial"/>
                <a:cs typeface="Arial"/>
              </a:rPr>
              <a:t>in</a:t>
            </a:r>
            <a:r>
              <a:rPr sz="700" dirty="0">
                <a:latin typeface="Arial"/>
                <a:cs typeface="Arial"/>
              </a:rPr>
              <a:t>t</a:t>
            </a:r>
            <a:r>
              <a:rPr sz="700" spc="-5" dirty="0">
                <a:latin typeface="Arial"/>
                <a:cs typeface="Arial"/>
              </a:rPr>
              <a:t>eg</a:t>
            </a:r>
            <a:r>
              <a:rPr sz="700" dirty="0">
                <a:latin typeface="Arial"/>
                <a:cs typeface="Arial"/>
              </a:rPr>
              <a:t>rity </a:t>
            </a:r>
            <a:r>
              <a:rPr sz="700" spc="-5" dirty="0">
                <a:latin typeface="Arial"/>
                <a:cs typeface="Arial"/>
              </a:rPr>
              <a:t>o</a:t>
            </a:r>
            <a:r>
              <a:rPr sz="700" dirty="0">
                <a:latin typeface="Arial"/>
                <a:cs typeface="Arial"/>
              </a:rPr>
              <a:t>f</a:t>
            </a:r>
            <a:r>
              <a:rPr sz="700" spc="5" dirty="0">
                <a:latin typeface="Arial"/>
                <a:cs typeface="Arial"/>
              </a:rPr>
              <a:t> </a:t>
            </a:r>
            <a:r>
              <a:rPr sz="700" dirty="0">
                <a:latin typeface="Arial"/>
                <a:cs typeface="Arial"/>
              </a:rPr>
              <a:t>t</a:t>
            </a:r>
            <a:r>
              <a:rPr sz="700" spc="-5" dirty="0">
                <a:latin typeface="Arial"/>
                <a:cs typeface="Arial"/>
              </a:rPr>
              <a:t>h</a:t>
            </a:r>
            <a:r>
              <a:rPr sz="700" dirty="0">
                <a:latin typeface="Arial"/>
                <a:cs typeface="Arial"/>
              </a:rPr>
              <a:t>e</a:t>
            </a:r>
            <a:r>
              <a:rPr sz="700" spc="-5" dirty="0">
                <a:latin typeface="Arial"/>
                <a:cs typeface="Arial"/>
              </a:rPr>
              <a:t> </a:t>
            </a:r>
            <a:r>
              <a:rPr sz="700" spc="-20" dirty="0">
                <a:latin typeface="Arial"/>
                <a:cs typeface="Arial"/>
              </a:rPr>
              <a:t>w</a:t>
            </a:r>
            <a:r>
              <a:rPr sz="700" spc="-5" dirty="0">
                <a:latin typeface="Arial"/>
                <a:cs typeface="Arial"/>
              </a:rPr>
              <a:t>i</a:t>
            </a:r>
            <a:r>
              <a:rPr sz="700" dirty="0">
                <a:latin typeface="Arial"/>
                <a:cs typeface="Arial"/>
              </a:rPr>
              <a:t>ri</a:t>
            </a:r>
            <a:r>
              <a:rPr sz="700" spc="-10" dirty="0">
                <a:latin typeface="Arial"/>
                <a:cs typeface="Arial"/>
              </a:rPr>
              <a:t>n</a:t>
            </a:r>
            <a:r>
              <a:rPr sz="700" dirty="0">
                <a:latin typeface="Arial"/>
                <a:cs typeface="Arial"/>
              </a:rPr>
              <a:t>g</a:t>
            </a:r>
            <a:r>
              <a:rPr sz="700" spc="-5" dirty="0">
                <a:latin typeface="Arial"/>
                <a:cs typeface="Arial"/>
              </a:rPr>
              <a:t> </a:t>
            </a:r>
            <a:r>
              <a:rPr sz="700" spc="5" dirty="0">
                <a:latin typeface="Arial"/>
                <a:cs typeface="Arial"/>
              </a:rPr>
              <a:t>b</a:t>
            </a:r>
            <a:r>
              <a:rPr sz="700" spc="-5" dirty="0">
                <a:latin typeface="Arial"/>
                <a:cs typeface="Arial"/>
              </a:rPr>
              <a:t>e</a:t>
            </a:r>
            <a:r>
              <a:rPr sz="700" spc="15" dirty="0">
                <a:latin typeface="Arial"/>
                <a:cs typeface="Arial"/>
              </a:rPr>
              <a:t>t</a:t>
            </a:r>
            <a:r>
              <a:rPr sz="700" spc="-20" dirty="0">
                <a:latin typeface="Arial"/>
                <a:cs typeface="Arial"/>
              </a:rPr>
              <a:t>w</a:t>
            </a:r>
            <a:r>
              <a:rPr sz="700" spc="-5" dirty="0">
                <a:latin typeface="Arial"/>
                <a:cs typeface="Arial"/>
              </a:rPr>
              <a:t>ee</a:t>
            </a:r>
            <a:r>
              <a:rPr sz="700" dirty="0">
                <a:latin typeface="Arial"/>
                <a:cs typeface="Arial"/>
              </a:rPr>
              <a:t>n</a:t>
            </a:r>
            <a:r>
              <a:rPr sz="700" spc="-5" dirty="0">
                <a:latin typeface="Arial"/>
                <a:cs typeface="Arial"/>
              </a:rPr>
              <a:t> </a:t>
            </a:r>
            <a:r>
              <a:rPr sz="700" spc="10" dirty="0">
                <a:latin typeface="Arial"/>
                <a:cs typeface="Arial"/>
              </a:rPr>
              <a:t>c</a:t>
            </a:r>
            <a:r>
              <a:rPr sz="700" spc="-20" dirty="0">
                <a:latin typeface="Arial"/>
                <a:cs typeface="Arial"/>
              </a:rPr>
              <a:t>o</a:t>
            </a:r>
            <a:r>
              <a:rPr sz="700" spc="20" dirty="0">
                <a:latin typeface="Arial"/>
                <a:cs typeface="Arial"/>
              </a:rPr>
              <a:t>m</a:t>
            </a:r>
            <a:r>
              <a:rPr sz="700" spc="-5" dirty="0">
                <a:latin typeface="Arial"/>
                <a:cs typeface="Arial"/>
              </a:rPr>
              <a:t>ponen</a:t>
            </a:r>
            <a:r>
              <a:rPr sz="700" dirty="0">
                <a:latin typeface="Arial"/>
                <a:cs typeface="Arial"/>
              </a:rPr>
              <a:t>ts </a:t>
            </a:r>
            <a:r>
              <a:rPr sz="700" spc="-5" dirty="0">
                <a:latin typeface="Arial"/>
                <a:cs typeface="Arial"/>
              </a:rPr>
              <a:t>a</a:t>
            </a:r>
            <a:r>
              <a:rPr sz="700" dirty="0">
                <a:latin typeface="Arial"/>
                <a:cs typeface="Arial"/>
              </a:rPr>
              <a:t>t</a:t>
            </a:r>
            <a:r>
              <a:rPr sz="700" spc="5" dirty="0">
                <a:latin typeface="Arial"/>
                <a:cs typeface="Arial"/>
              </a:rPr>
              <a:t> </a:t>
            </a:r>
            <a:r>
              <a:rPr sz="700" spc="-5" dirty="0">
                <a:latin typeface="Arial"/>
                <a:cs typeface="Arial"/>
              </a:rPr>
              <a:t>indi</a:t>
            </a:r>
            <a:r>
              <a:rPr sz="700" dirty="0">
                <a:latin typeface="Arial"/>
                <a:cs typeface="Arial"/>
              </a:rPr>
              <a:t>v</a:t>
            </a:r>
            <a:r>
              <a:rPr sz="700" spc="-5" dirty="0">
                <a:latin typeface="Arial"/>
                <a:cs typeface="Arial"/>
              </a:rPr>
              <a:t>id</a:t>
            </a:r>
            <a:r>
              <a:rPr sz="700" spc="5" dirty="0">
                <a:latin typeface="Arial"/>
                <a:cs typeface="Arial"/>
              </a:rPr>
              <a:t>u</a:t>
            </a:r>
            <a:r>
              <a:rPr sz="700" spc="-5" dirty="0">
                <a:latin typeface="Arial"/>
                <a:cs typeface="Arial"/>
              </a:rPr>
              <a:t>a</a:t>
            </a:r>
            <a:r>
              <a:rPr sz="700" dirty="0">
                <a:latin typeface="Arial"/>
                <a:cs typeface="Arial"/>
              </a:rPr>
              <a:t>l</a:t>
            </a:r>
            <a:r>
              <a:rPr sz="700" spc="5"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spc="-15" dirty="0">
                <a:latin typeface="Arial"/>
                <a:cs typeface="Arial"/>
              </a:rPr>
              <a:t>v</a:t>
            </a:r>
            <a:r>
              <a:rPr sz="700" dirty="0">
                <a:latin typeface="Arial"/>
                <a:cs typeface="Arial"/>
              </a:rPr>
              <a:t>e</a:t>
            </a:r>
            <a:r>
              <a:rPr sz="700" spc="-5" dirty="0">
                <a:latin typeface="Arial"/>
                <a:cs typeface="Arial"/>
              </a:rPr>
              <a:t> </a:t>
            </a:r>
            <a:r>
              <a:rPr sz="700" spc="5" dirty="0">
                <a:latin typeface="Arial"/>
                <a:cs typeface="Arial"/>
              </a:rPr>
              <a:t>le</a:t>
            </a:r>
            <a:r>
              <a:rPr sz="700" spc="-15" dirty="0">
                <a:latin typeface="Arial"/>
                <a:cs typeface="Arial"/>
              </a:rPr>
              <a:t>v</a:t>
            </a:r>
            <a:r>
              <a:rPr sz="700" spc="-5" dirty="0">
                <a:latin typeface="Arial"/>
                <a:cs typeface="Arial"/>
              </a:rPr>
              <a:t>el</a:t>
            </a:r>
            <a:r>
              <a:rPr sz="700" dirty="0">
                <a:latin typeface="Arial"/>
                <a:cs typeface="Arial"/>
              </a:rPr>
              <a:t>s;</a:t>
            </a:r>
          </a:p>
          <a:p>
            <a:pPr marL="143510" indent="-130810">
              <a:lnSpc>
                <a:spcPct val="100000"/>
              </a:lnSpc>
              <a:spcBef>
                <a:spcPts val="685"/>
              </a:spcBef>
              <a:buFont typeface="Arial"/>
              <a:buAutoNum type="alphaLcParenR"/>
              <a:tabLst>
                <a:tab pos="143510" algn="l"/>
              </a:tabLst>
            </a:pPr>
            <a:r>
              <a:rPr sz="700" spc="-25" dirty="0">
                <a:latin typeface="Arial"/>
                <a:cs typeface="Arial"/>
              </a:rPr>
              <a:t>V</a:t>
            </a:r>
            <a:r>
              <a:rPr sz="700" spc="-5" dirty="0">
                <a:latin typeface="Arial"/>
                <a:cs typeface="Arial"/>
              </a:rPr>
              <a:t>i</a:t>
            </a:r>
            <a:r>
              <a:rPr sz="700" dirty="0">
                <a:latin typeface="Arial"/>
                <a:cs typeface="Arial"/>
              </a:rPr>
              <a:t>s</a:t>
            </a:r>
            <a:r>
              <a:rPr sz="700" spc="-5" dirty="0">
                <a:latin typeface="Arial"/>
                <a:cs typeface="Arial"/>
              </a:rPr>
              <a:t>ua</a:t>
            </a:r>
            <a:r>
              <a:rPr sz="700" dirty="0">
                <a:latin typeface="Arial"/>
                <a:cs typeface="Arial"/>
              </a:rPr>
              <a:t>l</a:t>
            </a:r>
            <a:r>
              <a:rPr sz="700" spc="-5" dirty="0">
                <a:latin typeface="Arial"/>
                <a:cs typeface="Arial"/>
              </a:rPr>
              <a:t> in</a:t>
            </a:r>
            <a:r>
              <a:rPr sz="700" dirty="0">
                <a:latin typeface="Arial"/>
                <a:cs typeface="Arial"/>
              </a:rPr>
              <a:t>s</a:t>
            </a:r>
            <a:r>
              <a:rPr sz="700" spc="-5" dirty="0">
                <a:latin typeface="Arial"/>
                <a:cs typeface="Arial"/>
              </a:rPr>
              <a:t>pe</a:t>
            </a:r>
            <a:r>
              <a:rPr sz="700" dirty="0">
                <a:latin typeface="Arial"/>
                <a:cs typeface="Arial"/>
              </a:rPr>
              <a:t>ct</a:t>
            </a:r>
            <a:r>
              <a:rPr sz="700" spc="-5" dirty="0">
                <a:latin typeface="Arial"/>
                <a:cs typeface="Arial"/>
              </a:rPr>
              <a:t>i</a:t>
            </a:r>
            <a:r>
              <a:rPr sz="700" spc="5" dirty="0">
                <a:latin typeface="Arial"/>
                <a:cs typeface="Arial"/>
              </a:rPr>
              <a:t>o</a:t>
            </a:r>
            <a:r>
              <a:rPr sz="700" dirty="0">
                <a:latin typeface="Arial"/>
                <a:cs typeface="Arial"/>
              </a:rPr>
              <a:t>n</a:t>
            </a:r>
            <a:r>
              <a:rPr sz="700" spc="-5" dirty="0">
                <a:latin typeface="Arial"/>
                <a:cs typeface="Arial"/>
              </a:rPr>
              <a:t> o</a:t>
            </a:r>
            <a:r>
              <a:rPr sz="700" dirty="0">
                <a:latin typeface="Arial"/>
                <a:cs typeface="Arial"/>
              </a:rPr>
              <a:t>f</a:t>
            </a:r>
            <a:r>
              <a:rPr sz="700" spc="15" dirty="0">
                <a:latin typeface="Arial"/>
                <a:cs typeface="Arial"/>
              </a:rPr>
              <a:t> </a:t>
            </a:r>
            <a:r>
              <a:rPr sz="700" spc="-15" dirty="0">
                <a:latin typeface="Arial"/>
                <a:cs typeface="Arial"/>
              </a:rPr>
              <a:t>c</a:t>
            </a:r>
            <a:r>
              <a:rPr sz="700" spc="-5" dirty="0">
                <a:latin typeface="Arial"/>
                <a:cs typeface="Arial"/>
              </a:rPr>
              <a:t>ool</a:t>
            </a:r>
            <a:r>
              <a:rPr sz="700" spc="5" dirty="0">
                <a:latin typeface="Arial"/>
                <a:cs typeface="Arial"/>
              </a:rPr>
              <a:t>a</a:t>
            </a:r>
            <a:r>
              <a:rPr sz="700" spc="-5" dirty="0">
                <a:latin typeface="Arial"/>
                <a:cs typeface="Arial"/>
              </a:rPr>
              <a:t>n</a:t>
            </a:r>
            <a:r>
              <a:rPr sz="700" dirty="0">
                <a:latin typeface="Arial"/>
                <a:cs typeface="Arial"/>
              </a:rPr>
              <a:t>t</a:t>
            </a:r>
            <a:r>
              <a:rPr sz="700" spc="5" dirty="0">
                <a:latin typeface="Arial"/>
                <a:cs typeface="Arial"/>
              </a:rPr>
              <a:t> </a:t>
            </a:r>
            <a:r>
              <a:rPr sz="700" spc="-5" dirty="0">
                <a:latin typeface="Arial"/>
                <a:cs typeface="Arial"/>
              </a:rPr>
              <a:t>pipe</a:t>
            </a:r>
            <a:r>
              <a:rPr sz="700" dirty="0">
                <a:latin typeface="Arial"/>
                <a:cs typeface="Arial"/>
              </a:rPr>
              <a:t>s </a:t>
            </a:r>
            <a:r>
              <a:rPr sz="700" spc="-5" dirty="0">
                <a:latin typeface="Arial"/>
                <a:cs typeface="Arial"/>
              </a:rPr>
              <a:t>an</a:t>
            </a:r>
            <a:r>
              <a:rPr sz="700" dirty="0">
                <a:latin typeface="Arial"/>
                <a:cs typeface="Arial"/>
              </a:rPr>
              <a:t>d</a:t>
            </a:r>
            <a:r>
              <a:rPr sz="700" spc="-5" dirty="0">
                <a:latin typeface="Arial"/>
                <a:cs typeface="Arial"/>
              </a:rPr>
              <a:t> </a:t>
            </a:r>
            <a:r>
              <a:rPr sz="700" dirty="0">
                <a:latin typeface="Arial"/>
                <a:cs typeface="Arial"/>
              </a:rPr>
              <a:t>c</a:t>
            </a:r>
            <a:r>
              <a:rPr sz="700" spc="5" dirty="0">
                <a:latin typeface="Arial"/>
                <a:cs typeface="Arial"/>
              </a:rPr>
              <a:t>o</a:t>
            </a:r>
            <a:r>
              <a:rPr sz="700" spc="-5" dirty="0">
                <a:latin typeface="Arial"/>
                <a:cs typeface="Arial"/>
              </a:rPr>
              <a:t>oli</a:t>
            </a:r>
            <a:r>
              <a:rPr sz="700" spc="5" dirty="0">
                <a:latin typeface="Arial"/>
                <a:cs typeface="Arial"/>
              </a:rPr>
              <a:t>n</a:t>
            </a:r>
            <a:r>
              <a:rPr sz="700" dirty="0">
                <a:latin typeface="Arial"/>
                <a:cs typeface="Arial"/>
              </a:rPr>
              <a:t>g</a:t>
            </a:r>
            <a:r>
              <a:rPr sz="700" spc="10" dirty="0">
                <a:latin typeface="Arial"/>
                <a:cs typeface="Arial"/>
              </a:rPr>
              <a:t> </a:t>
            </a:r>
            <a:r>
              <a:rPr sz="700" spc="-30" dirty="0">
                <a:latin typeface="Arial"/>
                <a:cs typeface="Arial"/>
              </a:rPr>
              <a:t>w</a:t>
            </a:r>
            <a:r>
              <a:rPr sz="700" spc="-5" dirty="0">
                <a:latin typeface="Arial"/>
                <a:cs typeface="Arial"/>
              </a:rPr>
              <a:t>a</a:t>
            </a:r>
            <a:r>
              <a:rPr sz="700" dirty="0">
                <a:latin typeface="Arial"/>
                <a:cs typeface="Arial"/>
              </a:rPr>
              <a:t>t</a:t>
            </a:r>
            <a:r>
              <a:rPr sz="700" spc="-5" dirty="0">
                <a:latin typeface="Arial"/>
                <a:cs typeface="Arial"/>
              </a:rPr>
              <a:t>e</a:t>
            </a:r>
            <a:r>
              <a:rPr sz="700" dirty="0">
                <a:latin typeface="Arial"/>
                <a:cs typeface="Arial"/>
              </a:rPr>
              <a:t>r</a:t>
            </a:r>
            <a:r>
              <a:rPr sz="700" spc="25" dirty="0">
                <a:latin typeface="Arial"/>
                <a:cs typeface="Arial"/>
              </a:rPr>
              <a:t> </a:t>
            </a:r>
            <a:r>
              <a:rPr sz="700" dirty="0">
                <a:latin typeface="Arial"/>
                <a:cs typeface="Arial"/>
              </a:rPr>
              <a:t>c</a:t>
            </a:r>
            <a:r>
              <a:rPr sz="700" spc="-5" dirty="0">
                <a:latin typeface="Arial"/>
                <a:cs typeface="Arial"/>
              </a:rPr>
              <a:t>o</a:t>
            </a:r>
            <a:r>
              <a:rPr sz="700" spc="5" dirty="0">
                <a:latin typeface="Arial"/>
                <a:cs typeface="Arial"/>
              </a:rPr>
              <a:t>n</a:t>
            </a:r>
            <a:r>
              <a:rPr sz="700" spc="-5" dirty="0">
                <a:latin typeface="Arial"/>
                <a:cs typeface="Arial"/>
              </a:rPr>
              <a:t>ne</a:t>
            </a:r>
            <a:r>
              <a:rPr sz="700" dirty="0">
                <a:latin typeface="Arial"/>
                <a:cs typeface="Arial"/>
              </a:rPr>
              <a:t>ct</a:t>
            </a:r>
            <a:r>
              <a:rPr sz="700" spc="-5" dirty="0">
                <a:latin typeface="Arial"/>
                <a:cs typeface="Arial"/>
              </a:rPr>
              <a:t>ion</a:t>
            </a:r>
            <a:r>
              <a:rPr sz="700" dirty="0">
                <a:latin typeface="Arial"/>
                <a:cs typeface="Arial"/>
              </a:rPr>
              <a:t>s </a:t>
            </a:r>
            <a:r>
              <a:rPr sz="700" spc="15" dirty="0">
                <a:latin typeface="Arial"/>
                <a:cs typeface="Arial"/>
              </a:rPr>
              <a:t>f</a:t>
            </a:r>
            <a:r>
              <a:rPr sz="700" spc="-5" dirty="0">
                <a:latin typeface="Arial"/>
                <a:cs typeface="Arial"/>
              </a:rPr>
              <a:t>o</a:t>
            </a:r>
            <a:r>
              <a:rPr sz="700" dirty="0">
                <a:latin typeface="Arial"/>
                <a:cs typeface="Arial"/>
              </a:rPr>
              <a:t>r </a:t>
            </a:r>
            <a:r>
              <a:rPr sz="700" spc="-5" dirty="0">
                <a:latin typeface="Arial"/>
                <a:cs typeface="Arial"/>
              </a:rPr>
              <a:t>a</a:t>
            </a:r>
            <a:r>
              <a:rPr sz="700" spc="5" dirty="0">
                <a:latin typeface="Arial"/>
                <a:cs typeface="Arial"/>
              </a:rPr>
              <a:t>n</a:t>
            </a:r>
            <a:r>
              <a:rPr sz="700" dirty="0">
                <a:latin typeface="Arial"/>
                <a:cs typeface="Arial"/>
              </a:rPr>
              <a:t>y</a:t>
            </a:r>
            <a:r>
              <a:rPr sz="700" spc="-10" dirty="0">
                <a:latin typeface="Arial"/>
                <a:cs typeface="Arial"/>
              </a:rPr>
              <a:t> </a:t>
            </a:r>
            <a:r>
              <a:rPr sz="700" spc="-5" dirty="0">
                <a:latin typeface="Arial"/>
                <a:cs typeface="Arial"/>
              </a:rPr>
              <a:t>de</a:t>
            </a:r>
            <a:r>
              <a:rPr sz="700" dirty="0">
                <a:latin typeface="Arial"/>
                <a:cs typeface="Arial"/>
              </a:rPr>
              <a:t>t</a:t>
            </a:r>
            <a:r>
              <a:rPr sz="700" spc="-5" dirty="0">
                <a:latin typeface="Arial"/>
                <a:cs typeface="Arial"/>
              </a:rPr>
              <a:t>e</a:t>
            </a:r>
            <a:r>
              <a:rPr sz="700" dirty="0">
                <a:latin typeface="Arial"/>
                <a:cs typeface="Arial"/>
              </a:rPr>
              <a:t>ri</a:t>
            </a:r>
            <a:r>
              <a:rPr sz="700" spc="-10" dirty="0">
                <a:latin typeface="Arial"/>
                <a:cs typeface="Arial"/>
              </a:rPr>
              <a:t>o</a:t>
            </a:r>
            <a:r>
              <a:rPr sz="700" dirty="0">
                <a:latin typeface="Arial"/>
                <a:cs typeface="Arial"/>
              </a:rPr>
              <a:t>r</a:t>
            </a:r>
            <a:r>
              <a:rPr sz="700" spc="-5" dirty="0">
                <a:latin typeface="Arial"/>
                <a:cs typeface="Arial"/>
              </a:rPr>
              <a:t>a</a:t>
            </a:r>
            <a:r>
              <a:rPr sz="700" dirty="0">
                <a:latin typeface="Arial"/>
                <a:cs typeface="Arial"/>
              </a:rPr>
              <a:t>t</a:t>
            </a:r>
            <a:r>
              <a:rPr sz="700" spc="5" dirty="0">
                <a:latin typeface="Arial"/>
                <a:cs typeface="Arial"/>
              </a:rPr>
              <a:t>i</a:t>
            </a:r>
            <a:r>
              <a:rPr sz="700" spc="-5" dirty="0">
                <a:latin typeface="Arial"/>
                <a:cs typeface="Arial"/>
              </a:rPr>
              <a:t>on</a:t>
            </a:r>
            <a:r>
              <a:rPr sz="700" dirty="0">
                <a:latin typeface="Arial"/>
                <a:cs typeface="Arial"/>
              </a:rPr>
              <a:t>;</a:t>
            </a:r>
          </a:p>
          <a:p>
            <a:pPr marL="12700" marR="927100">
              <a:lnSpc>
                <a:spcPct val="149600"/>
              </a:lnSpc>
              <a:spcBef>
                <a:spcPts val="10"/>
              </a:spcBef>
              <a:buFont typeface="Arial"/>
              <a:buAutoNum type="alphaLcParenR"/>
              <a:tabLst>
                <a:tab pos="180975" algn="l"/>
              </a:tabLst>
            </a:pPr>
            <a:r>
              <a:rPr sz="700" spc="-130" dirty="0">
                <a:latin typeface="Arial"/>
                <a:cs typeface="Arial"/>
              </a:rPr>
              <a:t>T</a:t>
            </a:r>
            <a:r>
              <a:rPr sz="700" spc="-5" dirty="0">
                <a:latin typeface="Arial"/>
                <a:cs typeface="Arial"/>
              </a:rPr>
              <a:t>e</a:t>
            </a:r>
            <a:r>
              <a:rPr sz="700" dirty="0">
                <a:latin typeface="Arial"/>
                <a:cs typeface="Arial"/>
              </a:rPr>
              <a:t>st</a:t>
            </a:r>
            <a:r>
              <a:rPr sz="700" spc="-5" dirty="0">
                <a:latin typeface="Arial"/>
                <a:cs typeface="Arial"/>
              </a:rPr>
              <a:t>in</a:t>
            </a:r>
            <a:r>
              <a:rPr sz="700" dirty="0">
                <a:latin typeface="Arial"/>
                <a:cs typeface="Arial"/>
              </a:rPr>
              <a:t>g</a:t>
            </a:r>
            <a:r>
              <a:rPr sz="700" spc="-5" dirty="0">
                <a:latin typeface="Arial"/>
                <a:cs typeface="Arial"/>
              </a:rPr>
              <a:t> o</a:t>
            </a:r>
            <a:r>
              <a:rPr sz="700" dirty="0">
                <a:latin typeface="Arial"/>
                <a:cs typeface="Arial"/>
              </a:rPr>
              <a:t>f</a:t>
            </a:r>
            <a:r>
              <a:rPr sz="700" spc="15" dirty="0">
                <a:latin typeface="Arial"/>
                <a:cs typeface="Arial"/>
              </a:rPr>
              <a:t> </a:t>
            </a:r>
            <a:r>
              <a:rPr sz="700" dirty="0">
                <a:latin typeface="Arial"/>
                <a:cs typeface="Arial"/>
              </a:rPr>
              <a:t>c</a:t>
            </a:r>
            <a:r>
              <a:rPr sz="700" spc="-20" dirty="0">
                <a:latin typeface="Arial"/>
                <a:cs typeface="Arial"/>
              </a:rPr>
              <a:t>o</a:t>
            </a:r>
            <a:r>
              <a:rPr sz="700" spc="10" dirty="0">
                <a:latin typeface="Arial"/>
                <a:cs typeface="Arial"/>
              </a:rPr>
              <a:t>m</a:t>
            </a:r>
            <a:r>
              <a:rPr sz="700" spc="-5" dirty="0">
                <a:latin typeface="Arial"/>
                <a:cs typeface="Arial"/>
              </a:rPr>
              <a:t>ponen</a:t>
            </a:r>
            <a:r>
              <a:rPr sz="700" dirty="0">
                <a:latin typeface="Arial"/>
                <a:cs typeface="Arial"/>
              </a:rPr>
              <a:t>ts </a:t>
            </a:r>
            <a:r>
              <a:rPr sz="700" spc="-5" dirty="0">
                <a:latin typeface="Arial"/>
                <a:cs typeface="Arial"/>
              </a:rPr>
              <a:t>i</a:t>
            </a:r>
            <a:r>
              <a:rPr sz="700" dirty="0">
                <a:latin typeface="Arial"/>
                <a:cs typeface="Arial"/>
              </a:rPr>
              <a:t>n</a:t>
            </a:r>
            <a:r>
              <a:rPr sz="700" spc="-5" dirty="0">
                <a:latin typeface="Arial"/>
                <a:cs typeface="Arial"/>
              </a:rPr>
              <a:t> ind</a:t>
            </a:r>
            <a:r>
              <a:rPr sz="700" spc="5" dirty="0">
                <a:latin typeface="Arial"/>
                <a:cs typeface="Arial"/>
              </a:rPr>
              <a:t>i</a:t>
            </a:r>
            <a:r>
              <a:rPr sz="700" spc="-15" dirty="0">
                <a:latin typeface="Arial"/>
                <a:cs typeface="Arial"/>
              </a:rPr>
              <a:t>v</a:t>
            </a:r>
            <a:r>
              <a:rPr sz="700" spc="-5" dirty="0">
                <a:latin typeface="Arial"/>
                <a:cs typeface="Arial"/>
              </a:rPr>
              <a:t>i</a:t>
            </a:r>
            <a:r>
              <a:rPr sz="700" spc="5" dirty="0">
                <a:latin typeface="Arial"/>
                <a:cs typeface="Arial"/>
              </a:rPr>
              <a:t>d</a:t>
            </a:r>
            <a:r>
              <a:rPr sz="700" spc="-5" dirty="0">
                <a:latin typeface="Arial"/>
                <a:cs typeface="Arial"/>
              </a:rPr>
              <a:t>ua</a:t>
            </a:r>
            <a:r>
              <a:rPr sz="700" dirty="0">
                <a:latin typeface="Arial"/>
                <a:cs typeface="Arial"/>
              </a:rPr>
              <a:t>l</a:t>
            </a:r>
            <a:r>
              <a:rPr sz="700" spc="10"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dirty="0">
                <a:latin typeface="Arial"/>
                <a:cs typeface="Arial"/>
              </a:rPr>
              <a:t>ve</a:t>
            </a:r>
            <a:r>
              <a:rPr sz="700" spc="-5" dirty="0">
                <a:latin typeface="Arial"/>
                <a:cs typeface="Arial"/>
              </a:rPr>
              <a:t> l</a:t>
            </a:r>
            <a:r>
              <a:rPr sz="700" spc="5" dirty="0">
                <a:latin typeface="Arial"/>
                <a:cs typeface="Arial"/>
              </a:rPr>
              <a:t>e</a:t>
            </a:r>
            <a:r>
              <a:rPr sz="700" dirty="0">
                <a:latin typeface="Arial"/>
                <a:cs typeface="Arial"/>
              </a:rPr>
              <a:t>v</a:t>
            </a:r>
            <a:r>
              <a:rPr sz="700" spc="-5" dirty="0">
                <a:latin typeface="Arial"/>
                <a:cs typeface="Arial"/>
              </a:rPr>
              <a:t>el</a:t>
            </a:r>
            <a:r>
              <a:rPr sz="700" dirty="0">
                <a:latin typeface="Arial"/>
                <a:cs typeface="Arial"/>
              </a:rPr>
              <a:t>s </a:t>
            </a:r>
            <a:r>
              <a:rPr sz="700" spc="-5" dirty="0">
                <a:latin typeface="Arial"/>
                <a:cs typeface="Arial"/>
              </a:rPr>
              <a:t>u</a:t>
            </a:r>
            <a:r>
              <a:rPr sz="700" dirty="0">
                <a:latin typeface="Arial"/>
                <a:cs typeface="Arial"/>
              </a:rPr>
              <a:t>s</a:t>
            </a:r>
            <a:r>
              <a:rPr sz="700" spc="-5" dirty="0">
                <a:latin typeface="Arial"/>
                <a:cs typeface="Arial"/>
              </a:rPr>
              <a:t>in</a:t>
            </a:r>
            <a:r>
              <a:rPr sz="700" dirty="0">
                <a:latin typeface="Arial"/>
                <a:cs typeface="Arial"/>
              </a:rPr>
              <a:t>g</a:t>
            </a:r>
            <a:r>
              <a:rPr sz="700" spc="-5" dirty="0">
                <a:latin typeface="Arial"/>
                <a:cs typeface="Arial"/>
              </a:rPr>
              <a:t> </a:t>
            </a:r>
            <a:r>
              <a:rPr sz="700" dirty="0">
                <a:latin typeface="Arial"/>
                <a:cs typeface="Arial"/>
              </a:rPr>
              <a:t>s</a:t>
            </a:r>
            <a:r>
              <a:rPr sz="700" spc="-5" dirty="0">
                <a:latin typeface="Arial"/>
                <a:cs typeface="Arial"/>
              </a:rPr>
              <a:t>pe</a:t>
            </a:r>
            <a:r>
              <a:rPr sz="700" spc="10" dirty="0">
                <a:latin typeface="Arial"/>
                <a:cs typeface="Arial"/>
              </a:rPr>
              <a:t>c</a:t>
            </a:r>
            <a:r>
              <a:rPr sz="700" spc="-5" dirty="0">
                <a:latin typeface="Arial"/>
                <a:cs typeface="Arial"/>
              </a:rPr>
              <a:t>ia</a:t>
            </a:r>
            <a:r>
              <a:rPr sz="700" dirty="0">
                <a:latin typeface="Arial"/>
                <a:cs typeface="Arial"/>
              </a:rPr>
              <a:t>l</a:t>
            </a:r>
            <a:r>
              <a:rPr sz="700" spc="-5" dirty="0">
                <a:latin typeface="Arial"/>
                <a:cs typeface="Arial"/>
              </a:rPr>
              <a:t> </a:t>
            </a:r>
            <a:r>
              <a:rPr sz="700" dirty="0">
                <a:latin typeface="Arial"/>
                <a:cs typeface="Arial"/>
              </a:rPr>
              <a:t>t</a:t>
            </a:r>
            <a:r>
              <a:rPr sz="700" spc="-5" dirty="0">
                <a:latin typeface="Arial"/>
                <a:cs typeface="Arial"/>
              </a:rPr>
              <a:t>e</a:t>
            </a:r>
            <a:r>
              <a:rPr sz="700" dirty="0">
                <a:latin typeface="Arial"/>
                <a:cs typeface="Arial"/>
              </a:rPr>
              <a:t>st</a:t>
            </a:r>
            <a:r>
              <a:rPr sz="700" spc="5" dirty="0">
                <a:latin typeface="Arial"/>
                <a:cs typeface="Arial"/>
              </a:rPr>
              <a:t> </a:t>
            </a:r>
            <a:r>
              <a:rPr sz="700" dirty="0">
                <a:latin typeface="Arial"/>
                <a:cs typeface="Arial"/>
              </a:rPr>
              <a:t>s</a:t>
            </a:r>
            <a:r>
              <a:rPr sz="700" spc="-5" dirty="0">
                <a:latin typeface="Arial"/>
                <a:cs typeface="Arial"/>
              </a:rPr>
              <a:t>e</a:t>
            </a:r>
            <a:r>
              <a:rPr sz="700" dirty="0">
                <a:latin typeface="Arial"/>
                <a:cs typeface="Arial"/>
              </a:rPr>
              <a:t>ts </a:t>
            </a:r>
            <a:r>
              <a:rPr sz="700" spc="-20" dirty="0">
                <a:latin typeface="Arial"/>
                <a:cs typeface="Arial"/>
              </a:rPr>
              <a:t>i</a:t>
            </a:r>
            <a:r>
              <a:rPr sz="700" dirty="0">
                <a:latin typeface="Arial"/>
                <a:cs typeface="Arial"/>
              </a:rPr>
              <a:t>f r</a:t>
            </a:r>
            <a:r>
              <a:rPr sz="700" spc="-5" dirty="0">
                <a:latin typeface="Arial"/>
                <a:cs typeface="Arial"/>
              </a:rPr>
              <a:t>e</a:t>
            </a:r>
            <a:r>
              <a:rPr sz="700" dirty="0">
                <a:latin typeface="Arial"/>
                <a:cs typeface="Arial"/>
              </a:rPr>
              <a:t>c</a:t>
            </a:r>
            <a:r>
              <a:rPr sz="700" spc="-20" dirty="0">
                <a:latin typeface="Arial"/>
                <a:cs typeface="Arial"/>
              </a:rPr>
              <a:t>o</a:t>
            </a:r>
            <a:r>
              <a:rPr sz="700" spc="10" dirty="0">
                <a:latin typeface="Arial"/>
                <a:cs typeface="Arial"/>
              </a:rPr>
              <a:t>mm</a:t>
            </a:r>
            <a:r>
              <a:rPr sz="700" spc="-5" dirty="0">
                <a:latin typeface="Arial"/>
                <a:cs typeface="Arial"/>
              </a:rPr>
              <a:t>ended</a:t>
            </a:r>
            <a:r>
              <a:rPr sz="700" dirty="0">
                <a:latin typeface="Arial"/>
                <a:cs typeface="Arial"/>
              </a:rPr>
              <a:t>;</a:t>
            </a:r>
          </a:p>
          <a:p>
            <a:pPr marL="182880" indent="-170180">
              <a:lnSpc>
                <a:spcPct val="100000"/>
              </a:lnSpc>
              <a:spcBef>
                <a:spcPts val="695"/>
              </a:spcBef>
              <a:buFont typeface="Arial"/>
              <a:buAutoNum type="alphaLcParenR"/>
              <a:tabLst>
                <a:tab pos="183515" algn="l"/>
              </a:tabLst>
            </a:pPr>
            <a:r>
              <a:rPr sz="700" dirty="0">
                <a:latin typeface="Arial"/>
                <a:cs typeface="Arial"/>
              </a:rPr>
              <a:t>Pr</a:t>
            </a:r>
            <a:r>
              <a:rPr sz="700" spc="-5" dirty="0">
                <a:latin typeface="Arial"/>
                <a:cs typeface="Arial"/>
              </a:rPr>
              <a:t>e</a:t>
            </a:r>
            <a:r>
              <a:rPr sz="700" dirty="0">
                <a:latin typeface="Arial"/>
                <a:cs typeface="Arial"/>
              </a:rPr>
              <a:t>ss</a:t>
            </a:r>
            <a:r>
              <a:rPr sz="700" spc="-5" dirty="0">
                <a:latin typeface="Arial"/>
                <a:cs typeface="Arial"/>
              </a:rPr>
              <a:t>u</a:t>
            </a:r>
            <a:r>
              <a:rPr sz="700" dirty="0">
                <a:latin typeface="Arial"/>
                <a:cs typeface="Arial"/>
              </a:rPr>
              <a:t>re</a:t>
            </a:r>
            <a:r>
              <a:rPr sz="700" spc="-5" dirty="0">
                <a:latin typeface="Arial"/>
                <a:cs typeface="Arial"/>
              </a:rPr>
              <a:t> </a:t>
            </a:r>
            <a:r>
              <a:rPr sz="700" dirty="0">
                <a:latin typeface="Arial"/>
                <a:cs typeface="Arial"/>
              </a:rPr>
              <a:t>t</a:t>
            </a:r>
            <a:r>
              <a:rPr sz="700" spc="-5" dirty="0">
                <a:latin typeface="Arial"/>
                <a:cs typeface="Arial"/>
              </a:rPr>
              <a:t>e</a:t>
            </a:r>
            <a:r>
              <a:rPr sz="700" dirty="0">
                <a:latin typeface="Arial"/>
                <a:cs typeface="Arial"/>
              </a:rPr>
              <a:t>st</a:t>
            </a:r>
            <a:r>
              <a:rPr sz="700" spc="-5" dirty="0">
                <a:latin typeface="Arial"/>
                <a:cs typeface="Arial"/>
              </a:rPr>
              <a:t>in</a:t>
            </a:r>
            <a:r>
              <a:rPr sz="700" dirty="0">
                <a:latin typeface="Arial"/>
                <a:cs typeface="Arial"/>
              </a:rPr>
              <a:t>g</a:t>
            </a:r>
            <a:r>
              <a:rPr sz="700" spc="-5" dirty="0">
                <a:latin typeface="Arial"/>
                <a:cs typeface="Arial"/>
              </a:rPr>
              <a:t> o</a:t>
            </a:r>
            <a:r>
              <a:rPr sz="700" dirty="0">
                <a:latin typeface="Arial"/>
                <a:cs typeface="Arial"/>
              </a:rPr>
              <a:t>f</a:t>
            </a:r>
            <a:r>
              <a:rPr sz="700" spc="5" dirty="0">
                <a:latin typeface="Arial"/>
                <a:cs typeface="Arial"/>
              </a:rPr>
              <a:t> </a:t>
            </a:r>
            <a:r>
              <a:rPr sz="700" dirty="0">
                <a:latin typeface="Arial"/>
                <a:cs typeface="Arial"/>
              </a:rPr>
              <a:t>t</a:t>
            </a:r>
            <a:r>
              <a:rPr sz="700" spc="-20" dirty="0">
                <a:latin typeface="Arial"/>
                <a:cs typeface="Arial"/>
              </a:rPr>
              <a:t>h</a:t>
            </a:r>
            <a:r>
              <a:rPr sz="700" dirty="0">
                <a:latin typeface="Arial"/>
                <a:cs typeface="Arial"/>
              </a:rPr>
              <a:t>e</a:t>
            </a:r>
            <a:r>
              <a:rPr sz="700" spc="10" dirty="0">
                <a:latin typeface="Arial"/>
                <a:cs typeface="Arial"/>
              </a:rPr>
              <a:t> </a:t>
            </a:r>
            <a:r>
              <a:rPr sz="700" spc="-30" dirty="0">
                <a:latin typeface="Arial"/>
                <a:cs typeface="Arial"/>
              </a:rPr>
              <a:t>w</a:t>
            </a:r>
            <a:r>
              <a:rPr sz="700" spc="-5" dirty="0">
                <a:latin typeface="Arial"/>
                <a:cs typeface="Arial"/>
              </a:rPr>
              <a:t>a</a:t>
            </a:r>
            <a:r>
              <a:rPr sz="700" dirty="0">
                <a:latin typeface="Arial"/>
                <a:cs typeface="Arial"/>
              </a:rPr>
              <a:t>t</a:t>
            </a:r>
            <a:r>
              <a:rPr sz="700" spc="-5" dirty="0">
                <a:latin typeface="Arial"/>
                <a:cs typeface="Arial"/>
              </a:rPr>
              <a:t>e</a:t>
            </a:r>
            <a:r>
              <a:rPr sz="700" dirty="0">
                <a:latin typeface="Arial"/>
                <a:cs typeface="Arial"/>
              </a:rPr>
              <a:t>r</a:t>
            </a:r>
            <a:r>
              <a:rPr sz="700" spc="15" dirty="0">
                <a:latin typeface="Arial"/>
                <a:cs typeface="Arial"/>
              </a:rPr>
              <a:t> </a:t>
            </a:r>
            <a:r>
              <a:rPr sz="700" spc="-15" dirty="0">
                <a:latin typeface="Arial"/>
                <a:cs typeface="Arial"/>
              </a:rPr>
              <a:t>v</a:t>
            </a:r>
            <a:r>
              <a:rPr sz="700" spc="-5" dirty="0">
                <a:latin typeface="Arial"/>
                <a:cs typeface="Arial"/>
              </a:rPr>
              <a:t>a</a:t>
            </a:r>
            <a:r>
              <a:rPr sz="700" spc="5" dirty="0">
                <a:latin typeface="Arial"/>
                <a:cs typeface="Arial"/>
              </a:rPr>
              <a:t>l</a:t>
            </a:r>
            <a:r>
              <a:rPr sz="700" dirty="0">
                <a:latin typeface="Arial"/>
                <a:cs typeface="Arial"/>
              </a:rPr>
              <a:t>ve</a:t>
            </a:r>
            <a:r>
              <a:rPr sz="700" spc="-5" dirty="0">
                <a:latin typeface="Arial"/>
                <a:cs typeface="Arial"/>
              </a:rPr>
              <a:t> </a:t>
            </a:r>
            <a:r>
              <a:rPr sz="700" dirty="0">
                <a:latin typeface="Arial"/>
                <a:cs typeface="Arial"/>
              </a:rPr>
              <a:t>c</a:t>
            </a:r>
            <a:r>
              <a:rPr sz="700" spc="-5" dirty="0">
                <a:latin typeface="Arial"/>
                <a:cs typeface="Arial"/>
              </a:rPr>
              <a:t>ool</a:t>
            </a:r>
            <a:r>
              <a:rPr sz="700" spc="5" dirty="0">
                <a:latin typeface="Arial"/>
                <a:cs typeface="Arial"/>
              </a:rPr>
              <a:t>i</a:t>
            </a:r>
            <a:r>
              <a:rPr sz="700" spc="-5" dirty="0">
                <a:latin typeface="Arial"/>
                <a:cs typeface="Arial"/>
              </a:rPr>
              <a:t>n</a:t>
            </a:r>
            <a:r>
              <a:rPr sz="700" dirty="0">
                <a:latin typeface="Arial"/>
                <a:cs typeface="Arial"/>
              </a:rPr>
              <a:t>g</a:t>
            </a:r>
            <a:r>
              <a:rPr sz="700" spc="-5" dirty="0">
                <a:latin typeface="Arial"/>
                <a:cs typeface="Arial"/>
              </a:rPr>
              <a:t> </a:t>
            </a:r>
            <a:r>
              <a:rPr sz="700" dirty="0">
                <a:latin typeface="Arial"/>
                <a:cs typeface="Arial"/>
              </a:rPr>
              <a:t>c</a:t>
            </a:r>
            <a:r>
              <a:rPr sz="700" spc="-5" dirty="0">
                <a:latin typeface="Arial"/>
                <a:cs typeface="Arial"/>
              </a:rPr>
              <a:t>i</a:t>
            </a:r>
            <a:r>
              <a:rPr sz="700" spc="10" dirty="0">
                <a:latin typeface="Arial"/>
                <a:cs typeface="Arial"/>
              </a:rPr>
              <a:t>r</a:t>
            </a:r>
            <a:r>
              <a:rPr sz="700" dirty="0">
                <a:latin typeface="Arial"/>
                <a:cs typeface="Arial"/>
              </a:rPr>
              <a:t>c</a:t>
            </a:r>
            <a:r>
              <a:rPr sz="700" spc="-5" dirty="0">
                <a:latin typeface="Arial"/>
                <a:cs typeface="Arial"/>
              </a:rPr>
              <a:t>ui</a:t>
            </a:r>
            <a:r>
              <a:rPr sz="700" dirty="0">
                <a:latin typeface="Arial"/>
                <a:cs typeface="Arial"/>
              </a:rPr>
              <a:t>t</a:t>
            </a:r>
            <a:r>
              <a:rPr sz="700" spc="5" dirty="0">
                <a:latin typeface="Arial"/>
                <a:cs typeface="Arial"/>
              </a:rPr>
              <a:t> </a:t>
            </a:r>
            <a:r>
              <a:rPr sz="700" spc="-5" dirty="0">
                <a:latin typeface="Arial"/>
                <a:cs typeface="Arial"/>
              </a:rPr>
              <a:t>i</a:t>
            </a:r>
            <a:r>
              <a:rPr sz="700" dirty="0">
                <a:latin typeface="Arial"/>
                <a:cs typeface="Arial"/>
              </a:rPr>
              <a:t>f</a:t>
            </a:r>
            <a:r>
              <a:rPr sz="700" spc="5" dirty="0">
                <a:latin typeface="Arial"/>
                <a:cs typeface="Arial"/>
              </a:rPr>
              <a:t> </a:t>
            </a:r>
            <a:r>
              <a:rPr sz="700" dirty="0">
                <a:latin typeface="Arial"/>
                <a:cs typeface="Arial"/>
              </a:rPr>
              <a:t>r</a:t>
            </a:r>
            <a:r>
              <a:rPr sz="700" spc="-5" dirty="0">
                <a:latin typeface="Arial"/>
                <a:cs typeface="Arial"/>
              </a:rPr>
              <a:t>e</a:t>
            </a:r>
            <a:r>
              <a:rPr sz="700" dirty="0">
                <a:latin typeface="Arial"/>
                <a:cs typeface="Arial"/>
              </a:rPr>
              <a:t>c</a:t>
            </a:r>
            <a:r>
              <a:rPr sz="700" spc="-20" dirty="0">
                <a:latin typeface="Arial"/>
                <a:cs typeface="Arial"/>
              </a:rPr>
              <a:t>o</a:t>
            </a:r>
            <a:r>
              <a:rPr sz="700" dirty="0">
                <a:latin typeface="Arial"/>
                <a:cs typeface="Arial"/>
              </a:rPr>
              <a:t>m</a:t>
            </a:r>
            <a:r>
              <a:rPr sz="700" spc="20" dirty="0">
                <a:latin typeface="Arial"/>
                <a:cs typeface="Arial"/>
              </a:rPr>
              <a:t>m</a:t>
            </a:r>
            <a:r>
              <a:rPr sz="700" spc="-5" dirty="0">
                <a:latin typeface="Arial"/>
                <a:cs typeface="Arial"/>
              </a:rPr>
              <a:t>ended</a:t>
            </a:r>
            <a:r>
              <a:rPr sz="700" dirty="0">
                <a:latin typeface="Arial"/>
                <a:cs typeface="Aria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487" y="493364"/>
            <a:ext cx="6935609" cy="4108817"/>
          </a:xfrm>
          <a:prstGeom prst="rect">
            <a:avLst/>
          </a:prstGeom>
        </p:spPr>
        <p:txBody>
          <a:bodyPr vert="horz" wrap="square" lIns="0" tIns="0" rIns="0" bIns="0" rtlCol="0">
            <a:spAutoFit/>
          </a:bodyPr>
          <a:lstStyle/>
          <a:p>
            <a:pPr marL="12700">
              <a:lnSpc>
                <a:spcPct val="100000"/>
              </a:lnSpc>
            </a:pPr>
            <a:r>
              <a:rPr sz="600" b="1" dirty="0">
                <a:latin typeface="Arial"/>
                <a:cs typeface="Arial"/>
              </a:rPr>
              <a:t>7</a:t>
            </a:r>
            <a:r>
              <a:rPr sz="600" b="1" spc="-5" dirty="0">
                <a:latin typeface="Arial"/>
                <a:cs typeface="Arial"/>
              </a:rPr>
              <a:t> </a:t>
            </a:r>
            <a:r>
              <a:rPr sz="600" b="1" dirty="0">
                <a:latin typeface="Arial"/>
                <a:cs typeface="Arial"/>
              </a:rPr>
              <a:t>Fi</a:t>
            </a:r>
            <a:r>
              <a:rPr sz="600" b="1" spc="-5" dirty="0">
                <a:latin typeface="Arial"/>
                <a:cs typeface="Arial"/>
              </a:rPr>
              <a:t>r</a:t>
            </a:r>
            <a:r>
              <a:rPr sz="600" b="1" dirty="0">
                <a:latin typeface="Arial"/>
                <a:cs typeface="Arial"/>
              </a:rPr>
              <a:t>e</a:t>
            </a:r>
            <a:r>
              <a:rPr sz="600" b="1" spc="-5" dirty="0">
                <a:latin typeface="Arial"/>
                <a:cs typeface="Arial"/>
              </a:rPr>
              <a:t> </a:t>
            </a:r>
            <a:r>
              <a:rPr sz="600" b="1" dirty="0">
                <a:latin typeface="Arial"/>
                <a:cs typeface="Arial"/>
              </a:rPr>
              <a:t>d</a:t>
            </a:r>
            <a:r>
              <a:rPr sz="600" b="1" spc="-5" dirty="0">
                <a:latin typeface="Arial"/>
                <a:cs typeface="Arial"/>
              </a:rPr>
              <a:t>e</a:t>
            </a:r>
            <a:r>
              <a:rPr sz="600" b="1" dirty="0">
                <a:latin typeface="Arial"/>
                <a:cs typeface="Arial"/>
              </a:rPr>
              <a:t>t</a:t>
            </a:r>
            <a:r>
              <a:rPr sz="600" b="1" spc="-5" dirty="0">
                <a:latin typeface="Arial"/>
                <a:cs typeface="Arial"/>
              </a:rPr>
              <a:t>ec</a:t>
            </a:r>
            <a:r>
              <a:rPr sz="600" b="1" dirty="0">
                <a:latin typeface="Arial"/>
                <a:cs typeface="Arial"/>
              </a:rPr>
              <a:t>ti</a:t>
            </a:r>
            <a:r>
              <a:rPr sz="600" b="1" spc="-10" dirty="0">
                <a:latin typeface="Arial"/>
                <a:cs typeface="Arial"/>
              </a:rPr>
              <a:t>o</a:t>
            </a:r>
            <a:r>
              <a:rPr sz="600" b="1" dirty="0">
                <a:latin typeface="Arial"/>
                <a:cs typeface="Arial"/>
              </a:rPr>
              <a:t>n</a:t>
            </a:r>
            <a:r>
              <a:rPr sz="600" b="1" spc="5" dirty="0">
                <a:latin typeface="Arial"/>
                <a:cs typeface="Arial"/>
              </a:rPr>
              <a:t> s</a:t>
            </a:r>
            <a:r>
              <a:rPr sz="600" b="1" spc="-30" dirty="0">
                <a:latin typeface="Arial"/>
                <a:cs typeface="Arial"/>
              </a:rPr>
              <a:t>y</a:t>
            </a:r>
            <a:r>
              <a:rPr sz="600" b="1" spc="-5" dirty="0">
                <a:latin typeface="Arial"/>
                <a:cs typeface="Arial"/>
              </a:rPr>
              <a:t>s</a:t>
            </a:r>
            <a:r>
              <a:rPr sz="600" b="1" dirty="0">
                <a:latin typeface="Arial"/>
                <a:cs typeface="Arial"/>
              </a:rPr>
              <a:t>t</a:t>
            </a:r>
            <a:r>
              <a:rPr sz="600" b="1" spc="5" dirty="0">
                <a:latin typeface="Arial"/>
                <a:cs typeface="Arial"/>
              </a:rPr>
              <a:t>e</a:t>
            </a:r>
            <a:r>
              <a:rPr sz="600" b="1" spc="-5" dirty="0">
                <a:latin typeface="Arial"/>
                <a:cs typeface="Arial"/>
              </a:rPr>
              <a:t>m</a:t>
            </a:r>
            <a:r>
              <a:rPr sz="600" b="1" dirty="0">
                <a:latin typeface="Arial"/>
                <a:cs typeface="Arial"/>
              </a:rPr>
              <a:t>s</a:t>
            </a:r>
            <a:endParaRPr sz="600" dirty="0">
              <a:latin typeface="Arial"/>
              <a:cs typeface="Arial"/>
            </a:endParaRPr>
          </a:p>
          <a:p>
            <a:pPr marL="12700">
              <a:lnSpc>
                <a:spcPct val="100000"/>
              </a:lnSpc>
              <a:spcBef>
                <a:spcPts val="685"/>
              </a:spcBef>
            </a:pPr>
            <a:r>
              <a:rPr sz="600" b="1" spc="-5" dirty="0">
                <a:latin typeface="Arial"/>
                <a:cs typeface="Arial"/>
              </a:rPr>
              <a:t>7</a:t>
            </a:r>
            <a:r>
              <a:rPr sz="600" b="1" dirty="0">
                <a:latin typeface="Arial"/>
                <a:cs typeface="Arial"/>
              </a:rPr>
              <a:t>.1</a:t>
            </a:r>
            <a:r>
              <a:rPr sz="600" b="1" spc="-5" dirty="0">
                <a:latin typeface="Arial"/>
                <a:cs typeface="Arial"/>
              </a:rPr>
              <a:t> </a:t>
            </a:r>
            <a:r>
              <a:rPr sz="600" b="1" dirty="0">
                <a:latin typeface="Arial"/>
                <a:cs typeface="Arial"/>
              </a:rPr>
              <a:t>G</a:t>
            </a:r>
            <a:r>
              <a:rPr sz="600" b="1" spc="-5" dirty="0">
                <a:latin typeface="Arial"/>
                <a:cs typeface="Arial"/>
              </a:rPr>
              <a:t>e</a:t>
            </a:r>
            <a:r>
              <a:rPr sz="600" b="1" dirty="0">
                <a:latin typeface="Arial"/>
                <a:cs typeface="Arial"/>
              </a:rPr>
              <a:t>n</a:t>
            </a:r>
            <a:r>
              <a:rPr sz="600" b="1" spc="-5" dirty="0">
                <a:latin typeface="Arial"/>
                <a:cs typeface="Arial"/>
              </a:rPr>
              <a:t>era</a:t>
            </a:r>
            <a:r>
              <a:rPr sz="600" b="1" dirty="0">
                <a:latin typeface="Arial"/>
                <a:cs typeface="Arial"/>
              </a:rPr>
              <a:t>l</a:t>
            </a:r>
            <a:endParaRPr sz="600" dirty="0">
              <a:latin typeface="Arial"/>
              <a:cs typeface="Arial"/>
            </a:endParaRPr>
          </a:p>
          <a:p>
            <a:pPr marL="12700" marR="62865">
              <a:lnSpc>
                <a:spcPct val="150000"/>
              </a:lnSpc>
              <a:spcBef>
                <a:spcPts val="15"/>
              </a:spcBef>
            </a:pPr>
            <a:r>
              <a:rPr sz="600" dirty="0">
                <a:latin typeface="Arial"/>
                <a:cs typeface="Arial"/>
              </a:rPr>
              <a:t>S</a:t>
            </a:r>
            <a:r>
              <a:rPr sz="600" spc="-5" dirty="0">
                <a:latin typeface="Arial"/>
                <a:cs typeface="Arial"/>
              </a:rPr>
              <a:t>in</a:t>
            </a:r>
            <a:r>
              <a:rPr sz="600" dirty="0">
                <a:latin typeface="Arial"/>
                <a:cs typeface="Arial"/>
              </a:rPr>
              <a:t>ce</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t>
            </a:r>
            <a:r>
              <a:rPr sz="600" dirty="0">
                <a:latin typeface="Arial"/>
                <a:cs typeface="Arial"/>
              </a:rPr>
              <a:t>c</a:t>
            </a:r>
            <a:r>
              <a:rPr sz="600" spc="-5" dirty="0">
                <a:latin typeface="Arial"/>
                <a:cs typeface="Arial"/>
              </a:rPr>
              <a:t>on</a:t>
            </a:r>
            <a:r>
              <a:rPr sz="600" dirty="0">
                <a:latin typeface="Arial"/>
                <a:cs typeface="Arial"/>
              </a:rPr>
              <a:t>s</a:t>
            </a:r>
            <a:r>
              <a:rPr sz="600" spc="-5" dirty="0">
                <a:latin typeface="Arial"/>
                <a:cs typeface="Arial"/>
              </a:rPr>
              <a:t>e</a:t>
            </a:r>
            <a:r>
              <a:rPr sz="600" spc="5" dirty="0">
                <a:latin typeface="Arial"/>
                <a:cs typeface="Arial"/>
              </a:rPr>
              <a:t>q</a:t>
            </a:r>
            <a:r>
              <a:rPr sz="600" spc="-5" dirty="0">
                <a:latin typeface="Arial"/>
                <a:cs typeface="Arial"/>
              </a:rPr>
              <a:t>uen</a:t>
            </a:r>
            <a:r>
              <a:rPr sz="600" spc="5" dirty="0">
                <a:latin typeface="Arial"/>
                <a:cs typeface="Arial"/>
              </a:rPr>
              <a:t>ce</a:t>
            </a:r>
            <a:r>
              <a:rPr sz="600" dirty="0">
                <a:latin typeface="Arial"/>
                <a:cs typeface="Arial"/>
              </a:rPr>
              <a:t>s </a:t>
            </a:r>
            <a:r>
              <a:rPr sz="600" spc="-20" dirty="0">
                <a:latin typeface="Arial"/>
                <a:cs typeface="Arial"/>
              </a:rPr>
              <a:t>o</a:t>
            </a:r>
            <a:r>
              <a:rPr sz="600" dirty="0">
                <a:latin typeface="Arial"/>
                <a:cs typeface="Arial"/>
              </a:rPr>
              <a:t>f</a:t>
            </a:r>
            <a:r>
              <a:rPr sz="600" spc="15" dirty="0">
                <a:latin typeface="Arial"/>
                <a:cs typeface="Arial"/>
              </a:rPr>
              <a:t> </a:t>
            </a:r>
            <a:r>
              <a:rPr sz="600" dirty="0">
                <a:latin typeface="Arial"/>
                <a:cs typeface="Arial"/>
              </a:rPr>
              <a:t>a</a:t>
            </a:r>
            <a:r>
              <a:rPr sz="600" spc="-15" dirty="0">
                <a:latin typeface="Arial"/>
                <a:cs typeface="Arial"/>
              </a:rPr>
              <a:t> </a:t>
            </a:r>
            <a:r>
              <a:rPr sz="600" spc="10" dirty="0">
                <a:latin typeface="Arial"/>
                <a:cs typeface="Arial"/>
              </a:rPr>
              <a:t>m</a:t>
            </a:r>
            <a:r>
              <a:rPr sz="600" spc="-20" dirty="0">
                <a:latin typeface="Arial"/>
                <a:cs typeface="Arial"/>
              </a:rPr>
              <a:t>a</a:t>
            </a:r>
            <a:r>
              <a:rPr sz="600" spc="5" dirty="0">
                <a:latin typeface="Arial"/>
                <a:cs typeface="Arial"/>
              </a:rPr>
              <a:t>j</a:t>
            </a:r>
            <a:r>
              <a:rPr sz="600" spc="-5" dirty="0">
                <a:latin typeface="Arial"/>
                <a:cs typeface="Arial"/>
              </a:rPr>
              <a:t>o</a:t>
            </a:r>
            <a:r>
              <a:rPr sz="600" dirty="0">
                <a:latin typeface="Arial"/>
                <a:cs typeface="Arial"/>
              </a:rPr>
              <a:t>r</a:t>
            </a:r>
            <a:r>
              <a:rPr sz="600" spc="-10"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i</a:t>
            </a:r>
            <a:r>
              <a:rPr sz="600" dirty="0">
                <a:latin typeface="Arial"/>
                <a:cs typeface="Arial"/>
              </a:rPr>
              <a:t>n</a:t>
            </a:r>
            <a:r>
              <a:rPr sz="600" spc="-5" dirty="0">
                <a:latin typeface="Arial"/>
                <a:cs typeface="Arial"/>
              </a:rPr>
              <a:t> </a:t>
            </a:r>
            <a:r>
              <a:rPr sz="600" dirty="0">
                <a:latin typeface="Arial"/>
                <a:cs typeface="Arial"/>
              </a:rPr>
              <a:t>a</a:t>
            </a:r>
            <a:r>
              <a:rPr sz="600" spc="-5" dirty="0">
                <a:latin typeface="Arial"/>
                <a:cs typeface="Arial"/>
              </a:rPr>
              <a:t> </a:t>
            </a:r>
            <a:r>
              <a:rPr sz="600" spc="-15" dirty="0">
                <a:latin typeface="Arial"/>
                <a:cs typeface="Arial"/>
              </a:rPr>
              <a:t>v</a:t>
            </a:r>
            <a:r>
              <a:rPr sz="600" spc="-5" dirty="0">
                <a:latin typeface="Arial"/>
                <a:cs typeface="Arial"/>
              </a:rPr>
              <a:t>a</a:t>
            </a:r>
            <a:r>
              <a:rPr sz="600" spc="5" dirty="0">
                <a:latin typeface="Arial"/>
                <a:cs typeface="Arial"/>
              </a:rPr>
              <a:t>l</a:t>
            </a:r>
            <a:r>
              <a:rPr sz="600" spc="-15" dirty="0">
                <a:latin typeface="Arial"/>
                <a:cs typeface="Arial"/>
              </a:rPr>
              <a:t>v</a:t>
            </a:r>
            <a:r>
              <a:rPr sz="600" dirty="0">
                <a:latin typeface="Arial"/>
                <a:cs typeface="Arial"/>
              </a:rPr>
              <a:t>e</a:t>
            </a:r>
            <a:r>
              <a:rPr sz="600" spc="-5" dirty="0">
                <a:latin typeface="Arial"/>
                <a:cs typeface="Arial"/>
              </a:rPr>
              <a:t> h</a:t>
            </a:r>
            <a:r>
              <a:rPr sz="600" spc="5" dirty="0">
                <a:latin typeface="Arial"/>
                <a:cs typeface="Arial"/>
              </a:rPr>
              <a:t>a</a:t>
            </a:r>
            <a:r>
              <a:rPr sz="600" spc="-5" dirty="0">
                <a:latin typeface="Arial"/>
                <a:cs typeface="Arial"/>
              </a:rPr>
              <a:t>l</a:t>
            </a:r>
            <a:r>
              <a:rPr sz="600" dirty="0">
                <a:latin typeface="Arial"/>
                <a:cs typeface="Arial"/>
              </a:rPr>
              <a:t>l</a:t>
            </a:r>
            <a:r>
              <a:rPr sz="600" spc="-5" dirty="0">
                <a:latin typeface="Arial"/>
                <a:cs typeface="Arial"/>
              </a:rPr>
              <a:t> </a:t>
            </a:r>
            <a:r>
              <a:rPr sz="600" dirty="0">
                <a:latin typeface="Arial"/>
                <a:cs typeface="Arial"/>
              </a:rPr>
              <a:t>c</a:t>
            </a:r>
            <a:r>
              <a:rPr sz="600" spc="-5" dirty="0">
                <a:latin typeface="Arial"/>
                <a:cs typeface="Arial"/>
              </a:rPr>
              <a:t>a</a:t>
            </a:r>
            <a:r>
              <a:rPr sz="600" dirty="0">
                <a:latin typeface="Arial"/>
                <a:cs typeface="Arial"/>
              </a:rPr>
              <a:t>n</a:t>
            </a:r>
            <a:r>
              <a:rPr sz="600" spc="-5" dirty="0">
                <a:latin typeface="Arial"/>
                <a:cs typeface="Arial"/>
              </a:rPr>
              <a:t> b</a:t>
            </a:r>
            <a:r>
              <a:rPr sz="600" dirty="0">
                <a:latin typeface="Arial"/>
                <a:cs typeface="Arial"/>
              </a:rPr>
              <a:t>e</a:t>
            </a:r>
            <a:r>
              <a:rPr sz="600" spc="-5" dirty="0">
                <a:latin typeface="Arial"/>
                <a:cs typeface="Arial"/>
              </a:rPr>
              <a:t> </a:t>
            </a:r>
            <a:r>
              <a:rPr sz="600" dirty="0">
                <a:latin typeface="Arial"/>
                <a:cs typeface="Arial"/>
              </a:rPr>
              <a:t>s</a:t>
            </a:r>
            <a:r>
              <a:rPr sz="600" spc="5" dirty="0">
                <a:latin typeface="Arial"/>
                <a:cs typeface="Arial"/>
              </a:rPr>
              <a:t>i</a:t>
            </a:r>
            <a:r>
              <a:rPr sz="600" spc="-5" dirty="0">
                <a:latin typeface="Arial"/>
                <a:cs typeface="Arial"/>
              </a:rPr>
              <a:t>gni</a:t>
            </a:r>
            <a:r>
              <a:rPr sz="600" spc="15" dirty="0">
                <a:latin typeface="Arial"/>
                <a:cs typeface="Arial"/>
              </a:rPr>
              <a:t>f</a:t>
            </a:r>
            <a:r>
              <a:rPr sz="600" spc="-5" dirty="0">
                <a:latin typeface="Arial"/>
                <a:cs typeface="Arial"/>
              </a:rPr>
              <a:t>i</a:t>
            </a:r>
            <a:r>
              <a:rPr sz="600" dirty="0">
                <a:latin typeface="Arial"/>
                <a:cs typeface="Arial"/>
              </a:rPr>
              <a:t>c</a:t>
            </a:r>
            <a:r>
              <a:rPr sz="600" spc="-5" dirty="0">
                <a:latin typeface="Arial"/>
                <a:cs typeface="Arial"/>
              </a:rPr>
              <a:t>a</a:t>
            </a:r>
            <a:r>
              <a:rPr sz="600" spc="5" dirty="0">
                <a:latin typeface="Arial"/>
                <a:cs typeface="Arial"/>
              </a:rPr>
              <a:t>n</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upp</a:t>
            </a:r>
            <a:r>
              <a:rPr sz="600" dirty="0">
                <a:latin typeface="Arial"/>
                <a:cs typeface="Arial"/>
              </a:rPr>
              <a:t>r</a:t>
            </a:r>
            <a:r>
              <a:rPr sz="600" spc="-5" dirty="0">
                <a:latin typeface="Arial"/>
                <a:cs typeface="Arial"/>
              </a:rPr>
              <a:t>e</a:t>
            </a:r>
            <a:r>
              <a:rPr sz="600" dirty="0">
                <a:latin typeface="Arial"/>
                <a:cs typeface="Arial"/>
              </a:rPr>
              <a:t>ss</a:t>
            </a:r>
            <a:r>
              <a:rPr sz="600" spc="-5" dirty="0">
                <a:latin typeface="Arial"/>
                <a:cs typeface="Arial"/>
              </a:rPr>
              <a:t>io</a:t>
            </a:r>
            <a:r>
              <a:rPr sz="600" dirty="0">
                <a:latin typeface="Arial"/>
                <a:cs typeface="Arial"/>
              </a:rPr>
              <a:t>n</a:t>
            </a:r>
            <a:r>
              <a:rPr sz="600" spc="-5" dirty="0">
                <a:latin typeface="Arial"/>
                <a:cs typeface="Arial"/>
              </a:rPr>
              <a:t> o</a:t>
            </a:r>
            <a:r>
              <a:rPr sz="600" dirty="0">
                <a:latin typeface="Arial"/>
                <a:cs typeface="Arial"/>
              </a:rPr>
              <a:t>f </a:t>
            </a:r>
            <a:r>
              <a:rPr sz="600" spc="-5" dirty="0">
                <a:latin typeface="Arial"/>
                <a:cs typeface="Arial"/>
              </a:rPr>
              <a:t>in</a:t>
            </a:r>
            <a:r>
              <a:rPr sz="600" dirty="0">
                <a:latin typeface="Arial"/>
                <a:cs typeface="Arial"/>
              </a:rPr>
              <a:t>c</a:t>
            </a:r>
            <a:r>
              <a:rPr sz="600" spc="-5" dirty="0">
                <a:latin typeface="Arial"/>
                <a:cs typeface="Arial"/>
              </a:rPr>
              <a:t>ip</a:t>
            </a:r>
            <a:r>
              <a:rPr sz="600" spc="5" dirty="0">
                <a:latin typeface="Arial"/>
                <a:cs typeface="Arial"/>
              </a:rPr>
              <a:t>i</a:t>
            </a:r>
            <a:r>
              <a:rPr sz="600" spc="-5" dirty="0">
                <a:latin typeface="Arial"/>
                <a:cs typeface="Arial"/>
              </a:rPr>
              <a:t>en</a:t>
            </a:r>
            <a:r>
              <a:rPr sz="600" dirty="0">
                <a:latin typeface="Arial"/>
                <a:cs typeface="Arial"/>
              </a:rPr>
              <a:t>t</a:t>
            </a:r>
            <a:r>
              <a:rPr sz="600" spc="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i</a:t>
            </a:r>
            <a:r>
              <a:rPr sz="600" dirty="0">
                <a:latin typeface="Arial"/>
                <a:cs typeface="Arial"/>
              </a:rPr>
              <a:t>s critic</a:t>
            </a:r>
            <a:r>
              <a:rPr sz="600" spc="-10" dirty="0">
                <a:latin typeface="Arial"/>
                <a:cs typeface="Arial"/>
              </a:rPr>
              <a:t>a</a:t>
            </a:r>
            <a:r>
              <a:rPr sz="600" spc="-5" dirty="0">
                <a:latin typeface="Arial"/>
                <a:cs typeface="Arial"/>
              </a:rPr>
              <a:t>l</a:t>
            </a:r>
            <a:r>
              <a:rPr sz="600" dirty="0">
                <a:latin typeface="Arial"/>
                <a:cs typeface="Arial"/>
              </a:rPr>
              <a:t>.</a:t>
            </a:r>
            <a:r>
              <a:rPr sz="600" spc="-10" dirty="0">
                <a:latin typeface="Arial"/>
                <a:cs typeface="Arial"/>
              </a:rPr>
              <a:t> F</a:t>
            </a:r>
            <a:r>
              <a:rPr sz="600" spc="-5" dirty="0">
                <a:latin typeface="Arial"/>
                <a:cs typeface="Arial"/>
              </a:rPr>
              <a:t>o</a:t>
            </a:r>
            <a:r>
              <a:rPr sz="600" dirty="0">
                <a:latin typeface="Arial"/>
                <a:cs typeface="Arial"/>
              </a:rPr>
              <a:t>r t</a:t>
            </a:r>
            <a:r>
              <a:rPr sz="600" spc="-5" dirty="0">
                <a:latin typeface="Arial"/>
                <a:cs typeface="Arial"/>
              </a:rPr>
              <a:t>hi</a:t>
            </a:r>
            <a:r>
              <a:rPr sz="600" dirty="0">
                <a:latin typeface="Arial"/>
                <a:cs typeface="Arial"/>
              </a:rPr>
              <a:t>s </a:t>
            </a:r>
            <a:r>
              <a:rPr sz="600" spc="-5" dirty="0">
                <a:latin typeface="Arial"/>
                <a:cs typeface="Arial"/>
              </a:rPr>
              <a:t>pu</a:t>
            </a:r>
            <a:r>
              <a:rPr sz="600" dirty="0">
                <a:latin typeface="Arial"/>
                <a:cs typeface="Arial"/>
              </a:rPr>
              <a:t>r</a:t>
            </a:r>
            <a:r>
              <a:rPr sz="600" spc="-5" dirty="0">
                <a:latin typeface="Arial"/>
                <a:cs typeface="Arial"/>
              </a:rPr>
              <a:t>po</a:t>
            </a:r>
            <a:r>
              <a:rPr sz="600" dirty="0">
                <a:latin typeface="Arial"/>
                <a:cs typeface="Arial"/>
              </a:rPr>
              <a:t>s</a:t>
            </a:r>
            <a:r>
              <a:rPr sz="600" spc="-5" dirty="0">
                <a:latin typeface="Arial"/>
                <a:cs typeface="Arial"/>
              </a:rPr>
              <a:t>e</a:t>
            </a:r>
            <a:r>
              <a:rPr sz="600" dirty="0">
                <a:latin typeface="Arial"/>
                <a:cs typeface="Arial"/>
              </a:rPr>
              <a:t>,</a:t>
            </a:r>
            <a:r>
              <a:rPr sz="600" spc="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de</a:t>
            </a:r>
            <a:r>
              <a:rPr sz="600" spc="-1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io</a:t>
            </a:r>
            <a:r>
              <a:rPr sz="600" dirty="0">
                <a:latin typeface="Arial"/>
                <a:cs typeface="Arial"/>
              </a:rPr>
              <a:t>n</a:t>
            </a:r>
            <a:r>
              <a:rPr sz="600" spc="-5" dirty="0">
                <a:latin typeface="Arial"/>
                <a:cs typeface="Arial"/>
              </a:rPr>
              <a:t> a</a:t>
            </a:r>
            <a:r>
              <a:rPr sz="600" dirty="0">
                <a:latin typeface="Arial"/>
                <a:cs typeface="Arial"/>
              </a:rPr>
              <a:t>t</a:t>
            </a:r>
            <a:r>
              <a:rPr sz="600" spc="5" dirty="0">
                <a:latin typeface="Arial"/>
                <a:cs typeface="Arial"/>
              </a:rPr>
              <a:t> </a:t>
            </a:r>
            <a:r>
              <a:rPr sz="600" dirty="0">
                <a:latin typeface="Arial"/>
                <a:cs typeface="Arial"/>
              </a:rPr>
              <a:t>a</a:t>
            </a:r>
            <a:r>
              <a:rPr sz="600" spc="-5" dirty="0">
                <a:latin typeface="Arial"/>
                <a:cs typeface="Arial"/>
              </a:rPr>
              <a:t> </a:t>
            </a:r>
            <a:r>
              <a:rPr sz="600" spc="-15" dirty="0">
                <a:latin typeface="Arial"/>
                <a:cs typeface="Arial"/>
              </a:rPr>
              <a:t>v</a:t>
            </a:r>
            <a:r>
              <a:rPr sz="600" spc="-5" dirty="0">
                <a:latin typeface="Arial"/>
                <a:cs typeface="Arial"/>
              </a:rPr>
              <a:t>e</a:t>
            </a:r>
            <a:r>
              <a:rPr sz="600" spc="10" dirty="0">
                <a:latin typeface="Arial"/>
                <a:cs typeface="Arial"/>
              </a:rPr>
              <a:t>r</a:t>
            </a:r>
            <a:r>
              <a:rPr sz="600" dirty="0">
                <a:latin typeface="Arial"/>
                <a:cs typeface="Arial"/>
              </a:rPr>
              <a:t>y</a:t>
            </a:r>
            <a:r>
              <a:rPr sz="600" spc="-10" dirty="0">
                <a:latin typeface="Arial"/>
                <a:cs typeface="Arial"/>
              </a:rPr>
              <a:t> </a:t>
            </a:r>
            <a:r>
              <a:rPr sz="600" spc="-5" dirty="0">
                <a:latin typeface="Arial"/>
                <a:cs typeface="Arial"/>
              </a:rPr>
              <a:t>ea</a:t>
            </a:r>
            <a:r>
              <a:rPr sz="600" dirty="0">
                <a:latin typeface="Arial"/>
                <a:cs typeface="Arial"/>
              </a:rPr>
              <a:t>r</a:t>
            </a:r>
            <a:r>
              <a:rPr sz="600" spc="5" dirty="0">
                <a:latin typeface="Arial"/>
                <a:cs typeface="Arial"/>
              </a:rPr>
              <a:t>l</a:t>
            </a:r>
            <a:r>
              <a:rPr sz="600" dirty="0">
                <a:latin typeface="Arial"/>
                <a:cs typeface="Arial"/>
              </a:rPr>
              <a:t>y</a:t>
            </a:r>
            <a:r>
              <a:rPr sz="600" spc="-10" dirty="0">
                <a:latin typeface="Arial"/>
                <a:cs typeface="Arial"/>
              </a:rPr>
              <a:t> </a:t>
            </a:r>
            <a:r>
              <a:rPr sz="600" dirty="0">
                <a:latin typeface="Arial"/>
                <a:cs typeface="Arial"/>
              </a:rPr>
              <a:t>st</a:t>
            </a:r>
            <a:r>
              <a:rPr sz="600" spc="-5" dirty="0">
                <a:latin typeface="Arial"/>
                <a:cs typeface="Arial"/>
              </a:rPr>
              <a:t>ag</a:t>
            </a:r>
            <a:r>
              <a:rPr sz="600" dirty="0">
                <a:latin typeface="Arial"/>
                <a:cs typeface="Arial"/>
              </a:rPr>
              <a:t>e</a:t>
            </a:r>
            <a:r>
              <a:rPr sz="600" spc="-5" dirty="0">
                <a:latin typeface="Arial"/>
                <a:cs typeface="Arial"/>
              </a:rPr>
              <a:t> i</a:t>
            </a:r>
            <a:r>
              <a:rPr sz="600" dirty="0">
                <a:latin typeface="Arial"/>
                <a:cs typeface="Arial"/>
              </a:rPr>
              <a:t>s </a:t>
            </a:r>
            <a:r>
              <a:rPr sz="600" spc="-5" dirty="0">
                <a:latin typeface="Arial"/>
                <a:cs typeface="Arial"/>
              </a:rPr>
              <a:t>i</a:t>
            </a:r>
            <a:r>
              <a:rPr sz="600" spc="20" dirty="0">
                <a:latin typeface="Arial"/>
                <a:cs typeface="Arial"/>
              </a:rPr>
              <a:t>m</a:t>
            </a:r>
            <a:r>
              <a:rPr sz="600" spc="-5" dirty="0">
                <a:latin typeface="Arial"/>
                <a:cs typeface="Arial"/>
              </a:rPr>
              <a:t>po</a:t>
            </a:r>
            <a:r>
              <a:rPr sz="600" dirty="0">
                <a:latin typeface="Arial"/>
                <a:cs typeface="Arial"/>
              </a:rPr>
              <a:t>rt</a:t>
            </a:r>
            <a:r>
              <a:rPr sz="600" spc="-5" dirty="0">
                <a:latin typeface="Arial"/>
                <a:cs typeface="Arial"/>
              </a:rPr>
              <a:t>an</a:t>
            </a:r>
            <a:r>
              <a:rPr sz="600" dirty="0">
                <a:latin typeface="Arial"/>
                <a:cs typeface="Arial"/>
              </a:rPr>
              <a:t>t to</a:t>
            </a:r>
            <a:r>
              <a:rPr lang="en-US" sz="600" dirty="0">
                <a:latin typeface="Arial"/>
                <a:cs typeface="Arial"/>
              </a:rPr>
              <a:t> </a:t>
            </a:r>
            <a:r>
              <a:rPr sz="600" spc="-5" dirty="0">
                <a:latin typeface="Arial"/>
                <a:cs typeface="Arial"/>
              </a:rPr>
              <a:t>ale</a:t>
            </a:r>
            <a:r>
              <a:rPr sz="600" dirty="0">
                <a:latin typeface="Arial"/>
                <a:cs typeface="Arial"/>
              </a:rPr>
              <a:t>rt</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ope</a:t>
            </a:r>
            <a:r>
              <a:rPr sz="600" dirty="0">
                <a:latin typeface="Arial"/>
                <a:cs typeface="Arial"/>
              </a:rPr>
              <a:t>r</a:t>
            </a:r>
            <a:r>
              <a:rPr sz="600" spc="-5" dirty="0">
                <a:latin typeface="Arial"/>
                <a:cs typeface="Arial"/>
              </a:rPr>
              <a:t>a</a:t>
            </a:r>
            <a:r>
              <a:rPr sz="600" dirty="0">
                <a:latin typeface="Arial"/>
                <a:cs typeface="Arial"/>
              </a:rPr>
              <a:t>t</a:t>
            </a:r>
            <a:r>
              <a:rPr sz="600" spc="-5" dirty="0">
                <a:latin typeface="Arial"/>
                <a:cs typeface="Arial"/>
              </a:rPr>
              <a:t>i</a:t>
            </a:r>
            <a:r>
              <a:rPr sz="600" spc="5" dirty="0">
                <a:latin typeface="Arial"/>
                <a:cs typeface="Arial"/>
              </a:rPr>
              <a:t>n</a:t>
            </a:r>
            <a:r>
              <a:rPr sz="600" dirty="0">
                <a:latin typeface="Arial"/>
                <a:cs typeface="Arial"/>
              </a:rPr>
              <a:t>g</a:t>
            </a:r>
            <a:r>
              <a:rPr sz="600" spc="-5" dirty="0">
                <a:latin typeface="Arial"/>
                <a:cs typeface="Arial"/>
              </a:rPr>
              <a:t> pe</a:t>
            </a:r>
            <a:r>
              <a:rPr sz="600" dirty="0">
                <a:latin typeface="Arial"/>
                <a:cs typeface="Arial"/>
              </a:rPr>
              <a:t>r</a:t>
            </a:r>
            <a:r>
              <a:rPr sz="600" spc="10" dirty="0">
                <a:latin typeface="Arial"/>
                <a:cs typeface="Arial"/>
              </a:rPr>
              <a:t>s</a:t>
            </a:r>
            <a:r>
              <a:rPr sz="600" spc="-5" dirty="0">
                <a:latin typeface="Arial"/>
                <a:cs typeface="Arial"/>
              </a:rPr>
              <a:t>onn</a:t>
            </a:r>
            <a:r>
              <a:rPr sz="600" spc="5" dirty="0">
                <a:latin typeface="Arial"/>
                <a:cs typeface="Arial"/>
              </a:rPr>
              <a:t>e</a:t>
            </a:r>
            <a:r>
              <a:rPr sz="600" dirty="0">
                <a:latin typeface="Arial"/>
                <a:cs typeface="Arial"/>
              </a:rPr>
              <a:t>l</a:t>
            </a:r>
            <a:r>
              <a:rPr sz="600" spc="-5" dirty="0">
                <a:latin typeface="Arial"/>
                <a:cs typeface="Arial"/>
              </a:rPr>
              <a:t> an</a:t>
            </a:r>
            <a:r>
              <a:rPr sz="600" dirty="0">
                <a:latin typeface="Arial"/>
                <a:cs typeface="Arial"/>
              </a:rPr>
              <a:t>d</a:t>
            </a:r>
            <a:r>
              <a:rPr sz="600" spc="-5" dirty="0">
                <a:latin typeface="Arial"/>
                <a:cs typeface="Arial"/>
              </a:rPr>
              <a:t> </a:t>
            </a:r>
            <a:r>
              <a:rPr sz="600" dirty="0">
                <a:latin typeface="Arial"/>
                <a:cs typeface="Arial"/>
              </a:rPr>
              <a:t>to</a:t>
            </a:r>
            <a:r>
              <a:rPr sz="600" spc="-5" dirty="0">
                <a:latin typeface="Arial"/>
                <a:cs typeface="Arial"/>
              </a:rPr>
              <a:t> </a:t>
            </a:r>
            <a:r>
              <a:rPr sz="600" dirty="0">
                <a:latin typeface="Arial"/>
                <a:cs typeface="Arial"/>
              </a:rPr>
              <a:t>t</a:t>
            </a:r>
            <a:r>
              <a:rPr sz="600" spc="-5" dirty="0">
                <a:latin typeface="Arial"/>
                <a:cs typeface="Arial"/>
              </a:rPr>
              <a:t>a</a:t>
            </a:r>
            <a:r>
              <a:rPr sz="600" dirty="0">
                <a:latin typeface="Arial"/>
                <a:cs typeface="Arial"/>
              </a:rPr>
              <a:t>ke</a:t>
            </a:r>
            <a:r>
              <a:rPr sz="600" spc="-5" dirty="0">
                <a:latin typeface="Arial"/>
                <a:cs typeface="Arial"/>
              </a:rPr>
              <a:t> app</a:t>
            </a:r>
            <a:r>
              <a:rPr sz="600" dirty="0">
                <a:latin typeface="Arial"/>
                <a:cs typeface="Arial"/>
              </a:rPr>
              <a:t>r</a:t>
            </a:r>
            <a:r>
              <a:rPr sz="600" spc="5" dirty="0">
                <a:latin typeface="Arial"/>
                <a:cs typeface="Arial"/>
              </a:rPr>
              <a:t>o</a:t>
            </a:r>
            <a:r>
              <a:rPr sz="600" spc="-5" dirty="0">
                <a:latin typeface="Arial"/>
                <a:cs typeface="Arial"/>
              </a:rPr>
              <a:t>p</a:t>
            </a:r>
            <a:r>
              <a:rPr sz="600" dirty="0">
                <a:latin typeface="Arial"/>
                <a:cs typeface="Arial"/>
              </a:rPr>
              <a:t>ri</a:t>
            </a:r>
            <a:r>
              <a:rPr sz="600" spc="-10" dirty="0">
                <a:latin typeface="Arial"/>
                <a:cs typeface="Arial"/>
              </a:rPr>
              <a:t>a</a:t>
            </a:r>
            <a:r>
              <a:rPr sz="600" dirty="0">
                <a:latin typeface="Arial"/>
                <a:cs typeface="Arial"/>
              </a:rPr>
              <a:t>te</a:t>
            </a:r>
            <a:r>
              <a:rPr sz="600" spc="-5" dirty="0">
                <a:latin typeface="Arial"/>
                <a:cs typeface="Arial"/>
              </a:rPr>
              <a:t> a</a:t>
            </a:r>
            <a:r>
              <a:rPr sz="600" dirty="0">
                <a:latin typeface="Arial"/>
                <a:cs typeface="Arial"/>
              </a:rPr>
              <a:t>ct</a:t>
            </a:r>
            <a:r>
              <a:rPr sz="600" spc="-5" dirty="0">
                <a:latin typeface="Arial"/>
                <a:cs typeface="Arial"/>
              </a:rPr>
              <a:t>i</a:t>
            </a:r>
            <a:r>
              <a:rPr sz="600" spc="-10" dirty="0">
                <a:latin typeface="Arial"/>
                <a:cs typeface="Arial"/>
              </a:rPr>
              <a:t>o</a:t>
            </a:r>
            <a:r>
              <a:rPr sz="600" spc="-5" dirty="0">
                <a:latin typeface="Arial"/>
                <a:cs typeface="Arial"/>
              </a:rPr>
              <a:t>n</a:t>
            </a:r>
            <a:r>
              <a:rPr sz="600" dirty="0">
                <a:latin typeface="Arial"/>
                <a:cs typeface="Arial"/>
              </a:rPr>
              <a:t>s to</a:t>
            </a:r>
            <a:r>
              <a:rPr sz="600" spc="-5" dirty="0">
                <a:latin typeface="Arial"/>
                <a:cs typeface="Arial"/>
              </a:rPr>
              <a:t> li</a:t>
            </a:r>
            <a:r>
              <a:rPr sz="600" spc="20" dirty="0">
                <a:latin typeface="Arial"/>
                <a:cs typeface="Arial"/>
              </a:rPr>
              <a:t>m</a:t>
            </a:r>
            <a:r>
              <a:rPr sz="600" spc="-5" dirty="0">
                <a:latin typeface="Arial"/>
                <a:cs typeface="Arial"/>
              </a:rPr>
              <a:t>i</a:t>
            </a:r>
            <a:r>
              <a:rPr sz="600" dirty="0">
                <a:latin typeface="Arial"/>
                <a:cs typeface="Arial"/>
              </a:rPr>
              <a:t>t</a:t>
            </a:r>
            <a:r>
              <a:rPr sz="600" spc="-10" dirty="0">
                <a:latin typeface="Arial"/>
                <a:cs typeface="Arial"/>
              </a:rPr>
              <a:t> </a:t>
            </a:r>
            <a:r>
              <a:rPr sz="600" dirty="0">
                <a:latin typeface="Arial"/>
                <a:cs typeface="Arial"/>
              </a:rPr>
              <a:t>t</a:t>
            </a:r>
            <a:r>
              <a:rPr sz="600" spc="-20" dirty="0">
                <a:latin typeface="Arial"/>
                <a:cs typeface="Arial"/>
              </a:rPr>
              <a:t>h</a:t>
            </a:r>
            <a:r>
              <a:rPr sz="600" dirty="0">
                <a:latin typeface="Arial"/>
                <a:cs typeface="Arial"/>
              </a:rPr>
              <a:t>e</a:t>
            </a:r>
            <a:r>
              <a:rPr sz="600" spc="35" dirty="0">
                <a:latin typeface="Arial"/>
                <a:cs typeface="Arial"/>
              </a:rPr>
              <a:t> </a:t>
            </a:r>
            <a:r>
              <a:rPr sz="600" dirty="0">
                <a:latin typeface="Arial"/>
                <a:cs typeface="Arial"/>
              </a:rPr>
              <a:t>c</a:t>
            </a:r>
            <a:r>
              <a:rPr sz="600" spc="-5" dirty="0">
                <a:latin typeface="Arial"/>
                <a:cs typeface="Arial"/>
              </a:rPr>
              <a:t>on</a:t>
            </a:r>
            <a:r>
              <a:rPr sz="600" dirty="0">
                <a:latin typeface="Arial"/>
                <a:cs typeface="Arial"/>
              </a:rPr>
              <a:t>s</a:t>
            </a:r>
            <a:r>
              <a:rPr sz="600" spc="-5" dirty="0">
                <a:latin typeface="Arial"/>
                <a:cs typeface="Arial"/>
              </a:rPr>
              <a:t>eq</a:t>
            </a:r>
            <a:r>
              <a:rPr sz="600" spc="5" dirty="0">
                <a:latin typeface="Arial"/>
                <a:cs typeface="Arial"/>
              </a:rPr>
              <a:t>u</a:t>
            </a:r>
            <a:r>
              <a:rPr sz="600" spc="-5" dirty="0">
                <a:latin typeface="Arial"/>
                <a:cs typeface="Arial"/>
              </a:rPr>
              <a:t>en</a:t>
            </a:r>
            <a:r>
              <a:rPr sz="600" dirty="0">
                <a:latin typeface="Arial"/>
                <a:cs typeface="Arial"/>
              </a:rPr>
              <a:t>c</a:t>
            </a:r>
            <a:r>
              <a:rPr sz="600" spc="-5" dirty="0">
                <a:latin typeface="Arial"/>
                <a:cs typeface="Arial"/>
              </a:rPr>
              <a:t>e</a:t>
            </a:r>
            <a:r>
              <a:rPr sz="600" dirty="0">
                <a:latin typeface="Arial"/>
                <a:cs typeface="Arial"/>
              </a:rPr>
              <a:t>s.</a:t>
            </a:r>
          </a:p>
          <a:p>
            <a:pPr marL="12700" marR="5080">
              <a:lnSpc>
                <a:spcPct val="149600"/>
              </a:lnSpc>
              <a:spcBef>
                <a:spcPts val="10"/>
              </a:spcBef>
            </a:pPr>
            <a:r>
              <a:rPr sz="600" dirty="0">
                <a:latin typeface="Arial"/>
                <a:cs typeface="Arial"/>
              </a:rPr>
              <a:t>S</a:t>
            </a:r>
            <a:r>
              <a:rPr sz="600" spc="-5" dirty="0">
                <a:latin typeface="Arial"/>
                <a:cs typeface="Arial"/>
              </a:rPr>
              <a:t>in</a:t>
            </a:r>
            <a:r>
              <a:rPr sz="600" dirty="0">
                <a:latin typeface="Arial"/>
                <a:cs typeface="Arial"/>
              </a:rPr>
              <a:t>ce</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15" dirty="0">
                <a:latin typeface="Arial"/>
                <a:cs typeface="Arial"/>
              </a:rPr>
              <a:t> </a:t>
            </a:r>
            <a:r>
              <a:rPr sz="600" spc="20" dirty="0">
                <a:latin typeface="Arial"/>
                <a:cs typeface="Arial"/>
              </a:rPr>
              <a:t>m</a:t>
            </a:r>
            <a:r>
              <a:rPr sz="600" spc="-5" dirty="0">
                <a:latin typeface="Arial"/>
                <a:cs typeface="Arial"/>
              </a:rPr>
              <a:t>o</a:t>
            </a:r>
            <a:r>
              <a:rPr sz="600" dirty="0">
                <a:latin typeface="Arial"/>
                <a:cs typeface="Arial"/>
              </a:rPr>
              <a:t>st</a:t>
            </a:r>
            <a:r>
              <a:rPr sz="600" spc="5" dirty="0">
                <a:latin typeface="Arial"/>
                <a:cs typeface="Arial"/>
              </a:rPr>
              <a:t> </a:t>
            </a:r>
            <a:r>
              <a:rPr sz="600" spc="-20" dirty="0">
                <a:latin typeface="Arial"/>
                <a:cs typeface="Arial"/>
              </a:rPr>
              <a:t>i</a:t>
            </a:r>
            <a:r>
              <a:rPr sz="600" spc="10" dirty="0">
                <a:latin typeface="Arial"/>
                <a:cs typeface="Arial"/>
              </a:rPr>
              <a:t>m</a:t>
            </a:r>
            <a:r>
              <a:rPr sz="600" spc="-5" dirty="0">
                <a:latin typeface="Arial"/>
                <a:cs typeface="Arial"/>
              </a:rPr>
              <a:t>po</a:t>
            </a:r>
            <a:r>
              <a:rPr sz="600" dirty="0">
                <a:latin typeface="Arial"/>
                <a:cs typeface="Arial"/>
              </a:rPr>
              <a:t>rt</a:t>
            </a:r>
            <a:r>
              <a:rPr sz="600" spc="-20" dirty="0">
                <a:latin typeface="Arial"/>
                <a:cs typeface="Arial"/>
              </a:rPr>
              <a:t>a</a:t>
            </a:r>
            <a:r>
              <a:rPr sz="600" spc="-5" dirty="0">
                <a:latin typeface="Arial"/>
                <a:cs typeface="Arial"/>
              </a:rPr>
              <a:t>n</a:t>
            </a:r>
            <a:r>
              <a:rPr sz="600" dirty="0">
                <a:latin typeface="Arial"/>
                <a:cs typeface="Arial"/>
              </a:rPr>
              <a:t>t</a:t>
            </a:r>
            <a:r>
              <a:rPr sz="600" spc="5" dirty="0">
                <a:latin typeface="Arial"/>
                <a:cs typeface="Arial"/>
              </a:rPr>
              <a:t> </a:t>
            </a:r>
            <a:r>
              <a:rPr sz="600" spc="-5" dirty="0">
                <a:latin typeface="Arial"/>
                <a:cs typeface="Arial"/>
              </a:rPr>
              <a:t>a</a:t>
            </a:r>
            <a:r>
              <a:rPr sz="600" dirty="0">
                <a:latin typeface="Arial"/>
                <a:cs typeface="Arial"/>
              </a:rPr>
              <a:t>ct</a:t>
            </a:r>
            <a:r>
              <a:rPr sz="600" spc="-5" dirty="0">
                <a:latin typeface="Arial"/>
                <a:cs typeface="Arial"/>
              </a:rPr>
              <a:t>io</a:t>
            </a:r>
            <a:r>
              <a:rPr sz="600" dirty="0">
                <a:latin typeface="Arial"/>
                <a:cs typeface="Arial"/>
              </a:rPr>
              <a:t>n</a:t>
            </a:r>
            <a:r>
              <a:rPr sz="600" spc="-5" dirty="0">
                <a:latin typeface="Arial"/>
                <a:cs typeface="Arial"/>
              </a:rPr>
              <a:t> i</a:t>
            </a:r>
            <a:r>
              <a:rPr sz="600" dirty="0">
                <a:latin typeface="Arial"/>
                <a:cs typeface="Arial"/>
              </a:rPr>
              <a:t>s </a:t>
            </a:r>
            <a:r>
              <a:rPr sz="600" spc="-5" dirty="0">
                <a:latin typeface="Arial"/>
                <a:cs typeface="Arial"/>
              </a:rPr>
              <a:t>d</a:t>
            </a:r>
            <a:r>
              <a:rPr sz="600" spc="10" dirty="0">
                <a:latin typeface="Arial"/>
                <a:cs typeface="Arial"/>
              </a:rPr>
              <a:t>e</a:t>
            </a:r>
            <a:r>
              <a:rPr sz="600" dirty="0">
                <a:latin typeface="Arial"/>
                <a:cs typeface="Arial"/>
              </a:rPr>
              <a:t>-</a:t>
            </a:r>
            <a:r>
              <a:rPr sz="600" spc="-5" dirty="0">
                <a:latin typeface="Arial"/>
                <a:cs typeface="Arial"/>
              </a:rPr>
              <a:t>ene</a:t>
            </a:r>
            <a:r>
              <a:rPr sz="600" dirty="0">
                <a:latin typeface="Arial"/>
                <a:cs typeface="Arial"/>
              </a:rPr>
              <a:t>r</a:t>
            </a:r>
            <a:r>
              <a:rPr sz="600" spc="5" dirty="0">
                <a:latin typeface="Arial"/>
                <a:cs typeface="Arial"/>
              </a:rPr>
              <a:t>gi</a:t>
            </a:r>
            <a:r>
              <a:rPr sz="600" spc="-15" dirty="0">
                <a:latin typeface="Arial"/>
                <a:cs typeface="Arial"/>
              </a:rPr>
              <a:t>z</a:t>
            </a:r>
            <a:r>
              <a:rPr sz="600" spc="-5" dirty="0">
                <a:latin typeface="Arial"/>
                <a:cs typeface="Arial"/>
              </a:rPr>
              <a:t>a</a:t>
            </a:r>
            <a:r>
              <a:rPr sz="600" spc="15" dirty="0">
                <a:latin typeface="Arial"/>
                <a:cs typeface="Arial"/>
              </a:rPr>
              <a:t>t</a:t>
            </a:r>
            <a:r>
              <a:rPr sz="600" spc="-5" dirty="0">
                <a:latin typeface="Arial"/>
                <a:cs typeface="Arial"/>
              </a:rPr>
              <a:t>io</a:t>
            </a:r>
            <a:r>
              <a:rPr sz="600" dirty="0">
                <a:latin typeface="Arial"/>
                <a:cs typeface="Arial"/>
              </a:rPr>
              <a:t>n</a:t>
            </a:r>
            <a:r>
              <a:rPr sz="600" spc="-5" dirty="0">
                <a:latin typeface="Arial"/>
                <a:cs typeface="Arial"/>
              </a:rPr>
              <a:t> o</a:t>
            </a:r>
            <a:r>
              <a:rPr sz="600" dirty="0">
                <a:latin typeface="Arial"/>
                <a:cs typeface="Arial"/>
              </a:rPr>
              <a:t>f</a:t>
            </a:r>
            <a:r>
              <a:rPr sz="600" spc="1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equi</a:t>
            </a:r>
            <a:r>
              <a:rPr sz="600" spc="-20" dirty="0">
                <a:latin typeface="Arial"/>
                <a:cs typeface="Arial"/>
              </a:rPr>
              <a:t>p</a:t>
            </a:r>
            <a:r>
              <a:rPr sz="600" spc="20" dirty="0">
                <a:latin typeface="Arial"/>
                <a:cs typeface="Arial"/>
              </a:rPr>
              <a:t>m</a:t>
            </a:r>
            <a:r>
              <a:rPr sz="600" spc="-5" dirty="0">
                <a:latin typeface="Arial"/>
                <a:cs typeface="Arial"/>
              </a:rPr>
              <a:t>en</a:t>
            </a:r>
            <a:r>
              <a:rPr sz="600" dirty="0">
                <a:latin typeface="Arial"/>
                <a:cs typeface="Arial"/>
              </a:rPr>
              <a:t>t</a:t>
            </a:r>
            <a:r>
              <a:rPr sz="600" spc="5" dirty="0">
                <a:latin typeface="Arial"/>
                <a:cs typeface="Arial"/>
              </a:rPr>
              <a:t> </a:t>
            </a:r>
            <a:r>
              <a:rPr sz="600" dirty="0">
                <a:latin typeface="Arial"/>
                <a:cs typeface="Arial"/>
              </a:rPr>
              <a:t>to</a:t>
            </a:r>
            <a:r>
              <a:rPr sz="600" spc="-15" dirty="0">
                <a:latin typeface="Arial"/>
                <a:cs typeface="Arial"/>
              </a:rPr>
              <a:t> </a:t>
            </a:r>
            <a:r>
              <a:rPr sz="600" dirty="0">
                <a:latin typeface="Arial"/>
                <a:cs typeface="Arial"/>
              </a:rPr>
              <a:t>st</a:t>
            </a:r>
            <a:r>
              <a:rPr sz="600" spc="-5" dirty="0">
                <a:latin typeface="Arial"/>
                <a:cs typeface="Arial"/>
              </a:rPr>
              <a:t>o</a:t>
            </a:r>
            <a:r>
              <a:rPr sz="600" dirty="0">
                <a:latin typeface="Arial"/>
                <a:cs typeface="Arial"/>
              </a:rPr>
              <a:t>p</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ele</a:t>
            </a:r>
            <a:r>
              <a:rPr sz="600" dirty="0">
                <a:latin typeface="Arial"/>
                <a:cs typeface="Arial"/>
              </a:rPr>
              <a:t>ctric</a:t>
            </a:r>
            <a:r>
              <a:rPr sz="600" spc="-10" dirty="0">
                <a:latin typeface="Arial"/>
                <a:cs typeface="Arial"/>
              </a:rPr>
              <a:t>a</a:t>
            </a:r>
            <a:r>
              <a:rPr sz="600" dirty="0">
                <a:latin typeface="Arial"/>
                <a:cs typeface="Arial"/>
              </a:rPr>
              <a:t>l </a:t>
            </a:r>
            <a:r>
              <a:rPr sz="600" spc="-5" dirty="0">
                <a:latin typeface="Arial"/>
                <a:cs typeface="Arial"/>
              </a:rPr>
              <a:t>ene</a:t>
            </a:r>
            <a:r>
              <a:rPr sz="600" dirty="0">
                <a:latin typeface="Arial"/>
                <a:cs typeface="Arial"/>
              </a:rPr>
              <a:t>r</a:t>
            </a:r>
            <a:r>
              <a:rPr sz="600" spc="5" dirty="0">
                <a:latin typeface="Arial"/>
                <a:cs typeface="Arial"/>
              </a:rPr>
              <a:t>g</a:t>
            </a:r>
            <a:r>
              <a:rPr sz="600" dirty="0">
                <a:latin typeface="Arial"/>
                <a:cs typeface="Arial"/>
              </a:rPr>
              <a:t>y</a:t>
            </a:r>
            <a:r>
              <a:rPr sz="600" spc="-10" dirty="0">
                <a:latin typeface="Arial"/>
                <a:cs typeface="Arial"/>
              </a:rPr>
              <a:t> </a:t>
            </a:r>
            <a:r>
              <a:rPr sz="600" spc="-5" dirty="0">
                <a:latin typeface="Arial"/>
                <a:cs typeface="Arial"/>
              </a:rPr>
              <a:t>in</a:t>
            </a:r>
            <a:r>
              <a:rPr sz="600" spc="15" dirty="0">
                <a:latin typeface="Arial"/>
                <a:cs typeface="Arial"/>
              </a:rPr>
              <a:t>f</a:t>
            </a:r>
            <a:r>
              <a:rPr sz="600" spc="-5" dirty="0">
                <a:latin typeface="Arial"/>
                <a:cs typeface="Arial"/>
              </a:rPr>
              <a:t>eed</a:t>
            </a:r>
            <a:r>
              <a:rPr sz="600" dirty="0">
                <a:latin typeface="Arial"/>
                <a:cs typeface="Arial"/>
              </a:rPr>
              <a:t>,</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a:t>
            </a:r>
            <a:r>
              <a:rPr sz="600" spc="-20" dirty="0">
                <a:latin typeface="Arial"/>
                <a:cs typeface="Arial"/>
              </a:rPr>
              <a:t>d</a:t>
            </a:r>
            <a:r>
              <a:rPr sz="600" spc="-5" dirty="0">
                <a:latin typeface="Arial"/>
                <a:cs typeface="Arial"/>
              </a:rPr>
              <a:t>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io</a:t>
            </a:r>
            <a:r>
              <a:rPr sz="600" dirty="0">
                <a:latin typeface="Arial"/>
                <a:cs typeface="Arial"/>
              </a:rPr>
              <a:t>n</a:t>
            </a:r>
            <a:r>
              <a:rPr sz="600" spc="-5" dirty="0">
                <a:latin typeface="Arial"/>
                <a:cs typeface="Arial"/>
              </a:rPr>
              <a:t> </a:t>
            </a:r>
            <a:r>
              <a:rPr sz="600" dirty="0">
                <a:latin typeface="Arial"/>
                <a:cs typeface="Arial"/>
              </a:rPr>
              <a:t>sc</a:t>
            </a:r>
            <a:r>
              <a:rPr sz="600" spc="-5" dirty="0">
                <a:latin typeface="Arial"/>
                <a:cs typeface="Arial"/>
              </a:rPr>
              <a:t>he</a:t>
            </a:r>
            <a:r>
              <a:rPr sz="600" spc="20" dirty="0">
                <a:latin typeface="Arial"/>
                <a:cs typeface="Arial"/>
              </a:rPr>
              <a:t>m</a:t>
            </a:r>
            <a:r>
              <a:rPr sz="600" dirty="0">
                <a:latin typeface="Arial"/>
                <a:cs typeface="Arial"/>
              </a:rPr>
              <a:t>e</a:t>
            </a:r>
            <a:r>
              <a:rPr sz="600" spc="-25" dirty="0">
                <a:latin typeface="Arial"/>
                <a:cs typeface="Arial"/>
              </a:rPr>
              <a:t> </a:t>
            </a:r>
            <a:r>
              <a:rPr sz="600" spc="20" dirty="0">
                <a:latin typeface="Arial"/>
                <a:cs typeface="Arial"/>
              </a:rPr>
              <a:t>m</a:t>
            </a:r>
            <a:r>
              <a:rPr sz="600" spc="-5" dirty="0">
                <a:latin typeface="Arial"/>
                <a:cs typeface="Arial"/>
              </a:rPr>
              <a:t>u</a:t>
            </a:r>
            <a:r>
              <a:rPr sz="600" spc="-15" dirty="0">
                <a:latin typeface="Arial"/>
                <a:cs typeface="Arial"/>
              </a:rPr>
              <a:t>s</a:t>
            </a:r>
            <a:r>
              <a:rPr sz="600" dirty="0">
                <a:latin typeface="Arial"/>
                <a:cs typeface="Arial"/>
              </a:rPr>
              <a:t>t</a:t>
            </a:r>
            <a:r>
              <a:rPr sz="600" spc="5" dirty="0">
                <a:latin typeface="Arial"/>
                <a:cs typeface="Arial"/>
              </a:rPr>
              <a:t> </a:t>
            </a:r>
            <a:r>
              <a:rPr sz="600" spc="-20" dirty="0">
                <a:latin typeface="Arial"/>
                <a:cs typeface="Arial"/>
              </a:rPr>
              <a:t>b</a:t>
            </a:r>
            <a:r>
              <a:rPr sz="600" dirty="0">
                <a:latin typeface="Arial"/>
                <a:cs typeface="Arial"/>
              </a:rPr>
              <a:t>e</a:t>
            </a:r>
            <a:r>
              <a:rPr sz="600" spc="-5" dirty="0">
                <a:latin typeface="Arial"/>
                <a:cs typeface="Arial"/>
              </a:rPr>
              <a:t> </a:t>
            </a:r>
            <a:r>
              <a:rPr sz="600" dirty="0">
                <a:latin typeface="Arial"/>
                <a:cs typeface="Arial"/>
              </a:rPr>
              <a:t>c</a:t>
            </a:r>
            <a:r>
              <a:rPr sz="600" spc="-5" dirty="0">
                <a:latin typeface="Arial"/>
                <a:cs typeface="Arial"/>
              </a:rPr>
              <a:t>apab</a:t>
            </a:r>
            <a:r>
              <a:rPr sz="600" spc="5" dirty="0">
                <a:latin typeface="Arial"/>
                <a:cs typeface="Arial"/>
              </a:rPr>
              <a:t>l</a:t>
            </a:r>
            <a:r>
              <a:rPr sz="600" dirty="0">
                <a:latin typeface="Arial"/>
                <a:cs typeface="Arial"/>
              </a:rPr>
              <a:t>e</a:t>
            </a:r>
            <a:r>
              <a:rPr sz="600" spc="-5" dirty="0">
                <a:latin typeface="Arial"/>
                <a:cs typeface="Arial"/>
              </a:rPr>
              <a:t> o</a:t>
            </a:r>
            <a:r>
              <a:rPr sz="600" dirty="0">
                <a:latin typeface="Arial"/>
                <a:cs typeface="Arial"/>
              </a:rPr>
              <a:t>f</a:t>
            </a:r>
            <a:r>
              <a:rPr sz="600" spc="15" dirty="0">
                <a:latin typeface="Arial"/>
                <a:cs typeface="Arial"/>
              </a:rPr>
              <a:t> </a:t>
            </a:r>
            <a:r>
              <a:rPr sz="600" spc="-5" dirty="0">
                <a:latin typeface="Arial"/>
                <a:cs typeface="Arial"/>
              </a:rPr>
              <a:t>a</a:t>
            </a:r>
            <a:r>
              <a:rPr sz="600" dirty="0">
                <a:latin typeface="Arial"/>
                <a:cs typeface="Arial"/>
              </a:rPr>
              <a:t>cc</a:t>
            </a:r>
            <a:r>
              <a:rPr sz="600" spc="-5" dirty="0">
                <a:latin typeface="Arial"/>
                <a:cs typeface="Arial"/>
              </a:rPr>
              <a:t>u</a:t>
            </a:r>
            <a:r>
              <a:rPr sz="600" dirty="0">
                <a:latin typeface="Arial"/>
                <a:cs typeface="Arial"/>
              </a:rPr>
              <a:t>r</a:t>
            </a:r>
            <a:r>
              <a:rPr sz="600" spc="-5" dirty="0">
                <a:latin typeface="Arial"/>
                <a:cs typeface="Arial"/>
              </a:rPr>
              <a:t>a</a:t>
            </a:r>
            <a:r>
              <a:rPr sz="600" dirty="0">
                <a:latin typeface="Arial"/>
                <a:cs typeface="Arial"/>
              </a:rPr>
              <a:t>te</a:t>
            </a:r>
            <a:r>
              <a:rPr sz="600" spc="-5" dirty="0">
                <a:latin typeface="Arial"/>
                <a:cs typeface="Arial"/>
              </a:rPr>
              <a:t> </a:t>
            </a:r>
            <a:r>
              <a:rPr sz="600" spc="-20" dirty="0">
                <a:latin typeface="Arial"/>
                <a:cs typeface="Arial"/>
              </a:rPr>
              <a:t>a</a:t>
            </a:r>
            <a:r>
              <a:rPr sz="600" spc="-5" dirty="0">
                <a:latin typeface="Arial"/>
                <a:cs typeface="Arial"/>
              </a:rPr>
              <a:t>n</a:t>
            </a:r>
            <a:r>
              <a:rPr sz="600" dirty="0">
                <a:latin typeface="Arial"/>
                <a:cs typeface="Arial"/>
              </a:rPr>
              <a:t>d</a:t>
            </a:r>
            <a:r>
              <a:rPr sz="600" spc="-5" dirty="0">
                <a:latin typeface="Arial"/>
                <a:cs typeface="Arial"/>
              </a:rPr>
              <a:t> </a:t>
            </a:r>
            <a:r>
              <a:rPr sz="600" dirty="0" smtClean="0">
                <a:latin typeface="Arial"/>
                <a:cs typeface="Arial"/>
              </a:rPr>
              <a:t>r</a:t>
            </a:r>
            <a:r>
              <a:rPr sz="600" spc="-5" dirty="0" smtClean="0">
                <a:latin typeface="Arial"/>
                <a:cs typeface="Arial"/>
              </a:rPr>
              <a:t>eli</a:t>
            </a:r>
            <a:r>
              <a:rPr sz="600" spc="5" dirty="0" smtClean="0">
                <a:latin typeface="Arial"/>
                <a:cs typeface="Arial"/>
              </a:rPr>
              <a:t>a</a:t>
            </a:r>
            <a:r>
              <a:rPr sz="600" spc="-5" dirty="0" smtClean="0">
                <a:latin typeface="Arial"/>
                <a:cs typeface="Arial"/>
              </a:rPr>
              <a:t>bl</a:t>
            </a:r>
            <a:r>
              <a:rPr sz="600" dirty="0" smtClean="0">
                <a:latin typeface="Arial"/>
                <a:cs typeface="Arial"/>
              </a:rPr>
              <a:t>e</a:t>
            </a:r>
            <a:r>
              <a:rPr lang="en-US" sz="600" dirty="0" smtClean="0">
                <a:latin typeface="Arial"/>
                <a:cs typeface="Arial"/>
              </a:rPr>
              <a:t>  </a:t>
            </a:r>
            <a:r>
              <a:rPr sz="600" spc="-5" dirty="0" smtClean="0">
                <a:latin typeface="Arial"/>
                <a:cs typeface="Arial"/>
              </a:rPr>
              <a:t>de</a:t>
            </a:r>
            <a:r>
              <a:rPr sz="600" dirty="0" smtClean="0">
                <a:latin typeface="Arial"/>
                <a:cs typeface="Arial"/>
              </a:rPr>
              <a:t>t</a:t>
            </a:r>
            <a:r>
              <a:rPr sz="600" spc="-5" dirty="0" smtClean="0">
                <a:latin typeface="Arial"/>
                <a:cs typeface="Arial"/>
              </a:rPr>
              <a:t>e</a:t>
            </a:r>
            <a:r>
              <a:rPr sz="600" dirty="0" smtClean="0">
                <a:latin typeface="Arial"/>
                <a:cs typeface="Arial"/>
              </a:rPr>
              <a:t>ct</a:t>
            </a:r>
            <a:r>
              <a:rPr sz="600" spc="-5" dirty="0" smtClean="0">
                <a:latin typeface="Arial"/>
                <a:cs typeface="Arial"/>
              </a:rPr>
              <a:t>io</a:t>
            </a:r>
            <a:r>
              <a:rPr sz="600" dirty="0" smtClean="0">
                <a:latin typeface="Arial"/>
                <a:cs typeface="Arial"/>
              </a:rPr>
              <a:t>n</a:t>
            </a:r>
            <a:r>
              <a:rPr sz="600" spc="-5" dirty="0" smtClean="0">
                <a:latin typeface="Arial"/>
                <a:cs typeface="Arial"/>
              </a:rPr>
              <a:t> </a:t>
            </a:r>
            <a:r>
              <a:rPr sz="600" spc="-5" dirty="0">
                <a:latin typeface="Arial"/>
                <a:cs typeface="Arial"/>
              </a:rPr>
              <a:t>o</a:t>
            </a:r>
            <a:r>
              <a:rPr sz="600" dirty="0">
                <a:latin typeface="Arial"/>
                <a:cs typeface="Arial"/>
              </a:rPr>
              <a:t>f</a:t>
            </a:r>
            <a:r>
              <a:rPr sz="600" spc="1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15" dirty="0">
                <a:latin typeface="Arial"/>
                <a:cs typeface="Arial"/>
              </a:rPr>
              <a:t> </a:t>
            </a:r>
            <a:r>
              <a:rPr sz="600" dirty="0">
                <a:latin typeface="Arial"/>
                <a:cs typeface="Arial"/>
              </a:rPr>
              <a:t>to</a:t>
            </a:r>
            <a:r>
              <a:rPr sz="600" spc="-5" dirty="0">
                <a:latin typeface="Arial"/>
                <a:cs typeface="Arial"/>
              </a:rPr>
              <a:t> all</a:t>
            </a:r>
            <a:r>
              <a:rPr sz="600" spc="5" dirty="0">
                <a:latin typeface="Arial"/>
                <a:cs typeface="Arial"/>
              </a:rPr>
              <a:t>o</a:t>
            </a:r>
            <a:r>
              <a:rPr sz="600" dirty="0">
                <a:latin typeface="Arial"/>
                <a:cs typeface="Arial"/>
              </a:rPr>
              <a:t>w</a:t>
            </a:r>
            <a:r>
              <a:rPr sz="600" spc="-25" dirty="0">
                <a:latin typeface="Arial"/>
                <a:cs typeface="Arial"/>
              </a:rPr>
              <a:t> </a:t>
            </a:r>
            <a:r>
              <a:rPr sz="600" spc="15" dirty="0">
                <a:latin typeface="Arial"/>
                <a:cs typeface="Arial"/>
              </a:rPr>
              <a:t>f</a:t>
            </a:r>
            <a:r>
              <a:rPr sz="600" spc="-5" dirty="0">
                <a:latin typeface="Arial"/>
                <a:cs typeface="Arial"/>
              </a:rPr>
              <a:t>o</a:t>
            </a:r>
            <a:r>
              <a:rPr sz="600" dirty="0">
                <a:latin typeface="Arial"/>
                <a:cs typeface="Arial"/>
              </a:rPr>
              <a:t>r </a:t>
            </a:r>
            <a:r>
              <a:rPr sz="600" spc="-5" dirty="0">
                <a:latin typeface="Arial"/>
                <a:cs typeface="Arial"/>
              </a:rPr>
              <a:t>p</a:t>
            </a:r>
            <a:r>
              <a:rPr sz="600" dirty="0">
                <a:latin typeface="Arial"/>
                <a:cs typeface="Arial"/>
              </a:rPr>
              <a:t>r</a:t>
            </a:r>
            <a:r>
              <a:rPr sz="600" spc="-20" dirty="0">
                <a:latin typeface="Arial"/>
                <a:cs typeface="Arial"/>
              </a:rPr>
              <a:t>o</a:t>
            </a:r>
            <a:r>
              <a:rPr sz="600" spc="20" dirty="0">
                <a:latin typeface="Arial"/>
                <a:cs typeface="Arial"/>
              </a:rPr>
              <a:t>m</a:t>
            </a:r>
            <a:r>
              <a:rPr sz="600" spc="-5" dirty="0">
                <a:latin typeface="Arial"/>
                <a:cs typeface="Arial"/>
              </a:rPr>
              <a:t>p</a:t>
            </a:r>
            <a:r>
              <a:rPr sz="600" dirty="0">
                <a:latin typeface="Arial"/>
                <a:cs typeface="Arial"/>
              </a:rPr>
              <a:t>t</a:t>
            </a:r>
            <a:r>
              <a:rPr sz="600" spc="5" dirty="0">
                <a:latin typeface="Arial"/>
                <a:cs typeface="Arial"/>
              </a:rPr>
              <a:t> </a:t>
            </a:r>
            <a:r>
              <a:rPr sz="600" spc="-5" dirty="0">
                <a:latin typeface="Arial"/>
                <a:cs typeface="Arial"/>
              </a:rPr>
              <a:t>in</a:t>
            </a:r>
            <a:r>
              <a:rPr sz="600" dirty="0">
                <a:latin typeface="Arial"/>
                <a:cs typeface="Arial"/>
              </a:rPr>
              <a:t>t</a:t>
            </a:r>
            <a:r>
              <a:rPr sz="600" spc="-5" dirty="0">
                <a:latin typeface="Arial"/>
                <a:cs typeface="Arial"/>
              </a:rPr>
              <a:t>e</a:t>
            </a:r>
            <a:r>
              <a:rPr sz="600" dirty="0">
                <a:latin typeface="Arial"/>
                <a:cs typeface="Arial"/>
              </a:rPr>
              <a:t>r</a:t>
            </a:r>
            <a:r>
              <a:rPr sz="600" spc="-15" dirty="0">
                <a:latin typeface="Arial"/>
                <a:cs typeface="Arial"/>
              </a:rPr>
              <a:t>v</a:t>
            </a:r>
            <a:r>
              <a:rPr sz="600" spc="-5" dirty="0">
                <a:latin typeface="Arial"/>
                <a:cs typeface="Arial"/>
              </a:rPr>
              <a:t>en</a:t>
            </a:r>
            <a:r>
              <a:rPr sz="600" dirty="0">
                <a:latin typeface="Arial"/>
                <a:cs typeface="Arial"/>
              </a:rPr>
              <a:t>t</a:t>
            </a:r>
            <a:r>
              <a:rPr sz="600" spc="5" dirty="0">
                <a:latin typeface="Arial"/>
                <a:cs typeface="Arial"/>
              </a:rPr>
              <a:t>i</a:t>
            </a:r>
            <a:r>
              <a:rPr sz="600" spc="-5" dirty="0">
                <a:latin typeface="Arial"/>
                <a:cs typeface="Arial"/>
              </a:rPr>
              <a:t>o</a:t>
            </a:r>
            <a:r>
              <a:rPr sz="600" dirty="0">
                <a:latin typeface="Arial"/>
                <a:cs typeface="Arial"/>
              </a:rPr>
              <a:t>n</a:t>
            </a:r>
            <a:r>
              <a:rPr sz="600" spc="-5" dirty="0">
                <a:latin typeface="Arial"/>
                <a:cs typeface="Arial"/>
              </a:rPr>
              <a:t> an</a:t>
            </a:r>
            <a:r>
              <a:rPr sz="600" dirty="0">
                <a:latin typeface="Arial"/>
                <a:cs typeface="Arial"/>
              </a:rPr>
              <a:t>d</a:t>
            </a:r>
            <a:r>
              <a:rPr sz="600" spc="-5" dirty="0">
                <a:latin typeface="Arial"/>
                <a:cs typeface="Arial"/>
              </a:rPr>
              <a:t> </a:t>
            </a:r>
            <a:r>
              <a:rPr sz="600" dirty="0">
                <a:latin typeface="Arial"/>
                <a:cs typeface="Arial"/>
              </a:rPr>
              <a:t>to</a:t>
            </a:r>
            <a:r>
              <a:rPr sz="600" spc="-5" dirty="0">
                <a:latin typeface="Arial"/>
                <a:cs typeface="Arial"/>
              </a:rPr>
              <a:t> </a:t>
            </a:r>
            <a:r>
              <a:rPr sz="600" spc="5" dirty="0">
                <a:latin typeface="Arial"/>
                <a:cs typeface="Arial"/>
              </a:rPr>
              <a:t>a</a:t>
            </a:r>
            <a:r>
              <a:rPr sz="600" spc="-15" dirty="0">
                <a:latin typeface="Arial"/>
                <a:cs typeface="Arial"/>
              </a:rPr>
              <a:t>v</a:t>
            </a:r>
            <a:r>
              <a:rPr sz="600" spc="-5" dirty="0">
                <a:latin typeface="Arial"/>
                <a:cs typeface="Arial"/>
              </a:rPr>
              <a:t>oi</a:t>
            </a:r>
            <a:r>
              <a:rPr sz="600" dirty="0">
                <a:latin typeface="Arial"/>
                <a:cs typeface="Arial"/>
              </a:rPr>
              <a:t>d</a:t>
            </a:r>
            <a:r>
              <a:rPr sz="600" spc="-5" dirty="0">
                <a:latin typeface="Arial"/>
                <a:cs typeface="Arial"/>
              </a:rPr>
              <a:t> </a:t>
            </a:r>
            <a:r>
              <a:rPr sz="600" spc="45" dirty="0">
                <a:latin typeface="Arial"/>
                <a:cs typeface="Arial"/>
              </a:rPr>
              <a:t>f</a:t>
            </a:r>
            <a:r>
              <a:rPr sz="600" spc="-5" dirty="0">
                <a:latin typeface="Arial"/>
                <a:cs typeface="Arial"/>
              </a:rPr>
              <a:t>al</a:t>
            </a:r>
            <a:r>
              <a:rPr sz="600" dirty="0">
                <a:latin typeface="Arial"/>
                <a:cs typeface="Arial"/>
              </a:rPr>
              <a:t>se</a:t>
            </a:r>
            <a:r>
              <a:rPr sz="600" spc="-5" dirty="0">
                <a:latin typeface="Arial"/>
                <a:cs typeface="Arial"/>
              </a:rPr>
              <a:t> a</a:t>
            </a:r>
            <a:r>
              <a:rPr sz="600" spc="5" dirty="0">
                <a:latin typeface="Arial"/>
                <a:cs typeface="Arial"/>
              </a:rPr>
              <a:t>l</a:t>
            </a:r>
            <a:r>
              <a:rPr sz="600" spc="-5" dirty="0">
                <a:latin typeface="Arial"/>
                <a:cs typeface="Arial"/>
              </a:rPr>
              <a:t>a</a:t>
            </a:r>
            <a:r>
              <a:rPr sz="600" spc="-15" dirty="0">
                <a:latin typeface="Arial"/>
                <a:cs typeface="Arial"/>
              </a:rPr>
              <a:t>r</a:t>
            </a:r>
            <a:r>
              <a:rPr sz="600" spc="20" dirty="0">
                <a:latin typeface="Arial"/>
                <a:cs typeface="Arial"/>
              </a:rPr>
              <a:t>m</a:t>
            </a:r>
            <a:r>
              <a:rPr sz="600" dirty="0">
                <a:latin typeface="Arial"/>
                <a:cs typeface="Arial"/>
              </a:rPr>
              <a:t>s</a:t>
            </a:r>
            <a:r>
              <a:rPr sz="600" dirty="0">
                <a:latin typeface="Calibri"/>
                <a:cs typeface="Calibri"/>
              </a:rPr>
              <a:t>.</a:t>
            </a:r>
          </a:p>
          <a:p>
            <a:pPr marL="12700">
              <a:lnSpc>
                <a:spcPct val="100000"/>
              </a:lnSpc>
              <a:spcBef>
                <a:spcPts val="820"/>
              </a:spcBef>
            </a:pPr>
            <a:r>
              <a:rPr sz="600" b="1" dirty="0">
                <a:latin typeface="Calibri"/>
                <a:cs typeface="Calibri"/>
              </a:rPr>
              <a:t>7.2</a:t>
            </a:r>
            <a:r>
              <a:rPr sz="600" b="1" spc="-10" dirty="0">
                <a:latin typeface="Calibri"/>
                <a:cs typeface="Calibri"/>
              </a:rPr>
              <a:t> </a:t>
            </a:r>
            <a:r>
              <a:rPr sz="600" b="1" dirty="0">
                <a:latin typeface="Calibri"/>
                <a:cs typeface="Calibri"/>
              </a:rPr>
              <a:t>D</a:t>
            </a:r>
            <a:r>
              <a:rPr sz="600" b="1" spc="-15" dirty="0">
                <a:latin typeface="Calibri"/>
                <a:cs typeface="Calibri"/>
              </a:rPr>
              <a:t>e</a:t>
            </a:r>
            <a:r>
              <a:rPr sz="600" b="1" spc="-20" dirty="0">
                <a:latin typeface="Calibri"/>
                <a:cs typeface="Calibri"/>
              </a:rPr>
              <a:t>t</a:t>
            </a:r>
            <a:r>
              <a:rPr sz="600" b="1" spc="-5" dirty="0">
                <a:latin typeface="Calibri"/>
                <a:cs typeface="Calibri"/>
              </a:rPr>
              <a:t>e</a:t>
            </a:r>
            <a:r>
              <a:rPr sz="600" b="1" dirty="0">
                <a:latin typeface="Calibri"/>
                <a:cs typeface="Calibri"/>
              </a:rPr>
              <a:t>c</a:t>
            </a:r>
            <a:r>
              <a:rPr sz="600" b="1" spc="-10" dirty="0">
                <a:latin typeface="Calibri"/>
                <a:cs typeface="Calibri"/>
              </a:rPr>
              <a:t>t</a:t>
            </a:r>
            <a:r>
              <a:rPr sz="600" b="1" dirty="0">
                <a:latin typeface="Calibri"/>
                <a:cs typeface="Calibri"/>
              </a:rPr>
              <a:t>ion</a:t>
            </a:r>
            <a:r>
              <a:rPr sz="600" b="1" spc="-5" dirty="0">
                <a:latin typeface="Calibri"/>
                <a:cs typeface="Calibri"/>
              </a:rPr>
              <a:t> a</a:t>
            </a:r>
            <a:r>
              <a:rPr sz="600" b="1" spc="-10" dirty="0">
                <a:latin typeface="Calibri"/>
                <a:cs typeface="Calibri"/>
              </a:rPr>
              <a:t>n</a:t>
            </a:r>
            <a:r>
              <a:rPr sz="600" b="1" dirty="0">
                <a:latin typeface="Calibri"/>
                <a:cs typeface="Calibri"/>
              </a:rPr>
              <a:t>d</a:t>
            </a:r>
            <a:r>
              <a:rPr sz="600" b="1" spc="5" dirty="0">
                <a:latin typeface="Calibri"/>
                <a:cs typeface="Calibri"/>
              </a:rPr>
              <a:t> </a:t>
            </a:r>
            <a:r>
              <a:rPr sz="600" b="1" spc="-10" dirty="0">
                <a:latin typeface="Calibri"/>
                <a:cs typeface="Calibri"/>
              </a:rPr>
              <a:t>o</a:t>
            </a:r>
            <a:r>
              <a:rPr sz="600" b="1" dirty="0">
                <a:latin typeface="Calibri"/>
                <a:cs typeface="Calibri"/>
              </a:rPr>
              <a:t>p</a:t>
            </a:r>
            <a:r>
              <a:rPr sz="600" b="1" spc="-5" dirty="0">
                <a:latin typeface="Calibri"/>
                <a:cs typeface="Calibri"/>
              </a:rPr>
              <a:t>e</a:t>
            </a:r>
            <a:r>
              <a:rPr sz="600" b="1" spc="-30" dirty="0">
                <a:latin typeface="Calibri"/>
                <a:cs typeface="Calibri"/>
              </a:rPr>
              <a:t>r</a:t>
            </a:r>
            <a:r>
              <a:rPr sz="600" b="1" spc="-20" dirty="0">
                <a:latin typeface="Calibri"/>
                <a:cs typeface="Calibri"/>
              </a:rPr>
              <a:t>a</a:t>
            </a:r>
            <a:r>
              <a:rPr sz="600" b="1" spc="-5" dirty="0">
                <a:latin typeface="Calibri"/>
                <a:cs typeface="Calibri"/>
              </a:rPr>
              <a:t>t</a:t>
            </a:r>
            <a:r>
              <a:rPr sz="600" b="1" spc="-10" dirty="0">
                <a:latin typeface="Calibri"/>
                <a:cs typeface="Calibri"/>
              </a:rPr>
              <a:t>i</a:t>
            </a:r>
            <a:r>
              <a:rPr sz="600" b="1" dirty="0">
                <a:latin typeface="Calibri"/>
                <a:cs typeface="Calibri"/>
              </a:rPr>
              <a:t>ng</a:t>
            </a:r>
            <a:r>
              <a:rPr sz="600" b="1" spc="-5" dirty="0">
                <a:latin typeface="Calibri"/>
                <a:cs typeface="Calibri"/>
              </a:rPr>
              <a:t> </a:t>
            </a:r>
            <a:r>
              <a:rPr sz="600" b="1" dirty="0">
                <a:latin typeface="Calibri"/>
                <a:cs typeface="Calibri"/>
              </a:rPr>
              <a:t>pr</a:t>
            </a:r>
            <a:r>
              <a:rPr sz="600" b="1" spc="-10" dirty="0">
                <a:latin typeface="Calibri"/>
                <a:cs typeface="Calibri"/>
              </a:rPr>
              <a:t>i</a:t>
            </a:r>
            <a:r>
              <a:rPr sz="600" b="1" dirty="0">
                <a:latin typeface="Calibri"/>
                <a:cs typeface="Calibri"/>
              </a:rPr>
              <a:t>nc</a:t>
            </a:r>
            <a:r>
              <a:rPr sz="600" b="1" spc="-10" dirty="0">
                <a:latin typeface="Calibri"/>
                <a:cs typeface="Calibri"/>
              </a:rPr>
              <a:t>i</a:t>
            </a:r>
            <a:r>
              <a:rPr sz="600" b="1" dirty="0">
                <a:latin typeface="Calibri"/>
                <a:cs typeface="Calibri"/>
              </a:rPr>
              <a:t>pl</a:t>
            </a:r>
            <a:r>
              <a:rPr sz="600" b="1" spc="-5" dirty="0">
                <a:latin typeface="Calibri"/>
                <a:cs typeface="Calibri"/>
              </a:rPr>
              <a:t>e</a:t>
            </a:r>
            <a:r>
              <a:rPr sz="600" b="1" dirty="0">
                <a:latin typeface="Calibri"/>
                <a:cs typeface="Calibri"/>
              </a:rPr>
              <a:t>s</a:t>
            </a:r>
            <a:endParaRPr sz="600" dirty="0">
              <a:latin typeface="Calibri"/>
              <a:cs typeface="Calibri"/>
            </a:endParaRPr>
          </a:p>
          <a:p>
            <a:pPr marL="12700">
              <a:lnSpc>
                <a:spcPct val="100000"/>
              </a:lnSpc>
              <a:spcBef>
                <a:spcPts val="815"/>
              </a:spcBef>
            </a:pPr>
            <a:r>
              <a:rPr sz="600" b="1" dirty="0">
                <a:latin typeface="Calibri"/>
                <a:cs typeface="Calibri"/>
              </a:rPr>
              <a:t>7.</a:t>
            </a:r>
            <a:r>
              <a:rPr sz="600" b="1" spc="-10" dirty="0">
                <a:latin typeface="Calibri"/>
                <a:cs typeface="Calibri"/>
              </a:rPr>
              <a:t>2</a:t>
            </a:r>
            <a:r>
              <a:rPr sz="600" b="1" dirty="0">
                <a:latin typeface="Calibri"/>
                <a:cs typeface="Calibri"/>
              </a:rPr>
              <a:t>.1</a:t>
            </a:r>
            <a:r>
              <a:rPr sz="600" b="1" spc="5" dirty="0">
                <a:latin typeface="Calibri"/>
                <a:cs typeface="Calibri"/>
              </a:rPr>
              <a:t> </a:t>
            </a:r>
            <a:r>
              <a:rPr sz="600" b="1" dirty="0">
                <a:latin typeface="Calibri"/>
                <a:cs typeface="Calibri"/>
              </a:rPr>
              <a:t>G</a:t>
            </a:r>
            <a:r>
              <a:rPr sz="600" b="1" spc="-20" dirty="0">
                <a:latin typeface="Calibri"/>
                <a:cs typeface="Calibri"/>
              </a:rPr>
              <a:t>e</a:t>
            </a:r>
            <a:r>
              <a:rPr sz="600" b="1" dirty="0">
                <a:latin typeface="Calibri"/>
                <a:cs typeface="Calibri"/>
              </a:rPr>
              <a:t>n</a:t>
            </a:r>
            <a:r>
              <a:rPr sz="600" b="1" spc="-5" dirty="0">
                <a:latin typeface="Calibri"/>
                <a:cs typeface="Calibri"/>
              </a:rPr>
              <a:t>e</a:t>
            </a:r>
            <a:r>
              <a:rPr sz="600" b="1" spc="-30" dirty="0">
                <a:latin typeface="Calibri"/>
                <a:cs typeface="Calibri"/>
              </a:rPr>
              <a:t>r</a:t>
            </a:r>
            <a:r>
              <a:rPr sz="600" b="1" spc="-5" dirty="0">
                <a:latin typeface="Calibri"/>
                <a:cs typeface="Calibri"/>
              </a:rPr>
              <a:t>a</a:t>
            </a:r>
            <a:r>
              <a:rPr sz="600" b="1" dirty="0">
                <a:latin typeface="Calibri"/>
                <a:cs typeface="Calibri"/>
              </a:rPr>
              <a:t>l</a:t>
            </a:r>
            <a:endParaRPr sz="600" dirty="0">
              <a:latin typeface="Calibri"/>
              <a:cs typeface="Calibri"/>
            </a:endParaRPr>
          </a:p>
          <a:p>
            <a:pPr marL="12700">
              <a:lnSpc>
                <a:spcPct val="100000"/>
              </a:lnSpc>
              <a:spcBef>
                <a:spcPts val="765"/>
              </a:spcBef>
            </a:pPr>
            <a:r>
              <a:rPr sz="600" dirty="0">
                <a:latin typeface="Arial"/>
                <a:cs typeface="Arial"/>
              </a:rPr>
              <a:t>G</a:t>
            </a:r>
            <a:r>
              <a:rPr sz="600" spc="-5" dirty="0">
                <a:latin typeface="Arial"/>
                <a:cs typeface="Arial"/>
              </a:rPr>
              <a:t>ene</a:t>
            </a:r>
            <a:r>
              <a:rPr sz="600" dirty="0">
                <a:latin typeface="Arial"/>
                <a:cs typeface="Arial"/>
              </a:rPr>
              <a:t>r</a:t>
            </a:r>
            <a:r>
              <a:rPr sz="600" spc="-5" dirty="0">
                <a:latin typeface="Arial"/>
                <a:cs typeface="Arial"/>
              </a:rPr>
              <a:t>al</a:t>
            </a:r>
            <a:r>
              <a:rPr sz="600" spc="5" dirty="0">
                <a:latin typeface="Arial"/>
                <a:cs typeface="Arial"/>
              </a:rPr>
              <a:t>l</a:t>
            </a:r>
            <a:r>
              <a:rPr sz="600" spc="-100" dirty="0">
                <a:latin typeface="Arial"/>
                <a:cs typeface="Arial"/>
              </a:rPr>
              <a:t>y</a:t>
            </a:r>
            <a:r>
              <a:rPr sz="600" dirty="0">
                <a:latin typeface="Arial"/>
                <a:cs typeface="Arial"/>
              </a:rPr>
              <a:t>,</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15" dirty="0">
                <a:latin typeface="Arial"/>
                <a:cs typeface="Arial"/>
              </a:rPr>
              <a:t> </a:t>
            </a:r>
            <a:r>
              <a:rPr sz="600" spc="20" dirty="0">
                <a:latin typeface="Arial"/>
                <a:cs typeface="Arial"/>
              </a:rPr>
              <a:t>m</a:t>
            </a:r>
            <a:r>
              <a:rPr sz="600" spc="-5" dirty="0">
                <a:latin typeface="Arial"/>
                <a:cs typeface="Arial"/>
              </a:rPr>
              <a:t>e</a:t>
            </a:r>
            <a:r>
              <a:rPr sz="600" dirty="0">
                <a:latin typeface="Arial"/>
                <a:cs typeface="Arial"/>
              </a:rPr>
              <a:t>t</a:t>
            </a:r>
            <a:r>
              <a:rPr sz="600" spc="-5" dirty="0">
                <a:latin typeface="Arial"/>
                <a:cs typeface="Arial"/>
              </a:rPr>
              <a:t>ho</a:t>
            </a:r>
            <a:r>
              <a:rPr sz="600" dirty="0">
                <a:latin typeface="Arial"/>
                <a:cs typeface="Arial"/>
              </a:rPr>
              <a:t>d</a:t>
            </a:r>
            <a:r>
              <a:rPr sz="600" spc="-5" dirty="0">
                <a:latin typeface="Arial"/>
                <a:cs typeface="Arial"/>
              </a:rPr>
              <a:t> o</a:t>
            </a:r>
            <a:r>
              <a:rPr sz="600" dirty="0">
                <a:latin typeface="Arial"/>
                <a:cs typeface="Arial"/>
              </a:rPr>
              <a:t>f</a:t>
            </a:r>
            <a:r>
              <a:rPr sz="600" spc="5"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io</a:t>
            </a:r>
            <a:r>
              <a:rPr sz="600" dirty="0">
                <a:latin typeface="Arial"/>
                <a:cs typeface="Arial"/>
              </a:rPr>
              <a:t>n</a:t>
            </a:r>
            <a:r>
              <a:rPr sz="600" spc="-15" dirty="0">
                <a:latin typeface="Arial"/>
                <a:cs typeface="Arial"/>
              </a:rPr>
              <a:t> </a:t>
            </a:r>
            <a:r>
              <a:rPr sz="600" spc="20" dirty="0">
                <a:latin typeface="Arial"/>
                <a:cs typeface="Arial"/>
              </a:rPr>
              <a:t>m</a:t>
            </a:r>
            <a:r>
              <a:rPr sz="600" spc="-5" dirty="0">
                <a:latin typeface="Arial"/>
                <a:cs typeface="Arial"/>
              </a:rPr>
              <a:t>a</a:t>
            </a:r>
            <a:r>
              <a:rPr sz="600" dirty="0">
                <a:latin typeface="Arial"/>
                <a:cs typeface="Arial"/>
              </a:rPr>
              <a:t>k</a:t>
            </a:r>
            <a:r>
              <a:rPr sz="600" spc="-5" dirty="0">
                <a:latin typeface="Arial"/>
                <a:cs typeface="Arial"/>
              </a:rPr>
              <a:t>e</a:t>
            </a:r>
            <a:r>
              <a:rPr sz="600" dirty="0">
                <a:latin typeface="Arial"/>
                <a:cs typeface="Arial"/>
              </a:rPr>
              <a:t>s </a:t>
            </a:r>
            <a:r>
              <a:rPr sz="600" spc="-5" dirty="0">
                <a:latin typeface="Arial"/>
                <a:cs typeface="Arial"/>
              </a:rPr>
              <a:t>u</a:t>
            </a:r>
            <a:r>
              <a:rPr sz="600" dirty="0">
                <a:latin typeface="Arial"/>
                <a:cs typeface="Arial"/>
              </a:rPr>
              <a:t>se</a:t>
            </a:r>
            <a:r>
              <a:rPr sz="600" spc="-5" dirty="0">
                <a:latin typeface="Arial"/>
                <a:cs typeface="Arial"/>
              </a:rPr>
              <a:t> </a:t>
            </a:r>
            <a:r>
              <a:rPr sz="600" spc="-20" dirty="0">
                <a:latin typeface="Arial"/>
                <a:cs typeface="Arial"/>
              </a:rPr>
              <a:t>o</a:t>
            </a:r>
            <a:r>
              <a:rPr sz="600" dirty="0">
                <a:latin typeface="Arial"/>
                <a:cs typeface="Arial"/>
              </a:rPr>
              <a:t>f</a:t>
            </a:r>
            <a:r>
              <a:rPr sz="600" spc="5" dirty="0">
                <a:latin typeface="Arial"/>
                <a:cs typeface="Arial"/>
              </a:rPr>
              <a:t> </a:t>
            </a:r>
            <a:r>
              <a:rPr sz="600" spc="-5" dirty="0">
                <a:latin typeface="Arial"/>
                <a:cs typeface="Arial"/>
              </a:rPr>
              <a:t>on</a:t>
            </a:r>
            <a:r>
              <a:rPr sz="600" dirty="0">
                <a:latin typeface="Arial"/>
                <a:cs typeface="Arial"/>
              </a:rPr>
              <a:t>e</a:t>
            </a:r>
            <a:r>
              <a:rPr sz="600" spc="-5" dirty="0">
                <a:latin typeface="Arial"/>
                <a:cs typeface="Arial"/>
              </a:rPr>
              <a:t> o</a:t>
            </a:r>
            <a:r>
              <a:rPr sz="600" dirty="0">
                <a:latin typeface="Arial"/>
                <a:cs typeface="Arial"/>
              </a:rPr>
              <a:t>r</a:t>
            </a:r>
            <a:r>
              <a:rPr sz="600" spc="-10" dirty="0">
                <a:latin typeface="Arial"/>
                <a:cs typeface="Arial"/>
              </a:rPr>
              <a:t> </a:t>
            </a:r>
            <a:r>
              <a:rPr sz="600" spc="20" dirty="0">
                <a:latin typeface="Arial"/>
                <a:cs typeface="Arial"/>
              </a:rPr>
              <a:t>m</a:t>
            </a:r>
            <a:r>
              <a:rPr sz="600" spc="-5" dirty="0">
                <a:latin typeface="Arial"/>
                <a:cs typeface="Arial"/>
              </a:rPr>
              <a:t>o</a:t>
            </a:r>
            <a:r>
              <a:rPr sz="600" dirty="0">
                <a:latin typeface="Arial"/>
                <a:cs typeface="Arial"/>
              </a:rPr>
              <a:t>re</a:t>
            </a:r>
            <a:r>
              <a:rPr sz="600" spc="-5" dirty="0">
                <a:latin typeface="Arial"/>
                <a:cs typeface="Arial"/>
              </a:rPr>
              <a:t> </a:t>
            </a:r>
            <a:r>
              <a:rPr sz="600" spc="-20" dirty="0">
                <a:latin typeface="Arial"/>
                <a:cs typeface="Arial"/>
              </a:rPr>
              <a:t>o</a:t>
            </a:r>
            <a:r>
              <a:rPr sz="600" dirty="0">
                <a:latin typeface="Arial"/>
                <a:cs typeface="Arial"/>
              </a:rPr>
              <a:t>f</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15" dirty="0">
                <a:latin typeface="Arial"/>
                <a:cs typeface="Arial"/>
              </a:rPr>
              <a:t> </a:t>
            </a:r>
            <a:r>
              <a:rPr sz="600" spc="15" dirty="0">
                <a:latin typeface="Arial"/>
                <a:cs typeface="Arial"/>
              </a:rPr>
              <a:t>f</a:t>
            </a:r>
            <a:r>
              <a:rPr sz="600" spc="-5" dirty="0">
                <a:latin typeface="Arial"/>
                <a:cs typeface="Arial"/>
              </a:rPr>
              <a:t>oll</a:t>
            </a:r>
            <a:r>
              <a:rPr sz="600" spc="5" dirty="0">
                <a:latin typeface="Arial"/>
                <a:cs typeface="Arial"/>
              </a:rPr>
              <a:t>o</a:t>
            </a:r>
            <a:r>
              <a:rPr sz="600" spc="-20" dirty="0">
                <a:latin typeface="Arial"/>
                <a:cs typeface="Arial"/>
              </a:rPr>
              <a:t>w</a:t>
            </a:r>
            <a:r>
              <a:rPr sz="600" spc="-5" dirty="0">
                <a:latin typeface="Arial"/>
                <a:cs typeface="Arial"/>
              </a:rPr>
              <a:t>in</a:t>
            </a:r>
            <a:r>
              <a:rPr sz="600" dirty="0">
                <a:latin typeface="Arial"/>
                <a:cs typeface="Arial"/>
              </a:rPr>
              <a:t>g</a:t>
            </a:r>
            <a:r>
              <a:rPr sz="600" spc="-5" dirty="0">
                <a:latin typeface="Arial"/>
                <a:cs typeface="Arial"/>
              </a:rPr>
              <a:t> p</a:t>
            </a:r>
            <a:r>
              <a:rPr sz="600" spc="10" dirty="0">
                <a:latin typeface="Arial"/>
                <a:cs typeface="Arial"/>
              </a:rPr>
              <a:t>r</a:t>
            </a:r>
            <a:r>
              <a:rPr sz="600" spc="-5" dirty="0">
                <a:latin typeface="Arial"/>
                <a:cs typeface="Arial"/>
              </a:rPr>
              <a:t>in</a:t>
            </a:r>
            <a:r>
              <a:rPr sz="600" dirty="0">
                <a:latin typeface="Arial"/>
                <a:cs typeface="Arial"/>
              </a:rPr>
              <a:t>c</a:t>
            </a:r>
            <a:r>
              <a:rPr sz="600" spc="-5" dirty="0">
                <a:latin typeface="Arial"/>
                <a:cs typeface="Arial"/>
              </a:rPr>
              <a:t>i</a:t>
            </a:r>
            <a:r>
              <a:rPr sz="600" spc="5" dirty="0">
                <a:latin typeface="Arial"/>
                <a:cs typeface="Arial"/>
              </a:rPr>
              <a:t>p</a:t>
            </a:r>
            <a:r>
              <a:rPr sz="600" spc="-5" dirty="0">
                <a:latin typeface="Arial"/>
                <a:cs typeface="Arial"/>
              </a:rPr>
              <a:t>le</a:t>
            </a:r>
            <a:r>
              <a:rPr sz="600" dirty="0">
                <a:latin typeface="Arial"/>
                <a:cs typeface="Arial"/>
              </a:rPr>
              <a:t>s:</a:t>
            </a:r>
          </a:p>
          <a:p>
            <a:pPr marL="12700">
              <a:lnSpc>
                <a:spcPct val="100000"/>
              </a:lnSpc>
              <a:spcBef>
                <a:spcPts val="695"/>
              </a:spcBef>
              <a:buFont typeface="Arial"/>
              <a:buChar char="–"/>
              <a:tabLst>
                <a:tab pos="135255" algn="l"/>
              </a:tabLst>
            </a:pPr>
            <a:r>
              <a:rPr sz="600" spc="-15" dirty="0">
                <a:latin typeface="Arial"/>
                <a:cs typeface="Arial"/>
              </a:rPr>
              <a:t>s</a:t>
            </a:r>
            <a:r>
              <a:rPr sz="600" spc="20" dirty="0">
                <a:latin typeface="Arial"/>
                <a:cs typeface="Arial"/>
              </a:rPr>
              <a:t>m</a:t>
            </a:r>
            <a:r>
              <a:rPr sz="600" spc="-5" dirty="0">
                <a:latin typeface="Arial"/>
                <a:cs typeface="Arial"/>
              </a:rPr>
              <a:t>o</a:t>
            </a:r>
            <a:r>
              <a:rPr sz="600" dirty="0">
                <a:latin typeface="Arial"/>
                <a:cs typeface="Arial"/>
              </a:rPr>
              <a:t>k</a:t>
            </a:r>
            <a:r>
              <a:rPr sz="600" spc="-5" dirty="0">
                <a:latin typeface="Arial"/>
                <a:cs typeface="Arial"/>
              </a:rPr>
              <a:t>e</a:t>
            </a:r>
            <a:r>
              <a:rPr sz="600" dirty="0">
                <a:latin typeface="Arial"/>
                <a:cs typeface="Arial"/>
              </a:rPr>
              <a:t>:</a:t>
            </a:r>
            <a:r>
              <a:rPr sz="600" spc="-10"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 </a:t>
            </a:r>
            <a:r>
              <a:rPr sz="600" spc="-15" dirty="0">
                <a:latin typeface="Arial"/>
                <a:cs typeface="Arial"/>
              </a:rPr>
              <a:t>s</a:t>
            </a:r>
            <a:r>
              <a:rPr sz="600" spc="10" dirty="0">
                <a:latin typeface="Arial"/>
                <a:cs typeface="Arial"/>
              </a:rPr>
              <a:t>m</a:t>
            </a:r>
            <a:r>
              <a:rPr sz="600" spc="-5" dirty="0">
                <a:latin typeface="Arial"/>
                <a:cs typeface="Arial"/>
              </a:rPr>
              <a:t>o</a:t>
            </a:r>
            <a:r>
              <a:rPr sz="600" dirty="0">
                <a:latin typeface="Arial"/>
                <a:cs typeface="Arial"/>
              </a:rPr>
              <a:t>k</a:t>
            </a:r>
            <a:r>
              <a:rPr sz="600" spc="-5" dirty="0">
                <a:latin typeface="Arial"/>
                <a:cs typeface="Arial"/>
              </a:rPr>
              <a:t>e</a:t>
            </a:r>
            <a:r>
              <a:rPr sz="600" dirty="0">
                <a:latin typeface="Arial"/>
                <a:cs typeface="Arial"/>
              </a:rPr>
              <a:t>,</a:t>
            </a:r>
            <a:r>
              <a:rPr sz="600" spc="-10" dirty="0">
                <a:latin typeface="Arial"/>
                <a:cs typeface="Arial"/>
              </a:rPr>
              <a:t> </a:t>
            </a:r>
            <a:r>
              <a:rPr sz="600" spc="-5" dirty="0">
                <a:latin typeface="Arial"/>
                <a:cs typeface="Arial"/>
              </a:rPr>
              <a:t>ga</a:t>
            </a:r>
            <a:r>
              <a:rPr sz="600" dirty="0">
                <a:latin typeface="Arial"/>
                <a:cs typeface="Arial"/>
              </a:rPr>
              <a:t>s</a:t>
            </a:r>
            <a:r>
              <a:rPr sz="600" spc="-5" dirty="0">
                <a:latin typeface="Arial"/>
                <a:cs typeface="Arial"/>
              </a:rPr>
              <a:t>e</a:t>
            </a:r>
            <a:r>
              <a:rPr sz="600" dirty="0">
                <a:latin typeface="Arial"/>
                <a:cs typeface="Arial"/>
              </a:rPr>
              <a:t>s,</a:t>
            </a:r>
            <a:r>
              <a:rPr sz="600" spc="5" dirty="0">
                <a:latin typeface="Arial"/>
                <a:cs typeface="Arial"/>
              </a:rPr>
              <a:t> </a:t>
            </a:r>
            <a:r>
              <a:rPr sz="600" spc="-5" dirty="0">
                <a:latin typeface="Arial"/>
                <a:cs typeface="Arial"/>
              </a:rPr>
              <a:t>an</a:t>
            </a:r>
            <a:r>
              <a:rPr sz="600" dirty="0">
                <a:latin typeface="Arial"/>
                <a:cs typeface="Arial"/>
              </a:rPr>
              <a:t>d</a:t>
            </a:r>
            <a:r>
              <a:rPr sz="600" spc="-5" dirty="0">
                <a:latin typeface="Arial"/>
                <a:cs typeface="Arial"/>
              </a:rPr>
              <a:t> pa</a:t>
            </a:r>
            <a:r>
              <a:rPr sz="600" dirty="0">
                <a:latin typeface="Arial"/>
                <a:cs typeface="Arial"/>
              </a:rPr>
              <a:t>rt</a:t>
            </a:r>
            <a:r>
              <a:rPr sz="600" spc="-5" dirty="0">
                <a:latin typeface="Arial"/>
                <a:cs typeface="Arial"/>
              </a:rPr>
              <a:t>i</a:t>
            </a:r>
            <a:r>
              <a:rPr sz="600" dirty="0">
                <a:latin typeface="Arial"/>
                <a:cs typeface="Arial"/>
              </a:rPr>
              <a:t>c</a:t>
            </a:r>
            <a:r>
              <a:rPr sz="600" spc="-5" dirty="0">
                <a:latin typeface="Arial"/>
                <a:cs typeface="Arial"/>
              </a:rPr>
              <a:t>ula</a:t>
            </a:r>
            <a:r>
              <a:rPr sz="600" dirty="0">
                <a:latin typeface="Arial"/>
                <a:cs typeface="Arial"/>
              </a:rPr>
              <a:t>t</a:t>
            </a:r>
            <a:r>
              <a:rPr sz="600" spc="-5" dirty="0">
                <a:latin typeface="Arial"/>
                <a:cs typeface="Arial"/>
              </a:rPr>
              <a:t>e</a:t>
            </a:r>
            <a:r>
              <a:rPr sz="600" dirty="0">
                <a:latin typeface="Arial"/>
                <a:cs typeface="Arial"/>
              </a:rPr>
              <a:t>s</a:t>
            </a:r>
            <a:r>
              <a:rPr sz="600" spc="10" dirty="0">
                <a:latin typeface="Arial"/>
                <a:cs typeface="Arial"/>
              </a:rPr>
              <a:t> </a:t>
            </a:r>
            <a:r>
              <a:rPr sz="600" spc="-5" dirty="0">
                <a:latin typeface="Arial"/>
                <a:cs typeface="Arial"/>
              </a:rPr>
              <a:t>be</a:t>
            </a:r>
            <a:r>
              <a:rPr sz="600" spc="15" dirty="0">
                <a:latin typeface="Arial"/>
                <a:cs typeface="Arial"/>
              </a:rPr>
              <a:t>f</a:t>
            </a:r>
            <a:r>
              <a:rPr sz="600" spc="-5" dirty="0">
                <a:latin typeface="Arial"/>
                <a:cs typeface="Arial"/>
              </a:rPr>
              <a:t>o</a:t>
            </a:r>
            <a:r>
              <a:rPr sz="600" dirty="0">
                <a:latin typeface="Arial"/>
                <a:cs typeface="Arial"/>
              </a:rPr>
              <a:t>re</a:t>
            </a:r>
            <a:r>
              <a:rPr sz="600" spc="-1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a:t>
            </a:r>
            <a:r>
              <a:rPr sz="600" dirty="0">
                <a:latin typeface="Arial"/>
                <a:cs typeface="Arial"/>
              </a:rPr>
              <a:t>s</a:t>
            </a:r>
            <a:r>
              <a:rPr sz="600" spc="-10" dirty="0">
                <a:latin typeface="Arial"/>
                <a:cs typeface="Arial"/>
              </a:rPr>
              <a:t>p</a:t>
            </a:r>
            <a:r>
              <a:rPr sz="600" dirty="0">
                <a:latin typeface="Arial"/>
                <a:cs typeface="Arial"/>
              </a:rPr>
              <a:t>r</a:t>
            </a:r>
            <a:r>
              <a:rPr sz="600" spc="-5" dirty="0">
                <a:latin typeface="Arial"/>
                <a:cs typeface="Arial"/>
              </a:rPr>
              <a:t>ead</a:t>
            </a:r>
            <a:r>
              <a:rPr sz="600" dirty="0">
                <a:latin typeface="Arial"/>
                <a:cs typeface="Arial"/>
              </a:rPr>
              <a:t>s;</a:t>
            </a:r>
          </a:p>
          <a:p>
            <a:pPr marL="134620" indent="-121920">
              <a:lnSpc>
                <a:spcPct val="100000"/>
              </a:lnSpc>
              <a:spcBef>
                <a:spcPts val="685"/>
              </a:spcBef>
              <a:buFont typeface="Arial"/>
              <a:buChar char="–"/>
              <a:tabLst>
                <a:tab pos="135255" algn="l"/>
              </a:tabLst>
            </a:pPr>
            <a:r>
              <a:rPr sz="600" spc="-5" dirty="0">
                <a:latin typeface="Arial"/>
                <a:cs typeface="Arial"/>
              </a:rPr>
              <a:t>hea</a:t>
            </a:r>
            <a:r>
              <a:rPr sz="600" dirty="0">
                <a:latin typeface="Arial"/>
                <a:cs typeface="Arial"/>
              </a:rPr>
              <a:t>t:</a:t>
            </a:r>
            <a:r>
              <a:rPr sz="600" spc="5"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 </a:t>
            </a:r>
            <a:r>
              <a:rPr sz="600" spc="-5" dirty="0">
                <a:latin typeface="Arial"/>
                <a:cs typeface="Arial"/>
              </a:rPr>
              <a:t>o</a:t>
            </a:r>
            <a:r>
              <a:rPr sz="600" spc="-15" dirty="0">
                <a:latin typeface="Arial"/>
                <a:cs typeface="Arial"/>
              </a:rPr>
              <a:t>v</a:t>
            </a:r>
            <a:r>
              <a:rPr sz="600" spc="-5" dirty="0">
                <a:latin typeface="Arial"/>
                <a:cs typeface="Arial"/>
              </a:rPr>
              <a:t>e</a:t>
            </a:r>
            <a:r>
              <a:rPr sz="600" dirty="0">
                <a:latin typeface="Arial"/>
                <a:cs typeface="Arial"/>
              </a:rPr>
              <a:t>r</a:t>
            </a:r>
            <a:r>
              <a:rPr sz="600" spc="-5" dirty="0">
                <a:latin typeface="Arial"/>
                <a:cs typeface="Arial"/>
              </a:rPr>
              <a:t>h</a:t>
            </a:r>
            <a:r>
              <a:rPr sz="600" spc="5" dirty="0">
                <a:latin typeface="Arial"/>
                <a:cs typeface="Arial"/>
              </a:rPr>
              <a:t>e</a:t>
            </a:r>
            <a:r>
              <a:rPr sz="600" spc="-5" dirty="0">
                <a:latin typeface="Arial"/>
                <a:cs typeface="Arial"/>
              </a:rPr>
              <a:t>a</a:t>
            </a:r>
            <a:r>
              <a:rPr sz="600" dirty="0">
                <a:latin typeface="Arial"/>
                <a:cs typeface="Arial"/>
              </a:rPr>
              <a:t>t</a:t>
            </a:r>
            <a:r>
              <a:rPr sz="600" spc="5" dirty="0">
                <a:latin typeface="Arial"/>
                <a:cs typeface="Arial"/>
              </a:rPr>
              <a:t>i</a:t>
            </a:r>
            <a:r>
              <a:rPr sz="600" spc="-5" dirty="0">
                <a:latin typeface="Arial"/>
                <a:cs typeface="Arial"/>
              </a:rPr>
              <a:t>n</a:t>
            </a:r>
            <a:r>
              <a:rPr sz="600" dirty="0">
                <a:latin typeface="Arial"/>
                <a:cs typeface="Arial"/>
              </a:rPr>
              <a:t>g</a:t>
            </a:r>
            <a:r>
              <a:rPr sz="600" spc="-5" dirty="0">
                <a:latin typeface="Arial"/>
                <a:cs typeface="Arial"/>
              </a:rPr>
              <a:t> be</a:t>
            </a:r>
            <a:r>
              <a:rPr sz="600" spc="15" dirty="0">
                <a:latin typeface="Arial"/>
                <a:cs typeface="Arial"/>
              </a:rPr>
              <a:t>f</a:t>
            </a:r>
            <a:r>
              <a:rPr sz="600" spc="-5" dirty="0">
                <a:latin typeface="Arial"/>
                <a:cs typeface="Arial"/>
              </a:rPr>
              <a:t>o</a:t>
            </a:r>
            <a:r>
              <a:rPr sz="600" dirty="0">
                <a:latin typeface="Arial"/>
                <a:cs typeface="Arial"/>
              </a:rPr>
              <a:t>re</a:t>
            </a:r>
            <a:r>
              <a:rPr sz="600" spc="15" dirty="0">
                <a:latin typeface="Arial"/>
                <a:cs typeface="Arial"/>
              </a:rPr>
              <a:t> </a:t>
            </a:r>
            <a:r>
              <a:rPr sz="600" spc="-5" dirty="0">
                <a:latin typeface="Arial"/>
                <a:cs typeface="Arial"/>
              </a:rPr>
              <a:t>igni</a:t>
            </a:r>
            <a:r>
              <a:rPr sz="600" dirty="0">
                <a:latin typeface="Arial"/>
                <a:cs typeface="Arial"/>
              </a:rPr>
              <a:t>t</a:t>
            </a:r>
            <a:r>
              <a:rPr sz="600" spc="-5" dirty="0">
                <a:latin typeface="Arial"/>
                <a:cs typeface="Arial"/>
              </a:rPr>
              <a:t>ion</a:t>
            </a:r>
            <a:r>
              <a:rPr sz="600" dirty="0">
                <a:latin typeface="Arial"/>
                <a:cs typeface="Arial"/>
              </a:rPr>
              <a:t>;</a:t>
            </a:r>
          </a:p>
          <a:p>
            <a:pPr marL="134620" indent="-121920">
              <a:lnSpc>
                <a:spcPct val="100000"/>
              </a:lnSpc>
              <a:spcBef>
                <a:spcPts val="695"/>
              </a:spcBef>
              <a:buFont typeface="Arial"/>
              <a:buChar char="–"/>
              <a:tabLst>
                <a:tab pos="135255" algn="l"/>
              </a:tabLst>
            </a:pPr>
            <a:r>
              <a:rPr sz="600" spc="-5" dirty="0">
                <a:latin typeface="Arial"/>
                <a:cs typeface="Arial"/>
              </a:rPr>
              <a:t>ligh</a:t>
            </a:r>
            <a:r>
              <a:rPr sz="600" dirty="0">
                <a:latin typeface="Arial"/>
                <a:cs typeface="Arial"/>
              </a:rPr>
              <a:t>t:</a:t>
            </a:r>
            <a:r>
              <a:rPr sz="600" spc="5"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 </a:t>
            </a:r>
            <a:r>
              <a:rPr sz="600" spc="-5" dirty="0">
                <a:latin typeface="Arial"/>
                <a:cs typeface="Arial"/>
              </a:rPr>
              <a:t>ligh</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pe</a:t>
            </a:r>
            <a:r>
              <a:rPr sz="600" spc="10" dirty="0">
                <a:latin typeface="Arial"/>
                <a:cs typeface="Arial"/>
              </a:rPr>
              <a:t>c</a:t>
            </a:r>
            <a:r>
              <a:rPr sz="600" dirty="0">
                <a:latin typeface="Arial"/>
                <a:cs typeface="Arial"/>
              </a:rPr>
              <a:t>tr</a:t>
            </a:r>
            <a:r>
              <a:rPr sz="600" spc="-20" dirty="0">
                <a:latin typeface="Arial"/>
                <a:cs typeface="Arial"/>
              </a:rPr>
              <a:t>u</a:t>
            </a:r>
            <a:r>
              <a:rPr sz="600" dirty="0">
                <a:latin typeface="Arial"/>
                <a:cs typeface="Arial"/>
              </a:rPr>
              <a:t>m</a:t>
            </a:r>
            <a:r>
              <a:rPr sz="600" spc="10" dirty="0">
                <a:latin typeface="Arial"/>
                <a:cs typeface="Arial"/>
              </a:rPr>
              <a:t> </a:t>
            </a:r>
            <a:r>
              <a:rPr sz="600" spc="-5" dirty="0">
                <a:latin typeface="Arial"/>
                <a:cs typeface="Arial"/>
              </a:rPr>
              <a:t>a</a:t>
            </a:r>
            <a:r>
              <a:rPr sz="600" dirty="0">
                <a:latin typeface="Arial"/>
                <a:cs typeface="Arial"/>
              </a:rPr>
              <a:t>ss</a:t>
            </a:r>
            <a:r>
              <a:rPr sz="600" spc="-5" dirty="0">
                <a:latin typeface="Arial"/>
                <a:cs typeface="Arial"/>
              </a:rPr>
              <a:t>o</a:t>
            </a:r>
            <a:r>
              <a:rPr sz="600" dirty="0">
                <a:latin typeface="Arial"/>
                <a:cs typeface="Arial"/>
              </a:rPr>
              <a:t>c</a:t>
            </a:r>
            <a:r>
              <a:rPr sz="600" spc="-5" dirty="0">
                <a:latin typeface="Arial"/>
                <a:cs typeface="Arial"/>
              </a:rPr>
              <a:t>ia</a:t>
            </a:r>
            <a:r>
              <a:rPr sz="600" dirty="0">
                <a:latin typeface="Arial"/>
                <a:cs typeface="Arial"/>
              </a:rPr>
              <a:t>t</a:t>
            </a:r>
            <a:r>
              <a:rPr sz="600" spc="-5" dirty="0">
                <a:latin typeface="Arial"/>
                <a:cs typeface="Arial"/>
              </a:rPr>
              <a:t>e</a:t>
            </a:r>
            <a:r>
              <a:rPr sz="600" dirty="0">
                <a:latin typeface="Arial"/>
                <a:cs typeface="Arial"/>
              </a:rPr>
              <a:t>d</a:t>
            </a:r>
            <a:r>
              <a:rPr sz="600" spc="10" dirty="0">
                <a:latin typeface="Arial"/>
                <a:cs typeface="Arial"/>
              </a:rPr>
              <a:t> </a:t>
            </a:r>
            <a:r>
              <a:rPr sz="600" spc="-20" dirty="0">
                <a:latin typeface="Arial"/>
                <a:cs typeface="Arial"/>
              </a:rPr>
              <a:t>w</a:t>
            </a:r>
            <a:r>
              <a:rPr sz="600" spc="-5" dirty="0">
                <a:latin typeface="Arial"/>
                <a:cs typeface="Arial"/>
              </a:rPr>
              <a:t>i</a:t>
            </a:r>
            <a:r>
              <a:rPr sz="600" dirty="0">
                <a:latin typeface="Arial"/>
                <a:cs typeface="Arial"/>
              </a:rPr>
              <a:t>th</a:t>
            </a:r>
            <a:r>
              <a:rPr sz="600" spc="-5" dirty="0">
                <a:latin typeface="Arial"/>
                <a:cs typeface="Arial"/>
              </a:rPr>
              <a:t> a</a:t>
            </a:r>
            <a:r>
              <a:rPr sz="600" dirty="0">
                <a:latin typeface="Arial"/>
                <a:cs typeface="Arial"/>
              </a:rPr>
              <a:t>rcs,</a:t>
            </a:r>
            <a:r>
              <a:rPr sz="600" spc="5" dirty="0">
                <a:latin typeface="Arial"/>
                <a:cs typeface="Arial"/>
              </a:rPr>
              <a:t> </a:t>
            </a:r>
            <a:r>
              <a:rPr sz="600" dirty="0">
                <a:latin typeface="Arial"/>
                <a:cs typeface="Arial"/>
              </a:rPr>
              <a:t>s</a:t>
            </a:r>
            <a:r>
              <a:rPr sz="600" spc="-5" dirty="0">
                <a:latin typeface="Arial"/>
                <a:cs typeface="Arial"/>
              </a:rPr>
              <a:t>pa</a:t>
            </a:r>
            <a:r>
              <a:rPr sz="600" dirty="0">
                <a:latin typeface="Arial"/>
                <a:cs typeface="Arial"/>
              </a:rPr>
              <a:t>rks,</a:t>
            </a:r>
            <a:r>
              <a:rPr sz="600" spc="5" dirty="0">
                <a:latin typeface="Arial"/>
                <a:cs typeface="Arial"/>
              </a:rPr>
              <a:t> </a:t>
            </a:r>
            <a:r>
              <a:rPr sz="600" dirty="0">
                <a:latin typeface="Arial"/>
                <a:cs typeface="Arial"/>
              </a:rPr>
              <a:t>c</a:t>
            </a:r>
            <a:r>
              <a:rPr sz="600" spc="-5" dirty="0">
                <a:latin typeface="Arial"/>
                <a:cs typeface="Arial"/>
              </a:rPr>
              <a:t>o</a:t>
            </a:r>
            <a:r>
              <a:rPr sz="600" dirty="0">
                <a:latin typeface="Arial"/>
                <a:cs typeface="Arial"/>
              </a:rPr>
              <a:t>r</a:t>
            </a:r>
            <a:r>
              <a:rPr sz="600" spc="-5" dirty="0">
                <a:latin typeface="Arial"/>
                <a:cs typeface="Arial"/>
              </a:rPr>
              <a:t>o</a:t>
            </a:r>
            <a:r>
              <a:rPr sz="600" spc="-10" dirty="0">
                <a:latin typeface="Arial"/>
                <a:cs typeface="Arial"/>
              </a:rPr>
              <a:t>n</a:t>
            </a:r>
            <a:r>
              <a:rPr sz="600" dirty="0">
                <a:latin typeface="Arial"/>
                <a:cs typeface="Arial"/>
              </a:rPr>
              <a:t>a</a:t>
            </a:r>
            <a:r>
              <a:rPr sz="600" spc="-5" dirty="0">
                <a:latin typeface="Arial"/>
                <a:cs typeface="Arial"/>
              </a:rPr>
              <a:t> an</a:t>
            </a:r>
            <a:r>
              <a:rPr sz="600" dirty="0">
                <a:latin typeface="Arial"/>
                <a:cs typeface="Arial"/>
              </a:rPr>
              <a:t>d</a:t>
            </a:r>
            <a:r>
              <a:rPr sz="600" spc="-15" dirty="0">
                <a:latin typeface="Arial"/>
                <a:cs typeface="Arial"/>
              </a:rPr>
              <a:t> </a:t>
            </a:r>
            <a:r>
              <a:rPr sz="600" dirty="0">
                <a:latin typeface="Arial"/>
                <a:cs typeface="Arial"/>
              </a:rPr>
              <a:t>f</a:t>
            </a:r>
            <a:r>
              <a:rPr sz="600" spc="-5" dirty="0">
                <a:latin typeface="Arial"/>
                <a:cs typeface="Arial"/>
              </a:rPr>
              <a:t>l</a:t>
            </a:r>
            <a:r>
              <a:rPr sz="600" spc="-20" dirty="0">
                <a:latin typeface="Arial"/>
                <a:cs typeface="Arial"/>
              </a:rPr>
              <a:t>a</a:t>
            </a:r>
            <a:r>
              <a:rPr sz="600" spc="20" dirty="0">
                <a:latin typeface="Arial"/>
                <a:cs typeface="Arial"/>
              </a:rPr>
              <a:t>m</a:t>
            </a:r>
            <a:r>
              <a:rPr sz="600" spc="-5" dirty="0">
                <a:latin typeface="Arial"/>
                <a:cs typeface="Arial"/>
              </a:rPr>
              <a:t>e</a:t>
            </a:r>
            <a:r>
              <a:rPr sz="600" dirty="0">
                <a:latin typeface="Arial"/>
                <a:cs typeface="Arial"/>
              </a:rPr>
              <a:t>s;</a:t>
            </a:r>
          </a:p>
          <a:p>
            <a:pPr marL="12700" marR="123189">
              <a:lnSpc>
                <a:spcPts val="2080"/>
              </a:lnSpc>
              <a:spcBef>
                <a:spcPts val="170"/>
              </a:spcBef>
              <a:buFont typeface="Arial"/>
              <a:buChar char="–"/>
              <a:tabLst>
                <a:tab pos="135255" algn="l"/>
              </a:tabLst>
            </a:pPr>
            <a:r>
              <a:rPr sz="600" spc="-15" dirty="0">
                <a:latin typeface="Arial"/>
                <a:cs typeface="Arial"/>
              </a:rPr>
              <a:t>v</a:t>
            </a:r>
            <a:r>
              <a:rPr sz="600" spc="-5" dirty="0">
                <a:latin typeface="Arial"/>
                <a:cs typeface="Arial"/>
              </a:rPr>
              <a:t>i</a:t>
            </a:r>
            <a:r>
              <a:rPr sz="600" dirty="0">
                <a:latin typeface="Arial"/>
                <a:cs typeface="Arial"/>
              </a:rPr>
              <a:t>s</a:t>
            </a:r>
            <a:r>
              <a:rPr sz="600" spc="5" dirty="0">
                <a:latin typeface="Arial"/>
                <a:cs typeface="Arial"/>
              </a:rPr>
              <a:t>u</a:t>
            </a:r>
            <a:r>
              <a:rPr sz="600" spc="-5" dirty="0">
                <a:latin typeface="Arial"/>
                <a:cs typeface="Arial"/>
              </a:rPr>
              <a:t>al</a:t>
            </a:r>
            <a:r>
              <a:rPr sz="600" dirty="0">
                <a:latin typeface="Arial"/>
                <a:cs typeface="Arial"/>
              </a:rPr>
              <a:t>:</a:t>
            </a:r>
            <a:r>
              <a:rPr sz="600" spc="5"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 </a:t>
            </a:r>
            <a:r>
              <a:rPr sz="600" spc="-5" dirty="0">
                <a:latin typeface="Arial"/>
                <a:cs typeface="Arial"/>
              </a:rPr>
              <a:t>a</a:t>
            </a:r>
            <a:r>
              <a:rPr sz="600" dirty="0">
                <a:latin typeface="Arial"/>
                <a:cs typeface="Arial"/>
              </a:rPr>
              <a:t>ct</a:t>
            </a:r>
            <a:r>
              <a:rPr sz="600" spc="-5" dirty="0">
                <a:latin typeface="Arial"/>
                <a:cs typeface="Arial"/>
              </a:rPr>
              <a:t>ua</a:t>
            </a:r>
            <a:r>
              <a:rPr sz="600" dirty="0">
                <a:latin typeface="Arial"/>
                <a:cs typeface="Arial"/>
              </a:rPr>
              <a:t>l</a:t>
            </a:r>
            <a:r>
              <a:rPr sz="600" spc="-5" dirty="0">
                <a:latin typeface="Arial"/>
                <a:cs typeface="Arial"/>
              </a:rPr>
              <a:t> </a:t>
            </a:r>
            <a:r>
              <a:rPr sz="600" spc="15" dirty="0">
                <a:latin typeface="Arial"/>
                <a:cs typeface="Arial"/>
              </a:rPr>
              <a:t>f</a:t>
            </a:r>
            <a:r>
              <a:rPr sz="600" spc="-20" dirty="0">
                <a:latin typeface="Arial"/>
                <a:cs typeface="Arial"/>
              </a:rPr>
              <a:t>i</a:t>
            </a:r>
            <a:r>
              <a:rPr sz="600" dirty="0">
                <a:latin typeface="Arial"/>
                <a:cs typeface="Arial"/>
              </a:rPr>
              <a:t>re</a:t>
            </a:r>
            <a:r>
              <a:rPr sz="600" spc="-5" dirty="0">
                <a:latin typeface="Arial"/>
                <a:cs typeface="Arial"/>
              </a:rPr>
              <a:t> </a:t>
            </a:r>
            <a:r>
              <a:rPr sz="600" spc="-15" dirty="0">
                <a:latin typeface="Arial"/>
                <a:cs typeface="Arial"/>
              </a:rPr>
              <a:t>v</a:t>
            </a:r>
            <a:r>
              <a:rPr sz="600" spc="-5" dirty="0">
                <a:latin typeface="Arial"/>
                <a:cs typeface="Arial"/>
              </a:rPr>
              <a:t>i</a:t>
            </a:r>
            <a:r>
              <a:rPr sz="600" dirty="0">
                <a:latin typeface="Arial"/>
                <a:cs typeface="Arial"/>
              </a:rPr>
              <a:t>a</a:t>
            </a:r>
            <a:r>
              <a:rPr sz="600" spc="-5" dirty="0">
                <a:latin typeface="Arial"/>
                <a:cs typeface="Arial"/>
              </a:rPr>
              <a:t> </a:t>
            </a:r>
            <a:r>
              <a:rPr sz="600" dirty="0">
                <a:latin typeface="Arial"/>
                <a:cs typeface="Arial"/>
              </a:rPr>
              <a:t>s</a:t>
            </a:r>
            <a:r>
              <a:rPr sz="600" spc="-5" dirty="0">
                <a:latin typeface="Arial"/>
                <a:cs typeface="Arial"/>
              </a:rPr>
              <a:t>u</a:t>
            </a:r>
            <a:r>
              <a:rPr sz="600" spc="10" dirty="0">
                <a:latin typeface="Arial"/>
                <a:cs typeface="Arial"/>
              </a:rPr>
              <a:t>r</a:t>
            </a:r>
            <a:r>
              <a:rPr sz="600" spc="-15" dirty="0">
                <a:latin typeface="Arial"/>
                <a:cs typeface="Arial"/>
              </a:rPr>
              <a:t>v</a:t>
            </a:r>
            <a:r>
              <a:rPr sz="600" spc="5" dirty="0">
                <a:latin typeface="Arial"/>
                <a:cs typeface="Arial"/>
              </a:rPr>
              <a:t>e</a:t>
            </a:r>
            <a:r>
              <a:rPr sz="600" spc="-5" dirty="0">
                <a:latin typeface="Arial"/>
                <a:cs typeface="Arial"/>
              </a:rPr>
              <a:t>il</a:t>
            </a:r>
            <a:r>
              <a:rPr sz="600" spc="5" dirty="0">
                <a:latin typeface="Arial"/>
                <a:cs typeface="Arial"/>
              </a:rPr>
              <a:t>l</a:t>
            </a:r>
            <a:r>
              <a:rPr sz="600" spc="-5" dirty="0">
                <a:latin typeface="Arial"/>
                <a:cs typeface="Arial"/>
              </a:rPr>
              <a:t>an</a:t>
            </a:r>
            <a:r>
              <a:rPr sz="600" dirty="0">
                <a:latin typeface="Arial"/>
                <a:cs typeface="Arial"/>
              </a:rPr>
              <a:t>ce</a:t>
            </a:r>
            <a:r>
              <a:rPr sz="600" spc="-5" dirty="0">
                <a:latin typeface="Arial"/>
                <a:cs typeface="Arial"/>
              </a:rPr>
              <a:t> </a:t>
            </a:r>
            <a:r>
              <a:rPr sz="600" dirty="0">
                <a:latin typeface="Arial"/>
                <a:cs typeface="Arial"/>
              </a:rPr>
              <a:t>c</a:t>
            </a:r>
            <a:r>
              <a:rPr sz="600" spc="-5" dirty="0">
                <a:latin typeface="Arial"/>
                <a:cs typeface="Arial"/>
              </a:rPr>
              <a:t>a</a:t>
            </a:r>
            <a:r>
              <a:rPr sz="600" spc="10" dirty="0">
                <a:latin typeface="Arial"/>
                <a:cs typeface="Arial"/>
              </a:rPr>
              <a:t>m</a:t>
            </a:r>
            <a:r>
              <a:rPr sz="600" spc="-5" dirty="0">
                <a:latin typeface="Arial"/>
                <a:cs typeface="Arial"/>
              </a:rPr>
              <a:t>e</a:t>
            </a:r>
            <a:r>
              <a:rPr sz="600" dirty="0">
                <a:latin typeface="Arial"/>
                <a:cs typeface="Arial"/>
              </a:rPr>
              <a:t>r</a:t>
            </a:r>
            <a:r>
              <a:rPr sz="600" spc="-5" dirty="0">
                <a:latin typeface="Arial"/>
                <a:cs typeface="Arial"/>
              </a:rPr>
              <a:t>a</a:t>
            </a:r>
            <a:r>
              <a:rPr sz="600" dirty="0">
                <a:latin typeface="Arial"/>
                <a:cs typeface="Arial"/>
              </a:rPr>
              <a:t>/</a:t>
            </a:r>
            <a:r>
              <a:rPr sz="600" spc="-15" dirty="0">
                <a:latin typeface="Arial"/>
                <a:cs typeface="Arial"/>
              </a:rPr>
              <a:t>v</a:t>
            </a:r>
            <a:r>
              <a:rPr sz="600" spc="5" dirty="0">
                <a:latin typeface="Arial"/>
                <a:cs typeface="Arial"/>
              </a:rPr>
              <a:t>i</a:t>
            </a:r>
            <a:r>
              <a:rPr sz="600" spc="-5" dirty="0">
                <a:latin typeface="Arial"/>
                <a:cs typeface="Arial"/>
              </a:rPr>
              <a:t>de</a:t>
            </a:r>
            <a:r>
              <a:rPr sz="600" dirty="0">
                <a:latin typeface="Arial"/>
                <a:cs typeface="Arial"/>
              </a:rPr>
              <a:t>o</a:t>
            </a:r>
            <a:r>
              <a:rPr sz="600" spc="-5" dirty="0">
                <a:latin typeface="Arial"/>
                <a:cs typeface="Arial"/>
              </a:rPr>
              <a:t> </a:t>
            </a:r>
            <a:r>
              <a:rPr sz="600" spc="10" dirty="0">
                <a:latin typeface="Arial"/>
                <a:cs typeface="Arial"/>
              </a:rPr>
              <a:t>s</a:t>
            </a:r>
            <a:r>
              <a:rPr sz="600" spc="-15" dirty="0">
                <a:latin typeface="Arial"/>
                <a:cs typeface="Arial"/>
              </a:rPr>
              <a:t>y</a:t>
            </a:r>
            <a:r>
              <a:rPr sz="600" dirty="0">
                <a:latin typeface="Arial"/>
                <a:cs typeface="Arial"/>
              </a:rPr>
              <a:t>st</a:t>
            </a:r>
            <a:r>
              <a:rPr sz="600" spc="-20" dirty="0">
                <a:latin typeface="Arial"/>
                <a:cs typeface="Arial"/>
              </a:rPr>
              <a:t>e</a:t>
            </a:r>
            <a:r>
              <a:rPr sz="600" dirty="0">
                <a:latin typeface="Arial"/>
                <a:cs typeface="Arial"/>
              </a:rPr>
              <a:t>m</a:t>
            </a:r>
            <a:r>
              <a:rPr sz="600" spc="25" dirty="0">
                <a:latin typeface="Arial"/>
                <a:cs typeface="Arial"/>
              </a:rPr>
              <a:t> </a:t>
            </a:r>
            <a:r>
              <a:rPr sz="600" spc="-5" dirty="0">
                <a:latin typeface="Arial"/>
                <a:cs typeface="Arial"/>
              </a:rPr>
              <a:t>in</a:t>
            </a:r>
            <a:r>
              <a:rPr sz="600" dirty="0">
                <a:latin typeface="Arial"/>
                <a:cs typeface="Arial"/>
              </a:rPr>
              <a:t>s</a:t>
            </a:r>
            <a:r>
              <a:rPr sz="600" spc="-5" dirty="0">
                <a:latin typeface="Arial"/>
                <a:cs typeface="Arial"/>
              </a:rPr>
              <a:t>id</a:t>
            </a:r>
            <a:r>
              <a:rPr sz="600" dirty="0">
                <a:latin typeface="Arial"/>
                <a:cs typeface="Arial"/>
              </a:rPr>
              <a:t>e</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t>
            </a:r>
            <a:r>
              <a:rPr sz="600" spc="-15" dirty="0">
                <a:latin typeface="Arial"/>
                <a:cs typeface="Arial"/>
              </a:rPr>
              <a:t>v</a:t>
            </a:r>
            <a:r>
              <a:rPr sz="600" spc="-5" dirty="0">
                <a:latin typeface="Arial"/>
                <a:cs typeface="Arial"/>
              </a:rPr>
              <a:t>a</a:t>
            </a:r>
            <a:r>
              <a:rPr sz="600" spc="5" dirty="0">
                <a:latin typeface="Arial"/>
                <a:cs typeface="Arial"/>
              </a:rPr>
              <a:t>l</a:t>
            </a:r>
            <a:r>
              <a:rPr sz="600" spc="-15" dirty="0">
                <a:latin typeface="Arial"/>
                <a:cs typeface="Arial"/>
              </a:rPr>
              <a:t>v</a:t>
            </a:r>
            <a:r>
              <a:rPr sz="600" dirty="0">
                <a:latin typeface="Arial"/>
                <a:cs typeface="Arial"/>
              </a:rPr>
              <a:t>e</a:t>
            </a:r>
            <a:r>
              <a:rPr sz="600" spc="-5" dirty="0">
                <a:latin typeface="Arial"/>
                <a:cs typeface="Arial"/>
              </a:rPr>
              <a:t> h</a:t>
            </a:r>
            <a:r>
              <a:rPr sz="600" spc="5" dirty="0">
                <a:latin typeface="Arial"/>
                <a:cs typeface="Arial"/>
              </a:rPr>
              <a:t>a</a:t>
            </a:r>
            <a:r>
              <a:rPr sz="600" spc="-5" dirty="0">
                <a:latin typeface="Arial"/>
                <a:cs typeface="Arial"/>
              </a:rPr>
              <a:t>l</a:t>
            </a:r>
            <a:r>
              <a:rPr sz="600" dirty="0">
                <a:latin typeface="Arial"/>
                <a:cs typeface="Arial"/>
              </a:rPr>
              <a:t>l</a:t>
            </a:r>
            <a:r>
              <a:rPr sz="600" spc="-5" dirty="0">
                <a:latin typeface="Arial"/>
                <a:cs typeface="Arial"/>
              </a:rPr>
              <a:t> o</a:t>
            </a:r>
            <a:r>
              <a:rPr sz="600" dirty="0">
                <a:latin typeface="Arial"/>
                <a:cs typeface="Arial"/>
              </a:rPr>
              <a:t>r </a:t>
            </a:r>
            <a:r>
              <a:rPr sz="600" spc="-15" dirty="0">
                <a:latin typeface="Arial"/>
                <a:cs typeface="Arial"/>
              </a:rPr>
              <a:t>v</a:t>
            </a:r>
            <a:r>
              <a:rPr sz="600" spc="5" dirty="0">
                <a:latin typeface="Arial"/>
                <a:cs typeface="Arial"/>
              </a:rPr>
              <a:t>i</a:t>
            </a:r>
            <a:r>
              <a:rPr sz="600" dirty="0">
                <a:latin typeface="Arial"/>
                <a:cs typeface="Arial"/>
              </a:rPr>
              <a:t>a </a:t>
            </a:r>
            <a:r>
              <a:rPr sz="600" spc="-15" dirty="0">
                <a:latin typeface="Arial"/>
                <a:cs typeface="Arial"/>
              </a:rPr>
              <a:t>v</a:t>
            </a:r>
            <a:r>
              <a:rPr sz="600" spc="5" dirty="0">
                <a:latin typeface="Arial"/>
                <a:cs typeface="Arial"/>
              </a:rPr>
              <a:t>ie</a:t>
            </a:r>
            <a:r>
              <a:rPr sz="600" spc="-20" dirty="0">
                <a:latin typeface="Arial"/>
                <a:cs typeface="Arial"/>
              </a:rPr>
              <a:t>w</a:t>
            </a:r>
            <a:r>
              <a:rPr sz="600" spc="-5" dirty="0">
                <a:latin typeface="Arial"/>
                <a:cs typeface="Arial"/>
              </a:rPr>
              <a:t>i</a:t>
            </a:r>
            <a:r>
              <a:rPr sz="600" spc="5" dirty="0">
                <a:latin typeface="Arial"/>
                <a:cs typeface="Arial"/>
              </a:rPr>
              <a:t>n</a:t>
            </a:r>
            <a:r>
              <a:rPr sz="600" dirty="0">
                <a:latin typeface="Arial"/>
                <a:cs typeface="Arial"/>
              </a:rPr>
              <a:t>g</a:t>
            </a:r>
            <a:r>
              <a:rPr sz="600" spc="10" dirty="0">
                <a:latin typeface="Arial"/>
                <a:cs typeface="Arial"/>
              </a:rPr>
              <a:t> </a:t>
            </a:r>
            <a:r>
              <a:rPr sz="600" spc="-20" dirty="0">
                <a:latin typeface="Arial"/>
                <a:cs typeface="Arial"/>
              </a:rPr>
              <a:t>w</a:t>
            </a:r>
            <a:r>
              <a:rPr sz="600" spc="-5" dirty="0">
                <a:latin typeface="Arial"/>
                <a:cs typeface="Arial"/>
              </a:rPr>
              <a:t>i</a:t>
            </a:r>
            <a:r>
              <a:rPr sz="600" spc="5" dirty="0">
                <a:latin typeface="Arial"/>
                <a:cs typeface="Arial"/>
              </a:rPr>
              <a:t>n</a:t>
            </a:r>
            <a:r>
              <a:rPr sz="600" spc="-5" dirty="0">
                <a:latin typeface="Arial"/>
                <a:cs typeface="Arial"/>
              </a:rPr>
              <a:t>d</a:t>
            </a:r>
            <a:r>
              <a:rPr sz="600" spc="5" dirty="0">
                <a:latin typeface="Arial"/>
                <a:cs typeface="Arial"/>
              </a:rPr>
              <a:t>o</a:t>
            </a:r>
            <a:r>
              <a:rPr sz="600" spc="-20" dirty="0">
                <a:latin typeface="Arial"/>
                <a:cs typeface="Arial"/>
              </a:rPr>
              <a:t>w</a:t>
            </a:r>
            <a:r>
              <a:rPr sz="600" dirty="0">
                <a:latin typeface="Arial"/>
                <a:cs typeface="Arial"/>
              </a:rPr>
              <a:t>s.</a:t>
            </a:r>
          </a:p>
          <a:p>
            <a:pPr marL="12700">
              <a:lnSpc>
                <a:spcPct val="100000"/>
              </a:lnSpc>
              <a:spcBef>
                <a:spcPts val="500"/>
              </a:spcBef>
            </a:pPr>
            <a:r>
              <a:rPr sz="600" dirty="0">
                <a:latin typeface="Arial"/>
                <a:cs typeface="Arial"/>
              </a:rPr>
              <a:t>F</a:t>
            </a:r>
            <a:r>
              <a:rPr sz="600" spc="-5" dirty="0">
                <a:latin typeface="Arial"/>
                <a:cs typeface="Arial"/>
              </a:rPr>
              <a:t>i</a:t>
            </a:r>
            <a:r>
              <a:rPr sz="600" dirty="0">
                <a:latin typeface="Arial"/>
                <a:cs typeface="Arial"/>
              </a:rPr>
              <a:t>re</a:t>
            </a:r>
            <a:r>
              <a:rPr sz="600" spc="-5" dirty="0">
                <a:latin typeface="Arial"/>
                <a:cs typeface="Arial"/>
              </a:rPr>
              <a:t> 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ion</a:t>
            </a:r>
            <a:r>
              <a:rPr sz="600" dirty="0">
                <a:latin typeface="Arial"/>
                <a:cs typeface="Arial"/>
              </a:rPr>
              <a:t>/</a:t>
            </a:r>
            <a:r>
              <a:rPr sz="600" spc="-5" dirty="0">
                <a:latin typeface="Arial"/>
                <a:cs typeface="Arial"/>
              </a:rPr>
              <a:t>ala</a:t>
            </a:r>
            <a:r>
              <a:rPr sz="600" dirty="0">
                <a:latin typeface="Arial"/>
                <a:cs typeface="Arial"/>
              </a:rPr>
              <a:t>rm</a:t>
            </a:r>
            <a:r>
              <a:rPr sz="600" spc="15" dirty="0">
                <a:latin typeface="Arial"/>
                <a:cs typeface="Arial"/>
              </a:rPr>
              <a:t> </a:t>
            </a:r>
            <a:r>
              <a:rPr sz="600" dirty="0">
                <a:latin typeface="Arial"/>
                <a:cs typeface="Arial"/>
              </a:rPr>
              <a:t>s</a:t>
            </a:r>
            <a:r>
              <a:rPr sz="600" spc="-15" dirty="0">
                <a:latin typeface="Arial"/>
                <a:cs typeface="Arial"/>
              </a:rPr>
              <a:t>y</a:t>
            </a:r>
            <a:r>
              <a:rPr sz="600" dirty="0">
                <a:latin typeface="Arial"/>
                <a:cs typeface="Arial"/>
              </a:rPr>
              <a:t>st</a:t>
            </a:r>
            <a:r>
              <a:rPr sz="600" spc="-20" dirty="0">
                <a:latin typeface="Arial"/>
                <a:cs typeface="Arial"/>
              </a:rPr>
              <a:t>e</a:t>
            </a:r>
            <a:r>
              <a:rPr sz="600" spc="20" dirty="0">
                <a:latin typeface="Arial"/>
                <a:cs typeface="Arial"/>
              </a:rPr>
              <a:t>m</a:t>
            </a:r>
            <a:r>
              <a:rPr sz="600" dirty="0">
                <a:latin typeface="Arial"/>
                <a:cs typeface="Arial"/>
              </a:rPr>
              <a:t>s</a:t>
            </a:r>
            <a:r>
              <a:rPr sz="600" spc="-10" dirty="0">
                <a:latin typeface="Arial"/>
                <a:cs typeface="Arial"/>
              </a:rPr>
              <a:t> </a:t>
            </a:r>
            <a:r>
              <a:rPr sz="600" dirty="0">
                <a:latin typeface="Arial"/>
                <a:cs typeface="Arial"/>
              </a:rPr>
              <a:t>t</a:t>
            </a:r>
            <a:r>
              <a:rPr sz="600" spc="-5" dirty="0">
                <a:latin typeface="Arial"/>
                <a:cs typeface="Arial"/>
              </a:rPr>
              <a:t>ha</a:t>
            </a:r>
            <a:r>
              <a:rPr sz="600" dirty="0">
                <a:latin typeface="Arial"/>
                <a:cs typeface="Arial"/>
              </a:rPr>
              <a:t>t</a:t>
            </a:r>
            <a:r>
              <a:rPr sz="600" spc="5" dirty="0">
                <a:latin typeface="Arial"/>
                <a:cs typeface="Arial"/>
              </a:rPr>
              <a:t> </a:t>
            </a:r>
            <a:r>
              <a:rPr sz="600" dirty="0">
                <a:latin typeface="Arial"/>
                <a:cs typeface="Arial"/>
              </a:rPr>
              <a:t>s</a:t>
            </a:r>
            <a:r>
              <a:rPr sz="600" spc="-5" dirty="0">
                <a:latin typeface="Arial"/>
                <a:cs typeface="Arial"/>
              </a:rPr>
              <a:t>houl</a:t>
            </a:r>
            <a:r>
              <a:rPr sz="600" dirty="0">
                <a:latin typeface="Arial"/>
                <a:cs typeface="Arial"/>
              </a:rPr>
              <a:t>d</a:t>
            </a:r>
            <a:r>
              <a:rPr sz="600" spc="-5" dirty="0">
                <a:latin typeface="Arial"/>
                <a:cs typeface="Arial"/>
              </a:rPr>
              <a:t> b</a:t>
            </a:r>
            <a:r>
              <a:rPr sz="600" dirty="0">
                <a:latin typeface="Arial"/>
                <a:cs typeface="Arial"/>
              </a:rPr>
              <a:t>e</a:t>
            </a:r>
            <a:r>
              <a:rPr sz="600" spc="-5" dirty="0">
                <a:latin typeface="Arial"/>
                <a:cs typeface="Arial"/>
              </a:rPr>
              <a:t> </a:t>
            </a:r>
            <a:r>
              <a:rPr sz="600" dirty="0">
                <a:latin typeface="Arial"/>
                <a:cs typeface="Arial"/>
              </a:rPr>
              <a:t>c</a:t>
            </a:r>
            <a:r>
              <a:rPr sz="600" spc="-5" dirty="0">
                <a:latin typeface="Arial"/>
                <a:cs typeface="Arial"/>
              </a:rPr>
              <a:t>o</a:t>
            </a:r>
            <a:r>
              <a:rPr sz="600" spc="5" dirty="0">
                <a:latin typeface="Arial"/>
                <a:cs typeface="Arial"/>
              </a:rPr>
              <a:t>n</a:t>
            </a:r>
            <a:r>
              <a:rPr sz="600" dirty="0">
                <a:latin typeface="Arial"/>
                <a:cs typeface="Arial"/>
              </a:rPr>
              <a:t>s</a:t>
            </a:r>
            <a:r>
              <a:rPr sz="600" spc="-5" dirty="0">
                <a:latin typeface="Arial"/>
                <a:cs typeface="Arial"/>
              </a:rPr>
              <a:t>ide</a:t>
            </a:r>
            <a:r>
              <a:rPr sz="600" dirty="0">
                <a:latin typeface="Arial"/>
                <a:cs typeface="Arial"/>
              </a:rPr>
              <a:t>r</a:t>
            </a:r>
            <a:r>
              <a:rPr sz="600" spc="15" dirty="0">
                <a:latin typeface="Arial"/>
                <a:cs typeface="Arial"/>
              </a:rPr>
              <a:t>e</a:t>
            </a:r>
            <a:r>
              <a:rPr sz="600" dirty="0">
                <a:latin typeface="Arial"/>
                <a:cs typeface="Arial"/>
              </a:rPr>
              <a:t>d</a:t>
            </a:r>
            <a:r>
              <a:rPr sz="600" spc="-5" dirty="0">
                <a:latin typeface="Arial"/>
                <a:cs typeface="Arial"/>
              </a:rPr>
              <a:t> </a:t>
            </a:r>
            <a:r>
              <a:rPr sz="600" spc="15" dirty="0">
                <a:latin typeface="Arial"/>
                <a:cs typeface="Arial"/>
              </a:rPr>
              <a:t>f</a:t>
            </a:r>
            <a:r>
              <a:rPr sz="600" spc="-5" dirty="0">
                <a:latin typeface="Arial"/>
                <a:cs typeface="Arial"/>
              </a:rPr>
              <a:t>o</a:t>
            </a:r>
            <a:r>
              <a:rPr sz="600" dirty="0">
                <a:latin typeface="Arial"/>
                <a:cs typeface="Arial"/>
              </a:rPr>
              <a:t>r </a:t>
            </a:r>
            <a:r>
              <a:rPr sz="600" spc="-5" dirty="0">
                <a:latin typeface="Arial"/>
                <a:cs typeface="Arial"/>
              </a:rPr>
              <a:t>d</a:t>
            </a:r>
            <a:r>
              <a:rPr sz="600" spc="-10" dirty="0">
                <a:latin typeface="Arial"/>
                <a:cs typeface="Arial"/>
              </a:rPr>
              <a:t>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in</a:t>
            </a:r>
            <a:r>
              <a:rPr sz="600" dirty="0">
                <a:latin typeface="Arial"/>
                <a:cs typeface="Arial"/>
              </a:rPr>
              <a:t>g</a:t>
            </a:r>
            <a:r>
              <a:rPr sz="600" spc="-5" dirty="0">
                <a:latin typeface="Arial"/>
                <a:cs typeface="Arial"/>
              </a:rPr>
              <a:t> </a:t>
            </a:r>
            <a:r>
              <a:rPr sz="600" spc="-15" dirty="0">
                <a:latin typeface="Arial"/>
                <a:cs typeface="Arial"/>
              </a:rPr>
              <a:t>v</a:t>
            </a:r>
            <a:r>
              <a:rPr sz="600" spc="5" dirty="0">
                <a:latin typeface="Arial"/>
                <a:cs typeface="Arial"/>
              </a:rPr>
              <a:t>al</a:t>
            </a:r>
            <a:r>
              <a:rPr sz="600" spc="-15" dirty="0">
                <a:latin typeface="Arial"/>
                <a:cs typeface="Arial"/>
              </a:rPr>
              <a:t>v</a:t>
            </a:r>
            <a:r>
              <a:rPr sz="600" dirty="0">
                <a:latin typeface="Arial"/>
                <a:cs typeface="Arial"/>
              </a:rPr>
              <a:t>e</a:t>
            </a:r>
            <a:r>
              <a:rPr sz="600" spc="-5" dirty="0">
                <a:latin typeface="Arial"/>
                <a:cs typeface="Arial"/>
              </a:rPr>
              <a:t> h</a:t>
            </a:r>
            <a:r>
              <a:rPr sz="600" spc="5" dirty="0">
                <a:latin typeface="Arial"/>
                <a:cs typeface="Arial"/>
              </a:rPr>
              <a:t>a</a:t>
            </a:r>
            <a:r>
              <a:rPr sz="600" spc="-5" dirty="0">
                <a:latin typeface="Arial"/>
                <a:cs typeface="Arial"/>
              </a:rPr>
              <a:t>l</a:t>
            </a:r>
            <a:r>
              <a:rPr sz="600" dirty="0">
                <a:latin typeface="Arial"/>
                <a:cs typeface="Arial"/>
              </a:rPr>
              <a:t>l</a:t>
            </a:r>
            <a:r>
              <a:rPr sz="600" spc="-5" dirty="0">
                <a:latin typeface="Arial"/>
                <a:cs typeface="Arial"/>
              </a:rPr>
              <a:t> </a:t>
            </a:r>
            <a:r>
              <a:rPr sz="600" spc="15" dirty="0">
                <a:latin typeface="Arial"/>
                <a:cs typeface="Arial"/>
              </a:rPr>
              <a:t>f</a:t>
            </a:r>
            <a:r>
              <a:rPr sz="600" spc="-5" dirty="0">
                <a:latin typeface="Arial"/>
                <a:cs typeface="Arial"/>
              </a:rPr>
              <a:t>i</a:t>
            </a:r>
            <a:r>
              <a:rPr sz="600" dirty="0">
                <a:latin typeface="Arial"/>
                <a:cs typeface="Arial"/>
              </a:rPr>
              <a:t>r</a:t>
            </a:r>
            <a:r>
              <a:rPr sz="600" spc="-5" dirty="0">
                <a:latin typeface="Arial"/>
                <a:cs typeface="Arial"/>
              </a:rPr>
              <a:t>e</a:t>
            </a:r>
            <a:r>
              <a:rPr sz="600" dirty="0">
                <a:latin typeface="Arial"/>
                <a:cs typeface="Arial"/>
              </a:rPr>
              <a:t>s </a:t>
            </a:r>
            <a:r>
              <a:rPr sz="600" spc="-5" dirty="0" smtClean="0">
                <a:latin typeface="Arial"/>
                <a:cs typeface="Arial"/>
              </a:rPr>
              <a:t>a</a:t>
            </a:r>
            <a:r>
              <a:rPr sz="600" dirty="0" smtClean="0">
                <a:latin typeface="Arial"/>
                <a:cs typeface="Arial"/>
              </a:rPr>
              <a:t>re</a:t>
            </a:r>
            <a:r>
              <a:rPr lang="en-US" sz="600" dirty="0" smtClean="0">
                <a:latin typeface="Arial"/>
                <a:cs typeface="Arial"/>
              </a:rPr>
              <a:t>  </a:t>
            </a:r>
            <a:r>
              <a:rPr sz="600" spc="-5" dirty="0" smtClean="0">
                <a:latin typeface="Arial"/>
                <a:cs typeface="Arial"/>
              </a:rPr>
              <a:t>de</a:t>
            </a:r>
            <a:r>
              <a:rPr sz="600" dirty="0" smtClean="0">
                <a:latin typeface="Arial"/>
                <a:cs typeface="Arial"/>
              </a:rPr>
              <a:t>scri</a:t>
            </a:r>
            <a:r>
              <a:rPr sz="600" spc="-10" dirty="0" smtClean="0">
                <a:latin typeface="Arial"/>
                <a:cs typeface="Arial"/>
              </a:rPr>
              <a:t>b</a:t>
            </a:r>
            <a:r>
              <a:rPr sz="600" spc="5" dirty="0" smtClean="0">
                <a:latin typeface="Arial"/>
                <a:cs typeface="Arial"/>
              </a:rPr>
              <a:t>e</a:t>
            </a:r>
            <a:r>
              <a:rPr sz="600" dirty="0" smtClean="0">
                <a:latin typeface="Arial"/>
                <a:cs typeface="Arial"/>
              </a:rPr>
              <a:t>d</a:t>
            </a:r>
            <a:r>
              <a:rPr sz="600" spc="-5" dirty="0" smtClean="0">
                <a:latin typeface="Arial"/>
                <a:cs typeface="Arial"/>
              </a:rPr>
              <a:t> </a:t>
            </a:r>
            <a:r>
              <a:rPr sz="600" spc="-5" dirty="0">
                <a:latin typeface="Arial"/>
                <a:cs typeface="Arial"/>
              </a:rPr>
              <a:t>bel</a:t>
            </a:r>
            <a:r>
              <a:rPr sz="600" spc="15" dirty="0">
                <a:latin typeface="Arial"/>
                <a:cs typeface="Arial"/>
              </a:rPr>
              <a:t>o</a:t>
            </a:r>
            <a:r>
              <a:rPr sz="600" spc="-30" dirty="0">
                <a:latin typeface="Arial"/>
                <a:cs typeface="Arial"/>
              </a:rPr>
              <a:t>w</a:t>
            </a:r>
            <a:r>
              <a:rPr sz="600" dirty="0">
                <a:latin typeface="Arial"/>
                <a:cs typeface="Arial"/>
              </a:rPr>
              <a:t>;</a:t>
            </a:r>
            <a:r>
              <a:rPr sz="600" spc="5" dirty="0">
                <a:latin typeface="Arial"/>
                <a:cs typeface="Arial"/>
              </a:rPr>
              <a:t> </a:t>
            </a:r>
            <a:r>
              <a:rPr sz="600" dirty="0">
                <a:latin typeface="Arial"/>
                <a:cs typeface="Arial"/>
              </a:rPr>
              <a:t>t</a:t>
            </a:r>
            <a:r>
              <a:rPr sz="600" spc="-5" dirty="0">
                <a:latin typeface="Arial"/>
                <a:cs typeface="Arial"/>
              </a:rPr>
              <a:t>he</a:t>
            </a:r>
            <a:r>
              <a:rPr sz="600" dirty="0">
                <a:latin typeface="Arial"/>
                <a:cs typeface="Arial"/>
              </a:rPr>
              <a:t>se</a:t>
            </a:r>
            <a:r>
              <a:rPr sz="600" spc="10" dirty="0">
                <a:latin typeface="Arial"/>
                <a:cs typeface="Arial"/>
              </a:rPr>
              <a:t> </a:t>
            </a:r>
            <a:r>
              <a:rPr sz="600" spc="-5" dirty="0">
                <a:latin typeface="Arial"/>
                <a:cs typeface="Arial"/>
              </a:rPr>
              <a:t>a</a:t>
            </a:r>
            <a:r>
              <a:rPr sz="600" dirty="0">
                <a:latin typeface="Arial"/>
                <a:cs typeface="Arial"/>
              </a:rPr>
              <a:t>r</a:t>
            </a:r>
            <a:r>
              <a:rPr sz="600" spc="-5" dirty="0">
                <a:latin typeface="Arial"/>
                <a:cs typeface="Arial"/>
              </a:rPr>
              <a:t>e</a:t>
            </a:r>
            <a:r>
              <a:rPr sz="600" dirty="0">
                <a:latin typeface="Arial"/>
                <a:cs typeface="Arial"/>
              </a:rPr>
              <a:t>:</a:t>
            </a:r>
          </a:p>
          <a:p>
            <a:pPr marL="97790" indent="-85090">
              <a:lnSpc>
                <a:spcPct val="100000"/>
              </a:lnSpc>
              <a:spcBef>
                <a:spcPts val="685"/>
              </a:spcBef>
              <a:buFont typeface="Arial"/>
              <a:buChar char="•"/>
              <a:tabLst>
                <a:tab pos="98425" algn="l"/>
              </a:tabLst>
            </a:pPr>
            <a:r>
              <a:rPr sz="600" dirty="0">
                <a:latin typeface="Arial"/>
                <a:cs typeface="Arial"/>
              </a:rPr>
              <a:t>A</a:t>
            </a:r>
            <a:r>
              <a:rPr sz="600" spc="-5" dirty="0">
                <a:latin typeface="Arial"/>
                <a:cs typeface="Arial"/>
              </a:rPr>
              <a:t>i</a:t>
            </a:r>
            <a:r>
              <a:rPr sz="600" dirty="0">
                <a:latin typeface="Arial"/>
                <a:cs typeface="Arial"/>
              </a:rPr>
              <a:t>r s</a:t>
            </a:r>
            <a:r>
              <a:rPr sz="600" spc="-20" dirty="0">
                <a:latin typeface="Arial"/>
                <a:cs typeface="Arial"/>
              </a:rPr>
              <a:t>a</a:t>
            </a:r>
            <a:r>
              <a:rPr sz="600" spc="10" dirty="0">
                <a:latin typeface="Arial"/>
                <a:cs typeface="Arial"/>
              </a:rPr>
              <a:t>m</a:t>
            </a:r>
            <a:r>
              <a:rPr sz="600" spc="-5" dirty="0">
                <a:latin typeface="Arial"/>
                <a:cs typeface="Arial"/>
              </a:rPr>
              <a:t>plin</a:t>
            </a:r>
            <a:r>
              <a:rPr sz="600" dirty="0">
                <a:latin typeface="Arial"/>
                <a:cs typeface="Arial"/>
              </a:rPr>
              <a:t>g</a:t>
            </a:r>
            <a:r>
              <a:rPr sz="600" spc="-5" dirty="0">
                <a:latin typeface="Arial"/>
                <a:cs typeface="Arial"/>
              </a:rPr>
              <a:t> </a:t>
            </a:r>
            <a:r>
              <a:rPr sz="600" dirty="0">
                <a:latin typeface="Arial"/>
                <a:cs typeface="Arial"/>
              </a:rPr>
              <a:t>s</a:t>
            </a:r>
            <a:r>
              <a:rPr sz="600" spc="-15" dirty="0">
                <a:latin typeface="Arial"/>
                <a:cs typeface="Arial"/>
              </a:rPr>
              <a:t>y</a:t>
            </a:r>
            <a:r>
              <a:rPr sz="600" dirty="0">
                <a:latin typeface="Arial"/>
                <a:cs typeface="Arial"/>
              </a:rPr>
              <a:t>st</a:t>
            </a:r>
            <a:r>
              <a:rPr sz="600" spc="-20" dirty="0">
                <a:latin typeface="Arial"/>
                <a:cs typeface="Arial"/>
              </a:rPr>
              <a:t>e</a:t>
            </a:r>
            <a:r>
              <a:rPr sz="600" spc="20" dirty="0">
                <a:latin typeface="Arial"/>
                <a:cs typeface="Arial"/>
              </a:rPr>
              <a:t>m</a:t>
            </a:r>
            <a:r>
              <a:rPr sz="600" dirty="0">
                <a:latin typeface="Arial"/>
                <a:cs typeface="Arial"/>
              </a:rPr>
              <a:t>s;</a:t>
            </a:r>
          </a:p>
          <a:p>
            <a:pPr marL="104775" indent="-92075">
              <a:lnSpc>
                <a:spcPct val="100000"/>
              </a:lnSpc>
              <a:spcBef>
                <a:spcPts val="695"/>
              </a:spcBef>
              <a:buFont typeface="Arial"/>
              <a:buChar char="•"/>
              <a:tabLst>
                <a:tab pos="105410" algn="l"/>
              </a:tabLst>
            </a:pPr>
            <a:r>
              <a:rPr sz="600" dirty="0">
                <a:latin typeface="Arial"/>
                <a:cs typeface="Arial"/>
              </a:rPr>
              <a:t>I</a:t>
            </a:r>
            <a:r>
              <a:rPr sz="600" spc="-20" dirty="0">
                <a:latin typeface="Arial"/>
                <a:cs typeface="Arial"/>
              </a:rPr>
              <a:t>n</a:t>
            </a:r>
            <a:r>
              <a:rPr sz="600" spc="15" dirty="0">
                <a:latin typeface="Arial"/>
                <a:cs typeface="Arial"/>
              </a:rPr>
              <a:t>f</a:t>
            </a:r>
            <a:r>
              <a:rPr sz="600" dirty="0">
                <a:latin typeface="Arial"/>
                <a:cs typeface="Arial"/>
              </a:rPr>
              <a:t>r</a:t>
            </a:r>
            <a:r>
              <a:rPr sz="600" spc="-15" dirty="0">
                <a:latin typeface="Arial"/>
                <a:cs typeface="Arial"/>
              </a:rPr>
              <a:t>a</a:t>
            </a:r>
            <a:r>
              <a:rPr sz="600" dirty="0">
                <a:latin typeface="Arial"/>
                <a:cs typeface="Arial"/>
              </a:rPr>
              <a:t>-r</a:t>
            </a:r>
            <a:r>
              <a:rPr sz="600" spc="-5" dirty="0">
                <a:latin typeface="Arial"/>
                <a:cs typeface="Arial"/>
              </a:rPr>
              <a:t>e</a:t>
            </a:r>
            <a:r>
              <a:rPr sz="600" dirty="0">
                <a:latin typeface="Arial"/>
                <a:cs typeface="Arial"/>
              </a:rPr>
              <a:t>d</a:t>
            </a:r>
            <a:r>
              <a:rPr sz="600" spc="-5" dirty="0">
                <a:latin typeface="Arial"/>
                <a:cs typeface="Arial"/>
              </a:rPr>
              <a:t> bea</a:t>
            </a:r>
            <a:r>
              <a:rPr sz="600" dirty="0">
                <a:latin typeface="Arial"/>
                <a:cs typeface="Arial"/>
              </a:rPr>
              <a:t>m</a:t>
            </a:r>
            <a:r>
              <a:rPr sz="600" spc="10" dirty="0">
                <a:latin typeface="Arial"/>
                <a:cs typeface="Arial"/>
              </a:rPr>
              <a:t> </a:t>
            </a:r>
            <a:r>
              <a:rPr sz="600" spc="-15" dirty="0">
                <a:latin typeface="Arial"/>
                <a:cs typeface="Arial"/>
              </a:rPr>
              <a:t>s</a:t>
            </a:r>
            <a:r>
              <a:rPr sz="600" spc="10" dirty="0">
                <a:latin typeface="Arial"/>
                <a:cs typeface="Arial"/>
              </a:rPr>
              <a:t>m</a:t>
            </a:r>
            <a:r>
              <a:rPr sz="600" spc="-5" dirty="0">
                <a:latin typeface="Arial"/>
                <a:cs typeface="Arial"/>
              </a:rPr>
              <a:t>o</a:t>
            </a:r>
            <a:r>
              <a:rPr sz="600" dirty="0">
                <a:latin typeface="Arial"/>
                <a:cs typeface="Arial"/>
              </a:rPr>
              <a:t>ke</a:t>
            </a:r>
            <a:r>
              <a:rPr sz="600" spc="-5" dirty="0">
                <a:latin typeface="Arial"/>
                <a:cs typeface="Arial"/>
              </a:rPr>
              <a:t> 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o</a:t>
            </a:r>
            <a:r>
              <a:rPr sz="600" dirty="0">
                <a:latin typeface="Arial"/>
                <a:cs typeface="Arial"/>
              </a:rPr>
              <a:t>rs;</a:t>
            </a:r>
          </a:p>
          <a:p>
            <a:pPr marL="97790" indent="-85090">
              <a:lnSpc>
                <a:spcPct val="100000"/>
              </a:lnSpc>
              <a:spcBef>
                <a:spcPts val="685"/>
              </a:spcBef>
              <a:buFont typeface="Arial"/>
              <a:buChar char="•"/>
              <a:tabLst>
                <a:tab pos="98425" algn="l"/>
              </a:tabLst>
            </a:pPr>
            <a:r>
              <a:rPr sz="600" dirty="0">
                <a:latin typeface="Arial"/>
                <a:cs typeface="Arial"/>
              </a:rPr>
              <a:t>Arc</a:t>
            </a:r>
            <a:r>
              <a:rPr sz="600" spc="-10" dirty="0">
                <a:latin typeface="Arial"/>
                <a:cs typeface="Arial"/>
              </a:rPr>
              <a:t> </a:t>
            </a:r>
            <a:r>
              <a:rPr sz="600" spc="-5" dirty="0">
                <a:latin typeface="Arial"/>
                <a:cs typeface="Arial"/>
              </a:rPr>
              <a:t>de</a:t>
            </a:r>
            <a:r>
              <a:rPr sz="600" dirty="0">
                <a:latin typeface="Arial"/>
                <a:cs typeface="Arial"/>
              </a:rPr>
              <a:t>t</a:t>
            </a:r>
            <a:r>
              <a:rPr sz="600" spc="-5" dirty="0">
                <a:latin typeface="Arial"/>
                <a:cs typeface="Arial"/>
              </a:rPr>
              <a:t>e</a:t>
            </a:r>
            <a:r>
              <a:rPr sz="600" dirty="0">
                <a:latin typeface="Arial"/>
                <a:cs typeface="Arial"/>
              </a:rPr>
              <a:t>ct</a:t>
            </a:r>
            <a:r>
              <a:rPr sz="600" spc="-5" dirty="0">
                <a:latin typeface="Arial"/>
                <a:cs typeface="Arial"/>
              </a:rPr>
              <a:t>o</a:t>
            </a:r>
            <a:r>
              <a:rPr sz="600" dirty="0">
                <a:latin typeface="Arial"/>
                <a:cs typeface="Arial"/>
              </a:rPr>
              <a:t>r s</a:t>
            </a:r>
            <a:r>
              <a:rPr sz="600" spc="-15" dirty="0">
                <a:latin typeface="Arial"/>
                <a:cs typeface="Arial"/>
              </a:rPr>
              <a:t>y</a:t>
            </a:r>
            <a:r>
              <a:rPr sz="600" dirty="0">
                <a:latin typeface="Arial"/>
                <a:cs typeface="Arial"/>
              </a:rPr>
              <a:t>st</a:t>
            </a:r>
            <a:r>
              <a:rPr sz="600" spc="-20" dirty="0">
                <a:latin typeface="Arial"/>
                <a:cs typeface="Arial"/>
              </a:rPr>
              <a:t>e</a:t>
            </a:r>
            <a:r>
              <a:rPr sz="600" spc="20" dirty="0">
                <a:latin typeface="Arial"/>
                <a:cs typeface="Arial"/>
              </a:rPr>
              <a:t>m</a:t>
            </a:r>
            <a:r>
              <a:rPr sz="600" spc="-15" dirty="0">
                <a:latin typeface="Arial"/>
                <a:cs typeface="Arial"/>
              </a:rPr>
              <a:t>s</a:t>
            </a:r>
            <a:r>
              <a:rPr sz="600" dirty="0">
                <a:latin typeface="Arial"/>
                <a:cs typeface="Arial"/>
              </a:rPr>
              <a:t>;</a:t>
            </a:r>
          </a:p>
          <a:p>
            <a:pPr marL="104775" indent="-92075">
              <a:lnSpc>
                <a:spcPct val="100000"/>
              </a:lnSpc>
              <a:spcBef>
                <a:spcPts val="695"/>
              </a:spcBef>
              <a:buFont typeface="Arial"/>
              <a:buChar char="•"/>
              <a:tabLst>
                <a:tab pos="105410" algn="l"/>
              </a:tabLst>
            </a:pPr>
            <a:r>
              <a:rPr sz="600" dirty="0">
                <a:latin typeface="Arial"/>
                <a:cs typeface="Arial"/>
              </a:rPr>
              <a:t>I</a:t>
            </a:r>
            <a:r>
              <a:rPr sz="600" spc="-20" dirty="0">
                <a:latin typeface="Arial"/>
                <a:cs typeface="Arial"/>
              </a:rPr>
              <a:t>n</a:t>
            </a:r>
            <a:r>
              <a:rPr sz="600" spc="15" dirty="0">
                <a:latin typeface="Arial"/>
                <a:cs typeface="Arial"/>
              </a:rPr>
              <a:t>f</a:t>
            </a:r>
            <a:r>
              <a:rPr sz="600" dirty="0">
                <a:latin typeface="Arial"/>
                <a:cs typeface="Arial"/>
              </a:rPr>
              <a:t>r</a:t>
            </a:r>
            <a:r>
              <a:rPr sz="600" spc="-15" dirty="0">
                <a:latin typeface="Arial"/>
                <a:cs typeface="Arial"/>
              </a:rPr>
              <a:t>a</a:t>
            </a:r>
            <a:r>
              <a:rPr sz="600" dirty="0">
                <a:latin typeface="Arial"/>
                <a:cs typeface="Arial"/>
              </a:rPr>
              <a:t>-r</a:t>
            </a:r>
            <a:r>
              <a:rPr sz="600" spc="-5" dirty="0">
                <a:latin typeface="Arial"/>
                <a:cs typeface="Arial"/>
              </a:rPr>
              <a:t>e</a:t>
            </a:r>
            <a:r>
              <a:rPr sz="600" dirty="0">
                <a:latin typeface="Arial"/>
                <a:cs typeface="Arial"/>
              </a:rPr>
              <a:t>d</a:t>
            </a:r>
            <a:r>
              <a:rPr sz="600" spc="-5" dirty="0">
                <a:latin typeface="Arial"/>
                <a:cs typeface="Arial"/>
              </a:rPr>
              <a:t> </a:t>
            </a:r>
            <a:r>
              <a:rPr sz="600" spc="15" dirty="0">
                <a:latin typeface="Arial"/>
                <a:cs typeface="Arial"/>
              </a:rPr>
              <a:t>f</a:t>
            </a:r>
            <a:r>
              <a:rPr sz="600" spc="-5" dirty="0">
                <a:latin typeface="Arial"/>
                <a:cs typeface="Arial"/>
              </a:rPr>
              <a:t>l</a:t>
            </a:r>
            <a:r>
              <a:rPr sz="600" spc="-20" dirty="0">
                <a:latin typeface="Arial"/>
                <a:cs typeface="Arial"/>
              </a:rPr>
              <a:t>a</a:t>
            </a:r>
            <a:r>
              <a:rPr sz="600" spc="10" dirty="0">
                <a:latin typeface="Arial"/>
                <a:cs typeface="Arial"/>
              </a:rPr>
              <a:t>m</a:t>
            </a:r>
            <a:r>
              <a:rPr sz="600" dirty="0">
                <a:latin typeface="Arial"/>
                <a:cs typeface="Arial"/>
              </a:rPr>
              <a:t>e</a:t>
            </a:r>
            <a:r>
              <a:rPr sz="600" spc="-5" dirty="0">
                <a:latin typeface="Arial"/>
                <a:cs typeface="Arial"/>
              </a:rPr>
              <a:t> de</a:t>
            </a:r>
            <a:r>
              <a:rPr sz="600" dirty="0">
                <a:latin typeface="Arial"/>
                <a:cs typeface="Arial"/>
              </a:rPr>
              <a:t>t</a:t>
            </a:r>
            <a:r>
              <a:rPr sz="600" spc="-5" dirty="0">
                <a:latin typeface="Arial"/>
                <a:cs typeface="Arial"/>
              </a:rPr>
              <a:t>e</a:t>
            </a:r>
            <a:r>
              <a:rPr sz="600" dirty="0">
                <a:latin typeface="Arial"/>
                <a:cs typeface="Arial"/>
              </a:rPr>
              <a:t>c</a:t>
            </a:r>
            <a:r>
              <a:rPr sz="600" spc="-10" dirty="0">
                <a:latin typeface="Arial"/>
                <a:cs typeface="Arial"/>
              </a:rPr>
              <a:t>t</a:t>
            </a:r>
            <a:r>
              <a:rPr sz="600" spc="-5" dirty="0">
                <a:latin typeface="Arial"/>
                <a:cs typeface="Arial"/>
              </a:rPr>
              <a:t>o</a:t>
            </a:r>
            <a:r>
              <a:rPr sz="600" dirty="0">
                <a:latin typeface="Arial"/>
                <a:cs typeface="Arial"/>
              </a:rPr>
              <a:t>rs;</a:t>
            </a:r>
          </a:p>
          <a:p>
            <a:pPr marL="104775" indent="-92075">
              <a:lnSpc>
                <a:spcPct val="100000"/>
              </a:lnSpc>
              <a:spcBef>
                <a:spcPts val="685"/>
              </a:spcBef>
              <a:buFont typeface="Arial"/>
              <a:buChar char="•"/>
              <a:tabLst>
                <a:tab pos="105410" algn="l"/>
              </a:tabLst>
            </a:pPr>
            <a:r>
              <a:rPr sz="600" spc="-5" dirty="0">
                <a:latin typeface="Arial"/>
                <a:cs typeface="Arial"/>
              </a:rPr>
              <a:t>Ul</a:t>
            </a:r>
            <a:r>
              <a:rPr sz="600" dirty="0">
                <a:latin typeface="Arial"/>
                <a:cs typeface="Arial"/>
              </a:rPr>
              <a:t>tra</a:t>
            </a:r>
            <a:r>
              <a:rPr sz="600" spc="-5" dirty="0">
                <a:latin typeface="Arial"/>
                <a:cs typeface="Arial"/>
              </a:rPr>
              <a:t> </a:t>
            </a:r>
            <a:r>
              <a:rPr sz="600" spc="-15" dirty="0">
                <a:latin typeface="Arial"/>
                <a:cs typeface="Arial"/>
              </a:rPr>
              <a:t>v</a:t>
            </a:r>
            <a:r>
              <a:rPr sz="600" spc="-5" dirty="0">
                <a:latin typeface="Arial"/>
                <a:cs typeface="Arial"/>
              </a:rPr>
              <a:t>iole</a:t>
            </a:r>
            <a:r>
              <a:rPr sz="600" dirty="0">
                <a:latin typeface="Arial"/>
                <a:cs typeface="Arial"/>
              </a:rPr>
              <a:t>t</a:t>
            </a:r>
            <a:r>
              <a:rPr sz="600" spc="5" dirty="0">
                <a:latin typeface="Arial"/>
                <a:cs typeface="Arial"/>
              </a:rPr>
              <a:t> </a:t>
            </a:r>
            <a:r>
              <a:rPr sz="600" spc="15" dirty="0">
                <a:latin typeface="Arial"/>
                <a:cs typeface="Arial"/>
              </a:rPr>
              <a:t>f</a:t>
            </a:r>
            <a:r>
              <a:rPr sz="600" spc="-5" dirty="0">
                <a:latin typeface="Arial"/>
                <a:cs typeface="Arial"/>
              </a:rPr>
              <a:t>l</a:t>
            </a:r>
            <a:r>
              <a:rPr sz="600" spc="-20" dirty="0">
                <a:latin typeface="Arial"/>
                <a:cs typeface="Arial"/>
              </a:rPr>
              <a:t>a</a:t>
            </a:r>
            <a:r>
              <a:rPr sz="600" spc="20" dirty="0">
                <a:latin typeface="Arial"/>
                <a:cs typeface="Arial"/>
              </a:rPr>
              <a:t>m</a:t>
            </a:r>
            <a:r>
              <a:rPr sz="600" dirty="0">
                <a:latin typeface="Arial"/>
                <a:cs typeface="Arial"/>
              </a:rPr>
              <a:t>e</a:t>
            </a:r>
            <a:r>
              <a:rPr sz="600" spc="-5" dirty="0">
                <a:latin typeface="Arial"/>
                <a:cs typeface="Arial"/>
              </a:rPr>
              <a:t> de</a:t>
            </a:r>
            <a:r>
              <a:rPr sz="600" dirty="0">
                <a:latin typeface="Arial"/>
                <a:cs typeface="Arial"/>
              </a:rPr>
              <a:t>t</a:t>
            </a:r>
            <a:r>
              <a:rPr sz="600" spc="-20" dirty="0">
                <a:latin typeface="Arial"/>
                <a:cs typeface="Arial"/>
              </a:rPr>
              <a:t>e</a:t>
            </a:r>
            <a:r>
              <a:rPr sz="600" dirty="0">
                <a:latin typeface="Arial"/>
                <a:cs typeface="Arial"/>
              </a:rPr>
              <a:t>ct</a:t>
            </a:r>
            <a:r>
              <a:rPr sz="600" spc="-5" dirty="0">
                <a:latin typeface="Arial"/>
                <a:cs typeface="Arial"/>
              </a:rPr>
              <a:t>o</a:t>
            </a:r>
            <a:r>
              <a:rPr sz="600" dirty="0">
                <a:latin typeface="Arial"/>
                <a:cs typeface="Arial"/>
              </a:rPr>
              <a:t>rs;</a:t>
            </a:r>
          </a:p>
          <a:p>
            <a:pPr marL="104775" indent="-92075">
              <a:lnSpc>
                <a:spcPct val="100000"/>
              </a:lnSpc>
              <a:spcBef>
                <a:spcPts val="695"/>
              </a:spcBef>
              <a:buFont typeface="Arial"/>
              <a:buChar char="•"/>
              <a:tabLst>
                <a:tab pos="105410" algn="l"/>
              </a:tabLst>
            </a:pPr>
            <a:r>
              <a:rPr sz="600" spc="-10" dirty="0">
                <a:latin typeface="Arial"/>
                <a:cs typeface="Arial"/>
              </a:rPr>
              <a:t>I</a:t>
            </a:r>
            <a:r>
              <a:rPr sz="600" spc="10" dirty="0">
                <a:latin typeface="Arial"/>
                <a:cs typeface="Arial"/>
              </a:rPr>
              <a:t>m</a:t>
            </a:r>
            <a:r>
              <a:rPr sz="600" spc="-5" dirty="0">
                <a:latin typeface="Arial"/>
                <a:cs typeface="Arial"/>
              </a:rPr>
              <a:t>agin</a:t>
            </a:r>
            <a:r>
              <a:rPr sz="600" dirty="0">
                <a:latin typeface="Arial"/>
                <a:cs typeface="Arial"/>
              </a:rPr>
              <a:t>g</a:t>
            </a:r>
            <a:r>
              <a:rPr sz="600" spc="-5" dirty="0">
                <a:latin typeface="Arial"/>
                <a:cs typeface="Arial"/>
              </a:rPr>
              <a:t> </a:t>
            </a:r>
            <a:r>
              <a:rPr sz="600" spc="-15" dirty="0">
                <a:latin typeface="Arial"/>
                <a:cs typeface="Arial"/>
              </a:rPr>
              <a:t>v</a:t>
            </a:r>
            <a:r>
              <a:rPr sz="600" spc="-5" dirty="0">
                <a:latin typeface="Arial"/>
                <a:cs typeface="Arial"/>
              </a:rPr>
              <a:t>i</a:t>
            </a:r>
            <a:r>
              <a:rPr sz="600" spc="5" dirty="0">
                <a:latin typeface="Arial"/>
                <a:cs typeface="Arial"/>
              </a:rPr>
              <a:t>d</a:t>
            </a:r>
            <a:r>
              <a:rPr sz="600" spc="-5" dirty="0">
                <a:latin typeface="Arial"/>
                <a:cs typeface="Arial"/>
              </a:rPr>
              <a:t>e</a:t>
            </a:r>
            <a:r>
              <a:rPr sz="600" dirty="0">
                <a:latin typeface="Arial"/>
                <a:cs typeface="Arial"/>
              </a:rPr>
              <a:t>o</a:t>
            </a:r>
            <a:r>
              <a:rPr sz="600" spc="-5" dirty="0">
                <a:latin typeface="Arial"/>
                <a:cs typeface="Arial"/>
              </a:rPr>
              <a:t> </a:t>
            </a:r>
            <a:r>
              <a:rPr sz="600" dirty="0">
                <a:latin typeface="Arial"/>
                <a:cs typeface="Arial"/>
              </a:rPr>
              <a:t>c</a:t>
            </a:r>
            <a:r>
              <a:rPr sz="600" spc="-5" dirty="0">
                <a:latin typeface="Arial"/>
                <a:cs typeface="Arial"/>
              </a:rPr>
              <a:t>a</a:t>
            </a:r>
            <a:r>
              <a:rPr sz="600" spc="20" dirty="0">
                <a:latin typeface="Arial"/>
                <a:cs typeface="Arial"/>
              </a:rPr>
              <a:t>m</a:t>
            </a:r>
            <a:r>
              <a:rPr sz="600" spc="-5" dirty="0">
                <a:latin typeface="Arial"/>
                <a:cs typeface="Arial"/>
              </a:rPr>
              <a:t>e</a:t>
            </a:r>
            <a:r>
              <a:rPr sz="600" dirty="0">
                <a:latin typeface="Arial"/>
                <a:cs typeface="Arial"/>
              </a:rPr>
              <a:t>ra</a:t>
            </a:r>
            <a:r>
              <a:rPr sz="600" spc="-15" dirty="0">
                <a:latin typeface="Arial"/>
                <a:cs typeface="Arial"/>
              </a:rPr>
              <a:t> </a:t>
            </a:r>
            <a:r>
              <a:rPr sz="600" dirty="0" smtClean="0">
                <a:latin typeface="Arial"/>
                <a:cs typeface="Arial"/>
              </a:rPr>
              <a:t>s</a:t>
            </a:r>
            <a:r>
              <a:rPr sz="600" spc="-15" dirty="0" smtClean="0">
                <a:latin typeface="Arial"/>
                <a:cs typeface="Arial"/>
              </a:rPr>
              <a:t>y</a:t>
            </a:r>
            <a:r>
              <a:rPr sz="600" dirty="0" smtClean="0">
                <a:latin typeface="Arial"/>
                <a:cs typeface="Arial"/>
              </a:rPr>
              <a:t>st</a:t>
            </a:r>
            <a:r>
              <a:rPr sz="600" spc="-20" dirty="0" smtClean="0">
                <a:latin typeface="Arial"/>
                <a:cs typeface="Arial"/>
              </a:rPr>
              <a:t>e</a:t>
            </a:r>
            <a:r>
              <a:rPr sz="600" spc="20" dirty="0" smtClean="0">
                <a:latin typeface="Arial"/>
                <a:cs typeface="Arial"/>
              </a:rPr>
              <a:t>m</a:t>
            </a:r>
            <a:r>
              <a:rPr sz="600" dirty="0" smtClean="0">
                <a:latin typeface="Arial"/>
                <a:cs typeface="Arial"/>
              </a:rPr>
              <a:t>s.</a:t>
            </a:r>
            <a:r>
              <a:rPr lang="en-US" sz="600" dirty="0" smtClean="0">
                <a:latin typeface="Arial"/>
                <a:cs typeface="Arial"/>
              </a:rPr>
              <a:t> </a:t>
            </a:r>
            <a:r>
              <a:rPr sz="600" dirty="0" smtClean="0">
                <a:latin typeface="Arial"/>
                <a:cs typeface="Arial"/>
              </a:rPr>
              <a:t>It</a:t>
            </a:r>
            <a:r>
              <a:rPr sz="600" spc="5" dirty="0" smtClean="0">
                <a:latin typeface="Arial"/>
                <a:cs typeface="Arial"/>
              </a:rPr>
              <a:t> </a:t>
            </a:r>
            <a:r>
              <a:rPr sz="600" spc="-5" dirty="0">
                <a:latin typeface="Arial"/>
                <a:cs typeface="Arial"/>
              </a:rPr>
              <a:t>i</a:t>
            </a:r>
            <a:r>
              <a:rPr sz="600" dirty="0">
                <a:latin typeface="Arial"/>
                <a:cs typeface="Arial"/>
              </a:rPr>
              <a:t>s r</a:t>
            </a:r>
            <a:r>
              <a:rPr sz="600" spc="-5" dirty="0">
                <a:latin typeface="Arial"/>
                <a:cs typeface="Arial"/>
              </a:rPr>
              <a:t>e</a:t>
            </a:r>
            <a:r>
              <a:rPr sz="600" dirty="0">
                <a:latin typeface="Arial"/>
                <a:cs typeface="Arial"/>
              </a:rPr>
              <a:t>c</a:t>
            </a:r>
            <a:r>
              <a:rPr sz="600" spc="-5" dirty="0">
                <a:latin typeface="Arial"/>
                <a:cs typeface="Arial"/>
              </a:rPr>
              <a:t>ogni</a:t>
            </a:r>
            <a:r>
              <a:rPr sz="600" spc="-15" dirty="0">
                <a:latin typeface="Arial"/>
                <a:cs typeface="Arial"/>
              </a:rPr>
              <a:t>z</a:t>
            </a:r>
            <a:r>
              <a:rPr sz="600" spc="5" dirty="0">
                <a:latin typeface="Arial"/>
                <a:cs typeface="Arial"/>
              </a:rPr>
              <a:t>e</a:t>
            </a:r>
            <a:r>
              <a:rPr sz="600" dirty="0">
                <a:latin typeface="Arial"/>
                <a:cs typeface="Arial"/>
              </a:rPr>
              <a:t>d</a:t>
            </a:r>
            <a:r>
              <a:rPr sz="600" spc="5" dirty="0">
                <a:latin typeface="Arial"/>
                <a:cs typeface="Arial"/>
              </a:rPr>
              <a:t> </a:t>
            </a:r>
            <a:r>
              <a:rPr sz="600" dirty="0">
                <a:latin typeface="Arial"/>
                <a:cs typeface="Arial"/>
              </a:rPr>
              <a:t>t</a:t>
            </a:r>
            <a:r>
              <a:rPr sz="600" spc="-5" dirty="0">
                <a:latin typeface="Arial"/>
                <a:cs typeface="Arial"/>
              </a:rPr>
              <a:t>ha</a:t>
            </a:r>
            <a:r>
              <a:rPr sz="600" dirty="0">
                <a:latin typeface="Arial"/>
                <a:cs typeface="Arial"/>
              </a:rPr>
              <a:t>t</a:t>
            </a:r>
            <a:r>
              <a:rPr sz="600" spc="5" dirty="0">
                <a:latin typeface="Arial"/>
                <a:cs typeface="Arial"/>
              </a:rPr>
              <a:t> </a:t>
            </a:r>
            <a:r>
              <a:rPr sz="600" spc="-5" dirty="0">
                <a:latin typeface="Arial"/>
                <a:cs typeface="Arial"/>
              </a:rPr>
              <a:t>al</a:t>
            </a:r>
            <a:r>
              <a:rPr sz="600" dirty="0">
                <a:latin typeface="Arial"/>
                <a:cs typeface="Arial"/>
              </a:rPr>
              <a:t>l</a:t>
            </a:r>
            <a:r>
              <a:rPr sz="600" spc="-5" dirty="0">
                <a:latin typeface="Arial"/>
                <a:cs typeface="Arial"/>
              </a:rPr>
              <a:t> ab</a:t>
            </a:r>
            <a:r>
              <a:rPr sz="600" spc="5" dirty="0">
                <a:latin typeface="Arial"/>
                <a:cs typeface="Arial"/>
              </a:rPr>
              <a:t>o</a:t>
            </a:r>
            <a:r>
              <a:rPr sz="600" spc="-15" dirty="0">
                <a:latin typeface="Arial"/>
                <a:cs typeface="Arial"/>
              </a:rPr>
              <a:t>v</a:t>
            </a:r>
            <a:r>
              <a:rPr sz="600" dirty="0">
                <a:latin typeface="Arial"/>
                <a:cs typeface="Arial"/>
              </a:rPr>
              <a:t>e</a:t>
            </a:r>
            <a:r>
              <a:rPr sz="600" spc="-5" dirty="0">
                <a:latin typeface="Arial"/>
                <a:cs typeface="Arial"/>
              </a:rPr>
              <a:t> </a:t>
            </a:r>
            <a:r>
              <a:rPr sz="600" spc="20" dirty="0">
                <a:latin typeface="Arial"/>
                <a:cs typeface="Arial"/>
              </a:rPr>
              <a:t>m</a:t>
            </a:r>
            <a:r>
              <a:rPr sz="600" spc="-5" dirty="0">
                <a:latin typeface="Arial"/>
                <a:cs typeface="Arial"/>
              </a:rPr>
              <a:t>a</a:t>
            </a:r>
            <a:r>
              <a:rPr sz="600" dirty="0">
                <a:latin typeface="Arial"/>
                <a:cs typeface="Arial"/>
              </a:rPr>
              <a:t>y</a:t>
            </a:r>
            <a:r>
              <a:rPr sz="600" spc="-10" dirty="0">
                <a:latin typeface="Arial"/>
                <a:cs typeface="Arial"/>
              </a:rPr>
              <a:t> </a:t>
            </a:r>
            <a:r>
              <a:rPr sz="600" spc="-5" dirty="0">
                <a:latin typeface="Arial"/>
                <a:cs typeface="Arial"/>
              </a:rPr>
              <a:t>no</a:t>
            </a:r>
            <a:r>
              <a:rPr sz="600" dirty="0">
                <a:latin typeface="Arial"/>
                <a:cs typeface="Arial"/>
              </a:rPr>
              <a:t>t</a:t>
            </a:r>
            <a:r>
              <a:rPr sz="600" spc="5" dirty="0">
                <a:latin typeface="Arial"/>
                <a:cs typeface="Arial"/>
              </a:rPr>
              <a:t> </a:t>
            </a:r>
            <a:r>
              <a:rPr sz="600" spc="-5" dirty="0">
                <a:latin typeface="Arial"/>
                <a:cs typeface="Arial"/>
              </a:rPr>
              <a:t>b</a:t>
            </a:r>
            <a:r>
              <a:rPr sz="600" dirty="0">
                <a:latin typeface="Arial"/>
                <a:cs typeface="Arial"/>
              </a:rPr>
              <a:t>e</a:t>
            </a:r>
            <a:r>
              <a:rPr sz="600" spc="-15" dirty="0">
                <a:latin typeface="Arial"/>
                <a:cs typeface="Arial"/>
              </a:rPr>
              <a:t> </a:t>
            </a:r>
            <a:r>
              <a:rPr sz="600" spc="15" dirty="0">
                <a:latin typeface="Arial"/>
                <a:cs typeface="Arial"/>
              </a:rPr>
              <a:t>f</a:t>
            </a:r>
            <a:r>
              <a:rPr sz="600" spc="-5" dirty="0">
                <a:latin typeface="Arial"/>
                <a:cs typeface="Arial"/>
              </a:rPr>
              <a:t>ea</a:t>
            </a:r>
            <a:r>
              <a:rPr sz="600" dirty="0">
                <a:latin typeface="Arial"/>
                <a:cs typeface="Arial"/>
              </a:rPr>
              <a:t>s</a:t>
            </a:r>
            <a:r>
              <a:rPr sz="600" spc="-5" dirty="0">
                <a:latin typeface="Arial"/>
                <a:cs typeface="Arial"/>
              </a:rPr>
              <a:t>ibl</a:t>
            </a:r>
            <a:r>
              <a:rPr sz="600" dirty="0">
                <a:latin typeface="Arial"/>
                <a:cs typeface="Arial"/>
              </a:rPr>
              <a:t>e</a:t>
            </a:r>
            <a:r>
              <a:rPr sz="600" spc="-5" dirty="0">
                <a:latin typeface="Arial"/>
                <a:cs typeface="Arial"/>
              </a:rPr>
              <a:t> du</a:t>
            </a:r>
            <a:r>
              <a:rPr sz="600" dirty="0">
                <a:latin typeface="Arial"/>
                <a:cs typeface="Arial"/>
              </a:rPr>
              <a:t>e</a:t>
            </a:r>
            <a:r>
              <a:rPr sz="600" spc="-5" dirty="0">
                <a:latin typeface="Arial"/>
                <a:cs typeface="Arial"/>
              </a:rPr>
              <a:t> </a:t>
            </a:r>
            <a:r>
              <a:rPr sz="600" dirty="0">
                <a:latin typeface="Arial"/>
                <a:cs typeface="Arial"/>
              </a:rPr>
              <a:t>to</a:t>
            </a:r>
            <a:r>
              <a:rPr sz="600" spc="-5" dirty="0">
                <a:latin typeface="Arial"/>
                <a:cs typeface="Arial"/>
              </a:rPr>
              <a:t> la</a:t>
            </a:r>
            <a:r>
              <a:rPr sz="600" dirty="0">
                <a:latin typeface="Arial"/>
                <a:cs typeface="Arial"/>
              </a:rPr>
              <a:t>r</a:t>
            </a:r>
            <a:r>
              <a:rPr sz="600" spc="5" dirty="0">
                <a:latin typeface="Arial"/>
                <a:cs typeface="Arial"/>
              </a:rPr>
              <a:t>g</a:t>
            </a:r>
            <a:r>
              <a:rPr sz="600" dirty="0">
                <a:latin typeface="Arial"/>
                <a:cs typeface="Arial"/>
              </a:rPr>
              <a:t>e</a:t>
            </a:r>
            <a:r>
              <a:rPr sz="600" spc="-5" dirty="0">
                <a:latin typeface="Arial"/>
                <a:cs typeface="Arial"/>
              </a:rPr>
              <a:t> a</a:t>
            </a:r>
            <a:r>
              <a:rPr sz="600" dirty="0">
                <a:latin typeface="Arial"/>
                <a:cs typeface="Arial"/>
              </a:rPr>
              <a:t>r</a:t>
            </a:r>
            <a:r>
              <a:rPr sz="600" spc="-5" dirty="0">
                <a:latin typeface="Arial"/>
                <a:cs typeface="Arial"/>
              </a:rPr>
              <a:t>e</a:t>
            </a:r>
            <a:r>
              <a:rPr sz="600" dirty="0">
                <a:latin typeface="Arial"/>
                <a:cs typeface="Arial"/>
              </a:rPr>
              <a:t>a</a:t>
            </a:r>
            <a:r>
              <a:rPr sz="600" spc="-5" dirty="0">
                <a:latin typeface="Arial"/>
                <a:cs typeface="Arial"/>
              </a:rPr>
              <a:t> </a:t>
            </a:r>
            <a:r>
              <a:rPr sz="600" dirty="0">
                <a:latin typeface="Arial"/>
                <a:cs typeface="Arial"/>
              </a:rPr>
              <a:t>to</a:t>
            </a:r>
            <a:r>
              <a:rPr sz="600" spc="-5" dirty="0">
                <a:latin typeface="Arial"/>
                <a:cs typeface="Arial"/>
              </a:rPr>
              <a:t> b</a:t>
            </a:r>
            <a:r>
              <a:rPr sz="600" dirty="0">
                <a:latin typeface="Arial"/>
                <a:cs typeface="Arial"/>
              </a:rPr>
              <a:t>e</a:t>
            </a:r>
            <a:r>
              <a:rPr sz="600" spc="-5" dirty="0">
                <a:latin typeface="Arial"/>
                <a:cs typeface="Arial"/>
              </a:rPr>
              <a:t> </a:t>
            </a:r>
            <a:r>
              <a:rPr sz="600" dirty="0">
                <a:latin typeface="Arial"/>
                <a:cs typeface="Arial"/>
              </a:rPr>
              <a:t>c</a:t>
            </a:r>
            <a:r>
              <a:rPr sz="600" spc="-5" dirty="0">
                <a:latin typeface="Arial"/>
                <a:cs typeface="Arial"/>
              </a:rPr>
              <a:t>o</a:t>
            </a:r>
            <a:r>
              <a:rPr sz="600" dirty="0">
                <a:latin typeface="Arial"/>
                <a:cs typeface="Arial"/>
              </a:rPr>
              <a:t>v</a:t>
            </a:r>
            <a:r>
              <a:rPr sz="600" spc="-5" dirty="0">
                <a:latin typeface="Arial"/>
                <a:cs typeface="Arial"/>
              </a:rPr>
              <a:t>e</a:t>
            </a:r>
            <a:r>
              <a:rPr sz="600" dirty="0">
                <a:latin typeface="Arial"/>
                <a:cs typeface="Arial"/>
              </a:rPr>
              <a:t>r</a:t>
            </a:r>
            <a:r>
              <a:rPr sz="600" spc="-5" dirty="0">
                <a:latin typeface="Arial"/>
                <a:cs typeface="Arial"/>
              </a:rPr>
              <a:t>e</a:t>
            </a:r>
            <a:r>
              <a:rPr sz="600" dirty="0">
                <a:latin typeface="Arial"/>
                <a:cs typeface="Arial"/>
              </a:rPr>
              <a:t>d</a:t>
            </a:r>
            <a:r>
              <a:rPr sz="600" spc="-5" dirty="0">
                <a:latin typeface="Arial"/>
                <a:cs typeface="Arial"/>
              </a:rPr>
              <a:t> a</a:t>
            </a:r>
            <a:r>
              <a:rPr sz="600" spc="5" dirty="0">
                <a:latin typeface="Arial"/>
                <a:cs typeface="Arial"/>
              </a:rPr>
              <a:t>n</a:t>
            </a:r>
            <a:r>
              <a:rPr sz="600" dirty="0">
                <a:latin typeface="Arial"/>
                <a:cs typeface="Arial"/>
              </a:rPr>
              <a:t>d </a:t>
            </a:r>
            <a:r>
              <a:rPr sz="600" spc="-5" dirty="0">
                <a:latin typeface="Arial"/>
                <a:cs typeface="Arial"/>
              </a:rPr>
              <a:t>lo</a:t>
            </a:r>
            <a:r>
              <a:rPr sz="600" dirty="0">
                <a:latin typeface="Arial"/>
                <a:cs typeface="Arial"/>
              </a:rPr>
              <a:t>c</a:t>
            </a:r>
            <a:r>
              <a:rPr sz="600" spc="-5" dirty="0">
                <a:latin typeface="Arial"/>
                <a:cs typeface="Arial"/>
              </a:rPr>
              <a:t>a</a:t>
            </a:r>
            <a:r>
              <a:rPr sz="600" dirty="0">
                <a:latin typeface="Arial"/>
                <a:cs typeface="Arial"/>
              </a:rPr>
              <a:t>t</a:t>
            </a:r>
            <a:r>
              <a:rPr sz="600" spc="-5" dirty="0">
                <a:latin typeface="Arial"/>
                <a:cs typeface="Arial"/>
              </a:rPr>
              <a:t>io</a:t>
            </a:r>
            <a:r>
              <a:rPr sz="600" dirty="0">
                <a:latin typeface="Arial"/>
                <a:cs typeface="Arial"/>
              </a:rPr>
              <a:t>n</a:t>
            </a:r>
            <a:r>
              <a:rPr sz="600" spc="-5" dirty="0">
                <a:latin typeface="Arial"/>
                <a:cs typeface="Arial"/>
              </a:rPr>
              <a:t> </a:t>
            </a:r>
            <a:r>
              <a:rPr sz="600" dirty="0">
                <a:latin typeface="Arial"/>
                <a:cs typeface="Arial"/>
              </a:rPr>
              <a:t>to</a:t>
            </a:r>
            <a:r>
              <a:rPr sz="600" spc="-5" dirty="0">
                <a:latin typeface="Arial"/>
                <a:cs typeface="Arial"/>
              </a:rPr>
              <a:t> b</a:t>
            </a:r>
            <a:r>
              <a:rPr sz="600" dirty="0">
                <a:latin typeface="Arial"/>
                <a:cs typeface="Arial"/>
              </a:rPr>
              <a:t>e</a:t>
            </a:r>
            <a:r>
              <a:rPr sz="600" spc="-5" dirty="0">
                <a:latin typeface="Arial"/>
                <a:cs typeface="Arial"/>
              </a:rPr>
              <a:t> </a:t>
            </a:r>
            <a:r>
              <a:rPr sz="600" dirty="0">
                <a:latin typeface="Arial"/>
                <a:cs typeface="Arial"/>
              </a:rPr>
              <a:t>s</a:t>
            </a:r>
            <a:r>
              <a:rPr sz="600" spc="-5" dirty="0">
                <a:latin typeface="Arial"/>
                <a:cs typeface="Arial"/>
              </a:rPr>
              <a:t>e</a:t>
            </a:r>
            <a:r>
              <a:rPr sz="600" spc="5" dirty="0">
                <a:latin typeface="Arial"/>
                <a:cs typeface="Arial"/>
              </a:rPr>
              <a:t>l</a:t>
            </a:r>
            <a:r>
              <a:rPr sz="600" spc="-5" dirty="0">
                <a:latin typeface="Arial"/>
                <a:cs typeface="Arial"/>
              </a:rPr>
              <a:t>e</a:t>
            </a:r>
            <a:r>
              <a:rPr sz="600" dirty="0">
                <a:latin typeface="Arial"/>
                <a:cs typeface="Arial"/>
              </a:rPr>
              <a:t>ct</a:t>
            </a:r>
            <a:r>
              <a:rPr sz="600" spc="-5" dirty="0">
                <a:latin typeface="Arial"/>
                <a:cs typeface="Arial"/>
              </a:rPr>
              <a:t>ed</a:t>
            </a:r>
            <a:r>
              <a:rPr sz="600" dirty="0">
                <a:latin typeface="Arial"/>
                <a:cs typeface="Arial"/>
              </a:rPr>
              <a:t>,</a:t>
            </a:r>
            <a:r>
              <a:rPr sz="600" spc="5" dirty="0">
                <a:latin typeface="Arial"/>
                <a:cs typeface="Arial"/>
              </a:rPr>
              <a:t> </a:t>
            </a:r>
            <a:r>
              <a:rPr sz="600" spc="-5" dirty="0">
                <a:latin typeface="Arial"/>
                <a:cs typeface="Arial"/>
              </a:rPr>
              <a:t>e</a:t>
            </a:r>
            <a:r>
              <a:rPr sz="600" dirty="0">
                <a:latin typeface="Arial"/>
                <a:cs typeface="Arial"/>
              </a:rPr>
              <a:t>s</a:t>
            </a:r>
            <a:r>
              <a:rPr sz="600" spc="-5" dirty="0">
                <a:latin typeface="Arial"/>
                <a:cs typeface="Arial"/>
              </a:rPr>
              <a:t>pe</a:t>
            </a:r>
            <a:r>
              <a:rPr sz="600" dirty="0">
                <a:latin typeface="Arial"/>
                <a:cs typeface="Arial"/>
              </a:rPr>
              <a:t>c</a:t>
            </a:r>
            <a:r>
              <a:rPr sz="600" spc="-5" dirty="0">
                <a:latin typeface="Arial"/>
                <a:cs typeface="Arial"/>
              </a:rPr>
              <a:t>i</a:t>
            </a:r>
            <a:r>
              <a:rPr sz="600" spc="5" dirty="0">
                <a:latin typeface="Arial"/>
                <a:cs typeface="Arial"/>
              </a:rPr>
              <a:t>a</a:t>
            </a:r>
            <a:r>
              <a:rPr sz="600" spc="-5" dirty="0">
                <a:latin typeface="Arial"/>
                <a:cs typeface="Arial"/>
              </a:rPr>
              <a:t>l</a:t>
            </a:r>
            <a:r>
              <a:rPr sz="600" spc="5" dirty="0">
                <a:latin typeface="Arial"/>
                <a:cs typeface="Arial"/>
              </a:rPr>
              <a:t>l</a:t>
            </a:r>
            <a:r>
              <a:rPr sz="600" dirty="0">
                <a:latin typeface="Arial"/>
                <a:cs typeface="Arial"/>
              </a:rPr>
              <a:t>y</a:t>
            </a:r>
            <a:r>
              <a:rPr sz="600" spc="-10" dirty="0">
                <a:latin typeface="Arial"/>
                <a:cs typeface="Arial"/>
              </a:rPr>
              <a:t> </a:t>
            </a:r>
            <a:r>
              <a:rPr sz="600" spc="-5" dirty="0">
                <a:latin typeface="Arial"/>
                <a:cs typeface="Arial"/>
              </a:rPr>
              <a:t>i</a:t>
            </a:r>
            <a:r>
              <a:rPr sz="600" dirty="0">
                <a:latin typeface="Arial"/>
                <a:cs typeface="Arial"/>
              </a:rPr>
              <a:t>n</a:t>
            </a:r>
            <a:r>
              <a:rPr sz="600" spc="-5" dirty="0">
                <a:latin typeface="Arial"/>
                <a:cs typeface="Arial"/>
              </a:rPr>
              <a:t> UH</a:t>
            </a:r>
            <a:r>
              <a:rPr sz="600" dirty="0">
                <a:latin typeface="Arial"/>
                <a:cs typeface="Arial"/>
              </a:rPr>
              <a:t>V</a:t>
            </a:r>
            <a:r>
              <a:rPr sz="600" spc="-5" dirty="0">
                <a:latin typeface="Arial"/>
                <a:cs typeface="Arial"/>
              </a:rPr>
              <a:t>D</a:t>
            </a:r>
            <a:r>
              <a:rPr sz="600" dirty="0">
                <a:latin typeface="Arial"/>
                <a:cs typeface="Arial"/>
              </a:rPr>
              <a:t>C</a:t>
            </a:r>
            <a:r>
              <a:rPr sz="600" spc="-5" dirty="0">
                <a:latin typeface="Arial"/>
                <a:cs typeface="Arial"/>
              </a:rPr>
              <a:t> </a:t>
            </a:r>
            <a:r>
              <a:rPr sz="600" spc="5" dirty="0">
                <a:latin typeface="Arial"/>
                <a:cs typeface="Arial"/>
              </a:rPr>
              <a:t>ap</a:t>
            </a:r>
            <a:r>
              <a:rPr sz="600" spc="-5" dirty="0">
                <a:latin typeface="Arial"/>
                <a:cs typeface="Arial"/>
              </a:rPr>
              <a:t>pli</a:t>
            </a:r>
            <a:r>
              <a:rPr sz="600" dirty="0">
                <a:latin typeface="Arial"/>
                <a:cs typeface="Arial"/>
              </a:rPr>
              <a:t>c</a:t>
            </a:r>
            <a:r>
              <a:rPr sz="600" spc="-5" dirty="0">
                <a:latin typeface="Arial"/>
                <a:cs typeface="Arial"/>
              </a:rPr>
              <a:t>a</a:t>
            </a:r>
            <a:r>
              <a:rPr sz="600" dirty="0">
                <a:latin typeface="Arial"/>
                <a:cs typeface="Arial"/>
              </a:rPr>
              <a:t>t</a:t>
            </a:r>
            <a:r>
              <a:rPr sz="600" spc="-5" dirty="0">
                <a:latin typeface="Arial"/>
                <a:cs typeface="Arial"/>
              </a:rPr>
              <a:t>i</a:t>
            </a:r>
            <a:r>
              <a:rPr sz="600" spc="5" dirty="0">
                <a:latin typeface="Arial"/>
                <a:cs typeface="Arial"/>
              </a:rPr>
              <a:t>o</a:t>
            </a:r>
            <a:r>
              <a:rPr sz="600" dirty="0">
                <a:latin typeface="Arial"/>
                <a:cs typeface="Arial"/>
              </a:rPr>
              <a:t>n</a:t>
            </a:r>
            <a:r>
              <a:rPr sz="600" spc="-5" dirty="0">
                <a:latin typeface="Arial"/>
                <a:cs typeface="Arial"/>
              </a:rPr>
              <a:t> i</a:t>
            </a:r>
            <a:r>
              <a:rPr sz="600" spc="5" dirty="0">
                <a:latin typeface="Arial"/>
                <a:cs typeface="Arial"/>
              </a:rPr>
              <a:t>n</a:t>
            </a:r>
            <a:r>
              <a:rPr sz="600" spc="-15" dirty="0">
                <a:latin typeface="Arial"/>
                <a:cs typeface="Arial"/>
              </a:rPr>
              <a:t>v</a:t>
            </a:r>
            <a:r>
              <a:rPr sz="600" spc="-5" dirty="0">
                <a:latin typeface="Arial"/>
                <a:cs typeface="Arial"/>
              </a:rPr>
              <a:t>o</a:t>
            </a:r>
            <a:r>
              <a:rPr sz="600" spc="5" dirty="0">
                <a:latin typeface="Arial"/>
                <a:cs typeface="Arial"/>
              </a:rPr>
              <a:t>l</a:t>
            </a:r>
            <a:r>
              <a:rPr sz="600" dirty="0">
                <a:latin typeface="Arial"/>
                <a:cs typeface="Arial"/>
              </a:rPr>
              <a:t>v</a:t>
            </a:r>
            <a:r>
              <a:rPr sz="600" spc="-5" dirty="0">
                <a:latin typeface="Arial"/>
                <a:cs typeface="Arial"/>
              </a:rPr>
              <a:t>in</a:t>
            </a:r>
            <a:r>
              <a:rPr sz="600" dirty="0">
                <a:latin typeface="Arial"/>
                <a:cs typeface="Arial"/>
              </a:rPr>
              <a:t>g</a:t>
            </a:r>
            <a:r>
              <a:rPr sz="600" spc="10" dirty="0">
                <a:latin typeface="Arial"/>
                <a:cs typeface="Arial"/>
              </a:rPr>
              <a:t> </a:t>
            </a:r>
            <a:r>
              <a:rPr sz="600" spc="-15" dirty="0">
                <a:latin typeface="Arial"/>
                <a:cs typeface="Arial"/>
              </a:rPr>
              <a:t>v</a:t>
            </a:r>
            <a:r>
              <a:rPr sz="600" spc="-5" dirty="0">
                <a:latin typeface="Arial"/>
                <a:cs typeface="Arial"/>
              </a:rPr>
              <a:t>e</a:t>
            </a:r>
            <a:r>
              <a:rPr sz="600" spc="10" dirty="0">
                <a:latin typeface="Arial"/>
                <a:cs typeface="Arial"/>
              </a:rPr>
              <a:t>r</a:t>
            </a:r>
            <a:r>
              <a:rPr sz="600" dirty="0">
                <a:latin typeface="Arial"/>
                <a:cs typeface="Arial"/>
              </a:rPr>
              <a:t>y</a:t>
            </a:r>
            <a:r>
              <a:rPr sz="600" spc="-10" dirty="0">
                <a:latin typeface="Arial"/>
                <a:cs typeface="Arial"/>
              </a:rPr>
              <a:t> </a:t>
            </a:r>
            <a:r>
              <a:rPr sz="600" spc="5" dirty="0">
                <a:latin typeface="Arial"/>
                <a:cs typeface="Arial"/>
              </a:rPr>
              <a:t>l</a:t>
            </a:r>
            <a:r>
              <a:rPr sz="600" spc="-5" dirty="0">
                <a:latin typeface="Arial"/>
                <a:cs typeface="Arial"/>
              </a:rPr>
              <a:t>a</a:t>
            </a:r>
            <a:r>
              <a:rPr sz="600" dirty="0">
                <a:latin typeface="Arial"/>
                <a:cs typeface="Arial"/>
              </a:rPr>
              <a:t>r</a:t>
            </a:r>
            <a:r>
              <a:rPr sz="600" spc="-5" dirty="0">
                <a:latin typeface="Arial"/>
                <a:cs typeface="Arial"/>
              </a:rPr>
              <a:t>g</a:t>
            </a:r>
            <a:r>
              <a:rPr sz="600" dirty="0">
                <a:latin typeface="Arial"/>
                <a:cs typeface="Arial"/>
              </a:rPr>
              <a:t>e</a:t>
            </a:r>
            <a:r>
              <a:rPr sz="600" spc="-5" dirty="0">
                <a:latin typeface="Arial"/>
                <a:cs typeface="Arial"/>
              </a:rPr>
              <a:t> </a:t>
            </a:r>
            <a:r>
              <a:rPr sz="600" dirty="0">
                <a:latin typeface="Arial"/>
                <a:cs typeface="Arial"/>
              </a:rPr>
              <a:t>v</a:t>
            </a:r>
            <a:r>
              <a:rPr sz="600" spc="-5" dirty="0">
                <a:latin typeface="Arial"/>
                <a:cs typeface="Arial"/>
              </a:rPr>
              <a:t>a</a:t>
            </a:r>
            <a:r>
              <a:rPr sz="600" spc="5" dirty="0">
                <a:latin typeface="Arial"/>
                <a:cs typeface="Arial"/>
              </a:rPr>
              <a:t>l</a:t>
            </a:r>
            <a:r>
              <a:rPr sz="600" spc="-15" dirty="0">
                <a:latin typeface="Arial"/>
                <a:cs typeface="Arial"/>
              </a:rPr>
              <a:t>v</a:t>
            </a:r>
            <a:r>
              <a:rPr sz="600" dirty="0">
                <a:latin typeface="Arial"/>
                <a:cs typeface="Arial"/>
              </a:rPr>
              <a:t>e</a:t>
            </a:r>
          </a:p>
          <a:p>
            <a:pPr marL="12700">
              <a:lnSpc>
                <a:spcPct val="100000"/>
              </a:lnSpc>
              <a:spcBef>
                <a:spcPts val="509"/>
              </a:spcBef>
            </a:pPr>
            <a:r>
              <a:rPr lang="en-IN" sz="600" dirty="0">
                <a:latin typeface="Arial"/>
                <a:cs typeface="Arial"/>
              </a:rPr>
              <a:t>S</a:t>
            </a:r>
            <a:r>
              <a:rPr sz="600" dirty="0" err="1">
                <a:latin typeface="Arial"/>
                <a:cs typeface="Arial"/>
              </a:rPr>
              <a:t>tr</a:t>
            </a:r>
            <a:r>
              <a:rPr sz="600" spc="-5" dirty="0" err="1">
                <a:latin typeface="Arial"/>
                <a:cs typeface="Arial"/>
              </a:rPr>
              <a:t>u</a:t>
            </a:r>
            <a:r>
              <a:rPr sz="600" dirty="0" err="1">
                <a:latin typeface="Arial"/>
                <a:cs typeface="Arial"/>
              </a:rPr>
              <a:t>ct</a:t>
            </a:r>
            <a:r>
              <a:rPr sz="600" spc="-5" dirty="0" err="1">
                <a:latin typeface="Arial"/>
                <a:cs typeface="Arial"/>
              </a:rPr>
              <a:t>u</a:t>
            </a:r>
            <a:r>
              <a:rPr sz="600" dirty="0" err="1">
                <a:latin typeface="Arial"/>
                <a:cs typeface="Arial"/>
              </a:rPr>
              <a:t>r</a:t>
            </a:r>
            <a:r>
              <a:rPr sz="600" spc="-5" dirty="0" err="1">
                <a:latin typeface="Arial"/>
                <a:cs typeface="Arial"/>
              </a:rPr>
              <a:t>e</a:t>
            </a:r>
            <a:r>
              <a:rPr sz="600" dirty="0" err="1">
                <a:latin typeface="Arial"/>
                <a:cs typeface="Arial"/>
              </a:rPr>
              <a:t>s</a:t>
            </a:r>
            <a:r>
              <a:rPr lang="en-US" sz="600" dirty="0">
                <a:latin typeface="Arial"/>
                <a:cs typeface="Arial"/>
              </a:rPr>
              <a:t> </a:t>
            </a:r>
            <a:r>
              <a:rPr sz="600" spc="-5" dirty="0">
                <a:latin typeface="Arial"/>
                <a:cs typeface="Arial"/>
              </a:rPr>
              <a:t>an</a:t>
            </a:r>
            <a:r>
              <a:rPr sz="600" dirty="0">
                <a:latin typeface="Arial"/>
                <a:cs typeface="Arial"/>
              </a:rPr>
              <a:t>d</a:t>
            </a:r>
            <a:r>
              <a:rPr sz="600" spc="-5" dirty="0">
                <a:latin typeface="Arial"/>
                <a:cs typeface="Arial"/>
              </a:rPr>
              <a:t> </a:t>
            </a:r>
            <a:r>
              <a:rPr sz="600" dirty="0">
                <a:latin typeface="Arial"/>
                <a:cs typeface="Arial"/>
              </a:rPr>
              <a:t>v</a:t>
            </a:r>
            <a:r>
              <a:rPr sz="600" spc="-5" dirty="0">
                <a:latin typeface="Arial"/>
                <a:cs typeface="Arial"/>
              </a:rPr>
              <a:t>a</a:t>
            </a:r>
            <a:r>
              <a:rPr sz="600" spc="5" dirty="0">
                <a:latin typeface="Arial"/>
                <a:cs typeface="Arial"/>
              </a:rPr>
              <a:t>l</a:t>
            </a:r>
            <a:r>
              <a:rPr sz="600" spc="-15" dirty="0">
                <a:latin typeface="Arial"/>
                <a:cs typeface="Arial"/>
              </a:rPr>
              <a:t>v</a:t>
            </a:r>
            <a:r>
              <a:rPr sz="600" dirty="0">
                <a:latin typeface="Arial"/>
                <a:cs typeface="Arial"/>
              </a:rPr>
              <a:t>e</a:t>
            </a:r>
            <a:r>
              <a:rPr sz="600" spc="-5" dirty="0">
                <a:latin typeface="Arial"/>
                <a:cs typeface="Arial"/>
              </a:rPr>
              <a:t> </a:t>
            </a:r>
            <a:r>
              <a:rPr sz="600" spc="5" dirty="0">
                <a:latin typeface="Arial"/>
                <a:cs typeface="Arial"/>
              </a:rPr>
              <a:t>h</a:t>
            </a:r>
            <a:r>
              <a:rPr sz="600" spc="-5" dirty="0">
                <a:latin typeface="Arial"/>
                <a:cs typeface="Arial"/>
              </a:rPr>
              <a:t>all</a:t>
            </a:r>
            <a:r>
              <a:rPr sz="600" dirty="0">
                <a:latin typeface="Arial"/>
                <a:cs typeface="Arial"/>
              </a:rPr>
              <a:t>s.</a:t>
            </a:r>
            <a:r>
              <a:rPr sz="600" spc="5" dirty="0">
                <a:latin typeface="Arial"/>
                <a:cs typeface="Arial"/>
              </a:rPr>
              <a:t> </a:t>
            </a:r>
            <a:r>
              <a:rPr sz="600" dirty="0">
                <a:latin typeface="Arial"/>
                <a:cs typeface="Arial"/>
              </a:rPr>
              <a:t>It</a:t>
            </a:r>
            <a:r>
              <a:rPr sz="600" spc="-10" dirty="0">
                <a:latin typeface="Arial"/>
                <a:cs typeface="Arial"/>
              </a:rPr>
              <a:t> </a:t>
            </a:r>
            <a:r>
              <a:rPr sz="600" spc="10" dirty="0">
                <a:latin typeface="Arial"/>
                <a:cs typeface="Arial"/>
              </a:rPr>
              <a:t>m</a:t>
            </a:r>
            <a:r>
              <a:rPr sz="600" spc="-5" dirty="0">
                <a:latin typeface="Arial"/>
                <a:cs typeface="Arial"/>
              </a:rPr>
              <a:t>u</a:t>
            </a:r>
            <a:r>
              <a:rPr sz="600" dirty="0">
                <a:latin typeface="Arial"/>
                <a:cs typeface="Arial"/>
              </a:rPr>
              <a:t>st</a:t>
            </a:r>
            <a:r>
              <a:rPr sz="600" spc="-20" dirty="0">
                <a:latin typeface="Arial"/>
                <a:cs typeface="Arial"/>
              </a:rPr>
              <a:t> </a:t>
            </a:r>
            <a:r>
              <a:rPr sz="600" spc="-5" dirty="0">
                <a:latin typeface="Arial"/>
                <a:cs typeface="Arial"/>
              </a:rPr>
              <a:t>b</a:t>
            </a:r>
            <a:r>
              <a:rPr sz="600" dirty="0">
                <a:latin typeface="Arial"/>
                <a:cs typeface="Arial"/>
              </a:rPr>
              <a:t>e</a:t>
            </a:r>
            <a:r>
              <a:rPr sz="600" spc="-5" dirty="0">
                <a:latin typeface="Arial"/>
                <a:cs typeface="Arial"/>
              </a:rPr>
              <a:t> no</a:t>
            </a:r>
            <a:r>
              <a:rPr sz="600" dirty="0">
                <a:latin typeface="Arial"/>
                <a:cs typeface="Arial"/>
              </a:rPr>
              <a:t>t</a:t>
            </a:r>
            <a:r>
              <a:rPr sz="600" spc="-5" dirty="0">
                <a:latin typeface="Arial"/>
                <a:cs typeface="Arial"/>
              </a:rPr>
              <a:t>e</a:t>
            </a:r>
            <a:r>
              <a:rPr sz="600" dirty="0">
                <a:latin typeface="Arial"/>
                <a:cs typeface="Arial"/>
              </a:rPr>
              <a:t>d</a:t>
            </a:r>
            <a:r>
              <a:rPr sz="600" spc="-5" dirty="0">
                <a:latin typeface="Arial"/>
                <a:cs typeface="Arial"/>
              </a:rPr>
              <a:t> </a:t>
            </a:r>
            <a:r>
              <a:rPr sz="600" dirty="0">
                <a:latin typeface="Arial"/>
                <a:cs typeface="Arial"/>
              </a:rPr>
              <a:t>t</a:t>
            </a:r>
            <a:r>
              <a:rPr sz="600" spc="-5" dirty="0">
                <a:latin typeface="Arial"/>
                <a:cs typeface="Arial"/>
              </a:rPr>
              <a:t>ha</a:t>
            </a:r>
            <a:r>
              <a:rPr sz="600" dirty="0">
                <a:latin typeface="Arial"/>
                <a:cs typeface="Arial"/>
              </a:rPr>
              <a:t>t</a:t>
            </a:r>
            <a:r>
              <a:rPr sz="600" spc="5" dirty="0">
                <a:latin typeface="Arial"/>
                <a:cs typeface="Arial"/>
              </a:rPr>
              <a:t> </a:t>
            </a:r>
            <a:r>
              <a:rPr sz="600" spc="-5" dirty="0">
                <a:latin typeface="Arial"/>
                <a:cs typeface="Arial"/>
              </a:rPr>
              <a:t>lo</a:t>
            </a:r>
            <a:r>
              <a:rPr sz="600" dirty="0">
                <a:latin typeface="Arial"/>
                <a:cs typeface="Arial"/>
              </a:rPr>
              <a:t>c</a:t>
            </a:r>
            <a:r>
              <a:rPr sz="600" spc="-5" dirty="0">
                <a:latin typeface="Arial"/>
                <a:cs typeface="Arial"/>
              </a:rPr>
              <a:t>a</a:t>
            </a:r>
            <a:r>
              <a:rPr sz="600" dirty="0">
                <a:latin typeface="Arial"/>
                <a:cs typeface="Arial"/>
              </a:rPr>
              <a:t>t</a:t>
            </a:r>
            <a:r>
              <a:rPr sz="600" spc="-5" dirty="0">
                <a:latin typeface="Arial"/>
                <a:cs typeface="Arial"/>
              </a:rPr>
              <a:t>i</a:t>
            </a:r>
            <a:r>
              <a:rPr sz="600" spc="5" dirty="0">
                <a:latin typeface="Arial"/>
                <a:cs typeface="Arial"/>
              </a:rPr>
              <a:t>o</a:t>
            </a:r>
            <a:r>
              <a:rPr sz="600" dirty="0">
                <a:latin typeface="Arial"/>
                <a:cs typeface="Arial"/>
              </a:rPr>
              <a:t>n</a:t>
            </a:r>
            <a:r>
              <a:rPr sz="600" spc="-5" dirty="0">
                <a:latin typeface="Arial"/>
                <a:cs typeface="Arial"/>
              </a:rPr>
              <a:t> </a:t>
            </a:r>
            <a:r>
              <a:rPr sz="600" dirty="0">
                <a:latin typeface="Arial"/>
                <a:cs typeface="Arial"/>
              </a:rPr>
              <a:t>s</a:t>
            </a:r>
            <a:r>
              <a:rPr sz="600" spc="-5" dirty="0">
                <a:latin typeface="Arial"/>
                <a:cs typeface="Arial"/>
              </a:rPr>
              <a:t>hou</a:t>
            </a:r>
            <a:r>
              <a:rPr sz="600" spc="5" dirty="0">
                <a:latin typeface="Arial"/>
                <a:cs typeface="Arial"/>
              </a:rPr>
              <a:t>l</a:t>
            </a:r>
            <a:r>
              <a:rPr sz="600" dirty="0">
                <a:latin typeface="Arial"/>
                <a:cs typeface="Arial"/>
              </a:rPr>
              <a:t>d</a:t>
            </a:r>
            <a:r>
              <a:rPr sz="600" spc="-5" dirty="0">
                <a:latin typeface="Arial"/>
                <a:cs typeface="Arial"/>
              </a:rPr>
              <a:t> </a:t>
            </a:r>
            <a:r>
              <a:rPr sz="600" spc="-10" dirty="0">
                <a:latin typeface="Arial"/>
                <a:cs typeface="Arial"/>
              </a:rPr>
              <a:t>n</a:t>
            </a:r>
            <a:r>
              <a:rPr sz="600" spc="-5" dirty="0">
                <a:latin typeface="Arial"/>
                <a:cs typeface="Arial"/>
              </a:rPr>
              <a:t>o</a:t>
            </a:r>
            <a:r>
              <a:rPr sz="600" dirty="0">
                <a:latin typeface="Arial"/>
                <a:cs typeface="Arial"/>
              </a:rPr>
              <a:t>t</a:t>
            </a:r>
            <a:r>
              <a:rPr sz="600" spc="5" dirty="0">
                <a:latin typeface="Arial"/>
                <a:cs typeface="Arial"/>
              </a:rPr>
              <a:t> </a:t>
            </a:r>
            <a:r>
              <a:rPr sz="600" dirty="0">
                <a:latin typeface="Arial"/>
                <a:cs typeface="Arial"/>
              </a:rPr>
              <a:t>c</a:t>
            </a:r>
            <a:r>
              <a:rPr sz="600" spc="-20" dirty="0">
                <a:latin typeface="Arial"/>
                <a:cs typeface="Arial"/>
              </a:rPr>
              <a:t>o</a:t>
            </a:r>
            <a:r>
              <a:rPr sz="600" spc="20" dirty="0">
                <a:latin typeface="Arial"/>
                <a:cs typeface="Arial"/>
              </a:rPr>
              <a:t>m</a:t>
            </a:r>
            <a:r>
              <a:rPr sz="600" spc="-5" dirty="0">
                <a:latin typeface="Arial"/>
                <a:cs typeface="Arial"/>
              </a:rPr>
              <a:t>p</a:t>
            </a:r>
            <a:r>
              <a:rPr sz="600" dirty="0">
                <a:latin typeface="Arial"/>
                <a:cs typeface="Arial"/>
              </a:rPr>
              <a:t>r</a:t>
            </a:r>
            <a:r>
              <a:rPr sz="600" spc="-20" dirty="0">
                <a:latin typeface="Arial"/>
                <a:cs typeface="Arial"/>
              </a:rPr>
              <a:t>o</a:t>
            </a:r>
            <a:r>
              <a:rPr sz="600" spc="20" dirty="0">
                <a:latin typeface="Arial"/>
                <a:cs typeface="Arial"/>
              </a:rPr>
              <a:t>m</a:t>
            </a:r>
            <a:r>
              <a:rPr sz="600" spc="-5" dirty="0">
                <a:latin typeface="Arial"/>
                <a:cs typeface="Arial"/>
              </a:rPr>
              <a:t>i</a:t>
            </a:r>
            <a:r>
              <a:rPr sz="600" dirty="0">
                <a:latin typeface="Arial"/>
                <a:cs typeface="Arial"/>
              </a:rPr>
              <a:t>se</a:t>
            </a:r>
            <a:r>
              <a:rPr sz="600" spc="-15" dirty="0">
                <a:latin typeface="Arial"/>
                <a:cs typeface="Arial"/>
              </a:rPr>
              <a:t> </a:t>
            </a:r>
            <a:r>
              <a:rPr sz="600" spc="-1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t>
            </a:r>
            <a:r>
              <a:rPr sz="600" dirty="0">
                <a:latin typeface="Arial"/>
                <a:cs typeface="Arial"/>
              </a:rPr>
              <a:t>r</a:t>
            </a:r>
            <a:r>
              <a:rPr sz="600" spc="-5" dirty="0">
                <a:latin typeface="Arial"/>
                <a:cs typeface="Arial"/>
              </a:rPr>
              <a:t>equi</a:t>
            </a:r>
            <a:r>
              <a:rPr sz="600" spc="10" dirty="0">
                <a:latin typeface="Arial"/>
                <a:cs typeface="Arial"/>
              </a:rPr>
              <a:t>r</a:t>
            </a:r>
            <a:r>
              <a:rPr sz="600" spc="-5" dirty="0">
                <a:latin typeface="Arial"/>
                <a:cs typeface="Arial"/>
              </a:rPr>
              <a:t>e</a:t>
            </a:r>
            <a:r>
              <a:rPr sz="600" dirty="0">
                <a:latin typeface="Arial"/>
                <a:cs typeface="Arial"/>
              </a:rPr>
              <a:t>d </a:t>
            </a:r>
            <a:r>
              <a:rPr sz="600" spc="-5" dirty="0">
                <a:latin typeface="Arial"/>
                <a:cs typeface="Arial"/>
              </a:rPr>
              <a:t>ele</a:t>
            </a:r>
            <a:r>
              <a:rPr sz="600" dirty="0">
                <a:latin typeface="Arial"/>
                <a:cs typeface="Arial"/>
              </a:rPr>
              <a:t>ctr</a:t>
            </a:r>
            <a:r>
              <a:rPr sz="600" spc="-5" dirty="0">
                <a:latin typeface="Arial"/>
                <a:cs typeface="Arial"/>
              </a:rPr>
              <a:t>i</a:t>
            </a:r>
            <a:r>
              <a:rPr sz="600" dirty="0">
                <a:latin typeface="Arial"/>
                <a:cs typeface="Arial"/>
              </a:rPr>
              <a:t>c</a:t>
            </a:r>
            <a:r>
              <a:rPr sz="600" spc="-5" dirty="0">
                <a:latin typeface="Arial"/>
                <a:cs typeface="Arial"/>
              </a:rPr>
              <a:t>a</a:t>
            </a:r>
            <a:r>
              <a:rPr sz="600" dirty="0">
                <a:latin typeface="Arial"/>
                <a:cs typeface="Arial"/>
              </a:rPr>
              <a:t>l</a:t>
            </a:r>
            <a:r>
              <a:rPr lang="en-US" sz="600" dirty="0">
                <a:latin typeface="Arial"/>
                <a:cs typeface="Arial"/>
              </a:rPr>
              <a:t> </a:t>
            </a:r>
            <a:r>
              <a:rPr sz="600" dirty="0">
                <a:latin typeface="Arial"/>
                <a:cs typeface="Arial"/>
              </a:rPr>
              <a:t>c</a:t>
            </a:r>
            <a:r>
              <a:rPr sz="600" spc="-5" dirty="0">
                <a:latin typeface="Arial"/>
                <a:cs typeface="Arial"/>
              </a:rPr>
              <a:t>lea</a:t>
            </a:r>
            <a:r>
              <a:rPr sz="600" dirty="0">
                <a:latin typeface="Arial"/>
                <a:cs typeface="Arial"/>
              </a:rPr>
              <a:t>r</a:t>
            </a:r>
            <a:r>
              <a:rPr sz="600" spc="-5" dirty="0">
                <a:latin typeface="Arial"/>
                <a:cs typeface="Arial"/>
              </a:rPr>
              <a:t>an</a:t>
            </a:r>
            <a:r>
              <a:rPr sz="600" spc="10" dirty="0">
                <a:latin typeface="Arial"/>
                <a:cs typeface="Arial"/>
              </a:rPr>
              <a:t>c</a:t>
            </a:r>
            <a:r>
              <a:rPr sz="600" spc="-5" dirty="0">
                <a:latin typeface="Arial"/>
                <a:cs typeface="Arial"/>
              </a:rPr>
              <a:t>e</a:t>
            </a:r>
            <a:r>
              <a:rPr sz="600" dirty="0">
                <a:latin typeface="Arial"/>
                <a:cs typeface="Arial"/>
              </a:rPr>
              <a:t>.</a:t>
            </a:r>
            <a:r>
              <a:rPr sz="600" spc="5" dirty="0">
                <a:latin typeface="Arial"/>
                <a:cs typeface="Arial"/>
              </a:rPr>
              <a:t> </a:t>
            </a:r>
            <a:r>
              <a:rPr sz="600" dirty="0">
                <a:latin typeface="Arial"/>
                <a:cs typeface="Arial"/>
              </a:rPr>
              <a:t>F</a:t>
            </a:r>
            <a:r>
              <a:rPr sz="600" spc="-5" dirty="0">
                <a:latin typeface="Arial"/>
                <a:cs typeface="Arial"/>
              </a:rPr>
              <a:t>o</a:t>
            </a:r>
            <a:r>
              <a:rPr sz="600" dirty="0">
                <a:latin typeface="Arial"/>
                <a:cs typeface="Arial"/>
              </a:rPr>
              <a:t>r </a:t>
            </a:r>
            <a:r>
              <a:rPr sz="600" spc="-5" dirty="0">
                <a:latin typeface="Arial"/>
                <a:cs typeface="Arial"/>
              </a:rPr>
              <a:t>UH</a:t>
            </a:r>
            <a:r>
              <a:rPr sz="600" dirty="0">
                <a:latin typeface="Arial"/>
                <a:cs typeface="Arial"/>
              </a:rPr>
              <a:t>V</a:t>
            </a:r>
            <a:r>
              <a:rPr sz="600" spc="-5" dirty="0">
                <a:latin typeface="Arial"/>
                <a:cs typeface="Arial"/>
              </a:rPr>
              <a:t>DC</a:t>
            </a:r>
            <a:r>
              <a:rPr sz="600" dirty="0">
                <a:latin typeface="Arial"/>
                <a:cs typeface="Arial"/>
              </a:rPr>
              <a:t>,</a:t>
            </a:r>
            <a:r>
              <a:rPr sz="600" spc="5" dirty="0">
                <a:latin typeface="Arial"/>
                <a:cs typeface="Arial"/>
              </a:rPr>
              <a:t> </a:t>
            </a:r>
            <a:r>
              <a:rPr sz="600" dirty="0">
                <a:latin typeface="Arial"/>
                <a:cs typeface="Arial"/>
              </a:rPr>
              <a:t>s</a:t>
            </a:r>
            <a:r>
              <a:rPr sz="600" spc="-20" dirty="0">
                <a:latin typeface="Arial"/>
                <a:cs typeface="Arial"/>
              </a:rPr>
              <a:t>o</a:t>
            </a:r>
            <a:r>
              <a:rPr sz="600" spc="20" dirty="0">
                <a:latin typeface="Arial"/>
                <a:cs typeface="Arial"/>
              </a:rPr>
              <a:t>m</a:t>
            </a:r>
            <a:r>
              <a:rPr sz="600" dirty="0">
                <a:latin typeface="Arial"/>
                <a:cs typeface="Arial"/>
              </a:rPr>
              <a:t>e</a:t>
            </a:r>
            <a:r>
              <a:rPr sz="600" spc="-5" dirty="0">
                <a:latin typeface="Arial"/>
                <a:cs typeface="Arial"/>
              </a:rPr>
              <a:t> </a:t>
            </a:r>
            <a:r>
              <a:rPr sz="600" spc="-20" dirty="0">
                <a:latin typeface="Arial"/>
                <a:cs typeface="Arial"/>
              </a:rPr>
              <a:t>o</a:t>
            </a:r>
            <a:r>
              <a:rPr sz="600" dirty="0">
                <a:latin typeface="Arial"/>
                <a:cs typeface="Arial"/>
              </a:rPr>
              <a:t>f</a:t>
            </a:r>
            <a:r>
              <a:rPr sz="600" spc="5" dirty="0">
                <a:latin typeface="Arial"/>
                <a:cs typeface="Arial"/>
              </a:rPr>
              <a:t> </a:t>
            </a:r>
            <a:r>
              <a:rPr sz="600" spc="-5" dirty="0">
                <a:latin typeface="Arial"/>
                <a:cs typeface="Arial"/>
              </a:rPr>
              <a:t>abo</a:t>
            </a:r>
            <a:r>
              <a:rPr sz="600" spc="-15" dirty="0">
                <a:latin typeface="Arial"/>
                <a:cs typeface="Arial"/>
              </a:rPr>
              <a:t>v</a:t>
            </a:r>
            <a:r>
              <a:rPr sz="600" dirty="0">
                <a:latin typeface="Arial"/>
                <a:cs typeface="Arial"/>
              </a:rPr>
              <a:t>e</a:t>
            </a:r>
            <a:r>
              <a:rPr sz="600" spc="-5" dirty="0">
                <a:latin typeface="Arial"/>
                <a:cs typeface="Arial"/>
              </a:rPr>
              <a:t> </a:t>
            </a:r>
            <a:r>
              <a:rPr sz="600" spc="20" dirty="0">
                <a:latin typeface="Arial"/>
                <a:cs typeface="Arial"/>
              </a:rPr>
              <a:t>m</a:t>
            </a:r>
            <a:r>
              <a:rPr sz="600" spc="-5" dirty="0">
                <a:latin typeface="Arial"/>
                <a:cs typeface="Arial"/>
              </a:rPr>
              <a:t>a</a:t>
            </a:r>
            <a:r>
              <a:rPr sz="600" dirty="0">
                <a:latin typeface="Arial"/>
                <a:cs typeface="Arial"/>
              </a:rPr>
              <a:t>y</a:t>
            </a:r>
            <a:r>
              <a:rPr sz="600" spc="-10" dirty="0">
                <a:latin typeface="Arial"/>
                <a:cs typeface="Arial"/>
              </a:rPr>
              <a:t> </a:t>
            </a:r>
            <a:r>
              <a:rPr sz="600" spc="-5" dirty="0">
                <a:latin typeface="Arial"/>
                <a:cs typeface="Arial"/>
              </a:rPr>
              <a:t>b</a:t>
            </a:r>
            <a:r>
              <a:rPr sz="600" dirty="0">
                <a:latin typeface="Arial"/>
                <a:cs typeface="Arial"/>
              </a:rPr>
              <a:t>e</a:t>
            </a:r>
            <a:r>
              <a:rPr sz="600" spc="-5" dirty="0">
                <a:latin typeface="Arial"/>
                <a:cs typeface="Arial"/>
              </a:rPr>
              <a:t> </a:t>
            </a:r>
            <a:r>
              <a:rPr sz="600" spc="-20" dirty="0">
                <a:latin typeface="Arial"/>
                <a:cs typeface="Arial"/>
              </a:rPr>
              <a:t>i</a:t>
            </a:r>
            <a:r>
              <a:rPr sz="600" spc="20" dirty="0">
                <a:latin typeface="Arial"/>
                <a:cs typeface="Arial"/>
              </a:rPr>
              <a:t>m</a:t>
            </a:r>
            <a:r>
              <a:rPr sz="600" spc="-5" dirty="0">
                <a:latin typeface="Arial"/>
                <a:cs typeface="Arial"/>
              </a:rPr>
              <a:t>p</a:t>
            </a:r>
            <a:r>
              <a:rPr sz="600" dirty="0">
                <a:latin typeface="Arial"/>
                <a:cs typeface="Arial"/>
              </a:rPr>
              <a:t>r</a:t>
            </a:r>
            <a:r>
              <a:rPr sz="600" spc="-5" dirty="0">
                <a:latin typeface="Arial"/>
                <a:cs typeface="Arial"/>
              </a:rPr>
              <a:t>a</a:t>
            </a:r>
            <a:r>
              <a:rPr sz="600" dirty="0">
                <a:latin typeface="Arial"/>
                <a:cs typeface="Arial"/>
              </a:rPr>
              <a:t>ct</a:t>
            </a:r>
            <a:r>
              <a:rPr sz="600" spc="-5" dirty="0">
                <a:latin typeface="Arial"/>
                <a:cs typeface="Arial"/>
              </a:rPr>
              <a:t>i</a:t>
            </a:r>
            <a:r>
              <a:rPr sz="600" dirty="0">
                <a:latin typeface="Arial"/>
                <a:cs typeface="Arial"/>
              </a:rPr>
              <a:t>c</a:t>
            </a:r>
            <a:r>
              <a:rPr sz="600" spc="-5" dirty="0">
                <a:latin typeface="Arial"/>
                <a:cs typeface="Arial"/>
              </a:rPr>
              <a:t>al</a:t>
            </a:r>
            <a:r>
              <a:rPr sz="600" dirty="0">
                <a:latin typeface="Arial"/>
                <a:cs typeface="Arial"/>
              </a:rPr>
              <a:t>.</a:t>
            </a:r>
          </a:p>
          <a:p>
            <a:pPr marL="12700">
              <a:lnSpc>
                <a:spcPct val="100000"/>
              </a:lnSpc>
              <a:spcBef>
                <a:spcPts val="685"/>
              </a:spcBef>
            </a:pPr>
            <a:r>
              <a:rPr sz="600" b="1" i="1" spc="-5" dirty="0">
                <a:latin typeface="Arial"/>
                <a:cs typeface="Arial"/>
              </a:rPr>
              <a:t>7</a:t>
            </a:r>
            <a:r>
              <a:rPr sz="600" b="1" i="1" dirty="0">
                <a:latin typeface="Arial"/>
                <a:cs typeface="Arial"/>
              </a:rPr>
              <a:t>.3 </a:t>
            </a:r>
            <a:r>
              <a:rPr sz="600" b="1" dirty="0">
                <a:latin typeface="Arial"/>
                <a:cs typeface="Arial"/>
              </a:rPr>
              <a:t>Gu</a:t>
            </a:r>
            <a:r>
              <a:rPr sz="600" b="1" spc="-10" dirty="0">
                <a:latin typeface="Arial"/>
                <a:cs typeface="Arial"/>
              </a:rPr>
              <a:t>i</a:t>
            </a:r>
            <a:r>
              <a:rPr sz="600" b="1" dirty="0">
                <a:latin typeface="Arial"/>
                <a:cs typeface="Arial"/>
              </a:rPr>
              <a:t>d</a:t>
            </a:r>
            <a:r>
              <a:rPr sz="600" b="1" spc="-5" dirty="0">
                <a:latin typeface="Arial"/>
                <a:cs typeface="Arial"/>
              </a:rPr>
              <a:t>e</a:t>
            </a:r>
            <a:r>
              <a:rPr sz="600" b="1" dirty="0">
                <a:latin typeface="Arial"/>
                <a:cs typeface="Arial"/>
              </a:rPr>
              <a:t>l</a:t>
            </a:r>
            <a:r>
              <a:rPr sz="600" b="1" spc="-10" dirty="0">
                <a:latin typeface="Arial"/>
                <a:cs typeface="Arial"/>
              </a:rPr>
              <a:t>i</a:t>
            </a:r>
            <a:r>
              <a:rPr sz="600" b="1" dirty="0">
                <a:latin typeface="Arial"/>
                <a:cs typeface="Arial"/>
              </a:rPr>
              <a:t>n</a:t>
            </a:r>
            <a:r>
              <a:rPr sz="600" b="1" spc="-5" dirty="0">
                <a:latin typeface="Arial"/>
                <a:cs typeface="Arial"/>
              </a:rPr>
              <a:t>e</a:t>
            </a:r>
            <a:r>
              <a:rPr sz="600" b="1" dirty="0">
                <a:latin typeface="Arial"/>
                <a:cs typeface="Arial"/>
              </a:rPr>
              <a:t>s</a:t>
            </a:r>
            <a:r>
              <a:rPr sz="600" b="1" spc="-5" dirty="0">
                <a:latin typeface="Arial"/>
                <a:cs typeface="Arial"/>
              </a:rPr>
              <a:t> </a:t>
            </a:r>
            <a:r>
              <a:rPr sz="600" b="1" dirty="0">
                <a:latin typeface="Arial"/>
                <a:cs typeface="Arial"/>
              </a:rPr>
              <a:t>for</a:t>
            </a:r>
            <a:r>
              <a:rPr sz="600" b="1" spc="-5" dirty="0">
                <a:latin typeface="Arial"/>
                <a:cs typeface="Arial"/>
              </a:rPr>
              <a:t> </a:t>
            </a:r>
            <a:r>
              <a:rPr sz="600" b="1" spc="-20" dirty="0">
                <a:latin typeface="Arial"/>
                <a:cs typeface="Arial"/>
              </a:rPr>
              <a:t>v</a:t>
            </a:r>
            <a:r>
              <a:rPr sz="600" b="1" spc="-5" dirty="0">
                <a:latin typeface="Arial"/>
                <a:cs typeface="Arial"/>
              </a:rPr>
              <a:t>a</a:t>
            </a:r>
            <a:r>
              <a:rPr sz="600" b="1" dirty="0">
                <a:latin typeface="Arial"/>
                <a:cs typeface="Arial"/>
              </a:rPr>
              <a:t>l</a:t>
            </a:r>
            <a:r>
              <a:rPr sz="600" b="1" spc="-5" dirty="0">
                <a:latin typeface="Arial"/>
                <a:cs typeface="Arial"/>
              </a:rPr>
              <a:t>v</a:t>
            </a:r>
            <a:r>
              <a:rPr sz="600" b="1" dirty="0">
                <a:latin typeface="Arial"/>
                <a:cs typeface="Arial"/>
              </a:rPr>
              <a:t>e</a:t>
            </a:r>
            <a:r>
              <a:rPr sz="600" b="1" spc="-5" dirty="0">
                <a:latin typeface="Arial"/>
                <a:cs typeface="Arial"/>
              </a:rPr>
              <a:t> </a:t>
            </a:r>
            <a:r>
              <a:rPr sz="600" b="1" dirty="0">
                <a:latin typeface="Arial"/>
                <a:cs typeface="Arial"/>
              </a:rPr>
              <a:t>h</a:t>
            </a:r>
            <a:r>
              <a:rPr sz="600" b="1" spc="-5" dirty="0">
                <a:latin typeface="Arial"/>
                <a:cs typeface="Arial"/>
              </a:rPr>
              <a:t>a</a:t>
            </a:r>
            <a:r>
              <a:rPr sz="600" b="1" dirty="0">
                <a:latin typeface="Arial"/>
                <a:cs typeface="Arial"/>
              </a:rPr>
              <a:t>ll</a:t>
            </a:r>
            <a:r>
              <a:rPr sz="600" b="1" spc="5" dirty="0">
                <a:latin typeface="Arial"/>
                <a:cs typeface="Arial"/>
              </a:rPr>
              <a:t> </a:t>
            </a:r>
            <a:r>
              <a:rPr sz="600" b="1" spc="-15" dirty="0">
                <a:latin typeface="Arial"/>
                <a:cs typeface="Arial"/>
              </a:rPr>
              <a:t>f</a:t>
            </a:r>
            <a:r>
              <a:rPr sz="600" b="1" dirty="0">
                <a:latin typeface="Arial"/>
                <a:cs typeface="Arial"/>
              </a:rPr>
              <a:t>i</a:t>
            </a:r>
            <a:r>
              <a:rPr sz="600" b="1" spc="-5" dirty="0">
                <a:latin typeface="Arial"/>
                <a:cs typeface="Arial"/>
              </a:rPr>
              <a:t>r</a:t>
            </a:r>
            <a:r>
              <a:rPr sz="600" b="1" dirty="0">
                <a:latin typeface="Arial"/>
                <a:cs typeface="Arial"/>
              </a:rPr>
              <a:t>e</a:t>
            </a:r>
            <a:r>
              <a:rPr sz="600" b="1" spc="-5" dirty="0">
                <a:latin typeface="Arial"/>
                <a:cs typeface="Arial"/>
              </a:rPr>
              <a:t> </a:t>
            </a:r>
            <a:r>
              <a:rPr sz="600" b="1" dirty="0">
                <a:latin typeface="Arial"/>
                <a:cs typeface="Arial"/>
              </a:rPr>
              <a:t>d</a:t>
            </a:r>
            <a:r>
              <a:rPr sz="600" b="1" spc="-5" dirty="0">
                <a:latin typeface="Arial"/>
                <a:cs typeface="Arial"/>
              </a:rPr>
              <a:t>e</a:t>
            </a:r>
            <a:r>
              <a:rPr sz="600" b="1" dirty="0">
                <a:latin typeface="Arial"/>
                <a:cs typeface="Arial"/>
              </a:rPr>
              <a:t>t</a:t>
            </a:r>
            <a:r>
              <a:rPr sz="600" b="1" spc="-5" dirty="0">
                <a:latin typeface="Arial"/>
                <a:cs typeface="Arial"/>
              </a:rPr>
              <a:t>ec</a:t>
            </a:r>
            <a:r>
              <a:rPr sz="600" b="1" dirty="0">
                <a:latin typeface="Arial"/>
                <a:cs typeface="Arial"/>
              </a:rPr>
              <a:t>ti</a:t>
            </a:r>
            <a:r>
              <a:rPr sz="600" b="1" spc="-10" dirty="0">
                <a:latin typeface="Arial"/>
                <a:cs typeface="Arial"/>
              </a:rPr>
              <a:t>o</a:t>
            </a:r>
            <a:r>
              <a:rPr sz="600" b="1" dirty="0">
                <a:latin typeface="Arial"/>
                <a:cs typeface="Arial"/>
              </a:rPr>
              <a:t>n</a:t>
            </a:r>
            <a:endParaRPr sz="600" dirty="0">
              <a:latin typeface="Arial"/>
              <a:cs typeface="Arial"/>
            </a:endParaRPr>
          </a:p>
          <a:p>
            <a:pPr marL="12700">
              <a:spcBef>
                <a:spcPts val="695"/>
              </a:spcBef>
            </a:pPr>
            <a:r>
              <a:rPr sz="600" dirty="0">
                <a:latin typeface="Arial"/>
                <a:cs typeface="Arial"/>
              </a:rPr>
              <a:t>T</a:t>
            </a:r>
            <a:r>
              <a:rPr sz="600" spc="-5" dirty="0">
                <a:latin typeface="Arial"/>
                <a:cs typeface="Arial"/>
              </a:rPr>
              <a:t>h</a:t>
            </a:r>
            <a:r>
              <a:rPr sz="600" dirty="0">
                <a:latin typeface="Arial"/>
                <a:cs typeface="Arial"/>
              </a:rPr>
              <a:t>e</a:t>
            </a:r>
            <a:r>
              <a:rPr sz="600" spc="-5" dirty="0">
                <a:latin typeface="Arial"/>
                <a:cs typeface="Arial"/>
              </a:rPr>
              <a:t> ai</a:t>
            </a:r>
            <a:r>
              <a:rPr sz="600" dirty="0">
                <a:latin typeface="Arial"/>
                <a:cs typeface="Arial"/>
              </a:rPr>
              <a:t>r s</a:t>
            </a:r>
            <a:r>
              <a:rPr sz="600" spc="-20" dirty="0">
                <a:latin typeface="Arial"/>
                <a:cs typeface="Arial"/>
              </a:rPr>
              <a:t>a</a:t>
            </a:r>
            <a:r>
              <a:rPr sz="600" spc="20" dirty="0">
                <a:latin typeface="Arial"/>
                <a:cs typeface="Arial"/>
              </a:rPr>
              <a:t>m</a:t>
            </a:r>
            <a:r>
              <a:rPr sz="600" spc="-5" dirty="0">
                <a:latin typeface="Arial"/>
                <a:cs typeface="Arial"/>
              </a:rPr>
              <a:t>plin</a:t>
            </a:r>
            <a:r>
              <a:rPr sz="600" dirty="0">
                <a:latin typeface="Arial"/>
                <a:cs typeface="Arial"/>
              </a:rPr>
              <a:t>g</a:t>
            </a:r>
            <a:r>
              <a:rPr sz="600" spc="-5" dirty="0">
                <a:latin typeface="Arial"/>
                <a:cs typeface="Arial"/>
              </a:rPr>
              <a:t> </a:t>
            </a:r>
            <a:r>
              <a:rPr sz="600" dirty="0">
                <a:latin typeface="Arial"/>
                <a:cs typeface="Arial"/>
              </a:rPr>
              <a:t>s</a:t>
            </a:r>
            <a:r>
              <a:rPr sz="600" spc="-15" dirty="0">
                <a:latin typeface="Arial"/>
                <a:cs typeface="Arial"/>
              </a:rPr>
              <a:t>y</a:t>
            </a:r>
            <a:r>
              <a:rPr sz="600" dirty="0">
                <a:latin typeface="Arial"/>
                <a:cs typeface="Arial"/>
              </a:rPr>
              <a:t>st</a:t>
            </a:r>
            <a:r>
              <a:rPr sz="600" spc="5" dirty="0">
                <a:latin typeface="Arial"/>
                <a:cs typeface="Arial"/>
              </a:rPr>
              <a:t>e</a:t>
            </a:r>
            <a:r>
              <a:rPr sz="600" spc="10" dirty="0">
                <a:latin typeface="Arial"/>
                <a:cs typeface="Arial"/>
              </a:rPr>
              <a:t>m</a:t>
            </a:r>
            <a:r>
              <a:rPr sz="600" dirty="0">
                <a:latin typeface="Arial"/>
                <a:cs typeface="Arial"/>
              </a:rPr>
              <a:t>s</a:t>
            </a:r>
            <a:r>
              <a:rPr sz="600" spc="-10" dirty="0">
                <a:latin typeface="Arial"/>
                <a:cs typeface="Arial"/>
              </a:rPr>
              <a:t> </a:t>
            </a:r>
            <a:r>
              <a:rPr sz="600" spc="-5" dirty="0">
                <a:latin typeface="Arial"/>
                <a:cs typeface="Arial"/>
              </a:rPr>
              <a:t>a</a:t>
            </a:r>
            <a:r>
              <a:rPr sz="600" dirty="0">
                <a:latin typeface="Arial"/>
                <a:cs typeface="Arial"/>
              </a:rPr>
              <a:t>re</a:t>
            </a:r>
            <a:r>
              <a:rPr sz="600" spc="-5" dirty="0">
                <a:latin typeface="Arial"/>
                <a:cs typeface="Arial"/>
              </a:rPr>
              <a:t> </a:t>
            </a:r>
            <a:r>
              <a:rPr sz="600" dirty="0">
                <a:latin typeface="Arial"/>
                <a:cs typeface="Arial"/>
              </a:rPr>
              <a:t>t</a:t>
            </a:r>
            <a:r>
              <a:rPr sz="600" spc="-5" dirty="0">
                <a:latin typeface="Arial"/>
                <a:cs typeface="Arial"/>
              </a:rPr>
              <a:t>h</a:t>
            </a:r>
            <a:r>
              <a:rPr sz="600" dirty="0">
                <a:latin typeface="Arial"/>
                <a:cs typeface="Arial"/>
              </a:rPr>
              <a:t>e</a:t>
            </a:r>
            <a:r>
              <a:rPr sz="600" spc="-15" dirty="0">
                <a:latin typeface="Arial"/>
                <a:cs typeface="Arial"/>
              </a:rPr>
              <a:t> </a:t>
            </a:r>
            <a:r>
              <a:rPr sz="600" spc="20" dirty="0">
                <a:latin typeface="Arial"/>
                <a:cs typeface="Arial"/>
              </a:rPr>
              <a:t>m</a:t>
            </a:r>
            <a:r>
              <a:rPr sz="600" spc="-20" dirty="0">
                <a:latin typeface="Arial"/>
                <a:cs typeface="Arial"/>
              </a:rPr>
              <a:t>o</a:t>
            </a:r>
            <a:r>
              <a:rPr sz="600" dirty="0">
                <a:latin typeface="Arial"/>
                <a:cs typeface="Arial"/>
              </a:rPr>
              <a:t>st</a:t>
            </a:r>
            <a:r>
              <a:rPr sz="600" spc="5" dirty="0">
                <a:latin typeface="Arial"/>
                <a:cs typeface="Arial"/>
              </a:rPr>
              <a:t> </a:t>
            </a:r>
            <a:r>
              <a:rPr sz="600" spc="-20" dirty="0">
                <a:latin typeface="Arial"/>
                <a:cs typeface="Arial"/>
              </a:rPr>
              <a:t>e</a:t>
            </a:r>
            <a:r>
              <a:rPr sz="600" spc="-25" dirty="0">
                <a:latin typeface="Arial"/>
                <a:cs typeface="Arial"/>
              </a:rPr>
              <a:t>f</a:t>
            </a:r>
            <a:r>
              <a:rPr sz="600" spc="15" dirty="0">
                <a:latin typeface="Arial"/>
                <a:cs typeface="Arial"/>
              </a:rPr>
              <a:t>f</a:t>
            </a:r>
            <a:r>
              <a:rPr sz="600" spc="-5" dirty="0">
                <a:latin typeface="Arial"/>
                <a:cs typeface="Arial"/>
              </a:rPr>
              <a:t>e</a:t>
            </a:r>
            <a:r>
              <a:rPr sz="600" spc="-15" dirty="0">
                <a:latin typeface="Arial"/>
                <a:cs typeface="Arial"/>
              </a:rPr>
              <a:t>c</a:t>
            </a:r>
            <a:r>
              <a:rPr sz="600" dirty="0">
                <a:latin typeface="Arial"/>
                <a:cs typeface="Arial"/>
              </a:rPr>
              <a:t>t</a:t>
            </a:r>
            <a:r>
              <a:rPr sz="600" spc="-5" dirty="0">
                <a:latin typeface="Arial"/>
                <a:cs typeface="Arial"/>
              </a:rPr>
              <a:t>i</a:t>
            </a:r>
            <a:r>
              <a:rPr sz="600" dirty="0">
                <a:latin typeface="Arial"/>
                <a:cs typeface="Arial"/>
              </a:rPr>
              <a:t>ve</a:t>
            </a:r>
            <a:r>
              <a:rPr sz="600" spc="-5" dirty="0">
                <a:latin typeface="Arial"/>
                <a:cs typeface="Arial"/>
              </a:rPr>
              <a:t> </a:t>
            </a:r>
            <a:r>
              <a:rPr sz="600" dirty="0">
                <a:latin typeface="Arial"/>
                <a:cs typeface="Arial"/>
              </a:rPr>
              <a:t>s</a:t>
            </a:r>
            <a:r>
              <a:rPr sz="600" spc="-15" dirty="0">
                <a:latin typeface="Arial"/>
                <a:cs typeface="Arial"/>
              </a:rPr>
              <a:t>y</a:t>
            </a:r>
            <a:r>
              <a:rPr sz="600" dirty="0">
                <a:latin typeface="Arial"/>
                <a:cs typeface="Arial"/>
              </a:rPr>
              <a:t>st</a:t>
            </a:r>
            <a:r>
              <a:rPr sz="600" spc="-20" dirty="0">
                <a:latin typeface="Arial"/>
                <a:cs typeface="Arial"/>
              </a:rPr>
              <a:t>e</a:t>
            </a:r>
            <a:r>
              <a:rPr sz="600" spc="20" dirty="0">
                <a:latin typeface="Arial"/>
                <a:cs typeface="Arial"/>
              </a:rPr>
              <a:t>m</a:t>
            </a:r>
            <a:r>
              <a:rPr sz="600" dirty="0">
                <a:latin typeface="Arial"/>
                <a:cs typeface="Arial"/>
              </a:rPr>
              <a:t>s</a:t>
            </a:r>
            <a:r>
              <a:rPr sz="600" spc="-10" dirty="0">
                <a:latin typeface="Arial"/>
                <a:cs typeface="Arial"/>
              </a:rPr>
              <a:t> </a:t>
            </a:r>
            <a:r>
              <a:rPr sz="600" spc="15" dirty="0">
                <a:latin typeface="Arial"/>
                <a:cs typeface="Arial"/>
              </a:rPr>
              <a:t>f</a:t>
            </a:r>
            <a:r>
              <a:rPr sz="600" spc="-5" dirty="0">
                <a:latin typeface="Arial"/>
                <a:cs typeface="Arial"/>
              </a:rPr>
              <a:t>o</a:t>
            </a:r>
            <a:r>
              <a:rPr sz="600" dirty="0">
                <a:latin typeface="Arial"/>
                <a:cs typeface="Arial"/>
              </a:rPr>
              <a:t>r</a:t>
            </a:r>
            <a:r>
              <a:rPr sz="600" spc="-10" dirty="0">
                <a:latin typeface="Arial"/>
                <a:cs typeface="Arial"/>
              </a:rPr>
              <a:t> </a:t>
            </a:r>
            <a:r>
              <a:rPr sz="600" spc="-15" dirty="0">
                <a:latin typeface="Arial"/>
                <a:cs typeface="Arial"/>
              </a:rPr>
              <a:t>s</a:t>
            </a:r>
            <a:r>
              <a:rPr sz="600" spc="20" dirty="0">
                <a:latin typeface="Arial"/>
                <a:cs typeface="Arial"/>
              </a:rPr>
              <a:t>m</a:t>
            </a:r>
            <a:r>
              <a:rPr sz="600" spc="-20" dirty="0">
                <a:latin typeface="Arial"/>
                <a:cs typeface="Arial"/>
              </a:rPr>
              <a:t>o</a:t>
            </a:r>
            <a:r>
              <a:rPr sz="600" dirty="0">
                <a:latin typeface="Arial"/>
                <a:cs typeface="Arial"/>
              </a:rPr>
              <a:t>ke</a:t>
            </a:r>
            <a:r>
              <a:rPr sz="600" spc="-5" dirty="0">
                <a:latin typeface="Arial"/>
                <a:cs typeface="Arial"/>
              </a:rPr>
              <a:t> an</a:t>
            </a:r>
            <a:r>
              <a:rPr sz="600" dirty="0">
                <a:latin typeface="Arial"/>
                <a:cs typeface="Arial"/>
              </a:rPr>
              <a:t>d</a:t>
            </a:r>
            <a:r>
              <a:rPr sz="600" spc="-5" dirty="0">
                <a:latin typeface="Arial"/>
                <a:cs typeface="Arial"/>
              </a:rPr>
              <a:t> in</a:t>
            </a:r>
            <a:r>
              <a:rPr sz="600" dirty="0">
                <a:latin typeface="Arial"/>
                <a:cs typeface="Arial"/>
              </a:rPr>
              <a:t>c</a:t>
            </a:r>
            <a:r>
              <a:rPr sz="600" spc="-5" dirty="0">
                <a:latin typeface="Arial"/>
                <a:cs typeface="Arial"/>
              </a:rPr>
              <a:t>ip</a:t>
            </a:r>
            <a:r>
              <a:rPr sz="600" spc="5" dirty="0">
                <a:latin typeface="Arial"/>
                <a:cs typeface="Arial"/>
              </a:rPr>
              <a:t>i</a:t>
            </a:r>
            <a:r>
              <a:rPr sz="600" spc="-5" dirty="0">
                <a:latin typeface="Arial"/>
                <a:cs typeface="Arial"/>
              </a:rPr>
              <a:t>en</a:t>
            </a:r>
            <a:r>
              <a:rPr sz="600" dirty="0">
                <a:latin typeface="Arial"/>
                <a:cs typeface="Arial"/>
              </a:rPr>
              <a:t>t</a:t>
            </a:r>
            <a:r>
              <a:rPr sz="600" spc="5" dirty="0">
                <a:latin typeface="Arial"/>
                <a:cs typeface="Arial"/>
              </a:rPr>
              <a:t> </a:t>
            </a:r>
            <a:r>
              <a:rPr sz="600" spc="15" dirty="0" smtClean="0">
                <a:latin typeface="Arial"/>
                <a:cs typeface="Arial"/>
              </a:rPr>
              <a:t>f</a:t>
            </a:r>
            <a:r>
              <a:rPr sz="600" spc="-5" dirty="0" smtClean="0">
                <a:latin typeface="Arial"/>
                <a:cs typeface="Arial"/>
              </a:rPr>
              <a:t>i</a:t>
            </a:r>
            <a:r>
              <a:rPr sz="600" dirty="0" smtClean="0">
                <a:latin typeface="Arial"/>
                <a:cs typeface="Arial"/>
              </a:rPr>
              <a:t>re</a:t>
            </a:r>
            <a:r>
              <a:rPr lang="en-US" sz="600" dirty="0" smtClean="0">
                <a:latin typeface="Arial"/>
                <a:cs typeface="Arial"/>
              </a:rPr>
              <a:t> </a:t>
            </a:r>
            <a:r>
              <a:rPr lang="en-US" sz="600" spc="-5" dirty="0" smtClean="0"/>
              <a:t>de</a:t>
            </a:r>
            <a:r>
              <a:rPr lang="en-US" sz="600" dirty="0" smtClean="0"/>
              <a:t>t</a:t>
            </a:r>
            <a:r>
              <a:rPr lang="en-US" sz="600" spc="-5" dirty="0" smtClean="0"/>
              <a:t>e</a:t>
            </a:r>
            <a:r>
              <a:rPr lang="en-US" sz="600" dirty="0" smtClean="0"/>
              <a:t>ct</a:t>
            </a:r>
            <a:r>
              <a:rPr lang="en-US" sz="600" spc="-5" dirty="0" smtClean="0"/>
              <a:t>io</a:t>
            </a:r>
            <a:r>
              <a:rPr lang="en-US" sz="600" dirty="0" smtClean="0"/>
              <a:t>n</a:t>
            </a:r>
            <a:r>
              <a:rPr lang="en-US" sz="600" spc="-5" dirty="0" smtClean="0"/>
              <a:t> </a:t>
            </a:r>
            <a:r>
              <a:rPr lang="en-US" sz="600" spc="5" dirty="0" smtClean="0"/>
              <a:t>a</a:t>
            </a:r>
            <a:r>
              <a:rPr lang="en-US" sz="600" spc="-15" dirty="0" smtClean="0"/>
              <a:t>v</a:t>
            </a:r>
            <a:r>
              <a:rPr lang="en-US" sz="600" spc="-5" dirty="0" smtClean="0"/>
              <a:t>a</a:t>
            </a:r>
            <a:r>
              <a:rPr lang="en-US" sz="600" spc="5" dirty="0" smtClean="0"/>
              <a:t>i</a:t>
            </a:r>
            <a:r>
              <a:rPr lang="en-US" sz="600" spc="-5" dirty="0" smtClean="0"/>
              <a:t>la</a:t>
            </a:r>
            <a:r>
              <a:rPr lang="en-US" sz="600" spc="5" dirty="0" smtClean="0"/>
              <a:t>b</a:t>
            </a:r>
            <a:r>
              <a:rPr lang="en-US" sz="600" spc="-5" dirty="0" smtClean="0"/>
              <a:t>l</a:t>
            </a:r>
            <a:r>
              <a:rPr lang="en-US" sz="600" dirty="0" smtClean="0"/>
              <a:t>e</a:t>
            </a:r>
            <a:r>
              <a:rPr lang="en-US" sz="600" spc="-5" dirty="0" smtClean="0"/>
              <a:t> </a:t>
            </a:r>
            <a:r>
              <a:rPr lang="en-US" sz="600" dirty="0" smtClean="0"/>
              <a:t>t</a:t>
            </a:r>
            <a:r>
              <a:rPr lang="en-US" sz="600" spc="-5" dirty="0" smtClean="0"/>
              <a:t>od</a:t>
            </a:r>
            <a:r>
              <a:rPr lang="en-US" sz="600" spc="5" dirty="0" smtClean="0"/>
              <a:t>a</a:t>
            </a:r>
            <a:r>
              <a:rPr lang="en-US" sz="600" spc="-100" dirty="0" smtClean="0"/>
              <a:t>y</a:t>
            </a:r>
            <a:endParaRPr sz="6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508" y="494097"/>
            <a:ext cx="6918704" cy="2398092"/>
          </a:xfrm>
          <a:prstGeom prst="rect">
            <a:avLst/>
          </a:prstGeom>
        </p:spPr>
        <p:txBody>
          <a:bodyPr vert="horz" wrap="square" lIns="0" tIns="0" rIns="0" bIns="0" rtlCol="0">
            <a:spAutoFit/>
          </a:bodyPr>
          <a:lstStyle/>
          <a:p>
            <a:pPr marL="12700" marR="33655">
              <a:lnSpc>
                <a:spcPct val="150000"/>
              </a:lnSpc>
            </a:pPr>
            <a:r>
              <a:rPr sz="1150" dirty="0" smtClean="0">
                <a:latin typeface="Arial"/>
                <a:cs typeface="Arial"/>
              </a:rPr>
              <a:t>.</a:t>
            </a:r>
            <a:r>
              <a:rPr sz="1150" spc="-20" dirty="0" smtClean="0">
                <a:latin typeface="Arial"/>
                <a:cs typeface="Arial"/>
              </a:rPr>
              <a:t> </a:t>
            </a:r>
            <a:r>
              <a:rPr sz="1150" spc="-130" dirty="0">
                <a:latin typeface="Arial"/>
                <a:cs typeface="Arial"/>
              </a:rPr>
              <a:t>T</a:t>
            </a:r>
            <a:r>
              <a:rPr sz="1150" spc="-5" dirty="0">
                <a:latin typeface="Arial"/>
                <a:cs typeface="Arial"/>
              </a:rPr>
              <a:t>e</a:t>
            </a:r>
            <a:r>
              <a:rPr sz="1150" dirty="0">
                <a:latin typeface="Arial"/>
                <a:cs typeface="Arial"/>
              </a:rPr>
              <a:t>st</a:t>
            </a:r>
            <a:r>
              <a:rPr sz="1150" spc="5" dirty="0">
                <a:latin typeface="Arial"/>
                <a:cs typeface="Arial"/>
              </a:rPr>
              <a:t> </a:t>
            </a:r>
            <a:r>
              <a:rPr sz="1150" spc="-5" dirty="0">
                <a:latin typeface="Arial"/>
                <a:cs typeface="Arial"/>
              </a:rPr>
              <a:t>an</a:t>
            </a:r>
            <a:r>
              <a:rPr sz="1150" dirty="0">
                <a:latin typeface="Arial"/>
                <a:cs typeface="Arial"/>
              </a:rPr>
              <a:t>d</a:t>
            </a:r>
            <a:r>
              <a:rPr sz="1150" spc="-5" dirty="0">
                <a:latin typeface="Arial"/>
                <a:cs typeface="Arial"/>
              </a:rPr>
              <a:t> ope</a:t>
            </a:r>
            <a:r>
              <a:rPr sz="1150" dirty="0">
                <a:latin typeface="Arial"/>
                <a:cs typeface="Arial"/>
              </a:rPr>
              <a:t>r</a:t>
            </a:r>
            <a:r>
              <a:rPr sz="1150" spc="-5" dirty="0">
                <a:latin typeface="Arial"/>
                <a:cs typeface="Arial"/>
              </a:rPr>
              <a:t>a</a:t>
            </a:r>
            <a:r>
              <a:rPr sz="1150" dirty="0">
                <a:latin typeface="Arial"/>
                <a:cs typeface="Arial"/>
              </a:rPr>
              <a:t>t</a:t>
            </a:r>
            <a:r>
              <a:rPr sz="1150" spc="5" dirty="0">
                <a:latin typeface="Arial"/>
                <a:cs typeface="Arial"/>
              </a:rPr>
              <a:t>i</a:t>
            </a:r>
            <a:r>
              <a:rPr sz="1150" spc="-5" dirty="0">
                <a:latin typeface="Arial"/>
                <a:cs typeface="Arial"/>
              </a:rPr>
              <a:t>n</a:t>
            </a:r>
            <a:r>
              <a:rPr sz="1150" dirty="0">
                <a:latin typeface="Arial"/>
                <a:cs typeface="Arial"/>
              </a:rPr>
              <a:t>g</a:t>
            </a:r>
            <a:r>
              <a:rPr sz="1150" spc="-5" dirty="0">
                <a:latin typeface="Arial"/>
                <a:cs typeface="Arial"/>
              </a:rPr>
              <a:t> </a:t>
            </a:r>
            <a:r>
              <a:rPr sz="1150" spc="5" dirty="0">
                <a:latin typeface="Arial"/>
                <a:cs typeface="Arial"/>
              </a:rPr>
              <a:t>e</a:t>
            </a:r>
            <a:r>
              <a:rPr sz="1150" dirty="0">
                <a:latin typeface="Arial"/>
                <a:cs typeface="Arial"/>
              </a:rPr>
              <a:t>x</a:t>
            </a:r>
            <a:r>
              <a:rPr sz="1150" spc="-5" dirty="0">
                <a:latin typeface="Arial"/>
                <a:cs typeface="Arial"/>
              </a:rPr>
              <a:t>pe</a:t>
            </a:r>
            <a:r>
              <a:rPr sz="1150" dirty="0">
                <a:latin typeface="Arial"/>
                <a:cs typeface="Arial"/>
              </a:rPr>
              <a:t>ri</a:t>
            </a:r>
            <a:r>
              <a:rPr sz="1150" spc="-10" dirty="0">
                <a:latin typeface="Arial"/>
                <a:cs typeface="Arial"/>
              </a:rPr>
              <a:t>e</a:t>
            </a:r>
            <a:r>
              <a:rPr sz="1150" spc="-5" dirty="0">
                <a:latin typeface="Arial"/>
                <a:cs typeface="Arial"/>
              </a:rPr>
              <a:t>n</a:t>
            </a:r>
            <a:r>
              <a:rPr sz="1150" spc="10" dirty="0">
                <a:latin typeface="Arial"/>
                <a:cs typeface="Arial"/>
              </a:rPr>
              <a:t>c</a:t>
            </a:r>
            <a:r>
              <a:rPr sz="1150" dirty="0">
                <a:latin typeface="Arial"/>
                <a:cs typeface="Arial"/>
              </a:rPr>
              <a:t>e</a:t>
            </a:r>
            <a:r>
              <a:rPr sz="1150" spc="-5" dirty="0">
                <a:latin typeface="Arial"/>
                <a:cs typeface="Arial"/>
              </a:rPr>
              <a:t> </a:t>
            </a:r>
            <a:r>
              <a:rPr sz="1150" dirty="0">
                <a:latin typeface="Arial"/>
                <a:cs typeface="Arial"/>
              </a:rPr>
              <a:t>s</a:t>
            </a:r>
            <a:r>
              <a:rPr sz="1150" spc="-5" dirty="0">
                <a:latin typeface="Arial"/>
                <a:cs typeface="Arial"/>
              </a:rPr>
              <a:t>h</a:t>
            </a:r>
            <a:r>
              <a:rPr sz="1150" spc="5" dirty="0">
                <a:latin typeface="Arial"/>
                <a:cs typeface="Arial"/>
              </a:rPr>
              <a:t>o</a:t>
            </a:r>
            <a:r>
              <a:rPr sz="1150" dirty="0">
                <a:latin typeface="Arial"/>
                <a:cs typeface="Arial"/>
              </a:rPr>
              <a:t>w</a:t>
            </a:r>
            <a:r>
              <a:rPr sz="1150" spc="20" dirty="0">
                <a:latin typeface="Arial"/>
                <a:cs typeface="Arial"/>
              </a:rPr>
              <a:t> </a:t>
            </a:r>
            <a:r>
              <a:rPr sz="1150" dirty="0">
                <a:latin typeface="Arial"/>
                <a:cs typeface="Arial"/>
              </a:rPr>
              <a:t>t</a:t>
            </a:r>
            <a:r>
              <a:rPr sz="1150" spc="-5" dirty="0">
                <a:latin typeface="Arial"/>
                <a:cs typeface="Arial"/>
              </a:rPr>
              <a:t>ha</a:t>
            </a:r>
            <a:r>
              <a:rPr sz="1150" dirty="0">
                <a:latin typeface="Arial"/>
                <a:cs typeface="Arial"/>
              </a:rPr>
              <a:t>t</a:t>
            </a:r>
            <a:r>
              <a:rPr sz="1150" spc="5" dirty="0">
                <a:latin typeface="Arial"/>
                <a:cs typeface="Arial"/>
              </a:rPr>
              <a:t> </a:t>
            </a:r>
            <a:r>
              <a:rPr sz="1150" dirty="0">
                <a:latin typeface="Arial"/>
                <a:cs typeface="Arial"/>
              </a:rPr>
              <a:t>t</a:t>
            </a:r>
            <a:r>
              <a:rPr sz="1150" spc="-5" dirty="0">
                <a:latin typeface="Arial"/>
                <a:cs typeface="Arial"/>
              </a:rPr>
              <a:t>h</a:t>
            </a:r>
            <a:r>
              <a:rPr sz="1150" dirty="0">
                <a:latin typeface="Arial"/>
                <a:cs typeface="Arial"/>
              </a:rPr>
              <a:t>e</a:t>
            </a:r>
            <a:r>
              <a:rPr sz="1150" spc="-5" dirty="0">
                <a:latin typeface="Arial"/>
                <a:cs typeface="Arial"/>
              </a:rPr>
              <a:t> ai</a:t>
            </a:r>
            <a:r>
              <a:rPr sz="1150" dirty="0">
                <a:latin typeface="Arial"/>
                <a:cs typeface="Arial"/>
              </a:rPr>
              <a:t>r s</a:t>
            </a:r>
            <a:r>
              <a:rPr sz="1150" spc="-20" dirty="0">
                <a:latin typeface="Arial"/>
                <a:cs typeface="Arial"/>
              </a:rPr>
              <a:t>a</a:t>
            </a:r>
            <a:r>
              <a:rPr sz="1150" spc="20" dirty="0">
                <a:latin typeface="Arial"/>
                <a:cs typeface="Arial"/>
              </a:rPr>
              <a:t>m</a:t>
            </a:r>
            <a:r>
              <a:rPr sz="1150" spc="-5" dirty="0">
                <a:latin typeface="Arial"/>
                <a:cs typeface="Arial"/>
              </a:rPr>
              <a:t>plin</a:t>
            </a:r>
            <a:r>
              <a:rPr sz="1150" dirty="0">
                <a:latin typeface="Arial"/>
                <a:cs typeface="Arial"/>
              </a:rPr>
              <a:t>g s</a:t>
            </a:r>
            <a:r>
              <a:rPr sz="1150" spc="-15" dirty="0">
                <a:latin typeface="Arial"/>
                <a:cs typeface="Arial"/>
              </a:rPr>
              <a:t>y</a:t>
            </a:r>
            <a:r>
              <a:rPr sz="1150" dirty="0">
                <a:latin typeface="Arial"/>
                <a:cs typeface="Arial"/>
              </a:rPr>
              <a:t>st</a:t>
            </a:r>
            <a:r>
              <a:rPr sz="1150" spc="-5" dirty="0">
                <a:latin typeface="Arial"/>
                <a:cs typeface="Arial"/>
              </a:rPr>
              <a:t>e</a:t>
            </a:r>
            <a:r>
              <a:rPr sz="1150" spc="10" dirty="0">
                <a:latin typeface="Arial"/>
                <a:cs typeface="Arial"/>
              </a:rPr>
              <a:t>m</a:t>
            </a:r>
            <a:r>
              <a:rPr sz="1150" dirty="0">
                <a:latin typeface="Arial"/>
                <a:cs typeface="Arial"/>
              </a:rPr>
              <a:t>s</a:t>
            </a:r>
            <a:r>
              <a:rPr sz="1150" spc="5" dirty="0">
                <a:latin typeface="Arial"/>
                <a:cs typeface="Arial"/>
              </a:rPr>
              <a:t> </a:t>
            </a:r>
            <a:r>
              <a:rPr sz="1150" dirty="0">
                <a:latin typeface="Arial"/>
                <a:cs typeface="Arial"/>
              </a:rPr>
              <a:t>c</a:t>
            </a:r>
            <a:r>
              <a:rPr sz="1150" spc="-5" dirty="0">
                <a:latin typeface="Arial"/>
                <a:cs typeface="Arial"/>
              </a:rPr>
              <a:t>a</a:t>
            </a:r>
            <a:r>
              <a:rPr sz="1150" dirty="0">
                <a:latin typeface="Arial"/>
                <a:cs typeface="Arial"/>
              </a:rPr>
              <a:t>n</a:t>
            </a:r>
            <a:r>
              <a:rPr sz="1150" spc="-5" dirty="0">
                <a:latin typeface="Arial"/>
                <a:cs typeface="Arial"/>
              </a:rPr>
              <a:t> p</a:t>
            </a:r>
            <a:r>
              <a:rPr sz="1150" dirty="0">
                <a:latin typeface="Arial"/>
                <a:cs typeface="Arial"/>
              </a:rPr>
              <a:t>r</a:t>
            </a:r>
            <a:r>
              <a:rPr sz="1150" spc="-5" dirty="0">
                <a:latin typeface="Arial"/>
                <a:cs typeface="Arial"/>
              </a:rPr>
              <a:t>o</a:t>
            </a:r>
            <a:r>
              <a:rPr sz="1150" spc="-15" dirty="0">
                <a:latin typeface="Arial"/>
                <a:cs typeface="Arial"/>
              </a:rPr>
              <a:t>v</a:t>
            </a:r>
            <a:r>
              <a:rPr sz="1150" spc="-5" dirty="0">
                <a:latin typeface="Arial"/>
                <a:cs typeface="Arial"/>
              </a:rPr>
              <a:t>i</a:t>
            </a:r>
            <a:r>
              <a:rPr sz="1150" spc="5" dirty="0">
                <a:latin typeface="Arial"/>
                <a:cs typeface="Arial"/>
              </a:rPr>
              <a:t>d</a:t>
            </a:r>
            <a:r>
              <a:rPr sz="1150" dirty="0">
                <a:latin typeface="Arial"/>
                <a:cs typeface="Arial"/>
              </a:rPr>
              <a:t>e</a:t>
            </a:r>
            <a:r>
              <a:rPr sz="1150" spc="-5" dirty="0">
                <a:latin typeface="Arial"/>
                <a:cs typeface="Arial"/>
              </a:rPr>
              <a:t> a</a:t>
            </a:r>
            <a:r>
              <a:rPr sz="1150" dirty="0">
                <a:latin typeface="Arial"/>
                <a:cs typeface="Arial"/>
              </a:rPr>
              <a:t>cc</a:t>
            </a:r>
            <a:r>
              <a:rPr sz="1150" spc="-5" dirty="0">
                <a:latin typeface="Arial"/>
                <a:cs typeface="Arial"/>
              </a:rPr>
              <a:t>u</a:t>
            </a:r>
            <a:r>
              <a:rPr sz="1150" dirty="0">
                <a:latin typeface="Arial"/>
                <a:cs typeface="Arial"/>
              </a:rPr>
              <a:t>r</a:t>
            </a:r>
            <a:r>
              <a:rPr sz="1150" spc="-5" dirty="0">
                <a:latin typeface="Arial"/>
                <a:cs typeface="Arial"/>
              </a:rPr>
              <a:t>a</a:t>
            </a:r>
            <a:r>
              <a:rPr sz="1150" dirty="0">
                <a:latin typeface="Arial"/>
                <a:cs typeface="Arial"/>
              </a:rPr>
              <a:t>te</a:t>
            </a:r>
            <a:r>
              <a:rPr sz="1150" spc="-5" dirty="0">
                <a:latin typeface="Arial"/>
                <a:cs typeface="Arial"/>
              </a:rPr>
              <a:t> an</a:t>
            </a:r>
            <a:r>
              <a:rPr sz="1150" dirty="0">
                <a:latin typeface="Arial"/>
                <a:cs typeface="Arial"/>
              </a:rPr>
              <a:t>d</a:t>
            </a:r>
            <a:r>
              <a:rPr sz="1150" spc="-5" dirty="0">
                <a:latin typeface="Arial"/>
                <a:cs typeface="Arial"/>
              </a:rPr>
              <a:t> </a:t>
            </a:r>
            <a:r>
              <a:rPr sz="1150" dirty="0">
                <a:latin typeface="Arial"/>
                <a:cs typeface="Arial"/>
              </a:rPr>
              <a:t>r</a:t>
            </a:r>
            <a:r>
              <a:rPr sz="1150" spc="-5" dirty="0">
                <a:latin typeface="Arial"/>
                <a:cs typeface="Arial"/>
              </a:rPr>
              <a:t>el</a:t>
            </a:r>
            <a:r>
              <a:rPr sz="1150" spc="5" dirty="0">
                <a:latin typeface="Arial"/>
                <a:cs typeface="Arial"/>
              </a:rPr>
              <a:t>i</a:t>
            </a:r>
            <a:r>
              <a:rPr sz="1150" spc="-5" dirty="0">
                <a:latin typeface="Arial"/>
                <a:cs typeface="Arial"/>
              </a:rPr>
              <a:t>ab</a:t>
            </a:r>
            <a:r>
              <a:rPr sz="1150" spc="5" dirty="0">
                <a:latin typeface="Arial"/>
                <a:cs typeface="Arial"/>
              </a:rPr>
              <a:t>l</a:t>
            </a:r>
            <a:r>
              <a:rPr sz="1150" dirty="0">
                <a:latin typeface="Arial"/>
                <a:cs typeface="Arial"/>
              </a:rPr>
              <a:t>e</a:t>
            </a:r>
            <a:r>
              <a:rPr sz="1150" spc="-5" dirty="0">
                <a:latin typeface="Arial"/>
                <a:cs typeface="Arial"/>
              </a:rPr>
              <a:t> 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io</a:t>
            </a:r>
            <a:r>
              <a:rPr sz="1150" dirty="0">
                <a:latin typeface="Arial"/>
                <a:cs typeface="Arial"/>
              </a:rPr>
              <a:t>n</a:t>
            </a:r>
            <a:r>
              <a:rPr sz="1150" spc="-5" dirty="0">
                <a:latin typeface="Arial"/>
                <a:cs typeface="Arial"/>
              </a:rPr>
              <a:t> o</a:t>
            </a:r>
            <a:r>
              <a:rPr sz="1150" dirty="0">
                <a:latin typeface="Arial"/>
                <a:cs typeface="Arial"/>
              </a:rPr>
              <a:t>f</a:t>
            </a:r>
            <a:r>
              <a:rPr sz="1150" spc="15" dirty="0">
                <a:latin typeface="Arial"/>
                <a:cs typeface="Arial"/>
              </a:rPr>
              <a:t> </a:t>
            </a:r>
            <a:r>
              <a:rPr sz="1150" spc="-5" dirty="0">
                <a:latin typeface="Arial"/>
                <a:cs typeface="Arial"/>
              </a:rPr>
              <a:t>in</a:t>
            </a:r>
            <a:r>
              <a:rPr sz="1150" dirty="0">
                <a:latin typeface="Arial"/>
                <a:cs typeface="Arial"/>
              </a:rPr>
              <a:t>c</a:t>
            </a:r>
            <a:r>
              <a:rPr sz="1150" spc="-5" dirty="0">
                <a:latin typeface="Arial"/>
                <a:cs typeface="Arial"/>
              </a:rPr>
              <a:t>ipien</a:t>
            </a:r>
            <a:r>
              <a:rPr sz="1150" dirty="0">
                <a:latin typeface="Arial"/>
                <a:cs typeface="Arial"/>
              </a:rPr>
              <a:t>t</a:t>
            </a:r>
            <a:r>
              <a:rPr sz="1150" spc="5" dirty="0">
                <a:latin typeface="Arial"/>
                <a:cs typeface="Arial"/>
              </a:rPr>
              <a:t> </a:t>
            </a:r>
            <a:r>
              <a:rPr sz="1150" spc="15" dirty="0">
                <a:latin typeface="Arial"/>
                <a:cs typeface="Arial"/>
              </a:rPr>
              <a:t>f</a:t>
            </a:r>
            <a:r>
              <a:rPr sz="1150" spc="-5" dirty="0">
                <a:latin typeface="Arial"/>
                <a:cs typeface="Arial"/>
              </a:rPr>
              <a:t>i</a:t>
            </a:r>
            <a:r>
              <a:rPr sz="1150" dirty="0">
                <a:latin typeface="Arial"/>
                <a:cs typeface="Arial"/>
              </a:rPr>
              <a:t>r</a:t>
            </a:r>
            <a:r>
              <a:rPr sz="1150" spc="-5" dirty="0">
                <a:latin typeface="Arial"/>
                <a:cs typeface="Arial"/>
              </a:rPr>
              <a:t>e</a:t>
            </a:r>
            <a:r>
              <a:rPr sz="1150" dirty="0">
                <a:latin typeface="Arial"/>
                <a:cs typeface="Arial"/>
              </a:rPr>
              <a:t>s.</a:t>
            </a:r>
            <a:r>
              <a:rPr sz="1150" spc="-30" dirty="0">
                <a:latin typeface="Arial"/>
                <a:cs typeface="Arial"/>
              </a:rPr>
              <a:t> </a:t>
            </a:r>
            <a:r>
              <a:rPr sz="1150" spc="-70" dirty="0">
                <a:latin typeface="Arial"/>
                <a:cs typeface="Arial"/>
              </a:rPr>
              <a:t>T</a:t>
            </a:r>
            <a:r>
              <a:rPr sz="1150" spc="-15" dirty="0">
                <a:latin typeface="Arial"/>
                <a:cs typeface="Arial"/>
              </a:rPr>
              <a:t>y</a:t>
            </a:r>
            <a:r>
              <a:rPr sz="1150" spc="5" dirty="0">
                <a:latin typeface="Arial"/>
                <a:cs typeface="Arial"/>
              </a:rPr>
              <a:t>p</a:t>
            </a:r>
            <a:r>
              <a:rPr sz="1150" spc="-5" dirty="0">
                <a:latin typeface="Arial"/>
                <a:cs typeface="Arial"/>
              </a:rPr>
              <a:t>i</a:t>
            </a:r>
            <a:r>
              <a:rPr sz="1150" dirty="0">
                <a:latin typeface="Arial"/>
                <a:cs typeface="Arial"/>
              </a:rPr>
              <a:t>c</a:t>
            </a:r>
            <a:r>
              <a:rPr sz="1150" spc="-5" dirty="0">
                <a:latin typeface="Arial"/>
                <a:cs typeface="Arial"/>
              </a:rPr>
              <a:t>a</a:t>
            </a:r>
            <a:r>
              <a:rPr sz="1150" dirty="0">
                <a:latin typeface="Arial"/>
                <a:cs typeface="Arial"/>
              </a:rPr>
              <a:t>l</a:t>
            </a:r>
            <a:r>
              <a:rPr sz="1150" spc="-5" dirty="0">
                <a:latin typeface="Arial"/>
                <a:cs typeface="Arial"/>
              </a:rPr>
              <a:t> </a:t>
            </a:r>
            <a:r>
              <a:rPr sz="1150" dirty="0">
                <a:latin typeface="Arial"/>
                <a:cs typeface="Arial"/>
              </a:rPr>
              <a:t>r</a:t>
            </a:r>
            <a:r>
              <a:rPr sz="1150" spc="-5" dirty="0">
                <a:latin typeface="Arial"/>
                <a:cs typeface="Arial"/>
              </a:rPr>
              <a:t>e</a:t>
            </a:r>
            <a:r>
              <a:rPr sz="1150" dirty="0">
                <a:latin typeface="Arial"/>
                <a:cs typeface="Arial"/>
              </a:rPr>
              <a:t>s</a:t>
            </a:r>
            <a:r>
              <a:rPr sz="1150" spc="-5" dirty="0">
                <a:latin typeface="Arial"/>
                <a:cs typeface="Arial"/>
              </a:rPr>
              <a:t>p</a:t>
            </a:r>
            <a:r>
              <a:rPr sz="1150" spc="5" dirty="0">
                <a:latin typeface="Arial"/>
                <a:cs typeface="Arial"/>
              </a:rPr>
              <a:t>o</a:t>
            </a:r>
            <a:r>
              <a:rPr sz="1150" spc="-5" dirty="0">
                <a:latin typeface="Arial"/>
                <a:cs typeface="Arial"/>
              </a:rPr>
              <a:t>n</a:t>
            </a:r>
            <a:r>
              <a:rPr sz="1150" dirty="0">
                <a:latin typeface="Arial"/>
                <a:cs typeface="Arial"/>
              </a:rPr>
              <a:t>se t</a:t>
            </a:r>
            <a:r>
              <a:rPr sz="1150" spc="-20" dirty="0">
                <a:latin typeface="Arial"/>
                <a:cs typeface="Arial"/>
              </a:rPr>
              <a:t>i</a:t>
            </a:r>
            <a:r>
              <a:rPr sz="1150" spc="20" dirty="0">
                <a:latin typeface="Arial"/>
                <a:cs typeface="Arial"/>
              </a:rPr>
              <a:t>m</a:t>
            </a:r>
            <a:r>
              <a:rPr sz="1150" spc="-5" dirty="0">
                <a:latin typeface="Arial"/>
                <a:cs typeface="Arial"/>
              </a:rPr>
              <a:t>e</a:t>
            </a:r>
            <a:r>
              <a:rPr sz="1150" dirty="0">
                <a:latin typeface="Arial"/>
                <a:cs typeface="Arial"/>
              </a:rPr>
              <a:t>s </a:t>
            </a:r>
            <a:r>
              <a:rPr sz="1150" spc="-20" dirty="0">
                <a:latin typeface="Arial"/>
                <a:cs typeface="Arial"/>
              </a:rPr>
              <a:t>o</a:t>
            </a:r>
            <a:r>
              <a:rPr sz="1150" dirty="0">
                <a:latin typeface="Arial"/>
                <a:cs typeface="Arial"/>
              </a:rPr>
              <a:t>f</a:t>
            </a:r>
            <a:r>
              <a:rPr sz="1150" spc="5" dirty="0">
                <a:latin typeface="Arial"/>
                <a:cs typeface="Arial"/>
              </a:rPr>
              <a:t> </a:t>
            </a:r>
            <a:r>
              <a:rPr sz="1150" dirty="0">
                <a:latin typeface="Arial"/>
                <a:cs typeface="Arial"/>
              </a:rPr>
              <a:t>a</a:t>
            </a:r>
            <a:r>
              <a:rPr sz="1150" spc="-15" dirty="0">
                <a:latin typeface="Arial"/>
                <a:cs typeface="Arial"/>
              </a:rPr>
              <a:t> </a:t>
            </a:r>
            <a:r>
              <a:rPr sz="1150" spc="15" dirty="0">
                <a:latin typeface="Arial"/>
                <a:cs typeface="Arial"/>
              </a:rPr>
              <a:t>f</a:t>
            </a:r>
            <a:r>
              <a:rPr sz="1150" spc="-5" dirty="0">
                <a:latin typeface="Arial"/>
                <a:cs typeface="Arial"/>
              </a:rPr>
              <a:t>e</a:t>
            </a:r>
            <a:r>
              <a:rPr sz="1150" dirty="0">
                <a:latin typeface="Arial"/>
                <a:cs typeface="Arial"/>
              </a:rPr>
              <a:t>w</a:t>
            </a:r>
            <a:r>
              <a:rPr sz="1150" spc="-20" dirty="0">
                <a:latin typeface="Arial"/>
                <a:cs typeface="Arial"/>
              </a:rPr>
              <a:t> </a:t>
            </a:r>
            <a:r>
              <a:rPr sz="1150" spc="20" dirty="0">
                <a:latin typeface="Arial"/>
                <a:cs typeface="Arial"/>
              </a:rPr>
              <a:t>m</a:t>
            </a:r>
            <a:r>
              <a:rPr sz="1150" spc="-5" dirty="0">
                <a:latin typeface="Arial"/>
                <a:cs typeface="Arial"/>
              </a:rPr>
              <a:t>inu</a:t>
            </a:r>
            <a:r>
              <a:rPr sz="1150" dirty="0">
                <a:latin typeface="Arial"/>
                <a:cs typeface="Arial"/>
              </a:rPr>
              <a:t>t</a:t>
            </a:r>
            <a:r>
              <a:rPr sz="1150" spc="-5" dirty="0">
                <a:latin typeface="Arial"/>
                <a:cs typeface="Arial"/>
              </a:rPr>
              <a:t>e</a:t>
            </a:r>
            <a:r>
              <a:rPr sz="1150" dirty="0">
                <a:latin typeface="Arial"/>
                <a:cs typeface="Arial"/>
              </a:rPr>
              <a:t>s</a:t>
            </a:r>
            <a:r>
              <a:rPr sz="1150" spc="-10" dirty="0">
                <a:latin typeface="Arial"/>
                <a:cs typeface="Arial"/>
              </a:rPr>
              <a:t> </a:t>
            </a:r>
            <a:r>
              <a:rPr sz="1150" spc="-5" dirty="0">
                <a:latin typeface="Arial"/>
                <a:cs typeface="Arial"/>
              </a:rPr>
              <a:t>app</a:t>
            </a:r>
            <a:r>
              <a:rPr sz="1150" spc="5" dirty="0">
                <a:latin typeface="Arial"/>
                <a:cs typeface="Arial"/>
              </a:rPr>
              <a:t>e</a:t>
            </a:r>
            <a:r>
              <a:rPr sz="1150" spc="-5" dirty="0">
                <a:latin typeface="Arial"/>
                <a:cs typeface="Arial"/>
              </a:rPr>
              <a:t>a</a:t>
            </a:r>
            <a:r>
              <a:rPr sz="1150" dirty="0">
                <a:latin typeface="Arial"/>
                <a:cs typeface="Arial"/>
              </a:rPr>
              <a:t>r to</a:t>
            </a:r>
            <a:r>
              <a:rPr sz="1150" spc="-5" dirty="0">
                <a:latin typeface="Arial"/>
                <a:cs typeface="Arial"/>
              </a:rPr>
              <a:t> b</a:t>
            </a:r>
            <a:r>
              <a:rPr sz="1150" dirty="0">
                <a:latin typeface="Arial"/>
                <a:cs typeface="Arial"/>
              </a:rPr>
              <a:t>e</a:t>
            </a:r>
            <a:r>
              <a:rPr sz="1150" spc="-5" dirty="0">
                <a:latin typeface="Arial"/>
                <a:cs typeface="Arial"/>
              </a:rPr>
              <a:t> adeq</a:t>
            </a:r>
            <a:r>
              <a:rPr sz="1150" spc="5" dirty="0">
                <a:latin typeface="Arial"/>
                <a:cs typeface="Arial"/>
              </a:rPr>
              <a:t>u</a:t>
            </a:r>
            <a:r>
              <a:rPr sz="1150" spc="-5" dirty="0">
                <a:latin typeface="Arial"/>
                <a:cs typeface="Arial"/>
              </a:rPr>
              <a:t>a</a:t>
            </a:r>
            <a:r>
              <a:rPr sz="1150" dirty="0">
                <a:latin typeface="Arial"/>
                <a:cs typeface="Arial"/>
              </a:rPr>
              <a:t>te</a:t>
            </a:r>
            <a:r>
              <a:rPr sz="1150" spc="-5" dirty="0">
                <a:latin typeface="Arial"/>
                <a:cs typeface="Arial"/>
              </a:rPr>
              <a:t> </a:t>
            </a:r>
            <a:r>
              <a:rPr sz="1150" dirty="0">
                <a:latin typeface="Arial"/>
                <a:cs typeface="Arial"/>
              </a:rPr>
              <a:t>f</a:t>
            </a:r>
            <a:r>
              <a:rPr sz="1150" spc="-5" dirty="0">
                <a:latin typeface="Arial"/>
                <a:cs typeface="Arial"/>
              </a:rPr>
              <a:t>o</a:t>
            </a:r>
            <a:r>
              <a:rPr sz="1150" dirty="0">
                <a:latin typeface="Arial"/>
                <a:cs typeface="Arial"/>
              </a:rPr>
              <a:t>r</a:t>
            </a:r>
            <a:r>
              <a:rPr sz="1150" spc="-10" dirty="0">
                <a:latin typeface="Arial"/>
                <a:cs typeface="Arial"/>
              </a:rPr>
              <a:t> </a:t>
            </a:r>
            <a:r>
              <a:rPr sz="1150" spc="20" dirty="0">
                <a:latin typeface="Arial"/>
                <a:cs typeface="Arial"/>
              </a:rPr>
              <a:t>m</a:t>
            </a:r>
            <a:r>
              <a:rPr sz="1150" spc="-5" dirty="0">
                <a:latin typeface="Arial"/>
                <a:cs typeface="Arial"/>
              </a:rPr>
              <a:t>o</a:t>
            </a:r>
            <a:r>
              <a:rPr sz="1150" dirty="0">
                <a:latin typeface="Arial"/>
                <a:cs typeface="Arial"/>
              </a:rPr>
              <a:t>st</a:t>
            </a:r>
            <a:r>
              <a:rPr sz="1150" spc="-10" dirty="0">
                <a:latin typeface="Arial"/>
                <a:cs typeface="Arial"/>
              </a:rPr>
              <a:t> </a:t>
            </a:r>
            <a:r>
              <a:rPr sz="1150" dirty="0">
                <a:latin typeface="Arial"/>
                <a:cs typeface="Arial"/>
              </a:rPr>
              <a:t>s</a:t>
            </a:r>
            <a:r>
              <a:rPr sz="1150" spc="-5" dirty="0">
                <a:latin typeface="Arial"/>
                <a:cs typeface="Arial"/>
              </a:rPr>
              <a:t>i</a:t>
            </a:r>
            <a:r>
              <a:rPr sz="1150" dirty="0">
                <a:latin typeface="Arial"/>
                <a:cs typeface="Arial"/>
              </a:rPr>
              <a:t>t</a:t>
            </a:r>
            <a:r>
              <a:rPr sz="1150" spc="-5" dirty="0">
                <a:latin typeface="Arial"/>
                <a:cs typeface="Arial"/>
              </a:rPr>
              <a:t>ua</a:t>
            </a:r>
            <a:r>
              <a:rPr sz="1150" dirty="0">
                <a:latin typeface="Arial"/>
                <a:cs typeface="Arial"/>
              </a:rPr>
              <a:t>t</a:t>
            </a:r>
            <a:r>
              <a:rPr sz="1150" spc="-5" dirty="0">
                <a:latin typeface="Arial"/>
                <a:cs typeface="Arial"/>
              </a:rPr>
              <a:t>ion</a:t>
            </a:r>
            <a:r>
              <a:rPr sz="1150" dirty="0">
                <a:latin typeface="Arial"/>
                <a:cs typeface="Arial"/>
              </a:rPr>
              <a:t>s.</a:t>
            </a:r>
            <a:r>
              <a:rPr sz="1150" spc="5" dirty="0">
                <a:latin typeface="Arial"/>
                <a:cs typeface="Arial"/>
              </a:rPr>
              <a:t> </a:t>
            </a:r>
            <a:r>
              <a:rPr sz="1150" spc="-5" dirty="0">
                <a:latin typeface="Arial"/>
                <a:cs typeface="Arial"/>
              </a:rPr>
              <a:t>H</a:t>
            </a:r>
            <a:r>
              <a:rPr sz="1150" spc="5" dirty="0">
                <a:latin typeface="Arial"/>
                <a:cs typeface="Arial"/>
              </a:rPr>
              <a:t>o</a:t>
            </a:r>
            <a:r>
              <a:rPr sz="1150" spc="-20" dirty="0">
                <a:latin typeface="Arial"/>
                <a:cs typeface="Arial"/>
              </a:rPr>
              <a:t>w</a:t>
            </a:r>
            <a:r>
              <a:rPr sz="1150" spc="-5" dirty="0">
                <a:latin typeface="Arial"/>
                <a:cs typeface="Arial"/>
              </a:rPr>
              <a:t>e</a:t>
            </a:r>
            <a:r>
              <a:rPr sz="1150" dirty="0">
                <a:latin typeface="Arial"/>
                <a:cs typeface="Arial"/>
              </a:rPr>
              <a:t>v</a:t>
            </a:r>
            <a:r>
              <a:rPr sz="1150" spc="-5" dirty="0">
                <a:latin typeface="Arial"/>
                <a:cs typeface="Arial"/>
              </a:rPr>
              <a:t>e</a:t>
            </a:r>
            <a:r>
              <a:rPr sz="1150" spc="-60" dirty="0">
                <a:latin typeface="Arial"/>
                <a:cs typeface="Arial"/>
              </a:rPr>
              <a:t>r</a:t>
            </a:r>
            <a:r>
              <a:rPr sz="1150" dirty="0">
                <a:latin typeface="Arial"/>
                <a:cs typeface="Arial"/>
              </a:rPr>
              <a:t>,</a:t>
            </a:r>
            <a:r>
              <a:rPr sz="1150" spc="5" dirty="0">
                <a:latin typeface="Arial"/>
                <a:cs typeface="Arial"/>
              </a:rPr>
              <a:t> </a:t>
            </a:r>
            <a:r>
              <a:rPr sz="1150" spc="-5" dirty="0">
                <a:latin typeface="Arial"/>
                <a:cs typeface="Arial"/>
              </a:rPr>
              <a:t>i</a:t>
            </a:r>
            <a:r>
              <a:rPr sz="1150" dirty="0">
                <a:latin typeface="Arial"/>
                <a:cs typeface="Arial"/>
              </a:rPr>
              <a:t>t</a:t>
            </a:r>
            <a:r>
              <a:rPr sz="1150" spc="5" dirty="0">
                <a:latin typeface="Arial"/>
                <a:cs typeface="Arial"/>
              </a:rPr>
              <a:t> </a:t>
            </a:r>
            <a:r>
              <a:rPr sz="1150" dirty="0">
                <a:latin typeface="Arial"/>
                <a:cs typeface="Arial"/>
              </a:rPr>
              <a:t>s</a:t>
            </a:r>
            <a:r>
              <a:rPr sz="1150" spc="-5" dirty="0">
                <a:latin typeface="Arial"/>
                <a:cs typeface="Arial"/>
              </a:rPr>
              <a:t>houl</a:t>
            </a:r>
            <a:r>
              <a:rPr sz="1150" dirty="0">
                <a:latin typeface="Arial"/>
                <a:cs typeface="Arial"/>
              </a:rPr>
              <a:t>d</a:t>
            </a:r>
            <a:r>
              <a:rPr sz="1150" spc="-5" dirty="0">
                <a:latin typeface="Arial"/>
                <a:cs typeface="Arial"/>
              </a:rPr>
              <a:t> b</a:t>
            </a:r>
            <a:r>
              <a:rPr sz="1150" dirty="0">
                <a:latin typeface="Arial"/>
                <a:cs typeface="Arial"/>
              </a:rPr>
              <a:t>e </a:t>
            </a:r>
            <a:r>
              <a:rPr sz="1150" spc="-5" dirty="0">
                <a:latin typeface="Arial"/>
                <a:cs typeface="Arial"/>
              </a:rPr>
              <a:t>no</a:t>
            </a:r>
            <a:r>
              <a:rPr sz="1150" dirty="0">
                <a:latin typeface="Arial"/>
                <a:cs typeface="Arial"/>
              </a:rPr>
              <a:t>t</a:t>
            </a:r>
            <a:r>
              <a:rPr sz="1150" spc="-5" dirty="0">
                <a:latin typeface="Arial"/>
                <a:cs typeface="Arial"/>
              </a:rPr>
              <a:t>e</a:t>
            </a:r>
            <a:r>
              <a:rPr sz="1150" dirty="0">
                <a:latin typeface="Arial"/>
                <a:cs typeface="Arial"/>
              </a:rPr>
              <a:t>d</a:t>
            </a:r>
            <a:r>
              <a:rPr sz="1150" spc="-5" dirty="0">
                <a:latin typeface="Arial"/>
                <a:cs typeface="Arial"/>
              </a:rPr>
              <a:t> </a:t>
            </a:r>
            <a:r>
              <a:rPr sz="1150" dirty="0">
                <a:latin typeface="Arial"/>
                <a:cs typeface="Arial"/>
              </a:rPr>
              <a:t>t</a:t>
            </a:r>
            <a:r>
              <a:rPr sz="1150" spc="-5" dirty="0">
                <a:latin typeface="Arial"/>
                <a:cs typeface="Arial"/>
              </a:rPr>
              <a:t>ha</a:t>
            </a:r>
            <a:r>
              <a:rPr sz="1150" dirty="0">
                <a:latin typeface="Arial"/>
                <a:cs typeface="Arial"/>
              </a:rPr>
              <a:t>t</a:t>
            </a:r>
            <a:r>
              <a:rPr sz="1150" spc="5" dirty="0">
                <a:latin typeface="Arial"/>
                <a:cs typeface="Arial"/>
              </a:rPr>
              <a:t> </a:t>
            </a:r>
            <a:r>
              <a:rPr sz="1150" dirty="0">
                <a:latin typeface="Arial"/>
                <a:cs typeface="Arial"/>
              </a:rPr>
              <a:t>a</a:t>
            </a:r>
            <a:r>
              <a:rPr sz="1150" spc="-15" dirty="0">
                <a:latin typeface="Arial"/>
                <a:cs typeface="Arial"/>
              </a:rPr>
              <a:t> </a:t>
            </a:r>
            <a:r>
              <a:rPr sz="1150" spc="20" dirty="0" smtClean="0">
                <a:latin typeface="Arial"/>
                <a:cs typeface="Arial"/>
              </a:rPr>
              <a:t>m</a:t>
            </a:r>
            <a:r>
              <a:rPr sz="1150" spc="-20" dirty="0" smtClean="0">
                <a:latin typeface="Arial"/>
                <a:cs typeface="Arial"/>
              </a:rPr>
              <a:t>a</a:t>
            </a:r>
            <a:r>
              <a:rPr sz="1150" spc="5" dirty="0" smtClean="0">
                <a:latin typeface="Arial"/>
                <a:cs typeface="Arial"/>
              </a:rPr>
              <a:t>j</a:t>
            </a:r>
            <a:r>
              <a:rPr sz="1150" spc="-5" dirty="0" smtClean="0">
                <a:latin typeface="Arial"/>
                <a:cs typeface="Arial"/>
              </a:rPr>
              <a:t>o</a:t>
            </a:r>
            <a:r>
              <a:rPr sz="1150" dirty="0" smtClean="0">
                <a:latin typeface="Arial"/>
                <a:cs typeface="Arial"/>
              </a:rPr>
              <a:t>r</a:t>
            </a:r>
            <a:r>
              <a:rPr lang="en-US" sz="1150" dirty="0" smtClean="0">
                <a:latin typeface="Arial"/>
                <a:cs typeface="Arial"/>
              </a:rPr>
              <a:t> </a:t>
            </a:r>
            <a:r>
              <a:rPr sz="1150" spc="-5" dirty="0" smtClean="0">
                <a:latin typeface="Arial"/>
                <a:cs typeface="Arial"/>
              </a:rPr>
              <a:t>a</a:t>
            </a:r>
            <a:r>
              <a:rPr sz="1150" dirty="0" smtClean="0">
                <a:latin typeface="Arial"/>
                <a:cs typeface="Arial"/>
              </a:rPr>
              <a:t>rci</a:t>
            </a:r>
            <a:r>
              <a:rPr sz="1150" spc="-10" dirty="0" smtClean="0">
                <a:latin typeface="Arial"/>
                <a:cs typeface="Arial"/>
              </a:rPr>
              <a:t>n</a:t>
            </a:r>
            <a:r>
              <a:rPr sz="1150" dirty="0" smtClean="0">
                <a:latin typeface="Arial"/>
                <a:cs typeface="Arial"/>
              </a:rPr>
              <a:t>g</a:t>
            </a:r>
            <a:r>
              <a:rPr sz="1150" spc="-5" dirty="0" smtClean="0">
                <a:latin typeface="Arial"/>
                <a:cs typeface="Arial"/>
              </a:rPr>
              <a:t> </a:t>
            </a:r>
            <a:r>
              <a:rPr sz="1150" spc="15" dirty="0">
                <a:latin typeface="Arial"/>
                <a:cs typeface="Arial"/>
              </a:rPr>
              <a:t>f</a:t>
            </a:r>
            <a:r>
              <a:rPr sz="1150" spc="-5" dirty="0">
                <a:latin typeface="Arial"/>
                <a:cs typeface="Arial"/>
              </a:rPr>
              <a:t>aul</a:t>
            </a:r>
            <a:r>
              <a:rPr sz="1150" dirty="0">
                <a:latin typeface="Arial"/>
                <a:cs typeface="Arial"/>
              </a:rPr>
              <a:t>t</a:t>
            </a:r>
            <a:r>
              <a:rPr sz="1150" spc="-10" dirty="0">
                <a:latin typeface="Arial"/>
                <a:cs typeface="Arial"/>
              </a:rPr>
              <a:t> </a:t>
            </a:r>
            <a:r>
              <a:rPr sz="1150" spc="10" dirty="0">
                <a:latin typeface="Arial"/>
                <a:cs typeface="Arial"/>
              </a:rPr>
              <a:t>m</a:t>
            </a:r>
            <a:r>
              <a:rPr sz="1150" spc="-5" dirty="0">
                <a:latin typeface="Arial"/>
                <a:cs typeface="Arial"/>
              </a:rPr>
              <a:t>a</a:t>
            </a:r>
            <a:r>
              <a:rPr sz="1150" dirty="0">
                <a:latin typeface="Arial"/>
                <a:cs typeface="Arial"/>
              </a:rPr>
              <a:t>y</a:t>
            </a:r>
            <a:r>
              <a:rPr sz="1150" spc="-10" dirty="0">
                <a:latin typeface="Arial"/>
                <a:cs typeface="Arial"/>
              </a:rPr>
              <a:t> </a:t>
            </a:r>
            <a:r>
              <a:rPr sz="1150" spc="-5" dirty="0">
                <a:latin typeface="Arial"/>
                <a:cs typeface="Arial"/>
              </a:rPr>
              <a:t>p</a:t>
            </a:r>
            <a:r>
              <a:rPr sz="1150" dirty="0">
                <a:latin typeface="Arial"/>
                <a:cs typeface="Arial"/>
              </a:rPr>
              <a:t>r</a:t>
            </a:r>
            <a:r>
              <a:rPr sz="1150" spc="-5" dirty="0">
                <a:latin typeface="Arial"/>
                <a:cs typeface="Arial"/>
              </a:rPr>
              <a:t>odu</a:t>
            </a:r>
            <a:r>
              <a:rPr sz="1150" dirty="0">
                <a:latin typeface="Arial"/>
                <a:cs typeface="Arial"/>
              </a:rPr>
              <a:t>ce</a:t>
            </a:r>
            <a:r>
              <a:rPr sz="1150" spc="-5" dirty="0">
                <a:latin typeface="Arial"/>
                <a:cs typeface="Arial"/>
              </a:rPr>
              <a:t> </a:t>
            </a:r>
            <a:r>
              <a:rPr sz="1150" dirty="0">
                <a:latin typeface="Arial"/>
                <a:cs typeface="Arial"/>
              </a:rPr>
              <a:t>a</a:t>
            </a:r>
            <a:r>
              <a:rPr sz="1150" spc="-5" dirty="0">
                <a:latin typeface="Arial"/>
                <a:cs typeface="Arial"/>
              </a:rPr>
              <a:t> l</a:t>
            </a:r>
            <a:r>
              <a:rPr sz="1150" spc="5" dirty="0">
                <a:latin typeface="Arial"/>
                <a:cs typeface="Arial"/>
              </a:rPr>
              <a:t>a</a:t>
            </a:r>
            <a:r>
              <a:rPr sz="1150" dirty="0">
                <a:latin typeface="Arial"/>
                <a:cs typeface="Arial"/>
              </a:rPr>
              <a:t>r</a:t>
            </a:r>
            <a:r>
              <a:rPr sz="1150" spc="-5" dirty="0">
                <a:latin typeface="Arial"/>
                <a:cs typeface="Arial"/>
              </a:rPr>
              <a:t>g</a:t>
            </a:r>
            <a:r>
              <a:rPr sz="1150" dirty="0">
                <a:latin typeface="Arial"/>
                <a:cs typeface="Arial"/>
              </a:rPr>
              <a:t>e</a:t>
            </a:r>
            <a:r>
              <a:rPr sz="1150" spc="-5" dirty="0">
                <a:latin typeface="Arial"/>
                <a:cs typeface="Arial"/>
              </a:rPr>
              <a:t> </a:t>
            </a:r>
            <a:r>
              <a:rPr sz="1150" spc="-20" dirty="0">
                <a:latin typeface="Arial"/>
                <a:cs typeface="Arial"/>
              </a:rPr>
              <a:t>a</a:t>
            </a:r>
            <a:r>
              <a:rPr sz="1150" spc="20" dirty="0">
                <a:latin typeface="Arial"/>
                <a:cs typeface="Arial"/>
              </a:rPr>
              <a:t>m</a:t>
            </a:r>
            <a:r>
              <a:rPr sz="1150" spc="-5" dirty="0">
                <a:latin typeface="Arial"/>
                <a:cs typeface="Arial"/>
              </a:rPr>
              <a:t>oun</a:t>
            </a:r>
            <a:r>
              <a:rPr sz="1150" dirty="0">
                <a:latin typeface="Arial"/>
                <a:cs typeface="Arial"/>
              </a:rPr>
              <a:t>t</a:t>
            </a:r>
            <a:r>
              <a:rPr sz="1150" spc="35" dirty="0">
                <a:latin typeface="Arial"/>
                <a:cs typeface="Arial"/>
              </a:rPr>
              <a:t> </a:t>
            </a:r>
            <a:r>
              <a:rPr sz="1150" spc="-20" dirty="0">
                <a:latin typeface="Arial"/>
                <a:cs typeface="Arial"/>
              </a:rPr>
              <a:t>o</a:t>
            </a:r>
            <a:r>
              <a:rPr sz="1150" dirty="0">
                <a:latin typeface="Arial"/>
                <a:cs typeface="Arial"/>
              </a:rPr>
              <a:t>f</a:t>
            </a:r>
            <a:r>
              <a:rPr sz="1150" spc="15" dirty="0">
                <a:latin typeface="Arial"/>
                <a:cs typeface="Arial"/>
              </a:rPr>
              <a:t> </a:t>
            </a:r>
            <a:r>
              <a:rPr sz="1150" spc="-5" dirty="0">
                <a:latin typeface="Arial"/>
                <a:cs typeface="Arial"/>
              </a:rPr>
              <a:t>ene</a:t>
            </a:r>
            <a:r>
              <a:rPr sz="1150" dirty="0">
                <a:latin typeface="Arial"/>
                <a:cs typeface="Arial"/>
              </a:rPr>
              <a:t>r</a:t>
            </a:r>
            <a:r>
              <a:rPr sz="1150" spc="-5" dirty="0">
                <a:latin typeface="Arial"/>
                <a:cs typeface="Arial"/>
              </a:rPr>
              <a:t>g</a:t>
            </a:r>
            <a:r>
              <a:rPr sz="1150" dirty="0">
                <a:latin typeface="Arial"/>
                <a:cs typeface="Arial"/>
              </a:rPr>
              <a:t>y</a:t>
            </a:r>
            <a:r>
              <a:rPr sz="1150" spc="-10" dirty="0">
                <a:latin typeface="Arial"/>
                <a:cs typeface="Arial"/>
              </a:rPr>
              <a:t> </a:t>
            </a:r>
            <a:r>
              <a:rPr sz="1150" spc="-5" dirty="0">
                <a:latin typeface="Arial"/>
                <a:cs typeface="Arial"/>
              </a:rPr>
              <a:t>i</a:t>
            </a:r>
            <a:r>
              <a:rPr sz="1150" dirty="0">
                <a:latin typeface="Arial"/>
                <a:cs typeface="Arial"/>
              </a:rPr>
              <a:t>n</a:t>
            </a:r>
            <a:r>
              <a:rPr sz="1150" spc="5" dirty="0">
                <a:latin typeface="Arial"/>
                <a:cs typeface="Arial"/>
              </a:rPr>
              <a:t> </a:t>
            </a:r>
            <a:r>
              <a:rPr sz="1150" dirty="0">
                <a:latin typeface="Arial"/>
                <a:cs typeface="Arial"/>
              </a:rPr>
              <a:t>a</a:t>
            </a:r>
            <a:r>
              <a:rPr sz="1150" spc="-5" dirty="0">
                <a:latin typeface="Arial"/>
                <a:cs typeface="Arial"/>
              </a:rPr>
              <a:t> </a:t>
            </a:r>
            <a:r>
              <a:rPr sz="1150" spc="-15" dirty="0">
                <a:latin typeface="Arial"/>
                <a:cs typeface="Arial"/>
              </a:rPr>
              <a:t>v</a:t>
            </a:r>
            <a:r>
              <a:rPr sz="1150" spc="-5" dirty="0">
                <a:latin typeface="Arial"/>
                <a:cs typeface="Arial"/>
              </a:rPr>
              <a:t>e</a:t>
            </a:r>
            <a:r>
              <a:rPr sz="1150" spc="10" dirty="0">
                <a:latin typeface="Arial"/>
                <a:cs typeface="Arial"/>
              </a:rPr>
              <a:t>r</a:t>
            </a:r>
            <a:r>
              <a:rPr sz="1150" dirty="0">
                <a:latin typeface="Arial"/>
                <a:cs typeface="Arial"/>
              </a:rPr>
              <a:t>y</a:t>
            </a:r>
            <a:r>
              <a:rPr sz="1150" spc="-10" dirty="0">
                <a:latin typeface="Arial"/>
                <a:cs typeface="Arial"/>
              </a:rPr>
              <a:t> </a:t>
            </a:r>
            <a:r>
              <a:rPr sz="1150" dirty="0">
                <a:latin typeface="Arial"/>
                <a:cs typeface="Arial"/>
              </a:rPr>
              <a:t>s</a:t>
            </a:r>
            <a:r>
              <a:rPr sz="1150" spc="-5" dirty="0">
                <a:latin typeface="Arial"/>
                <a:cs typeface="Arial"/>
              </a:rPr>
              <a:t>ho</a:t>
            </a:r>
            <a:r>
              <a:rPr sz="1150" dirty="0">
                <a:latin typeface="Arial"/>
                <a:cs typeface="Arial"/>
              </a:rPr>
              <a:t>rt t</a:t>
            </a:r>
            <a:r>
              <a:rPr sz="1150" spc="-20" dirty="0">
                <a:latin typeface="Arial"/>
                <a:cs typeface="Arial"/>
              </a:rPr>
              <a:t>i</a:t>
            </a:r>
            <a:r>
              <a:rPr sz="1150" spc="20" dirty="0">
                <a:latin typeface="Arial"/>
                <a:cs typeface="Arial"/>
              </a:rPr>
              <a:t>m</a:t>
            </a:r>
            <a:r>
              <a:rPr sz="1150" spc="-5" dirty="0">
                <a:latin typeface="Arial"/>
                <a:cs typeface="Arial"/>
              </a:rPr>
              <a:t>e</a:t>
            </a:r>
            <a:r>
              <a:rPr sz="1150" dirty="0">
                <a:latin typeface="Arial"/>
                <a:cs typeface="Arial"/>
              </a:rPr>
              <a:t>.</a:t>
            </a:r>
            <a:r>
              <a:rPr sz="1150" spc="-10" dirty="0">
                <a:latin typeface="Arial"/>
                <a:cs typeface="Arial"/>
              </a:rPr>
              <a:t> </a:t>
            </a:r>
            <a:r>
              <a:rPr sz="1150" dirty="0">
                <a:latin typeface="Arial"/>
                <a:cs typeface="Arial"/>
              </a:rPr>
              <a:t>P</a:t>
            </a:r>
            <a:r>
              <a:rPr sz="1150" spc="5" dirty="0">
                <a:latin typeface="Arial"/>
                <a:cs typeface="Arial"/>
              </a:rPr>
              <a:t>o</a:t>
            </a:r>
            <a:r>
              <a:rPr sz="1150" spc="-30" dirty="0">
                <a:latin typeface="Arial"/>
                <a:cs typeface="Arial"/>
              </a:rPr>
              <a:t>w</a:t>
            </a:r>
            <a:r>
              <a:rPr sz="1150" spc="-5" dirty="0">
                <a:latin typeface="Arial"/>
                <a:cs typeface="Arial"/>
              </a:rPr>
              <a:t>e</a:t>
            </a:r>
            <a:r>
              <a:rPr sz="1150" dirty="0">
                <a:latin typeface="Arial"/>
                <a:cs typeface="Arial"/>
              </a:rPr>
              <a:t>r </a:t>
            </a:r>
            <a:r>
              <a:rPr sz="1150" spc="-5" dirty="0">
                <a:latin typeface="Arial"/>
                <a:cs typeface="Arial"/>
              </a:rPr>
              <a:t>a</a:t>
            </a:r>
            <a:r>
              <a:rPr sz="1150" dirty="0">
                <a:latin typeface="Arial"/>
                <a:cs typeface="Arial"/>
              </a:rPr>
              <a:t>rcs </a:t>
            </a:r>
            <a:r>
              <a:rPr sz="1150" spc="-5" dirty="0">
                <a:latin typeface="Arial"/>
                <a:cs typeface="Arial"/>
              </a:rPr>
              <a:t>a</a:t>
            </a:r>
            <a:r>
              <a:rPr sz="1150" dirty="0">
                <a:latin typeface="Arial"/>
                <a:cs typeface="Arial"/>
              </a:rPr>
              <a:t>ss</a:t>
            </a:r>
            <a:r>
              <a:rPr sz="1150" spc="-5" dirty="0">
                <a:latin typeface="Arial"/>
                <a:cs typeface="Arial"/>
              </a:rPr>
              <a:t>o</a:t>
            </a:r>
            <a:r>
              <a:rPr sz="1150" dirty="0">
                <a:latin typeface="Arial"/>
                <a:cs typeface="Arial"/>
              </a:rPr>
              <a:t>c</a:t>
            </a:r>
            <a:r>
              <a:rPr sz="1150" spc="5" dirty="0">
                <a:latin typeface="Arial"/>
                <a:cs typeface="Arial"/>
              </a:rPr>
              <a:t>i</a:t>
            </a:r>
            <a:r>
              <a:rPr sz="1150" spc="-5" dirty="0">
                <a:latin typeface="Arial"/>
                <a:cs typeface="Arial"/>
              </a:rPr>
              <a:t>a</a:t>
            </a:r>
            <a:r>
              <a:rPr sz="1150" dirty="0">
                <a:latin typeface="Arial"/>
                <a:cs typeface="Arial"/>
              </a:rPr>
              <a:t>t</a:t>
            </a:r>
            <a:r>
              <a:rPr sz="1150" spc="-5" dirty="0">
                <a:latin typeface="Arial"/>
                <a:cs typeface="Arial"/>
              </a:rPr>
              <a:t>e</a:t>
            </a:r>
            <a:r>
              <a:rPr sz="1150" dirty="0">
                <a:latin typeface="Arial"/>
                <a:cs typeface="Arial"/>
              </a:rPr>
              <a:t>d</a:t>
            </a:r>
            <a:r>
              <a:rPr sz="1150" spc="10" dirty="0">
                <a:latin typeface="Arial"/>
                <a:cs typeface="Arial"/>
              </a:rPr>
              <a:t> </a:t>
            </a:r>
            <a:r>
              <a:rPr sz="1150" spc="-20" dirty="0">
                <a:latin typeface="Arial"/>
                <a:cs typeface="Arial"/>
              </a:rPr>
              <a:t>w</a:t>
            </a:r>
            <a:r>
              <a:rPr sz="1150" spc="-5" dirty="0">
                <a:latin typeface="Arial"/>
                <a:cs typeface="Arial"/>
              </a:rPr>
              <a:t>i</a:t>
            </a:r>
            <a:r>
              <a:rPr sz="1150" dirty="0">
                <a:latin typeface="Arial"/>
                <a:cs typeface="Arial"/>
              </a:rPr>
              <a:t>th</a:t>
            </a:r>
            <a:r>
              <a:rPr sz="1150" spc="-15" dirty="0">
                <a:latin typeface="Arial"/>
                <a:cs typeface="Arial"/>
              </a:rPr>
              <a:t> </a:t>
            </a:r>
            <a:r>
              <a:rPr sz="1150" spc="20" dirty="0">
                <a:latin typeface="Arial"/>
                <a:cs typeface="Arial"/>
              </a:rPr>
              <a:t>m</a:t>
            </a:r>
            <a:r>
              <a:rPr sz="1150" spc="-5" dirty="0">
                <a:latin typeface="Arial"/>
                <a:cs typeface="Arial"/>
              </a:rPr>
              <a:t>a</a:t>
            </a:r>
            <a:r>
              <a:rPr sz="1150" spc="5" dirty="0">
                <a:latin typeface="Arial"/>
                <a:cs typeface="Arial"/>
              </a:rPr>
              <a:t>j</a:t>
            </a:r>
            <a:r>
              <a:rPr sz="1150" spc="-5" dirty="0">
                <a:latin typeface="Arial"/>
                <a:cs typeface="Arial"/>
              </a:rPr>
              <a:t>o</a:t>
            </a:r>
            <a:r>
              <a:rPr sz="1150" dirty="0">
                <a:latin typeface="Arial"/>
                <a:cs typeface="Arial"/>
              </a:rPr>
              <a:t>r </a:t>
            </a:r>
            <a:r>
              <a:rPr sz="1150" spc="-5" dirty="0">
                <a:latin typeface="Arial"/>
                <a:cs typeface="Arial"/>
              </a:rPr>
              <a:t>in</a:t>
            </a:r>
            <a:r>
              <a:rPr sz="1150" dirty="0">
                <a:latin typeface="Arial"/>
                <a:cs typeface="Arial"/>
              </a:rPr>
              <a:t>s</a:t>
            </a:r>
            <a:r>
              <a:rPr sz="1150" spc="-5" dirty="0">
                <a:latin typeface="Arial"/>
                <a:cs typeface="Arial"/>
              </a:rPr>
              <a:t>ula</a:t>
            </a:r>
            <a:r>
              <a:rPr sz="1150" dirty="0">
                <a:latin typeface="Arial"/>
                <a:cs typeface="Arial"/>
              </a:rPr>
              <a:t>t</a:t>
            </a:r>
            <a:r>
              <a:rPr sz="1150" spc="-5" dirty="0">
                <a:latin typeface="Arial"/>
                <a:cs typeface="Arial"/>
              </a:rPr>
              <a:t>io</a:t>
            </a:r>
            <a:r>
              <a:rPr sz="1150" dirty="0">
                <a:latin typeface="Arial"/>
                <a:cs typeface="Arial"/>
              </a:rPr>
              <a:t>n</a:t>
            </a:r>
            <a:r>
              <a:rPr sz="1150" spc="-5" dirty="0">
                <a:latin typeface="Arial"/>
                <a:cs typeface="Arial"/>
              </a:rPr>
              <a:t> </a:t>
            </a:r>
            <a:r>
              <a:rPr sz="1150" spc="15" dirty="0">
                <a:latin typeface="Arial"/>
                <a:cs typeface="Arial"/>
              </a:rPr>
              <a:t>f</a:t>
            </a:r>
            <a:r>
              <a:rPr sz="1150" spc="-5" dirty="0">
                <a:latin typeface="Arial"/>
                <a:cs typeface="Arial"/>
              </a:rPr>
              <a:t>ailu</a:t>
            </a:r>
            <a:r>
              <a:rPr sz="1150" dirty="0">
                <a:latin typeface="Arial"/>
                <a:cs typeface="Arial"/>
              </a:rPr>
              <a:t>re</a:t>
            </a:r>
            <a:r>
              <a:rPr sz="1150" spc="-5" dirty="0">
                <a:latin typeface="Arial"/>
                <a:cs typeface="Arial"/>
              </a:rPr>
              <a:t> a</a:t>
            </a:r>
            <a:r>
              <a:rPr sz="1150" dirty="0">
                <a:latin typeface="Arial"/>
                <a:cs typeface="Arial"/>
              </a:rPr>
              <a:t>re</a:t>
            </a:r>
            <a:r>
              <a:rPr sz="1150" spc="-5" dirty="0">
                <a:latin typeface="Arial"/>
                <a:cs typeface="Arial"/>
              </a:rPr>
              <a:t> </a:t>
            </a:r>
            <a:r>
              <a:rPr sz="1150" spc="-10" dirty="0">
                <a:latin typeface="Arial"/>
                <a:cs typeface="Arial"/>
              </a:rPr>
              <a:t>u</a:t>
            </a:r>
            <a:r>
              <a:rPr sz="1150" dirty="0">
                <a:latin typeface="Arial"/>
                <a:cs typeface="Arial"/>
              </a:rPr>
              <a:t>s</a:t>
            </a:r>
            <a:r>
              <a:rPr sz="1150" spc="-5" dirty="0">
                <a:latin typeface="Arial"/>
                <a:cs typeface="Arial"/>
              </a:rPr>
              <a:t>ual</a:t>
            </a:r>
            <a:r>
              <a:rPr sz="1150" spc="5" dirty="0">
                <a:latin typeface="Arial"/>
                <a:cs typeface="Arial"/>
              </a:rPr>
              <a:t>l</a:t>
            </a:r>
            <a:r>
              <a:rPr sz="1150" dirty="0">
                <a:latin typeface="Arial"/>
                <a:cs typeface="Arial"/>
              </a:rPr>
              <a:t>y</a:t>
            </a:r>
            <a:r>
              <a:rPr sz="1150" spc="-10" dirty="0">
                <a:latin typeface="Arial"/>
                <a:cs typeface="Arial"/>
              </a:rPr>
              <a:t> </a:t>
            </a:r>
            <a:r>
              <a:rPr sz="1150" spc="5" dirty="0">
                <a:latin typeface="Arial"/>
                <a:cs typeface="Arial"/>
              </a:rPr>
              <a:t>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e</a:t>
            </a:r>
            <a:r>
              <a:rPr sz="1150" dirty="0">
                <a:latin typeface="Arial"/>
                <a:cs typeface="Arial"/>
              </a:rPr>
              <a:t>d</a:t>
            </a:r>
            <a:r>
              <a:rPr sz="1150" spc="-5" dirty="0">
                <a:latin typeface="Arial"/>
                <a:cs typeface="Arial"/>
              </a:rPr>
              <a:t> </a:t>
            </a:r>
            <a:r>
              <a:rPr sz="1150" spc="-15" dirty="0">
                <a:latin typeface="Arial"/>
                <a:cs typeface="Arial"/>
              </a:rPr>
              <a:t>v</a:t>
            </a:r>
            <a:r>
              <a:rPr sz="1150" spc="-5" dirty="0">
                <a:latin typeface="Arial"/>
                <a:cs typeface="Arial"/>
              </a:rPr>
              <a:t>e</a:t>
            </a:r>
            <a:r>
              <a:rPr sz="1150" spc="10" dirty="0">
                <a:latin typeface="Arial"/>
                <a:cs typeface="Arial"/>
              </a:rPr>
              <a:t>r</a:t>
            </a:r>
            <a:r>
              <a:rPr sz="1150" dirty="0">
                <a:latin typeface="Arial"/>
                <a:cs typeface="Arial"/>
              </a:rPr>
              <a:t>y r</a:t>
            </a:r>
            <a:r>
              <a:rPr sz="1150" spc="-5" dirty="0">
                <a:latin typeface="Arial"/>
                <a:cs typeface="Arial"/>
              </a:rPr>
              <a:t>apid</a:t>
            </a:r>
            <a:r>
              <a:rPr sz="1150" spc="5" dirty="0">
                <a:latin typeface="Arial"/>
                <a:cs typeface="Arial"/>
              </a:rPr>
              <a:t>l</a:t>
            </a:r>
            <a:r>
              <a:rPr sz="1150" dirty="0">
                <a:latin typeface="Arial"/>
                <a:cs typeface="Arial"/>
              </a:rPr>
              <a:t>y </a:t>
            </a:r>
            <a:r>
              <a:rPr sz="1150" spc="-20" dirty="0">
                <a:latin typeface="Arial"/>
                <a:cs typeface="Arial"/>
              </a:rPr>
              <a:t>w</a:t>
            </a:r>
            <a:r>
              <a:rPr sz="1150" spc="-5" dirty="0">
                <a:latin typeface="Arial"/>
                <a:cs typeface="Arial"/>
              </a:rPr>
              <a:t>i</a:t>
            </a:r>
            <a:r>
              <a:rPr sz="1150" dirty="0">
                <a:latin typeface="Arial"/>
                <a:cs typeface="Arial"/>
              </a:rPr>
              <a:t>th</a:t>
            </a:r>
            <a:r>
              <a:rPr sz="1150" spc="-5" dirty="0">
                <a:latin typeface="Arial"/>
                <a:cs typeface="Arial"/>
              </a:rPr>
              <a:t> </a:t>
            </a:r>
            <a:r>
              <a:rPr sz="1150" dirty="0">
                <a:latin typeface="Arial"/>
                <a:cs typeface="Arial"/>
              </a:rPr>
              <a:t>c</a:t>
            </a:r>
            <a:r>
              <a:rPr sz="1150" spc="5" dirty="0">
                <a:latin typeface="Arial"/>
                <a:cs typeface="Arial"/>
              </a:rPr>
              <a:t>o</a:t>
            </a:r>
            <a:r>
              <a:rPr sz="1150" spc="-5" dirty="0">
                <a:latin typeface="Arial"/>
                <a:cs typeface="Arial"/>
              </a:rPr>
              <a:t>n</a:t>
            </a:r>
            <a:r>
              <a:rPr sz="1150" dirty="0">
                <a:latin typeface="Arial"/>
                <a:cs typeface="Arial"/>
              </a:rPr>
              <a:t>v</a:t>
            </a:r>
            <a:r>
              <a:rPr sz="1150" spc="-5" dirty="0">
                <a:latin typeface="Arial"/>
                <a:cs typeface="Arial"/>
              </a:rPr>
              <a:t>en</a:t>
            </a:r>
            <a:r>
              <a:rPr sz="1150" dirty="0">
                <a:latin typeface="Arial"/>
                <a:cs typeface="Arial"/>
              </a:rPr>
              <a:t>t</a:t>
            </a:r>
            <a:r>
              <a:rPr sz="1150" spc="-5" dirty="0">
                <a:latin typeface="Arial"/>
                <a:cs typeface="Arial"/>
              </a:rPr>
              <a:t>i</a:t>
            </a:r>
            <a:r>
              <a:rPr sz="1150" spc="5" dirty="0">
                <a:latin typeface="Arial"/>
                <a:cs typeface="Arial"/>
              </a:rPr>
              <a:t>o</a:t>
            </a:r>
            <a:r>
              <a:rPr sz="1150" spc="-5" dirty="0">
                <a:latin typeface="Arial"/>
                <a:cs typeface="Arial"/>
              </a:rPr>
              <a:t>n</a:t>
            </a:r>
            <a:r>
              <a:rPr sz="1150" spc="5" dirty="0">
                <a:latin typeface="Arial"/>
                <a:cs typeface="Arial"/>
              </a:rPr>
              <a:t>a</a:t>
            </a:r>
            <a:r>
              <a:rPr sz="1150" dirty="0">
                <a:latin typeface="Arial"/>
                <a:cs typeface="Arial"/>
              </a:rPr>
              <a:t>l</a:t>
            </a:r>
            <a:r>
              <a:rPr sz="1150" spc="-5" dirty="0">
                <a:latin typeface="Arial"/>
                <a:cs typeface="Arial"/>
              </a:rPr>
              <a:t> ele</a:t>
            </a:r>
            <a:r>
              <a:rPr sz="1150" dirty="0">
                <a:latin typeface="Arial"/>
                <a:cs typeface="Arial"/>
              </a:rPr>
              <a:t>ctr</a:t>
            </a:r>
            <a:r>
              <a:rPr sz="1150" spc="-5" dirty="0">
                <a:latin typeface="Arial"/>
                <a:cs typeface="Arial"/>
              </a:rPr>
              <a:t>oni</a:t>
            </a:r>
            <a:r>
              <a:rPr sz="1150" dirty="0">
                <a:latin typeface="Arial"/>
                <a:cs typeface="Arial"/>
              </a:rPr>
              <a:t>c</a:t>
            </a:r>
            <a:r>
              <a:rPr sz="1150" spc="-45" dirty="0">
                <a:latin typeface="Arial"/>
                <a:cs typeface="Arial"/>
              </a:rPr>
              <a:t> </a:t>
            </a:r>
            <a:r>
              <a:rPr sz="1150" spc="-5" dirty="0">
                <a:latin typeface="Arial"/>
                <a:cs typeface="Arial"/>
              </a:rPr>
              <a:t>p</a:t>
            </a:r>
            <a:r>
              <a:rPr sz="1150" dirty="0">
                <a:latin typeface="Arial"/>
                <a:cs typeface="Arial"/>
              </a:rPr>
              <a:t>r</a:t>
            </a:r>
            <a:r>
              <a:rPr sz="1150" spc="-5" dirty="0">
                <a:latin typeface="Arial"/>
                <a:cs typeface="Arial"/>
              </a:rPr>
              <a:t>o</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i</a:t>
            </a:r>
            <a:r>
              <a:rPr sz="1150" spc="5" dirty="0">
                <a:latin typeface="Arial"/>
                <a:cs typeface="Arial"/>
              </a:rPr>
              <a:t>o</a:t>
            </a:r>
            <a:r>
              <a:rPr sz="1150" spc="-5" dirty="0">
                <a:latin typeface="Arial"/>
                <a:cs typeface="Arial"/>
              </a:rPr>
              <a:t>n</a:t>
            </a:r>
            <a:r>
              <a:rPr sz="1150" dirty="0">
                <a:latin typeface="Arial"/>
                <a:cs typeface="Arial"/>
              </a:rPr>
              <a:t>.</a:t>
            </a:r>
            <a:r>
              <a:rPr sz="1150" spc="5" dirty="0">
                <a:latin typeface="Arial"/>
                <a:cs typeface="Arial"/>
              </a:rPr>
              <a:t> </a:t>
            </a:r>
            <a:r>
              <a:rPr sz="1150" spc="-5" dirty="0">
                <a:latin typeface="Arial"/>
                <a:cs typeface="Arial"/>
              </a:rPr>
              <a:t>H</a:t>
            </a:r>
            <a:r>
              <a:rPr sz="1150" spc="5" dirty="0">
                <a:latin typeface="Arial"/>
                <a:cs typeface="Arial"/>
              </a:rPr>
              <a:t>o</a:t>
            </a:r>
            <a:r>
              <a:rPr sz="1150" spc="-20" dirty="0">
                <a:latin typeface="Arial"/>
                <a:cs typeface="Arial"/>
              </a:rPr>
              <a:t>w</a:t>
            </a:r>
            <a:r>
              <a:rPr sz="1150" spc="5" dirty="0">
                <a:latin typeface="Arial"/>
                <a:cs typeface="Arial"/>
              </a:rPr>
              <a:t>e</a:t>
            </a:r>
            <a:r>
              <a:rPr sz="1150" spc="-15" dirty="0">
                <a:latin typeface="Arial"/>
                <a:cs typeface="Arial"/>
              </a:rPr>
              <a:t>v</a:t>
            </a:r>
            <a:r>
              <a:rPr sz="1150" spc="-5" dirty="0">
                <a:latin typeface="Arial"/>
                <a:cs typeface="Arial"/>
              </a:rPr>
              <a:t>e</a:t>
            </a:r>
            <a:r>
              <a:rPr sz="1150" spc="-60" dirty="0">
                <a:latin typeface="Arial"/>
                <a:cs typeface="Arial"/>
              </a:rPr>
              <a:t>r</a:t>
            </a:r>
            <a:r>
              <a:rPr sz="1150" dirty="0">
                <a:latin typeface="Arial"/>
                <a:cs typeface="Arial"/>
              </a:rPr>
              <a:t>,</a:t>
            </a:r>
            <a:r>
              <a:rPr sz="1150" spc="5" dirty="0">
                <a:latin typeface="Arial"/>
                <a:cs typeface="Arial"/>
              </a:rPr>
              <a:t> </a:t>
            </a:r>
            <a:r>
              <a:rPr sz="1150" dirty="0">
                <a:latin typeface="Arial"/>
                <a:cs typeface="Arial"/>
              </a:rPr>
              <a:t>s</a:t>
            </a:r>
            <a:r>
              <a:rPr sz="1150" spc="-5" dirty="0">
                <a:latin typeface="Arial"/>
                <a:cs typeface="Arial"/>
              </a:rPr>
              <a:t>e</a:t>
            </a:r>
            <a:r>
              <a:rPr sz="1150" dirty="0">
                <a:latin typeface="Arial"/>
                <a:cs typeface="Arial"/>
              </a:rPr>
              <a:t>ri</a:t>
            </a:r>
            <a:r>
              <a:rPr sz="1150" spc="-10" dirty="0">
                <a:latin typeface="Arial"/>
                <a:cs typeface="Arial"/>
              </a:rPr>
              <a:t>e</a:t>
            </a:r>
            <a:r>
              <a:rPr sz="1150" dirty="0">
                <a:latin typeface="Arial"/>
                <a:cs typeface="Arial"/>
              </a:rPr>
              <a:t>s </a:t>
            </a:r>
            <a:r>
              <a:rPr sz="1150" spc="-5" dirty="0">
                <a:latin typeface="Arial"/>
                <a:cs typeface="Arial"/>
              </a:rPr>
              <a:t>a</a:t>
            </a:r>
            <a:r>
              <a:rPr sz="1150" dirty="0">
                <a:latin typeface="Arial"/>
                <a:cs typeface="Arial"/>
              </a:rPr>
              <a:t>rcs</a:t>
            </a:r>
            <a:r>
              <a:rPr sz="1150" spc="-10" dirty="0">
                <a:latin typeface="Arial"/>
                <a:cs typeface="Arial"/>
              </a:rPr>
              <a:t> </a:t>
            </a:r>
            <a:r>
              <a:rPr sz="1150" spc="20" dirty="0">
                <a:latin typeface="Arial"/>
                <a:cs typeface="Arial"/>
              </a:rPr>
              <a:t>m</a:t>
            </a:r>
            <a:r>
              <a:rPr sz="1150" spc="-20" dirty="0">
                <a:latin typeface="Arial"/>
                <a:cs typeface="Arial"/>
              </a:rPr>
              <a:t>a</a:t>
            </a:r>
            <a:r>
              <a:rPr sz="1150" dirty="0">
                <a:latin typeface="Arial"/>
                <a:cs typeface="Arial"/>
              </a:rPr>
              <a:t>y</a:t>
            </a:r>
            <a:r>
              <a:rPr sz="1150" spc="-10" dirty="0">
                <a:latin typeface="Arial"/>
                <a:cs typeface="Arial"/>
              </a:rPr>
              <a:t> </a:t>
            </a:r>
            <a:r>
              <a:rPr sz="1150" spc="-5" dirty="0">
                <a:latin typeface="Arial"/>
                <a:cs typeface="Arial"/>
              </a:rPr>
              <a:t>no</a:t>
            </a:r>
            <a:r>
              <a:rPr sz="1150" dirty="0">
                <a:latin typeface="Arial"/>
                <a:cs typeface="Arial"/>
              </a:rPr>
              <a:t>t</a:t>
            </a:r>
            <a:r>
              <a:rPr sz="1150" spc="5" dirty="0">
                <a:latin typeface="Arial"/>
                <a:cs typeface="Arial"/>
              </a:rPr>
              <a:t> </a:t>
            </a:r>
            <a:r>
              <a:rPr sz="1150" spc="-5" dirty="0">
                <a:latin typeface="Arial"/>
                <a:cs typeface="Arial"/>
              </a:rPr>
              <a:t>b</a:t>
            </a:r>
            <a:r>
              <a:rPr sz="1150" dirty="0">
                <a:latin typeface="Arial"/>
                <a:cs typeface="Arial"/>
              </a:rPr>
              <a:t>e </a:t>
            </a:r>
            <a:r>
              <a:rPr sz="1150" spc="-5" dirty="0">
                <a:latin typeface="Arial"/>
                <a:cs typeface="Arial"/>
              </a:rPr>
              <a:t>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e</a:t>
            </a:r>
            <a:r>
              <a:rPr sz="1150" dirty="0">
                <a:latin typeface="Arial"/>
                <a:cs typeface="Arial"/>
              </a:rPr>
              <a:t>d</a:t>
            </a:r>
            <a:r>
              <a:rPr sz="1150" spc="-5" dirty="0">
                <a:latin typeface="Arial"/>
                <a:cs typeface="Arial"/>
              </a:rPr>
              <a:t> an</a:t>
            </a:r>
            <a:r>
              <a:rPr sz="1150" dirty="0">
                <a:latin typeface="Arial"/>
                <a:cs typeface="Arial"/>
              </a:rPr>
              <a:t>d</a:t>
            </a:r>
            <a:r>
              <a:rPr sz="1150" spc="-5" dirty="0">
                <a:latin typeface="Arial"/>
                <a:cs typeface="Arial"/>
              </a:rPr>
              <a:t> </a:t>
            </a:r>
            <a:r>
              <a:rPr sz="1150" dirty="0">
                <a:latin typeface="Arial"/>
                <a:cs typeface="Arial"/>
              </a:rPr>
              <a:t>t</a:t>
            </a:r>
            <a:r>
              <a:rPr sz="1150" spc="-5" dirty="0">
                <a:latin typeface="Arial"/>
                <a:cs typeface="Arial"/>
              </a:rPr>
              <a:t>he</a:t>
            </a:r>
            <a:r>
              <a:rPr sz="1150" dirty="0">
                <a:latin typeface="Arial"/>
                <a:cs typeface="Arial"/>
              </a:rPr>
              <a:t>r</a:t>
            </a:r>
            <a:r>
              <a:rPr sz="1150" spc="-5" dirty="0">
                <a:latin typeface="Arial"/>
                <a:cs typeface="Arial"/>
              </a:rPr>
              <a:t>e</a:t>
            </a:r>
            <a:r>
              <a:rPr sz="1150" spc="15" dirty="0">
                <a:latin typeface="Arial"/>
                <a:cs typeface="Arial"/>
              </a:rPr>
              <a:t>f</a:t>
            </a:r>
            <a:r>
              <a:rPr sz="1150" spc="-5" dirty="0">
                <a:latin typeface="Arial"/>
                <a:cs typeface="Arial"/>
              </a:rPr>
              <a:t>o</a:t>
            </a:r>
            <a:r>
              <a:rPr sz="1150" dirty="0">
                <a:latin typeface="Arial"/>
                <a:cs typeface="Arial"/>
              </a:rPr>
              <a:t>re</a:t>
            </a:r>
            <a:r>
              <a:rPr sz="1150" spc="-5" dirty="0">
                <a:latin typeface="Arial"/>
                <a:cs typeface="Arial"/>
              </a:rPr>
              <a:t> </a:t>
            </a:r>
            <a:r>
              <a:rPr sz="1150" dirty="0">
                <a:latin typeface="Arial"/>
                <a:cs typeface="Arial"/>
              </a:rPr>
              <a:t>t</a:t>
            </a:r>
            <a:r>
              <a:rPr sz="1150" spc="-5" dirty="0">
                <a:latin typeface="Arial"/>
                <a:cs typeface="Arial"/>
              </a:rPr>
              <a:t>he</a:t>
            </a:r>
            <a:r>
              <a:rPr sz="1150" dirty="0">
                <a:latin typeface="Arial"/>
                <a:cs typeface="Arial"/>
              </a:rPr>
              <a:t>se</a:t>
            </a:r>
            <a:r>
              <a:rPr sz="1150" spc="-5" dirty="0">
                <a:latin typeface="Arial"/>
                <a:cs typeface="Arial"/>
              </a:rPr>
              <a:t> </a:t>
            </a:r>
            <a:r>
              <a:rPr sz="1150" dirty="0">
                <a:latin typeface="Arial"/>
                <a:cs typeface="Arial"/>
              </a:rPr>
              <a:t>c</a:t>
            </a:r>
            <a:r>
              <a:rPr sz="1150" spc="-5" dirty="0">
                <a:latin typeface="Arial"/>
                <a:cs typeface="Arial"/>
              </a:rPr>
              <a:t>a</a:t>
            </a:r>
            <a:r>
              <a:rPr sz="1150" dirty="0">
                <a:latin typeface="Arial"/>
                <a:cs typeface="Arial"/>
              </a:rPr>
              <a:t>n</a:t>
            </a:r>
            <a:r>
              <a:rPr sz="1150" spc="-5" dirty="0">
                <a:latin typeface="Arial"/>
                <a:cs typeface="Arial"/>
              </a:rPr>
              <a:t> b</a:t>
            </a:r>
            <a:r>
              <a:rPr sz="1150" dirty="0">
                <a:latin typeface="Arial"/>
                <a:cs typeface="Arial"/>
              </a:rPr>
              <a:t>e</a:t>
            </a:r>
            <a:r>
              <a:rPr sz="1150" spc="-5" dirty="0">
                <a:latin typeface="Arial"/>
                <a:cs typeface="Arial"/>
              </a:rPr>
              <a:t> </a:t>
            </a:r>
            <a:r>
              <a:rPr sz="1150" dirty="0">
                <a:latin typeface="Arial"/>
                <a:cs typeface="Arial"/>
              </a:rPr>
              <a:t>s</a:t>
            </a:r>
            <a:r>
              <a:rPr sz="1150" spc="-5" dirty="0">
                <a:latin typeface="Arial"/>
                <a:cs typeface="Arial"/>
              </a:rPr>
              <a:t>u</a:t>
            </a:r>
            <a:r>
              <a:rPr sz="1150" dirty="0">
                <a:latin typeface="Arial"/>
                <a:cs typeface="Arial"/>
              </a:rPr>
              <a:t>st</a:t>
            </a:r>
            <a:r>
              <a:rPr sz="1150" spc="-5" dirty="0">
                <a:latin typeface="Arial"/>
                <a:cs typeface="Arial"/>
              </a:rPr>
              <a:t>a</a:t>
            </a:r>
            <a:r>
              <a:rPr sz="1150" spc="5" dirty="0">
                <a:latin typeface="Arial"/>
                <a:cs typeface="Arial"/>
              </a:rPr>
              <a:t>i</a:t>
            </a:r>
            <a:r>
              <a:rPr sz="1150" spc="-5" dirty="0">
                <a:latin typeface="Arial"/>
                <a:cs typeface="Arial"/>
              </a:rPr>
              <a:t>ne</a:t>
            </a:r>
            <a:r>
              <a:rPr sz="1150" dirty="0">
                <a:latin typeface="Arial"/>
                <a:cs typeface="Arial"/>
              </a:rPr>
              <a:t>d</a:t>
            </a:r>
            <a:r>
              <a:rPr sz="1150" spc="10" dirty="0">
                <a:latin typeface="Arial"/>
                <a:cs typeface="Arial"/>
              </a:rPr>
              <a:t> </a:t>
            </a:r>
            <a:r>
              <a:rPr sz="1150" spc="-5" dirty="0">
                <a:latin typeface="Arial"/>
                <a:cs typeface="Arial"/>
              </a:rPr>
              <a:t>un</a:t>
            </a:r>
            <a:r>
              <a:rPr sz="1150" dirty="0">
                <a:latin typeface="Arial"/>
                <a:cs typeface="Arial"/>
              </a:rPr>
              <a:t>t</a:t>
            </a:r>
            <a:r>
              <a:rPr sz="1150" spc="-5" dirty="0">
                <a:latin typeface="Arial"/>
                <a:cs typeface="Arial"/>
              </a:rPr>
              <a:t>i</a:t>
            </a:r>
            <a:r>
              <a:rPr sz="1150" dirty="0">
                <a:latin typeface="Arial"/>
                <a:cs typeface="Arial"/>
              </a:rPr>
              <a:t>l</a:t>
            </a:r>
            <a:r>
              <a:rPr sz="1150" spc="-5" dirty="0">
                <a:latin typeface="Arial"/>
                <a:cs typeface="Arial"/>
              </a:rPr>
              <a:t> </a:t>
            </a:r>
            <a:r>
              <a:rPr sz="1150" dirty="0">
                <a:latin typeface="Arial"/>
                <a:cs typeface="Arial"/>
              </a:rPr>
              <a:t>a</a:t>
            </a:r>
            <a:r>
              <a:rPr sz="1150" spc="-15" dirty="0">
                <a:latin typeface="Arial"/>
                <a:cs typeface="Arial"/>
              </a:rPr>
              <a:t> </a:t>
            </a:r>
            <a:r>
              <a:rPr sz="1150" spc="20" dirty="0">
                <a:latin typeface="Arial"/>
                <a:cs typeface="Arial"/>
              </a:rPr>
              <a:t>m</a:t>
            </a:r>
            <a:r>
              <a:rPr sz="1150" spc="-5" dirty="0">
                <a:latin typeface="Arial"/>
                <a:cs typeface="Arial"/>
              </a:rPr>
              <a:t>o</a:t>
            </a:r>
            <a:r>
              <a:rPr sz="1150" dirty="0">
                <a:latin typeface="Arial"/>
                <a:cs typeface="Arial"/>
              </a:rPr>
              <a:t>re</a:t>
            </a:r>
            <a:r>
              <a:rPr sz="1150" spc="-5" dirty="0">
                <a:latin typeface="Arial"/>
                <a:cs typeface="Arial"/>
              </a:rPr>
              <a:t> </a:t>
            </a:r>
            <a:r>
              <a:rPr sz="1150" dirty="0">
                <a:latin typeface="Arial"/>
                <a:cs typeface="Arial"/>
              </a:rPr>
              <a:t>s</a:t>
            </a:r>
            <a:r>
              <a:rPr sz="1150" spc="-5" dirty="0">
                <a:latin typeface="Arial"/>
                <a:cs typeface="Arial"/>
              </a:rPr>
              <a:t>ub</a:t>
            </a:r>
            <a:r>
              <a:rPr sz="1150" dirty="0">
                <a:latin typeface="Arial"/>
                <a:cs typeface="Arial"/>
              </a:rPr>
              <a:t>s</a:t>
            </a:r>
            <a:r>
              <a:rPr sz="1150" spc="35" dirty="0">
                <a:latin typeface="Arial"/>
                <a:cs typeface="Arial"/>
              </a:rPr>
              <a:t>t</a:t>
            </a:r>
            <a:r>
              <a:rPr sz="1150" spc="-5" dirty="0">
                <a:latin typeface="Arial"/>
                <a:cs typeface="Arial"/>
              </a:rPr>
              <a:t>an</a:t>
            </a:r>
            <a:r>
              <a:rPr sz="1150" dirty="0">
                <a:latin typeface="Arial"/>
                <a:cs typeface="Arial"/>
              </a:rPr>
              <a:t>t</a:t>
            </a:r>
            <a:r>
              <a:rPr sz="1150" spc="-5" dirty="0">
                <a:latin typeface="Arial"/>
                <a:cs typeface="Arial"/>
              </a:rPr>
              <a:t>ia</a:t>
            </a:r>
            <a:r>
              <a:rPr sz="1150" dirty="0">
                <a:latin typeface="Arial"/>
                <a:cs typeface="Arial"/>
              </a:rPr>
              <a:t>l</a:t>
            </a:r>
            <a:r>
              <a:rPr sz="1150" spc="-5" dirty="0">
                <a:latin typeface="Arial"/>
                <a:cs typeface="Arial"/>
              </a:rPr>
              <a:t> </a:t>
            </a:r>
            <a:r>
              <a:rPr sz="1150" spc="15" dirty="0">
                <a:latin typeface="Arial"/>
                <a:cs typeface="Arial"/>
              </a:rPr>
              <a:t>f</a:t>
            </a:r>
            <a:r>
              <a:rPr sz="1150" spc="-5" dirty="0">
                <a:latin typeface="Arial"/>
                <a:cs typeface="Arial"/>
              </a:rPr>
              <a:t>aul</a:t>
            </a:r>
            <a:r>
              <a:rPr sz="1150" dirty="0">
                <a:latin typeface="Arial"/>
                <a:cs typeface="Arial"/>
              </a:rPr>
              <a:t>t</a:t>
            </a:r>
            <a:r>
              <a:rPr sz="1150" spc="5" dirty="0">
                <a:latin typeface="Arial"/>
                <a:cs typeface="Arial"/>
              </a:rPr>
              <a:t> </a:t>
            </a:r>
            <a:r>
              <a:rPr sz="1150" spc="-5" dirty="0">
                <a:latin typeface="Arial"/>
                <a:cs typeface="Arial"/>
              </a:rPr>
              <a:t>de</a:t>
            </a:r>
            <a:r>
              <a:rPr sz="1150" spc="-15" dirty="0">
                <a:latin typeface="Arial"/>
                <a:cs typeface="Arial"/>
              </a:rPr>
              <a:t>v</a:t>
            </a:r>
            <a:r>
              <a:rPr sz="1150" spc="-5" dirty="0">
                <a:latin typeface="Arial"/>
                <a:cs typeface="Arial"/>
              </a:rPr>
              <a:t>el</a:t>
            </a:r>
            <a:r>
              <a:rPr sz="1150" spc="5" dirty="0">
                <a:latin typeface="Arial"/>
                <a:cs typeface="Arial"/>
              </a:rPr>
              <a:t>o</a:t>
            </a:r>
            <a:r>
              <a:rPr sz="1150" spc="-5" dirty="0">
                <a:latin typeface="Arial"/>
                <a:cs typeface="Arial"/>
              </a:rPr>
              <a:t>p</a:t>
            </a:r>
            <a:r>
              <a:rPr sz="1150" dirty="0">
                <a:latin typeface="Arial"/>
                <a:cs typeface="Arial"/>
              </a:rPr>
              <a:t>s.</a:t>
            </a:r>
          </a:p>
          <a:p>
            <a:pPr marL="12700" marR="5080">
              <a:lnSpc>
                <a:spcPts val="2120"/>
              </a:lnSpc>
              <a:spcBef>
                <a:spcPts val="135"/>
              </a:spcBef>
            </a:pPr>
            <a:r>
              <a:rPr sz="1150" dirty="0">
                <a:latin typeface="Arial"/>
                <a:cs typeface="Arial"/>
              </a:rPr>
              <a:t>An</a:t>
            </a:r>
            <a:r>
              <a:rPr sz="1150" spc="-5" dirty="0">
                <a:latin typeface="Arial"/>
                <a:cs typeface="Arial"/>
              </a:rPr>
              <a:t> a</a:t>
            </a:r>
            <a:r>
              <a:rPr sz="1150" dirty="0">
                <a:latin typeface="Arial"/>
                <a:cs typeface="Arial"/>
              </a:rPr>
              <a:t>rc </a:t>
            </a:r>
            <a:r>
              <a:rPr sz="1150" spc="-5" dirty="0">
                <a:latin typeface="Arial"/>
                <a:cs typeface="Arial"/>
              </a:rPr>
              <a:t>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io</a:t>
            </a:r>
            <a:r>
              <a:rPr sz="1150" dirty="0">
                <a:latin typeface="Arial"/>
                <a:cs typeface="Arial"/>
              </a:rPr>
              <a:t>n</a:t>
            </a:r>
            <a:r>
              <a:rPr sz="1150" spc="-5" dirty="0">
                <a:latin typeface="Arial"/>
                <a:cs typeface="Arial"/>
              </a:rPr>
              <a:t> </a:t>
            </a:r>
            <a:r>
              <a:rPr sz="1150" dirty="0">
                <a:latin typeface="Arial"/>
                <a:cs typeface="Arial"/>
              </a:rPr>
              <a:t>s</a:t>
            </a:r>
            <a:r>
              <a:rPr sz="1150" spc="-15" dirty="0">
                <a:latin typeface="Arial"/>
                <a:cs typeface="Arial"/>
              </a:rPr>
              <a:t>y</a:t>
            </a:r>
            <a:r>
              <a:rPr sz="1150" dirty="0">
                <a:latin typeface="Arial"/>
                <a:cs typeface="Arial"/>
              </a:rPr>
              <a:t>st</a:t>
            </a:r>
            <a:r>
              <a:rPr sz="1150" spc="-5" dirty="0">
                <a:latin typeface="Arial"/>
                <a:cs typeface="Arial"/>
              </a:rPr>
              <a:t>e</a:t>
            </a:r>
            <a:r>
              <a:rPr sz="1150" dirty="0">
                <a:latin typeface="Arial"/>
                <a:cs typeface="Arial"/>
              </a:rPr>
              <a:t>m</a:t>
            </a:r>
            <a:r>
              <a:rPr sz="1150" spc="10" dirty="0">
                <a:latin typeface="Arial"/>
                <a:cs typeface="Arial"/>
              </a:rPr>
              <a:t> </a:t>
            </a:r>
            <a:r>
              <a:rPr sz="1150" dirty="0">
                <a:latin typeface="Arial"/>
                <a:cs typeface="Arial"/>
              </a:rPr>
              <a:t>t</a:t>
            </a:r>
            <a:r>
              <a:rPr sz="1150" spc="-5" dirty="0">
                <a:latin typeface="Arial"/>
                <a:cs typeface="Arial"/>
              </a:rPr>
              <a:t>ha</a:t>
            </a:r>
            <a:r>
              <a:rPr sz="1150" dirty="0">
                <a:latin typeface="Arial"/>
                <a:cs typeface="Arial"/>
              </a:rPr>
              <a:t>t</a:t>
            </a:r>
            <a:r>
              <a:rPr sz="1150" spc="5" dirty="0">
                <a:latin typeface="Arial"/>
                <a:cs typeface="Arial"/>
              </a:rPr>
              <a:t> </a:t>
            </a:r>
            <a:r>
              <a:rPr sz="1150" dirty="0">
                <a:latin typeface="Arial"/>
                <a:cs typeface="Arial"/>
              </a:rPr>
              <a:t>c</a:t>
            </a:r>
            <a:r>
              <a:rPr sz="1150" spc="-5" dirty="0">
                <a:latin typeface="Arial"/>
                <a:cs typeface="Arial"/>
              </a:rPr>
              <a:t>a</a:t>
            </a:r>
            <a:r>
              <a:rPr sz="1150" dirty="0">
                <a:latin typeface="Arial"/>
                <a:cs typeface="Arial"/>
              </a:rPr>
              <a:t>n</a:t>
            </a:r>
            <a:r>
              <a:rPr sz="1150" spc="-5" dirty="0">
                <a:latin typeface="Arial"/>
                <a:cs typeface="Arial"/>
              </a:rPr>
              <a:t> 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 </a:t>
            </a:r>
            <a:r>
              <a:rPr sz="1150" dirty="0">
                <a:latin typeface="Arial"/>
                <a:cs typeface="Arial"/>
              </a:rPr>
              <a:t>s</a:t>
            </a:r>
            <a:r>
              <a:rPr sz="1150" spc="-5" dirty="0">
                <a:latin typeface="Arial"/>
                <a:cs typeface="Arial"/>
              </a:rPr>
              <a:t>u</a:t>
            </a:r>
            <a:r>
              <a:rPr sz="1150" dirty="0">
                <a:latin typeface="Arial"/>
                <a:cs typeface="Arial"/>
              </a:rPr>
              <a:t>ch</a:t>
            </a:r>
            <a:r>
              <a:rPr sz="1150" spc="-5" dirty="0">
                <a:latin typeface="Arial"/>
                <a:cs typeface="Arial"/>
              </a:rPr>
              <a:t> a</a:t>
            </a:r>
            <a:r>
              <a:rPr sz="1150" dirty="0">
                <a:latin typeface="Arial"/>
                <a:cs typeface="Arial"/>
              </a:rPr>
              <a:t>n</a:t>
            </a:r>
            <a:r>
              <a:rPr sz="1150" spc="-5" dirty="0">
                <a:latin typeface="Arial"/>
                <a:cs typeface="Arial"/>
              </a:rPr>
              <a:t> e</a:t>
            </a:r>
            <a:r>
              <a:rPr sz="1150" spc="-15" dirty="0">
                <a:latin typeface="Arial"/>
                <a:cs typeface="Arial"/>
              </a:rPr>
              <a:t>v</a:t>
            </a:r>
            <a:r>
              <a:rPr sz="1150" spc="-5" dirty="0">
                <a:latin typeface="Arial"/>
                <a:cs typeface="Arial"/>
              </a:rPr>
              <a:t>en</a:t>
            </a:r>
            <a:r>
              <a:rPr sz="1150" dirty="0">
                <a:latin typeface="Arial"/>
                <a:cs typeface="Arial"/>
              </a:rPr>
              <a:t>t</a:t>
            </a:r>
            <a:r>
              <a:rPr sz="1150" spc="5" dirty="0">
                <a:latin typeface="Arial"/>
                <a:cs typeface="Arial"/>
              </a:rPr>
              <a:t> </a:t>
            </a:r>
            <a:r>
              <a:rPr sz="1150" spc="-5" dirty="0">
                <a:latin typeface="Arial"/>
                <a:cs typeface="Arial"/>
              </a:rPr>
              <a:t>q</a:t>
            </a:r>
            <a:r>
              <a:rPr sz="1150" spc="5" dirty="0">
                <a:latin typeface="Arial"/>
                <a:cs typeface="Arial"/>
              </a:rPr>
              <a:t>u</a:t>
            </a:r>
            <a:r>
              <a:rPr sz="1150" spc="-5" dirty="0">
                <a:latin typeface="Arial"/>
                <a:cs typeface="Arial"/>
              </a:rPr>
              <a:t>i</a:t>
            </a:r>
            <a:r>
              <a:rPr sz="1150" dirty="0">
                <a:latin typeface="Arial"/>
                <a:cs typeface="Arial"/>
              </a:rPr>
              <a:t>ck</a:t>
            </a:r>
            <a:r>
              <a:rPr sz="1150" spc="5" dirty="0">
                <a:latin typeface="Arial"/>
                <a:cs typeface="Arial"/>
              </a:rPr>
              <a:t>l</a:t>
            </a:r>
            <a:r>
              <a:rPr sz="1150" spc="-100" dirty="0">
                <a:latin typeface="Arial"/>
                <a:cs typeface="Arial"/>
              </a:rPr>
              <a:t>y</a:t>
            </a:r>
            <a:r>
              <a:rPr sz="1150" dirty="0">
                <a:latin typeface="Arial"/>
                <a:cs typeface="Arial"/>
              </a:rPr>
              <a:t>,</a:t>
            </a:r>
            <a:r>
              <a:rPr sz="1150" spc="-10" dirty="0">
                <a:latin typeface="Arial"/>
                <a:cs typeface="Arial"/>
              </a:rPr>
              <a:t> </a:t>
            </a:r>
            <a:r>
              <a:rPr sz="1150" spc="15" dirty="0">
                <a:latin typeface="Arial"/>
                <a:cs typeface="Arial"/>
              </a:rPr>
              <a:t>f</a:t>
            </a:r>
            <a:r>
              <a:rPr sz="1150" spc="-5" dirty="0">
                <a:latin typeface="Arial"/>
                <a:cs typeface="Arial"/>
              </a:rPr>
              <a:t>o</a:t>
            </a:r>
            <a:r>
              <a:rPr sz="1150" dirty="0">
                <a:latin typeface="Arial"/>
                <a:cs typeface="Arial"/>
              </a:rPr>
              <a:t>r </a:t>
            </a:r>
            <a:r>
              <a:rPr sz="1150" spc="-5" dirty="0">
                <a:latin typeface="Arial"/>
                <a:cs typeface="Arial"/>
              </a:rPr>
              <a:t>e</a:t>
            </a:r>
            <a:r>
              <a:rPr sz="1150" spc="-15" dirty="0">
                <a:latin typeface="Arial"/>
                <a:cs typeface="Arial"/>
              </a:rPr>
              <a:t>x</a:t>
            </a:r>
            <a:r>
              <a:rPr sz="1150" spc="-5" dirty="0">
                <a:latin typeface="Arial"/>
                <a:cs typeface="Arial"/>
              </a:rPr>
              <a:t>a</a:t>
            </a:r>
            <a:r>
              <a:rPr sz="1150" spc="10" dirty="0">
                <a:latin typeface="Arial"/>
                <a:cs typeface="Arial"/>
              </a:rPr>
              <a:t>m</a:t>
            </a:r>
            <a:r>
              <a:rPr sz="1150" spc="-5" dirty="0">
                <a:latin typeface="Arial"/>
                <a:cs typeface="Arial"/>
              </a:rPr>
              <a:t>pl</a:t>
            </a:r>
            <a:r>
              <a:rPr sz="1150" dirty="0">
                <a:latin typeface="Arial"/>
                <a:cs typeface="Arial"/>
              </a:rPr>
              <a:t>e</a:t>
            </a:r>
            <a:r>
              <a:rPr sz="1150" spc="-5" dirty="0">
                <a:latin typeface="Arial"/>
                <a:cs typeface="Arial"/>
              </a:rPr>
              <a:t> a</a:t>
            </a:r>
            <a:r>
              <a:rPr sz="1150" dirty="0">
                <a:latin typeface="Arial"/>
                <a:cs typeface="Arial"/>
              </a:rPr>
              <a:t>n</a:t>
            </a:r>
            <a:r>
              <a:rPr sz="1150" spc="-5" dirty="0">
                <a:latin typeface="Arial"/>
                <a:cs typeface="Arial"/>
              </a:rPr>
              <a:t> ul</a:t>
            </a:r>
            <a:r>
              <a:rPr sz="1150" dirty="0">
                <a:latin typeface="Arial"/>
                <a:cs typeface="Arial"/>
              </a:rPr>
              <a:t>tr</a:t>
            </a:r>
            <a:r>
              <a:rPr sz="1150" spc="5" dirty="0">
                <a:latin typeface="Arial"/>
                <a:cs typeface="Arial"/>
              </a:rPr>
              <a:t>a</a:t>
            </a:r>
            <a:r>
              <a:rPr sz="1150" spc="-15" dirty="0">
                <a:latin typeface="Arial"/>
                <a:cs typeface="Arial"/>
              </a:rPr>
              <a:t>v</a:t>
            </a:r>
            <a:r>
              <a:rPr sz="1150" spc="5" dirty="0">
                <a:latin typeface="Arial"/>
                <a:cs typeface="Arial"/>
              </a:rPr>
              <a:t>i</a:t>
            </a:r>
            <a:r>
              <a:rPr sz="1150" spc="-5" dirty="0">
                <a:latin typeface="Arial"/>
                <a:cs typeface="Arial"/>
              </a:rPr>
              <a:t>ole</a:t>
            </a:r>
            <a:r>
              <a:rPr sz="1150" dirty="0">
                <a:latin typeface="Arial"/>
                <a:cs typeface="Arial"/>
              </a:rPr>
              <a:t>t </a:t>
            </a:r>
            <a:r>
              <a:rPr sz="1150" spc="-5" dirty="0">
                <a:latin typeface="Arial"/>
                <a:cs typeface="Arial"/>
              </a:rPr>
              <a:t>de</a:t>
            </a:r>
            <a:r>
              <a:rPr sz="1150" dirty="0">
                <a:latin typeface="Arial"/>
                <a:cs typeface="Arial"/>
              </a:rPr>
              <a:t>t</a:t>
            </a:r>
            <a:r>
              <a:rPr sz="1150" spc="-5" dirty="0">
                <a:latin typeface="Arial"/>
                <a:cs typeface="Arial"/>
              </a:rPr>
              <a:t>e</a:t>
            </a:r>
            <a:r>
              <a:rPr sz="1150" dirty="0">
                <a:latin typeface="Arial"/>
                <a:cs typeface="Arial"/>
              </a:rPr>
              <a:t>ct</a:t>
            </a:r>
            <a:r>
              <a:rPr sz="1150" spc="-5" dirty="0">
                <a:latin typeface="Arial"/>
                <a:cs typeface="Arial"/>
              </a:rPr>
              <a:t>o</a:t>
            </a:r>
            <a:r>
              <a:rPr sz="1150" spc="-60" dirty="0">
                <a:latin typeface="Arial"/>
                <a:cs typeface="Arial"/>
              </a:rPr>
              <a:t>r</a:t>
            </a:r>
            <a:r>
              <a:rPr sz="1150" dirty="0">
                <a:latin typeface="Arial"/>
                <a:cs typeface="Arial"/>
              </a:rPr>
              <a:t>,</a:t>
            </a:r>
            <a:r>
              <a:rPr sz="1150" spc="-10" dirty="0">
                <a:latin typeface="Arial"/>
                <a:cs typeface="Arial"/>
              </a:rPr>
              <a:t> </a:t>
            </a:r>
            <a:r>
              <a:rPr sz="1150" spc="10" dirty="0">
                <a:latin typeface="Arial"/>
                <a:cs typeface="Arial"/>
              </a:rPr>
              <a:t>m</a:t>
            </a:r>
            <a:r>
              <a:rPr sz="1150" spc="-5" dirty="0">
                <a:latin typeface="Arial"/>
                <a:cs typeface="Arial"/>
              </a:rPr>
              <a:t>a</a:t>
            </a:r>
            <a:r>
              <a:rPr sz="1150" dirty="0">
                <a:latin typeface="Arial"/>
                <a:cs typeface="Arial"/>
              </a:rPr>
              <a:t>y</a:t>
            </a:r>
            <a:r>
              <a:rPr sz="1150" spc="-10" dirty="0">
                <a:latin typeface="Arial"/>
                <a:cs typeface="Arial"/>
              </a:rPr>
              <a:t> </a:t>
            </a:r>
            <a:r>
              <a:rPr sz="1150" spc="-5" dirty="0">
                <a:latin typeface="Arial"/>
                <a:cs typeface="Arial"/>
              </a:rPr>
              <a:t>b</a:t>
            </a:r>
            <a:r>
              <a:rPr sz="1150" dirty="0">
                <a:latin typeface="Arial"/>
                <a:cs typeface="Arial"/>
              </a:rPr>
              <a:t>e</a:t>
            </a:r>
            <a:r>
              <a:rPr sz="1150" spc="-5" dirty="0">
                <a:latin typeface="Arial"/>
                <a:cs typeface="Arial"/>
              </a:rPr>
              <a:t> u</a:t>
            </a:r>
            <a:r>
              <a:rPr sz="1150" dirty="0">
                <a:latin typeface="Arial"/>
                <a:cs typeface="Arial"/>
              </a:rPr>
              <a:t>s</a:t>
            </a:r>
            <a:r>
              <a:rPr sz="1150" spc="-5" dirty="0">
                <a:latin typeface="Arial"/>
                <a:cs typeface="Arial"/>
              </a:rPr>
              <a:t>e</a:t>
            </a:r>
            <a:r>
              <a:rPr sz="1150" spc="5" dirty="0">
                <a:latin typeface="Arial"/>
                <a:cs typeface="Arial"/>
              </a:rPr>
              <a:t>d</a:t>
            </a:r>
            <a:r>
              <a:rPr sz="1150" dirty="0">
                <a:latin typeface="Calibri"/>
                <a:cs typeface="Calibri"/>
              </a:rPr>
              <a:t>.</a:t>
            </a:r>
          </a:p>
          <a:p>
            <a:pPr marL="12700">
              <a:lnSpc>
                <a:spcPct val="100000"/>
              </a:lnSpc>
              <a:spcBef>
                <a:spcPts val="625"/>
              </a:spcBef>
            </a:pPr>
            <a:r>
              <a:rPr sz="1150" b="1" dirty="0">
                <a:latin typeface="Calibri"/>
                <a:cs typeface="Calibri"/>
              </a:rPr>
              <a:t>8</a:t>
            </a:r>
            <a:r>
              <a:rPr sz="1150" b="1" spc="5" dirty="0">
                <a:latin typeface="Calibri"/>
                <a:cs typeface="Calibri"/>
              </a:rPr>
              <a:t> </a:t>
            </a:r>
            <a:r>
              <a:rPr sz="1150" b="1" dirty="0">
                <a:latin typeface="Calibri"/>
                <a:cs typeface="Calibri"/>
              </a:rPr>
              <a:t>Fi</a:t>
            </a:r>
            <a:r>
              <a:rPr sz="1150" b="1" spc="-15" dirty="0">
                <a:latin typeface="Calibri"/>
                <a:cs typeface="Calibri"/>
              </a:rPr>
              <a:t>r</a:t>
            </a:r>
            <a:r>
              <a:rPr sz="1150" b="1" dirty="0">
                <a:latin typeface="Calibri"/>
                <a:cs typeface="Calibri"/>
              </a:rPr>
              <a:t>e</a:t>
            </a:r>
            <a:r>
              <a:rPr sz="1150" b="1" spc="-5" dirty="0">
                <a:latin typeface="Calibri"/>
                <a:cs typeface="Calibri"/>
              </a:rPr>
              <a:t> </a:t>
            </a:r>
            <a:r>
              <a:rPr sz="1150" b="1" spc="-20" dirty="0">
                <a:latin typeface="Calibri"/>
                <a:cs typeface="Calibri"/>
              </a:rPr>
              <a:t>s</a:t>
            </a:r>
            <a:r>
              <a:rPr sz="1150" b="1" dirty="0">
                <a:latin typeface="Calibri"/>
                <a:cs typeface="Calibri"/>
              </a:rPr>
              <a:t>u</a:t>
            </a:r>
            <a:r>
              <a:rPr sz="1150" b="1" spc="-10" dirty="0">
                <a:latin typeface="Calibri"/>
                <a:cs typeface="Calibri"/>
              </a:rPr>
              <a:t>p</a:t>
            </a:r>
            <a:r>
              <a:rPr sz="1150" b="1" dirty="0">
                <a:latin typeface="Calibri"/>
                <a:cs typeface="Calibri"/>
              </a:rPr>
              <a:t>p</a:t>
            </a:r>
            <a:r>
              <a:rPr sz="1150" b="1" spc="-15" dirty="0">
                <a:latin typeface="Calibri"/>
                <a:cs typeface="Calibri"/>
              </a:rPr>
              <a:t>r</a:t>
            </a:r>
            <a:r>
              <a:rPr sz="1150" b="1" spc="-5" dirty="0">
                <a:latin typeface="Calibri"/>
                <a:cs typeface="Calibri"/>
              </a:rPr>
              <a:t>ess</a:t>
            </a:r>
            <a:r>
              <a:rPr sz="1150" b="1" dirty="0">
                <a:latin typeface="Calibri"/>
                <a:cs typeface="Calibri"/>
              </a:rPr>
              <a:t>i</a:t>
            </a:r>
            <a:r>
              <a:rPr sz="1150" b="1" spc="-10" dirty="0">
                <a:latin typeface="Calibri"/>
                <a:cs typeface="Calibri"/>
              </a:rPr>
              <a:t>o</a:t>
            </a:r>
            <a:r>
              <a:rPr sz="1150" b="1" dirty="0">
                <a:latin typeface="Calibri"/>
                <a:cs typeface="Calibri"/>
              </a:rPr>
              <a:t>n</a:t>
            </a:r>
            <a:r>
              <a:rPr sz="1150" b="1" spc="5" dirty="0">
                <a:latin typeface="Calibri"/>
                <a:cs typeface="Calibri"/>
              </a:rPr>
              <a:t> </a:t>
            </a:r>
            <a:r>
              <a:rPr sz="1150" b="1" spc="-20" dirty="0">
                <a:latin typeface="Calibri"/>
                <a:cs typeface="Calibri"/>
              </a:rPr>
              <a:t>syst</a:t>
            </a:r>
            <a:r>
              <a:rPr sz="1150" b="1" spc="-5" dirty="0">
                <a:latin typeface="Calibri"/>
                <a:cs typeface="Calibri"/>
              </a:rPr>
              <a:t>e</a:t>
            </a:r>
            <a:r>
              <a:rPr sz="1150" b="1" dirty="0">
                <a:latin typeface="Calibri"/>
                <a:cs typeface="Calibri"/>
              </a:rPr>
              <a:t>ms</a:t>
            </a:r>
            <a:endParaRPr sz="1150" dirty="0">
              <a:latin typeface="Calibri"/>
              <a:cs typeface="Calibri"/>
            </a:endParaRPr>
          </a:p>
        </p:txBody>
      </p:sp>
      <p:sp>
        <p:nvSpPr>
          <p:cNvPr id="3" name="object 3"/>
          <p:cNvSpPr txBox="1"/>
          <p:nvPr/>
        </p:nvSpPr>
        <p:spPr>
          <a:xfrm>
            <a:off x="1091493" y="3756470"/>
            <a:ext cx="6904104" cy="338554"/>
          </a:xfrm>
          <a:prstGeom prst="rect">
            <a:avLst/>
          </a:prstGeom>
        </p:spPr>
        <p:txBody>
          <a:bodyPr vert="horz" wrap="square" lIns="0" tIns="0" rIns="0" bIns="0" rtlCol="0">
            <a:spAutoFit/>
          </a:bodyPr>
          <a:lstStyle/>
          <a:p>
            <a:pPr marL="12700">
              <a:lnSpc>
                <a:spcPct val="100000"/>
              </a:lnSpc>
            </a:pPr>
            <a:endParaRPr lang="en-US" sz="1100" b="1" dirty="0">
              <a:latin typeface="Calibri"/>
              <a:cs typeface="Calibri"/>
            </a:endParaRPr>
          </a:p>
          <a:p>
            <a:pPr marL="12700">
              <a:lnSpc>
                <a:spcPct val="100000"/>
              </a:lnSpc>
            </a:pPr>
            <a:endParaRPr lang="en-IN" sz="1100" b="1" dirty="0">
              <a:latin typeface="Calibri"/>
              <a:cs typeface="Calibri"/>
            </a:endParaRPr>
          </a:p>
        </p:txBody>
      </p:sp>
      <p:sp>
        <p:nvSpPr>
          <p:cNvPr id="4" name="object 4"/>
          <p:cNvSpPr/>
          <p:nvPr/>
        </p:nvSpPr>
        <p:spPr>
          <a:xfrm>
            <a:off x="1106501" y="2941094"/>
            <a:ext cx="6935621" cy="184244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764DF"/>
        </a:solidFill>
        <a:effectLst/>
      </p:bgPr>
    </p:bg>
    <p:spTree>
      <p:nvGrpSpPr>
        <p:cNvPr id="1" name="Shape 820"/>
        <p:cNvGrpSpPr/>
        <p:nvPr/>
      </p:nvGrpSpPr>
      <p:grpSpPr>
        <a:xfrm>
          <a:off x="0" y="0"/>
          <a:ext cx="0" cy="0"/>
          <a:chOff x="0" y="0"/>
          <a:chExt cx="0" cy="0"/>
        </a:xfrm>
      </p:grpSpPr>
      <p:sp>
        <p:nvSpPr>
          <p:cNvPr id="821" name="Google Shape;821;p76"/>
          <p:cNvSpPr/>
          <p:nvPr/>
        </p:nvSpPr>
        <p:spPr>
          <a:xfrm rot="-3373821">
            <a:off x="3041442" y="381282"/>
            <a:ext cx="7900782" cy="6320626"/>
          </a:xfrm>
          <a:custGeom>
            <a:avLst/>
            <a:gdLst/>
            <a:ahLst/>
            <a:cxnLst/>
            <a:rect l="l" t="t" r="r" b="b"/>
            <a:pathLst>
              <a:path w="15825915" h="12660732" extrusionOk="0">
                <a:moveTo>
                  <a:pt x="0" y="0"/>
                </a:moveTo>
                <a:lnTo>
                  <a:pt x="15825915" y="0"/>
                </a:lnTo>
                <a:lnTo>
                  <a:pt x="15825915" y="12660732"/>
                </a:lnTo>
                <a:lnTo>
                  <a:pt x="0" y="12660732"/>
                </a:lnTo>
                <a:lnTo>
                  <a:pt x="0" y="0"/>
                </a:lnTo>
                <a:close/>
              </a:path>
            </a:pathLst>
          </a:custGeom>
          <a:blipFill rotWithShape="1">
            <a:blip r:embed="rId3">
              <a:alphaModFix/>
            </a:blip>
            <a:stretch>
              <a:fillRect/>
            </a:stretch>
          </a:blipFill>
          <a:ln>
            <a:noFill/>
          </a:ln>
        </p:spPr>
      </p:sp>
      <p:sp>
        <p:nvSpPr>
          <p:cNvPr id="822" name="Google Shape;822;p76"/>
          <p:cNvSpPr txBox="1"/>
          <p:nvPr/>
        </p:nvSpPr>
        <p:spPr>
          <a:xfrm>
            <a:off x="514350" y="1551036"/>
            <a:ext cx="3776100" cy="1077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endParaRPr sz="700"/>
          </a:p>
        </p:txBody>
      </p:sp>
      <p:sp>
        <p:nvSpPr>
          <p:cNvPr id="823" name="Google Shape;823;p76"/>
          <p:cNvSpPr/>
          <p:nvPr/>
        </p:nvSpPr>
        <p:spPr>
          <a:xfrm>
            <a:off x="5717450" y="378975"/>
            <a:ext cx="3160803" cy="4507717"/>
          </a:xfrm>
          <a:custGeom>
            <a:avLst/>
            <a:gdLst/>
            <a:ahLst/>
            <a:cxnLst/>
            <a:rect l="l" t="t" r="r" b="b"/>
            <a:pathLst>
              <a:path w="6078467" h="6462677" extrusionOk="0">
                <a:moveTo>
                  <a:pt x="5954007" y="6462677"/>
                </a:moveTo>
                <a:lnTo>
                  <a:pt x="124460" y="6462677"/>
                </a:lnTo>
                <a:cubicBezTo>
                  <a:pt x="55880" y="6462677"/>
                  <a:pt x="0" y="6406797"/>
                  <a:pt x="0" y="6338217"/>
                </a:cubicBezTo>
                <a:lnTo>
                  <a:pt x="0" y="124460"/>
                </a:lnTo>
                <a:cubicBezTo>
                  <a:pt x="0" y="55880"/>
                  <a:pt x="55880" y="0"/>
                  <a:pt x="124460" y="0"/>
                </a:cubicBezTo>
                <a:lnTo>
                  <a:pt x="5954007" y="0"/>
                </a:lnTo>
                <a:cubicBezTo>
                  <a:pt x="6022587" y="0"/>
                  <a:pt x="6078467" y="55880"/>
                  <a:pt x="6078467" y="124460"/>
                </a:cubicBezTo>
                <a:lnTo>
                  <a:pt x="6078467" y="6338217"/>
                </a:lnTo>
                <a:cubicBezTo>
                  <a:pt x="6078467" y="6406797"/>
                  <a:pt x="6022587" y="6462677"/>
                  <a:pt x="5954007" y="6462677"/>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24" name="Google Shape;824;p76"/>
          <p:cNvSpPr txBox="1"/>
          <p:nvPr/>
        </p:nvSpPr>
        <p:spPr>
          <a:xfrm>
            <a:off x="514350" y="2578969"/>
            <a:ext cx="2911800" cy="1077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endParaRPr sz="700"/>
          </a:p>
        </p:txBody>
      </p:sp>
      <p:sp>
        <p:nvSpPr>
          <p:cNvPr id="825" name="Google Shape;825;p76"/>
          <p:cNvSpPr txBox="1"/>
          <p:nvPr/>
        </p:nvSpPr>
        <p:spPr>
          <a:xfrm>
            <a:off x="514350" y="514350"/>
            <a:ext cx="3703200" cy="920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b="1">
                <a:solidFill>
                  <a:srgbClr val="FFA180"/>
                </a:solidFill>
                <a:latin typeface="Red Hat Display"/>
                <a:ea typeface="Red Hat Display"/>
                <a:cs typeface="Red Hat Display"/>
                <a:sym typeface="Red Hat Display"/>
              </a:rPr>
              <a:t>IS 16666 : 2017</a:t>
            </a:r>
            <a:endParaRPr sz="1300" b="1">
              <a:solidFill>
                <a:srgbClr val="FFA180"/>
              </a:solidFill>
              <a:latin typeface="Red Hat Display"/>
              <a:ea typeface="Red Hat Display"/>
              <a:cs typeface="Red Hat Display"/>
              <a:sym typeface="Red Hat Display"/>
            </a:endParaRPr>
          </a:p>
          <a:p>
            <a:pPr marL="0" marR="0" lvl="0" indent="0" algn="l" rtl="0">
              <a:lnSpc>
                <a:spcPct val="120000"/>
              </a:lnSpc>
              <a:spcBef>
                <a:spcPts val="0"/>
              </a:spcBef>
              <a:spcAft>
                <a:spcPts val="0"/>
              </a:spcAft>
              <a:buNone/>
            </a:pPr>
            <a:r>
              <a:rPr lang="en" sz="1300" b="1">
                <a:solidFill>
                  <a:srgbClr val="FFA180"/>
                </a:solidFill>
                <a:latin typeface="Red Hat Display"/>
                <a:ea typeface="Red Hat Display"/>
                <a:cs typeface="Red Hat Display"/>
                <a:sym typeface="Red Hat Display"/>
              </a:rPr>
              <a:t>IEC/TR 62544 : 2010</a:t>
            </a:r>
            <a:endParaRPr sz="1300" b="1">
              <a:solidFill>
                <a:srgbClr val="FFA180"/>
              </a:solidFill>
              <a:latin typeface="Red Hat Display"/>
              <a:ea typeface="Red Hat Display"/>
              <a:cs typeface="Red Hat Display"/>
              <a:sym typeface="Red Hat Display"/>
            </a:endParaRPr>
          </a:p>
          <a:p>
            <a:pPr marL="0" marR="0" lvl="0" indent="0" algn="l" rtl="0">
              <a:lnSpc>
                <a:spcPct val="120000"/>
              </a:lnSpc>
              <a:spcBef>
                <a:spcPts val="0"/>
              </a:spcBef>
              <a:spcAft>
                <a:spcPts val="0"/>
              </a:spcAft>
              <a:buNone/>
            </a:pPr>
            <a:r>
              <a:rPr lang="en" sz="1300" b="1">
                <a:solidFill>
                  <a:srgbClr val="FFA180"/>
                </a:solidFill>
                <a:latin typeface="Red Hat Display"/>
                <a:ea typeface="Red Hat Display"/>
                <a:cs typeface="Red Hat Display"/>
                <a:sym typeface="Red Hat Display"/>
              </a:rPr>
              <a:t>High Voltage Direct Current (HVDC) Systems-Application of Active Filters</a:t>
            </a:r>
            <a:endParaRPr sz="3000" b="1">
              <a:solidFill>
                <a:srgbClr val="FFA180"/>
              </a:solidFill>
              <a:latin typeface="Red Hat Display"/>
              <a:ea typeface="Red Hat Display"/>
              <a:cs typeface="Red Hat Display"/>
              <a:sym typeface="Red Hat Display"/>
            </a:endParaRPr>
          </a:p>
        </p:txBody>
      </p:sp>
      <p:sp>
        <p:nvSpPr>
          <p:cNvPr id="826" name="Google Shape;826;p76"/>
          <p:cNvSpPr txBox="1"/>
          <p:nvPr/>
        </p:nvSpPr>
        <p:spPr>
          <a:xfrm>
            <a:off x="6255286" y="4013835"/>
            <a:ext cx="2281692" cy="579120"/>
          </a:xfrm>
          <a:prstGeom prst="rect">
            <a:avLst/>
          </a:prstGeom>
          <a:noFill/>
          <a:ln>
            <a:noFill/>
          </a:ln>
        </p:spPr>
        <p:txBody>
          <a:bodyPr spcFirstLastPara="1" wrap="square" lIns="0" tIns="0" rIns="0" bIns="0" anchor="t" anchorCtr="0">
            <a:spAutoFit/>
          </a:bodyPr>
          <a:lstStyle/>
          <a:p>
            <a:pPr marL="0" marR="0" lvl="0" indent="0" algn="l" rtl="0">
              <a:lnSpc>
                <a:spcPct val="150031"/>
              </a:lnSpc>
              <a:spcBef>
                <a:spcPts val="0"/>
              </a:spcBef>
              <a:spcAft>
                <a:spcPts val="0"/>
              </a:spcAft>
              <a:buNone/>
            </a:pPr>
            <a:r>
              <a:rPr lang="en" sz="800" b="1" i="0" u="none" strike="noStrike" cap="none">
                <a:solidFill>
                  <a:srgbClr val="FFFFFF"/>
                </a:solidFill>
                <a:latin typeface="Red Hat Display"/>
                <a:ea typeface="Red Hat Display"/>
                <a:cs typeface="Red Hat Display"/>
                <a:sym typeface="Red Hat Display"/>
              </a:rPr>
              <a:t>Tip</a:t>
            </a:r>
            <a:r>
              <a:rPr lang="en" sz="800" b="0" i="0" u="none" strike="noStrike" cap="none">
                <a:solidFill>
                  <a:srgbClr val="FFFFFF"/>
                </a:solidFill>
                <a:latin typeface="Red Hat Display"/>
                <a:ea typeface="Red Hat Display"/>
                <a:cs typeface="Red Hat Display"/>
                <a:sym typeface="Red Hat Display"/>
              </a:rPr>
              <a:t>: View your presentation as a website by clicking on the 'Share' button on the top right corner of your screen. Select 'Website' and choose the option 'Scrolling' for the web style.</a:t>
            </a:r>
            <a:endParaRPr sz="700"/>
          </a:p>
        </p:txBody>
      </p:sp>
      <p:pic>
        <p:nvPicPr>
          <p:cNvPr id="827" name="Google Shape;827;p76"/>
          <p:cNvPicPr preferRelativeResize="0"/>
          <p:nvPr/>
        </p:nvPicPr>
        <p:blipFill rotWithShape="1">
          <a:blip r:embed="rId4">
            <a:alphaModFix/>
          </a:blip>
          <a:srcRect l="22564"/>
          <a:stretch/>
        </p:blipFill>
        <p:spPr>
          <a:xfrm>
            <a:off x="5960275" y="456600"/>
            <a:ext cx="2325075" cy="4213675"/>
          </a:xfrm>
          <a:prstGeom prst="rect">
            <a:avLst/>
          </a:prstGeom>
          <a:noFill/>
          <a:ln>
            <a:noFill/>
          </a:ln>
        </p:spPr>
      </p:pic>
      <p:sp>
        <p:nvSpPr>
          <p:cNvPr id="828" name="Google Shape;828;p76"/>
          <p:cNvSpPr txBox="1"/>
          <p:nvPr/>
        </p:nvSpPr>
        <p:spPr>
          <a:xfrm>
            <a:off x="322625" y="1720375"/>
            <a:ext cx="5180400" cy="31461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rgbClr val="FFFFFF"/>
              </a:buClr>
              <a:buSzPts val="1300"/>
              <a:buFont typeface="Raleway"/>
              <a:buChar char="❖"/>
            </a:pPr>
            <a:r>
              <a:rPr lang="en" sz="1300">
                <a:solidFill>
                  <a:srgbClr val="FFFFFF"/>
                </a:solidFill>
                <a:latin typeface="Raleway"/>
                <a:ea typeface="Raleway"/>
                <a:cs typeface="Raleway"/>
                <a:sym typeface="Raleway"/>
              </a:rPr>
              <a:t>This technical report gives general guidance on the subject of active filters for use in high voltage direct current (HVDC) power transmission. It describes systems where active devices are used primarily to achieve a reduction in harmonics in the d.c. or a.c. systems. This excludes the use of automatically retuned components. </a:t>
            </a:r>
            <a:endParaRPr sz="1300">
              <a:solidFill>
                <a:srgbClr val="FFFFFF"/>
              </a:solidFill>
              <a:latin typeface="Raleway"/>
              <a:ea typeface="Raleway"/>
              <a:cs typeface="Raleway"/>
              <a:sym typeface="Raleway"/>
            </a:endParaRPr>
          </a:p>
          <a:p>
            <a:pPr marL="457200" lvl="0" indent="-311150" algn="l" rtl="0">
              <a:lnSpc>
                <a:spcPct val="115000"/>
              </a:lnSpc>
              <a:spcBef>
                <a:spcPts val="0"/>
              </a:spcBef>
              <a:spcAft>
                <a:spcPts val="0"/>
              </a:spcAft>
              <a:buClr>
                <a:srgbClr val="FFFFFF"/>
              </a:buClr>
              <a:buSzPts val="1300"/>
              <a:buFont typeface="Raleway"/>
              <a:buChar char="❖"/>
            </a:pPr>
            <a:r>
              <a:rPr lang="en" sz="1300">
                <a:solidFill>
                  <a:srgbClr val="FFFFFF"/>
                </a:solidFill>
                <a:latin typeface="Raleway"/>
                <a:ea typeface="Raleway"/>
                <a:cs typeface="Raleway"/>
                <a:sym typeface="Raleway"/>
              </a:rPr>
              <a:t>The various types of circuit that can be used for active filters are described in the report, along with their principal operational characteristics and typical applications. The overall aim is to provide guidance for purchasers to assist with the task of specifying active filters as part of HVDC converters. Passive filters are specifically excluded from this report. </a:t>
            </a:r>
            <a:endParaRPr sz="1300">
              <a:solidFill>
                <a:srgbClr val="FFFFFF"/>
              </a:solidFill>
              <a:latin typeface="Raleway"/>
              <a:ea typeface="Raleway"/>
              <a:cs typeface="Raleway"/>
              <a:sym typeface="Raleway"/>
            </a:endParaRPr>
          </a:p>
        </p:txBody>
      </p:sp>
      <p:sp>
        <p:nvSpPr>
          <p:cNvPr id="829" name="Google Shape;829;p76"/>
          <p:cNvSpPr txBox="1"/>
          <p:nvPr/>
        </p:nvSpPr>
        <p:spPr>
          <a:xfrm>
            <a:off x="456217" y="1489375"/>
            <a:ext cx="2694000" cy="231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b="1">
                <a:solidFill>
                  <a:srgbClr val="FFFFFF"/>
                </a:solidFill>
              </a:rPr>
              <a:t>Scope</a:t>
            </a:r>
            <a:endParaRPr sz="700" b="1">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77"/>
          <p:cNvSpPr/>
          <p:nvPr/>
        </p:nvSpPr>
        <p:spPr>
          <a:xfrm>
            <a:off x="-89400" y="4231051"/>
            <a:ext cx="9318692" cy="1023780"/>
          </a:xfrm>
          <a:custGeom>
            <a:avLst/>
            <a:gdLst/>
            <a:ahLst/>
            <a:cxnLst/>
            <a:rect l="l" t="t" r="r" b="b"/>
            <a:pathLst>
              <a:path w="6801965" h="642876" extrusionOk="0">
                <a:moveTo>
                  <a:pt x="0" y="0"/>
                </a:moveTo>
                <a:lnTo>
                  <a:pt x="6801965" y="0"/>
                </a:lnTo>
                <a:lnTo>
                  <a:pt x="6801965" y="642876"/>
                </a:lnTo>
                <a:lnTo>
                  <a:pt x="0" y="642876"/>
                </a:lnTo>
                <a:close/>
              </a:path>
            </a:pathLst>
          </a:custGeom>
          <a:solidFill>
            <a:srgbClr val="1764DF"/>
          </a:solidFill>
          <a:ln>
            <a:noFill/>
          </a:ln>
        </p:spPr>
      </p:sp>
      <p:grpSp>
        <p:nvGrpSpPr>
          <p:cNvPr id="835" name="Google Shape;835;p77"/>
          <p:cNvGrpSpPr/>
          <p:nvPr/>
        </p:nvGrpSpPr>
        <p:grpSpPr>
          <a:xfrm>
            <a:off x="3796925" y="282475"/>
            <a:ext cx="4967154" cy="3948573"/>
            <a:chOff x="0" y="0"/>
            <a:chExt cx="12955539" cy="10412904"/>
          </a:xfrm>
        </p:grpSpPr>
        <p:grpSp>
          <p:nvGrpSpPr>
            <p:cNvPr id="836" name="Google Shape;836;p77"/>
            <p:cNvGrpSpPr/>
            <p:nvPr/>
          </p:nvGrpSpPr>
          <p:grpSpPr>
            <a:xfrm>
              <a:off x="0" y="0"/>
              <a:ext cx="12955539" cy="10412904"/>
              <a:chOff x="0" y="0"/>
              <a:chExt cx="7467600" cy="6002020"/>
            </a:xfrm>
          </p:grpSpPr>
          <p:sp>
            <p:nvSpPr>
              <p:cNvPr id="837" name="Google Shape;837;p77"/>
              <p:cNvSpPr/>
              <p:nvPr/>
            </p:nvSpPr>
            <p:spPr>
              <a:xfrm>
                <a:off x="0" y="0"/>
                <a:ext cx="7467600" cy="4513580"/>
              </a:xfrm>
              <a:custGeom>
                <a:avLst/>
                <a:gdLst/>
                <a:ahLst/>
                <a:cxnLst/>
                <a:rect l="l" t="t" r="r" b="b"/>
                <a:pathLst>
                  <a:path w="7467600" h="4513580" extrusionOk="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38" name="Google Shape;838;p77"/>
              <p:cNvSpPr/>
              <p:nvPr/>
            </p:nvSpPr>
            <p:spPr>
              <a:xfrm>
                <a:off x="0" y="4514850"/>
                <a:ext cx="7467600" cy="695960"/>
              </a:xfrm>
              <a:custGeom>
                <a:avLst/>
                <a:gdLst/>
                <a:ahLst/>
                <a:cxnLst/>
                <a:rect l="l" t="t" r="r" b="b"/>
                <a:pathLst>
                  <a:path w="7467600" h="695960" extrusionOk="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39" name="Google Shape;839;p77"/>
              <p:cNvSpPr/>
              <p:nvPr/>
            </p:nvSpPr>
            <p:spPr>
              <a:xfrm>
                <a:off x="2429510" y="5210810"/>
                <a:ext cx="2606040" cy="791210"/>
              </a:xfrm>
              <a:custGeom>
                <a:avLst/>
                <a:gdLst/>
                <a:ahLst/>
                <a:cxnLst/>
                <a:rect l="l" t="t" r="r" b="b"/>
                <a:pathLst>
                  <a:path w="2606040" h="791210" extrusionOk="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40" name="Google Shape;840;p77"/>
              <p:cNvSpPr/>
              <p:nvPr/>
            </p:nvSpPr>
            <p:spPr>
              <a:xfrm>
                <a:off x="314960" y="353060"/>
                <a:ext cx="6827520" cy="3835400"/>
              </a:xfrm>
              <a:custGeom>
                <a:avLst/>
                <a:gdLst/>
                <a:ahLst/>
                <a:cxnLst/>
                <a:rect l="l" t="t" r="r" b="b"/>
                <a:pathLst>
                  <a:path w="6827520" h="3835400" extrusionOk="0">
                    <a:moveTo>
                      <a:pt x="0" y="0"/>
                    </a:moveTo>
                    <a:lnTo>
                      <a:pt x="6827520" y="0"/>
                    </a:lnTo>
                    <a:lnTo>
                      <a:pt x="6827520" y="3835400"/>
                    </a:lnTo>
                    <a:lnTo>
                      <a:pt x="0" y="3835400"/>
                    </a:lnTo>
                    <a:close/>
                  </a:path>
                </a:pathLst>
              </a:custGeom>
              <a:blipFill rotWithShape="1">
                <a:blip r:embed="rId3">
                  <a:alphaModFix/>
                </a:blip>
                <a:stretch>
                  <a:fillRect b="-22458"/>
                </a:stretch>
              </a:blipFill>
              <a:ln>
                <a:noFill/>
              </a:ln>
            </p:spPr>
          </p:sp>
        </p:grpSp>
        <p:sp>
          <p:nvSpPr>
            <p:cNvPr id="841" name="Google Shape;841;p77"/>
            <p:cNvSpPr txBox="1"/>
            <p:nvPr/>
          </p:nvSpPr>
          <p:spPr>
            <a:xfrm>
              <a:off x="1272793" y="1497832"/>
              <a:ext cx="3211200" cy="365400"/>
            </a:xfrm>
            <a:prstGeom prst="rect">
              <a:avLst/>
            </a:prstGeom>
            <a:noFill/>
            <a:ln>
              <a:noFill/>
            </a:ln>
          </p:spPr>
          <p:txBody>
            <a:bodyPr spcFirstLastPara="1" wrap="square" lIns="0" tIns="0" rIns="0" bIns="0" anchor="t" anchorCtr="0">
              <a:spAutoFit/>
            </a:bodyPr>
            <a:lstStyle/>
            <a:p>
              <a:pPr marL="0" marR="0" lvl="0" indent="0" algn="l" rtl="0">
                <a:lnSpc>
                  <a:spcPct val="3032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42" name="Google Shape;842;p77"/>
          <p:cNvSpPr txBox="1"/>
          <p:nvPr/>
        </p:nvSpPr>
        <p:spPr>
          <a:xfrm>
            <a:off x="268125" y="4334075"/>
            <a:ext cx="8105700" cy="6249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latin typeface="Red Hat Display"/>
                <a:ea typeface="Red Hat Display"/>
                <a:cs typeface="Red Hat Display"/>
                <a:sym typeface="Red Hat Display"/>
              </a:rPr>
              <a:t>IS 16666 : 2017/ IEC/TR 62544 : 2010</a:t>
            </a:r>
            <a:endParaRPr sz="1300" b="1">
              <a:solidFill>
                <a:schemeClr val="lt1"/>
              </a:solidFill>
              <a:latin typeface="Red Hat Display"/>
              <a:ea typeface="Red Hat Display"/>
              <a:cs typeface="Red Hat Display"/>
              <a:sym typeface="Red Hat Display"/>
            </a:endParaRPr>
          </a:p>
          <a:p>
            <a:pPr marL="0" lvl="0" indent="0" algn="ctr" rtl="0">
              <a:lnSpc>
                <a:spcPct val="120000"/>
              </a:lnSpc>
              <a:spcBef>
                <a:spcPts val="0"/>
              </a:spcBef>
              <a:spcAft>
                <a:spcPts val="0"/>
              </a:spcAft>
              <a:buNone/>
            </a:pPr>
            <a:r>
              <a:rPr lang="en" sz="1300" b="1">
                <a:solidFill>
                  <a:schemeClr val="lt1"/>
                </a:solidFill>
                <a:latin typeface="Red Hat Display"/>
                <a:ea typeface="Red Hat Display"/>
                <a:cs typeface="Red Hat Display"/>
                <a:sym typeface="Red Hat Display"/>
              </a:rPr>
              <a:t>High Voltage Direct Current (HVDC) Systems-Application of Active Filters</a:t>
            </a:r>
            <a:endParaRPr>
              <a:solidFill>
                <a:schemeClr val="lt1"/>
              </a:solidFill>
            </a:endParaRPr>
          </a:p>
        </p:txBody>
      </p:sp>
      <p:pic>
        <p:nvPicPr>
          <p:cNvPr id="843" name="Google Shape;843;p77"/>
          <p:cNvPicPr preferRelativeResize="0"/>
          <p:nvPr/>
        </p:nvPicPr>
        <p:blipFill>
          <a:blip r:embed="rId4">
            <a:alphaModFix/>
          </a:blip>
          <a:stretch>
            <a:fillRect/>
          </a:stretch>
        </p:blipFill>
        <p:spPr>
          <a:xfrm>
            <a:off x="139800" y="1"/>
            <a:ext cx="3506426" cy="4252476"/>
          </a:xfrm>
          <a:prstGeom prst="rect">
            <a:avLst/>
          </a:prstGeom>
          <a:noFill/>
          <a:ln w="9525" cap="flat" cmpd="sng">
            <a:solidFill>
              <a:srgbClr val="1764DF"/>
            </a:solidFill>
            <a:prstDash val="dash"/>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78"/>
          <p:cNvSpPr/>
          <p:nvPr/>
        </p:nvSpPr>
        <p:spPr>
          <a:xfrm>
            <a:off x="4186896" y="4334075"/>
            <a:ext cx="5050459" cy="920920"/>
          </a:xfrm>
          <a:custGeom>
            <a:avLst/>
            <a:gdLst/>
            <a:ahLst/>
            <a:cxnLst/>
            <a:rect l="l" t="t" r="r" b="b"/>
            <a:pathLst>
              <a:path w="6801965" h="642876" extrusionOk="0">
                <a:moveTo>
                  <a:pt x="0" y="0"/>
                </a:moveTo>
                <a:lnTo>
                  <a:pt x="6801965" y="0"/>
                </a:lnTo>
                <a:lnTo>
                  <a:pt x="6801965" y="642876"/>
                </a:lnTo>
                <a:lnTo>
                  <a:pt x="0" y="642876"/>
                </a:lnTo>
                <a:close/>
              </a:path>
            </a:pathLst>
          </a:custGeom>
          <a:solidFill>
            <a:srgbClr val="1764DF"/>
          </a:solidFill>
          <a:ln>
            <a:noFill/>
          </a:ln>
        </p:spPr>
      </p:sp>
      <p:grpSp>
        <p:nvGrpSpPr>
          <p:cNvPr id="849" name="Google Shape;849;p78"/>
          <p:cNvGrpSpPr/>
          <p:nvPr/>
        </p:nvGrpSpPr>
        <p:grpSpPr>
          <a:xfrm>
            <a:off x="3796925" y="282475"/>
            <a:ext cx="4967154" cy="3948573"/>
            <a:chOff x="0" y="0"/>
            <a:chExt cx="12955539" cy="10412904"/>
          </a:xfrm>
        </p:grpSpPr>
        <p:grpSp>
          <p:nvGrpSpPr>
            <p:cNvPr id="850" name="Google Shape;850;p78"/>
            <p:cNvGrpSpPr/>
            <p:nvPr/>
          </p:nvGrpSpPr>
          <p:grpSpPr>
            <a:xfrm>
              <a:off x="0" y="0"/>
              <a:ext cx="12955539" cy="10412904"/>
              <a:chOff x="0" y="0"/>
              <a:chExt cx="7467600" cy="6002020"/>
            </a:xfrm>
          </p:grpSpPr>
          <p:sp>
            <p:nvSpPr>
              <p:cNvPr id="851" name="Google Shape;851;p78"/>
              <p:cNvSpPr/>
              <p:nvPr/>
            </p:nvSpPr>
            <p:spPr>
              <a:xfrm>
                <a:off x="0" y="0"/>
                <a:ext cx="7467600" cy="4513580"/>
              </a:xfrm>
              <a:custGeom>
                <a:avLst/>
                <a:gdLst/>
                <a:ahLst/>
                <a:cxnLst/>
                <a:rect l="l" t="t" r="r" b="b"/>
                <a:pathLst>
                  <a:path w="7467600" h="4513580" extrusionOk="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52" name="Google Shape;852;p78"/>
              <p:cNvSpPr/>
              <p:nvPr/>
            </p:nvSpPr>
            <p:spPr>
              <a:xfrm>
                <a:off x="0" y="4514850"/>
                <a:ext cx="7467600" cy="695960"/>
              </a:xfrm>
              <a:custGeom>
                <a:avLst/>
                <a:gdLst/>
                <a:ahLst/>
                <a:cxnLst/>
                <a:rect l="l" t="t" r="r" b="b"/>
                <a:pathLst>
                  <a:path w="7467600" h="695960" extrusionOk="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53" name="Google Shape;853;p78"/>
              <p:cNvSpPr/>
              <p:nvPr/>
            </p:nvSpPr>
            <p:spPr>
              <a:xfrm>
                <a:off x="2429510" y="5210810"/>
                <a:ext cx="2606040" cy="791210"/>
              </a:xfrm>
              <a:custGeom>
                <a:avLst/>
                <a:gdLst/>
                <a:ahLst/>
                <a:cxnLst/>
                <a:rect l="l" t="t" r="r" b="b"/>
                <a:pathLst>
                  <a:path w="2606040" h="791210" extrusionOk="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854" name="Google Shape;854;p78"/>
            <p:cNvSpPr txBox="1"/>
            <p:nvPr/>
          </p:nvSpPr>
          <p:spPr>
            <a:xfrm>
              <a:off x="1272793" y="1497832"/>
              <a:ext cx="3211200" cy="365400"/>
            </a:xfrm>
            <a:prstGeom prst="rect">
              <a:avLst/>
            </a:prstGeom>
            <a:noFill/>
            <a:ln>
              <a:noFill/>
            </a:ln>
          </p:spPr>
          <p:txBody>
            <a:bodyPr spcFirstLastPara="1" wrap="square" lIns="0" tIns="0" rIns="0" bIns="0" anchor="t" anchorCtr="0">
              <a:spAutoFit/>
            </a:bodyPr>
            <a:lstStyle/>
            <a:p>
              <a:pPr marL="0" marR="0" lvl="0" indent="0" algn="l" rtl="0">
                <a:lnSpc>
                  <a:spcPct val="3032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55" name="Google Shape;855;p78"/>
          <p:cNvSpPr txBox="1"/>
          <p:nvPr/>
        </p:nvSpPr>
        <p:spPr>
          <a:xfrm>
            <a:off x="4348800" y="4334075"/>
            <a:ext cx="4888500" cy="8649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latin typeface="Red Hat Display"/>
                <a:ea typeface="Red Hat Display"/>
                <a:cs typeface="Red Hat Display"/>
                <a:sym typeface="Red Hat Display"/>
              </a:rPr>
              <a:t>IS 16666 : 2017 IEC/TR 62544 : 2010</a:t>
            </a:r>
            <a:endParaRPr sz="1300" b="1">
              <a:solidFill>
                <a:schemeClr val="lt1"/>
              </a:solidFill>
              <a:latin typeface="Red Hat Display"/>
              <a:ea typeface="Red Hat Display"/>
              <a:cs typeface="Red Hat Display"/>
              <a:sym typeface="Red Hat Display"/>
            </a:endParaRPr>
          </a:p>
          <a:p>
            <a:pPr marL="0" lvl="0" indent="0" algn="ctr" rtl="0">
              <a:lnSpc>
                <a:spcPct val="120000"/>
              </a:lnSpc>
              <a:spcBef>
                <a:spcPts val="0"/>
              </a:spcBef>
              <a:spcAft>
                <a:spcPts val="0"/>
              </a:spcAft>
              <a:buNone/>
            </a:pPr>
            <a:r>
              <a:rPr lang="en" sz="1300" b="1">
                <a:solidFill>
                  <a:schemeClr val="lt1"/>
                </a:solidFill>
                <a:latin typeface="Red Hat Display"/>
                <a:ea typeface="Red Hat Display"/>
                <a:cs typeface="Red Hat Display"/>
                <a:sym typeface="Red Hat Display"/>
              </a:rPr>
              <a:t>High Voltage Direct Current (HVDC) Systems-Application of Active Filters</a:t>
            </a:r>
            <a:endParaRPr>
              <a:solidFill>
                <a:schemeClr val="lt1"/>
              </a:solidFill>
            </a:endParaRPr>
          </a:p>
        </p:txBody>
      </p:sp>
      <p:pic>
        <p:nvPicPr>
          <p:cNvPr id="856" name="Google Shape;856;p78"/>
          <p:cNvPicPr preferRelativeResize="0"/>
          <p:nvPr/>
        </p:nvPicPr>
        <p:blipFill>
          <a:blip r:embed="rId3">
            <a:alphaModFix/>
          </a:blip>
          <a:stretch>
            <a:fillRect/>
          </a:stretch>
        </p:blipFill>
        <p:spPr>
          <a:xfrm>
            <a:off x="3995600" y="551075"/>
            <a:ext cx="4569550" cy="2665400"/>
          </a:xfrm>
          <a:prstGeom prst="rect">
            <a:avLst/>
          </a:prstGeom>
          <a:noFill/>
          <a:ln>
            <a:noFill/>
          </a:ln>
        </p:spPr>
      </p:pic>
      <p:sp>
        <p:nvSpPr>
          <p:cNvPr id="857" name="Google Shape;857;p78"/>
          <p:cNvSpPr txBox="1"/>
          <p:nvPr/>
        </p:nvSpPr>
        <p:spPr>
          <a:xfrm>
            <a:off x="0" y="0"/>
            <a:ext cx="3524700" cy="2925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900"/>
              </a:spcBef>
              <a:spcAft>
                <a:spcPts val="0"/>
              </a:spcAft>
              <a:buNone/>
            </a:pPr>
            <a:endParaRPr sz="700">
              <a:solidFill>
                <a:schemeClr val="dk1"/>
              </a:solidFill>
            </a:endParaRPr>
          </a:p>
        </p:txBody>
      </p:sp>
      <p:pic>
        <p:nvPicPr>
          <p:cNvPr id="858" name="Google Shape;858;p78"/>
          <p:cNvPicPr preferRelativeResize="0"/>
          <p:nvPr/>
        </p:nvPicPr>
        <p:blipFill>
          <a:blip r:embed="rId4">
            <a:alphaModFix/>
          </a:blip>
          <a:stretch>
            <a:fillRect/>
          </a:stretch>
        </p:blipFill>
        <p:spPr>
          <a:xfrm>
            <a:off x="107362" y="154550"/>
            <a:ext cx="3571825" cy="920925"/>
          </a:xfrm>
          <a:prstGeom prst="rect">
            <a:avLst/>
          </a:prstGeom>
          <a:noFill/>
          <a:ln>
            <a:noFill/>
          </a:ln>
        </p:spPr>
      </p:pic>
      <p:pic>
        <p:nvPicPr>
          <p:cNvPr id="859" name="Google Shape;859;p78"/>
          <p:cNvPicPr preferRelativeResize="0"/>
          <p:nvPr/>
        </p:nvPicPr>
        <p:blipFill rotWithShape="1">
          <a:blip r:embed="rId5">
            <a:alphaModFix/>
          </a:blip>
          <a:srcRect b="32019"/>
          <a:stretch/>
        </p:blipFill>
        <p:spPr>
          <a:xfrm>
            <a:off x="42625" y="1111725"/>
            <a:ext cx="3636550" cy="2296074"/>
          </a:xfrm>
          <a:prstGeom prst="rect">
            <a:avLst/>
          </a:prstGeom>
          <a:noFill/>
          <a:ln>
            <a:noFill/>
          </a:ln>
        </p:spPr>
      </p:pic>
      <p:pic>
        <p:nvPicPr>
          <p:cNvPr id="860" name="Google Shape;860;p78"/>
          <p:cNvPicPr preferRelativeResize="0"/>
          <p:nvPr/>
        </p:nvPicPr>
        <p:blipFill rotWithShape="1">
          <a:blip r:embed="rId5">
            <a:alphaModFix/>
          </a:blip>
          <a:srcRect t="93332" b="-1142"/>
          <a:stretch/>
        </p:blipFill>
        <p:spPr>
          <a:xfrm>
            <a:off x="42613" y="3370475"/>
            <a:ext cx="3358476" cy="251347"/>
          </a:xfrm>
          <a:prstGeom prst="rect">
            <a:avLst/>
          </a:prstGeom>
          <a:noFill/>
          <a:ln>
            <a:noFill/>
          </a:ln>
        </p:spPr>
      </p:pic>
      <p:pic>
        <p:nvPicPr>
          <p:cNvPr id="861" name="Google Shape;861;p78"/>
          <p:cNvPicPr preferRelativeResize="0"/>
          <p:nvPr/>
        </p:nvPicPr>
        <p:blipFill>
          <a:blip r:embed="rId6">
            <a:alphaModFix/>
          </a:blip>
          <a:stretch>
            <a:fillRect/>
          </a:stretch>
        </p:blipFill>
        <p:spPr>
          <a:xfrm>
            <a:off x="83119" y="3621825"/>
            <a:ext cx="3358475" cy="12260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79"/>
          <p:cNvSpPr/>
          <p:nvPr/>
        </p:nvSpPr>
        <p:spPr>
          <a:xfrm rot="5400000">
            <a:off x="2000250" y="-2000250"/>
            <a:ext cx="5143500" cy="9144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9221" t="-4459" r="-20091" b="-4716"/>
            </a:stretch>
          </a:blipFill>
          <a:ln>
            <a:noFill/>
          </a:ln>
        </p:spPr>
      </p:sp>
      <p:sp>
        <p:nvSpPr>
          <p:cNvPr id="867" name="Google Shape;867;p79"/>
          <p:cNvSpPr txBox="1"/>
          <p:nvPr/>
        </p:nvSpPr>
        <p:spPr>
          <a:xfrm>
            <a:off x="4730442" y="536101"/>
            <a:ext cx="3915300" cy="628500"/>
          </a:xfrm>
          <a:prstGeom prst="rect">
            <a:avLst/>
          </a:prstGeom>
          <a:noFill/>
          <a:ln>
            <a:noFill/>
          </a:ln>
        </p:spPr>
        <p:txBody>
          <a:bodyPr spcFirstLastPara="1" wrap="square" lIns="0" tIns="0" rIns="0" bIns="0" anchor="t" anchorCtr="0">
            <a:spAutoFit/>
          </a:bodyPr>
          <a:lstStyle/>
          <a:p>
            <a:pPr marL="0" lvl="0" indent="0" algn="l" rtl="0">
              <a:lnSpc>
                <a:spcPct val="103000"/>
              </a:lnSpc>
              <a:spcBef>
                <a:spcPts val="0"/>
              </a:spcBef>
              <a:spcAft>
                <a:spcPts val="0"/>
              </a:spcAft>
              <a:buClr>
                <a:schemeClr val="dk1"/>
              </a:buClr>
              <a:buFont typeface="Arial"/>
              <a:buNone/>
            </a:pPr>
            <a:r>
              <a:rPr lang="en" b="1">
                <a:solidFill>
                  <a:srgbClr val="004AAD"/>
                </a:solidFill>
              </a:rPr>
              <a:t>IS 17775 (Part 1) : 2021</a:t>
            </a:r>
            <a:endParaRPr b="1">
              <a:solidFill>
                <a:srgbClr val="004AAD"/>
              </a:solidFill>
            </a:endParaRPr>
          </a:p>
          <a:p>
            <a:pPr marL="0" lvl="0" indent="0" algn="l" rtl="0">
              <a:lnSpc>
                <a:spcPct val="103000"/>
              </a:lnSpc>
              <a:spcBef>
                <a:spcPts val="0"/>
              </a:spcBef>
              <a:spcAft>
                <a:spcPts val="0"/>
              </a:spcAft>
              <a:buClr>
                <a:schemeClr val="dk1"/>
              </a:buClr>
              <a:buFont typeface="Arial"/>
              <a:buNone/>
            </a:pPr>
            <a:r>
              <a:rPr lang="en" b="1">
                <a:solidFill>
                  <a:srgbClr val="004AAD"/>
                </a:solidFill>
              </a:rPr>
              <a:t>IEC TR 63179-1 : 2020</a:t>
            </a:r>
            <a:endParaRPr b="1">
              <a:solidFill>
                <a:srgbClr val="004AAD"/>
              </a:solidFill>
            </a:endParaRPr>
          </a:p>
          <a:p>
            <a:pPr marL="0" lvl="0" indent="0" algn="l" rtl="0">
              <a:lnSpc>
                <a:spcPct val="103000"/>
              </a:lnSpc>
              <a:spcBef>
                <a:spcPts val="0"/>
              </a:spcBef>
              <a:spcAft>
                <a:spcPts val="0"/>
              </a:spcAft>
              <a:buClr>
                <a:schemeClr val="dk1"/>
              </a:buClr>
              <a:buFont typeface="Arial"/>
              <a:buNone/>
            </a:pPr>
            <a:r>
              <a:rPr lang="en" sz="1200" b="1">
                <a:solidFill>
                  <a:srgbClr val="004AAD"/>
                </a:solidFill>
              </a:rPr>
              <a:t>Guideline for Planning of HVDC Systems</a:t>
            </a:r>
            <a:endParaRPr sz="4700" b="1">
              <a:solidFill>
                <a:srgbClr val="01003B"/>
              </a:solidFill>
            </a:endParaRPr>
          </a:p>
        </p:txBody>
      </p:sp>
      <p:sp>
        <p:nvSpPr>
          <p:cNvPr id="868" name="Google Shape;868;p79"/>
          <p:cNvSpPr txBox="1"/>
          <p:nvPr/>
        </p:nvSpPr>
        <p:spPr>
          <a:xfrm>
            <a:off x="4726826" y="1854075"/>
            <a:ext cx="3382200" cy="2528100"/>
          </a:xfrm>
          <a:prstGeom prst="rect">
            <a:avLst/>
          </a:prstGeom>
          <a:noFill/>
          <a:ln>
            <a:noFill/>
          </a:ln>
        </p:spPr>
        <p:txBody>
          <a:bodyPr spcFirstLastPara="1" wrap="square" lIns="0" tIns="0" rIns="0" bIns="0" anchor="t" anchorCtr="0">
            <a:spAutoFit/>
          </a:bodyPr>
          <a:lstStyle/>
          <a:p>
            <a:pPr marL="457200" marR="0" lvl="0" indent="-285750" algn="just" rtl="0">
              <a:lnSpc>
                <a:spcPct val="115000"/>
              </a:lnSpc>
              <a:spcBef>
                <a:spcPts val="0"/>
              </a:spcBef>
              <a:spcAft>
                <a:spcPts val="0"/>
              </a:spcAft>
              <a:buClr>
                <a:srgbClr val="01003B"/>
              </a:buClr>
              <a:buSzPts val="900"/>
              <a:buChar char="★"/>
            </a:pPr>
            <a:r>
              <a:rPr lang="en" sz="900">
                <a:solidFill>
                  <a:srgbClr val="01003B"/>
                </a:solidFill>
              </a:rPr>
              <a:t>This document provides guidelines for the selection of a high-voltage directive current (HVDC) system with line-commutated converters (LCC), hereafter referred to as HVDC system, for the purposes of HVDC system planning. </a:t>
            </a:r>
            <a:endParaRPr sz="900">
              <a:solidFill>
                <a:srgbClr val="01003B"/>
              </a:solidFill>
            </a:endParaRPr>
          </a:p>
          <a:p>
            <a:pPr marL="457200" marR="0" lvl="0" indent="-285750" algn="just" rtl="0">
              <a:lnSpc>
                <a:spcPct val="115000"/>
              </a:lnSpc>
              <a:spcBef>
                <a:spcPts val="0"/>
              </a:spcBef>
              <a:spcAft>
                <a:spcPts val="0"/>
              </a:spcAft>
              <a:buClr>
                <a:srgbClr val="01003B"/>
              </a:buClr>
              <a:buSzPts val="900"/>
              <a:buChar char="★"/>
            </a:pPr>
            <a:r>
              <a:rPr lang="en" sz="900">
                <a:solidFill>
                  <a:srgbClr val="01003B"/>
                </a:solidFill>
              </a:rPr>
              <a:t>It covers the guidelines on the requirements for integrating HVDC systems in AC power networks, selection of rated voltage and power, overloads, circuit configuration, expandability, comparison of technical, economic, regulatory, political, social and environmental factors, etc. </a:t>
            </a:r>
            <a:endParaRPr sz="900">
              <a:solidFill>
                <a:srgbClr val="01003B"/>
              </a:solidFill>
            </a:endParaRPr>
          </a:p>
          <a:p>
            <a:pPr marL="457200" marR="0" lvl="0" indent="-285750" algn="just" rtl="0">
              <a:lnSpc>
                <a:spcPct val="115000"/>
              </a:lnSpc>
              <a:spcBef>
                <a:spcPts val="0"/>
              </a:spcBef>
              <a:spcAft>
                <a:spcPts val="0"/>
              </a:spcAft>
              <a:buClr>
                <a:srgbClr val="01003B"/>
              </a:buClr>
              <a:buSzPts val="900"/>
              <a:buChar char="★"/>
            </a:pPr>
            <a:r>
              <a:rPr lang="en" sz="900">
                <a:solidFill>
                  <a:srgbClr val="01003B"/>
                </a:solidFill>
              </a:rPr>
              <a:t>This document is applicable for planning an HVDC system. </a:t>
            </a:r>
            <a:endParaRPr sz="900">
              <a:solidFill>
                <a:srgbClr val="01003B"/>
              </a:solidFill>
            </a:endParaRPr>
          </a:p>
          <a:p>
            <a:pPr marL="457200" marR="0" lvl="0" indent="-285750" algn="just" rtl="0">
              <a:lnSpc>
                <a:spcPct val="115000"/>
              </a:lnSpc>
              <a:spcBef>
                <a:spcPts val="0"/>
              </a:spcBef>
              <a:spcAft>
                <a:spcPts val="0"/>
              </a:spcAft>
              <a:buClr>
                <a:srgbClr val="01003B"/>
              </a:buClr>
              <a:buSzPts val="900"/>
              <a:buChar char="★"/>
            </a:pPr>
            <a:r>
              <a:rPr lang="en" sz="900">
                <a:solidFill>
                  <a:srgbClr val="01003B"/>
                </a:solidFill>
              </a:rPr>
              <a:t>This guideline is not exhaustive and it is possible that there will be other specific aspects, particular to a specific HVDC project, which will also need to be considered.</a:t>
            </a:r>
            <a:endParaRPr sz="900">
              <a:solidFill>
                <a:srgbClr val="01003B"/>
              </a:solidFill>
            </a:endParaRPr>
          </a:p>
        </p:txBody>
      </p:sp>
      <p:grpSp>
        <p:nvGrpSpPr>
          <p:cNvPr id="869" name="Google Shape;869;p79"/>
          <p:cNvGrpSpPr/>
          <p:nvPr/>
        </p:nvGrpSpPr>
        <p:grpSpPr>
          <a:xfrm rot="8100000">
            <a:off x="8081381" y="852372"/>
            <a:ext cx="1051993" cy="1113633"/>
            <a:chOff x="0" y="-47625"/>
            <a:chExt cx="812800" cy="860425"/>
          </a:xfrm>
        </p:grpSpPr>
        <p:sp>
          <p:nvSpPr>
            <p:cNvPr id="870" name="Google Shape;870;p79"/>
            <p:cNvSpPr/>
            <p:nvPr/>
          </p:nvSpPr>
          <p:spPr>
            <a:xfrm>
              <a:off x="0" y="0"/>
              <a:ext cx="812800" cy="812800"/>
            </a:xfrm>
            <a:custGeom>
              <a:avLst/>
              <a:gdLst/>
              <a:ahLst/>
              <a:cxnLst/>
              <a:rect l="l" t="t" r="r" b="b"/>
              <a:pathLst>
                <a:path w="812800" h="812800" extrusionOk="0">
                  <a:moveTo>
                    <a:pt x="51515" y="0"/>
                  </a:moveTo>
                  <a:lnTo>
                    <a:pt x="761285" y="0"/>
                  </a:lnTo>
                  <a:cubicBezTo>
                    <a:pt x="789736" y="0"/>
                    <a:pt x="812800" y="23064"/>
                    <a:pt x="812800" y="51515"/>
                  </a:cubicBezTo>
                  <a:lnTo>
                    <a:pt x="812800" y="761285"/>
                  </a:lnTo>
                  <a:cubicBezTo>
                    <a:pt x="812800" y="789736"/>
                    <a:pt x="789736" y="812800"/>
                    <a:pt x="761285" y="812800"/>
                  </a:cubicBezTo>
                  <a:lnTo>
                    <a:pt x="51515" y="812800"/>
                  </a:lnTo>
                  <a:cubicBezTo>
                    <a:pt x="23064" y="812800"/>
                    <a:pt x="0" y="789736"/>
                    <a:pt x="0" y="761285"/>
                  </a:cubicBezTo>
                  <a:lnTo>
                    <a:pt x="0" y="51515"/>
                  </a:lnTo>
                  <a:cubicBezTo>
                    <a:pt x="0" y="23064"/>
                    <a:pt x="23064" y="0"/>
                    <a:pt x="51515" y="0"/>
                  </a:cubicBezTo>
                  <a:close/>
                </a:path>
              </a:pathLst>
            </a:custGeom>
            <a:solidFill>
              <a:srgbClr val="023E9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1" name="Google Shape;871;p79"/>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72" name="Google Shape;872;p79"/>
          <p:cNvGrpSpPr/>
          <p:nvPr/>
        </p:nvGrpSpPr>
        <p:grpSpPr>
          <a:xfrm rot="8100000">
            <a:off x="6809584" y="-1775000"/>
            <a:ext cx="2371056" cy="2509985"/>
            <a:chOff x="0" y="-47625"/>
            <a:chExt cx="812800" cy="860425"/>
          </a:xfrm>
        </p:grpSpPr>
        <p:sp>
          <p:nvSpPr>
            <p:cNvPr id="873" name="Google Shape;873;p79"/>
            <p:cNvSpPr/>
            <p:nvPr/>
          </p:nvSpPr>
          <p:spPr>
            <a:xfrm>
              <a:off x="0" y="0"/>
              <a:ext cx="812800" cy="812800"/>
            </a:xfrm>
            <a:custGeom>
              <a:avLst/>
              <a:gdLst/>
              <a:ahLst/>
              <a:cxnLst/>
              <a:rect l="l" t="t" r="r" b="b"/>
              <a:pathLst>
                <a:path w="812800" h="812800" extrusionOk="0">
                  <a:moveTo>
                    <a:pt x="22856" y="0"/>
                  </a:moveTo>
                  <a:lnTo>
                    <a:pt x="789944" y="0"/>
                  </a:lnTo>
                  <a:cubicBezTo>
                    <a:pt x="796006" y="0"/>
                    <a:pt x="801819" y="2408"/>
                    <a:pt x="806106" y="6694"/>
                  </a:cubicBezTo>
                  <a:cubicBezTo>
                    <a:pt x="810392" y="10981"/>
                    <a:pt x="812800" y="16794"/>
                    <a:pt x="812800" y="22856"/>
                  </a:cubicBezTo>
                  <a:lnTo>
                    <a:pt x="812800" y="789944"/>
                  </a:lnTo>
                  <a:cubicBezTo>
                    <a:pt x="812800" y="796006"/>
                    <a:pt x="810392" y="801819"/>
                    <a:pt x="806106" y="806106"/>
                  </a:cubicBezTo>
                  <a:cubicBezTo>
                    <a:pt x="801819" y="810392"/>
                    <a:pt x="796006" y="812800"/>
                    <a:pt x="789944" y="812800"/>
                  </a:cubicBezTo>
                  <a:lnTo>
                    <a:pt x="22856" y="812800"/>
                  </a:lnTo>
                  <a:cubicBezTo>
                    <a:pt x="16794" y="812800"/>
                    <a:pt x="10981" y="810392"/>
                    <a:pt x="6694" y="806106"/>
                  </a:cubicBezTo>
                  <a:cubicBezTo>
                    <a:pt x="2408" y="801819"/>
                    <a:pt x="0" y="796006"/>
                    <a:pt x="0" y="789944"/>
                  </a:cubicBezTo>
                  <a:lnTo>
                    <a:pt x="0" y="22856"/>
                  </a:lnTo>
                  <a:cubicBezTo>
                    <a:pt x="0" y="16794"/>
                    <a:pt x="2408" y="10981"/>
                    <a:pt x="6694" y="6694"/>
                  </a:cubicBezTo>
                  <a:cubicBezTo>
                    <a:pt x="10981" y="2408"/>
                    <a:pt x="16794" y="0"/>
                    <a:pt x="22856" y="0"/>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4" name="Google Shape;874;p79"/>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75" name="Google Shape;875;p79"/>
          <p:cNvGrpSpPr/>
          <p:nvPr/>
        </p:nvGrpSpPr>
        <p:grpSpPr>
          <a:xfrm rot="-2700000">
            <a:off x="9107361" y="-734984"/>
            <a:ext cx="2371056" cy="2509985"/>
            <a:chOff x="0" y="-47625"/>
            <a:chExt cx="812800" cy="860425"/>
          </a:xfrm>
        </p:grpSpPr>
        <p:sp>
          <p:nvSpPr>
            <p:cNvPr id="876" name="Google Shape;876;p79"/>
            <p:cNvSpPr/>
            <p:nvPr/>
          </p:nvSpPr>
          <p:spPr>
            <a:xfrm>
              <a:off x="0" y="0"/>
              <a:ext cx="812800" cy="812800"/>
            </a:xfrm>
            <a:custGeom>
              <a:avLst/>
              <a:gdLst/>
              <a:ahLst/>
              <a:cxnLst/>
              <a:rect l="l" t="t" r="r" b="b"/>
              <a:pathLst>
                <a:path w="812800" h="812800" extrusionOk="0">
                  <a:moveTo>
                    <a:pt x="22856" y="0"/>
                  </a:moveTo>
                  <a:lnTo>
                    <a:pt x="789944" y="0"/>
                  </a:lnTo>
                  <a:cubicBezTo>
                    <a:pt x="796006" y="0"/>
                    <a:pt x="801819" y="2408"/>
                    <a:pt x="806106" y="6694"/>
                  </a:cubicBezTo>
                  <a:cubicBezTo>
                    <a:pt x="810392" y="10981"/>
                    <a:pt x="812800" y="16794"/>
                    <a:pt x="812800" y="22856"/>
                  </a:cubicBezTo>
                  <a:lnTo>
                    <a:pt x="812800" y="789944"/>
                  </a:lnTo>
                  <a:cubicBezTo>
                    <a:pt x="812800" y="796006"/>
                    <a:pt x="810392" y="801819"/>
                    <a:pt x="806106" y="806106"/>
                  </a:cubicBezTo>
                  <a:cubicBezTo>
                    <a:pt x="801819" y="810392"/>
                    <a:pt x="796006" y="812800"/>
                    <a:pt x="789944" y="812800"/>
                  </a:cubicBezTo>
                  <a:lnTo>
                    <a:pt x="22856" y="812800"/>
                  </a:lnTo>
                  <a:cubicBezTo>
                    <a:pt x="16794" y="812800"/>
                    <a:pt x="10981" y="810392"/>
                    <a:pt x="6694" y="806106"/>
                  </a:cubicBezTo>
                  <a:cubicBezTo>
                    <a:pt x="2408" y="801819"/>
                    <a:pt x="0" y="796006"/>
                    <a:pt x="0" y="789944"/>
                  </a:cubicBezTo>
                  <a:lnTo>
                    <a:pt x="0" y="22856"/>
                  </a:lnTo>
                  <a:cubicBezTo>
                    <a:pt x="0" y="16794"/>
                    <a:pt x="2408" y="10981"/>
                    <a:pt x="6694" y="6694"/>
                  </a:cubicBezTo>
                  <a:cubicBezTo>
                    <a:pt x="10981" y="2408"/>
                    <a:pt x="16794" y="0"/>
                    <a:pt x="22856" y="0"/>
                  </a:cubicBezTo>
                  <a:close/>
                </a:path>
              </a:pathLst>
            </a:custGeom>
            <a:solidFill>
              <a:srgbClr val="4F85D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7" name="Google Shape;877;p79"/>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78" name="Google Shape;878;p79"/>
          <p:cNvGrpSpPr/>
          <p:nvPr/>
        </p:nvGrpSpPr>
        <p:grpSpPr>
          <a:xfrm rot="-8100000">
            <a:off x="8328568" y="318101"/>
            <a:ext cx="493581" cy="522502"/>
            <a:chOff x="0" y="-47625"/>
            <a:chExt cx="812800" cy="860425"/>
          </a:xfrm>
        </p:grpSpPr>
        <p:sp>
          <p:nvSpPr>
            <p:cNvPr id="879" name="Google Shape;879;p79"/>
            <p:cNvSpPr/>
            <p:nvPr/>
          </p:nvSpPr>
          <p:spPr>
            <a:xfrm>
              <a:off x="0" y="0"/>
              <a:ext cx="812800" cy="812800"/>
            </a:xfrm>
            <a:custGeom>
              <a:avLst/>
              <a:gdLst/>
              <a:ahLst/>
              <a:cxnLst/>
              <a:rect l="l" t="t" r="r" b="b"/>
              <a:pathLst>
                <a:path w="812800" h="812800" extrusionOk="0">
                  <a:moveTo>
                    <a:pt x="109796" y="0"/>
                  </a:moveTo>
                  <a:lnTo>
                    <a:pt x="703004" y="0"/>
                  </a:lnTo>
                  <a:cubicBezTo>
                    <a:pt x="732123" y="0"/>
                    <a:pt x="760051" y="11568"/>
                    <a:pt x="780641" y="32159"/>
                  </a:cubicBezTo>
                  <a:cubicBezTo>
                    <a:pt x="801232" y="52749"/>
                    <a:pt x="812800" y="80677"/>
                    <a:pt x="812800" y="109796"/>
                  </a:cubicBezTo>
                  <a:lnTo>
                    <a:pt x="812800" y="703004"/>
                  </a:lnTo>
                  <a:cubicBezTo>
                    <a:pt x="812800" y="732123"/>
                    <a:pt x="801232" y="760051"/>
                    <a:pt x="780641" y="780641"/>
                  </a:cubicBezTo>
                  <a:cubicBezTo>
                    <a:pt x="760051" y="801232"/>
                    <a:pt x="732123" y="812800"/>
                    <a:pt x="703004" y="812800"/>
                  </a:cubicBezTo>
                  <a:lnTo>
                    <a:pt x="109796" y="812800"/>
                  </a:lnTo>
                  <a:cubicBezTo>
                    <a:pt x="80677" y="812800"/>
                    <a:pt x="52749" y="801232"/>
                    <a:pt x="32159" y="780641"/>
                  </a:cubicBezTo>
                  <a:cubicBezTo>
                    <a:pt x="11568" y="760051"/>
                    <a:pt x="0" y="732123"/>
                    <a:pt x="0" y="703004"/>
                  </a:cubicBezTo>
                  <a:lnTo>
                    <a:pt x="0" y="109796"/>
                  </a:lnTo>
                  <a:cubicBezTo>
                    <a:pt x="0" y="80677"/>
                    <a:pt x="11568" y="52749"/>
                    <a:pt x="32159" y="32159"/>
                  </a:cubicBezTo>
                  <a:cubicBezTo>
                    <a:pt x="52749" y="11568"/>
                    <a:pt x="80677" y="0"/>
                    <a:pt x="109796"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80" name="Google Shape;880;p79"/>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81" name="Google Shape;881;p79"/>
          <p:cNvGrpSpPr/>
          <p:nvPr/>
        </p:nvGrpSpPr>
        <p:grpSpPr>
          <a:xfrm rot="5400000">
            <a:off x="340055" y="872598"/>
            <a:ext cx="4419867" cy="3813022"/>
            <a:chOff x="0" y="-47625"/>
            <a:chExt cx="3094495" cy="2946011"/>
          </a:xfrm>
        </p:grpSpPr>
        <p:sp>
          <p:nvSpPr>
            <p:cNvPr id="882" name="Google Shape;882;p79"/>
            <p:cNvSpPr/>
            <p:nvPr/>
          </p:nvSpPr>
          <p:spPr>
            <a:xfrm>
              <a:off x="0" y="0"/>
              <a:ext cx="3094495" cy="2898386"/>
            </a:xfrm>
            <a:custGeom>
              <a:avLst/>
              <a:gdLst/>
              <a:ahLst/>
              <a:cxnLst/>
              <a:rect l="l" t="t" r="r" b="b"/>
              <a:pathLst>
                <a:path w="3094495" h="2898386" extrusionOk="0">
                  <a:moveTo>
                    <a:pt x="13531" y="0"/>
                  </a:moveTo>
                  <a:lnTo>
                    <a:pt x="3080964" y="0"/>
                  </a:lnTo>
                  <a:cubicBezTo>
                    <a:pt x="3084553" y="0"/>
                    <a:pt x="3087994" y="1426"/>
                    <a:pt x="3090532" y="3963"/>
                  </a:cubicBezTo>
                  <a:cubicBezTo>
                    <a:pt x="3093070" y="6501"/>
                    <a:pt x="3094495" y="9942"/>
                    <a:pt x="3094495" y="13531"/>
                  </a:cubicBezTo>
                  <a:lnTo>
                    <a:pt x="3094495" y="2884855"/>
                  </a:lnTo>
                  <a:cubicBezTo>
                    <a:pt x="3094495" y="2888443"/>
                    <a:pt x="3093070" y="2891885"/>
                    <a:pt x="3090532" y="2894423"/>
                  </a:cubicBezTo>
                  <a:cubicBezTo>
                    <a:pt x="3087994" y="2896960"/>
                    <a:pt x="3084553" y="2898386"/>
                    <a:pt x="3080964" y="2898386"/>
                  </a:cubicBezTo>
                  <a:lnTo>
                    <a:pt x="13531" y="2898386"/>
                  </a:lnTo>
                  <a:cubicBezTo>
                    <a:pt x="9942" y="2898386"/>
                    <a:pt x="6501" y="2896960"/>
                    <a:pt x="3963" y="2894423"/>
                  </a:cubicBezTo>
                  <a:cubicBezTo>
                    <a:pt x="1426" y="2891885"/>
                    <a:pt x="0" y="2888443"/>
                    <a:pt x="0" y="2884855"/>
                  </a:cubicBezTo>
                  <a:lnTo>
                    <a:pt x="0" y="13531"/>
                  </a:lnTo>
                  <a:cubicBezTo>
                    <a:pt x="0" y="9942"/>
                    <a:pt x="1426" y="6501"/>
                    <a:pt x="3963" y="3963"/>
                  </a:cubicBezTo>
                  <a:cubicBezTo>
                    <a:pt x="6501" y="1426"/>
                    <a:pt x="9942" y="0"/>
                    <a:pt x="13531" y="0"/>
                  </a:cubicBezTo>
                  <a:close/>
                </a:path>
              </a:pathLst>
            </a:custGeom>
            <a:solidFill>
              <a:srgbClr val="FFFFFF"/>
            </a:solidFill>
            <a:ln w="104775" cap="sq" cmpd="sng">
              <a:solidFill>
                <a:srgbClr val="4F85DB"/>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83" name="Google Shape;883;p79"/>
            <p:cNvSpPr txBox="1"/>
            <p:nvPr/>
          </p:nvSpPr>
          <p:spPr>
            <a:xfrm>
              <a:off x="0" y="-47625"/>
              <a:ext cx="3094495" cy="294601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84" name="Google Shape;884;p79"/>
          <p:cNvSpPr txBox="1"/>
          <p:nvPr/>
        </p:nvSpPr>
        <p:spPr>
          <a:xfrm>
            <a:off x="4730441" y="1293688"/>
            <a:ext cx="2694000" cy="20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b="1" i="1" u="sng">
                <a:solidFill>
                  <a:schemeClr val="dk1"/>
                </a:solidFill>
              </a:rPr>
              <a:t>Scope</a:t>
            </a:r>
            <a:endParaRPr sz="500" b="1" i="1" u="sng">
              <a:solidFill>
                <a:schemeClr val="dk1"/>
              </a:solidFill>
            </a:endParaRPr>
          </a:p>
        </p:txBody>
      </p:sp>
      <p:pic>
        <p:nvPicPr>
          <p:cNvPr id="885" name="Google Shape;885;p79"/>
          <p:cNvPicPr preferRelativeResize="0"/>
          <p:nvPr/>
        </p:nvPicPr>
        <p:blipFill rotWithShape="1">
          <a:blip r:embed="rId4">
            <a:alphaModFix/>
          </a:blip>
          <a:srcRect l="10572" r="-4716"/>
          <a:stretch/>
        </p:blipFill>
        <p:spPr>
          <a:xfrm>
            <a:off x="728463" y="643525"/>
            <a:ext cx="3540201" cy="4295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grpSp>
        <p:nvGrpSpPr>
          <p:cNvPr id="890" name="Google Shape;890;p80"/>
          <p:cNvGrpSpPr/>
          <p:nvPr/>
        </p:nvGrpSpPr>
        <p:grpSpPr>
          <a:xfrm>
            <a:off x="4572962" y="512968"/>
            <a:ext cx="787897" cy="4210661"/>
            <a:chOff x="-1" y="0"/>
            <a:chExt cx="2101058" cy="11228429"/>
          </a:xfrm>
        </p:grpSpPr>
        <p:grpSp>
          <p:nvGrpSpPr>
            <p:cNvPr id="891" name="Google Shape;891;p80"/>
            <p:cNvGrpSpPr/>
            <p:nvPr/>
          </p:nvGrpSpPr>
          <p:grpSpPr>
            <a:xfrm rot="10800000">
              <a:off x="0" y="0"/>
              <a:ext cx="2101057" cy="3885684"/>
              <a:chOff x="0" y="-57150"/>
              <a:chExt cx="660400" cy="1221340"/>
            </a:xfrm>
          </p:grpSpPr>
          <p:sp>
            <p:nvSpPr>
              <p:cNvPr id="892" name="Google Shape;892;p80"/>
              <p:cNvSpPr/>
              <p:nvPr/>
            </p:nvSpPr>
            <p:spPr>
              <a:xfrm>
                <a:off x="0" y="0"/>
                <a:ext cx="660400" cy="1164190"/>
              </a:xfrm>
              <a:custGeom>
                <a:avLst/>
                <a:gdLst/>
                <a:ahLst/>
                <a:cxnLst/>
                <a:rect l="l" t="t" r="r" b="b"/>
                <a:pathLst>
                  <a:path w="660400" h="1164190" extrusionOk="0">
                    <a:moveTo>
                      <a:pt x="220252" y="1145121"/>
                    </a:moveTo>
                    <a:cubicBezTo>
                      <a:pt x="254109" y="1156635"/>
                      <a:pt x="292600" y="1164190"/>
                      <a:pt x="330378" y="1164190"/>
                    </a:cubicBezTo>
                    <a:cubicBezTo>
                      <a:pt x="368157" y="1164190"/>
                      <a:pt x="404509" y="1157714"/>
                      <a:pt x="438009" y="1146200"/>
                    </a:cubicBezTo>
                    <a:cubicBezTo>
                      <a:pt x="438723" y="1145840"/>
                      <a:pt x="439435" y="1145840"/>
                      <a:pt x="440148" y="1145481"/>
                    </a:cubicBezTo>
                    <a:cubicBezTo>
                      <a:pt x="565955" y="1099426"/>
                      <a:pt x="658618" y="977812"/>
                      <a:pt x="660400" y="827883"/>
                    </a:cubicBezTo>
                    <a:lnTo>
                      <a:pt x="660400" y="0"/>
                    </a:lnTo>
                    <a:lnTo>
                      <a:pt x="0" y="0"/>
                    </a:lnTo>
                    <a:lnTo>
                      <a:pt x="0" y="827269"/>
                    </a:lnTo>
                    <a:cubicBezTo>
                      <a:pt x="1782" y="978530"/>
                      <a:pt x="93019" y="1100146"/>
                      <a:pt x="220252" y="1145121"/>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93" name="Google Shape;893;p80"/>
              <p:cNvSpPr txBox="1"/>
              <p:nvPr/>
            </p:nvSpPr>
            <p:spPr>
              <a:xfrm>
                <a:off x="0" y="-57150"/>
                <a:ext cx="660400" cy="109434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94" name="Google Shape;894;p80"/>
            <p:cNvGrpSpPr/>
            <p:nvPr/>
          </p:nvGrpSpPr>
          <p:grpSpPr>
            <a:xfrm rot="10800000">
              <a:off x="0" y="2112500"/>
              <a:ext cx="2101057" cy="3760519"/>
              <a:chOff x="0" y="-57150"/>
              <a:chExt cx="660400" cy="1181999"/>
            </a:xfrm>
          </p:grpSpPr>
          <p:sp>
            <p:nvSpPr>
              <p:cNvPr id="895" name="Google Shape;895;p80"/>
              <p:cNvSpPr/>
              <p:nvPr/>
            </p:nvSpPr>
            <p:spPr>
              <a:xfrm>
                <a:off x="0" y="0"/>
                <a:ext cx="660400" cy="1124849"/>
              </a:xfrm>
              <a:custGeom>
                <a:avLst/>
                <a:gdLst/>
                <a:ahLst/>
                <a:cxnLst/>
                <a:rect l="l" t="t" r="r" b="b"/>
                <a:pathLst>
                  <a:path w="660400" h="1124849" extrusionOk="0">
                    <a:moveTo>
                      <a:pt x="220252" y="1105780"/>
                    </a:moveTo>
                    <a:cubicBezTo>
                      <a:pt x="254109" y="1117294"/>
                      <a:pt x="292600" y="1124849"/>
                      <a:pt x="330378" y="1124849"/>
                    </a:cubicBezTo>
                    <a:cubicBezTo>
                      <a:pt x="368157" y="1124849"/>
                      <a:pt x="404509" y="1118372"/>
                      <a:pt x="438009" y="1106858"/>
                    </a:cubicBezTo>
                    <a:cubicBezTo>
                      <a:pt x="438723" y="1106499"/>
                      <a:pt x="439435" y="1106499"/>
                      <a:pt x="440148" y="1106139"/>
                    </a:cubicBezTo>
                    <a:cubicBezTo>
                      <a:pt x="565955" y="1060084"/>
                      <a:pt x="658618" y="938470"/>
                      <a:pt x="660400" y="789415"/>
                    </a:cubicBezTo>
                    <a:lnTo>
                      <a:pt x="660400" y="0"/>
                    </a:lnTo>
                    <a:lnTo>
                      <a:pt x="0" y="0"/>
                    </a:lnTo>
                    <a:lnTo>
                      <a:pt x="0" y="788829"/>
                    </a:lnTo>
                    <a:cubicBezTo>
                      <a:pt x="1782" y="939189"/>
                      <a:pt x="93019" y="1060804"/>
                      <a:pt x="220252" y="1105780"/>
                    </a:cubicBezTo>
                    <a:close/>
                  </a:path>
                </a:pathLst>
              </a:custGeom>
              <a:solidFill>
                <a:srgbClr val="E9E9E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96" name="Google Shape;896;p80"/>
              <p:cNvSpPr txBox="1"/>
              <p:nvPr/>
            </p:nvSpPr>
            <p:spPr>
              <a:xfrm>
                <a:off x="0" y="-57150"/>
                <a:ext cx="660400" cy="105499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97" name="Google Shape;897;p80"/>
            <p:cNvGrpSpPr/>
            <p:nvPr/>
          </p:nvGrpSpPr>
          <p:grpSpPr>
            <a:xfrm rot="10800000">
              <a:off x="0" y="4381354"/>
              <a:ext cx="2101057" cy="3593014"/>
              <a:chOff x="0" y="-57150"/>
              <a:chExt cx="660400" cy="1129349"/>
            </a:xfrm>
          </p:grpSpPr>
          <p:sp>
            <p:nvSpPr>
              <p:cNvPr id="898" name="Google Shape;898;p80"/>
              <p:cNvSpPr/>
              <p:nvPr/>
            </p:nvSpPr>
            <p:spPr>
              <a:xfrm>
                <a:off x="0" y="0"/>
                <a:ext cx="660400" cy="1072199"/>
              </a:xfrm>
              <a:custGeom>
                <a:avLst/>
                <a:gdLst/>
                <a:ahLst/>
                <a:cxnLst/>
                <a:rect l="l" t="t" r="r" b="b"/>
                <a:pathLst>
                  <a:path w="660400" h="1072199" extrusionOk="0">
                    <a:moveTo>
                      <a:pt x="220252" y="1053130"/>
                    </a:moveTo>
                    <a:cubicBezTo>
                      <a:pt x="254109" y="1064644"/>
                      <a:pt x="292600" y="1072199"/>
                      <a:pt x="330378" y="1072199"/>
                    </a:cubicBezTo>
                    <a:cubicBezTo>
                      <a:pt x="368157" y="1072199"/>
                      <a:pt x="404509" y="1065722"/>
                      <a:pt x="438009" y="1054208"/>
                    </a:cubicBezTo>
                    <a:cubicBezTo>
                      <a:pt x="438723" y="1053849"/>
                      <a:pt x="439435" y="1053849"/>
                      <a:pt x="440148" y="1053489"/>
                    </a:cubicBezTo>
                    <a:cubicBezTo>
                      <a:pt x="565955" y="1007434"/>
                      <a:pt x="658618" y="885820"/>
                      <a:pt x="660400" y="737935"/>
                    </a:cubicBezTo>
                    <a:lnTo>
                      <a:pt x="660400" y="0"/>
                    </a:lnTo>
                    <a:lnTo>
                      <a:pt x="0" y="0"/>
                    </a:lnTo>
                    <a:lnTo>
                      <a:pt x="0" y="737387"/>
                    </a:lnTo>
                    <a:cubicBezTo>
                      <a:pt x="1782" y="886539"/>
                      <a:pt x="93019" y="1008154"/>
                      <a:pt x="220252" y="1053130"/>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99" name="Google Shape;899;p80"/>
              <p:cNvSpPr txBox="1"/>
              <p:nvPr/>
            </p:nvSpPr>
            <p:spPr>
              <a:xfrm>
                <a:off x="0" y="-57150"/>
                <a:ext cx="660400" cy="100234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00" name="Google Shape;900;p80"/>
            <p:cNvGrpSpPr/>
            <p:nvPr/>
          </p:nvGrpSpPr>
          <p:grpSpPr>
            <a:xfrm rot="10800000">
              <a:off x="0" y="6493298"/>
              <a:ext cx="2101057" cy="3769903"/>
              <a:chOff x="0" y="-57150"/>
              <a:chExt cx="660400" cy="1184948"/>
            </a:xfrm>
          </p:grpSpPr>
          <p:sp>
            <p:nvSpPr>
              <p:cNvPr id="901" name="Google Shape;901;p80"/>
              <p:cNvSpPr/>
              <p:nvPr/>
            </p:nvSpPr>
            <p:spPr>
              <a:xfrm>
                <a:off x="0" y="0"/>
                <a:ext cx="660400" cy="1127798"/>
              </a:xfrm>
              <a:custGeom>
                <a:avLst/>
                <a:gdLst/>
                <a:ahLst/>
                <a:cxnLst/>
                <a:rect l="l" t="t" r="r" b="b"/>
                <a:pathLst>
                  <a:path w="660400" h="1127798" extrusionOk="0">
                    <a:moveTo>
                      <a:pt x="220252" y="1108729"/>
                    </a:moveTo>
                    <a:cubicBezTo>
                      <a:pt x="254109" y="1120243"/>
                      <a:pt x="292600" y="1127798"/>
                      <a:pt x="330378" y="1127798"/>
                    </a:cubicBezTo>
                    <a:cubicBezTo>
                      <a:pt x="368157" y="1127798"/>
                      <a:pt x="404509" y="1121321"/>
                      <a:pt x="438009" y="1109807"/>
                    </a:cubicBezTo>
                    <a:cubicBezTo>
                      <a:pt x="438723" y="1109448"/>
                      <a:pt x="439435" y="1109448"/>
                      <a:pt x="440148" y="1109089"/>
                    </a:cubicBezTo>
                    <a:cubicBezTo>
                      <a:pt x="565955" y="1063033"/>
                      <a:pt x="658618" y="941419"/>
                      <a:pt x="660400" y="792299"/>
                    </a:cubicBezTo>
                    <a:lnTo>
                      <a:pt x="660400" y="0"/>
                    </a:lnTo>
                    <a:lnTo>
                      <a:pt x="0" y="0"/>
                    </a:lnTo>
                    <a:lnTo>
                      <a:pt x="0" y="791711"/>
                    </a:lnTo>
                    <a:cubicBezTo>
                      <a:pt x="1782" y="942138"/>
                      <a:pt x="93019" y="1063753"/>
                      <a:pt x="220252" y="1108729"/>
                    </a:cubicBezTo>
                    <a:close/>
                  </a:path>
                </a:pathLst>
              </a:custGeom>
              <a:solidFill>
                <a:srgbClr val="DDDDD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02" name="Google Shape;902;p80"/>
              <p:cNvSpPr txBox="1"/>
              <p:nvPr/>
            </p:nvSpPr>
            <p:spPr>
              <a:xfrm>
                <a:off x="0" y="-57150"/>
                <a:ext cx="660400" cy="1057948"/>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903" name="Google Shape;903;p80"/>
            <p:cNvSpPr/>
            <p:nvPr/>
          </p:nvSpPr>
          <p:spPr>
            <a:xfrm rot="-5400000">
              <a:off x="-190935" y="8936437"/>
              <a:ext cx="2482926" cy="2101057"/>
            </a:xfrm>
            <a:custGeom>
              <a:avLst/>
              <a:gdLst/>
              <a:ahLst/>
              <a:cxnLst/>
              <a:rect l="l" t="t" r="r" b="b"/>
              <a:pathLst>
                <a:path w="480264" h="406400" extrusionOk="0">
                  <a:moveTo>
                    <a:pt x="277064" y="0"/>
                  </a:moveTo>
                  <a:cubicBezTo>
                    <a:pt x="389288" y="0"/>
                    <a:pt x="480264" y="90976"/>
                    <a:pt x="480264" y="203200"/>
                  </a:cubicBezTo>
                  <a:cubicBezTo>
                    <a:pt x="480264" y="315424"/>
                    <a:pt x="389288" y="406400"/>
                    <a:pt x="277064" y="406400"/>
                  </a:cubicBezTo>
                  <a:lnTo>
                    <a:pt x="203200" y="406400"/>
                  </a:lnTo>
                  <a:cubicBezTo>
                    <a:pt x="90976" y="406400"/>
                    <a:pt x="0" y="315424"/>
                    <a:pt x="0" y="203200"/>
                  </a:cubicBezTo>
                  <a:cubicBezTo>
                    <a:pt x="0" y="90976"/>
                    <a:pt x="90976" y="0"/>
                    <a:pt x="203200" y="0"/>
                  </a:cubicBezTo>
                  <a:close/>
                </a:path>
              </a:pathLst>
            </a:custGeom>
            <a:solidFill>
              <a:srgbClr val="1764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904" name="Google Shape;904;p80"/>
            <p:cNvGrpSpPr/>
            <p:nvPr/>
          </p:nvGrpSpPr>
          <p:grpSpPr>
            <a:xfrm>
              <a:off x="418539" y="479047"/>
              <a:ext cx="1263979" cy="1263979"/>
              <a:chOff x="0" y="0"/>
              <a:chExt cx="812800" cy="812800"/>
            </a:xfrm>
          </p:grpSpPr>
          <p:sp>
            <p:nvSpPr>
              <p:cNvPr id="905" name="Google Shape;905;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06" name="Google Shape;906;p8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07" name="Google Shape;907;p80"/>
            <p:cNvGrpSpPr/>
            <p:nvPr/>
          </p:nvGrpSpPr>
          <p:grpSpPr>
            <a:xfrm>
              <a:off x="418539" y="2688385"/>
              <a:ext cx="1263979" cy="1263979"/>
              <a:chOff x="0" y="0"/>
              <a:chExt cx="812800" cy="812800"/>
            </a:xfrm>
          </p:grpSpPr>
          <p:sp>
            <p:nvSpPr>
              <p:cNvPr id="908" name="Google Shape;908;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09" name="Google Shape;909;p8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10" name="Google Shape;910;p80"/>
            <p:cNvGrpSpPr/>
            <p:nvPr/>
          </p:nvGrpSpPr>
          <p:grpSpPr>
            <a:xfrm>
              <a:off x="418539" y="4897724"/>
              <a:ext cx="1263979" cy="1263979"/>
              <a:chOff x="0" y="0"/>
              <a:chExt cx="812800" cy="812800"/>
            </a:xfrm>
          </p:grpSpPr>
          <p:sp>
            <p:nvSpPr>
              <p:cNvPr id="911" name="Google Shape;911;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12" name="Google Shape;912;p8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13" name="Google Shape;913;p80"/>
            <p:cNvGrpSpPr/>
            <p:nvPr/>
          </p:nvGrpSpPr>
          <p:grpSpPr>
            <a:xfrm>
              <a:off x="418539" y="7107062"/>
              <a:ext cx="1263979" cy="1263979"/>
              <a:chOff x="0" y="0"/>
              <a:chExt cx="812800" cy="812800"/>
            </a:xfrm>
          </p:grpSpPr>
          <p:sp>
            <p:nvSpPr>
              <p:cNvPr id="914" name="Google Shape;914;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15" name="Google Shape;915;p8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16" name="Google Shape;916;p80"/>
            <p:cNvGrpSpPr/>
            <p:nvPr/>
          </p:nvGrpSpPr>
          <p:grpSpPr>
            <a:xfrm>
              <a:off x="418539" y="9316400"/>
              <a:ext cx="1263979" cy="1263979"/>
              <a:chOff x="0" y="0"/>
              <a:chExt cx="812800" cy="812800"/>
            </a:xfrm>
          </p:grpSpPr>
          <p:sp>
            <p:nvSpPr>
              <p:cNvPr id="917" name="Google Shape;917;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18" name="Google Shape;918;p8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grpSp>
        <p:nvGrpSpPr>
          <p:cNvPr id="919" name="Google Shape;919;p80"/>
          <p:cNvGrpSpPr/>
          <p:nvPr/>
        </p:nvGrpSpPr>
        <p:grpSpPr>
          <a:xfrm rot="-5400000">
            <a:off x="-4902591" y="899182"/>
            <a:ext cx="9873929" cy="662256"/>
            <a:chOff x="0" y="-138151"/>
            <a:chExt cx="5201185" cy="1164100"/>
          </a:xfrm>
        </p:grpSpPr>
        <p:sp>
          <p:nvSpPr>
            <p:cNvPr id="920" name="Google Shape;920;p80"/>
            <p:cNvSpPr/>
            <p:nvPr/>
          </p:nvSpPr>
          <p:spPr>
            <a:xfrm>
              <a:off x="0" y="0"/>
              <a:ext cx="5166198" cy="1025949"/>
            </a:xfrm>
            <a:custGeom>
              <a:avLst/>
              <a:gdLst/>
              <a:ahLst/>
              <a:cxnLst/>
              <a:rect l="l" t="t" r="r" b="b"/>
              <a:pathLst>
                <a:path w="5166198" h="1025949" extrusionOk="0">
                  <a:moveTo>
                    <a:pt x="0" y="0"/>
                  </a:moveTo>
                  <a:lnTo>
                    <a:pt x="5166198" y="0"/>
                  </a:lnTo>
                  <a:lnTo>
                    <a:pt x="5166198" y="1025949"/>
                  </a:lnTo>
                  <a:lnTo>
                    <a:pt x="0" y="1025949"/>
                  </a:lnTo>
                  <a:close/>
                </a:path>
              </a:pathLst>
            </a:custGeom>
            <a:solidFill>
              <a:srgbClr val="1764DF"/>
            </a:solidFill>
            <a:ln>
              <a:noFill/>
            </a:ln>
          </p:spPr>
        </p:sp>
        <p:sp>
          <p:nvSpPr>
            <p:cNvPr id="921" name="Google Shape;921;p80"/>
            <p:cNvSpPr txBox="1"/>
            <p:nvPr/>
          </p:nvSpPr>
          <p:spPr>
            <a:xfrm>
              <a:off x="34885" y="-138151"/>
              <a:ext cx="5166300" cy="1073700"/>
            </a:xfrm>
            <a:prstGeom prst="rect">
              <a:avLst/>
            </a:prstGeom>
            <a:solidFill>
              <a:srgbClr val="1764DF"/>
            </a:solid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22" name="Google Shape;922;p80"/>
          <p:cNvGrpSpPr/>
          <p:nvPr/>
        </p:nvGrpSpPr>
        <p:grpSpPr>
          <a:xfrm>
            <a:off x="-1144210" y="433438"/>
            <a:ext cx="5419286" cy="861938"/>
            <a:chOff x="0" y="-47625"/>
            <a:chExt cx="2854604" cy="454025"/>
          </a:xfrm>
        </p:grpSpPr>
        <p:sp>
          <p:nvSpPr>
            <p:cNvPr id="923" name="Google Shape;923;p80"/>
            <p:cNvSpPr/>
            <p:nvPr/>
          </p:nvSpPr>
          <p:spPr>
            <a:xfrm>
              <a:off x="0" y="0"/>
              <a:ext cx="2854603" cy="406400"/>
            </a:xfrm>
            <a:custGeom>
              <a:avLst/>
              <a:gdLst/>
              <a:ahLst/>
              <a:cxnLst/>
              <a:rect l="l" t="t" r="r" b="b"/>
              <a:pathLst>
                <a:path w="2854603" h="406400" extrusionOk="0">
                  <a:moveTo>
                    <a:pt x="2651403" y="0"/>
                  </a:moveTo>
                  <a:cubicBezTo>
                    <a:pt x="2763628" y="0"/>
                    <a:pt x="2854603" y="90976"/>
                    <a:pt x="2854603" y="203200"/>
                  </a:cubicBezTo>
                  <a:cubicBezTo>
                    <a:pt x="2854603" y="315424"/>
                    <a:pt x="2763628" y="406400"/>
                    <a:pt x="2651403" y="406400"/>
                  </a:cubicBezTo>
                  <a:lnTo>
                    <a:pt x="203200" y="406400"/>
                  </a:lnTo>
                  <a:cubicBezTo>
                    <a:pt x="90976" y="406400"/>
                    <a:pt x="0" y="315424"/>
                    <a:pt x="0" y="203200"/>
                  </a:cubicBezTo>
                  <a:cubicBezTo>
                    <a:pt x="0" y="90976"/>
                    <a:pt x="90976" y="0"/>
                    <a:pt x="203200" y="0"/>
                  </a:cubicBezTo>
                  <a:close/>
                </a:path>
              </a:pathLst>
            </a:custGeom>
            <a:solidFill>
              <a:srgbClr val="FFFFFF"/>
            </a:solidFill>
            <a:ln w="76200" cap="sq" cmpd="sng">
              <a:solidFill>
                <a:srgbClr val="1764DF"/>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24" name="Google Shape;924;p80"/>
            <p:cNvSpPr txBox="1"/>
            <p:nvPr/>
          </p:nvSpPr>
          <p:spPr>
            <a:xfrm>
              <a:off x="0" y="-47625"/>
              <a:ext cx="2854604" cy="454025"/>
            </a:xfrm>
            <a:prstGeom prst="rect">
              <a:avLst/>
            </a:prstGeom>
            <a:noFill/>
            <a:ln w="9525" cap="flat" cmpd="sng">
              <a:solidFill>
                <a:srgbClr val="1764DF"/>
              </a:solidFill>
              <a:prstDash val="solid"/>
              <a:round/>
              <a:headEnd type="none" w="sm" len="sm"/>
              <a:tailEnd type="none" w="sm" len="sm"/>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925" name="Google Shape;925;p80"/>
          <p:cNvSpPr txBox="1"/>
          <p:nvPr/>
        </p:nvSpPr>
        <p:spPr>
          <a:xfrm>
            <a:off x="4644650" y="764992"/>
            <a:ext cx="644522" cy="260668"/>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 sz="1500" b="1" i="0" u="none" strike="noStrike" cap="none">
                <a:solidFill>
                  <a:srgbClr val="01003B"/>
                </a:solidFill>
                <a:latin typeface="Arial"/>
                <a:ea typeface="Arial"/>
                <a:cs typeface="Arial"/>
                <a:sym typeface="Arial"/>
              </a:rPr>
              <a:t>1</a:t>
            </a:r>
            <a:endParaRPr sz="700"/>
          </a:p>
        </p:txBody>
      </p:sp>
      <p:sp>
        <p:nvSpPr>
          <p:cNvPr id="926" name="Google Shape;926;p80"/>
          <p:cNvSpPr txBox="1"/>
          <p:nvPr/>
        </p:nvSpPr>
        <p:spPr>
          <a:xfrm>
            <a:off x="4644650" y="1623569"/>
            <a:ext cx="644522" cy="260668"/>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 sz="1500" b="1" i="0" u="none" strike="noStrike" cap="none">
                <a:solidFill>
                  <a:srgbClr val="01003B"/>
                </a:solidFill>
                <a:latin typeface="Arial"/>
                <a:ea typeface="Arial"/>
                <a:cs typeface="Arial"/>
                <a:sym typeface="Arial"/>
              </a:rPr>
              <a:t>2</a:t>
            </a:r>
            <a:endParaRPr sz="700"/>
          </a:p>
        </p:txBody>
      </p:sp>
      <p:sp>
        <p:nvSpPr>
          <p:cNvPr id="927" name="Google Shape;927;p80"/>
          <p:cNvSpPr txBox="1"/>
          <p:nvPr/>
        </p:nvSpPr>
        <p:spPr>
          <a:xfrm>
            <a:off x="4626925" y="2449149"/>
            <a:ext cx="662400" cy="2310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 sz="1500" b="1" i="0" u="none" strike="noStrike" cap="none">
                <a:solidFill>
                  <a:srgbClr val="01003B"/>
                </a:solidFill>
                <a:latin typeface="Arial"/>
                <a:ea typeface="Arial"/>
                <a:cs typeface="Arial"/>
                <a:sym typeface="Arial"/>
              </a:rPr>
              <a:t>3</a:t>
            </a:r>
            <a:endParaRPr sz="700"/>
          </a:p>
        </p:txBody>
      </p:sp>
      <p:sp>
        <p:nvSpPr>
          <p:cNvPr id="928" name="Google Shape;928;p80"/>
          <p:cNvSpPr txBox="1"/>
          <p:nvPr/>
        </p:nvSpPr>
        <p:spPr>
          <a:xfrm>
            <a:off x="4644650" y="3276561"/>
            <a:ext cx="644522" cy="260668"/>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 sz="1500" b="1" i="0" u="none" strike="noStrike" cap="none">
                <a:solidFill>
                  <a:srgbClr val="01003B"/>
                </a:solidFill>
                <a:latin typeface="Arial"/>
                <a:ea typeface="Arial"/>
                <a:cs typeface="Arial"/>
                <a:sym typeface="Arial"/>
              </a:rPr>
              <a:t>4</a:t>
            </a:r>
            <a:endParaRPr sz="700"/>
          </a:p>
        </p:txBody>
      </p:sp>
      <p:sp>
        <p:nvSpPr>
          <p:cNvPr id="929" name="Google Shape;929;p80"/>
          <p:cNvSpPr txBox="1"/>
          <p:nvPr/>
        </p:nvSpPr>
        <p:spPr>
          <a:xfrm>
            <a:off x="4644650" y="4078319"/>
            <a:ext cx="644522" cy="260668"/>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 sz="1500" b="1" i="0" u="none" strike="noStrike" cap="none">
                <a:solidFill>
                  <a:srgbClr val="01003B"/>
                </a:solidFill>
                <a:latin typeface="Arial"/>
                <a:ea typeface="Arial"/>
                <a:cs typeface="Arial"/>
                <a:sym typeface="Arial"/>
              </a:rPr>
              <a:t>5</a:t>
            </a:r>
            <a:endParaRPr sz="700"/>
          </a:p>
        </p:txBody>
      </p:sp>
      <p:sp>
        <p:nvSpPr>
          <p:cNvPr id="930" name="Google Shape;930;p80"/>
          <p:cNvSpPr txBox="1"/>
          <p:nvPr/>
        </p:nvSpPr>
        <p:spPr>
          <a:xfrm>
            <a:off x="5471658" y="764996"/>
            <a:ext cx="3122100" cy="332400"/>
          </a:xfrm>
          <a:prstGeom prst="rect">
            <a:avLst/>
          </a:prstGeom>
          <a:noFill/>
          <a:ln>
            <a:noFill/>
          </a:ln>
        </p:spPr>
        <p:txBody>
          <a:bodyPr spcFirstLastPara="1" wrap="square" lIns="0" tIns="0" rIns="0" bIns="0" anchor="t" anchorCtr="0">
            <a:spAutoFit/>
          </a:bodyPr>
          <a:lstStyle/>
          <a:p>
            <a:pPr marL="0" marR="0" lvl="0" indent="0" algn="l" rtl="0">
              <a:lnSpc>
                <a:spcPct val="139989"/>
              </a:lnSpc>
              <a:spcBef>
                <a:spcPts val="0"/>
              </a:spcBef>
              <a:spcAft>
                <a:spcPts val="0"/>
              </a:spcAft>
              <a:buNone/>
            </a:pPr>
            <a:r>
              <a:rPr lang="en" sz="900" b="0" i="0" u="none" strike="noStrike" cap="none">
                <a:solidFill>
                  <a:srgbClr val="01003B"/>
                </a:solidFill>
                <a:latin typeface="Arial"/>
                <a:ea typeface="Arial"/>
                <a:cs typeface="Arial"/>
                <a:sym typeface="Arial"/>
              </a:rPr>
              <a:t>Compare HVDC and AC solutions at high level according to the specific requirements (see Clause 5); </a:t>
            </a:r>
            <a:endParaRPr sz="700"/>
          </a:p>
        </p:txBody>
      </p:sp>
      <p:sp>
        <p:nvSpPr>
          <p:cNvPr id="931" name="Google Shape;931;p80"/>
          <p:cNvSpPr txBox="1"/>
          <p:nvPr/>
        </p:nvSpPr>
        <p:spPr>
          <a:xfrm>
            <a:off x="236075" y="588675"/>
            <a:ext cx="4226100" cy="628500"/>
          </a:xfrm>
          <a:prstGeom prst="rect">
            <a:avLst/>
          </a:prstGeom>
          <a:noFill/>
          <a:ln>
            <a:noFill/>
          </a:ln>
        </p:spPr>
        <p:txBody>
          <a:bodyPr spcFirstLastPara="1" wrap="square" lIns="0" tIns="0" rIns="0" bIns="0" anchor="t" anchorCtr="0">
            <a:spAutoFit/>
          </a:bodyPr>
          <a:lstStyle/>
          <a:p>
            <a:pPr marL="0" marR="0" lvl="0" indent="0" algn="l" rtl="0">
              <a:lnSpc>
                <a:spcPct val="103000"/>
              </a:lnSpc>
              <a:spcBef>
                <a:spcPts val="0"/>
              </a:spcBef>
              <a:spcAft>
                <a:spcPts val="0"/>
              </a:spcAft>
              <a:buNone/>
            </a:pPr>
            <a:r>
              <a:rPr lang="en" b="1"/>
              <a:t> </a:t>
            </a:r>
            <a:r>
              <a:rPr lang="en" b="1">
                <a:solidFill>
                  <a:srgbClr val="004AAD"/>
                </a:solidFill>
              </a:rPr>
              <a:t>IS 17775 (Part 1) : 2021</a:t>
            </a:r>
            <a:endParaRPr b="1">
              <a:solidFill>
                <a:srgbClr val="004AAD"/>
              </a:solidFill>
            </a:endParaRPr>
          </a:p>
          <a:p>
            <a:pPr marL="0" marR="0" lvl="0" indent="0" algn="l" rtl="0">
              <a:lnSpc>
                <a:spcPct val="103000"/>
              </a:lnSpc>
              <a:spcBef>
                <a:spcPts val="0"/>
              </a:spcBef>
              <a:spcAft>
                <a:spcPts val="0"/>
              </a:spcAft>
              <a:buNone/>
            </a:pPr>
            <a:r>
              <a:rPr lang="en" b="1">
                <a:solidFill>
                  <a:srgbClr val="004AAD"/>
                </a:solidFill>
              </a:rPr>
              <a:t> IEC TR 63179-1 : 2020</a:t>
            </a:r>
            <a:endParaRPr b="1">
              <a:solidFill>
                <a:srgbClr val="004AAD"/>
              </a:solidFill>
            </a:endParaRPr>
          </a:p>
          <a:p>
            <a:pPr marL="0" marR="0" lvl="0" indent="0" algn="l" rtl="0">
              <a:lnSpc>
                <a:spcPct val="103000"/>
              </a:lnSpc>
              <a:spcBef>
                <a:spcPts val="0"/>
              </a:spcBef>
              <a:spcAft>
                <a:spcPts val="0"/>
              </a:spcAft>
              <a:buNone/>
            </a:pPr>
            <a:r>
              <a:rPr lang="en" sz="1200" b="1">
                <a:solidFill>
                  <a:srgbClr val="004AAD"/>
                </a:solidFill>
              </a:rPr>
              <a:t>Guideline for Planning of HVDC Systems</a:t>
            </a:r>
            <a:endParaRPr sz="1200" b="1">
              <a:solidFill>
                <a:srgbClr val="004AAD"/>
              </a:solidFill>
            </a:endParaRPr>
          </a:p>
        </p:txBody>
      </p:sp>
      <p:sp>
        <p:nvSpPr>
          <p:cNvPr id="932" name="Google Shape;932;p80"/>
          <p:cNvSpPr txBox="1"/>
          <p:nvPr/>
        </p:nvSpPr>
        <p:spPr>
          <a:xfrm>
            <a:off x="5437450" y="1275875"/>
            <a:ext cx="3591300" cy="11082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900">
                <a:solidFill>
                  <a:srgbClr val="01003B"/>
                </a:solidFill>
              </a:rPr>
              <a:t>W</a:t>
            </a:r>
            <a:r>
              <a:rPr lang="en" sz="900" i="0" u="none" strike="noStrike" cap="none">
                <a:solidFill>
                  <a:srgbClr val="01003B"/>
                </a:solidFill>
              </a:rPr>
              <a:t>hen HVDC is the only technically feasible solution, or the use of an HVDC scheme has overwhelming advantages, a number of alternative HVDC solutions could be investigated (see Clause 6).</a:t>
            </a:r>
            <a:r>
              <a:rPr lang="en" sz="900">
                <a:solidFill>
                  <a:srgbClr val="01003B"/>
                </a:solidFill>
              </a:rPr>
              <a:t>When both HVDC and AC alternatives are technically feasible and neither of them has overwhelming advantages, further analysis is required to confirm the preferred solution;</a:t>
            </a:r>
            <a:endParaRPr sz="700"/>
          </a:p>
        </p:txBody>
      </p:sp>
      <p:sp>
        <p:nvSpPr>
          <p:cNvPr id="933" name="Google Shape;933;p80"/>
          <p:cNvSpPr txBox="1"/>
          <p:nvPr/>
        </p:nvSpPr>
        <p:spPr>
          <a:xfrm>
            <a:off x="5471639" y="2215924"/>
            <a:ext cx="3390300" cy="1386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sz="900"/>
          </a:p>
        </p:txBody>
      </p:sp>
      <p:sp>
        <p:nvSpPr>
          <p:cNvPr id="934" name="Google Shape;934;p80"/>
          <p:cNvSpPr txBox="1"/>
          <p:nvPr/>
        </p:nvSpPr>
        <p:spPr>
          <a:xfrm>
            <a:off x="5471662" y="2562558"/>
            <a:ext cx="3252300" cy="332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900">
                <a:solidFill>
                  <a:srgbClr val="01003B"/>
                </a:solidFill>
              </a:rPr>
              <a:t>V</a:t>
            </a:r>
            <a:r>
              <a:rPr lang="en" sz="900" i="0" u="none" strike="noStrike" cap="none">
                <a:solidFill>
                  <a:srgbClr val="01003B"/>
                </a:solidFill>
              </a:rPr>
              <a:t>erify the security of supply and stability of each alternative (see Clause 7)</a:t>
            </a:r>
            <a:endParaRPr sz="600"/>
          </a:p>
        </p:txBody>
      </p:sp>
      <p:sp>
        <p:nvSpPr>
          <p:cNvPr id="935" name="Google Shape;935;p80"/>
          <p:cNvSpPr txBox="1"/>
          <p:nvPr/>
        </p:nvSpPr>
        <p:spPr>
          <a:xfrm>
            <a:off x="5471586" y="3206020"/>
            <a:ext cx="3252300" cy="369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000">
                <a:solidFill>
                  <a:srgbClr val="01003B"/>
                </a:solidFill>
              </a:rPr>
              <a:t>C</a:t>
            </a:r>
            <a:r>
              <a:rPr lang="en" sz="1000" i="0" u="none" strike="noStrike" cap="none">
                <a:solidFill>
                  <a:srgbClr val="01003B"/>
                </a:solidFill>
              </a:rPr>
              <a:t>ompare the economic efficiency of alternative solutions (see Clause 8); </a:t>
            </a:r>
            <a:endParaRPr sz="700"/>
          </a:p>
        </p:txBody>
      </p:sp>
      <p:sp>
        <p:nvSpPr>
          <p:cNvPr id="936" name="Google Shape;936;p80"/>
          <p:cNvSpPr txBox="1"/>
          <p:nvPr/>
        </p:nvSpPr>
        <p:spPr>
          <a:xfrm>
            <a:off x="5400550" y="3777525"/>
            <a:ext cx="3665100" cy="3387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None/>
            </a:pPr>
            <a:r>
              <a:rPr lang="en" sz="1000">
                <a:solidFill>
                  <a:srgbClr val="01003B"/>
                </a:solidFill>
              </a:rPr>
              <a:t>Present the recommended solution (see Clause 9). </a:t>
            </a:r>
            <a:endParaRPr sz="700">
              <a:solidFill>
                <a:schemeClr val="dk1"/>
              </a:solidFill>
            </a:endParaRPr>
          </a:p>
        </p:txBody>
      </p:sp>
      <p:sp>
        <p:nvSpPr>
          <p:cNvPr id="937" name="Google Shape;937;p80"/>
          <p:cNvSpPr txBox="1"/>
          <p:nvPr/>
        </p:nvSpPr>
        <p:spPr>
          <a:xfrm>
            <a:off x="4128025" y="115225"/>
            <a:ext cx="5643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a:t> The work contents and procedure for planning of an HVDC system are as follows:</a:t>
            </a:r>
            <a:endParaRPr sz="1000" b="1" i="1"/>
          </a:p>
        </p:txBody>
      </p:sp>
      <p:pic>
        <p:nvPicPr>
          <p:cNvPr id="938" name="Google Shape;938;p80"/>
          <p:cNvPicPr preferRelativeResize="0"/>
          <p:nvPr/>
        </p:nvPicPr>
        <p:blipFill rotWithShape="1">
          <a:blip r:embed="rId3">
            <a:alphaModFix/>
          </a:blip>
          <a:srcRect l="3900" r="-3899"/>
          <a:stretch/>
        </p:blipFill>
        <p:spPr>
          <a:xfrm>
            <a:off x="365500" y="1295350"/>
            <a:ext cx="3967249" cy="38327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81"/>
          <p:cNvSpPr/>
          <p:nvPr/>
        </p:nvSpPr>
        <p:spPr>
          <a:xfrm>
            <a:off x="0" y="355258"/>
            <a:ext cx="3498199" cy="714518"/>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944" name="Google Shape;944;p81"/>
          <p:cNvSpPr/>
          <p:nvPr/>
        </p:nvSpPr>
        <p:spPr>
          <a:xfrm>
            <a:off x="3410057"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945" name="Google Shape;945;p81"/>
          <p:cNvSpPr/>
          <p:nvPr/>
        </p:nvSpPr>
        <p:spPr>
          <a:xfrm>
            <a:off x="3626385"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946" name="Google Shape;946;p81"/>
          <p:cNvSpPr txBox="1"/>
          <p:nvPr/>
        </p:nvSpPr>
        <p:spPr>
          <a:xfrm>
            <a:off x="155350" y="398561"/>
            <a:ext cx="3187500" cy="627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200" b="1">
                <a:solidFill>
                  <a:srgbClr val="FFFFFF"/>
                </a:solidFill>
              </a:rPr>
              <a:t>IS 17577:2021</a:t>
            </a:r>
            <a:endParaRPr sz="1200" b="1">
              <a:solidFill>
                <a:srgbClr val="FFFFFF"/>
              </a:solidFill>
            </a:endParaRPr>
          </a:p>
          <a:p>
            <a:pPr marL="0" marR="0" lvl="0" indent="0" algn="l" rtl="0">
              <a:lnSpc>
                <a:spcPct val="120000"/>
              </a:lnSpc>
              <a:spcBef>
                <a:spcPts val="0"/>
              </a:spcBef>
              <a:spcAft>
                <a:spcPts val="0"/>
              </a:spcAft>
              <a:buNone/>
            </a:pPr>
            <a:r>
              <a:rPr lang="en" sz="1200" b="1">
                <a:solidFill>
                  <a:srgbClr val="FFFFFF"/>
                </a:solidFill>
              </a:rPr>
              <a:t> Reliability and availability evaluation of HVDC Systems of HVDC</a:t>
            </a:r>
            <a:endParaRPr sz="1200" b="1">
              <a:solidFill>
                <a:srgbClr val="FFFFFF"/>
              </a:solidFill>
            </a:endParaRPr>
          </a:p>
        </p:txBody>
      </p:sp>
      <p:sp>
        <p:nvSpPr>
          <p:cNvPr id="947" name="Google Shape;947;p81"/>
          <p:cNvSpPr/>
          <p:nvPr/>
        </p:nvSpPr>
        <p:spPr>
          <a:xfrm>
            <a:off x="2393051" y="1649325"/>
            <a:ext cx="3623488" cy="2289000"/>
          </a:xfrm>
          <a:custGeom>
            <a:avLst/>
            <a:gdLst/>
            <a:ahLst/>
            <a:cxnLst/>
            <a:rect l="l" t="t" r="r" b="b"/>
            <a:pathLst>
              <a:path w="3725952" h="6104001" extrusionOk="0">
                <a:moveTo>
                  <a:pt x="0" y="0"/>
                </a:moveTo>
                <a:lnTo>
                  <a:pt x="3725952" y="0"/>
                </a:lnTo>
                <a:lnTo>
                  <a:pt x="3725952" y="6104001"/>
                </a:lnTo>
                <a:lnTo>
                  <a:pt x="0" y="6104001"/>
                </a:lnTo>
                <a:close/>
              </a:path>
            </a:pathLst>
          </a:custGeom>
          <a:solidFill>
            <a:srgbClr val="5271FF"/>
          </a:solidFill>
          <a:ln>
            <a:noFill/>
          </a:ln>
        </p:spPr>
      </p:sp>
      <p:sp>
        <p:nvSpPr>
          <p:cNvPr id="948" name="Google Shape;948;p81"/>
          <p:cNvSpPr txBox="1"/>
          <p:nvPr/>
        </p:nvSpPr>
        <p:spPr>
          <a:xfrm>
            <a:off x="6069273" y="589575"/>
            <a:ext cx="2812200" cy="4617000"/>
          </a:xfrm>
          <a:prstGeom prst="rect">
            <a:avLst/>
          </a:prstGeom>
          <a:noFill/>
          <a:ln>
            <a:noFill/>
          </a:ln>
        </p:spPr>
        <p:txBody>
          <a:bodyPr spcFirstLastPara="1" wrap="square" lIns="0" tIns="0" rIns="0" bIns="0" anchor="t" anchorCtr="0">
            <a:spAutoFit/>
          </a:bodyPr>
          <a:lstStyle/>
          <a:p>
            <a:pPr marL="457200" marR="0" lvl="0" indent="-298450" algn="l" rtl="0">
              <a:lnSpc>
                <a:spcPct val="115000"/>
              </a:lnSpc>
              <a:spcBef>
                <a:spcPts val="0"/>
              </a:spcBef>
              <a:spcAft>
                <a:spcPts val="0"/>
              </a:spcAft>
              <a:buClr>
                <a:srgbClr val="000000"/>
              </a:buClr>
              <a:buSzPts val="1100"/>
              <a:buChar char="★"/>
            </a:pPr>
            <a:r>
              <a:rPr lang="en" sz="1100"/>
              <a:t>For point-to-point systems and back-to-back interconnections, i.e. two-terminal systems, statistics are reported based on the total transmission capability from the sending end to the receiving end measured at a given point. </a:t>
            </a:r>
            <a:endParaRPr sz="1100"/>
          </a:p>
          <a:p>
            <a:pPr marL="457200" marR="0" lvl="0" indent="-298450" algn="l" rtl="0">
              <a:lnSpc>
                <a:spcPct val="115000"/>
              </a:lnSpc>
              <a:spcBef>
                <a:spcPts val="0"/>
              </a:spcBef>
              <a:spcAft>
                <a:spcPts val="0"/>
              </a:spcAft>
              <a:buClr>
                <a:srgbClr val="000000"/>
              </a:buClr>
              <a:buSzPts val="1100"/>
              <a:buChar char="★"/>
            </a:pPr>
            <a:r>
              <a:rPr lang="en" sz="1100"/>
              <a:t> If, however, the two terminals are operated by different users/owners, or are composed of equipment of a different vintage or of equipment from different suppliers, statistics can be reported on an individual station basis if so desired by those responsible for reporting. In such a case, the outage is only reported under the originating converter station, taking care not to report the same event twice. </a:t>
            </a:r>
            <a:endParaRPr sz="1100"/>
          </a:p>
          <a:p>
            <a:pPr marL="457200" marR="0" lvl="0" indent="-298450" algn="l" rtl="0">
              <a:lnSpc>
                <a:spcPct val="115000"/>
              </a:lnSpc>
              <a:spcBef>
                <a:spcPts val="0"/>
              </a:spcBef>
              <a:spcAft>
                <a:spcPts val="0"/>
              </a:spcAft>
              <a:buClr>
                <a:srgbClr val="000000"/>
              </a:buClr>
              <a:buSzPts val="1100"/>
              <a:buChar char="★"/>
            </a:pPr>
            <a:r>
              <a:rPr lang="en" sz="1100"/>
              <a:t> For multi-terminal systems, i.e. systems with more than two terminals, statistics are reported separately for each converter station based on its own individual capability.</a:t>
            </a:r>
            <a:endParaRPr sz="1100"/>
          </a:p>
          <a:p>
            <a:pPr marL="457200" marR="0" lvl="0" indent="0" algn="l" rtl="0">
              <a:lnSpc>
                <a:spcPct val="180000"/>
              </a:lnSpc>
              <a:spcBef>
                <a:spcPts val="0"/>
              </a:spcBef>
              <a:spcAft>
                <a:spcPts val="0"/>
              </a:spcAft>
              <a:buNone/>
            </a:pPr>
            <a:endParaRPr sz="900">
              <a:latin typeface="Poppins"/>
              <a:ea typeface="Poppins"/>
              <a:cs typeface="Poppins"/>
              <a:sym typeface="Poppins"/>
            </a:endParaRPr>
          </a:p>
        </p:txBody>
      </p:sp>
      <p:sp>
        <p:nvSpPr>
          <p:cNvPr id="949" name="Google Shape;949;p81"/>
          <p:cNvSpPr txBox="1"/>
          <p:nvPr/>
        </p:nvSpPr>
        <p:spPr>
          <a:xfrm>
            <a:off x="2501850" y="1723050"/>
            <a:ext cx="3296700" cy="21240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n" sz="900" b="1">
                <a:solidFill>
                  <a:schemeClr val="accent6"/>
                </a:solidFill>
                <a:latin typeface="Calibri"/>
                <a:ea typeface="Calibri"/>
                <a:cs typeface="Calibri"/>
                <a:sym typeface="Calibri"/>
              </a:rPr>
              <a:t>IMPORTANCE </a:t>
            </a:r>
            <a:endParaRPr sz="900" b="1">
              <a:solidFill>
                <a:schemeClr val="accent6"/>
              </a:solidFill>
              <a:latin typeface="Calibri"/>
              <a:ea typeface="Calibri"/>
              <a:cs typeface="Calibri"/>
              <a:sym typeface="Calibri"/>
            </a:endParaRPr>
          </a:p>
          <a:p>
            <a:pPr marL="12700" lvl="0" indent="0" algn="just" rtl="0">
              <a:lnSpc>
                <a:spcPct val="90000"/>
              </a:lnSpc>
              <a:spcBef>
                <a:spcPts val="0"/>
              </a:spcBef>
              <a:spcAft>
                <a:spcPts val="0"/>
              </a:spcAft>
              <a:buNone/>
            </a:pPr>
            <a:r>
              <a:rPr lang="en" sz="900">
                <a:solidFill>
                  <a:schemeClr val="lt1"/>
                </a:solidFill>
                <a:latin typeface="Calibri"/>
                <a:ea typeface="Calibri"/>
                <a:cs typeface="Calibri"/>
                <a:sym typeface="Calibri"/>
              </a:rPr>
              <a:t>In order to assess the operational performance of HVDC transmission systems, reliability and availability are evaluated. The intention of the performance evaluation is to identify further design improvements. For this purpose the HVDC users/owners are encouraged to compile reports on an annual basis based on the recommendations given in this document. </a:t>
            </a:r>
            <a:endParaRPr sz="900">
              <a:solidFill>
                <a:schemeClr val="lt1"/>
              </a:solidFill>
              <a:latin typeface="Calibri"/>
              <a:ea typeface="Calibri"/>
              <a:cs typeface="Calibri"/>
              <a:sym typeface="Calibri"/>
            </a:endParaRPr>
          </a:p>
          <a:p>
            <a:pPr marL="0" lvl="0" indent="0" algn="just" rtl="0">
              <a:lnSpc>
                <a:spcPct val="90000"/>
              </a:lnSpc>
              <a:spcBef>
                <a:spcPts val="0"/>
              </a:spcBef>
              <a:spcAft>
                <a:spcPts val="0"/>
              </a:spcAft>
              <a:buNone/>
            </a:pPr>
            <a:r>
              <a:rPr lang="en" sz="900">
                <a:solidFill>
                  <a:schemeClr val="accent6"/>
                </a:solidFill>
                <a:latin typeface="Calibri"/>
                <a:ea typeface="Calibri"/>
                <a:cs typeface="Calibri"/>
                <a:sym typeface="Calibri"/>
              </a:rPr>
              <a:t>  </a:t>
            </a:r>
            <a:r>
              <a:rPr lang="en" sz="900" b="1">
                <a:solidFill>
                  <a:schemeClr val="accent6"/>
                </a:solidFill>
                <a:latin typeface="Calibri"/>
                <a:ea typeface="Calibri"/>
                <a:cs typeface="Calibri"/>
                <a:sym typeface="Calibri"/>
              </a:rPr>
              <a:t>SCOPE: </a:t>
            </a:r>
            <a:endParaRPr sz="900" b="1">
              <a:solidFill>
                <a:schemeClr val="accent6"/>
              </a:solidFill>
              <a:latin typeface="Calibri"/>
              <a:ea typeface="Calibri"/>
              <a:cs typeface="Calibri"/>
              <a:sym typeface="Calibri"/>
            </a:endParaRPr>
          </a:p>
          <a:p>
            <a:pPr marL="0" lvl="0" indent="0" algn="l" rtl="0">
              <a:spcBef>
                <a:spcPts val="0"/>
              </a:spcBef>
              <a:spcAft>
                <a:spcPts val="0"/>
              </a:spcAft>
              <a:buNone/>
            </a:pPr>
            <a:r>
              <a:rPr lang="en" sz="900">
                <a:solidFill>
                  <a:schemeClr val="lt1"/>
                </a:solidFill>
                <a:latin typeface="Calibri"/>
                <a:ea typeface="Calibri"/>
                <a:cs typeface="Calibri"/>
                <a:sym typeface="Calibri"/>
              </a:rPr>
              <a:t>This document covers point-to-point transmission systems, back-to-back interconnections and multi-terminal transmission systems. This standard only serves as a guideline to system tests for high-voltage direct current (HVDC) installations. The standard gives potential users guidance, regarding how to plan commissioning activities</a:t>
            </a:r>
            <a:endParaRPr sz="800">
              <a:solidFill>
                <a:schemeClr val="lt1"/>
              </a:solidFill>
            </a:endParaRPr>
          </a:p>
        </p:txBody>
      </p:sp>
      <p:pic>
        <p:nvPicPr>
          <p:cNvPr id="950" name="Google Shape;950;p81"/>
          <p:cNvPicPr preferRelativeResize="0"/>
          <p:nvPr/>
        </p:nvPicPr>
        <p:blipFill>
          <a:blip r:embed="rId3">
            <a:alphaModFix/>
          </a:blip>
          <a:stretch>
            <a:fillRect/>
          </a:stretch>
        </p:blipFill>
        <p:spPr>
          <a:xfrm>
            <a:off x="-99750" y="1465000"/>
            <a:ext cx="2440074" cy="27660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Shape 954"/>
        <p:cNvGrpSpPr/>
        <p:nvPr/>
      </p:nvGrpSpPr>
      <p:grpSpPr>
        <a:xfrm>
          <a:off x="0" y="0"/>
          <a:ext cx="0" cy="0"/>
          <a:chOff x="0" y="0"/>
          <a:chExt cx="0" cy="0"/>
        </a:xfrm>
      </p:grpSpPr>
      <p:grpSp>
        <p:nvGrpSpPr>
          <p:cNvPr id="955" name="Google Shape;955;p82"/>
          <p:cNvGrpSpPr/>
          <p:nvPr/>
        </p:nvGrpSpPr>
        <p:grpSpPr>
          <a:xfrm>
            <a:off x="6925825" y="4068325"/>
            <a:ext cx="2150350" cy="2150350"/>
            <a:chOff x="0" y="0"/>
            <a:chExt cx="812800" cy="812800"/>
          </a:xfrm>
        </p:grpSpPr>
        <p:sp>
          <p:nvSpPr>
            <p:cNvPr id="956" name="Google Shape;956;p8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95325" cap="sq" cmpd="sng">
              <a:solidFill>
                <a:srgbClr val="FFFFFF">
                  <a:alpha val="33333"/>
                </a:srgbClr>
              </a:solidFill>
              <a:prstDash val="solid"/>
              <a:miter lim="8000"/>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7" name="Google Shape;957;p82"/>
            <p:cNvSpPr txBox="1"/>
            <p:nvPr/>
          </p:nvSpPr>
          <p:spPr>
            <a:xfrm>
              <a:off x="76200" y="47625"/>
              <a:ext cx="660400" cy="688975"/>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958" name="Google Shape;958;p82"/>
          <p:cNvCxnSpPr/>
          <p:nvPr/>
        </p:nvCxnSpPr>
        <p:spPr>
          <a:xfrm>
            <a:off x="-512963" y="695844"/>
            <a:ext cx="2069497" cy="0"/>
          </a:xfrm>
          <a:prstGeom prst="straightConnector1">
            <a:avLst/>
          </a:prstGeom>
          <a:noFill/>
          <a:ln w="57150" cap="flat" cmpd="sng">
            <a:solidFill>
              <a:srgbClr val="5271FF"/>
            </a:solidFill>
            <a:prstDash val="solid"/>
            <a:round/>
            <a:headEnd type="none" w="sm" len="sm"/>
            <a:tailEnd type="none" w="sm" len="sm"/>
          </a:ln>
        </p:spPr>
      </p:cxnSp>
      <p:grpSp>
        <p:nvGrpSpPr>
          <p:cNvPr id="959" name="Google Shape;959;p82"/>
          <p:cNvGrpSpPr/>
          <p:nvPr/>
        </p:nvGrpSpPr>
        <p:grpSpPr>
          <a:xfrm>
            <a:off x="5583450" y="478024"/>
            <a:ext cx="2657893" cy="4518425"/>
            <a:chOff x="0" y="-28575"/>
            <a:chExt cx="1496814" cy="3264758"/>
          </a:xfrm>
        </p:grpSpPr>
        <p:sp>
          <p:nvSpPr>
            <p:cNvPr id="960" name="Google Shape;960;p82"/>
            <p:cNvSpPr/>
            <p:nvPr/>
          </p:nvSpPr>
          <p:spPr>
            <a:xfrm>
              <a:off x="0" y="0"/>
              <a:ext cx="1496814" cy="3236183"/>
            </a:xfrm>
            <a:custGeom>
              <a:avLst/>
              <a:gdLst/>
              <a:ahLst/>
              <a:cxnLst/>
              <a:rect l="l" t="t" r="r" b="b"/>
              <a:pathLst>
                <a:path w="1496814" h="3236183" extrusionOk="0">
                  <a:moveTo>
                    <a:pt x="69153" y="0"/>
                  </a:moveTo>
                  <a:lnTo>
                    <a:pt x="1427661" y="0"/>
                  </a:lnTo>
                  <a:cubicBezTo>
                    <a:pt x="1465853" y="0"/>
                    <a:pt x="1496814" y="30961"/>
                    <a:pt x="1496814" y="69153"/>
                  </a:cubicBezTo>
                  <a:lnTo>
                    <a:pt x="1496814" y="3167030"/>
                  </a:lnTo>
                  <a:cubicBezTo>
                    <a:pt x="1496814" y="3185370"/>
                    <a:pt x="1489528" y="3202960"/>
                    <a:pt x="1476560" y="3215929"/>
                  </a:cubicBezTo>
                  <a:cubicBezTo>
                    <a:pt x="1463591" y="3228897"/>
                    <a:pt x="1446001" y="3236183"/>
                    <a:pt x="1427661" y="3236183"/>
                  </a:cubicBezTo>
                  <a:lnTo>
                    <a:pt x="69153" y="3236183"/>
                  </a:lnTo>
                  <a:cubicBezTo>
                    <a:pt x="30961" y="3236183"/>
                    <a:pt x="0" y="3205222"/>
                    <a:pt x="0" y="3167030"/>
                  </a:cubicBezTo>
                  <a:lnTo>
                    <a:pt x="0" y="69153"/>
                  </a:lnTo>
                  <a:cubicBezTo>
                    <a:pt x="0" y="30961"/>
                    <a:pt x="30961" y="0"/>
                    <a:pt x="69153" y="0"/>
                  </a:cubicBezTo>
                  <a:close/>
                </a:path>
              </a:pathLst>
            </a:custGeom>
            <a:solidFill>
              <a:srgbClr val="1840E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61" name="Google Shape;961;p82"/>
            <p:cNvSpPr txBox="1"/>
            <p:nvPr/>
          </p:nvSpPr>
          <p:spPr>
            <a:xfrm>
              <a:off x="0" y="-28575"/>
              <a:ext cx="1496814" cy="3264758"/>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62" name="Google Shape;962;p82"/>
          <p:cNvGrpSpPr/>
          <p:nvPr/>
        </p:nvGrpSpPr>
        <p:grpSpPr>
          <a:xfrm>
            <a:off x="3000000" y="1481350"/>
            <a:ext cx="2500278" cy="3580811"/>
            <a:chOff x="0" y="-28575"/>
            <a:chExt cx="1496814" cy="2475671"/>
          </a:xfrm>
        </p:grpSpPr>
        <p:sp>
          <p:nvSpPr>
            <p:cNvPr id="963" name="Google Shape;963;p82"/>
            <p:cNvSpPr/>
            <p:nvPr/>
          </p:nvSpPr>
          <p:spPr>
            <a:xfrm>
              <a:off x="0" y="0"/>
              <a:ext cx="1496814" cy="2447096"/>
            </a:xfrm>
            <a:custGeom>
              <a:avLst/>
              <a:gdLst/>
              <a:ahLst/>
              <a:cxnLst/>
              <a:rect l="l" t="t" r="r" b="b"/>
              <a:pathLst>
                <a:path w="1496814" h="2447096" extrusionOk="0">
                  <a:moveTo>
                    <a:pt x="69153" y="0"/>
                  </a:moveTo>
                  <a:lnTo>
                    <a:pt x="1427661" y="0"/>
                  </a:lnTo>
                  <a:cubicBezTo>
                    <a:pt x="1465853" y="0"/>
                    <a:pt x="1496814" y="30961"/>
                    <a:pt x="1496814" y="69153"/>
                  </a:cubicBezTo>
                  <a:lnTo>
                    <a:pt x="1496814" y="2377942"/>
                  </a:lnTo>
                  <a:cubicBezTo>
                    <a:pt x="1496814" y="2416135"/>
                    <a:pt x="1465853" y="2447096"/>
                    <a:pt x="1427661" y="2447096"/>
                  </a:cubicBezTo>
                  <a:lnTo>
                    <a:pt x="69153" y="2447096"/>
                  </a:lnTo>
                  <a:cubicBezTo>
                    <a:pt x="30961" y="2447096"/>
                    <a:pt x="0" y="2416135"/>
                    <a:pt x="0" y="2377942"/>
                  </a:cubicBezTo>
                  <a:lnTo>
                    <a:pt x="0" y="69153"/>
                  </a:lnTo>
                  <a:cubicBezTo>
                    <a:pt x="0" y="30961"/>
                    <a:pt x="30961" y="0"/>
                    <a:pt x="69153" y="0"/>
                  </a:cubicBezTo>
                  <a:close/>
                </a:path>
              </a:pathLst>
            </a:custGeom>
            <a:solidFill>
              <a:srgbClr val="B3CBD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64" name="Google Shape;964;p82"/>
            <p:cNvSpPr txBox="1"/>
            <p:nvPr/>
          </p:nvSpPr>
          <p:spPr>
            <a:xfrm>
              <a:off x="0" y="-28575"/>
              <a:ext cx="1496814" cy="2475671"/>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65" name="Google Shape;965;p82"/>
          <p:cNvGrpSpPr/>
          <p:nvPr/>
        </p:nvGrpSpPr>
        <p:grpSpPr>
          <a:xfrm>
            <a:off x="424400" y="2136476"/>
            <a:ext cx="2500278" cy="2925665"/>
            <a:chOff x="0" y="-28575"/>
            <a:chExt cx="1496814" cy="1719462"/>
          </a:xfrm>
        </p:grpSpPr>
        <p:sp>
          <p:nvSpPr>
            <p:cNvPr id="966" name="Google Shape;966;p82"/>
            <p:cNvSpPr/>
            <p:nvPr/>
          </p:nvSpPr>
          <p:spPr>
            <a:xfrm>
              <a:off x="0" y="0"/>
              <a:ext cx="1496814" cy="1690887"/>
            </a:xfrm>
            <a:custGeom>
              <a:avLst/>
              <a:gdLst/>
              <a:ahLst/>
              <a:cxnLst/>
              <a:rect l="l" t="t" r="r" b="b"/>
              <a:pathLst>
                <a:path w="1496814" h="1690887" extrusionOk="0">
                  <a:moveTo>
                    <a:pt x="69153" y="0"/>
                  </a:moveTo>
                  <a:lnTo>
                    <a:pt x="1427661" y="0"/>
                  </a:lnTo>
                  <a:cubicBezTo>
                    <a:pt x="1465853" y="0"/>
                    <a:pt x="1496814" y="30961"/>
                    <a:pt x="1496814" y="69153"/>
                  </a:cubicBezTo>
                  <a:lnTo>
                    <a:pt x="1496814" y="1621734"/>
                  </a:lnTo>
                  <a:cubicBezTo>
                    <a:pt x="1496814" y="1659926"/>
                    <a:pt x="1465853" y="1690887"/>
                    <a:pt x="1427661" y="1690887"/>
                  </a:cubicBezTo>
                  <a:lnTo>
                    <a:pt x="69153" y="1690887"/>
                  </a:lnTo>
                  <a:cubicBezTo>
                    <a:pt x="50813" y="1690887"/>
                    <a:pt x="33223" y="1683601"/>
                    <a:pt x="20255" y="1670633"/>
                  </a:cubicBezTo>
                  <a:cubicBezTo>
                    <a:pt x="7286" y="1657664"/>
                    <a:pt x="0" y="1640074"/>
                    <a:pt x="0" y="1621734"/>
                  </a:cubicBezTo>
                  <a:lnTo>
                    <a:pt x="0" y="69153"/>
                  </a:lnTo>
                  <a:cubicBezTo>
                    <a:pt x="0" y="30961"/>
                    <a:pt x="30961" y="0"/>
                    <a:pt x="69153" y="0"/>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67" name="Google Shape;967;p82"/>
            <p:cNvSpPr txBox="1"/>
            <p:nvPr/>
          </p:nvSpPr>
          <p:spPr>
            <a:xfrm>
              <a:off x="0" y="-28575"/>
              <a:ext cx="1496814" cy="1719462"/>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68" name="Google Shape;968;p82"/>
          <p:cNvGrpSpPr/>
          <p:nvPr/>
        </p:nvGrpSpPr>
        <p:grpSpPr>
          <a:xfrm>
            <a:off x="2329138" y="2276644"/>
            <a:ext cx="452648" cy="468562"/>
            <a:chOff x="0" y="-28575"/>
            <a:chExt cx="812800" cy="841375"/>
          </a:xfrm>
        </p:grpSpPr>
        <p:sp>
          <p:nvSpPr>
            <p:cNvPr id="969" name="Google Shape;969;p82"/>
            <p:cNvSpPr/>
            <p:nvPr/>
          </p:nvSpPr>
          <p:spPr>
            <a:xfrm>
              <a:off x="0" y="0"/>
              <a:ext cx="812800" cy="812800"/>
            </a:xfrm>
            <a:custGeom>
              <a:avLst/>
              <a:gdLst/>
              <a:ahLst/>
              <a:cxnLst/>
              <a:rect l="l" t="t" r="r" b="b"/>
              <a:pathLst>
                <a:path w="812800" h="812800" extrusionOk="0">
                  <a:moveTo>
                    <a:pt x="196682" y="0"/>
                  </a:moveTo>
                  <a:lnTo>
                    <a:pt x="616118" y="0"/>
                  </a:lnTo>
                  <a:cubicBezTo>
                    <a:pt x="724742" y="0"/>
                    <a:pt x="812800" y="88058"/>
                    <a:pt x="812800" y="196682"/>
                  </a:cubicBezTo>
                  <a:lnTo>
                    <a:pt x="812800" y="616118"/>
                  </a:lnTo>
                  <a:cubicBezTo>
                    <a:pt x="812800" y="724742"/>
                    <a:pt x="724742" y="812800"/>
                    <a:pt x="616118" y="812800"/>
                  </a:cubicBezTo>
                  <a:lnTo>
                    <a:pt x="196682" y="812800"/>
                  </a:lnTo>
                  <a:cubicBezTo>
                    <a:pt x="88058" y="812800"/>
                    <a:pt x="0" y="724742"/>
                    <a:pt x="0" y="616118"/>
                  </a:cubicBezTo>
                  <a:lnTo>
                    <a:pt x="0" y="196682"/>
                  </a:lnTo>
                  <a:cubicBezTo>
                    <a:pt x="0" y="88058"/>
                    <a:pt x="88058" y="0"/>
                    <a:pt x="196682"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70" name="Google Shape;970;p82"/>
            <p:cNvSpPr txBox="1"/>
            <p:nvPr/>
          </p:nvSpPr>
          <p:spPr>
            <a:xfrm>
              <a:off x="0" y="-28575"/>
              <a:ext cx="812800" cy="841375"/>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71" name="Google Shape;971;p82"/>
          <p:cNvGrpSpPr/>
          <p:nvPr/>
        </p:nvGrpSpPr>
        <p:grpSpPr>
          <a:xfrm>
            <a:off x="6742842" y="878996"/>
            <a:ext cx="452648" cy="468562"/>
            <a:chOff x="0" y="-28575"/>
            <a:chExt cx="812800" cy="841375"/>
          </a:xfrm>
        </p:grpSpPr>
        <p:sp>
          <p:nvSpPr>
            <p:cNvPr id="972" name="Google Shape;972;p82"/>
            <p:cNvSpPr/>
            <p:nvPr/>
          </p:nvSpPr>
          <p:spPr>
            <a:xfrm>
              <a:off x="0" y="0"/>
              <a:ext cx="812800" cy="812800"/>
            </a:xfrm>
            <a:custGeom>
              <a:avLst/>
              <a:gdLst/>
              <a:ahLst/>
              <a:cxnLst/>
              <a:rect l="l" t="t" r="r" b="b"/>
              <a:pathLst>
                <a:path w="812800" h="812800" extrusionOk="0">
                  <a:moveTo>
                    <a:pt x="196682" y="0"/>
                  </a:moveTo>
                  <a:lnTo>
                    <a:pt x="616118" y="0"/>
                  </a:lnTo>
                  <a:cubicBezTo>
                    <a:pt x="724742" y="0"/>
                    <a:pt x="812800" y="88058"/>
                    <a:pt x="812800" y="196682"/>
                  </a:cubicBezTo>
                  <a:lnTo>
                    <a:pt x="812800" y="616118"/>
                  </a:lnTo>
                  <a:cubicBezTo>
                    <a:pt x="812800" y="724742"/>
                    <a:pt x="724742" y="812800"/>
                    <a:pt x="616118" y="812800"/>
                  </a:cubicBezTo>
                  <a:lnTo>
                    <a:pt x="196682" y="812800"/>
                  </a:lnTo>
                  <a:cubicBezTo>
                    <a:pt x="88058" y="812800"/>
                    <a:pt x="0" y="724742"/>
                    <a:pt x="0" y="616118"/>
                  </a:cubicBezTo>
                  <a:lnTo>
                    <a:pt x="0" y="196682"/>
                  </a:lnTo>
                  <a:cubicBezTo>
                    <a:pt x="0" y="88058"/>
                    <a:pt x="88058" y="0"/>
                    <a:pt x="196682"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73" name="Google Shape;973;p82"/>
            <p:cNvSpPr txBox="1"/>
            <p:nvPr/>
          </p:nvSpPr>
          <p:spPr>
            <a:xfrm>
              <a:off x="0" y="-28575"/>
              <a:ext cx="812800" cy="841375"/>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74" name="Google Shape;974;p82"/>
          <p:cNvGrpSpPr/>
          <p:nvPr/>
        </p:nvGrpSpPr>
        <p:grpSpPr>
          <a:xfrm>
            <a:off x="4846065" y="1667915"/>
            <a:ext cx="452648" cy="468562"/>
            <a:chOff x="0" y="-28575"/>
            <a:chExt cx="812800" cy="841375"/>
          </a:xfrm>
        </p:grpSpPr>
        <p:sp>
          <p:nvSpPr>
            <p:cNvPr id="975" name="Google Shape;975;p82"/>
            <p:cNvSpPr/>
            <p:nvPr/>
          </p:nvSpPr>
          <p:spPr>
            <a:xfrm>
              <a:off x="0" y="0"/>
              <a:ext cx="812800" cy="812800"/>
            </a:xfrm>
            <a:custGeom>
              <a:avLst/>
              <a:gdLst/>
              <a:ahLst/>
              <a:cxnLst/>
              <a:rect l="l" t="t" r="r" b="b"/>
              <a:pathLst>
                <a:path w="812800" h="812800" extrusionOk="0">
                  <a:moveTo>
                    <a:pt x="196682" y="0"/>
                  </a:moveTo>
                  <a:lnTo>
                    <a:pt x="616118" y="0"/>
                  </a:lnTo>
                  <a:cubicBezTo>
                    <a:pt x="724742" y="0"/>
                    <a:pt x="812800" y="88058"/>
                    <a:pt x="812800" y="196682"/>
                  </a:cubicBezTo>
                  <a:lnTo>
                    <a:pt x="812800" y="616118"/>
                  </a:lnTo>
                  <a:cubicBezTo>
                    <a:pt x="812800" y="724742"/>
                    <a:pt x="724742" y="812800"/>
                    <a:pt x="616118" y="812800"/>
                  </a:cubicBezTo>
                  <a:lnTo>
                    <a:pt x="196682" y="812800"/>
                  </a:lnTo>
                  <a:cubicBezTo>
                    <a:pt x="88058" y="812800"/>
                    <a:pt x="0" y="724742"/>
                    <a:pt x="0" y="616118"/>
                  </a:cubicBezTo>
                  <a:lnTo>
                    <a:pt x="0" y="196682"/>
                  </a:lnTo>
                  <a:cubicBezTo>
                    <a:pt x="0" y="88058"/>
                    <a:pt x="88058" y="0"/>
                    <a:pt x="196682"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76" name="Google Shape;976;p82"/>
            <p:cNvSpPr txBox="1"/>
            <p:nvPr/>
          </p:nvSpPr>
          <p:spPr>
            <a:xfrm>
              <a:off x="0" y="-28575"/>
              <a:ext cx="812800" cy="841375"/>
            </a:xfrm>
            <a:prstGeom prst="rect">
              <a:avLst/>
            </a:prstGeom>
            <a:noFill/>
            <a:ln>
              <a:noFill/>
            </a:ln>
          </p:spPr>
          <p:txBody>
            <a:bodyPr spcFirstLastPara="1" wrap="square" lIns="35725" tIns="35725" rIns="35725" bIns="35725" anchor="ctr" anchorCtr="0">
              <a:noAutofit/>
            </a:bodyPr>
            <a:lstStyle/>
            <a:p>
              <a:pPr marL="0" marR="0" lvl="0" indent="0" algn="ctr" rtl="0">
                <a:lnSpc>
                  <a:spcPct val="126888"/>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977" name="Google Shape;977;p82"/>
          <p:cNvSpPr txBox="1"/>
          <p:nvPr/>
        </p:nvSpPr>
        <p:spPr>
          <a:xfrm>
            <a:off x="2161863" y="2677886"/>
            <a:ext cx="452700" cy="119400"/>
          </a:xfrm>
          <a:prstGeom prst="rect">
            <a:avLst/>
          </a:prstGeom>
          <a:noFill/>
          <a:ln>
            <a:noFill/>
          </a:ln>
        </p:spPr>
        <p:txBody>
          <a:bodyPr spcFirstLastPara="1" wrap="square" lIns="0" tIns="0" rIns="0" bIns="0" anchor="t" anchorCtr="0">
            <a:spAutoFit/>
          </a:bodyPr>
          <a:lstStyle/>
          <a:p>
            <a:pPr marL="0" marR="0" lvl="0" indent="0" algn="ctr" rtl="0">
              <a:lnSpc>
                <a:spcPct val="96996"/>
              </a:lnSpc>
              <a:spcBef>
                <a:spcPts val="0"/>
              </a:spcBef>
              <a:spcAft>
                <a:spcPts val="0"/>
              </a:spcAft>
              <a:buNone/>
            </a:pPr>
            <a:r>
              <a:rPr lang="en" sz="800" b="1">
                <a:solidFill>
                  <a:srgbClr val="FFFFFF"/>
                </a:solidFill>
                <a:latin typeface="Montserrat Medium"/>
                <a:ea typeface="Montserrat Medium"/>
                <a:cs typeface="Montserrat Medium"/>
                <a:sym typeface="Montserrat Medium"/>
              </a:rPr>
              <a:t>1</a:t>
            </a:r>
            <a:endParaRPr sz="800" b="1">
              <a:solidFill>
                <a:srgbClr val="FFFFFF"/>
              </a:solidFill>
              <a:latin typeface="Montserrat Medium"/>
              <a:ea typeface="Montserrat Medium"/>
              <a:cs typeface="Montserrat Medium"/>
              <a:sym typeface="Montserrat Medium"/>
            </a:endParaRPr>
          </a:p>
        </p:txBody>
      </p:sp>
      <p:sp>
        <p:nvSpPr>
          <p:cNvPr id="978" name="Google Shape;978;p82"/>
          <p:cNvSpPr txBox="1"/>
          <p:nvPr/>
        </p:nvSpPr>
        <p:spPr>
          <a:xfrm>
            <a:off x="6742842" y="1042987"/>
            <a:ext cx="452700" cy="224100"/>
          </a:xfrm>
          <a:prstGeom prst="rect">
            <a:avLst/>
          </a:prstGeom>
          <a:noFill/>
          <a:ln>
            <a:noFill/>
          </a:ln>
        </p:spPr>
        <p:txBody>
          <a:bodyPr spcFirstLastPara="1" wrap="square" lIns="0" tIns="0" rIns="0" bIns="0" anchor="t" anchorCtr="0">
            <a:spAutoFit/>
          </a:bodyPr>
          <a:lstStyle/>
          <a:p>
            <a:pPr marL="0" marR="0" lvl="0" indent="0" algn="ctr" rtl="0">
              <a:lnSpc>
                <a:spcPct val="96996"/>
              </a:lnSpc>
              <a:spcBef>
                <a:spcPts val="0"/>
              </a:spcBef>
              <a:spcAft>
                <a:spcPts val="0"/>
              </a:spcAft>
              <a:buNone/>
            </a:pPr>
            <a:r>
              <a:rPr lang="en" sz="1500" b="1" i="0" u="none" strike="noStrike" cap="none">
                <a:solidFill>
                  <a:srgbClr val="00A47D"/>
                </a:solidFill>
                <a:latin typeface="Montserrat Black"/>
                <a:ea typeface="Montserrat Black"/>
                <a:cs typeface="Montserrat Black"/>
                <a:sym typeface="Montserrat Black"/>
              </a:rPr>
              <a:t>3</a:t>
            </a:r>
            <a:endParaRPr sz="700"/>
          </a:p>
        </p:txBody>
      </p:sp>
      <p:sp>
        <p:nvSpPr>
          <p:cNvPr id="979" name="Google Shape;979;p82"/>
          <p:cNvSpPr txBox="1"/>
          <p:nvPr/>
        </p:nvSpPr>
        <p:spPr>
          <a:xfrm>
            <a:off x="4775088" y="1829703"/>
            <a:ext cx="594600" cy="224100"/>
          </a:xfrm>
          <a:prstGeom prst="rect">
            <a:avLst/>
          </a:prstGeom>
          <a:noFill/>
          <a:ln>
            <a:noFill/>
          </a:ln>
        </p:spPr>
        <p:txBody>
          <a:bodyPr spcFirstLastPara="1" wrap="square" lIns="0" tIns="0" rIns="0" bIns="0" anchor="t" anchorCtr="0">
            <a:spAutoFit/>
          </a:bodyPr>
          <a:lstStyle/>
          <a:p>
            <a:pPr marL="0" lvl="0" indent="0" algn="ctr" rtl="0">
              <a:lnSpc>
                <a:spcPct val="96996"/>
              </a:lnSpc>
              <a:spcBef>
                <a:spcPts val="0"/>
              </a:spcBef>
              <a:spcAft>
                <a:spcPts val="0"/>
              </a:spcAft>
              <a:buClr>
                <a:schemeClr val="dk1"/>
              </a:buClr>
              <a:buFont typeface="Arial"/>
              <a:buNone/>
            </a:pPr>
            <a:r>
              <a:rPr lang="en" sz="1500" b="1">
                <a:solidFill>
                  <a:srgbClr val="00A82A"/>
                </a:solidFill>
                <a:latin typeface="Montserrat Black"/>
                <a:ea typeface="Montserrat Black"/>
                <a:cs typeface="Montserrat Black"/>
                <a:sym typeface="Montserrat Black"/>
              </a:rPr>
              <a:t>2</a:t>
            </a:r>
            <a:endParaRPr sz="700"/>
          </a:p>
        </p:txBody>
      </p:sp>
      <p:sp>
        <p:nvSpPr>
          <p:cNvPr id="980" name="Google Shape;980;p82"/>
          <p:cNvSpPr txBox="1"/>
          <p:nvPr/>
        </p:nvSpPr>
        <p:spPr>
          <a:xfrm>
            <a:off x="5723200" y="1349125"/>
            <a:ext cx="2378400" cy="447900"/>
          </a:xfrm>
          <a:prstGeom prst="rect">
            <a:avLst/>
          </a:prstGeom>
          <a:noFill/>
          <a:ln>
            <a:noFill/>
          </a:ln>
        </p:spPr>
        <p:txBody>
          <a:bodyPr spcFirstLastPara="1" wrap="square" lIns="0" tIns="0" rIns="0" bIns="0" anchor="t" anchorCtr="0">
            <a:spAutoFit/>
          </a:bodyPr>
          <a:lstStyle/>
          <a:p>
            <a:pPr marL="0" marR="0" lvl="0" indent="0" algn="ctr" rtl="0">
              <a:lnSpc>
                <a:spcPct val="96996"/>
              </a:lnSpc>
              <a:spcBef>
                <a:spcPts val="0"/>
              </a:spcBef>
              <a:spcAft>
                <a:spcPts val="0"/>
              </a:spcAft>
              <a:buNone/>
            </a:pPr>
            <a:r>
              <a:rPr lang="en" sz="1500" b="1">
                <a:solidFill>
                  <a:srgbClr val="FFFFFF"/>
                </a:solidFill>
                <a:latin typeface="Montserrat Black"/>
                <a:ea typeface="Montserrat Black"/>
                <a:cs typeface="Montserrat Black"/>
                <a:sym typeface="Montserrat Black"/>
              </a:rPr>
              <a:t>Periodic firing and extinction tests</a:t>
            </a:r>
            <a:endParaRPr sz="700"/>
          </a:p>
        </p:txBody>
      </p:sp>
      <p:sp>
        <p:nvSpPr>
          <p:cNvPr id="981" name="Google Shape;981;p82"/>
          <p:cNvSpPr txBox="1"/>
          <p:nvPr/>
        </p:nvSpPr>
        <p:spPr>
          <a:xfrm>
            <a:off x="3821281" y="2455283"/>
            <a:ext cx="1501500" cy="119400"/>
          </a:xfrm>
          <a:prstGeom prst="rect">
            <a:avLst/>
          </a:prstGeom>
          <a:noFill/>
          <a:ln>
            <a:noFill/>
          </a:ln>
        </p:spPr>
        <p:txBody>
          <a:bodyPr spcFirstLastPara="1" wrap="square" lIns="0" tIns="0" rIns="0" bIns="0" anchor="t" anchorCtr="0">
            <a:spAutoFit/>
          </a:bodyPr>
          <a:lstStyle/>
          <a:p>
            <a:pPr marL="0" marR="0" lvl="0" indent="0" algn="ctr" rtl="0">
              <a:lnSpc>
                <a:spcPct val="96996"/>
              </a:lnSpc>
              <a:spcBef>
                <a:spcPts val="0"/>
              </a:spcBef>
              <a:spcAft>
                <a:spcPts val="0"/>
              </a:spcAft>
              <a:buClr>
                <a:srgbClr val="000000"/>
              </a:buClr>
              <a:buFont typeface="Arial"/>
              <a:buNone/>
            </a:pPr>
            <a:endParaRPr sz="800" b="1">
              <a:solidFill>
                <a:srgbClr val="FFFFFF"/>
              </a:solidFill>
              <a:latin typeface="Montserrat Medium"/>
              <a:ea typeface="Montserrat Medium"/>
              <a:cs typeface="Montserrat Medium"/>
              <a:sym typeface="Montserrat Medium"/>
            </a:endParaRPr>
          </a:p>
        </p:txBody>
      </p:sp>
      <p:sp>
        <p:nvSpPr>
          <p:cNvPr id="982" name="Google Shape;982;p82"/>
          <p:cNvSpPr txBox="1"/>
          <p:nvPr/>
        </p:nvSpPr>
        <p:spPr>
          <a:xfrm>
            <a:off x="5746447" y="1798604"/>
            <a:ext cx="1577100" cy="1077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endParaRPr sz="700"/>
          </a:p>
        </p:txBody>
      </p:sp>
      <p:sp>
        <p:nvSpPr>
          <p:cNvPr id="983" name="Google Shape;983;p82"/>
          <p:cNvSpPr txBox="1"/>
          <p:nvPr/>
        </p:nvSpPr>
        <p:spPr>
          <a:xfrm>
            <a:off x="5718500" y="1917100"/>
            <a:ext cx="2378400" cy="27093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 sz="800" b="1">
                <a:solidFill>
                  <a:srgbClr val="FFFFFF"/>
                </a:solidFill>
                <a:latin typeface="Montserrat Medium"/>
                <a:ea typeface="Montserrat Medium"/>
                <a:cs typeface="Montserrat Medium"/>
                <a:sym typeface="Montserrat Medium"/>
              </a:rPr>
              <a:t/>
            </a:r>
            <a:br>
              <a:rPr lang="en" sz="800" b="1">
                <a:solidFill>
                  <a:srgbClr val="FFFFFF"/>
                </a:solidFill>
                <a:latin typeface="Montserrat Medium"/>
                <a:ea typeface="Montserrat Medium"/>
                <a:cs typeface="Montserrat Medium"/>
                <a:sym typeface="Montserrat Medium"/>
              </a:rPr>
            </a:br>
            <a:r>
              <a:rPr lang="en" sz="800" b="1">
                <a:solidFill>
                  <a:srgbClr val="FFFFFF"/>
                </a:solidFill>
                <a:latin typeface="Montserrat Medium"/>
                <a:ea typeface="Montserrat Medium"/>
                <a:cs typeface="Montserrat Medium"/>
                <a:sym typeface="Montserrat Medium"/>
              </a:rPr>
              <a:t>-The principal objectives of the periodic firing and extinction tests are as follows: </a:t>
            </a:r>
            <a:endParaRPr sz="800" b="1">
              <a:solidFill>
                <a:srgbClr val="FFFFFF"/>
              </a:solidFill>
              <a:latin typeface="Montserrat Medium"/>
              <a:ea typeface="Montserrat Medium"/>
              <a:cs typeface="Montserrat Medium"/>
              <a:sym typeface="Montserrat Medium"/>
            </a:endParaRPr>
          </a:p>
          <a:p>
            <a:pPr marL="0" marR="0" lvl="0" indent="0" algn="ctr" rtl="0">
              <a:lnSpc>
                <a:spcPct val="140011"/>
              </a:lnSpc>
              <a:spcBef>
                <a:spcPts val="0"/>
              </a:spcBef>
              <a:spcAft>
                <a:spcPts val="0"/>
              </a:spcAft>
              <a:buNone/>
            </a:pPr>
            <a:endParaRPr sz="800" b="1">
              <a:solidFill>
                <a:srgbClr val="FFFFFF"/>
              </a:solidFill>
              <a:latin typeface="Montserrat Medium"/>
              <a:ea typeface="Montserrat Medium"/>
              <a:cs typeface="Montserrat Medium"/>
              <a:sym typeface="Montserrat Medium"/>
            </a:endParaRPr>
          </a:p>
          <a:p>
            <a:pPr marL="0" marR="0" lvl="0" indent="0" algn="ctr" rtl="0">
              <a:lnSpc>
                <a:spcPct val="140011"/>
              </a:lnSpc>
              <a:spcBef>
                <a:spcPts val="0"/>
              </a:spcBef>
              <a:spcAft>
                <a:spcPts val="0"/>
              </a:spcAft>
              <a:buNone/>
            </a:pPr>
            <a:r>
              <a:rPr lang="en" sz="800" b="1">
                <a:solidFill>
                  <a:srgbClr val="FFFFFF"/>
                </a:solidFill>
                <a:latin typeface="Montserrat Medium"/>
                <a:ea typeface="Montserrat Medium"/>
                <a:cs typeface="Montserrat Medium"/>
                <a:sym typeface="Montserrat Medium"/>
              </a:rPr>
              <a:t>– To check the adequacy of the thyristor levels and associated electrical circuits in a valve with regard to current, voltage and temperature stresses at turn-on and turn-off under the worst repetitive stress conditions;</a:t>
            </a:r>
            <a:endParaRPr sz="800" b="1">
              <a:solidFill>
                <a:srgbClr val="FFFFFF"/>
              </a:solidFill>
              <a:latin typeface="Montserrat Medium"/>
              <a:ea typeface="Montserrat Medium"/>
              <a:cs typeface="Montserrat Medium"/>
              <a:sym typeface="Montserrat Medium"/>
            </a:endParaRPr>
          </a:p>
          <a:p>
            <a:pPr marL="0" marR="0" lvl="0" indent="0" algn="ctr" rtl="0">
              <a:lnSpc>
                <a:spcPct val="140011"/>
              </a:lnSpc>
              <a:spcBef>
                <a:spcPts val="0"/>
              </a:spcBef>
              <a:spcAft>
                <a:spcPts val="0"/>
              </a:spcAft>
              <a:buNone/>
            </a:pPr>
            <a:r>
              <a:rPr lang="en" sz="800" b="1">
                <a:solidFill>
                  <a:srgbClr val="FFFFFF"/>
                </a:solidFill>
                <a:latin typeface="Montserrat Medium"/>
                <a:ea typeface="Montserrat Medium"/>
                <a:cs typeface="Montserrat Medium"/>
                <a:sym typeface="Montserrat Medium"/>
              </a:rPr>
              <a:t> </a:t>
            </a:r>
            <a:endParaRPr sz="800" b="1">
              <a:solidFill>
                <a:srgbClr val="FFFFFF"/>
              </a:solidFill>
              <a:latin typeface="Montserrat Medium"/>
              <a:ea typeface="Montserrat Medium"/>
              <a:cs typeface="Montserrat Medium"/>
              <a:sym typeface="Montserrat Medium"/>
            </a:endParaRPr>
          </a:p>
          <a:p>
            <a:pPr marL="0" marR="0" lvl="0" indent="0" algn="ctr" rtl="0">
              <a:lnSpc>
                <a:spcPct val="140011"/>
              </a:lnSpc>
              <a:spcBef>
                <a:spcPts val="0"/>
              </a:spcBef>
              <a:spcAft>
                <a:spcPts val="0"/>
              </a:spcAft>
              <a:buNone/>
            </a:pPr>
            <a:r>
              <a:rPr lang="en" sz="800" b="1">
                <a:solidFill>
                  <a:srgbClr val="FFFFFF"/>
                </a:solidFill>
                <a:latin typeface="Montserrat Medium"/>
                <a:ea typeface="Montserrat Medium"/>
                <a:cs typeface="Montserrat Medium"/>
                <a:sym typeface="Montserrat Medium"/>
              </a:rPr>
              <a:t>– To demonstrate correct performance of the valve at minimum capacitive boost operation mode under minimum line current, coincident with minimum firing angle.</a:t>
            </a:r>
            <a:endParaRPr sz="800" b="1">
              <a:solidFill>
                <a:srgbClr val="FFFFFF"/>
              </a:solidFill>
              <a:latin typeface="Montserrat Medium"/>
              <a:ea typeface="Montserrat Medium"/>
              <a:cs typeface="Montserrat Medium"/>
              <a:sym typeface="Montserrat Medium"/>
            </a:endParaRPr>
          </a:p>
          <a:p>
            <a:pPr marL="0" marR="0" lvl="0" indent="0" algn="ctr" rtl="0">
              <a:lnSpc>
                <a:spcPct val="140011"/>
              </a:lnSpc>
              <a:spcBef>
                <a:spcPts val="0"/>
              </a:spcBef>
              <a:spcAft>
                <a:spcPts val="0"/>
              </a:spcAft>
              <a:buNone/>
            </a:pPr>
            <a:r>
              <a:rPr lang="en" sz="800" b="1" i="0" u="none" strike="noStrike" cap="none">
                <a:solidFill>
                  <a:srgbClr val="FFFFFF"/>
                </a:solidFill>
                <a:latin typeface="Montserrat Medium"/>
                <a:ea typeface="Montserrat Medium"/>
                <a:cs typeface="Montserrat Medium"/>
                <a:sym typeface="Montserrat Medium"/>
              </a:rPr>
              <a:t> </a:t>
            </a:r>
            <a:endParaRPr sz="700"/>
          </a:p>
        </p:txBody>
      </p:sp>
      <p:sp>
        <p:nvSpPr>
          <p:cNvPr id="984" name="Google Shape;984;p82"/>
          <p:cNvSpPr txBox="1"/>
          <p:nvPr/>
        </p:nvSpPr>
        <p:spPr>
          <a:xfrm>
            <a:off x="3115138" y="2460875"/>
            <a:ext cx="2205900" cy="26013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600"/>
              </a:spcBef>
              <a:spcAft>
                <a:spcPts val="0"/>
              </a:spcAft>
              <a:buClr>
                <a:schemeClr val="dk1"/>
              </a:buClr>
              <a:buSzPts val="1100"/>
              <a:buFont typeface="Arial"/>
              <a:buNone/>
            </a:pPr>
            <a:r>
              <a:rPr lang="en" sz="900" b="1">
                <a:solidFill>
                  <a:schemeClr val="dk1"/>
                </a:solidFill>
                <a:latin typeface="Montserrat Medium"/>
                <a:ea typeface="Montserrat Medium"/>
                <a:cs typeface="Montserrat Medium"/>
                <a:sym typeface="Montserrat Medium"/>
              </a:rPr>
              <a:t>The principal objectives of these tests are to verify that</a:t>
            </a:r>
            <a:endParaRPr sz="900" b="1">
              <a:solidFill>
                <a:schemeClr val="dk1"/>
              </a:solidFill>
              <a:latin typeface="Montserrat Medium"/>
              <a:ea typeface="Montserrat Medium"/>
              <a:cs typeface="Montserrat Medium"/>
              <a:sym typeface="Montserrat Medium"/>
            </a:endParaRPr>
          </a:p>
          <a:p>
            <a:pPr marL="0" lvl="0" indent="0" algn="ctr" rtl="0">
              <a:lnSpc>
                <a:spcPct val="90000"/>
              </a:lnSpc>
              <a:spcBef>
                <a:spcPts val="600"/>
              </a:spcBef>
              <a:spcAft>
                <a:spcPts val="0"/>
              </a:spcAft>
              <a:buClr>
                <a:schemeClr val="dk1"/>
              </a:buClr>
              <a:buSzPts val="1100"/>
              <a:buFont typeface="Arial"/>
              <a:buNone/>
            </a:pPr>
            <a:r>
              <a:rPr lang="en" sz="900" b="1">
                <a:solidFill>
                  <a:schemeClr val="dk1"/>
                </a:solidFill>
                <a:latin typeface="Montserrat Medium"/>
                <a:ea typeface="Montserrat Medium"/>
                <a:cs typeface="Montserrat Medium"/>
                <a:sym typeface="Montserrat Medium"/>
              </a:rPr>
              <a:t>•• sufficient clearances have been provided to prevent flashovers;</a:t>
            </a:r>
            <a:endParaRPr sz="900" b="1">
              <a:solidFill>
                <a:schemeClr val="dk1"/>
              </a:solidFill>
              <a:latin typeface="Montserrat Medium"/>
              <a:ea typeface="Montserrat Medium"/>
              <a:cs typeface="Montserrat Medium"/>
              <a:sym typeface="Montserrat Medium"/>
            </a:endParaRPr>
          </a:p>
          <a:p>
            <a:pPr marL="0" lvl="0" indent="0" algn="ctr" rtl="0">
              <a:lnSpc>
                <a:spcPct val="90000"/>
              </a:lnSpc>
              <a:spcBef>
                <a:spcPts val="600"/>
              </a:spcBef>
              <a:spcAft>
                <a:spcPts val="0"/>
              </a:spcAft>
              <a:buClr>
                <a:schemeClr val="dk1"/>
              </a:buClr>
              <a:buSzPts val="1100"/>
              <a:buFont typeface="Arial"/>
              <a:buNone/>
            </a:pPr>
            <a:r>
              <a:rPr lang="en" sz="900" b="1">
                <a:solidFill>
                  <a:schemeClr val="dk1"/>
                </a:solidFill>
                <a:latin typeface="Montserrat Medium"/>
                <a:ea typeface="Montserrat Medium"/>
                <a:cs typeface="Montserrat Medium"/>
                <a:sym typeface="Montserrat Medium"/>
              </a:rPr>
              <a:t>•• there is no disruptive discharge in the insulation of the valve structure, cooling ducts, light guides and other insulation parts of the pulse transmission and distribution systems;</a:t>
            </a:r>
            <a:endParaRPr sz="900" b="1">
              <a:solidFill>
                <a:schemeClr val="dk1"/>
              </a:solidFill>
              <a:latin typeface="Montserrat Medium"/>
              <a:ea typeface="Montserrat Medium"/>
              <a:cs typeface="Montserrat Medium"/>
              <a:sym typeface="Montserrat Medium"/>
            </a:endParaRPr>
          </a:p>
          <a:p>
            <a:pPr marL="0" lvl="0" indent="0" algn="ctr" rtl="0">
              <a:lnSpc>
                <a:spcPct val="90000"/>
              </a:lnSpc>
              <a:spcBef>
                <a:spcPts val="600"/>
              </a:spcBef>
              <a:spcAft>
                <a:spcPts val="0"/>
              </a:spcAft>
              <a:buClr>
                <a:schemeClr val="dk1"/>
              </a:buClr>
              <a:buSzPts val="1100"/>
              <a:buFont typeface="Arial"/>
              <a:buNone/>
            </a:pPr>
            <a:r>
              <a:rPr lang="en" sz="900" b="1">
                <a:solidFill>
                  <a:schemeClr val="dk1"/>
                </a:solidFill>
                <a:latin typeface="Montserrat Medium"/>
                <a:ea typeface="Montserrat Medium"/>
                <a:cs typeface="Montserrat Medium"/>
                <a:sym typeface="Montserrat Medium"/>
              </a:rPr>
              <a:t>•• partial discharge inception and extinction voltages are above the maximum steady-state operating voltage appearing on the valve structure.</a:t>
            </a:r>
            <a:endParaRPr sz="900" b="1">
              <a:solidFill>
                <a:schemeClr val="dk1"/>
              </a:solidFill>
              <a:latin typeface="Montserrat Medium"/>
              <a:ea typeface="Montserrat Medium"/>
              <a:cs typeface="Montserrat Medium"/>
              <a:sym typeface="Montserrat Medium"/>
            </a:endParaRPr>
          </a:p>
          <a:p>
            <a:pPr marL="0" marR="0" lvl="0" indent="0" algn="ctr" rtl="0">
              <a:lnSpc>
                <a:spcPct val="140011"/>
              </a:lnSpc>
              <a:spcBef>
                <a:spcPts val="1200"/>
              </a:spcBef>
              <a:spcAft>
                <a:spcPts val="0"/>
              </a:spcAft>
              <a:buNone/>
            </a:pPr>
            <a:endParaRPr sz="900" b="1">
              <a:solidFill>
                <a:schemeClr val="dk1"/>
              </a:solidFill>
              <a:latin typeface="Montserrat Medium"/>
              <a:ea typeface="Montserrat Medium"/>
              <a:cs typeface="Montserrat Medium"/>
              <a:sym typeface="Montserrat Medium"/>
            </a:endParaRPr>
          </a:p>
        </p:txBody>
      </p:sp>
      <p:sp>
        <p:nvSpPr>
          <p:cNvPr id="985" name="Google Shape;985;p82"/>
          <p:cNvSpPr txBox="1"/>
          <p:nvPr/>
        </p:nvSpPr>
        <p:spPr>
          <a:xfrm>
            <a:off x="1657350" y="333925"/>
            <a:ext cx="3397800" cy="1015200"/>
          </a:xfrm>
          <a:prstGeom prst="rect">
            <a:avLst/>
          </a:prstGeom>
          <a:noFill/>
          <a:ln>
            <a:noFill/>
          </a:ln>
        </p:spPr>
        <p:txBody>
          <a:bodyPr spcFirstLastPara="1" wrap="square" lIns="0" tIns="0" rIns="0" bIns="0" anchor="t" anchorCtr="0">
            <a:spAutoFit/>
          </a:bodyPr>
          <a:lstStyle/>
          <a:p>
            <a:pPr marL="0" marR="0" lvl="0" indent="0" algn="l" rtl="0">
              <a:lnSpc>
                <a:spcPct val="97005"/>
              </a:lnSpc>
              <a:spcBef>
                <a:spcPts val="0"/>
              </a:spcBef>
              <a:spcAft>
                <a:spcPts val="0"/>
              </a:spcAft>
              <a:buNone/>
            </a:pPr>
            <a:r>
              <a:rPr lang="en" sz="1700" b="1">
                <a:solidFill>
                  <a:srgbClr val="1764DF"/>
                </a:solidFill>
              </a:rPr>
              <a:t>IS 18323:2023 </a:t>
            </a:r>
            <a:br>
              <a:rPr lang="en" sz="1700" b="1">
                <a:solidFill>
                  <a:srgbClr val="1764DF"/>
                </a:solidFill>
              </a:rPr>
            </a:br>
            <a:r>
              <a:rPr lang="en" sz="1700" b="1">
                <a:solidFill>
                  <a:srgbClr val="1764DF"/>
                </a:solidFill>
              </a:rPr>
              <a:t>Thyristor Valves for Thyristor Controlled Series Capacitors (TCSC)- Electrical Testing</a:t>
            </a:r>
            <a:endParaRPr sz="100">
              <a:solidFill>
                <a:srgbClr val="1764DF"/>
              </a:solidFill>
            </a:endParaRPr>
          </a:p>
        </p:txBody>
      </p:sp>
      <p:sp>
        <p:nvSpPr>
          <p:cNvPr id="986" name="Google Shape;986;p82"/>
          <p:cNvSpPr/>
          <p:nvPr/>
        </p:nvSpPr>
        <p:spPr>
          <a:xfrm>
            <a:off x="1079689" y="4761471"/>
            <a:ext cx="455111" cy="540211"/>
          </a:xfrm>
          <a:custGeom>
            <a:avLst/>
            <a:gdLst/>
            <a:ahLst/>
            <a:cxnLst/>
            <a:rect l="l" t="t" r="r" b="b"/>
            <a:pathLst>
              <a:path w="910222" h="1080422" extrusionOk="0">
                <a:moveTo>
                  <a:pt x="0" y="0"/>
                </a:moveTo>
                <a:lnTo>
                  <a:pt x="910222" y="0"/>
                </a:lnTo>
                <a:lnTo>
                  <a:pt x="910222" y="1080421"/>
                </a:lnTo>
                <a:lnTo>
                  <a:pt x="0" y="1080421"/>
                </a:lnTo>
                <a:lnTo>
                  <a:pt x="0" y="0"/>
                </a:lnTo>
                <a:close/>
              </a:path>
            </a:pathLst>
          </a:custGeom>
          <a:blipFill rotWithShape="1">
            <a:blip r:embed="rId3">
              <a:alphaModFix/>
            </a:blip>
            <a:stretch>
              <a:fillRect l="-116886"/>
            </a:stretch>
          </a:blipFill>
          <a:ln>
            <a:noFill/>
          </a:ln>
        </p:spPr>
      </p:sp>
      <p:sp>
        <p:nvSpPr>
          <p:cNvPr id="987" name="Google Shape;987;p82"/>
          <p:cNvSpPr/>
          <p:nvPr/>
        </p:nvSpPr>
        <p:spPr>
          <a:xfrm>
            <a:off x="7609200" y="-144639"/>
            <a:ext cx="455111" cy="540211"/>
          </a:xfrm>
          <a:custGeom>
            <a:avLst/>
            <a:gdLst/>
            <a:ahLst/>
            <a:cxnLst/>
            <a:rect l="l" t="t" r="r" b="b"/>
            <a:pathLst>
              <a:path w="910222" h="1080422" extrusionOk="0">
                <a:moveTo>
                  <a:pt x="0" y="0"/>
                </a:moveTo>
                <a:lnTo>
                  <a:pt x="910222" y="0"/>
                </a:lnTo>
                <a:lnTo>
                  <a:pt x="910222" y="1080422"/>
                </a:lnTo>
                <a:lnTo>
                  <a:pt x="0" y="1080422"/>
                </a:lnTo>
                <a:lnTo>
                  <a:pt x="0" y="0"/>
                </a:lnTo>
                <a:close/>
              </a:path>
            </a:pathLst>
          </a:custGeom>
          <a:blipFill rotWithShape="1">
            <a:blip r:embed="rId3">
              <a:alphaModFix/>
            </a:blip>
            <a:stretch>
              <a:fillRect l="-116886"/>
            </a:stretch>
          </a:blipFill>
          <a:ln>
            <a:noFill/>
          </a:ln>
        </p:spPr>
      </p:sp>
      <p:sp>
        <p:nvSpPr>
          <p:cNvPr id="988" name="Google Shape;988;p82"/>
          <p:cNvSpPr/>
          <p:nvPr/>
        </p:nvSpPr>
        <p:spPr>
          <a:xfrm>
            <a:off x="1927502" y="1542786"/>
            <a:ext cx="455111" cy="540211"/>
          </a:xfrm>
          <a:custGeom>
            <a:avLst/>
            <a:gdLst/>
            <a:ahLst/>
            <a:cxnLst/>
            <a:rect l="l" t="t" r="r" b="b"/>
            <a:pathLst>
              <a:path w="910222" h="1080422" extrusionOk="0">
                <a:moveTo>
                  <a:pt x="0" y="0"/>
                </a:moveTo>
                <a:lnTo>
                  <a:pt x="910222" y="0"/>
                </a:lnTo>
                <a:lnTo>
                  <a:pt x="910222" y="1080421"/>
                </a:lnTo>
                <a:lnTo>
                  <a:pt x="0" y="1080421"/>
                </a:lnTo>
                <a:lnTo>
                  <a:pt x="0" y="0"/>
                </a:lnTo>
                <a:close/>
              </a:path>
            </a:pathLst>
          </a:custGeom>
          <a:blipFill rotWithShape="1">
            <a:blip r:embed="rId3">
              <a:alphaModFix/>
            </a:blip>
            <a:stretch>
              <a:fillRect l="-116886"/>
            </a:stretch>
          </a:blipFill>
          <a:ln>
            <a:noFill/>
          </a:ln>
        </p:spPr>
      </p:sp>
      <p:sp>
        <p:nvSpPr>
          <p:cNvPr id="989" name="Google Shape;989;p82"/>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600"/>
              </a:spcBef>
              <a:spcAft>
                <a:spcPts val="0"/>
              </a:spcAft>
              <a:buNone/>
            </a:pPr>
            <a:r>
              <a:rPr lang="en" sz="1100">
                <a:solidFill>
                  <a:schemeClr val="dk1"/>
                </a:solidFill>
              </a:rPr>
              <a:t>•</a:t>
            </a:r>
            <a:r>
              <a:rPr lang="en" sz="1100">
                <a:solidFill>
                  <a:srgbClr val="595959"/>
                </a:solidFill>
              </a:rPr>
              <a:t>- </a:t>
            </a:r>
            <a:endParaRPr sz="1100">
              <a:solidFill>
                <a:srgbClr val="595959"/>
              </a:solidFill>
            </a:endParaRPr>
          </a:p>
        </p:txBody>
      </p:sp>
      <p:sp>
        <p:nvSpPr>
          <p:cNvPr id="990" name="Google Shape;990;p82"/>
          <p:cNvSpPr txBox="1"/>
          <p:nvPr/>
        </p:nvSpPr>
        <p:spPr>
          <a:xfrm>
            <a:off x="2975575" y="1542775"/>
            <a:ext cx="1870500" cy="901200"/>
          </a:xfrm>
          <a:prstGeom prst="rect">
            <a:avLst/>
          </a:prstGeom>
          <a:noFill/>
          <a:ln>
            <a:noFill/>
          </a:ln>
        </p:spPr>
        <p:txBody>
          <a:bodyPr spcFirstLastPara="1" wrap="square" lIns="91425" tIns="91425" rIns="91425" bIns="91425" anchor="t" anchorCtr="0">
            <a:spAutoFit/>
          </a:bodyPr>
          <a:lstStyle/>
          <a:p>
            <a:pPr marL="0" marR="0" lvl="0" indent="0" algn="ctr" rtl="0">
              <a:lnSpc>
                <a:spcPct val="96996"/>
              </a:lnSpc>
              <a:spcBef>
                <a:spcPts val="0"/>
              </a:spcBef>
              <a:spcAft>
                <a:spcPts val="0"/>
              </a:spcAft>
              <a:buClr>
                <a:srgbClr val="000000"/>
              </a:buClr>
              <a:buFont typeface="Arial"/>
              <a:buNone/>
            </a:pPr>
            <a:r>
              <a:rPr lang="en" sz="1200" b="1">
                <a:solidFill>
                  <a:schemeClr val="dk1"/>
                </a:solidFill>
                <a:latin typeface="Montserrat Black"/>
                <a:ea typeface="Montserrat Black"/>
                <a:cs typeface="Montserrat Black"/>
                <a:sym typeface="Montserrat Black"/>
              </a:rPr>
              <a:t>Dielectric tests between valve terminals and valve enclosure</a:t>
            </a:r>
            <a:endParaRPr sz="1200" b="1">
              <a:solidFill>
                <a:schemeClr val="dk1"/>
              </a:solidFill>
              <a:latin typeface="Montserrat Black"/>
              <a:ea typeface="Montserrat Black"/>
              <a:cs typeface="Montserrat Black"/>
              <a:sym typeface="Montserrat Black"/>
            </a:endParaRPr>
          </a:p>
        </p:txBody>
      </p:sp>
      <p:sp>
        <p:nvSpPr>
          <p:cNvPr id="991" name="Google Shape;991;p82"/>
          <p:cNvSpPr txBox="1"/>
          <p:nvPr/>
        </p:nvSpPr>
        <p:spPr>
          <a:xfrm>
            <a:off x="473913" y="2722475"/>
            <a:ext cx="2442900" cy="23397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600"/>
              </a:spcBef>
              <a:spcAft>
                <a:spcPts val="0"/>
              </a:spcAft>
              <a:buNone/>
            </a:pPr>
            <a:r>
              <a:rPr lang="en" sz="800" b="1">
                <a:solidFill>
                  <a:srgbClr val="FFFFFF"/>
                </a:solidFill>
                <a:latin typeface="Montserrat Medium"/>
                <a:ea typeface="Montserrat Medium"/>
                <a:cs typeface="Montserrat Medium"/>
                <a:sym typeface="Montserrat Medium"/>
              </a:rPr>
              <a:t>• </a:t>
            </a:r>
            <a:r>
              <a:rPr lang="en" sz="700" b="1">
                <a:solidFill>
                  <a:srgbClr val="FFFFFF"/>
                </a:solidFill>
                <a:latin typeface="Montserrat Medium"/>
                <a:ea typeface="Montserrat Medium"/>
                <a:cs typeface="Montserrat Medium"/>
                <a:sym typeface="Montserrat Medium"/>
              </a:rPr>
              <a:t>T</a:t>
            </a:r>
            <a:r>
              <a:rPr lang="en" sz="700" b="1">
                <a:solidFill>
                  <a:srgbClr val="FFFFFF"/>
                </a:solidFill>
                <a:latin typeface="Montserrat"/>
                <a:ea typeface="Montserrat"/>
                <a:cs typeface="Montserrat"/>
                <a:sym typeface="Montserrat"/>
              </a:rPr>
              <a:t>he purpose of these tests is to verify the design of the valve with respect to its capability to withstand overvoltages between its terminals. The tests shall demonstrate that</a:t>
            </a:r>
            <a:endParaRPr sz="700" b="1">
              <a:solidFill>
                <a:srgbClr val="FFFFFF"/>
              </a:solidFill>
              <a:latin typeface="Montserrat"/>
              <a:ea typeface="Montserrat"/>
              <a:cs typeface="Montserrat"/>
              <a:sym typeface="Montserrat"/>
            </a:endParaRPr>
          </a:p>
          <a:p>
            <a:pPr marL="0" lvl="0" indent="0" algn="just" rtl="0">
              <a:lnSpc>
                <a:spcPct val="90000"/>
              </a:lnSpc>
              <a:spcBef>
                <a:spcPts val="600"/>
              </a:spcBef>
              <a:spcAft>
                <a:spcPts val="0"/>
              </a:spcAft>
              <a:buNone/>
            </a:pPr>
            <a:r>
              <a:rPr lang="en" sz="700" b="1">
                <a:solidFill>
                  <a:srgbClr val="FFFFFF"/>
                </a:solidFill>
                <a:latin typeface="Montserrat"/>
                <a:ea typeface="Montserrat"/>
                <a:cs typeface="Montserrat"/>
                <a:sym typeface="Montserrat"/>
              </a:rPr>
              <a:t>– sufficient internal insulation has been provided to enable the valve to withstand specified voltages; </a:t>
            </a:r>
            <a:endParaRPr sz="700" b="1">
              <a:solidFill>
                <a:srgbClr val="FFFFFF"/>
              </a:solidFill>
              <a:latin typeface="Montserrat"/>
              <a:ea typeface="Montserrat"/>
              <a:cs typeface="Montserrat"/>
              <a:sym typeface="Montserrat"/>
            </a:endParaRPr>
          </a:p>
          <a:p>
            <a:pPr marL="0" lvl="0" indent="0" algn="just" rtl="0">
              <a:lnSpc>
                <a:spcPct val="90000"/>
              </a:lnSpc>
              <a:spcBef>
                <a:spcPts val="600"/>
              </a:spcBef>
              <a:spcAft>
                <a:spcPts val="0"/>
              </a:spcAft>
              <a:buNone/>
            </a:pPr>
            <a:r>
              <a:rPr lang="en" sz="700" b="1">
                <a:solidFill>
                  <a:srgbClr val="FFFFFF"/>
                </a:solidFill>
                <a:latin typeface="Montserrat"/>
                <a:ea typeface="Montserrat"/>
                <a:cs typeface="Montserrat"/>
                <a:sym typeface="Montserrat"/>
              </a:rPr>
              <a:t>– partial discharge inception and extinction voltages are above the maximum steady-state operating voltage appearing on the valve;</a:t>
            </a:r>
            <a:endParaRPr sz="700" b="1">
              <a:solidFill>
                <a:srgbClr val="FFFFFF"/>
              </a:solidFill>
              <a:latin typeface="Montserrat"/>
              <a:ea typeface="Montserrat"/>
              <a:cs typeface="Montserrat"/>
              <a:sym typeface="Montserrat"/>
            </a:endParaRPr>
          </a:p>
          <a:p>
            <a:pPr marL="0" lvl="0" indent="0" algn="just" rtl="0">
              <a:lnSpc>
                <a:spcPct val="90000"/>
              </a:lnSpc>
              <a:spcBef>
                <a:spcPts val="600"/>
              </a:spcBef>
              <a:spcAft>
                <a:spcPts val="0"/>
              </a:spcAft>
              <a:buNone/>
            </a:pPr>
            <a:r>
              <a:rPr lang="en" sz="700" b="1">
                <a:solidFill>
                  <a:srgbClr val="FFFFFF"/>
                </a:solidFill>
                <a:latin typeface="Montserrat"/>
                <a:ea typeface="Montserrat"/>
                <a:cs typeface="Montserrat"/>
                <a:sym typeface="Montserrat"/>
              </a:rPr>
              <a:t>•– the protective overvoltage firing system (if provided) works as intended;</a:t>
            </a:r>
            <a:endParaRPr sz="700" b="1">
              <a:solidFill>
                <a:srgbClr val="FFFFFF"/>
              </a:solidFill>
              <a:latin typeface="Montserrat"/>
              <a:ea typeface="Montserrat"/>
              <a:cs typeface="Montserrat"/>
              <a:sym typeface="Montserrat"/>
            </a:endParaRPr>
          </a:p>
          <a:p>
            <a:pPr marL="0" lvl="0" indent="0" algn="just" rtl="0">
              <a:lnSpc>
                <a:spcPct val="90000"/>
              </a:lnSpc>
              <a:spcBef>
                <a:spcPts val="600"/>
              </a:spcBef>
              <a:spcAft>
                <a:spcPts val="1200"/>
              </a:spcAft>
              <a:buNone/>
            </a:pPr>
            <a:r>
              <a:rPr lang="en" sz="700" b="1">
                <a:solidFill>
                  <a:srgbClr val="FFFFFF"/>
                </a:solidFill>
                <a:latin typeface="Montserrat"/>
                <a:ea typeface="Montserrat"/>
                <a:cs typeface="Montserrat"/>
                <a:sym typeface="Montserrat"/>
              </a:rPr>
              <a:t>•– the thyristors have adequate dv/dt capability for in-service conditions (in most cases the specified tests are sufficient; however in some exceptional cases, additional tests may </a:t>
            </a:r>
            <a:r>
              <a:rPr lang="en" sz="700" b="1">
                <a:solidFill>
                  <a:srgbClr val="FFFFFF"/>
                </a:solidFill>
                <a:latin typeface="Montserrat Medium"/>
                <a:ea typeface="Montserrat Medium"/>
                <a:cs typeface="Montserrat Medium"/>
                <a:sym typeface="Montserrat Medium"/>
              </a:rPr>
              <a:t>be required).</a:t>
            </a:r>
            <a:endParaRPr sz="700" b="1">
              <a:solidFill>
                <a:srgbClr val="FFFFFF"/>
              </a:solidFill>
              <a:latin typeface="Montserrat Medium"/>
              <a:ea typeface="Montserrat Medium"/>
              <a:cs typeface="Montserrat Medium"/>
              <a:sym typeface="Montserrat Medium"/>
            </a:endParaRPr>
          </a:p>
        </p:txBody>
      </p:sp>
      <p:sp>
        <p:nvSpPr>
          <p:cNvPr id="992" name="Google Shape;992;p82"/>
          <p:cNvSpPr txBox="1"/>
          <p:nvPr/>
        </p:nvSpPr>
        <p:spPr>
          <a:xfrm>
            <a:off x="2258150" y="2398878"/>
            <a:ext cx="594600" cy="224100"/>
          </a:xfrm>
          <a:prstGeom prst="rect">
            <a:avLst/>
          </a:prstGeom>
          <a:noFill/>
          <a:ln>
            <a:noFill/>
          </a:ln>
        </p:spPr>
        <p:txBody>
          <a:bodyPr spcFirstLastPara="1" wrap="square" lIns="0" tIns="0" rIns="0" bIns="0" anchor="t" anchorCtr="0">
            <a:spAutoFit/>
          </a:bodyPr>
          <a:lstStyle/>
          <a:p>
            <a:pPr marL="0" lvl="0" indent="0" algn="ctr" rtl="0">
              <a:lnSpc>
                <a:spcPct val="96996"/>
              </a:lnSpc>
              <a:spcBef>
                <a:spcPts val="0"/>
              </a:spcBef>
              <a:spcAft>
                <a:spcPts val="0"/>
              </a:spcAft>
              <a:buNone/>
            </a:pPr>
            <a:r>
              <a:rPr lang="en" sz="1500" b="1">
                <a:solidFill>
                  <a:srgbClr val="00A82A"/>
                </a:solidFill>
                <a:latin typeface="Montserrat Black"/>
                <a:ea typeface="Montserrat Black"/>
                <a:cs typeface="Montserrat Black"/>
                <a:sym typeface="Montserrat Black"/>
              </a:rPr>
              <a:t>1</a:t>
            </a:r>
            <a:endParaRPr sz="700"/>
          </a:p>
        </p:txBody>
      </p:sp>
      <p:sp>
        <p:nvSpPr>
          <p:cNvPr id="993" name="Google Shape;993;p82"/>
          <p:cNvSpPr txBox="1"/>
          <p:nvPr/>
        </p:nvSpPr>
        <p:spPr>
          <a:xfrm>
            <a:off x="544525" y="2191725"/>
            <a:ext cx="1449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Montserrat Black"/>
                <a:ea typeface="Montserrat Black"/>
                <a:cs typeface="Montserrat Black"/>
                <a:sym typeface="Montserrat Black"/>
              </a:rPr>
              <a:t>Dielectric tests between valve terminals </a:t>
            </a:r>
            <a:endParaRPr sz="1000" b="1">
              <a:solidFill>
                <a:schemeClr val="lt1"/>
              </a:solidFill>
              <a:latin typeface="Montserrat Black"/>
              <a:ea typeface="Montserrat Black"/>
              <a:cs typeface="Montserrat Black"/>
              <a:sym typeface="Montserrat Black"/>
            </a:endParaRPr>
          </a:p>
        </p:txBody>
      </p:sp>
      <p:sp>
        <p:nvSpPr>
          <p:cNvPr id="994" name="Google Shape;994;p82"/>
          <p:cNvSpPr txBox="1"/>
          <p:nvPr/>
        </p:nvSpPr>
        <p:spPr>
          <a:xfrm>
            <a:off x="49275" y="1524125"/>
            <a:ext cx="2835300" cy="6156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n" b="1">
                <a:solidFill>
                  <a:schemeClr val="dk2"/>
                </a:solidFill>
              </a:rPr>
              <a:t>AN INSIGHT INTO THE VARIOUS TESTS LISTED :</a:t>
            </a:r>
            <a:endParaRPr b="1">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55"/>
          <p:cNvPicPr preferRelativeResize="0">
            <a:picLocks noGrp="1"/>
          </p:cNvPicPr>
          <p:nvPr>
            <p:ph type="pic" idx="2"/>
          </p:nvPr>
        </p:nvPicPr>
        <p:blipFill rotWithShape="1">
          <a:blip r:embed="rId3">
            <a:alphaModFix/>
          </a:blip>
          <a:srcRect l="37374" r="37374"/>
          <a:stretch/>
        </p:blipFill>
        <p:spPr>
          <a:xfrm>
            <a:off x="7196528" y="0"/>
            <a:ext cx="1956000" cy="5143500"/>
          </a:xfrm>
          <a:prstGeom prst="rect">
            <a:avLst/>
          </a:prstGeom>
        </p:spPr>
      </p:pic>
      <p:sp>
        <p:nvSpPr>
          <p:cNvPr id="440" name="Google Shape;440;p55"/>
          <p:cNvSpPr txBox="1">
            <a:spLocks noGrp="1"/>
          </p:cNvSpPr>
          <p:nvPr>
            <p:ph type="title"/>
          </p:nvPr>
        </p:nvSpPr>
        <p:spPr>
          <a:xfrm>
            <a:off x="295375" y="242625"/>
            <a:ext cx="6619800" cy="428700"/>
          </a:xfrm>
          <a:prstGeom prst="rect">
            <a:avLst/>
          </a:prstGeom>
        </p:spPr>
        <p:txBody>
          <a:bodyPr spcFirstLastPara="1" wrap="square" lIns="91425" tIns="45700" rIns="91425" bIns="45700" anchor="ctr" anchorCtr="0">
            <a:noAutofit/>
          </a:bodyPr>
          <a:lstStyle/>
          <a:p>
            <a:pPr marL="12700" marR="5080" lvl="0" indent="0" algn="l" rtl="0">
              <a:lnSpc>
                <a:spcPct val="112200"/>
              </a:lnSpc>
              <a:spcBef>
                <a:spcPts val="0"/>
              </a:spcBef>
              <a:spcAft>
                <a:spcPts val="0"/>
              </a:spcAft>
              <a:buNone/>
            </a:pPr>
            <a:r>
              <a:rPr lang="en" sz="1600">
                <a:solidFill>
                  <a:srgbClr val="004AAD"/>
                </a:solidFill>
              </a:rPr>
              <a:t>Advantages of HVDC over HVAC Transmission System</a:t>
            </a:r>
            <a:endParaRPr sz="2400"/>
          </a:p>
        </p:txBody>
      </p:sp>
      <p:graphicFrame>
        <p:nvGraphicFramePr>
          <p:cNvPr id="441" name="Google Shape;441;p55"/>
          <p:cNvGraphicFramePr/>
          <p:nvPr/>
        </p:nvGraphicFramePr>
        <p:xfrm>
          <a:off x="479489" y="671334"/>
          <a:ext cx="6435675" cy="3948166"/>
        </p:xfrm>
        <a:graphic>
          <a:graphicData uri="http://schemas.openxmlformats.org/drawingml/2006/table">
            <a:tbl>
              <a:tblPr firstRow="1" bandRow="1">
                <a:noFill/>
                <a:tableStyleId>{4672B340-FAB0-4DC3-A764-5AA0864453C6}</a:tableStyleId>
              </a:tblPr>
              <a:tblGrid>
                <a:gridCol w="3294475"/>
                <a:gridCol w="3141200"/>
              </a:tblGrid>
              <a:tr h="372100">
                <a:tc>
                  <a:txBody>
                    <a:bodyPr/>
                    <a:lstStyle/>
                    <a:p>
                      <a:pPr marL="70485" marR="0" lvl="0" indent="0" algn="l" rtl="0">
                        <a:lnSpc>
                          <a:spcPct val="100000"/>
                        </a:lnSpc>
                        <a:spcBef>
                          <a:spcPts val="0"/>
                        </a:spcBef>
                        <a:spcAft>
                          <a:spcPts val="0"/>
                        </a:spcAft>
                        <a:buNone/>
                      </a:pPr>
                      <a:r>
                        <a:rPr lang="en" sz="1300" b="1" dirty="0">
                          <a:solidFill>
                            <a:srgbClr val="004AAD"/>
                          </a:solidFill>
                          <a:latin typeface="Arial"/>
                          <a:ea typeface="Arial"/>
                          <a:cs typeface="Arial"/>
                          <a:sym typeface="Arial"/>
                        </a:rPr>
                        <a:t>HVDC Transmission System</a:t>
                      </a:r>
                      <a:endParaRPr sz="1300" b="1" dirty="0">
                        <a:solidFill>
                          <a:srgbClr val="004AAD"/>
                        </a:solidFill>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b="1">
                          <a:solidFill>
                            <a:srgbClr val="004AAD"/>
                          </a:solidFill>
                          <a:latin typeface="Arial"/>
                          <a:ea typeface="Arial"/>
                          <a:cs typeface="Arial"/>
                          <a:sym typeface="Arial"/>
                        </a:rPr>
                        <a:t>HVAC Transmission System</a:t>
                      </a:r>
                      <a:endParaRPr sz="1300" b="1">
                        <a:solidFill>
                          <a:srgbClr val="004AAD"/>
                        </a:solidFill>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128425">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Low losses.</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Losses are high due to the </a:t>
                      </a:r>
                      <a:r>
                        <a:rPr lang="en" sz="1300" u="sng">
                          <a:solidFill>
                            <a:srgbClr val="BD9D5F"/>
                          </a:solidFill>
                          <a:latin typeface="Arial"/>
                          <a:ea typeface="Arial"/>
                          <a:cs typeface="Arial"/>
                          <a:sym typeface="Arial"/>
                        </a:rPr>
                        <a:t>skin effect</a:t>
                      </a:r>
                      <a:r>
                        <a:rPr lang="en" sz="1300">
                          <a:solidFill>
                            <a:srgbClr val="BD9D5F"/>
                          </a:solidFill>
                          <a:latin typeface="Arial"/>
                          <a:ea typeface="Arial"/>
                          <a:cs typeface="Arial"/>
                          <a:sym typeface="Arial"/>
                        </a:rPr>
                        <a:t> </a:t>
                      </a:r>
                      <a:r>
                        <a:rPr lang="en" sz="1300">
                          <a:latin typeface="Arial"/>
                          <a:ea typeface="Arial"/>
                          <a:cs typeface="Arial"/>
                          <a:sym typeface="Arial"/>
                        </a:rPr>
                        <a:t>and </a:t>
                      </a:r>
                      <a:r>
                        <a:rPr lang="en" sz="1300" u="sng">
                          <a:solidFill>
                            <a:srgbClr val="BD9D5F"/>
                          </a:solidFill>
                          <a:latin typeface="Arial"/>
                          <a:ea typeface="Arial"/>
                          <a:cs typeface="Arial"/>
                          <a:sym typeface="Arial"/>
                        </a:rPr>
                        <a:t>corona discharge</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362375">
                <a:tc>
                  <a:txBody>
                    <a:bodyPr/>
                    <a:lstStyle/>
                    <a:p>
                      <a:pPr marL="70485" marR="477519" lvl="0" indent="0" algn="l" rtl="0">
                        <a:lnSpc>
                          <a:spcPct val="115000"/>
                        </a:lnSpc>
                        <a:spcBef>
                          <a:spcPts val="0"/>
                        </a:spcBef>
                        <a:spcAft>
                          <a:spcPts val="0"/>
                        </a:spcAft>
                        <a:buNone/>
                      </a:pPr>
                      <a:r>
                        <a:rPr lang="en" sz="1300" dirty="0">
                          <a:latin typeface="Arial"/>
                          <a:ea typeface="Arial"/>
                          <a:cs typeface="Arial"/>
                          <a:sym typeface="Arial"/>
                        </a:rPr>
                        <a:t>Better Voltage regulation and Control ability.</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Voltage regulation and Control ability is low.</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341450">
                <a:tc>
                  <a:txBody>
                    <a:bodyPr/>
                    <a:lstStyle/>
                    <a:p>
                      <a:pPr marL="70485" marR="626110" lvl="0" indent="0" algn="l" rtl="0">
                        <a:lnSpc>
                          <a:spcPct val="115000"/>
                        </a:lnSpc>
                        <a:spcBef>
                          <a:spcPts val="0"/>
                        </a:spcBef>
                        <a:spcAft>
                          <a:spcPts val="0"/>
                        </a:spcAft>
                        <a:buNone/>
                      </a:pPr>
                      <a:r>
                        <a:rPr lang="en" sz="1300" dirty="0">
                          <a:latin typeface="Arial"/>
                          <a:ea typeface="Arial"/>
                          <a:cs typeface="Arial"/>
                          <a:sym typeface="Arial"/>
                        </a:rPr>
                        <a:t>Transmit more power over a longer distance.</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Transmit less power compared to a HVDC system.</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322025">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Less insulation is needed.</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More insulation is required.(AC Voltage has high peak )</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134525">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Reliability is high.</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Low Reliability.</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140525">
                <a:tc>
                  <a:txBody>
                    <a:bodyPr/>
                    <a:lstStyle/>
                    <a:p>
                      <a:pPr marL="70485" marR="0" lvl="0" indent="0" algn="just" rtl="0">
                        <a:lnSpc>
                          <a:spcPct val="100000"/>
                        </a:lnSpc>
                        <a:spcBef>
                          <a:spcPts val="0"/>
                        </a:spcBef>
                        <a:spcAft>
                          <a:spcPts val="0"/>
                        </a:spcAft>
                        <a:buNone/>
                      </a:pPr>
                      <a:r>
                        <a:rPr lang="en" sz="1300" dirty="0">
                          <a:latin typeface="Arial"/>
                          <a:ea typeface="Arial"/>
                          <a:cs typeface="Arial"/>
                          <a:sym typeface="Arial"/>
                        </a:rPr>
                        <a:t>Asynchronous interconnection is </a:t>
                      </a:r>
                      <a:r>
                        <a:rPr lang="en" sz="1300" dirty="0" smtClean="0">
                          <a:latin typeface="Arial"/>
                          <a:ea typeface="Arial"/>
                          <a:cs typeface="Arial"/>
                          <a:sym typeface="Arial"/>
                        </a:rPr>
                        <a:t>possible and hence </a:t>
                      </a:r>
                      <a:r>
                        <a:rPr lang="en" sz="1300" baseline="0" dirty="0" smtClean="0">
                          <a:latin typeface="Arial"/>
                          <a:ea typeface="Arial"/>
                          <a:cs typeface="Arial"/>
                          <a:sym typeface="Arial"/>
                        </a:rPr>
                        <a:t> </a:t>
                      </a:r>
                      <a:r>
                        <a:rPr lang="en-US" sz="1300" b="0" i="0" dirty="0" smtClean="0">
                          <a:latin typeface="+mn-lt"/>
                          <a:cs typeface="Times New Roman"/>
                        </a:rPr>
                        <a:t>s</a:t>
                      </a:r>
                      <a:r>
                        <a:rPr lang="en-US" sz="1300" b="0" i="0" spc="-10" dirty="0" smtClean="0">
                          <a:latin typeface="+mn-lt"/>
                          <a:cs typeface="Times New Roman"/>
                        </a:rPr>
                        <a:t>u</a:t>
                      </a:r>
                      <a:r>
                        <a:rPr lang="en-US" sz="1300" b="0" i="0" dirty="0" smtClean="0">
                          <a:latin typeface="+mn-lt"/>
                          <a:cs typeface="Times New Roman"/>
                        </a:rPr>
                        <a:t>pp</a:t>
                      </a:r>
                      <a:r>
                        <a:rPr lang="en-US" sz="1300" b="0" i="0" spc="10" dirty="0" smtClean="0">
                          <a:latin typeface="+mn-lt"/>
                          <a:cs typeface="Times New Roman"/>
                        </a:rPr>
                        <a:t>o</a:t>
                      </a:r>
                      <a:r>
                        <a:rPr lang="en-US" sz="1300" b="0" i="0" dirty="0" smtClean="0">
                          <a:latin typeface="+mn-lt"/>
                          <a:cs typeface="Times New Roman"/>
                        </a:rPr>
                        <a:t>rts the</a:t>
                      </a:r>
                      <a:r>
                        <a:rPr lang="en-US" sz="1300" b="0" i="0" spc="5" dirty="0" smtClean="0">
                          <a:latin typeface="+mn-lt"/>
                          <a:cs typeface="Times New Roman"/>
                        </a:rPr>
                        <a:t> </a:t>
                      </a:r>
                      <a:r>
                        <a:rPr lang="en-US" sz="1300" b="0" i="0" dirty="0" smtClean="0">
                          <a:latin typeface="+mn-lt"/>
                          <a:cs typeface="Times New Roman"/>
                        </a:rPr>
                        <a:t>Global</a:t>
                      </a:r>
                      <a:r>
                        <a:rPr lang="en-US" sz="1300" b="0" i="0" spc="5" dirty="0" smtClean="0">
                          <a:latin typeface="+mn-lt"/>
                          <a:cs typeface="Times New Roman"/>
                        </a:rPr>
                        <a:t>i</a:t>
                      </a:r>
                      <a:r>
                        <a:rPr lang="en-US" sz="1300" b="0" i="0" dirty="0" smtClean="0">
                          <a:latin typeface="+mn-lt"/>
                          <a:cs typeface="Times New Roman"/>
                        </a:rPr>
                        <a:t>z</a:t>
                      </a:r>
                      <a:r>
                        <a:rPr lang="en-US" sz="1300" b="0" i="0" spc="-20" dirty="0" smtClean="0">
                          <a:latin typeface="+mn-lt"/>
                          <a:cs typeface="Times New Roman"/>
                        </a:rPr>
                        <a:t>a</a:t>
                      </a:r>
                      <a:r>
                        <a:rPr lang="en-US" sz="1300" b="0" i="0" dirty="0" smtClean="0">
                          <a:latin typeface="+mn-lt"/>
                          <a:cs typeface="Times New Roman"/>
                        </a:rPr>
                        <a:t>t</a:t>
                      </a:r>
                      <a:r>
                        <a:rPr lang="en-US" sz="1300" b="0" i="0" spc="5" dirty="0" smtClean="0">
                          <a:latin typeface="+mn-lt"/>
                          <a:cs typeface="Times New Roman"/>
                        </a:rPr>
                        <a:t>i</a:t>
                      </a:r>
                      <a:r>
                        <a:rPr lang="en-US" sz="1300" b="0" i="0" dirty="0" smtClean="0">
                          <a:latin typeface="+mn-lt"/>
                          <a:cs typeface="Times New Roman"/>
                        </a:rPr>
                        <a:t>on of Power </a:t>
                      </a:r>
                      <a:r>
                        <a:rPr lang="en-US" sz="1300" b="0" i="0" spc="-20" dirty="0" smtClean="0">
                          <a:latin typeface="+mn-lt"/>
                          <a:cs typeface="Times New Roman"/>
                        </a:rPr>
                        <a:t>G</a:t>
                      </a:r>
                      <a:r>
                        <a:rPr lang="en-US" sz="1300" b="0" i="0" dirty="0" smtClean="0">
                          <a:latin typeface="+mn-lt"/>
                          <a:cs typeface="Times New Roman"/>
                        </a:rPr>
                        <a:t>rids using different frequencies</a:t>
                      </a:r>
                      <a:endParaRPr sz="1300" b="0" i="0" dirty="0">
                        <a:latin typeface="+mn-lt"/>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Asynchronous interconnection is not possible.</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98875">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Reduced line cost due to fewer conductors.</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Line cost is high.</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100000">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Towers are cheaper, simple and narrow.</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a:latin typeface="Arial"/>
                          <a:ea typeface="Arial"/>
                          <a:cs typeface="Arial"/>
                          <a:sym typeface="Arial"/>
                        </a:rPr>
                        <a:t>Towers are bigger compared to HVDC.</a:t>
                      </a:r>
                      <a:endParaRPr sz="130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r h="553275">
                <a:tc>
                  <a:txBody>
                    <a:bodyPr/>
                    <a:lstStyle/>
                    <a:p>
                      <a:pPr marL="70485" marR="281940" lvl="0" indent="0" algn="l" rtl="0">
                        <a:lnSpc>
                          <a:spcPct val="115000"/>
                        </a:lnSpc>
                        <a:spcBef>
                          <a:spcPts val="0"/>
                        </a:spcBef>
                        <a:spcAft>
                          <a:spcPts val="0"/>
                        </a:spcAft>
                        <a:buNone/>
                      </a:pPr>
                      <a:r>
                        <a:rPr lang="en" sz="1300" dirty="0">
                          <a:latin typeface="Arial"/>
                          <a:ea typeface="Arial"/>
                          <a:cs typeface="Arial"/>
                          <a:sym typeface="Arial"/>
                        </a:rPr>
                        <a:t>It does not require reactive power compensation and suitable for submarine cables</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R w="10400" cap="flat" cmpd="sng">
                      <a:solidFill>
                        <a:srgbClr val="000000"/>
                      </a:solidFill>
                      <a:prstDash val="solid"/>
                      <a:round/>
                      <a:headEnd type="none" w="sm" len="sm"/>
                      <a:tailEnd type="none" w="sm" len="sm"/>
                    </a:lnR>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None/>
                      </a:pPr>
                      <a:r>
                        <a:rPr lang="en" sz="1300" dirty="0">
                          <a:latin typeface="Arial"/>
                          <a:ea typeface="Arial"/>
                          <a:cs typeface="Arial"/>
                          <a:sym typeface="Arial"/>
                        </a:rPr>
                        <a:t>It requires Capacitors for reactive power compensation</a:t>
                      </a:r>
                      <a:endParaRPr sz="1300" dirty="0">
                        <a:latin typeface="Arial"/>
                        <a:ea typeface="Arial"/>
                        <a:cs typeface="Arial"/>
                        <a:sym typeface="Arial"/>
                      </a:endParaRPr>
                    </a:p>
                  </a:txBody>
                  <a:tcPr marL="0" marR="0" marT="0" marB="0">
                    <a:lnL w="10400" cap="flat" cmpd="sng">
                      <a:solidFill>
                        <a:srgbClr val="000000"/>
                      </a:solidFill>
                      <a:prstDash val="solid"/>
                      <a:round/>
                      <a:headEnd type="none" w="sm" len="sm"/>
                      <a:tailEnd type="none" w="sm" len="sm"/>
                    </a:lnL>
                    <a:lnT w="10400" cap="flat" cmpd="sng">
                      <a:solidFill>
                        <a:srgbClr val="000000"/>
                      </a:solidFill>
                      <a:prstDash val="solid"/>
                      <a:round/>
                      <a:headEnd type="none" w="sm" len="sm"/>
                      <a:tailEnd type="none" w="sm" len="sm"/>
                    </a:lnT>
                    <a:lnB w="10400"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3"/>
          <p:cNvSpPr txBox="1"/>
          <p:nvPr/>
        </p:nvSpPr>
        <p:spPr>
          <a:xfrm>
            <a:off x="2558925" y="1067000"/>
            <a:ext cx="6342900" cy="426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a:p>
            <a:pPr marL="457200" lvl="0" indent="-292100" algn="l" rtl="0">
              <a:spcBef>
                <a:spcPts val="0"/>
              </a:spcBef>
              <a:spcAft>
                <a:spcPts val="0"/>
              </a:spcAft>
              <a:buSzPts val="1000"/>
              <a:buChar char="➢"/>
            </a:pPr>
            <a:r>
              <a:rPr lang="en" sz="1000"/>
              <a:t>This standard applies to system tests on bidirectional and bipolar high-voltage direct current (HVDC) installations which consist of a sending terminal and a receiving terminal, each connected to an a.c. system. </a:t>
            </a:r>
            <a:endParaRPr sz="1000"/>
          </a:p>
          <a:p>
            <a:pPr marL="457200" lvl="0" indent="-292100" algn="l" rtl="0">
              <a:spcBef>
                <a:spcPts val="0"/>
              </a:spcBef>
              <a:spcAft>
                <a:spcPts val="0"/>
              </a:spcAft>
              <a:buSzPts val="1000"/>
              <a:buChar char="➢"/>
            </a:pPr>
            <a:r>
              <a:rPr lang="en" sz="1000"/>
              <a:t>System test completes the commissioning of an HVDC system.The supplier can verify the suitability of the station equipment installed and the functional completeness of the system. Moreover, adjustments and optimizations can be made.</a:t>
            </a:r>
            <a:endParaRPr sz="1000"/>
          </a:p>
          <a:p>
            <a:pPr marL="457200" lvl="0" indent="0" algn="l" rtl="0">
              <a:spcBef>
                <a:spcPts val="0"/>
              </a:spcBef>
              <a:spcAft>
                <a:spcPts val="0"/>
              </a:spcAft>
              <a:buNone/>
            </a:pPr>
            <a:endParaRPr sz="1000"/>
          </a:p>
          <a:p>
            <a:pPr marL="0" lvl="0" indent="0" algn="l" rtl="0">
              <a:spcBef>
                <a:spcPts val="0"/>
              </a:spcBef>
              <a:spcAft>
                <a:spcPts val="0"/>
              </a:spcAft>
              <a:buNone/>
            </a:pPr>
            <a:r>
              <a:rPr lang="en" sz="1000" b="1" i="1">
                <a:solidFill>
                  <a:schemeClr val="dk1"/>
                </a:solidFill>
              </a:rPr>
              <a:t>AN INSIGHT INTO THE VARIOUS TESTS LISTED:</a:t>
            </a:r>
            <a:endParaRPr sz="1000" b="1" i="1">
              <a:solidFill>
                <a:schemeClr val="dk1"/>
              </a:solidFill>
            </a:endParaRPr>
          </a:p>
          <a:p>
            <a:pPr marL="0" lvl="0" indent="0" algn="l" rtl="0">
              <a:spcBef>
                <a:spcPts val="0"/>
              </a:spcBef>
              <a:spcAft>
                <a:spcPts val="0"/>
              </a:spcAft>
              <a:buNone/>
            </a:pPr>
            <a:r>
              <a:rPr lang="en" sz="1100" b="1" i="1">
                <a:solidFill>
                  <a:srgbClr val="004AAD"/>
                </a:solidFill>
              </a:rPr>
              <a:t>Earth electrode test:</a:t>
            </a:r>
            <a:r>
              <a:rPr lang="en" sz="1000" b="1" i="1">
                <a:solidFill>
                  <a:srgbClr val="004AAD"/>
                </a:solidFill>
              </a:rPr>
              <a:t> </a:t>
            </a:r>
            <a:r>
              <a:rPr lang="en" sz="1000"/>
              <a:t>The objects of the earth electrode test are to verify the design of the earth electrodes and establish the maximum measured interference levels in various operating modes. </a:t>
            </a:r>
            <a:endParaRPr sz="1000"/>
          </a:p>
          <a:p>
            <a:pPr marL="0" lvl="0" indent="0" algn="l" rtl="0">
              <a:spcBef>
                <a:spcPts val="0"/>
              </a:spcBef>
              <a:spcAft>
                <a:spcPts val="0"/>
              </a:spcAft>
              <a:buNone/>
            </a:pPr>
            <a:r>
              <a:rPr lang="en" sz="1100" b="1" i="1">
                <a:solidFill>
                  <a:srgbClr val="004AAD"/>
                </a:solidFill>
              </a:rPr>
              <a:t/>
            </a:r>
            <a:br>
              <a:rPr lang="en" sz="1100" b="1" i="1">
                <a:solidFill>
                  <a:srgbClr val="004AAD"/>
                </a:solidFill>
              </a:rPr>
            </a:br>
            <a:r>
              <a:rPr lang="en" sz="1100" b="1" i="1">
                <a:solidFill>
                  <a:srgbClr val="004AAD"/>
                </a:solidFill>
              </a:rPr>
              <a:t>Electromagnetic interference tests</a:t>
            </a:r>
            <a:r>
              <a:rPr lang="en" sz="1000"/>
              <a:t>: The interference tests are to measure and verify that the interference levels caused by the HVDC system are within required limits and that there is no degradation of low-level electric circuits</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100" b="1" i="1">
                <a:solidFill>
                  <a:srgbClr val="004AAD"/>
                </a:solidFill>
              </a:rPr>
              <a:t>Trip test:</a:t>
            </a:r>
            <a:r>
              <a:rPr lang="en" sz="1000"/>
              <a:t> Purposes of the test are the following:        </a:t>
            </a:r>
            <a:endParaRPr sz="1000"/>
          </a:p>
          <a:p>
            <a:pPr marL="0" lvl="0" indent="0" algn="l" rtl="0">
              <a:spcBef>
                <a:spcPts val="0"/>
              </a:spcBef>
              <a:spcAft>
                <a:spcPts val="0"/>
              </a:spcAft>
              <a:buNone/>
            </a:pPr>
            <a:r>
              <a:rPr lang="en" sz="1000"/>
              <a:t> a) Verify the function of the protective trip circuits of equipment in the converter station.                       </a:t>
            </a:r>
            <a:endParaRPr sz="1000"/>
          </a:p>
          <a:p>
            <a:pPr marL="0" lvl="0" indent="0" algn="l" rtl="0">
              <a:spcBef>
                <a:spcPts val="0"/>
              </a:spcBef>
              <a:spcAft>
                <a:spcPts val="0"/>
              </a:spcAft>
              <a:buNone/>
            </a:pPr>
            <a:r>
              <a:rPr lang="en" sz="1000"/>
              <a:t>b) Verify the sequence and performance of the protective trip. </a:t>
            </a:r>
            <a:endParaRPr sz="1000"/>
          </a:p>
          <a:p>
            <a:pPr marL="0" lvl="0" indent="0" algn="l" rtl="0">
              <a:spcBef>
                <a:spcPts val="0"/>
              </a:spcBef>
              <a:spcAft>
                <a:spcPts val="0"/>
              </a:spcAft>
              <a:buNone/>
            </a:pPr>
            <a:r>
              <a:rPr lang="en" sz="1000"/>
              <a:t/>
            </a:r>
            <a:br>
              <a:rPr lang="en" sz="1000"/>
            </a:br>
            <a:r>
              <a:rPr lang="en" sz="1100" b="1" i="1">
                <a:solidFill>
                  <a:srgbClr val="004AAD"/>
                </a:solidFill>
              </a:rPr>
              <a:t>Back to back test:</a:t>
            </a:r>
            <a:r>
              <a:rPr lang="en" sz="1000"/>
              <a:t> The back-to-back test gives an effective general check of converter operation for a part load. Due to temporary adjustments and control modifications, this also poses additional risks. The back-to-back test gets a provisional verification of the control system, the valve cooling capability and the main circuit with respect to temperature rise.</a:t>
            </a:r>
            <a:br>
              <a:rPr lang="en" sz="1000"/>
            </a:br>
            <a:endParaRPr sz="1000"/>
          </a:p>
          <a:p>
            <a:pPr marL="0" lvl="0" indent="0" algn="l" rtl="0">
              <a:spcBef>
                <a:spcPts val="0"/>
              </a:spcBef>
              <a:spcAft>
                <a:spcPts val="0"/>
              </a:spcAft>
              <a:buNone/>
            </a:pPr>
            <a:endParaRPr sz="1000"/>
          </a:p>
        </p:txBody>
      </p:sp>
      <p:pic>
        <p:nvPicPr>
          <p:cNvPr id="1000" name="Google Shape;1000;p83"/>
          <p:cNvPicPr preferRelativeResize="0"/>
          <p:nvPr/>
        </p:nvPicPr>
        <p:blipFill>
          <a:blip r:embed="rId3">
            <a:alphaModFix/>
          </a:blip>
          <a:stretch>
            <a:fillRect/>
          </a:stretch>
        </p:blipFill>
        <p:spPr>
          <a:xfrm>
            <a:off x="0" y="1138475"/>
            <a:ext cx="2558925" cy="3381699"/>
          </a:xfrm>
          <a:prstGeom prst="rect">
            <a:avLst/>
          </a:prstGeom>
          <a:noFill/>
          <a:ln>
            <a:noFill/>
          </a:ln>
        </p:spPr>
      </p:pic>
      <p:sp>
        <p:nvSpPr>
          <p:cNvPr id="1001" name="Google Shape;1001;p83"/>
          <p:cNvSpPr txBox="1">
            <a:spLocks noGrp="1"/>
          </p:cNvSpPr>
          <p:nvPr>
            <p:ph type="title"/>
          </p:nvPr>
        </p:nvSpPr>
        <p:spPr>
          <a:xfrm>
            <a:off x="295275" y="546775"/>
            <a:ext cx="6842400" cy="42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sz="1700">
                <a:solidFill>
                  <a:srgbClr val="004AAD"/>
                </a:solidFill>
              </a:rPr>
              <a:t>IS 16076:2013 </a:t>
            </a:r>
            <a:endParaRPr sz="1700">
              <a:solidFill>
                <a:srgbClr val="004AAD"/>
              </a:solidFill>
            </a:endParaRPr>
          </a:p>
          <a:p>
            <a:pPr marL="0" lvl="0" indent="0" algn="l" rtl="0">
              <a:spcBef>
                <a:spcPts val="0"/>
              </a:spcBef>
              <a:spcAft>
                <a:spcPts val="0"/>
              </a:spcAft>
              <a:buClr>
                <a:schemeClr val="dk1"/>
              </a:buClr>
              <a:buSzPts val="1100"/>
              <a:buFont typeface="Arial"/>
              <a:buNone/>
            </a:pPr>
            <a:r>
              <a:rPr lang="en" sz="1700">
                <a:solidFill>
                  <a:srgbClr val="004AAD"/>
                </a:solidFill>
              </a:rPr>
              <a:t>High - Voltage direct current (HVDC) installations - System tests</a:t>
            </a:r>
            <a:endParaRPr sz="1700">
              <a:solidFill>
                <a:srgbClr val="004AAD"/>
              </a:solidFill>
            </a:endParaRPr>
          </a:p>
          <a:p>
            <a:pPr marL="0" lvl="0" indent="0" algn="l" rtl="0">
              <a:spcBef>
                <a:spcPts val="0"/>
              </a:spcBef>
              <a:spcAft>
                <a:spcPts val="0"/>
              </a:spcAft>
              <a:buClr>
                <a:schemeClr val="dk1"/>
              </a:buClr>
              <a:buSzPts val="1100"/>
              <a:buFont typeface="Arial"/>
              <a:buNone/>
            </a:pPr>
            <a:endParaRPr sz="2100">
              <a:solidFill>
                <a:srgbClr val="004AAD"/>
              </a:solidFill>
            </a:endParaRPr>
          </a:p>
        </p:txBody>
      </p:sp>
      <p:sp>
        <p:nvSpPr>
          <p:cNvPr id="1002" name="Google Shape;1002;p83"/>
          <p:cNvSpPr txBox="1"/>
          <p:nvPr/>
        </p:nvSpPr>
        <p:spPr>
          <a:xfrm>
            <a:off x="7453041" y="866888"/>
            <a:ext cx="2694000" cy="20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b="1" i="1" u="sng">
                <a:solidFill>
                  <a:schemeClr val="dk1"/>
                </a:solidFill>
              </a:rPr>
              <a:t>Scope</a:t>
            </a:r>
            <a:endParaRPr sz="500" b="1" i="1" u="sng">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4"/>
          <p:cNvSpPr/>
          <p:nvPr/>
        </p:nvSpPr>
        <p:spPr>
          <a:xfrm>
            <a:off x="0" y="355249"/>
            <a:ext cx="3498199" cy="814550"/>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1764DF"/>
          </a:solidFill>
          <a:ln>
            <a:noFill/>
          </a:ln>
        </p:spPr>
      </p:sp>
      <p:sp>
        <p:nvSpPr>
          <p:cNvPr id="1008" name="Google Shape;1008;p84"/>
          <p:cNvSpPr/>
          <p:nvPr/>
        </p:nvSpPr>
        <p:spPr>
          <a:xfrm>
            <a:off x="3410050" y="355249"/>
            <a:ext cx="304467" cy="814550"/>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1764DF"/>
          </a:solidFill>
          <a:ln>
            <a:noFill/>
          </a:ln>
        </p:spPr>
      </p:sp>
      <p:sp>
        <p:nvSpPr>
          <p:cNvPr id="1009" name="Google Shape;1009;p84"/>
          <p:cNvSpPr/>
          <p:nvPr/>
        </p:nvSpPr>
        <p:spPr>
          <a:xfrm>
            <a:off x="3626381" y="355249"/>
            <a:ext cx="304467" cy="814550"/>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1764DF"/>
          </a:solidFill>
          <a:ln>
            <a:noFill/>
          </a:ln>
        </p:spPr>
      </p:sp>
      <p:sp>
        <p:nvSpPr>
          <p:cNvPr id="1010" name="Google Shape;1010;p84"/>
          <p:cNvSpPr txBox="1"/>
          <p:nvPr/>
        </p:nvSpPr>
        <p:spPr>
          <a:xfrm>
            <a:off x="117000" y="395836"/>
            <a:ext cx="3187500" cy="680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300">
                <a:solidFill>
                  <a:srgbClr val="FFFFFF"/>
                </a:solidFill>
              </a:rPr>
              <a:t>IS 16076:2013, </a:t>
            </a:r>
            <a:endParaRPr sz="1300">
              <a:solidFill>
                <a:srgbClr val="FFFFFF"/>
              </a:solidFill>
            </a:endParaRPr>
          </a:p>
          <a:p>
            <a:pPr marL="0" marR="0" lvl="0" indent="0" algn="l" rtl="0">
              <a:lnSpc>
                <a:spcPct val="120000"/>
              </a:lnSpc>
              <a:spcBef>
                <a:spcPts val="0"/>
              </a:spcBef>
              <a:spcAft>
                <a:spcPts val="0"/>
              </a:spcAft>
              <a:buNone/>
            </a:pPr>
            <a:r>
              <a:rPr lang="en" sz="1300">
                <a:solidFill>
                  <a:srgbClr val="FFFFFF"/>
                </a:solidFill>
              </a:rPr>
              <a:t>High - Voltage direct current (Hvdc) installations - System tests</a:t>
            </a:r>
            <a:endParaRPr sz="200"/>
          </a:p>
        </p:txBody>
      </p:sp>
      <p:sp>
        <p:nvSpPr>
          <p:cNvPr id="1011" name="Google Shape;1011;p84"/>
          <p:cNvSpPr/>
          <p:nvPr/>
        </p:nvSpPr>
        <p:spPr>
          <a:xfrm>
            <a:off x="3446981" y="1480900"/>
            <a:ext cx="5450206" cy="550377"/>
          </a:xfrm>
          <a:custGeom>
            <a:avLst/>
            <a:gdLst/>
            <a:ahLst/>
            <a:cxnLst/>
            <a:rect l="l" t="t" r="r" b="b"/>
            <a:pathLst>
              <a:path w="15352692" h="1606941" extrusionOk="0">
                <a:moveTo>
                  <a:pt x="0" y="0"/>
                </a:moveTo>
                <a:lnTo>
                  <a:pt x="15352692" y="0"/>
                </a:lnTo>
                <a:lnTo>
                  <a:pt x="15352692" y="1606941"/>
                </a:lnTo>
                <a:lnTo>
                  <a:pt x="0" y="1606941"/>
                </a:lnTo>
                <a:close/>
              </a:path>
            </a:pathLst>
          </a:custGeom>
          <a:solidFill>
            <a:srgbClr val="1764DF"/>
          </a:solidFill>
          <a:ln>
            <a:noFill/>
          </a:ln>
        </p:spPr>
      </p:sp>
      <p:sp>
        <p:nvSpPr>
          <p:cNvPr id="1012" name="Google Shape;1012;p84"/>
          <p:cNvSpPr/>
          <p:nvPr/>
        </p:nvSpPr>
        <p:spPr>
          <a:xfrm>
            <a:off x="3238291" y="1510443"/>
            <a:ext cx="417591" cy="442900"/>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13" name="Google Shape;1013;p84"/>
          <p:cNvSpPr/>
          <p:nvPr/>
        </p:nvSpPr>
        <p:spPr>
          <a:xfrm>
            <a:off x="3446972" y="2147571"/>
            <a:ext cx="5450206" cy="465994"/>
          </a:xfrm>
          <a:custGeom>
            <a:avLst/>
            <a:gdLst/>
            <a:ahLst/>
            <a:cxnLst/>
            <a:rect l="l" t="t" r="r" b="b"/>
            <a:pathLst>
              <a:path w="15352692" h="1242651" extrusionOk="0">
                <a:moveTo>
                  <a:pt x="0" y="0"/>
                </a:moveTo>
                <a:lnTo>
                  <a:pt x="15352692" y="0"/>
                </a:lnTo>
                <a:lnTo>
                  <a:pt x="15352692" y="1242651"/>
                </a:lnTo>
                <a:lnTo>
                  <a:pt x="0" y="1242651"/>
                </a:lnTo>
                <a:close/>
              </a:path>
            </a:pathLst>
          </a:custGeom>
          <a:solidFill>
            <a:srgbClr val="1764DF"/>
          </a:solidFill>
          <a:ln>
            <a:noFill/>
          </a:ln>
        </p:spPr>
      </p:sp>
      <p:sp>
        <p:nvSpPr>
          <p:cNvPr id="1014" name="Google Shape;1014;p84"/>
          <p:cNvSpPr txBox="1"/>
          <p:nvPr/>
        </p:nvSpPr>
        <p:spPr>
          <a:xfrm>
            <a:off x="4099082" y="2770903"/>
            <a:ext cx="4223400" cy="6372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 sz="900" b="0" i="0" u="none" strike="noStrike" cap="none">
                <a:solidFill>
                  <a:srgbClr val="FFFFFF"/>
                </a:solidFill>
                <a:latin typeface="Poppins"/>
                <a:ea typeface="Poppins"/>
                <a:cs typeface="Poppins"/>
                <a:sym typeface="Poppins"/>
              </a:rPr>
              <a:t>Lorem ipsum dolor sit amet, consectetur adipiscing elit. Sed ac nunc posuere, pellentesque mi sit amet, porta nisi. Aenean aliquam lorem at tincidunt ultricies. </a:t>
            </a:r>
            <a:endParaRPr sz="700"/>
          </a:p>
        </p:txBody>
      </p:sp>
      <p:sp>
        <p:nvSpPr>
          <p:cNvPr id="1015" name="Google Shape;1015;p84"/>
          <p:cNvSpPr/>
          <p:nvPr/>
        </p:nvSpPr>
        <p:spPr>
          <a:xfrm>
            <a:off x="3197549" y="2170389"/>
            <a:ext cx="430246" cy="455554"/>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16" name="Google Shape;1016;p84"/>
          <p:cNvSpPr/>
          <p:nvPr/>
        </p:nvSpPr>
        <p:spPr>
          <a:xfrm>
            <a:off x="3137650" y="3778731"/>
            <a:ext cx="613733" cy="651695"/>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17" name="Google Shape;1017;p84"/>
          <p:cNvSpPr txBox="1"/>
          <p:nvPr/>
        </p:nvSpPr>
        <p:spPr>
          <a:xfrm>
            <a:off x="966737" y="2710399"/>
            <a:ext cx="1283669" cy="49053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b="1" i="0" u="none" strike="noStrike" cap="none">
                <a:solidFill>
                  <a:srgbClr val="FFFFFF"/>
                </a:solidFill>
                <a:latin typeface="Ultra"/>
                <a:ea typeface="Ultra"/>
                <a:cs typeface="Ultra"/>
                <a:sym typeface="Ultra"/>
              </a:rPr>
              <a:t> Successful</a:t>
            </a:r>
            <a:endParaRPr sz="700"/>
          </a:p>
          <a:p>
            <a:pPr marL="0" marR="0" lvl="0" indent="0" algn="ctr" rtl="0">
              <a:lnSpc>
                <a:spcPct val="120000"/>
              </a:lnSpc>
              <a:spcBef>
                <a:spcPts val="0"/>
              </a:spcBef>
              <a:spcAft>
                <a:spcPts val="0"/>
              </a:spcAft>
              <a:buNone/>
            </a:pPr>
            <a:r>
              <a:rPr lang="en" sz="1500" b="1" i="0" u="none" strike="noStrike" cap="none">
                <a:solidFill>
                  <a:srgbClr val="FFFFFF"/>
                </a:solidFill>
                <a:latin typeface="Ultra"/>
                <a:ea typeface="Ultra"/>
                <a:cs typeface="Ultra"/>
                <a:sym typeface="Ultra"/>
              </a:rPr>
              <a:t>projects</a:t>
            </a:r>
            <a:endParaRPr sz="700"/>
          </a:p>
        </p:txBody>
      </p:sp>
      <p:sp>
        <p:nvSpPr>
          <p:cNvPr id="1018" name="Google Shape;1018;p84"/>
          <p:cNvSpPr txBox="1"/>
          <p:nvPr/>
        </p:nvSpPr>
        <p:spPr>
          <a:xfrm>
            <a:off x="3180573" y="1608655"/>
            <a:ext cx="4749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i="0" u="none" strike="noStrike" cap="none">
                <a:solidFill>
                  <a:srgbClr val="004AAD"/>
                </a:solidFill>
              </a:rPr>
              <a:t>01</a:t>
            </a:r>
            <a:endParaRPr sz="700">
              <a:solidFill>
                <a:srgbClr val="004AAD"/>
              </a:solidFill>
            </a:endParaRPr>
          </a:p>
        </p:txBody>
      </p:sp>
      <p:sp>
        <p:nvSpPr>
          <p:cNvPr id="1019" name="Google Shape;1019;p84"/>
          <p:cNvSpPr txBox="1"/>
          <p:nvPr/>
        </p:nvSpPr>
        <p:spPr>
          <a:xfrm>
            <a:off x="3209432" y="2232931"/>
            <a:ext cx="4749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a:solidFill>
                  <a:srgbClr val="004AAD"/>
                </a:solidFill>
              </a:rPr>
              <a:t>02</a:t>
            </a:r>
            <a:endParaRPr sz="1500">
              <a:solidFill>
                <a:srgbClr val="004AAD"/>
              </a:solidFill>
            </a:endParaRPr>
          </a:p>
        </p:txBody>
      </p:sp>
      <p:sp>
        <p:nvSpPr>
          <p:cNvPr id="1020" name="Google Shape;1020;p84"/>
          <p:cNvSpPr/>
          <p:nvPr/>
        </p:nvSpPr>
        <p:spPr>
          <a:xfrm>
            <a:off x="3446972" y="2683194"/>
            <a:ext cx="5450206" cy="465994"/>
          </a:xfrm>
          <a:custGeom>
            <a:avLst/>
            <a:gdLst/>
            <a:ahLst/>
            <a:cxnLst/>
            <a:rect l="l" t="t" r="r" b="b"/>
            <a:pathLst>
              <a:path w="15352692" h="1242651" extrusionOk="0">
                <a:moveTo>
                  <a:pt x="0" y="0"/>
                </a:moveTo>
                <a:lnTo>
                  <a:pt x="15352692" y="0"/>
                </a:lnTo>
                <a:lnTo>
                  <a:pt x="15352692" y="1242651"/>
                </a:lnTo>
                <a:lnTo>
                  <a:pt x="0" y="1242651"/>
                </a:lnTo>
                <a:close/>
              </a:path>
            </a:pathLst>
          </a:custGeom>
          <a:solidFill>
            <a:srgbClr val="1764DF"/>
          </a:solidFill>
          <a:ln>
            <a:noFill/>
          </a:ln>
        </p:spPr>
      </p:sp>
      <p:sp>
        <p:nvSpPr>
          <p:cNvPr id="1021" name="Google Shape;1021;p84"/>
          <p:cNvSpPr/>
          <p:nvPr/>
        </p:nvSpPr>
        <p:spPr>
          <a:xfrm>
            <a:off x="3268632" y="2713031"/>
            <a:ext cx="373301" cy="392283"/>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22" name="Google Shape;1022;p84"/>
          <p:cNvSpPr txBox="1"/>
          <p:nvPr/>
        </p:nvSpPr>
        <p:spPr>
          <a:xfrm>
            <a:off x="3209432" y="2768554"/>
            <a:ext cx="4749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a:solidFill>
                  <a:srgbClr val="004AAD"/>
                </a:solidFill>
              </a:rPr>
              <a:t>03</a:t>
            </a:r>
            <a:endParaRPr sz="700"/>
          </a:p>
        </p:txBody>
      </p:sp>
      <p:sp>
        <p:nvSpPr>
          <p:cNvPr id="1023" name="Google Shape;1023;p84"/>
          <p:cNvSpPr/>
          <p:nvPr/>
        </p:nvSpPr>
        <p:spPr>
          <a:xfrm>
            <a:off x="3440865" y="3240484"/>
            <a:ext cx="5450206" cy="465994"/>
          </a:xfrm>
          <a:custGeom>
            <a:avLst/>
            <a:gdLst/>
            <a:ahLst/>
            <a:cxnLst/>
            <a:rect l="l" t="t" r="r" b="b"/>
            <a:pathLst>
              <a:path w="15352692" h="1242651" extrusionOk="0">
                <a:moveTo>
                  <a:pt x="0" y="0"/>
                </a:moveTo>
                <a:lnTo>
                  <a:pt x="15352692" y="0"/>
                </a:lnTo>
                <a:lnTo>
                  <a:pt x="15352692" y="1242651"/>
                </a:lnTo>
                <a:lnTo>
                  <a:pt x="0" y="1242651"/>
                </a:lnTo>
                <a:close/>
              </a:path>
            </a:pathLst>
          </a:custGeom>
          <a:solidFill>
            <a:srgbClr val="1764DF"/>
          </a:solidFill>
          <a:ln>
            <a:noFill/>
          </a:ln>
        </p:spPr>
      </p:sp>
      <p:sp>
        <p:nvSpPr>
          <p:cNvPr id="1024" name="Google Shape;1024;p84"/>
          <p:cNvSpPr/>
          <p:nvPr/>
        </p:nvSpPr>
        <p:spPr>
          <a:xfrm>
            <a:off x="3254606" y="3287301"/>
            <a:ext cx="373301" cy="392283"/>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25" name="Google Shape;1025;p84"/>
          <p:cNvSpPr txBox="1"/>
          <p:nvPr/>
        </p:nvSpPr>
        <p:spPr>
          <a:xfrm>
            <a:off x="3203326" y="3325844"/>
            <a:ext cx="4749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a:solidFill>
                  <a:srgbClr val="004AAD"/>
                </a:solidFill>
              </a:rPr>
              <a:t>04</a:t>
            </a:r>
            <a:endParaRPr sz="1500">
              <a:solidFill>
                <a:srgbClr val="004AAD"/>
              </a:solidFill>
            </a:endParaRPr>
          </a:p>
        </p:txBody>
      </p:sp>
      <p:sp>
        <p:nvSpPr>
          <p:cNvPr id="1026" name="Google Shape;1026;p84"/>
          <p:cNvSpPr/>
          <p:nvPr/>
        </p:nvSpPr>
        <p:spPr>
          <a:xfrm>
            <a:off x="3446975" y="3787452"/>
            <a:ext cx="5450206" cy="549873"/>
          </a:xfrm>
          <a:custGeom>
            <a:avLst/>
            <a:gdLst/>
            <a:ahLst/>
            <a:cxnLst/>
            <a:rect l="l" t="t" r="r" b="b"/>
            <a:pathLst>
              <a:path w="15352692" h="1242651" extrusionOk="0">
                <a:moveTo>
                  <a:pt x="0" y="0"/>
                </a:moveTo>
                <a:lnTo>
                  <a:pt x="15352692" y="0"/>
                </a:lnTo>
                <a:lnTo>
                  <a:pt x="15352692" y="1242651"/>
                </a:lnTo>
                <a:lnTo>
                  <a:pt x="0" y="1242651"/>
                </a:lnTo>
                <a:close/>
              </a:path>
            </a:pathLst>
          </a:custGeom>
          <a:solidFill>
            <a:srgbClr val="1764DF"/>
          </a:solidFill>
          <a:ln>
            <a:noFill/>
          </a:ln>
        </p:spPr>
      </p:sp>
      <p:sp>
        <p:nvSpPr>
          <p:cNvPr id="1027" name="Google Shape;1027;p84"/>
          <p:cNvSpPr/>
          <p:nvPr/>
        </p:nvSpPr>
        <p:spPr>
          <a:xfrm>
            <a:off x="3295348" y="3839094"/>
            <a:ext cx="373301" cy="392283"/>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FAFA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28" name="Google Shape;1028;p84"/>
          <p:cNvSpPr txBox="1"/>
          <p:nvPr/>
        </p:nvSpPr>
        <p:spPr>
          <a:xfrm>
            <a:off x="3244398" y="3872800"/>
            <a:ext cx="4749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 sz="1500">
                <a:solidFill>
                  <a:srgbClr val="004AAD"/>
                </a:solidFill>
              </a:rPr>
              <a:t>05</a:t>
            </a:r>
            <a:endParaRPr sz="700"/>
          </a:p>
        </p:txBody>
      </p:sp>
      <p:pic>
        <p:nvPicPr>
          <p:cNvPr id="1029" name="Google Shape;1029;p84"/>
          <p:cNvPicPr preferRelativeResize="0"/>
          <p:nvPr/>
        </p:nvPicPr>
        <p:blipFill>
          <a:blip r:embed="rId3">
            <a:alphaModFix/>
          </a:blip>
          <a:stretch>
            <a:fillRect/>
          </a:stretch>
        </p:blipFill>
        <p:spPr>
          <a:xfrm>
            <a:off x="50800" y="1480900"/>
            <a:ext cx="3187499" cy="3103250"/>
          </a:xfrm>
          <a:prstGeom prst="rect">
            <a:avLst/>
          </a:prstGeom>
          <a:noFill/>
          <a:ln>
            <a:noFill/>
          </a:ln>
        </p:spPr>
      </p:pic>
      <p:sp>
        <p:nvSpPr>
          <p:cNvPr id="1030" name="Google Shape;1030;p84"/>
          <p:cNvSpPr txBox="1"/>
          <p:nvPr/>
        </p:nvSpPr>
        <p:spPr>
          <a:xfrm>
            <a:off x="4459175" y="646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31" name="Google Shape;1031;p84"/>
          <p:cNvSpPr txBox="1"/>
          <p:nvPr/>
        </p:nvSpPr>
        <p:spPr>
          <a:xfrm>
            <a:off x="4059025" y="1013900"/>
            <a:ext cx="48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Five major aspects are subject to system tests</a:t>
            </a:r>
            <a:endParaRPr/>
          </a:p>
        </p:txBody>
      </p:sp>
      <p:sp>
        <p:nvSpPr>
          <p:cNvPr id="1032" name="Google Shape;1032;p84"/>
          <p:cNvSpPr txBox="1"/>
          <p:nvPr/>
        </p:nvSpPr>
        <p:spPr>
          <a:xfrm>
            <a:off x="3836050" y="1429350"/>
            <a:ext cx="506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HVDC station equipment and d.c. line/cable/bus including earth electrode, if any</a:t>
            </a:r>
            <a:endParaRPr>
              <a:solidFill>
                <a:schemeClr val="lt1"/>
              </a:solidFill>
            </a:endParaRPr>
          </a:p>
        </p:txBody>
      </p:sp>
      <p:sp>
        <p:nvSpPr>
          <p:cNvPr id="1033" name="Google Shape;1033;p84"/>
          <p:cNvSpPr txBox="1"/>
          <p:nvPr/>
        </p:nvSpPr>
        <p:spPr>
          <a:xfrm>
            <a:off x="3836050" y="2170825"/>
            <a:ext cx="48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HVDC control and protection equipment and their settings;</a:t>
            </a:r>
            <a:endParaRPr>
              <a:solidFill>
                <a:schemeClr val="lt1"/>
              </a:solidFill>
            </a:endParaRPr>
          </a:p>
        </p:txBody>
      </p:sp>
      <p:sp>
        <p:nvSpPr>
          <p:cNvPr id="1034" name="Google Shape;1034;p84"/>
          <p:cNvSpPr txBox="1"/>
          <p:nvPr/>
        </p:nvSpPr>
        <p:spPr>
          <a:xfrm>
            <a:off x="3870500" y="27056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Environmental considerations</a:t>
            </a:r>
            <a:endParaRPr>
              <a:solidFill>
                <a:schemeClr val="lt1"/>
              </a:solidFill>
            </a:endParaRPr>
          </a:p>
        </p:txBody>
      </p:sp>
      <p:sp>
        <p:nvSpPr>
          <p:cNvPr id="1035" name="Google Shape;1035;p84"/>
          <p:cNvSpPr txBox="1"/>
          <p:nvPr/>
        </p:nvSpPr>
        <p:spPr>
          <a:xfrm>
            <a:off x="3930850" y="32682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A.c./D.c. system interaction</a:t>
            </a:r>
            <a:endParaRPr>
              <a:solidFill>
                <a:schemeClr val="lt1"/>
              </a:solidFill>
            </a:endParaRPr>
          </a:p>
        </p:txBody>
      </p:sp>
      <p:sp>
        <p:nvSpPr>
          <p:cNvPr id="1036" name="Google Shape;1036;p84"/>
          <p:cNvSpPr txBox="1"/>
          <p:nvPr/>
        </p:nvSpPr>
        <p:spPr>
          <a:xfrm>
            <a:off x="3930850" y="3766550"/>
            <a:ext cx="4933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System performance when jointly operated with a connected a.c. system</a:t>
            </a:r>
            <a:endParaRPr>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85"/>
          <p:cNvSpPr/>
          <p:nvPr/>
        </p:nvSpPr>
        <p:spPr>
          <a:xfrm>
            <a:off x="427425" y="1680000"/>
            <a:ext cx="2666400" cy="28161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p>
        </p:txBody>
      </p:sp>
      <p:sp>
        <p:nvSpPr>
          <p:cNvPr id="1042" name="Google Shape;1042;p85"/>
          <p:cNvSpPr/>
          <p:nvPr/>
        </p:nvSpPr>
        <p:spPr>
          <a:xfrm>
            <a:off x="3237875" y="1679998"/>
            <a:ext cx="2666400" cy="28161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p>
        </p:txBody>
      </p:sp>
      <p:sp>
        <p:nvSpPr>
          <p:cNvPr id="1043" name="Google Shape;1043;p85"/>
          <p:cNvSpPr/>
          <p:nvPr/>
        </p:nvSpPr>
        <p:spPr>
          <a:xfrm>
            <a:off x="6040450" y="1679998"/>
            <a:ext cx="2666400" cy="2779200"/>
          </a:xfrm>
          <a:prstGeom prst="roundRect">
            <a:avLst>
              <a:gd name="adj" fmla="val 36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4" name="Google Shape;1044;p85"/>
          <p:cNvSpPr/>
          <p:nvPr/>
        </p:nvSpPr>
        <p:spPr>
          <a:xfrm>
            <a:off x="5036045" y="971850"/>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045" name="Google Shape;1045;p85"/>
          <p:cNvSpPr txBox="1">
            <a:spLocks noGrp="1"/>
          </p:cNvSpPr>
          <p:nvPr>
            <p:ph type="title"/>
          </p:nvPr>
        </p:nvSpPr>
        <p:spPr>
          <a:xfrm>
            <a:off x="295450" y="499750"/>
            <a:ext cx="5745000" cy="42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000"/>
              <a:buFont typeface="Arial"/>
              <a:buNone/>
            </a:pPr>
            <a:r>
              <a:rPr lang="en" sz="1500"/>
              <a:t>IS 17576 : 2021</a:t>
            </a:r>
            <a:endParaRPr sz="1500"/>
          </a:p>
          <a:p>
            <a:pPr marL="0" lvl="0" indent="0" algn="l" rtl="0">
              <a:lnSpc>
                <a:spcPct val="100000"/>
              </a:lnSpc>
              <a:spcBef>
                <a:spcPts val="0"/>
              </a:spcBef>
              <a:spcAft>
                <a:spcPts val="0"/>
              </a:spcAft>
              <a:buClr>
                <a:schemeClr val="lt1"/>
              </a:buClr>
              <a:buSzPts val="2000"/>
              <a:buFont typeface="Arial"/>
              <a:buNone/>
            </a:pPr>
            <a:r>
              <a:rPr lang="en" sz="1500"/>
              <a:t>IEC TR 62978 : 2017 </a:t>
            </a:r>
            <a:endParaRPr sz="1500"/>
          </a:p>
          <a:p>
            <a:pPr marL="0" lvl="0" indent="0" algn="l" rtl="0">
              <a:lnSpc>
                <a:spcPct val="100000"/>
              </a:lnSpc>
              <a:spcBef>
                <a:spcPts val="0"/>
              </a:spcBef>
              <a:spcAft>
                <a:spcPts val="0"/>
              </a:spcAft>
              <a:buClr>
                <a:schemeClr val="lt1"/>
              </a:buClr>
              <a:buSzPts val="2000"/>
              <a:buFont typeface="Arial"/>
              <a:buNone/>
            </a:pPr>
            <a:r>
              <a:rPr lang="en" sz="1500"/>
              <a:t>HVDC Installations — Guidelines on Asset Management</a:t>
            </a:r>
            <a:endParaRPr sz="1500"/>
          </a:p>
          <a:p>
            <a:pPr marL="0" lvl="0" indent="0" algn="l" rtl="0">
              <a:lnSpc>
                <a:spcPct val="100000"/>
              </a:lnSpc>
              <a:spcBef>
                <a:spcPts val="0"/>
              </a:spcBef>
              <a:spcAft>
                <a:spcPts val="0"/>
              </a:spcAft>
              <a:buClr>
                <a:schemeClr val="lt1"/>
              </a:buClr>
              <a:buSzPts val="2000"/>
              <a:buFont typeface="Arial"/>
              <a:buNone/>
            </a:pPr>
            <a:endParaRPr sz="1500"/>
          </a:p>
        </p:txBody>
      </p:sp>
      <p:sp>
        <p:nvSpPr>
          <p:cNvPr id="1046" name="Google Shape;1046;p85"/>
          <p:cNvSpPr txBox="1">
            <a:spLocks noGrp="1"/>
          </p:cNvSpPr>
          <p:nvPr>
            <p:ph type="title" idx="5"/>
          </p:nvPr>
        </p:nvSpPr>
        <p:spPr>
          <a:xfrm>
            <a:off x="3328893" y="2080138"/>
            <a:ext cx="2476500" cy="343800"/>
          </a:xfrm>
          <a:prstGeom prst="rect">
            <a:avLst/>
          </a:prstGeom>
          <a:noFill/>
          <a:ln>
            <a:noFill/>
          </a:ln>
        </p:spPr>
        <p:txBody>
          <a:bodyPr spcFirstLastPara="1" wrap="square" lIns="38100" tIns="0" rIns="91425" bIns="45700" anchor="ctr" anchorCtr="0">
            <a:normAutofit fontScale="90000"/>
          </a:bodyPr>
          <a:lstStyle/>
          <a:p>
            <a:pPr marL="0" lvl="0" indent="0" algn="l" rtl="0">
              <a:lnSpc>
                <a:spcPct val="125000"/>
              </a:lnSpc>
              <a:spcBef>
                <a:spcPts val="0"/>
              </a:spcBef>
              <a:spcAft>
                <a:spcPts val="0"/>
              </a:spcAft>
              <a:buClr>
                <a:schemeClr val="dk1"/>
              </a:buClr>
              <a:buSzPts val="1200"/>
              <a:buFont typeface="Arial"/>
              <a:buNone/>
            </a:pPr>
            <a:r>
              <a:rPr lang="en" sz="1600"/>
              <a:t>Asset management</a:t>
            </a:r>
            <a:endParaRPr sz="1600"/>
          </a:p>
        </p:txBody>
      </p:sp>
      <p:sp>
        <p:nvSpPr>
          <p:cNvPr id="1047" name="Google Shape;1047;p85"/>
          <p:cNvSpPr txBox="1">
            <a:spLocks noGrp="1"/>
          </p:cNvSpPr>
          <p:nvPr>
            <p:ph type="title" idx="6"/>
          </p:nvPr>
        </p:nvSpPr>
        <p:spPr>
          <a:xfrm>
            <a:off x="6138872" y="1989688"/>
            <a:ext cx="2497500" cy="343800"/>
          </a:xfrm>
          <a:prstGeom prst="rect">
            <a:avLst/>
          </a:prstGeom>
          <a:noFill/>
          <a:ln>
            <a:noFill/>
          </a:ln>
        </p:spPr>
        <p:txBody>
          <a:bodyPr spcFirstLastPara="1" wrap="square" lIns="38100" tIns="936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r>
              <a:rPr lang="en" sz="1600"/>
              <a:t>Scope</a:t>
            </a:r>
            <a:endParaRPr sz="1600"/>
          </a:p>
        </p:txBody>
      </p:sp>
      <p:sp>
        <p:nvSpPr>
          <p:cNvPr id="1048" name="Google Shape;1048;p85"/>
          <p:cNvSpPr txBox="1">
            <a:spLocks noGrp="1"/>
          </p:cNvSpPr>
          <p:nvPr>
            <p:ph type="body" idx="1"/>
          </p:nvPr>
        </p:nvSpPr>
        <p:spPr>
          <a:xfrm>
            <a:off x="427425" y="2023800"/>
            <a:ext cx="2575800" cy="1251000"/>
          </a:xfrm>
          <a:prstGeom prst="rect">
            <a:avLst/>
          </a:prstGeom>
          <a:noFill/>
          <a:ln>
            <a:noFill/>
          </a:ln>
        </p:spPr>
        <p:txBody>
          <a:bodyPr spcFirstLastPara="1" wrap="square" lIns="38100" tIns="0" rIns="91425" bIns="45700" anchor="t" anchorCtr="0">
            <a:noAutofit/>
          </a:bodyPr>
          <a:lstStyle/>
          <a:p>
            <a:pPr marL="457200" lvl="0" indent="-289560" algn="just" rtl="0">
              <a:lnSpc>
                <a:spcPct val="105000"/>
              </a:lnSpc>
              <a:spcBef>
                <a:spcPts val="0"/>
              </a:spcBef>
              <a:spcAft>
                <a:spcPts val="0"/>
              </a:spcAft>
              <a:buClr>
                <a:srgbClr val="0000FF"/>
              </a:buClr>
              <a:buSzPts val="960"/>
              <a:buChar char="➔"/>
            </a:pPr>
            <a:r>
              <a:rPr lang="en" sz="960"/>
              <a:t>The management of physical assets (their selection, maintenance, inspection and renewal) plays a key role in determining the operational performance and profitability of industries that operate their assets as part of their core business. </a:t>
            </a:r>
            <a:endParaRPr sz="960"/>
          </a:p>
          <a:p>
            <a:pPr marL="457200" lvl="0" indent="0" algn="just" rtl="0">
              <a:lnSpc>
                <a:spcPct val="105000"/>
              </a:lnSpc>
              <a:spcBef>
                <a:spcPts val="0"/>
              </a:spcBef>
              <a:spcAft>
                <a:spcPts val="0"/>
              </a:spcAft>
              <a:buNone/>
            </a:pPr>
            <a:endParaRPr sz="960"/>
          </a:p>
          <a:p>
            <a:pPr marL="457200" lvl="0" indent="-283210" algn="just" rtl="0">
              <a:lnSpc>
                <a:spcPct val="105000"/>
              </a:lnSpc>
              <a:spcBef>
                <a:spcPts val="0"/>
              </a:spcBef>
              <a:spcAft>
                <a:spcPts val="0"/>
              </a:spcAft>
              <a:buClr>
                <a:srgbClr val="0000FF"/>
              </a:buClr>
              <a:buSzPts val="860"/>
              <a:buChar char="➔"/>
            </a:pPr>
            <a:r>
              <a:rPr lang="en" sz="960"/>
              <a:t>In general, High Voltage Direct Current (HVDC) systems have specific requirements that need to be addressed separately as compared to conventional High Voltage Alternating Current (HVAC) power transmission due to underlying differences in technology</a:t>
            </a:r>
            <a:r>
              <a:rPr lang="en" sz="860"/>
              <a:t>.</a:t>
            </a:r>
            <a:endParaRPr sz="860"/>
          </a:p>
          <a:p>
            <a:pPr marL="457200" lvl="0" indent="0" algn="l" rtl="0">
              <a:lnSpc>
                <a:spcPct val="105000"/>
              </a:lnSpc>
              <a:spcBef>
                <a:spcPts val="0"/>
              </a:spcBef>
              <a:spcAft>
                <a:spcPts val="0"/>
              </a:spcAft>
              <a:buNone/>
            </a:pPr>
            <a:r>
              <a:rPr lang="en" sz="860"/>
              <a:t>.</a:t>
            </a:r>
            <a:endParaRPr sz="860"/>
          </a:p>
        </p:txBody>
      </p:sp>
      <p:sp>
        <p:nvSpPr>
          <p:cNvPr id="1049" name="Google Shape;1049;p85"/>
          <p:cNvSpPr txBox="1">
            <a:spLocks noGrp="1"/>
          </p:cNvSpPr>
          <p:nvPr>
            <p:ph type="body" idx="2"/>
          </p:nvPr>
        </p:nvSpPr>
        <p:spPr>
          <a:xfrm>
            <a:off x="3338638" y="2444100"/>
            <a:ext cx="2366400" cy="1251000"/>
          </a:xfrm>
          <a:prstGeom prst="rect">
            <a:avLst/>
          </a:prstGeom>
          <a:noFill/>
          <a:ln>
            <a:noFill/>
          </a:ln>
        </p:spPr>
        <p:txBody>
          <a:bodyPr spcFirstLastPara="1" wrap="square" lIns="38100" tIns="0" rIns="91425" bIns="45700" anchor="t" anchorCtr="0">
            <a:normAutofit fontScale="77500" lnSpcReduction="20000"/>
          </a:bodyPr>
          <a:lstStyle/>
          <a:p>
            <a:pPr marL="0" lvl="0" indent="0" algn="just" rtl="0">
              <a:lnSpc>
                <a:spcPct val="125000"/>
              </a:lnSpc>
              <a:spcBef>
                <a:spcPts val="0"/>
              </a:spcBef>
              <a:spcAft>
                <a:spcPts val="0"/>
              </a:spcAft>
              <a:buSzPct val="88888"/>
              <a:buNone/>
            </a:pPr>
            <a:r>
              <a:rPr lang="en" sz="1350"/>
              <a:t>Asset management is defined as the act of structured and coordinated efforts by an organization to optimally manage its assets and their associated performance, risks and expenditures over their life cycle</a:t>
            </a:r>
            <a:r>
              <a:rPr lang="en"/>
              <a:t>. </a:t>
            </a:r>
            <a:endParaRPr/>
          </a:p>
          <a:p>
            <a:pPr marL="0" lvl="0" indent="0" algn="l" rtl="0">
              <a:lnSpc>
                <a:spcPct val="125000"/>
              </a:lnSpc>
              <a:spcBef>
                <a:spcPts val="0"/>
              </a:spcBef>
              <a:spcAft>
                <a:spcPts val="0"/>
              </a:spcAft>
              <a:buSzPct val="100000"/>
              <a:buNone/>
            </a:pPr>
            <a:endParaRPr/>
          </a:p>
          <a:p>
            <a:pPr marL="0" lvl="0" indent="0" algn="l" rtl="0">
              <a:lnSpc>
                <a:spcPct val="125000"/>
              </a:lnSpc>
              <a:spcBef>
                <a:spcPts val="0"/>
              </a:spcBef>
              <a:spcAft>
                <a:spcPts val="0"/>
              </a:spcAft>
              <a:buSzPct val="100000"/>
              <a:buNone/>
            </a:pPr>
            <a:endParaRPr/>
          </a:p>
        </p:txBody>
      </p:sp>
      <p:sp>
        <p:nvSpPr>
          <p:cNvPr id="1050" name="Google Shape;1050;p85"/>
          <p:cNvSpPr txBox="1">
            <a:spLocks noGrp="1"/>
          </p:cNvSpPr>
          <p:nvPr>
            <p:ph type="body" idx="3"/>
          </p:nvPr>
        </p:nvSpPr>
        <p:spPr>
          <a:xfrm>
            <a:off x="5949875" y="2444100"/>
            <a:ext cx="2724600" cy="1109400"/>
          </a:xfrm>
          <a:prstGeom prst="rect">
            <a:avLst/>
          </a:prstGeom>
          <a:noFill/>
          <a:ln>
            <a:noFill/>
          </a:ln>
        </p:spPr>
        <p:txBody>
          <a:bodyPr spcFirstLastPara="1" wrap="square" lIns="38100" tIns="0" rIns="91425" bIns="45700" anchor="t" anchorCtr="0">
            <a:noAutofit/>
          </a:bodyPr>
          <a:lstStyle/>
          <a:p>
            <a:pPr marL="457200" lvl="0" indent="-285750" algn="just" rtl="0">
              <a:lnSpc>
                <a:spcPct val="115000"/>
              </a:lnSpc>
              <a:spcBef>
                <a:spcPts val="0"/>
              </a:spcBef>
              <a:spcAft>
                <a:spcPts val="0"/>
              </a:spcAft>
              <a:buClr>
                <a:srgbClr val="423EE3"/>
              </a:buClr>
              <a:buSzPts val="900"/>
              <a:buChar char="➔"/>
            </a:pPr>
            <a:r>
              <a:rPr lang="en" sz="900"/>
              <a:t>This document gives guidelines on the current asset management perspectives for HVDC installations based on best practices of asset owners, operators, users, original equipment manufacturers and regulators within the power industry.</a:t>
            </a:r>
            <a:endParaRPr sz="900"/>
          </a:p>
          <a:p>
            <a:pPr marL="457200" lvl="0" indent="-285750" algn="just" rtl="0">
              <a:lnSpc>
                <a:spcPct val="115000"/>
              </a:lnSpc>
              <a:spcBef>
                <a:spcPts val="0"/>
              </a:spcBef>
              <a:spcAft>
                <a:spcPts val="0"/>
              </a:spcAft>
              <a:buClr>
                <a:srgbClr val="423EE3"/>
              </a:buClr>
              <a:buSzPts val="900"/>
              <a:buChar char="➔"/>
            </a:pPr>
            <a:r>
              <a:rPr lang="en" sz="900"/>
              <a:t> The scope is limited to the DC plant/equipment side of the HVDC system including related AC components of the HVDC converter station</a:t>
            </a:r>
            <a:endParaRPr sz="900"/>
          </a:p>
        </p:txBody>
      </p:sp>
      <p:sp>
        <p:nvSpPr>
          <p:cNvPr id="1051" name="Google Shape;1051;p85"/>
          <p:cNvSpPr txBox="1">
            <a:spLocks noGrp="1"/>
          </p:cNvSpPr>
          <p:nvPr>
            <p:ph type="title" idx="5"/>
          </p:nvPr>
        </p:nvSpPr>
        <p:spPr>
          <a:xfrm>
            <a:off x="477955" y="1680001"/>
            <a:ext cx="2476500" cy="343800"/>
          </a:xfrm>
          <a:prstGeom prst="rect">
            <a:avLst/>
          </a:prstGeom>
          <a:noFill/>
          <a:ln>
            <a:noFill/>
          </a:ln>
        </p:spPr>
        <p:txBody>
          <a:bodyPr spcFirstLastPara="1" wrap="square" lIns="38100" tIns="0" rIns="91425" bIns="45700" anchor="ctr" anchorCtr="0">
            <a:normAutofit/>
          </a:bodyPr>
          <a:lstStyle/>
          <a:p>
            <a:pPr marL="0" lvl="0" indent="0" algn="l" rtl="0">
              <a:lnSpc>
                <a:spcPct val="100000"/>
              </a:lnSpc>
              <a:spcBef>
                <a:spcPts val="0"/>
              </a:spcBef>
              <a:spcAft>
                <a:spcPts val="0"/>
              </a:spcAft>
              <a:buClr>
                <a:srgbClr val="000000"/>
              </a:buClr>
              <a:buSzPts val="1600"/>
              <a:buFont typeface="Arial"/>
              <a:buNone/>
            </a:pPr>
            <a:r>
              <a:rPr lang="en" sz="1600"/>
              <a:t>Importance</a:t>
            </a:r>
            <a:endParaRPr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055"/>
        <p:cNvGrpSpPr/>
        <p:nvPr/>
      </p:nvGrpSpPr>
      <p:grpSpPr>
        <a:xfrm>
          <a:off x="0" y="0"/>
          <a:ext cx="0" cy="0"/>
          <a:chOff x="0" y="0"/>
          <a:chExt cx="0" cy="0"/>
        </a:xfrm>
      </p:grpSpPr>
      <p:pic>
        <p:nvPicPr>
          <p:cNvPr id="1056" name="Google Shape;1056;p86"/>
          <p:cNvPicPr preferRelativeResize="0"/>
          <p:nvPr/>
        </p:nvPicPr>
        <p:blipFill>
          <a:blip r:embed="rId3">
            <a:alphaModFix/>
          </a:blip>
          <a:stretch>
            <a:fillRect/>
          </a:stretch>
        </p:blipFill>
        <p:spPr>
          <a:xfrm>
            <a:off x="51525" y="176600"/>
            <a:ext cx="4591599" cy="4000325"/>
          </a:xfrm>
          <a:prstGeom prst="rect">
            <a:avLst/>
          </a:prstGeom>
          <a:noFill/>
          <a:ln>
            <a:noFill/>
          </a:ln>
        </p:spPr>
      </p:pic>
      <p:sp>
        <p:nvSpPr>
          <p:cNvPr id="1057" name="Google Shape;1057;p86"/>
          <p:cNvSpPr txBox="1"/>
          <p:nvPr/>
        </p:nvSpPr>
        <p:spPr>
          <a:xfrm>
            <a:off x="625450" y="4231050"/>
            <a:ext cx="76824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rgbClr val="004AAD"/>
                </a:solidFill>
              </a:rPr>
              <a:t>IS 17576 : 2021</a:t>
            </a:r>
            <a:endParaRPr sz="1700" b="1">
              <a:solidFill>
                <a:srgbClr val="004AAD"/>
              </a:solidFill>
            </a:endParaRPr>
          </a:p>
          <a:p>
            <a:pPr marL="0" lvl="0" indent="0" algn="ctr" rtl="0">
              <a:spcBef>
                <a:spcPts val="0"/>
              </a:spcBef>
              <a:spcAft>
                <a:spcPts val="0"/>
              </a:spcAft>
              <a:buNone/>
            </a:pPr>
            <a:r>
              <a:rPr lang="en" sz="1700" b="1">
                <a:solidFill>
                  <a:srgbClr val="004AAD"/>
                </a:solidFill>
              </a:rPr>
              <a:t> IEC TR 62978 : 2017 </a:t>
            </a:r>
            <a:endParaRPr sz="1700" b="1">
              <a:solidFill>
                <a:srgbClr val="004AAD"/>
              </a:solidFill>
            </a:endParaRPr>
          </a:p>
          <a:p>
            <a:pPr marL="0" lvl="0" indent="0" algn="ctr" rtl="0">
              <a:spcBef>
                <a:spcPts val="0"/>
              </a:spcBef>
              <a:spcAft>
                <a:spcPts val="0"/>
              </a:spcAft>
              <a:buNone/>
            </a:pPr>
            <a:r>
              <a:rPr lang="en" sz="1700" b="1">
                <a:solidFill>
                  <a:srgbClr val="004AAD"/>
                </a:solidFill>
              </a:rPr>
              <a:t>HVDC Installations — Guidelines on Asset Management</a:t>
            </a:r>
            <a:endParaRPr sz="1700" b="1">
              <a:solidFill>
                <a:srgbClr val="004AAD"/>
              </a:solidFill>
            </a:endParaRPr>
          </a:p>
        </p:txBody>
      </p:sp>
      <p:sp>
        <p:nvSpPr>
          <p:cNvPr id="1058" name="Google Shape;1058;p86"/>
          <p:cNvSpPr txBox="1">
            <a:spLocks noGrp="1"/>
          </p:cNvSpPr>
          <p:nvPr>
            <p:ph type="title" idx="4294967295"/>
          </p:nvPr>
        </p:nvSpPr>
        <p:spPr>
          <a:xfrm>
            <a:off x="4766756" y="1357636"/>
            <a:ext cx="2047800" cy="523800"/>
          </a:xfrm>
          <a:prstGeom prst="rect">
            <a:avLst/>
          </a:prstGeom>
          <a:solidFill>
            <a:srgbClr val="004AAD"/>
          </a:solidFill>
          <a:ln>
            <a:noFill/>
          </a:ln>
        </p:spPr>
        <p:txBody>
          <a:bodyPr spcFirstLastPara="1" wrap="square" lIns="91425" tIns="93600" rIns="91425" bIns="45700" anchor="ctr" anchorCtr="0">
            <a:normAutofit fontScale="90000"/>
          </a:bodyPr>
          <a:lstStyle/>
          <a:p>
            <a:pPr marL="0" lvl="0" indent="0" algn="ctr" rtl="0">
              <a:lnSpc>
                <a:spcPct val="100000"/>
              </a:lnSpc>
              <a:spcBef>
                <a:spcPts val="0"/>
              </a:spcBef>
              <a:spcAft>
                <a:spcPts val="0"/>
              </a:spcAft>
              <a:buClr>
                <a:srgbClr val="000000"/>
              </a:buClr>
              <a:buSzPct val="100000"/>
              <a:buFont typeface="Arial"/>
              <a:buNone/>
            </a:pPr>
            <a:r>
              <a:rPr lang="en" sz="1000">
                <a:solidFill>
                  <a:schemeClr val="lt1"/>
                </a:solidFill>
              </a:rPr>
              <a:t>The following aspects are considered important and should be included in the management of HVDC asset:</a:t>
            </a:r>
            <a:endParaRPr sz="1000">
              <a:solidFill>
                <a:schemeClr val="lt1"/>
              </a:solidFill>
            </a:endParaRPr>
          </a:p>
          <a:p>
            <a:pPr marL="0" lvl="0" indent="0" algn="ctr" rtl="0">
              <a:lnSpc>
                <a:spcPct val="100000"/>
              </a:lnSpc>
              <a:spcBef>
                <a:spcPts val="0"/>
              </a:spcBef>
              <a:spcAft>
                <a:spcPts val="0"/>
              </a:spcAft>
              <a:buClr>
                <a:srgbClr val="000000"/>
              </a:buClr>
              <a:buSzPct val="100000"/>
              <a:buFont typeface="Arial"/>
              <a:buNone/>
            </a:pPr>
            <a:endParaRPr sz="1000"/>
          </a:p>
        </p:txBody>
      </p:sp>
      <p:sp>
        <p:nvSpPr>
          <p:cNvPr id="1059" name="Google Shape;1059;p86"/>
          <p:cNvSpPr txBox="1">
            <a:spLocks noGrp="1"/>
          </p:cNvSpPr>
          <p:nvPr>
            <p:ph type="title" idx="4294967295"/>
          </p:nvPr>
        </p:nvSpPr>
        <p:spPr>
          <a:xfrm>
            <a:off x="6870591" y="871850"/>
            <a:ext cx="2049300" cy="523800"/>
          </a:xfrm>
          <a:prstGeom prst="rect">
            <a:avLst/>
          </a:prstGeom>
          <a:solidFill>
            <a:srgbClr val="FFFFFF"/>
          </a:solidFill>
          <a:ln>
            <a:noFill/>
          </a:ln>
        </p:spPr>
        <p:txBody>
          <a:bodyPr spcFirstLastPara="1" wrap="square" lIns="91425" tIns="93600" rIns="91425" bIns="45700" anchor="ctr" anchorCtr="0">
            <a:normAutofit/>
          </a:bodyPr>
          <a:lstStyle/>
          <a:p>
            <a:pPr marL="0" lvl="0" indent="0" algn="ctr" rtl="0">
              <a:lnSpc>
                <a:spcPct val="100000"/>
              </a:lnSpc>
              <a:spcBef>
                <a:spcPts val="0"/>
              </a:spcBef>
              <a:spcAft>
                <a:spcPts val="0"/>
              </a:spcAft>
              <a:buClr>
                <a:schemeClr val="lt1"/>
              </a:buClr>
              <a:buSzPts val="1000"/>
              <a:buFont typeface="Arial"/>
              <a:buNone/>
            </a:pPr>
            <a:r>
              <a:rPr lang="en" sz="1000" b="1">
                <a:solidFill>
                  <a:schemeClr val="dk2"/>
                </a:solidFill>
              </a:rPr>
              <a:t>The other aspects to consider include: </a:t>
            </a:r>
            <a:r>
              <a:rPr lang="en" sz="1000">
                <a:solidFill>
                  <a:schemeClr val="lt1"/>
                </a:solidFill>
              </a:rPr>
              <a:t>ility</a:t>
            </a:r>
            <a:endParaRPr sz="1000">
              <a:solidFill>
                <a:schemeClr val="lt1"/>
              </a:solidFill>
            </a:endParaRPr>
          </a:p>
        </p:txBody>
      </p:sp>
      <p:sp>
        <p:nvSpPr>
          <p:cNvPr id="1060" name="Google Shape;1060;p86"/>
          <p:cNvSpPr txBox="1">
            <a:spLocks noGrp="1"/>
          </p:cNvSpPr>
          <p:nvPr>
            <p:ph type="body" idx="4294967295"/>
          </p:nvPr>
        </p:nvSpPr>
        <p:spPr>
          <a:xfrm>
            <a:off x="6814550" y="1395650"/>
            <a:ext cx="2265900" cy="2065200"/>
          </a:xfrm>
          <a:prstGeom prst="rect">
            <a:avLst/>
          </a:prstGeom>
          <a:noFill/>
          <a:ln>
            <a:noFill/>
          </a:ln>
        </p:spPr>
        <p:txBody>
          <a:bodyPr spcFirstLastPara="1" wrap="square" lIns="91425" tIns="93600" rIns="91425" bIns="45700" anchor="t" anchorCtr="0">
            <a:noAutofit/>
          </a:bodyPr>
          <a:lstStyle/>
          <a:p>
            <a:pPr marL="457200" marR="0" lvl="0" indent="-298450" algn="l" rtl="0">
              <a:lnSpc>
                <a:spcPct val="100000"/>
              </a:lnSpc>
              <a:spcBef>
                <a:spcPts val="0"/>
              </a:spcBef>
              <a:spcAft>
                <a:spcPts val="0"/>
              </a:spcAft>
              <a:buSzPts val="1100"/>
              <a:buChar char="●"/>
            </a:pPr>
            <a:r>
              <a:rPr lang="en" sz="1100"/>
              <a:t>Review and evaluation of operational performance data compared to targeted value;</a:t>
            </a:r>
            <a:endParaRPr sz="1100"/>
          </a:p>
          <a:p>
            <a:pPr marL="457200" marR="0" lvl="0" indent="-298450" algn="l" rtl="0">
              <a:lnSpc>
                <a:spcPct val="100000"/>
              </a:lnSpc>
              <a:spcBef>
                <a:spcPts val="0"/>
              </a:spcBef>
              <a:spcAft>
                <a:spcPts val="0"/>
              </a:spcAft>
              <a:buSzPts val="1100"/>
              <a:buChar char="●"/>
            </a:pPr>
            <a:r>
              <a:rPr lang="en" sz="1100"/>
              <a:t>Review and evaluation of scheduled and forced outage trend and impact;</a:t>
            </a:r>
            <a:endParaRPr sz="1100"/>
          </a:p>
          <a:p>
            <a:pPr marL="457200" marR="0" lvl="0" indent="-298450" algn="l" rtl="0">
              <a:lnSpc>
                <a:spcPct val="100000"/>
              </a:lnSpc>
              <a:spcBef>
                <a:spcPts val="0"/>
              </a:spcBef>
              <a:spcAft>
                <a:spcPts val="0"/>
              </a:spcAft>
              <a:buSzPts val="1100"/>
              <a:buChar char="●"/>
            </a:pPr>
            <a:r>
              <a:rPr lang="en" sz="1100"/>
              <a:t>Determination of  applicable and useful maintenance method; – </a:t>
            </a:r>
            <a:endParaRPr sz="1100"/>
          </a:p>
          <a:p>
            <a:pPr marL="457200" marR="0" lvl="0" indent="-298450" algn="l" rtl="0">
              <a:lnSpc>
                <a:spcPct val="100000"/>
              </a:lnSpc>
              <a:spcBef>
                <a:spcPts val="0"/>
              </a:spcBef>
              <a:spcAft>
                <a:spcPts val="0"/>
              </a:spcAft>
              <a:buSzPts val="1100"/>
              <a:buChar char="●"/>
            </a:pPr>
            <a:r>
              <a:rPr lang="en" sz="1100"/>
              <a:t>Development of maintenance planning;   review of effect on system performance; –</a:t>
            </a:r>
            <a:endParaRPr sz="1100"/>
          </a:p>
          <a:p>
            <a:pPr marL="457200" marR="0" lvl="0" indent="-298450" algn="l" rtl="0">
              <a:lnSpc>
                <a:spcPct val="100000"/>
              </a:lnSpc>
              <a:spcBef>
                <a:spcPts val="0"/>
              </a:spcBef>
              <a:spcAft>
                <a:spcPts val="0"/>
              </a:spcAft>
              <a:buSzPts val="1100"/>
              <a:buChar char="●"/>
            </a:pPr>
            <a:r>
              <a:rPr lang="en" sz="1100"/>
              <a:t>Review and study on financial impact/status; and – </a:t>
            </a:r>
            <a:endParaRPr sz="1100"/>
          </a:p>
          <a:p>
            <a:pPr marL="457200" marR="0" lvl="0" indent="-298450" algn="l" rtl="0">
              <a:lnSpc>
                <a:spcPct val="125000"/>
              </a:lnSpc>
              <a:spcBef>
                <a:spcPts val="0"/>
              </a:spcBef>
              <a:spcAft>
                <a:spcPts val="0"/>
              </a:spcAft>
              <a:buSzPts val="1100"/>
              <a:buChar char="●"/>
            </a:pPr>
            <a:r>
              <a:rPr lang="en" sz="1100"/>
              <a:t>Life extension/upgrading and replacement study</a:t>
            </a:r>
            <a:endParaRPr sz="1100"/>
          </a:p>
        </p:txBody>
      </p:sp>
      <p:sp>
        <p:nvSpPr>
          <p:cNvPr id="1061" name="Google Shape;1061;p86"/>
          <p:cNvSpPr txBox="1">
            <a:spLocks noGrp="1"/>
          </p:cNvSpPr>
          <p:nvPr>
            <p:ph type="body" idx="4294967295"/>
          </p:nvPr>
        </p:nvSpPr>
        <p:spPr>
          <a:xfrm>
            <a:off x="4757231" y="1916525"/>
            <a:ext cx="2049300" cy="1835400"/>
          </a:xfrm>
          <a:prstGeom prst="rect">
            <a:avLst/>
          </a:prstGeom>
          <a:noFill/>
          <a:ln>
            <a:noFill/>
          </a:ln>
        </p:spPr>
        <p:txBody>
          <a:bodyPr spcFirstLastPara="1" wrap="square" lIns="91425" tIns="93600" rIns="91425" bIns="45700" anchor="t" anchorCtr="0">
            <a:normAutofit/>
          </a:bodyPr>
          <a:lstStyle/>
          <a:p>
            <a:pPr marL="457200" lvl="0" indent="-298450" algn="l" rtl="0">
              <a:lnSpc>
                <a:spcPct val="125000"/>
              </a:lnSpc>
              <a:spcBef>
                <a:spcPts val="0"/>
              </a:spcBef>
              <a:spcAft>
                <a:spcPts val="0"/>
              </a:spcAft>
              <a:buSzPts val="1100"/>
              <a:buChar char="●"/>
            </a:pPr>
            <a:r>
              <a:rPr lang="en" sz="1100"/>
              <a:t>Planning aspects; </a:t>
            </a:r>
            <a:endParaRPr sz="1100"/>
          </a:p>
          <a:p>
            <a:pPr marL="457200" lvl="0" indent="-298450" algn="l" rtl="0">
              <a:lnSpc>
                <a:spcPct val="125000"/>
              </a:lnSpc>
              <a:spcBef>
                <a:spcPts val="0"/>
              </a:spcBef>
              <a:spcAft>
                <a:spcPts val="0"/>
              </a:spcAft>
              <a:buSzPts val="1100"/>
              <a:buChar char="●"/>
            </a:pPr>
            <a:r>
              <a:rPr lang="en" sz="1100"/>
              <a:t>Engineering and system design; – development; </a:t>
            </a:r>
            <a:endParaRPr sz="1100"/>
          </a:p>
          <a:p>
            <a:pPr marL="457200" lvl="0" indent="-298450" algn="l" rtl="0">
              <a:lnSpc>
                <a:spcPct val="125000"/>
              </a:lnSpc>
              <a:spcBef>
                <a:spcPts val="0"/>
              </a:spcBef>
              <a:spcAft>
                <a:spcPts val="0"/>
              </a:spcAft>
              <a:buSzPts val="1100"/>
              <a:buChar char="●"/>
            </a:pPr>
            <a:r>
              <a:rPr lang="en" sz="1100"/>
              <a:t>Operation and maintenance; </a:t>
            </a:r>
            <a:endParaRPr sz="1100"/>
          </a:p>
          <a:p>
            <a:pPr marL="457200" lvl="0" indent="-298450" algn="l" rtl="0">
              <a:lnSpc>
                <a:spcPct val="125000"/>
              </a:lnSpc>
              <a:spcBef>
                <a:spcPts val="0"/>
              </a:spcBef>
              <a:spcAft>
                <a:spcPts val="0"/>
              </a:spcAft>
              <a:buSzPts val="1100"/>
              <a:buChar char="●"/>
            </a:pPr>
            <a:r>
              <a:rPr lang="en" sz="1100"/>
              <a:t>and retireting to evolving market dynamics.</a:t>
            </a:r>
            <a:endParaRPr sz="1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065"/>
        <p:cNvGrpSpPr/>
        <p:nvPr/>
      </p:nvGrpSpPr>
      <p:grpSpPr>
        <a:xfrm>
          <a:off x="0" y="0"/>
          <a:ext cx="0" cy="0"/>
          <a:chOff x="0" y="0"/>
          <a:chExt cx="0" cy="0"/>
        </a:xfrm>
      </p:grpSpPr>
      <p:grpSp>
        <p:nvGrpSpPr>
          <p:cNvPr id="1066" name="Google Shape;1066;p87"/>
          <p:cNvGrpSpPr/>
          <p:nvPr/>
        </p:nvGrpSpPr>
        <p:grpSpPr>
          <a:xfrm>
            <a:off x="4450442" y="508012"/>
            <a:ext cx="1436768" cy="1436768"/>
            <a:chOff x="0" y="0"/>
            <a:chExt cx="812800" cy="812800"/>
          </a:xfrm>
        </p:grpSpPr>
        <p:sp>
          <p:nvSpPr>
            <p:cNvPr id="1067" name="Google Shape;1067;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68" name="Google Shape;1068;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69" name="Google Shape;1069;p87"/>
          <p:cNvGrpSpPr/>
          <p:nvPr/>
        </p:nvGrpSpPr>
        <p:grpSpPr>
          <a:xfrm>
            <a:off x="3274710" y="1854392"/>
            <a:ext cx="1436768" cy="1436767"/>
            <a:chOff x="0" y="0"/>
            <a:chExt cx="812800" cy="812800"/>
          </a:xfrm>
        </p:grpSpPr>
        <p:sp>
          <p:nvSpPr>
            <p:cNvPr id="1070" name="Google Shape;1070;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1" name="Google Shape;1071;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72" name="Google Shape;1072;p87"/>
          <p:cNvGrpSpPr/>
          <p:nvPr/>
        </p:nvGrpSpPr>
        <p:grpSpPr>
          <a:xfrm>
            <a:off x="2098978" y="3200726"/>
            <a:ext cx="1436767" cy="1436768"/>
            <a:chOff x="0" y="0"/>
            <a:chExt cx="812800" cy="812800"/>
          </a:xfrm>
        </p:grpSpPr>
        <p:sp>
          <p:nvSpPr>
            <p:cNvPr id="1073" name="Google Shape;1073;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4" name="Google Shape;1074;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75" name="Google Shape;1075;p87"/>
          <p:cNvGrpSpPr/>
          <p:nvPr/>
        </p:nvGrpSpPr>
        <p:grpSpPr>
          <a:xfrm>
            <a:off x="3274709" y="2513067"/>
            <a:ext cx="260990" cy="1406065"/>
            <a:chOff x="0" y="-28575"/>
            <a:chExt cx="124952" cy="673170"/>
          </a:xfrm>
        </p:grpSpPr>
        <p:sp>
          <p:nvSpPr>
            <p:cNvPr id="1076" name="Google Shape;1076;p87"/>
            <p:cNvSpPr/>
            <p:nvPr/>
          </p:nvSpPr>
          <p:spPr>
            <a:xfrm>
              <a:off x="0" y="0"/>
              <a:ext cx="124952" cy="644595"/>
            </a:xfrm>
            <a:custGeom>
              <a:avLst/>
              <a:gdLst/>
              <a:ahLst/>
              <a:cxnLst/>
              <a:rect l="l" t="t" r="r" b="b"/>
              <a:pathLst>
                <a:path w="124952" h="644595" extrusionOk="0">
                  <a:moveTo>
                    <a:pt x="0" y="0"/>
                  </a:moveTo>
                  <a:lnTo>
                    <a:pt x="124952" y="0"/>
                  </a:lnTo>
                  <a:lnTo>
                    <a:pt x="124952" y="644595"/>
                  </a:lnTo>
                  <a:lnTo>
                    <a:pt x="0" y="644595"/>
                  </a:lnTo>
                  <a:close/>
                </a:path>
              </a:pathLst>
            </a:custGeom>
            <a:solidFill>
              <a:srgbClr val="FFFFFF"/>
            </a:solidFill>
            <a:ln>
              <a:noFill/>
            </a:ln>
          </p:spPr>
        </p:sp>
        <p:sp>
          <p:nvSpPr>
            <p:cNvPr id="1077" name="Google Shape;1077;p87"/>
            <p:cNvSpPr txBox="1"/>
            <p:nvPr/>
          </p:nvSpPr>
          <p:spPr>
            <a:xfrm>
              <a:off x="0" y="-28575"/>
              <a:ext cx="124952" cy="673170"/>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78" name="Google Shape;1078;p87"/>
          <p:cNvGrpSpPr/>
          <p:nvPr/>
        </p:nvGrpSpPr>
        <p:grpSpPr>
          <a:xfrm>
            <a:off x="4450442" y="1166688"/>
            <a:ext cx="260990" cy="1406065"/>
            <a:chOff x="0" y="-28575"/>
            <a:chExt cx="124952" cy="673170"/>
          </a:xfrm>
        </p:grpSpPr>
        <p:sp>
          <p:nvSpPr>
            <p:cNvPr id="1079" name="Google Shape;1079;p87"/>
            <p:cNvSpPr/>
            <p:nvPr/>
          </p:nvSpPr>
          <p:spPr>
            <a:xfrm>
              <a:off x="0" y="0"/>
              <a:ext cx="124952" cy="644595"/>
            </a:xfrm>
            <a:custGeom>
              <a:avLst/>
              <a:gdLst/>
              <a:ahLst/>
              <a:cxnLst/>
              <a:rect l="l" t="t" r="r" b="b"/>
              <a:pathLst>
                <a:path w="124952" h="644595" extrusionOk="0">
                  <a:moveTo>
                    <a:pt x="0" y="0"/>
                  </a:moveTo>
                  <a:lnTo>
                    <a:pt x="124952" y="0"/>
                  </a:lnTo>
                  <a:lnTo>
                    <a:pt x="124952" y="644595"/>
                  </a:lnTo>
                  <a:lnTo>
                    <a:pt x="0" y="644595"/>
                  </a:lnTo>
                  <a:close/>
                </a:path>
              </a:pathLst>
            </a:custGeom>
            <a:solidFill>
              <a:srgbClr val="FFFFFF"/>
            </a:solidFill>
            <a:ln>
              <a:noFill/>
            </a:ln>
          </p:spPr>
        </p:sp>
        <p:sp>
          <p:nvSpPr>
            <p:cNvPr id="1080" name="Google Shape;1080;p87"/>
            <p:cNvSpPr txBox="1"/>
            <p:nvPr/>
          </p:nvSpPr>
          <p:spPr>
            <a:xfrm>
              <a:off x="0" y="-28575"/>
              <a:ext cx="124952" cy="673170"/>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081" name="Google Shape;1081;p87"/>
          <p:cNvSpPr/>
          <p:nvPr/>
        </p:nvSpPr>
        <p:spPr>
          <a:xfrm>
            <a:off x="3227743" y="2479179"/>
            <a:ext cx="314791" cy="721592"/>
          </a:xfrm>
          <a:custGeom>
            <a:avLst/>
            <a:gdLst/>
            <a:ahLst/>
            <a:cxnLst/>
            <a:rect l="l" t="t" r="r" b="b"/>
            <a:pathLst>
              <a:path w="629582" h="1443184" extrusionOk="0">
                <a:moveTo>
                  <a:pt x="0" y="0"/>
                </a:moveTo>
                <a:lnTo>
                  <a:pt x="629582" y="0"/>
                </a:lnTo>
                <a:lnTo>
                  <a:pt x="629582" y="1443184"/>
                </a:lnTo>
                <a:lnTo>
                  <a:pt x="0" y="1443184"/>
                </a:lnTo>
                <a:lnTo>
                  <a:pt x="0" y="0"/>
                </a:lnTo>
                <a:close/>
              </a:path>
            </a:pathLst>
          </a:custGeom>
          <a:blipFill rotWithShape="1">
            <a:blip r:embed="rId3">
              <a:alphaModFix/>
            </a:blip>
            <a:stretch>
              <a:fillRect t="-94225" r="-388782" b="-19007"/>
            </a:stretch>
          </a:blipFill>
          <a:ln>
            <a:noFill/>
          </a:ln>
        </p:spPr>
      </p:sp>
      <p:sp>
        <p:nvSpPr>
          <p:cNvPr id="1082" name="Google Shape;1082;p87"/>
          <p:cNvSpPr/>
          <p:nvPr/>
        </p:nvSpPr>
        <p:spPr>
          <a:xfrm>
            <a:off x="4407121" y="1132800"/>
            <a:ext cx="314791" cy="721592"/>
          </a:xfrm>
          <a:custGeom>
            <a:avLst/>
            <a:gdLst/>
            <a:ahLst/>
            <a:cxnLst/>
            <a:rect l="l" t="t" r="r" b="b"/>
            <a:pathLst>
              <a:path w="629582" h="1443184" extrusionOk="0">
                <a:moveTo>
                  <a:pt x="0" y="0"/>
                </a:moveTo>
                <a:lnTo>
                  <a:pt x="629582" y="0"/>
                </a:lnTo>
                <a:lnTo>
                  <a:pt x="629582" y="1443184"/>
                </a:lnTo>
                <a:lnTo>
                  <a:pt x="0" y="1443184"/>
                </a:lnTo>
                <a:lnTo>
                  <a:pt x="0" y="0"/>
                </a:lnTo>
                <a:close/>
              </a:path>
            </a:pathLst>
          </a:custGeom>
          <a:blipFill rotWithShape="1">
            <a:blip r:embed="rId3">
              <a:alphaModFix/>
            </a:blip>
            <a:stretch>
              <a:fillRect t="-94225" r="-388782" b="-19007"/>
            </a:stretch>
          </a:blipFill>
          <a:ln>
            <a:noFill/>
          </a:ln>
        </p:spPr>
      </p:sp>
      <p:cxnSp>
        <p:nvCxnSpPr>
          <p:cNvPr id="1083" name="Google Shape;1083;p87"/>
          <p:cNvCxnSpPr/>
          <p:nvPr/>
        </p:nvCxnSpPr>
        <p:spPr>
          <a:xfrm>
            <a:off x="3253751" y="3039692"/>
            <a:ext cx="0" cy="899178"/>
          </a:xfrm>
          <a:prstGeom prst="straightConnector1">
            <a:avLst/>
          </a:prstGeom>
          <a:noFill/>
          <a:ln w="95250" cap="rnd" cmpd="sng">
            <a:solidFill>
              <a:srgbClr val="D9D9D9"/>
            </a:solidFill>
            <a:prstDash val="solid"/>
            <a:round/>
            <a:headEnd type="none" w="sm" len="sm"/>
            <a:tailEnd type="none" w="sm" len="sm"/>
          </a:ln>
        </p:spPr>
      </p:cxnSp>
      <p:grpSp>
        <p:nvGrpSpPr>
          <p:cNvPr id="1084" name="Google Shape;1084;p87"/>
          <p:cNvGrpSpPr/>
          <p:nvPr/>
        </p:nvGrpSpPr>
        <p:grpSpPr>
          <a:xfrm>
            <a:off x="2360879" y="3462673"/>
            <a:ext cx="912918" cy="912918"/>
            <a:chOff x="0" y="0"/>
            <a:chExt cx="812800" cy="812800"/>
          </a:xfrm>
        </p:grpSpPr>
        <p:sp>
          <p:nvSpPr>
            <p:cNvPr id="1085" name="Google Shape;1085;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86" name="Google Shape;1086;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1087" name="Google Shape;1087;p87"/>
          <p:cNvCxnSpPr/>
          <p:nvPr/>
        </p:nvCxnSpPr>
        <p:spPr>
          <a:xfrm>
            <a:off x="4426863" y="1684054"/>
            <a:ext cx="0" cy="899178"/>
          </a:xfrm>
          <a:prstGeom prst="straightConnector1">
            <a:avLst/>
          </a:prstGeom>
          <a:noFill/>
          <a:ln w="95250" cap="rnd" cmpd="sng">
            <a:solidFill>
              <a:srgbClr val="D9D9D9"/>
            </a:solidFill>
            <a:prstDash val="solid"/>
            <a:round/>
            <a:headEnd type="none" w="sm" len="sm"/>
            <a:tailEnd type="none" w="sm" len="sm"/>
          </a:ln>
        </p:spPr>
      </p:cxnSp>
      <p:grpSp>
        <p:nvGrpSpPr>
          <p:cNvPr id="1088" name="Google Shape;1088;p87"/>
          <p:cNvGrpSpPr/>
          <p:nvPr/>
        </p:nvGrpSpPr>
        <p:grpSpPr>
          <a:xfrm>
            <a:off x="3536612" y="2116293"/>
            <a:ext cx="912918" cy="912919"/>
            <a:chOff x="0" y="0"/>
            <a:chExt cx="812800" cy="812800"/>
          </a:xfrm>
        </p:grpSpPr>
        <p:sp>
          <p:nvSpPr>
            <p:cNvPr id="1089" name="Google Shape;1089;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90" name="Google Shape;1090;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91" name="Google Shape;1091;p87"/>
          <p:cNvGrpSpPr/>
          <p:nvPr/>
        </p:nvGrpSpPr>
        <p:grpSpPr>
          <a:xfrm>
            <a:off x="5626174" y="-189207"/>
            <a:ext cx="260990" cy="1415580"/>
            <a:chOff x="0" y="-28575"/>
            <a:chExt cx="124952" cy="677726"/>
          </a:xfrm>
        </p:grpSpPr>
        <p:sp>
          <p:nvSpPr>
            <p:cNvPr id="1092" name="Google Shape;1092;p87"/>
            <p:cNvSpPr/>
            <p:nvPr/>
          </p:nvSpPr>
          <p:spPr>
            <a:xfrm>
              <a:off x="0" y="0"/>
              <a:ext cx="124952" cy="649151"/>
            </a:xfrm>
            <a:custGeom>
              <a:avLst/>
              <a:gdLst/>
              <a:ahLst/>
              <a:cxnLst/>
              <a:rect l="l" t="t" r="r" b="b"/>
              <a:pathLst>
                <a:path w="124952" h="649151" extrusionOk="0">
                  <a:moveTo>
                    <a:pt x="0" y="0"/>
                  </a:moveTo>
                  <a:lnTo>
                    <a:pt x="124952" y="0"/>
                  </a:lnTo>
                  <a:lnTo>
                    <a:pt x="124952" y="649151"/>
                  </a:lnTo>
                  <a:lnTo>
                    <a:pt x="0" y="649151"/>
                  </a:lnTo>
                  <a:close/>
                </a:path>
              </a:pathLst>
            </a:custGeom>
            <a:solidFill>
              <a:srgbClr val="FFFFFF"/>
            </a:solidFill>
            <a:ln>
              <a:noFill/>
            </a:ln>
          </p:spPr>
        </p:sp>
        <p:sp>
          <p:nvSpPr>
            <p:cNvPr id="1093" name="Google Shape;1093;p87"/>
            <p:cNvSpPr txBox="1"/>
            <p:nvPr/>
          </p:nvSpPr>
          <p:spPr>
            <a:xfrm>
              <a:off x="0" y="-28575"/>
              <a:ext cx="124952" cy="677726"/>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1094" name="Google Shape;1094;p87"/>
          <p:cNvCxnSpPr/>
          <p:nvPr/>
        </p:nvCxnSpPr>
        <p:spPr>
          <a:xfrm>
            <a:off x="5602595" y="375990"/>
            <a:ext cx="0" cy="899178"/>
          </a:xfrm>
          <a:prstGeom prst="straightConnector1">
            <a:avLst/>
          </a:prstGeom>
          <a:noFill/>
          <a:ln w="95250" cap="rnd" cmpd="sng">
            <a:solidFill>
              <a:srgbClr val="D9D9D9"/>
            </a:solidFill>
            <a:prstDash val="solid"/>
            <a:round/>
            <a:headEnd type="none" w="sm" len="sm"/>
            <a:tailEnd type="none" w="sm" len="sm"/>
          </a:ln>
        </p:spPr>
      </p:cxnSp>
      <p:grpSp>
        <p:nvGrpSpPr>
          <p:cNvPr id="1095" name="Google Shape;1095;p87"/>
          <p:cNvGrpSpPr/>
          <p:nvPr/>
        </p:nvGrpSpPr>
        <p:grpSpPr>
          <a:xfrm>
            <a:off x="4712344" y="769914"/>
            <a:ext cx="912918" cy="912919"/>
            <a:chOff x="0" y="0"/>
            <a:chExt cx="812800" cy="812800"/>
          </a:xfrm>
        </p:grpSpPr>
        <p:sp>
          <p:nvSpPr>
            <p:cNvPr id="1096" name="Google Shape;1096;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97" name="Google Shape;1097;p87"/>
            <p:cNvSpPr txBox="1"/>
            <p:nvPr/>
          </p:nvSpPr>
          <p:spPr>
            <a:xfrm>
              <a:off x="76200" y="47625"/>
              <a:ext cx="660400" cy="68897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98" name="Google Shape;1098;p87"/>
          <p:cNvGrpSpPr/>
          <p:nvPr/>
        </p:nvGrpSpPr>
        <p:grpSpPr>
          <a:xfrm>
            <a:off x="2099890" y="3859447"/>
            <a:ext cx="260990" cy="1422659"/>
            <a:chOff x="0" y="-28575"/>
            <a:chExt cx="124952" cy="681115"/>
          </a:xfrm>
        </p:grpSpPr>
        <p:sp>
          <p:nvSpPr>
            <p:cNvPr id="1099" name="Google Shape;1099;p87"/>
            <p:cNvSpPr/>
            <p:nvPr/>
          </p:nvSpPr>
          <p:spPr>
            <a:xfrm>
              <a:off x="0" y="0"/>
              <a:ext cx="124952" cy="652540"/>
            </a:xfrm>
            <a:custGeom>
              <a:avLst/>
              <a:gdLst/>
              <a:ahLst/>
              <a:cxnLst/>
              <a:rect l="l" t="t" r="r" b="b"/>
              <a:pathLst>
                <a:path w="124952" h="652540" extrusionOk="0">
                  <a:moveTo>
                    <a:pt x="0" y="0"/>
                  </a:moveTo>
                  <a:lnTo>
                    <a:pt x="124952" y="0"/>
                  </a:lnTo>
                  <a:lnTo>
                    <a:pt x="124952" y="652540"/>
                  </a:lnTo>
                  <a:lnTo>
                    <a:pt x="0" y="652540"/>
                  </a:lnTo>
                  <a:close/>
                </a:path>
              </a:pathLst>
            </a:custGeom>
            <a:solidFill>
              <a:srgbClr val="FFFFFF"/>
            </a:solidFill>
            <a:ln>
              <a:noFill/>
            </a:ln>
          </p:spPr>
        </p:sp>
        <p:sp>
          <p:nvSpPr>
            <p:cNvPr id="1100" name="Google Shape;1100;p87"/>
            <p:cNvSpPr txBox="1"/>
            <p:nvPr/>
          </p:nvSpPr>
          <p:spPr>
            <a:xfrm>
              <a:off x="0" y="-28575"/>
              <a:ext cx="124952" cy="681115"/>
            </a:xfrm>
            <a:prstGeom prst="rect">
              <a:avLst/>
            </a:prstGeom>
            <a:noFill/>
            <a:ln>
              <a:noFill/>
            </a:ln>
          </p:spPr>
          <p:txBody>
            <a:bodyPr spcFirstLastPara="1" wrap="square" lIns="23750" tIns="23750" rIns="23750" bIns="23750" anchor="ctr" anchorCtr="0">
              <a:noAutofit/>
            </a:bodyPr>
            <a:lstStyle/>
            <a:p>
              <a:pPr marL="0" marR="0" lvl="0" indent="0" algn="ctr" rtl="0">
                <a:lnSpc>
                  <a:spcPct val="138166"/>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101" name="Google Shape;1101;p87"/>
          <p:cNvSpPr/>
          <p:nvPr/>
        </p:nvSpPr>
        <p:spPr>
          <a:xfrm>
            <a:off x="2051328" y="3824794"/>
            <a:ext cx="314791" cy="721592"/>
          </a:xfrm>
          <a:custGeom>
            <a:avLst/>
            <a:gdLst/>
            <a:ahLst/>
            <a:cxnLst/>
            <a:rect l="l" t="t" r="r" b="b"/>
            <a:pathLst>
              <a:path w="629582" h="1443184" extrusionOk="0">
                <a:moveTo>
                  <a:pt x="0" y="0"/>
                </a:moveTo>
                <a:lnTo>
                  <a:pt x="629582" y="0"/>
                </a:lnTo>
                <a:lnTo>
                  <a:pt x="629582" y="1443184"/>
                </a:lnTo>
                <a:lnTo>
                  <a:pt x="0" y="1443184"/>
                </a:lnTo>
                <a:lnTo>
                  <a:pt x="0" y="0"/>
                </a:lnTo>
                <a:close/>
              </a:path>
            </a:pathLst>
          </a:custGeom>
          <a:blipFill rotWithShape="1">
            <a:blip r:embed="rId3">
              <a:alphaModFix/>
            </a:blip>
            <a:stretch>
              <a:fillRect t="-94225" r="-388782" b="-19007"/>
            </a:stretch>
          </a:blipFill>
          <a:ln>
            <a:noFill/>
          </a:ln>
        </p:spPr>
      </p:sp>
      <p:sp>
        <p:nvSpPr>
          <p:cNvPr id="1102" name="Google Shape;1102;p87"/>
          <p:cNvSpPr txBox="1"/>
          <p:nvPr/>
        </p:nvSpPr>
        <p:spPr>
          <a:xfrm>
            <a:off x="138723" y="3628313"/>
            <a:ext cx="2242200" cy="837300"/>
          </a:xfrm>
          <a:prstGeom prst="rect">
            <a:avLst/>
          </a:prstGeom>
          <a:noFill/>
          <a:ln>
            <a:noFill/>
          </a:ln>
        </p:spPr>
        <p:txBody>
          <a:bodyPr spcFirstLastPara="1" wrap="square" lIns="0" tIns="0" rIns="0" bIns="0" anchor="t" anchorCtr="0">
            <a:spAutoFit/>
          </a:bodyPr>
          <a:lstStyle/>
          <a:p>
            <a:pPr marL="0" marR="0" lvl="0" indent="0" algn="l" rtl="0">
              <a:lnSpc>
                <a:spcPct val="109985"/>
              </a:lnSpc>
              <a:spcBef>
                <a:spcPts val="0"/>
              </a:spcBef>
              <a:spcAft>
                <a:spcPts val="0"/>
              </a:spcAft>
              <a:buNone/>
            </a:pPr>
            <a:r>
              <a:rPr lang="en" sz="1700" b="1" i="1" u="sng">
                <a:solidFill>
                  <a:srgbClr val="404040"/>
                </a:solidFill>
                <a:latin typeface="Public Sans"/>
                <a:ea typeface="Public Sans"/>
                <a:cs typeface="Public Sans"/>
                <a:sym typeface="Public Sans"/>
              </a:rPr>
              <a:t>Typical Risk Assessment Parameters</a:t>
            </a:r>
            <a:endParaRPr sz="700" i="1" u="sng"/>
          </a:p>
        </p:txBody>
      </p:sp>
      <p:sp>
        <p:nvSpPr>
          <p:cNvPr id="1103" name="Google Shape;1103;p87"/>
          <p:cNvSpPr txBox="1"/>
          <p:nvPr/>
        </p:nvSpPr>
        <p:spPr>
          <a:xfrm>
            <a:off x="2440153" y="3803545"/>
            <a:ext cx="754372" cy="26446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000" b="1" i="0" u="none" strike="noStrike" cap="none">
                <a:solidFill>
                  <a:srgbClr val="FFFFFF"/>
                </a:solidFill>
                <a:latin typeface="Public Sans"/>
                <a:ea typeface="Public Sans"/>
                <a:cs typeface="Public Sans"/>
                <a:sym typeface="Public Sans"/>
              </a:rPr>
              <a:t>01</a:t>
            </a:r>
            <a:endParaRPr sz="700"/>
          </a:p>
        </p:txBody>
      </p:sp>
      <p:sp>
        <p:nvSpPr>
          <p:cNvPr id="1104" name="Google Shape;1104;p87"/>
          <p:cNvSpPr txBox="1"/>
          <p:nvPr/>
        </p:nvSpPr>
        <p:spPr>
          <a:xfrm>
            <a:off x="3615885" y="2457210"/>
            <a:ext cx="754372" cy="26446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000" b="1" i="0" u="none" strike="noStrike" cap="none">
                <a:solidFill>
                  <a:srgbClr val="FFFFFF"/>
                </a:solidFill>
                <a:latin typeface="Public Sans"/>
                <a:ea typeface="Public Sans"/>
                <a:cs typeface="Public Sans"/>
                <a:sym typeface="Public Sans"/>
              </a:rPr>
              <a:t>02</a:t>
            </a:r>
            <a:endParaRPr sz="700"/>
          </a:p>
        </p:txBody>
      </p:sp>
      <p:sp>
        <p:nvSpPr>
          <p:cNvPr id="1105" name="Google Shape;1105;p87"/>
          <p:cNvSpPr txBox="1"/>
          <p:nvPr/>
        </p:nvSpPr>
        <p:spPr>
          <a:xfrm>
            <a:off x="4791618" y="1110831"/>
            <a:ext cx="754371" cy="26446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000" b="1" i="0" u="none" strike="noStrike" cap="none">
                <a:solidFill>
                  <a:srgbClr val="FFFFFF"/>
                </a:solidFill>
                <a:latin typeface="Public Sans"/>
                <a:ea typeface="Public Sans"/>
                <a:cs typeface="Public Sans"/>
                <a:sym typeface="Public Sans"/>
              </a:rPr>
              <a:t>03</a:t>
            </a:r>
            <a:endParaRPr sz="700"/>
          </a:p>
        </p:txBody>
      </p:sp>
      <p:sp>
        <p:nvSpPr>
          <p:cNvPr id="1106" name="Google Shape;1106;p87"/>
          <p:cNvSpPr txBox="1"/>
          <p:nvPr/>
        </p:nvSpPr>
        <p:spPr>
          <a:xfrm>
            <a:off x="3738825" y="3803625"/>
            <a:ext cx="3001500" cy="231000"/>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None/>
            </a:pPr>
            <a:r>
              <a:rPr lang="en" sz="1500" b="1">
                <a:solidFill>
                  <a:srgbClr val="404040"/>
                </a:solidFill>
                <a:latin typeface="Public Sans"/>
                <a:ea typeface="Public Sans"/>
                <a:cs typeface="Public Sans"/>
                <a:sym typeface="Public Sans"/>
              </a:rPr>
              <a:t>Risk identification</a:t>
            </a:r>
            <a:endParaRPr sz="700"/>
          </a:p>
        </p:txBody>
      </p:sp>
      <p:sp>
        <p:nvSpPr>
          <p:cNvPr id="1107" name="Google Shape;1107;p87"/>
          <p:cNvSpPr txBox="1"/>
          <p:nvPr/>
        </p:nvSpPr>
        <p:spPr>
          <a:xfrm>
            <a:off x="3738826" y="4025925"/>
            <a:ext cx="4480500" cy="1000500"/>
          </a:xfrm>
          <a:prstGeom prst="rect">
            <a:avLst/>
          </a:prstGeom>
          <a:noFill/>
          <a:ln>
            <a:noFill/>
          </a:ln>
        </p:spPr>
        <p:txBody>
          <a:bodyPr spcFirstLastPara="1" wrap="square" lIns="0" tIns="0" rIns="0" bIns="0" anchor="t" anchorCtr="0">
            <a:spAutoFit/>
          </a:bodyPr>
          <a:lstStyle/>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a) SWOT analysis (Strengths, Weaknesses, Opportunities, Threats)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b) HAZOP (Hazard and Operability Studies)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c) Risk assessment workshops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d) Industry benchmarking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e) Incident investigation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f) Auditing and inspection</a:t>
            </a:r>
            <a:endParaRPr sz="1000">
              <a:solidFill>
                <a:srgbClr val="404040"/>
              </a:solidFill>
              <a:latin typeface="Public Sans"/>
              <a:ea typeface="Public Sans"/>
              <a:cs typeface="Public Sans"/>
              <a:sym typeface="Public Sans"/>
            </a:endParaRPr>
          </a:p>
        </p:txBody>
      </p:sp>
      <p:sp>
        <p:nvSpPr>
          <p:cNvPr id="1108" name="Google Shape;1108;p87"/>
          <p:cNvSpPr txBox="1"/>
          <p:nvPr/>
        </p:nvSpPr>
        <p:spPr>
          <a:xfrm>
            <a:off x="4899587" y="2211949"/>
            <a:ext cx="1571100" cy="231000"/>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None/>
            </a:pPr>
            <a:r>
              <a:rPr lang="en" sz="1500" b="1">
                <a:solidFill>
                  <a:srgbClr val="404040"/>
                </a:solidFill>
                <a:latin typeface="Public Sans"/>
                <a:ea typeface="Public Sans"/>
                <a:cs typeface="Public Sans"/>
                <a:sym typeface="Public Sans"/>
              </a:rPr>
              <a:t>Risk analysis</a:t>
            </a:r>
            <a:endParaRPr sz="700"/>
          </a:p>
        </p:txBody>
      </p:sp>
      <p:sp>
        <p:nvSpPr>
          <p:cNvPr id="1109" name="Google Shape;1109;p87"/>
          <p:cNvSpPr txBox="1"/>
          <p:nvPr/>
        </p:nvSpPr>
        <p:spPr>
          <a:xfrm>
            <a:off x="4899580" y="2462175"/>
            <a:ext cx="4288500" cy="1000500"/>
          </a:xfrm>
          <a:prstGeom prst="rect">
            <a:avLst/>
          </a:prstGeom>
          <a:noFill/>
          <a:ln>
            <a:noFill/>
          </a:ln>
        </p:spPr>
        <p:txBody>
          <a:bodyPr spcFirstLastPara="1" wrap="square" lIns="0" tIns="0" rIns="0" bIns="0" anchor="t" anchorCtr="0">
            <a:spAutoFit/>
          </a:bodyPr>
          <a:lstStyle/>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a) Threat analysis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b) Failure Mode and Effect Analysis (FMEA)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c) Failure Mode and Effect Criticality Analysis (FMECA)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d) Root Cause Analysis (RCA)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e) Event Tree Analysis (ETA)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f) Fault Tree Analysis (FTA)</a:t>
            </a:r>
            <a:endParaRPr sz="1000">
              <a:solidFill>
                <a:srgbClr val="404040"/>
              </a:solidFill>
              <a:latin typeface="Public Sans"/>
              <a:ea typeface="Public Sans"/>
              <a:cs typeface="Public Sans"/>
              <a:sym typeface="Public Sans"/>
            </a:endParaRPr>
          </a:p>
        </p:txBody>
      </p:sp>
      <p:sp>
        <p:nvSpPr>
          <p:cNvPr id="1110" name="Google Shape;1110;p87"/>
          <p:cNvSpPr txBox="1"/>
          <p:nvPr/>
        </p:nvSpPr>
        <p:spPr>
          <a:xfrm>
            <a:off x="6086127" y="769347"/>
            <a:ext cx="1571100" cy="231000"/>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None/>
            </a:pPr>
            <a:r>
              <a:rPr lang="en" sz="1500" b="1">
                <a:solidFill>
                  <a:srgbClr val="404040"/>
                </a:solidFill>
                <a:latin typeface="Public Sans"/>
                <a:ea typeface="Public Sans"/>
                <a:cs typeface="Public Sans"/>
                <a:sym typeface="Public Sans"/>
              </a:rPr>
              <a:t>Risk controls</a:t>
            </a:r>
            <a:endParaRPr sz="700"/>
          </a:p>
        </p:txBody>
      </p:sp>
      <p:sp>
        <p:nvSpPr>
          <p:cNvPr id="1111" name="Google Shape;1111;p87"/>
          <p:cNvSpPr txBox="1"/>
          <p:nvPr/>
        </p:nvSpPr>
        <p:spPr>
          <a:xfrm>
            <a:off x="6086123" y="1015500"/>
            <a:ext cx="2949900" cy="661800"/>
          </a:xfrm>
          <a:prstGeom prst="rect">
            <a:avLst/>
          </a:prstGeom>
          <a:noFill/>
          <a:ln>
            <a:noFill/>
          </a:ln>
        </p:spPr>
        <p:txBody>
          <a:bodyPr spcFirstLastPara="1" wrap="square" lIns="0" tIns="0" rIns="0" bIns="0" anchor="t" anchorCtr="0">
            <a:spAutoFit/>
          </a:bodyPr>
          <a:lstStyle/>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a) Reliability Centred Maintenance (RCM)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b) Condition Based Maintenance (CBM)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c) Risk Based Inspection (RBI) </a:t>
            </a:r>
            <a:endParaRPr sz="1000">
              <a:solidFill>
                <a:srgbClr val="404040"/>
              </a:solidFill>
              <a:latin typeface="Public Sans"/>
              <a:ea typeface="Public Sans"/>
              <a:cs typeface="Public Sans"/>
              <a:sym typeface="Public Sans"/>
            </a:endParaRPr>
          </a:p>
          <a:p>
            <a:pPr marL="0" marR="0" lvl="0" indent="0" algn="l" rtl="0">
              <a:lnSpc>
                <a:spcPct val="110010"/>
              </a:lnSpc>
              <a:spcBef>
                <a:spcPts val="0"/>
              </a:spcBef>
              <a:spcAft>
                <a:spcPts val="0"/>
              </a:spcAft>
              <a:buNone/>
            </a:pPr>
            <a:r>
              <a:rPr lang="en" sz="1000">
                <a:solidFill>
                  <a:srgbClr val="404040"/>
                </a:solidFill>
                <a:latin typeface="Public Sans"/>
                <a:ea typeface="Public Sans"/>
                <a:cs typeface="Public Sans"/>
                <a:sym typeface="Public Sans"/>
              </a:rPr>
              <a:t>d) Instrument Protective Function (IPF)</a:t>
            </a:r>
            <a:endParaRPr sz="1000">
              <a:solidFill>
                <a:srgbClr val="404040"/>
              </a:solidFill>
              <a:latin typeface="Public Sans"/>
              <a:ea typeface="Public Sans"/>
              <a:cs typeface="Public Sans"/>
              <a:sym typeface="Public Sans"/>
            </a:endParaRPr>
          </a:p>
        </p:txBody>
      </p:sp>
      <p:sp>
        <p:nvSpPr>
          <p:cNvPr id="1112" name="Google Shape;1112;p87"/>
          <p:cNvSpPr txBox="1"/>
          <p:nvPr/>
        </p:nvSpPr>
        <p:spPr>
          <a:xfrm>
            <a:off x="156550" y="209850"/>
            <a:ext cx="41409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004AAD"/>
                </a:solidFill>
              </a:rPr>
              <a:t>IS 17576 : 2021</a:t>
            </a:r>
            <a:endParaRPr sz="1700" b="1">
              <a:solidFill>
                <a:srgbClr val="004AAD"/>
              </a:solidFill>
            </a:endParaRPr>
          </a:p>
          <a:p>
            <a:pPr marL="0" lvl="0" indent="0" algn="l" rtl="0">
              <a:spcBef>
                <a:spcPts val="0"/>
              </a:spcBef>
              <a:spcAft>
                <a:spcPts val="0"/>
              </a:spcAft>
              <a:buNone/>
            </a:pPr>
            <a:r>
              <a:rPr lang="en" sz="1700" b="1">
                <a:solidFill>
                  <a:srgbClr val="004AAD"/>
                </a:solidFill>
              </a:rPr>
              <a:t>IEC TR 62978 : 2017 </a:t>
            </a:r>
            <a:endParaRPr sz="1700" b="1">
              <a:solidFill>
                <a:srgbClr val="004AAD"/>
              </a:solidFill>
            </a:endParaRPr>
          </a:p>
          <a:p>
            <a:pPr marL="0" lvl="0" indent="0" algn="l" rtl="0">
              <a:spcBef>
                <a:spcPts val="0"/>
              </a:spcBef>
              <a:spcAft>
                <a:spcPts val="0"/>
              </a:spcAft>
              <a:buNone/>
            </a:pPr>
            <a:r>
              <a:rPr lang="en" sz="1700" b="1">
                <a:solidFill>
                  <a:srgbClr val="004AAD"/>
                </a:solidFill>
              </a:rPr>
              <a:t>HVDC Installations — Guidelines on Asset Management</a:t>
            </a:r>
            <a:endParaRPr sz="1700" b="1">
              <a:solidFill>
                <a:srgbClr val="004AA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88"/>
          <p:cNvSpPr/>
          <p:nvPr/>
        </p:nvSpPr>
        <p:spPr>
          <a:xfrm>
            <a:off x="0" y="355246"/>
            <a:ext cx="3498199" cy="1057486"/>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1118" name="Google Shape;1118;p88"/>
          <p:cNvSpPr/>
          <p:nvPr/>
        </p:nvSpPr>
        <p:spPr>
          <a:xfrm>
            <a:off x="3410050" y="355246"/>
            <a:ext cx="304467" cy="1057486"/>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19" name="Google Shape;1119;p88"/>
          <p:cNvSpPr/>
          <p:nvPr/>
        </p:nvSpPr>
        <p:spPr>
          <a:xfrm>
            <a:off x="3626381" y="355246"/>
            <a:ext cx="304467" cy="1057486"/>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20" name="Google Shape;1120;p88"/>
          <p:cNvSpPr/>
          <p:nvPr/>
        </p:nvSpPr>
        <p:spPr>
          <a:xfrm>
            <a:off x="0" y="2413550"/>
            <a:ext cx="5452837" cy="2090572"/>
          </a:xfrm>
          <a:custGeom>
            <a:avLst/>
            <a:gdLst/>
            <a:ahLst/>
            <a:cxnLst/>
            <a:rect l="l" t="t" r="r" b="b"/>
            <a:pathLst>
              <a:path w="16399511" h="7466330" extrusionOk="0">
                <a:moveTo>
                  <a:pt x="0" y="0"/>
                </a:moveTo>
                <a:lnTo>
                  <a:pt x="16399511" y="0"/>
                </a:lnTo>
                <a:lnTo>
                  <a:pt x="16399511" y="7466330"/>
                </a:lnTo>
                <a:lnTo>
                  <a:pt x="0" y="7466330"/>
                </a:lnTo>
                <a:close/>
              </a:path>
            </a:pathLst>
          </a:custGeom>
          <a:solidFill>
            <a:srgbClr val="5271FF"/>
          </a:solidFill>
          <a:ln>
            <a:noFill/>
          </a:ln>
        </p:spPr>
      </p:sp>
      <p:sp>
        <p:nvSpPr>
          <p:cNvPr id="1121" name="Google Shape;1121;p88"/>
          <p:cNvSpPr txBox="1"/>
          <p:nvPr/>
        </p:nvSpPr>
        <p:spPr>
          <a:xfrm>
            <a:off x="256800" y="2702107"/>
            <a:ext cx="5121000" cy="1662300"/>
          </a:xfrm>
          <a:prstGeom prst="rect">
            <a:avLst/>
          </a:prstGeom>
          <a:noFill/>
          <a:ln>
            <a:noFill/>
          </a:ln>
        </p:spPr>
        <p:txBody>
          <a:bodyPr spcFirstLastPara="1" wrap="square" lIns="0" tIns="0" rIns="0" bIns="0" anchor="t" anchorCtr="0">
            <a:spAutoFit/>
          </a:bodyPr>
          <a:lstStyle/>
          <a:p>
            <a:pPr marL="190500" marR="0" lvl="1" indent="-95250" algn="l" rtl="0">
              <a:lnSpc>
                <a:spcPct val="180000"/>
              </a:lnSpc>
              <a:spcBef>
                <a:spcPts val="0"/>
              </a:spcBef>
              <a:spcAft>
                <a:spcPts val="0"/>
              </a:spcAft>
              <a:buClr>
                <a:srgbClr val="FFFFFF"/>
              </a:buClr>
              <a:buSzPts val="900"/>
              <a:buFont typeface="Arial"/>
              <a:buChar char="•"/>
            </a:pPr>
            <a:r>
              <a:rPr lang="en" sz="1100" b="1">
                <a:solidFill>
                  <a:srgbClr val="FFFFFF"/>
                </a:solidFill>
              </a:rPr>
              <a:t>A static synchronous capacitor (STATCOM) is a fast acting device capable of providing or absorbing reactive power and thereby regulating the voltage at the point of connection to a power grid.</a:t>
            </a:r>
            <a:endParaRPr sz="1100" b="1">
              <a:solidFill>
                <a:srgbClr val="FFFFFF"/>
              </a:solidFill>
            </a:endParaRPr>
          </a:p>
          <a:p>
            <a:pPr marL="190500" marR="0" lvl="1" indent="-107950" algn="l" rtl="0">
              <a:lnSpc>
                <a:spcPct val="180000"/>
              </a:lnSpc>
              <a:spcBef>
                <a:spcPts val="0"/>
              </a:spcBef>
              <a:spcAft>
                <a:spcPts val="0"/>
              </a:spcAft>
              <a:buClr>
                <a:srgbClr val="FFFFFF"/>
              </a:buClr>
              <a:buSzPts val="1100"/>
              <a:buChar char="•"/>
            </a:pPr>
            <a:r>
              <a:rPr lang="en" sz="1100" b="1">
                <a:solidFill>
                  <a:srgbClr val="FFFFFF"/>
                </a:solidFill>
              </a:rPr>
              <a:t>Its increasing use in transmission has made it an integral part of electrical engineering curriculum.</a:t>
            </a:r>
            <a:endParaRPr sz="1100" b="1">
              <a:solidFill>
                <a:srgbClr val="FFFFFF"/>
              </a:solidFill>
            </a:endParaRPr>
          </a:p>
          <a:p>
            <a:pPr marL="0" marR="0" lvl="0" indent="0" algn="l" rtl="0">
              <a:lnSpc>
                <a:spcPct val="180000"/>
              </a:lnSpc>
              <a:spcBef>
                <a:spcPts val="0"/>
              </a:spcBef>
              <a:spcAft>
                <a:spcPts val="0"/>
              </a:spcAft>
              <a:buNone/>
            </a:pPr>
            <a:endParaRPr sz="900">
              <a:solidFill>
                <a:srgbClr val="FFFFFF"/>
              </a:solidFill>
              <a:latin typeface="Poppins"/>
              <a:ea typeface="Poppins"/>
              <a:cs typeface="Poppins"/>
              <a:sym typeface="Poppins"/>
            </a:endParaRPr>
          </a:p>
        </p:txBody>
      </p:sp>
      <p:sp>
        <p:nvSpPr>
          <p:cNvPr id="1122" name="Google Shape;1122;p88"/>
          <p:cNvSpPr txBox="1"/>
          <p:nvPr/>
        </p:nvSpPr>
        <p:spPr>
          <a:xfrm>
            <a:off x="130425" y="494575"/>
            <a:ext cx="3584100" cy="778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100" b="1">
                <a:solidFill>
                  <a:srgbClr val="FFFFFF"/>
                </a:solidFill>
              </a:rPr>
              <a:t>IS 18324: 2023 IEC 62927 : 2017</a:t>
            </a:r>
            <a:endParaRPr sz="1100" b="1">
              <a:solidFill>
                <a:srgbClr val="FFFFFF"/>
              </a:solidFill>
            </a:endParaRPr>
          </a:p>
          <a:p>
            <a:pPr marL="0" marR="0" lvl="0" indent="0" algn="l" rtl="0">
              <a:lnSpc>
                <a:spcPct val="120000"/>
              </a:lnSpc>
              <a:spcBef>
                <a:spcPts val="0"/>
              </a:spcBef>
              <a:spcAft>
                <a:spcPts val="0"/>
              </a:spcAft>
              <a:buNone/>
            </a:pPr>
            <a:r>
              <a:rPr lang="en" sz="1100" b="1">
                <a:solidFill>
                  <a:srgbClr val="FFFFFF"/>
                </a:solidFill>
              </a:rPr>
              <a:t>Voltage Sourced Converter (VSC) Valves for Static Synchronous Compensator (STATCOM) —  </a:t>
            </a:r>
            <a:endParaRPr sz="1100" b="1">
              <a:solidFill>
                <a:srgbClr val="FFFFFF"/>
              </a:solidFill>
            </a:endParaRPr>
          </a:p>
          <a:p>
            <a:pPr marL="0" marR="0" lvl="0" indent="0" algn="l" rtl="0">
              <a:lnSpc>
                <a:spcPct val="120000"/>
              </a:lnSpc>
              <a:spcBef>
                <a:spcPts val="0"/>
              </a:spcBef>
              <a:spcAft>
                <a:spcPts val="0"/>
              </a:spcAft>
              <a:buNone/>
            </a:pPr>
            <a:r>
              <a:rPr lang="en" sz="1100" b="1">
                <a:solidFill>
                  <a:srgbClr val="FFFFFF"/>
                </a:solidFill>
              </a:rPr>
              <a:t>Electrical Testing</a:t>
            </a:r>
            <a:endParaRPr sz="1100" b="1">
              <a:solidFill>
                <a:srgbClr val="FFFFFF"/>
              </a:solidFill>
            </a:endParaRPr>
          </a:p>
        </p:txBody>
      </p:sp>
      <p:pic>
        <p:nvPicPr>
          <p:cNvPr id="1123" name="Google Shape;1123;p88" descr="C:\Users\Lenovo pc\Desktop\Schematic-diagram-of-STATCOM.png"/>
          <p:cNvPicPr preferRelativeResize="0"/>
          <p:nvPr/>
        </p:nvPicPr>
        <p:blipFill rotWithShape="1">
          <a:blip r:embed="rId3">
            <a:alphaModFix/>
          </a:blip>
          <a:srcRect/>
          <a:stretch/>
        </p:blipFill>
        <p:spPr>
          <a:xfrm>
            <a:off x="1671253" y="6710664"/>
            <a:ext cx="3951420" cy="1939216"/>
          </a:xfrm>
          <a:prstGeom prst="rect">
            <a:avLst/>
          </a:prstGeom>
          <a:noFill/>
          <a:ln>
            <a:noFill/>
          </a:ln>
        </p:spPr>
      </p:pic>
      <p:pic>
        <p:nvPicPr>
          <p:cNvPr id="1124" name="Google Shape;1124;p88" descr="C:\Users\Lenovo pc\Desktop\Schematic-diagram-of-STATCOM.png"/>
          <p:cNvPicPr preferRelativeResize="0"/>
          <p:nvPr/>
        </p:nvPicPr>
        <p:blipFill rotWithShape="1">
          <a:blip r:embed="rId3">
            <a:alphaModFix/>
          </a:blip>
          <a:srcRect/>
          <a:stretch/>
        </p:blipFill>
        <p:spPr>
          <a:xfrm>
            <a:off x="4173074" y="355238"/>
            <a:ext cx="3536600" cy="1735650"/>
          </a:xfrm>
          <a:prstGeom prst="rect">
            <a:avLst/>
          </a:prstGeom>
          <a:noFill/>
          <a:ln>
            <a:noFill/>
          </a:ln>
        </p:spPr>
      </p:pic>
      <p:sp>
        <p:nvSpPr>
          <p:cNvPr id="1125" name="Google Shape;1125;p88"/>
          <p:cNvSpPr txBox="1">
            <a:spLocks noGrp="1"/>
          </p:cNvSpPr>
          <p:nvPr>
            <p:ph type="title" idx="4294967295"/>
          </p:nvPr>
        </p:nvSpPr>
        <p:spPr>
          <a:xfrm>
            <a:off x="130430" y="2025851"/>
            <a:ext cx="2476500" cy="343800"/>
          </a:xfrm>
          <a:prstGeom prst="rect">
            <a:avLst/>
          </a:prstGeom>
          <a:noFill/>
          <a:ln>
            <a:noFill/>
          </a:ln>
        </p:spPr>
        <p:txBody>
          <a:bodyPr spcFirstLastPara="1" wrap="square" lIns="38100" tIns="0" rIns="91425" bIns="45700" anchor="ctr" anchorCtr="0">
            <a:normAutofit/>
          </a:bodyPr>
          <a:lstStyle/>
          <a:p>
            <a:pPr marL="0" lvl="0" indent="0" algn="l" rtl="0">
              <a:lnSpc>
                <a:spcPct val="100000"/>
              </a:lnSpc>
              <a:spcBef>
                <a:spcPts val="0"/>
              </a:spcBef>
              <a:spcAft>
                <a:spcPts val="0"/>
              </a:spcAft>
              <a:buClr>
                <a:srgbClr val="000000"/>
              </a:buClr>
              <a:buSzPts val="1600"/>
              <a:buFont typeface="Arial"/>
              <a:buNone/>
            </a:pPr>
            <a:r>
              <a:rPr lang="en" sz="1600" i="1" u="sng"/>
              <a:t>Importance</a:t>
            </a:r>
            <a:endParaRPr sz="1600" i="1" u="sng"/>
          </a:p>
        </p:txBody>
      </p:sp>
      <p:pic>
        <p:nvPicPr>
          <p:cNvPr id="1126" name="Google Shape;1126;p88"/>
          <p:cNvPicPr preferRelativeResize="0"/>
          <p:nvPr/>
        </p:nvPicPr>
        <p:blipFill>
          <a:blip r:embed="rId4">
            <a:alphaModFix/>
          </a:blip>
          <a:stretch>
            <a:fillRect/>
          </a:stretch>
        </p:blipFill>
        <p:spPr>
          <a:xfrm>
            <a:off x="5746875" y="2025850"/>
            <a:ext cx="2310550" cy="274782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F2F2"/>
        </a:solidFill>
        <a:effectLst/>
      </p:bgPr>
    </p:bg>
    <p:spTree>
      <p:nvGrpSpPr>
        <p:cNvPr id="1" name="Shape 1130"/>
        <p:cNvGrpSpPr/>
        <p:nvPr/>
      </p:nvGrpSpPr>
      <p:grpSpPr>
        <a:xfrm>
          <a:off x="0" y="0"/>
          <a:ext cx="0" cy="0"/>
          <a:chOff x="0" y="0"/>
          <a:chExt cx="0" cy="0"/>
        </a:xfrm>
      </p:grpSpPr>
      <p:sp>
        <p:nvSpPr>
          <p:cNvPr id="1131" name="Google Shape;1131;p89"/>
          <p:cNvSpPr/>
          <p:nvPr/>
        </p:nvSpPr>
        <p:spPr>
          <a:xfrm rot="-9081985">
            <a:off x="3433948" y="4002321"/>
            <a:ext cx="595478" cy="515684"/>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C7D0D8"/>
          </a:solidFill>
          <a:ln>
            <a:noFill/>
          </a:ln>
        </p:spPr>
      </p:sp>
      <p:sp>
        <p:nvSpPr>
          <p:cNvPr id="1132" name="Google Shape;1132;p89"/>
          <p:cNvSpPr/>
          <p:nvPr/>
        </p:nvSpPr>
        <p:spPr>
          <a:xfrm rot="-9010051">
            <a:off x="3971552" y="3199117"/>
            <a:ext cx="591045" cy="511845"/>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C7D0D8"/>
          </a:solidFill>
          <a:ln>
            <a:noFill/>
          </a:ln>
        </p:spPr>
      </p:sp>
      <p:sp>
        <p:nvSpPr>
          <p:cNvPr id="1133" name="Google Shape;1133;p89"/>
          <p:cNvSpPr/>
          <p:nvPr/>
        </p:nvSpPr>
        <p:spPr>
          <a:xfrm rot="-9010051">
            <a:off x="4458819" y="2414819"/>
            <a:ext cx="528532" cy="457709"/>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C7D0D8"/>
          </a:solidFill>
          <a:ln>
            <a:noFill/>
          </a:ln>
        </p:spPr>
      </p:sp>
      <p:sp>
        <p:nvSpPr>
          <p:cNvPr id="1134" name="Google Shape;1134;p89"/>
          <p:cNvSpPr/>
          <p:nvPr/>
        </p:nvSpPr>
        <p:spPr>
          <a:xfrm rot="3607812">
            <a:off x="-885212" y="-1826263"/>
            <a:ext cx="8128264" cy="7039076"/>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E6E6E6"/>
          </a:solidFill>
          <a:ln>
            <a:noFill/>
          </a:ln>
        </p:spPr>
      </p:sp>
      <p:sp>
        <p:nvSpPr>
          <p:cNvPr id="1135" name="Google Shape;1135;p89"/>
          <p:cNvSpPr/>
          <p:nvPr/>
        </p:nvSpPr>
        <p:spPr>
          <a:xfrm rot="-8998236">
            <a:off x="2465349" y="-1491206"/>
            <a:ext cx="4538163" cy="7342607"/>
          </a:xfrm>
          <a:custGeom>
            <a:avLst/>
            <a:gdLst/>
            <a:ahLst/>
            <a:cxnLst/>
            <a:rect l="l" t="t" r="r" b="b"/>
            <a:pathLst>
              <a:path w="9084391" h="14698265" extrusionOk="0">
                <a:moveTo>
                  <a:pt x="0" y="0"/>
                </a:moveTo>
                <a:lnTo>
                  <a:pt x="9084391" y="0"/>
                </a:lnTo>
                <a:lnTo>
                  <a:pt x="9084391" y="14698265"/>
                </a:lnTo>
                <a:lnTo>
                  <a:pt x="0" y="14698265"/>
                </a:lnTo>
                <a:lnTo>
                  <a:pt x="0" y="0"/>
                </a:lnTo>
                <a:close/>
              </a:path>
            </a:pathLst>
          </a:custGeom>
          <a:blipFill rotWithShape="1">
            <a:blip r:embed="rId3">
              <a:alphaModFix amt="8999"/>
            </a:blip>
            <a:stretch>
              <a:fillRect l="-28404" t="-69680" r="-3544" b="-36560"/>
            </a:stretch>
          </a:blipFill>
          <a:ln>
            <a:noFill/>
          </a:ln>
        </p:spPr>
      </p:sp>
      <p:sp>
        <p:nvSpPr>
          <p:cNvPr id="1136" name="Google Shape;1136;p89"/>
          <p:cNvSpPr/>
          <p:nvPr/>
        </p:nvSpPr>
        <p:spPr>
          <a:xfrm rot="5400000">
            <a:off x="1938358" y="2093319"/>
            <a:ext cx="727424" cy="3717934"/>
          </a:xfrm>
          <a:custGeom>
            <a:avLst/>
            <a:gdLst/>
            <a:ahLst/>
            <a:cxnLst/>
            <a:rect l="l" t="t" r="r" b="b"/>
            <a:pathLst>
              <a:path w="2771140" h="15491392" extrusionOk="0">
                <a:moveTo>
                  <a:pt x="0" y="0"/>
                </a:moveTo>
                <a:lnTo>
                  <a:pt x="0" y="14588423"/>
                </a:lnTo>
                <a:lnTo>
                  <a:pt x="1384300" y="15491392"/>
                </a:lnTo>
                <a:lnTo>
                  <a:pt x="2771140" y="14588423"/>
                </a:lnTo>
                <a:lnTo>
                  <a:pt x="2771140" y="0"/>
                </a:lnTo>
                <a:close/>
              </a:path>
            </a:pathLst>
          </a:custGeom>
          <a:solidFill>
            <a:srgbClr val="C9DAF8"/>
          </a:solidFill>
          <a:ln>
            <a:noFill/>
          </a:ln>
        </p:spPr>
      </p:sp>
      <p:sp>
        <p:nvSpPr>
          <p:cNvPr id="1137" name="Google Shape;1137;p89"/>
          <p:cNvSpPr/>
          <p:nvPr/>
        </p:nvSpPr>
        <p:spPr>
          <a:xfrm rot="5400000">
            <a:off x="2155563" y="1010377"/>
            <a:ext cx="762064" cy="4249210"/>
          </a:xfrm>
          <a:custGeom>
            <a:avLst/>
            <a:gdLst/>
            <a:ahLst/>
            <a:cxnLst/>
            <a:rect l="l" t="t" r="r" b="b"/>
            <a:pathLst>
              <a:path w="2771140" h="17705042" extrusionOk="0">
                <a:moveTo>
                  <a:pt x="0" y="0"/>
                </a:moveTo>
                <a:lnTo>
                  <a:pt x="0" y="16802072"/>
                </a:lnTo>
                <a:lnTo>
                  <a:pt x="1384300" y="17705042"/>
                </a:lnTo>
                <a:lnTo>
                  <a:pt x="2771140" y="16802072"/>
                </a:lnTo>
                <a:lnTo>
                  <a:pt x="2771140" y="0"/>
                </a:lnTo>
                <a:close/>
              </a:path>
            </a:pathLst>
          </a:custGeom>
          <a:solidFill>
            <a:srgbClr val="8F65A8"/>
          </a:solidFill>
          <a:ln>
            <a:noFill/>
          </a:ln>
        </p:spPr>
      </p:sp>
      <p:sp>
        <p:nvSpPr>
          <p:cNvPr id="1138" name="Google Shape;1138;p89"/>
          <p:cNvSpPr/>
          <p:nvPr/>
        </p:nvSpPr>
        <p:spPr>
          <a:xfrm rot="5400000">
            <a:off x="2229874" y="-154904"/>
            <a:ext cx="1018394" cy="4654207"/>
          </a:xfrm>
          <a:custGeom>
            <a:avLst/>
            <a:gdLst/>
            <a:ahLst/>
            <a:cxnLst/>
            <a:rect l="l" t="t" r="r" b="b"/>
            <a:pathLst>
              <a:path w="2771140" h="19392531" extrusionOk="0">
                <a:moveTo>
                  <a:pt x="0" y="0"/>
                </a:moveTo>
                <a:lnTo>
                  <a:pt x="0" y="18489560"/>
                </a:lnTo>
                <a:lnTo>
                  <a:pt x="1384300" y="19392531"/>
                </a:lnTo>
                <a:lnTo>
                  <a:pt x="2771140" y="18489560"/>
                </a:lnTo>
                <a:lnTo>
                  <a:pt x="2771140" y="0"/>
                </a:lnTo>
                <a:close/>
              </a:path>
            </a:pathLst>
          </a:custGeom>
          <a:solidFill>
            <a:srgbClr val="5271FF"/>
          </a:solidFill>
          <a:ln>
            <a:noFill/>
          </a:ln>
        </p:spPr>
      </p:sp>
      <p:sp>
        <p:nvSpPr>
          <p:cNvPr id="1139" name="Google Shape;1139;p89"/>
          <p:cNvSpPr/>
          <p:nvPr/>
        </p:nvSpPr>
        <p:spPr>
          <a:xfrm>
            <a:off x="5360716" y="2593509"/>
            <a:ext cx="509782" cy="387435"/>
          </a:xfrm>
          <a:custGeom>
            <a:avLst/>
            <a:gdLst/>
            <a:ahLst/>
            <a:cxnLst/>
            <a:rect l="l" t="t" r="r" b="b"/>
            <a:pathLst>
              <a:path w="1019565" h="774870" extrusionOk="0">
                <a:moveTo>
                  <a:pt x="0" y="0"/>
                </a:moveTo>
                <a:lnTo>
                  <a:pt x="1019565" y="0"/>
                </a:lnTo>
                <a:lnTo>
                  <a:pt x="1019565" y="774870"/>
                </a:lnTo>
                <a:lnTo>
                  <a:pt x="0" y="774870"/>
                </a:lnTo>
                <a:lnTo>
                  <a:pt x="0" y="0"/>
                </a:lnTo>
                <a:close/>
              </a:path>
            </a:pathLst>
          </a:custGeom>
          <a:blipFill rotWithShape="1">
            <a:blip r:embed="rId4">
              <a:alphaModFix/>
            </a:blip>
            <a:stretch>
              <a:fillRect/>
            </a:stretch>
          </a:blipFill>
          <a:ln>
            <a:noFill/>
          </a:ln>
        </p:spPr>
      </p:sp>
      <p:sp>
        <p:nvSpPr>
          <p:cNvPr id="1140" name="Google Shape;1140;p89"/>
          <p:cNvSpPr txBox="1"/>
          <p:nvPr/>
        </p:nvSpPr>
        <p:spPr>
          <a:xfrm>
            <a:off x="5066175" y="3099125"/>
            <a:ext cx="3763800" cy="2065800"/>
          </a:xfrm>
          <a:prstGeom prst="rect">
            <a:avLst/>
          </a:prstGeom>
          <a:noFill/>
          <a:ln>
            <a:noFill/>
          </a:ln>
        </p:spPr>
        <p:txBody>
          <a:bodyPr spcFirstLastPara="1" wrap="square" lIns="0" tIns="0" rIns="0" bIns="0" anchor="t" anchorCtr="0">
            <a:spAutoFit/>
          </a:bodyPr>
          <a:lstStyle/>
          <a:p>
            <a:pPr marL="457200" marR="0" lvl="0" indent="-298450" algn="l" rtl="0">
              <a:lnSpc>
                <a:spcPct val="140007"/>
              </a:lnSpc>
              <a:spcBef>
                <a:spcPts val="0"/>
              </a:spcBef>
              <a:spcAft>
                <a:spcPts val="0"/>
              </a:spcAft>
              <a:buClr>
                <a:schemeClr val="dk2"/>
              </a:buClr>
              <a:buSzPts val="1100"/>
              <a:buChar char="★"/>
            </a:pPr>
            <a:r>
              <a:rPr lang="en" sz="1100">
                <a:solidFill>
                  <a:schemeClr val="dk2"/>
                </a:solidFill>
              </a:rPr>
              <a:t>This document applies to self-commutated valves, for use in voltage sourced converter (VSC) for static synchronous compensator (STATCOM). It is restricted to electrical type and production tests. </a:t>
            </a:r>
            <a:endParaRPr sz="1100">
              <a:solidFill>
                <a:schemeClr val="dk2"/>
              </a:solidFill>
            </a:endParaRPr>
          </a:p>
          <a:p>
            <a:pPr marL="457200" marR="0" lvl="0" indent="-298450" algn="l" rtl="0">
              <a:lnSpc>
                <a:spcPct val="140007"/>
              </a:lnSpc>
              <a:spcBef>
                <a:spcPts val="0"/>
              </a:spcBef>
              <a:spcAft>
                <a:spcPts val="0"/>
              </a:spcAft>
              <a:buClr>
                <a:schemeClr val="dk2"/>
              </a:buClr>
              <a:buSzPts val="1100"/>
              <a:buChar char="★"/>
            </a:pPr>
            <a:r>
              <a:rPr lang="en" sz="1100">
                <a:solidFill>
                  <a:schemeClr val="dk2"/>
                </a:solidFill>
              </a:rPr>
              <a:t>The tests specified in this document are based on air insulated valves. For other types of valves, the test requirements and acceptance criteria are agreed between the purchaser and the supplier. </a:t>
            </a:r>
            <a:endParaRPr sz="1100">
              <a:solidFill>
                <a:schemeClr val="dk2"/>
              </a:solidFill>
            </a:endParaRPr>
          </a:p>
          <a:p>
            <a:pPr marL="0" marR="0" lvl="0" indent="0" algn="l" rtl="0">
              <a:lnSpc>
                <a:spcPct val="140007"/>
              </a:lnSpc>
              <a:spcBef>
                <a:spcPts val="0"/>
              </a:spcBef>
              <a:spcAft>
                <a:spcPts val="0"/>
              </a:spcAft>
              <a:buNone/>
            </a:pPr>
            <a:r>
              <a:rPr lang="en" sz="1100" i="0" u="none" strike="noStrike" cap="none">
                <a:solidFill>
                  <a:schemeClr val="dk2"/>
                </a:solidFill>
              </a:rPr>
              <a:t>"</a:t>
            </a:r>
            <a:endParaRPr sz="1100">
              <a:solidFill>
                <a:schemeClr val="dk2"/>
              </a:solidFill>
            </a:endParaRPr>
          </a:p>
        </p:txBody>
      </p:sp>
      <p:sp>
        <p:nvSpPr>
          <p:cNvPr id="1141" name="Google Shape;1141;p89"/>
          <p:cNvSpPr txBox="1"/>
          <p:nvPr/>
        </p:nvSpPr>
        <p:spPr>
          <a:xfrm>
            <a:off x="4380000" y="328121"/>
            <a:ext cx="4200000" cy="12192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 sz="1200" b="1">
                <a:solidFill>
                  <a:srgbClr val="0365B2"/>
                </a:solidFill>
                <a:latin typeface="Inter"/>
                <a:ea typeface="Inter"/>
                <a:cs typeface="Inter"/>
                <a:sym typeface="Inter"/>
              </a:rPr>
              <a:t>IS 18324: 2023 IEC 62927 : 2017</a:t>
            </a:r>
            <a:endParaRPr sz="1200" b="1">
              <a:solidFill>
                <a:srgbClr val="0365B2"/>
              </a:solidFill>
              <a:latin typeface="Inter"/>
              <a:ea typeface="Inter"/>
              <a:cs typeface="Inter"/>
              <a:sym typeface="Inter"/>
            </a:endParaRPr>
          </a:p>
          <a:p>
            <a:pPr marL="0" marR="0" lvl="0" indent="0" algn="l" rtl="0">
              <a:lnSpc>
                <a:spcPct val="140007"/>
              </a:lnSpc>
              <a:spcBef>
                <a:spcPts val="0"/>
              </a:spcBef>
              <a:spcAft>
                <a:spcPts val="0"/>
              </a:spcAft>
              <a:buNone/>
            </a:pPr>
            <a:r>
              <a:rPr lang="en" sz="1200" b="1">
                <a:solidFill>
                  <a:srgbClr val="0365B2"/>
                </a:solidFill>
                <a:latin typeface="Inter"/>
                <a:ea typeface="Inter"/>
                <a:cs typeface="Inter"/>
                <a:sym typeface="Inter"/>
              </a:rPr>
              <a:t>Voltage Sourced Converter (VSC) Valves for Static Synchronous Compensator (STATCOM) —  </a:t>
            </a:r>
            <a:endParaRPr sz="1200" b="1">
              <a:solidFill>
                <a:srgbClr val="0365B2"/>
              </a:solidFill>
              <a:latin typeface="Inter"/>
              <a:ea typeface="Inter"/>
              <a:cs typeface="Inter"/>
              <a:sym typeface="Inter"/>
            </a:endParaRPr>
          </a:p>
          <a:p>
            <a:pPr marL="0" marR="0" lvl="0" indent="0" algn="l" rtl="0">
              <a:lnSpc>
                <a:spcPct val="140007"/>
              </a:lnSpc>
              <a:spcBef>
                <a:spcPts val="0"/>
              </a:spcBef>
              <a:spcAft>
                <a:spcPts val="0"/>
              </a:spcAft>
              <a:buNone/>
            </a:pPr>
            <a:r>
              <a:rPr lang="en" sz="1200" b="1">
                <a:solidFill>
                  <a:srgbClr val="0365B2"/>
                </a:solidFill>
                <a:latin typeface="Inter"/>
                <a:ea typeface="Inter"/>
                <a:cs typeface="Inter"/>
                <a:sym typeface="Inter"/>
              </a:rPr>
              <a:t>Electrical Testing</a:t>
            </a:r>
            <a:endParaRPr sz="1200" b="1">
              <a:solidFill>
                <a:srgbClr val="0365B2"/>
              </a:solidFill>
              <a:latin typeface="Inter"/>
              <a:ea typeface="Inter"/>
              <a:cs typeface="Inter"/>
              <a:sym typeface="Inter"/>
            </a:endParaRPr>
          </a:p>
          <a:p>
            <a:pPr marL="0" marR="0" lvl="0" indent="0" algn="l" rtl="0">
              <a:lnSpc>
                <a:spcPct val="140007"/>
              </a:lnSpc>
              <a:spcBef>
                <a:spcPts val="0"/>
              </a:spcBef>
              <a:spcAft>
                <a:spcPts val="0"/>
              </a:spcAft>
              <a:buNone/>
            </a:pPr>
            <a:endParaRPr sz="1200" b="1">
              <a:solidFill>
                <a:srgbClr val="454D40"/>
              </a:solidFill>
              <a:latin typeface="Inter"/>
              <a:ea typeface="Inter"/>
              <a:cs typeface="Inter"/>
              <a:sym typeface="Inter"/>
            </a:endParaRPr>
          </a:p>
        </p:txBody>
      </p:sp>
      <p:sp>
        <p:nvSpPr>
          <p:cNvPr id="1142" name="Google Shape;1142;p89"/>
          <p:cNvSpPr txBox="1"/>
          <p:nvPr/>
        </p:nvSpPr>
        <p:spPr>
          <a:xfrm>
            <a:off x="833050" y="1888125"/>
            <a:ext cx="4155900" cy="6897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 sz="800">
                <a:solidFill>
                  <a:srgbClr val="FFFFFF"/>
                </a:solidFill>
              </a:rPr>
              <a:t>The purpose of these tests is to verify the valve design for voltage stresses under normal and abnormal repetitive conditions as well as under transient conditions. In the interest of standardization with other equipment, lightning impulse tests between valve terminals and earth and between phases of a multiple valve unit (MVU) are included. For tests between valve terminals, the only impulse test specified is a switching impulse.</a:t>
            </a:r>
            <a:endParaRPr sz="800">
              <a:solidFill>
                <a:srgbClr val="FFFFFF"/>
              </a:solidFill>
            </a:endParaRPr>
          </a:p>
        </p:txBody>
      </p:sp>
      <p:sp>
        <p:nvSpPr>
          <p:cNvPr id="1143" name="Google Shape;1143;p89"/>
          <p:cNvSpPr txBox="1"/>
          <p:nvPr/>
        </p:nvSpPr>
        <p:spPr>
          <a:xfrm>
            <a:off x="712812" y="1707826"/>
            <a:ext cx="1381500" cy="1692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Clr>
                <a:srgbClr val="000000"/>
              </a:buClr>
              <a:buFont typeface="Arial"/>
              <a:buNone/>
            </a:pPr>
            <a:r>
              <a:rPr lang="en" sz="1100" b="1">
                <a:solidFill>
                  <a:srgbClr val="FFFFFF"/>
                </a:solidFill>
                <a:latin typeface="Inter"/>
                <a:ea typeface="Inter"/>
                <a:cs typeface="Inter"/>
                <a:sym typeface="Inter"/>
              </a:rPr>
              <a:t>Dielectric tests: </a:t>
            </a:r>
            <a:endParaRPr sz="1100" b="1">
              <a:solidFill>
                <a:srgbClr val="FFFFFF"/>
              </a:solidFill>
              <a:latin typeface="Inter"/>
              <a:ea typeface="Inter"/>
              <a:cs typeface="Inter"/>
              <a:sym typeface="Inter"/>
            </a:endParaRPr>
          </a:p>
        </p:txBody>
      </p:sp>
      <p:sp>
        <p:nvSpPr>
          <p:cNvPr id="1144" name="Google Shape;1144;p89"/>
          <p:cNvSpPr txBox="1">
            <a:spLocks noGrp="1"/>
          </p:cNvSpPr>
          <p:nvPr>
            <p:ph type="title" idx="4294967295"/>
          </p:nvPr>
        </p:nvSpPr>
        <p:spPr>
          <a:xfrm>
            <a:off x="5951447" y="2615313"/>
            <a:ext cx="2497500" cy="343800"/>
          </a:xfrm>
          <a:prstGeom prst="rect">
            <a:avLst/>
          </a:prstGeom>
          <a:noFill/>
          <a:ln>
            <a:noFill/>
          </a:ln>
        </p:spPr>
        <p:txBody>
          <a:bodyPr spcFirstLastPara="1" wrap="square" lIns="38100" tIns="936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r>
              <a:rPr lang="en" sz="1600" i="1" u="sng"/>
              <a:t>Scope</a:t>
            </a:r>
            <a:endParaRPr sz="1600" i="1" u="sng"/>
          </a:p>
        </p:txBody>
      </p:sp>
      <p:sp>
        <p:nvSpPr>
          <p:cNvPr id="1145" name="Google Shape;1145;p89"/>
          <p:cNvSpPr txBox="1"/>
          <p:nvPr/>
        </p:nvSpPr>
        <p:spPr>
          <a:xfrm>
            <a:off x="562175" y="1168250"/>
            <a:ext cx="4276200" cy="369300"/>
          </a:xfrm>
          <a:prstGeom prst="rect">
            <a:avLst/>
          </a:prstGeom>
          <a:noFill/>
          <a:ln>
            <a:noFill/>
          </a:ln>
        </p:spPr>
        <p:txBody>
          <a:bodyPr spcFirstLastPara="1" wrap="square" lIns="91425" tIns="91425" rIns="91425" bIns="91425" anchor="t" anchorCtr="0">
            <a:spAutoFit/>
          </a:bodyPr>
          <a:lstStyle/>
          <a:p>
            <a:pPr marL="0" lvl="0" indent="0" algn="just" rtl="0">
              <a:lnSpc>
                <a:spcPct val="140038"/>
              </a:lnSpc>
              <a:spcBef>
                <a:spcPts val="0"/>
              </a:spcBef>
              <a:spcAft>
                <a:spcPts val="0"/>
              </a:spcAft>
              <a:buNone/>
            </a:pPr>
            <a:r>
              <a:rPr lang="en" sz="1200" b="1">
                <a:solidFill>
                  <a:schemeClr val="dk2"/>
                </a:solidFill>
              </a:rPr>
              <a:t>AN INSIGHT INTO THE VARIOUS TESTS LISTED :</a:t>
            </a:r>
            <a:endParaRPr sz="1800" b="1">
              <a:solidFill>
                <a:schemeClr val="dk2"/>
              </a:solidFill>
            </a:endParaRPr>
          </a:p>
        </p:txBody>
      </p:sp>
      <p:sp>
        <p:nvSpPr>
          <p:cNvPr id="1146" name="Google Shape;1146;p89"/>
          <p:cNvSpPr txBox="1"/>
          <p:nvPr/>
        </p:nvSpPr>
        <p:spPr>
          <a:xfrm>
            <a:off x="757350" y="2806850"/>
            <a:ext cx="3950100" cy="280200"/>
          </a:xfrm>
          <a:prstGeom prst="rect">
            <a:avLst/>
          </a:prstGeom>
          <a:noFill/>
          <a:ln>
            <a:noFill/>
          </a:ln>
        </p:spPr>
        <p:txBody>
          <a:bodyPr spcFirstLastPara="1" wrap="square" lIns="0" tIns="0" rIns="0" bIns="0" anchor="t" anchorCtr="0">
            <a:spAutoFit/>
          </a:bodyPr>
          <a:lstStyle/>
          <a:p>
            <a:pPr marL="0" marR="0" lvl="0" indent="0" algn="just" rtl="0">
              <a:lnSpc>
                <a:spcPct val="140038"/>
              </a:lnSpc>
              <a:spcBef>
                <a:spcPts val="0"/>
              </a:spcBef>
              <a:spcAft>
                <a:spcPts val="0"/>
              </a:spcAft>
              <a:buNone/>
            </a:pPr>
            <a:endParaRPr sz="800">
              <a:solidFill>
                <a:srgbClr val="FFFFFF"/>
              </a:solidFill>
              <a:latin typeface="Inter"/>
              <a:ea typeface="Inter"/>
              <a:cs typeface="Inter"/>
              <a:sym typeface="Inter"/>
            </a:endParaRPr>
          </a:p>
          <a:p>
            <a:pPr marL="0" marR="0" lvl="0" indent="0" algn="just" rtl="0">
              <a:lnSpc>
                <a:spcPct val="100000"/>
              </a:lnSpc>
              <a:spcBef>
                <a:spcPts val="0"/>
              </a:spcBef>
              <a:spcAft>
                <a:spcPts val="0"/>
              </a:spcAft>
              <a:buNone/>
            </a:pPr>
            <a:endParaRPr sz="700">
              <a:solidFill>
                <a:srgbClr val="FFFFFF"/>
              </a:solidFill>
              <a:latin typeface="Inter"/>
              <a:ea typeface="Inter"/>
              <a:cs typeface="Inter"/>
              <a:sym typeface="Inter"/>
            </a:endParaRPr>
          </a:p>
        </p:txBody>
      </p:sp>
      <p:sp>
        <p:nvSpPr>
          <p:cNvPr id="1147" name="Google Shape;1147;p89"/>
          <p:cNvSpPr txBox="1"/>
          <p:nvPr/>
        </p:nvSpPr>
        <p:spPr>
          <a:xfrm>
            <a:off x="609562" y="2836276"/>
            <a:ext cx="1381500" cy="4065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None/>
            </a:pPr>
            <a:r>
              <a:rPr lang="en" sz="1100" b="1">
                <a:solidFill>
                  <a:srgbClr val="FFFFFF"/>
                </a:solidFill>
                <a:latin typeface="Inter"/>
                <a:ea typeface="Inter"/>
                <a:cs typeface="Inter"/>
                <a:sym typeface="Inter"/>
              </a:rPr>
              <a:t>Operational tests: </a:t>
            </a:r>
            <a:endParaRPr sz="1100" b="1">
              <a:solidFill>
                <a:srgbClr val="FFFFFF"/>
              </a:solidFill>
              <a:latin typeface="Inter"/>
              <a:ea typeface="Inter"/>
              <a:cs typeface="Inter"/>
              <a:sym typeface="Inter"/>
            </a:endParaRPr>
          </a:p>
          <a:p>
            <a:pPr marL="0" marR="0" lvl="0" indent="0" algn="just" rtl="0">
              <a:lnSpc>
                <a:spcPct val="140019"/>
              </a:lnSpc>
              <a:spcBef>
                <a:spcPts val="0"/>
              </a:spcBef>
              <a:spcAft>
                <a:spcPts val="0"/>
              </a:spcAft>
              <a:buNone/>
            </a:pPr>
            <a:endParaRPr sz="1100" b="1">
              <a:solidFill>
                <a:srgbClr val="FFFFFF"/>
              </a:solidFill>
              <a:latin typeface="Inter"/>
              <a:ea typeface="Inter"/>
              <a:cs typeface="Inter"/>
              <a:sym typeface="Inter"/>
            </a:endParaRPr>
          </a:p>
        </p:txBody>
      </p:sp>
      <p:sp>
        <p:nvSpPr>
          <p:cNvPr id="1148" name="Google Shape;1148;p89"/>
          <p:cNvSpPr txBox="1"/>
          <p:nvPr/>
        </p:nvSpPr>
        <p:spPr>
          <a:xfrm>
            <a:off x="757900" y="2938150"/>
            <a:ext cx="3950100" cy="786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620"/>
              </a:spcBef>
              <a:spcAft>
                <a:spcPts val="0"/>
              </a:spcAft>
              <a:buNone/>
            </a:pPr>
            <a:r>
              <a:rPr lang="en" sz="800">
                <a:solidFill>
                  <a:srgbClr val="FFFFFF"/>
                </a:solidFill>
              </a:rPr>
              <a:t>The purpose of these tests is to verify the valve design for combined voltage and current stresses under normal and abnormal repetitive conditions as well as under transient fault conditions.</a:t>
            </a:r>
            <a:endParaRPr sz="800">
              <a:solidFill>
                <a:srgbClr val="FFFFFF"/>
              </a:solidFill>
            </a:endParaRPr>
          </a:p>
          <a:p>
            <a:pPr marL="141686" lvl="0" indent="-41991" algn="just" rtl="0">
              <a:lnSpc>
                <a:spcPct val="90000"/>
              </a:lnSpc>
              <a:spcBef>
                <a:spcPts val="620"/>
              </a:spcBef>
              <a:spcAft>
                <a:spcPts val="0"/>
              </a:spcAft>
              <a:buNone/>
            </a:pPr>
            <a:endParaRPr sz="700">
              <a:solidFill>
                <a:srgbClr val="FFFFFF"/>
              </a:solidFill>
              <a:latin typeface="Inter"/>
              <a:ea typeface="Inter"/>
              <a:cs typeface="Inter"/>
              <a:sym typeface="Inter"/>
            </a:endParaRPr>
          </a:p>
        </p:txBody>
      </p:sp>
      <p:sp>
        <p:nvSpPr>
          <p:cNvPr id="1149" name="Google Shape;1149;p89"/>
          <p:cNvSpPr txBox="1"/>
          <p:nvPr/>
        </p:nvSpPr>
        <p:spPr>
          <a:xfrm>
            <a:off x="562175" y="3588575"/>
            <a:ext cx="3000000" cy="3372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620"/>
              </a:spcBef>
              <a:spcAft>
                <a:spcPts val="1200"/>
              </a:spcAft>
              <a:buNone/>
            </a:pPr>
            <a:r>
              <a:rPr lang="en" sz="1100" b="1">
                <a:solidFill>
                  <a:schemeClr val="dk1"/>
                </a:solidFill>
                <a:latin typeface="Inter"/>
                <a:ea typeface="Inter"/>
                <a:cs typeface="Inter"/>
                <a:sym typeface="Inter"/>
              </a:rPr>
              <a:t>Electromagnetic interference tests</a:t>
            </a:r>
            <a:endParaRPr>
              <a:solidFill>
                <a:schemeClr val="dk1"/>
              </a:solidFill>
            </a:endParaRPr>
          </a:p>
        </p:txBody>
      </p:sp>
      <p:sp>
        <p:nvSpPr>
          <p:cNvPr id="1150" name="Google Shape;1150;p89"/>
          <p:cNvSpPr txBox="1"/>
          <p:nvPr/>
        </p:nvSpPr>
        <p:spPr>
          <a:xfrm>
            <a:off x="833038" y="3769750"/>
            <a:ext cx="3206700" cy="591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620"/>
              </a:spcBef>
              <a:spcAft>
                <a:spcPts val="0"/>
              </a:spcAft>
              <a:buNone/>
            </a:pPr>
            <a:r>
              <a:rPr lang="en" sz="800">
                <a:solidFill>
                  <a:schemeClr val="dk1"/>
                </a:solidFill>
              </a:rPr>
              <a:t>The principal objective of these tests is to demonstrate the immunity of the valve to electromagnetic interference from within the valve and from outside the valve. </a:t>
            </a:r>
            <a:endParaRPr sz="8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0"/>
          <p:cNvSpPr/>
          <p:nvPr/>
        </p:nvSpPr>
        <p:spPr>
          <a:xfrm>
            <a:off x="0" y="355258"/>
            <a:ext cx="3498199" cy="714518"/>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1156" name="Google Shape;1156;p90"/>
          <p:cNvSpPr/>
          <p:nvPr/>
        </p:nvSpPr>
        <p:spPr>
          <a:xfrm>
            <a:off x="3410057"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57" name="Google Shape;1157;p90"/>
          <p:cNvSpPr/>
          <p:nvPr/>
        </p:nvSpPr>
        <p:spPr>
          <a:xfrm>
            <a:off x="3626385"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58" name="Google Shape;1158;p90"/>
          <p:cNvSpPr/>
          <p:nvPr/>
        </p:nvSpPr>
        <p:spPr>
          <a:xfrm>
            <a:off x="3148429" y="2632115"/>
            <a:ext cx="949071" cy="949071"/>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59" name="Google Shape;1159;p90"/>
          <p:cNvSpPr/>
          <p:nvPr/>
        </p:nvSpPr>
        <p:spPr>
          <a:xfrm>
            <a:off x="4686152" y="2632112"/>
            <a:ext cx="949071" cy="949071"/>
          </a:xfrm>
          <a:custGeom>
            <a:avLst/>
            <a:gdLst/>
            <a:ahLst/>
            <a:cxnLst/>
            <a:rect l="l" t="t" r="r" b="b"/>
            <a:pathLst>
              <a:path w="2530856" h="2530856" extrusionOk="0">
                <a:moveTo>
                  <a:pt x="0" y="1265428"/>
                </a:moveTo>
                <a:cubicBezTo>
                  <a:pt x="0" y="566547"/>
                  <a:pt x="566547" y="0"/>
                  <a:pt x="1265428" y="0"/>
                </a:cubicBezTo>
                <a:cubicBezTo>
                  <a:pt x="1964309" y="0"/>
                  <a:pt x="2530856" y="566547"/>
                  <a:pt x="2530856" y="1265428"/>
                </a:cubicBezTo>
                <a:cubicBezTo>
                  <a:pt x="2530856" y="1964309"/>
                  <a:pt x="1964309" y="2530856"/>
                  <a:pt x="1265428" y="2530856"/>
                </a:cubicBezTo>
                <a:cubicBezTo>
                  <a:pt x="566547" y="2530856"/>
                  <a:pt x="0" y="1964309"/>
                  <a:pt x="0" y="1265428"/>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60" name="Google Shape;1160;p90"/>
          <p:cNvSpPr txBox="1"/>
          <p:nvPr/>
        </p:nvSpPr>
        <p:spPr>
          <a:xfrm>
            <a:off x="469600" y="1905609"/>
            <a:ext cx="2559000" cy="2310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 sz="1500" b="1">
                <a:solidFill>
                  <a:srgbClr val="1764DF"/>
                </a:solidFill>
              </a:rPr>
              <a:t>SCOPE</a:t>
            </a:r>
            <a:endParaRPr sz="700">
              <a:solidFill>
                <a:srgbClr val="1764DF"/>
              </a:solidFill>
            </a:endParaRPr>
          </a:p>
        </p:txBody>
      </p:sp>
      <p:sp>
        <p:nvSpPr>
          <p:cNvPr id="1161" name="Google Shape;1161;p90"/>
          <p:cNvSpPr txBox="1"/>
          <p:nvPr/>
        </p:nvSpPr>
        <p:spPr>
          <a:xfrm>
            <a:off x="154000" y="2222775"/>
            <a:ext cx="2882700" cy="2185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 sz="1100" i="1">
                <a:solidFill>
                  <a:srgbClr val="595959"/>
                </a:solidFill>
              </a:rPr>
              <a:t>This document provides guidelines for applying unified power flow controllers (UPFC) in power systems. It includes letter symbols, terms and definitions, principles and configurations, design rules, performance requirements for key equipment, control and protection, insulation co-ordination, system performance and tests. This technical report applies to the UPFC based on modular multi-level converter (MMC) technology, as well as UPFC based on three-level converter technology.</a:t>
            </a:r>
            <a:r>
              <a:rPr lang="en" sz="1100" i="1"/>
              <a:t> </a:t>
            </a:r>
            <a:endParaRPr sz="1100" i="1"/>
          </a:p>
          <a:p>
            <a:pPr marL="0" marR="0" lvl="0" indent="0" algn="r" rtl="0">
              <a:lnSpc>
                <a:spcPct val="100000"/>
              </a:lnSpc>
              <a:spcBef>
                <a:spcPts val="0"/>
              </a:spcBef>
              <a:spcAft>
                <a:spcPts val="0"/>
              </a:spcAft>
              <a:buNone/>
            </a:pPr>
            <a:endParaRPr sz="1000"/>
          </a:p>
        </p:txBody>
      </p:sp>
      <p:sp>
        <p:nvSpPr>
          <p:cNvPr id="1162" name="Google Shape;1162;p90"/>
          <p:cNvSpPr/>
          <p:nvPr/>
        </p:nvSpPr>
        <p:spPr>
          <a:xfrm>
            <a:off x="4923509" y="2818607"/>
            <a:ext cx="474357" cy="455383"/>
          </a:xfrm>
          <a:custGeom>
            <a:avLst/>
            <a:gdLst/>
            <a:ahLst/>
            <a:cxnLst/>
            <a:rect l="l" t="t" r="r" b="b"/>
            <a:pathLst>
              <a:path w="948715" h="910766" extrusionOk="0">
                <a:moveTo>
                  <a:pt x="0" y="0"/>
                </a:moveTo>
                <a:lnTo>
                  <a:pt x="948715" y="0"/>
                </a:lnTo>
                <a:lnTo>
                  <a:pt x="948715" y="910766"/>
                </a:lnTo>
                <a:lnTo>
                  <a:pt x="0" y="910766"/>
                </a:lnTo>
                <a:lnTo>
                  <a:pt x="0" y="0"/>
                </a:lnTo>
                <a:close/>
              </a:path>
            </a:pathLst>
          </a:custGeom>
          <a:blipFill rotWithShape="1">
            <a:blip r:embed="rId3">
              <a:alphaModFix/>
            </a:blip>
            <a:stretch>
              <a:fillRect/>
            </a:stretch>
          </a:blipFill>
          <a:ln>
            <a:noFill/>
          </a:ln>
        </p:spPr>
      </p:sp>
      <p:sp>
        <p:nvSpPr>
          <p:cNvPr id="1163" name="Google Shape;1163;p90"/>
          <p:cNvSpPr/>
          <p:nvPr/>
        </p:nvSpPr>
        <p:spPr>
          <a:xfrm>
            <a:off x="3408509" y="2878948"/>
            <a:ext cx="428888" cy="455383"/>
          </a:xfrm>
          <a:custGeom>
            <a:avLst/>
            <a:gdLst/>
            <a:ahLst/>
            <a:cxnLst/>
            <a:rect l="l" t="t" r="r" b="b"/>
            <a:pathLst>
              <a:path w="857776" h="910766" extrusionOk="0">
                <a:moveTo>
                  <a:pt x="0" y="0"/>
                </a:moveTo>
                <a:lnTo>
                  <a:pt x="857776" y="0"/>
                </a:lnTo>
                <a:lnTo>
                  <a:pt x="857776" y="910766"/>
                </a:lnTo>
                <a:lnTo>
                  <a:pt x="0" y="910766"/>
                </a:lnTo>
                <a:lnTo>
                  <a:pt x="0" y="0"/>
                </a:lnTo>
                <a:close/>
              </a:path>
            </a:pathLst>
          </a:custGeom>
          <a:blipFill rotWithShape="1">
            <a:blip r:embed="rId4">
              <a:alphaModFix/>
            </a:blip>
            <a:stretch>
              <a:fillRect/>
            </a:stretch>
          </a:blipFill>
          <a:ln>
            <a:noFill/>
          </a:ln>
        </p:spPr>
      </p:sp>
      <p:sp>
        <p:nvSpPr>
          <p:cNvPr id="1164" name="Google Shape;1164;p90"/>
          <p:cNvSpPr txBox="1"/>
          <p:nvPr/>
        </p:nvSpPr>
        <p:spPr>
          <a:xfrm>
            <a:off x="29450" y="364775"/>
            <a:ext cx="3259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IS 18321 : 2023 IEC TR 63262 : 2019</a:t>
            </a:r>
            <a:endParaRPr sz="1100" b="1">
              <a:solidFill>
                <a:srgbClr val="FFFFFF"/>
              </a:solidFill>
            </a:endParaRPr>
          </a:p>
          <a:p>
            <a:pPr marL="0" lvl="0" indent="0" algn="l" rtl="0">
              <a:spcBef>
                <a:spcPts val="0"/>
              </a:spcBef>
              <a:spcAft>
                <a:spcPts val="0"/>
              </a:spcAft>
              <a:buNone/>
            </a:pPr>
            <a:r>
              <a:rPr lang="en" sz="1100" b="1">
                <a:solidFill>
                  <a:srgbClr val="FFFFFF"/>
                </a:solidFill>
              </a:rPr>
              <a:t>Performance of Unified Power Flow Controller (UPFC) in Electric Power Systems</a:t>
            </a:r>
            <a:endParaRPr/>
          </a:p>
        </p:txBody>
      </p:sp>
      <p:pic>
        <p:nvPicPr>
          <p:cNvPr id="1165" name="Google Shape;1165;p90" descr="C:\Users\Lenovo pc\Desktop\UPFC.png"/>
          <p:cNvPicPr preferRelativeResize="0"/>
          <p:nvPr/>
        </p:nvPicPr>
        <p:blipFill rotWithShape="1">
          <a:blip r:embed="rId5">
            <a:alphaModFix/>
          </a:blip>
          <a:srcRect/>
          <a:stretch/>
        </p:blipFill>
        <p:spPr>
          <a:xfrm>
            <a:off x="4156502" y="416271"/>
            <a:ext cx="2951758" cy="1180488"/>
          </a:xfrm>
          <a:prstGeom prst="rect">
            <a:avLst/>
          </a:prstGeom>
          <a:noFill/>
          <a:ln>
            <a:noFill/>
          </a:ln>
        </p:spPr>
      </p:pic>
      <p:sp>
        <p:nvSpPr>
          <p:cNvPr id="1166" name="Google Shape;1166;p90"/>
          <p:cNvSpPr txBox="1"/>
          <p:nvPr/>
        </p:nvSpPr>
        <p:spPr>
          <a:xfrm>
            <a:off x="5721350" y="1991775"/>
            <a:ext cx="3498300" cy="231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b="1">
                <a:solidFill>
                  <a:srgbClr val="1764DF"/>
                </a:solidFill>
              </a:rPr>
              <a:t>AN INSIGHT INTO THE STANDARD:</a:t>
            </a:r>
            <a:endParaRPr sz="700">
              <a:solidFill>
                <a:srgbClr val="1764DF"/>
              </a:solidFill>
            </a:endParaRPr>
          </a:p>
        </p:txBody>
      </p:sp>
      <p:sp>
        <p:nvSpPr>
          <p:cNvPr id="1167" name="Google Shape;1167;p90"/>
          <p:cNvSpPr txBox="1"/>
          <p:nvPr/>
        </p:nvSpPr>
        <p:spPr>
          <a:xfrm>
            <a:off x="5679375" y="2268238"/>
            <a:ext cx="3000000" cy="1556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620"/>
              </a:spcBef>
              <a:spcAft>
                <a:spcPts val="1200"/>
              </a:spcAft>
              <a:buNone/>
            </a:pPr>
            <a:r>
              <a:rPr lang="en" sz="1100" i="1">
                <a:solidFill>
                  <a:srgbClr val="595959"/>
                </a:solidFill>
              </a:rPr>
              <a:t>Current tolerance :The current tolerance capability of the VSCs should consider the level of the normal operating current and transient overcurrent for the device, especially for the self-turn-off switches, capacitors and so on, including amplitude, duration, number of cycles, current rise, etc. Meanwhile, the sufficient safety margin should also be considered</a:t>
            </a:r>
            <a:endParaRPr sz="1100" i="1">
              <a:solidFill>
                <a:srgbClr val="59595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1"/>
          <p:cNvSpPr/>
          <p:nvPr/>
        </p:nvSpPr>
        <p:spPr>
          <a:xfrm>
            <a:off x="0" y="355258"/>
            <a:ext cx="3498199" cy="714518"/>
          </a:xfrm>
          <a:custGeom>
            <a:avLst/>
            <a:gdLst/>
            <a:ahLst/>
            <a:cxnLst/>
            <a:rect l="l" t="t" r="r" b="b"/>
            <a:pathLst>
              <a:path w="9328531" h="1905381" extrusionOk="0">
                <a:moveTo>
                  <a:pt x="0" y="0"/>
                </a:moveTo>
                <a:lnTo>
                  <a:pt x="1744853" y="0"/>
                </a:lnTo>
                <a:lnTo>
                  <a:pt x="7583678" y="0"/>
                </a:lnTo>
                <a:lnTo>
                  <a:pt x="9328531" y="0"/>
                </a:lnTo>
                <a:lnTo>
                  <a:pt x="8852154" y="1905381"/>
                </a:lnTo>
                <a:lnTo>
                  <a:pt x="7107301" y="1905381"/>
                </a:lnTo>
                <a:lnTo>
                  <a:pt x="1744853" y="1905381"/>
                </a:lnTo>
                <a:lnTo>
                  <a:pt x="0" y="1905381"/>
                </a:lnTo>
                <a:close/>
              </a:path>
            </a:pathLst>
          </a:custGeom>
          <a:solidFill>
            <a:srgbClr val="5271FF"/>
          </a:solidFill>
          <a:ln>
            <a:noFill/>
          </a:ln>
        </p:spPr>
      </p:sp>
      <p:sp>
        <p:nvSpPr>
          <p:cNvPr id="1173" name="Google Shape;1173;p91"/>
          <p:cNvSpPr/>
          <p:nvPr/>
        </p:nvSpPr>
        <p:spPr>
          <a:xfrm>
            <a:off x="3410057"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74" name="Google Shape;1174;p91"/>
          <p:cNvSpPr/>
          <p:nvPr/>
        </p:nvSpPr>
        <p:spPr>
          <a:xfrm>
            <a:off x="3626385" y="355258"/>
            <a:ext cx="304467" cy="714518"/>
          </a:xfrm>
          <a:custGeom>
            <a:avLst/>
            <a:gdLst/>
            <a:ahLst/>
            <a:cxnLst/>
            <a:rect l="l" t="t" r="r" b="b"/>
            <a:pathLst>
              <a:path w="811911" h="1905381" extrusionOk="0">
                <a:moveTo>
                  <a:pt x="476377" y="0"/>
                </a:moveTo>
                <a:lnTo>
                  <a:pt x="811911" y="0"/>
                </a:lnTo>
                <a:lnTo>
                  <a:pt x="335534" y="1905381"/>
                </a:lnTo>
                <a:lnTo>
                  <a:pt x="0" y="1905381"/>
                </a:lnTo>
                <a:lnTo>
                  <a:pt x="476377" y="0"/>
                </a:lnTo>
                <a:close/>
              </a:path>
            </a:pathLst>
          </a:custGeom>
          <a:solidFill>
            <a:srgbClr val="5271FF"/>
          </a:solidFill>
          <a:ln>
            <a:noFill/>
          </a:ln>
        </p:spPr>
      </p:sp>
      <p:sp>
        <p:nvSpPr>
          <p:cNvPr id="1175" name="Google Shape;1175;p91"/>
          <p:cNvSpPr txBox="1"/>
          <p:nvPr/>
        </p:nvSpPr>
        <p:spPr>
          <a:xfrm>
            <a:off x="125100" y="1495425"/>
            <a:ext cx="2716200" cy="231000"/>
          </a:xfrm>
          <a:prstGeom prst="rect">
            <a:avLst/>
          </a:prstGeom>
          <a:noFill/>
          <a:ln>
            <a:noFill/>
          </a:ln>
        </p:spPr>
        <p:txBody>
          <a:bodyPr spcFirstLastPara="1" wrap="square" lIns="0" tIns="0" rIns="0" bIns="0" anchor="t" anchorCtr="0">
            <a:spAutoFit/>
          </a:bodyPr>
          <a:lstStyle/>
          <a:p>
            <a:pPr marL="457200" marR="0" lvl="0" indent="-323850" algn="ctr" rtl="0">
              <a:lnSpc>
                <a:spcPct val="120000"/>
              </a:lnSpc>
              <a:spcBef>
                <a:spcPts val="0"/>
              </a:spcBef>
              <a:spcAft>
                <a:spcPts val="0"/>
              </a:spcAft>
              <a:buClr>
                <a:srgbClr val="0365B2"/>
              </a:buClr>
              <a:buSzPts val="1500"/>
              <a:buChar char="●"/>
            </a:pPr>
            <a:r>
              <a:rPr lang="en" sz="1500" b="1">
                <a:solidFill>
                  <a:srgbClr val="0365B2"/>
                </a:solidFill>
              </a:rPr>
              <a:t>Conduction losses</a:t>
            </a:r>
            <a:endParaRPr sz="700">
              <a:solidFill>
                <a:srgbClr val="0365B2"/>
              </a:solidFill>
            </a:endParaRPr>
          </a:p>
        </p:txBody>
      </p:sp>
      <p:sp>
        <p:nvSpPr>
          <p:cNvPr id="1176" name="Google Shape;1176;p91"/>
          <p:cNvSpPr txBox="1"/>
          <p:nvPr/>
        </p:nvSpPr>
        <p:spPr>
          <a:xfrm>
            <a:off x="514350" y="1838354"/>
            <a:ext cx="2142000" cy="1385400"/>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Clr>
                <a:srgbClr val="000000"/>
              </a:buClr>
              <a:buFont typeface="Arial"/>
              <a:buNone/>
            </a:pPr>
            <a:r>
              <a:rPr lang="en" sz="900">
                <a:latin typeface="Poppins"/>
                <a:ea typeface="Poppins"/>
                <a:cs typeface="Poppins"/>
                <a:sym typeface="Poppins"/>
              </a:rPr>
              <a:t>When an IGBT or a diode is in the conducting state, it exhibits a small on-state voltage of a few volts. This on-state voltage, multiplied by the current flowing through the device, gives rise to “conduction losses</a:t>
            </a:r>
            <a:endParaRPr sz="700"/>
          </a:p>
        </p:txBody>
      </p:sp>
      <p:sp>
        <p:nvSpPr>
          <p:cNvPr id="1177" name="Google Shape;1177;p91"/>
          <p:cNvSpPr txBox="1"/>
          <p:nvPr/>
        </p:nvSpPr>
        <p:spPr>
          <a:xfrm>
            <a:off x="5934281" y="1494225"/>
            <a:ext cx="3101700" cy="231000"/>
          </a:xfrm>
          <a:prstGeom prst="rect">
            <a:avLst/>
          </a:prstGeom>
          <a:noFill/>
          <a:ln>
            <a:noFill/>
          </a:ln>
        </p:spPr>
        <p:txBody>
          <a:bodyPr spcFirstLastPara="1" wrap="square" lIns="0" tIns="0" rIns="0" bIns="0" anchor="t" anchorCtr="0">
            <a:spAutoFit/>
          </a:bodyPr>
          <a:lstStyle/>
          <a:p>
            <a:pPr marL="457200" marR="0" lvl="0" indent="-323850" algn="ctr" rtl="0">
              <a:lnSpc>
                <a:spcPct val="120000"/>
              </a:lnSpc>
              <a:spcBef>
                <a:spcPts val="0"/>
              </a:spcBef>
              <a:spcAft>
                <a:spcPts val="0"/>
              </a:spcAft>
              <a:buClr>
                <a:srgbClr val="0365B2"/>
              </a:buClr>
              <a:buSzPts val="1500"/>
              <a:buChar char="●"/>
            </a:pPr>
            <a:r>
              <a:rPr lang="en" sz="1500" b="1">
                <a:solidFill>
                  <a:srgbClr val="0365B2"/>
                </a:solidFill>
              </a:rPr>
              <a:t>Losses in dc capacitors</a:t>
            </a:r>
            <a:endParaRPr sz="1500" b="1">
              <a:solidFill>
                <a:srgbClr val="0365B2"/>
              </a:solidFill>
            </a:endParaRPr>
          </a:p>
        </p:txBody>
      </p:sp>
      <p:sp>
        <p:nvSpPr>
          <p:cNvPr id="1178" name="Google Shape;1178;p91"/>
          <p:cNvSpPr txBox="1"/>
          <p:nvPr/>
        </p:nvSpPr>
        <p:spPr>
          <a:xfrm>
            <a:off x="6487752" y="1838350"/>
            <a:ext cx="2548200" cy="188400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 sz="900">
                <a:latin typeface="Poppins"/>
                <a:ea typeface="Poppins"/>
                <a:cs typeface="Poppins"/>
                <a:sym typeface="Poppins"/>
              </a:rPr>
              <a:t>Some types of VSC valve include in-built d.c. capacitors which carry an appreciable component of current at fundamental or low-order harmonic frequencies. As a result, the power losses in the capacitors of valves of this type cannot be neglected. In general, losses in d.c. capacitors can be divided into ohmic losses and dielectric losses.</a:t>
            </a:r>
            <a:r>
              <a:rPr lang="en" sz="900" b="0" i="0" u="none" strike="noStrike" cap="none">
                <a:solidFill>
                  <a:srgbClr val="000000"/>
                </a:solidFill>
                <a:latin typeface="Poppins"/>
                <a:ea typeface="Poppins"/>
                <a:cs typeface="Poppins"/>
                <a:sym typeface="Poppins"/>
              </a:rPr>
              <a:t> </a:t>
            </a:r>
            <a:endParaRPr sz="700"/>
          </a:p>
        </p:txBody>
      </p:sp>
      <p:sp>
        <p:nvSpPr>
          <p:cNvPr id="1179" name="Google Shape;1179;p91"/>
          <p:cNvSpPr txBox="1"/>
          <p:nvPr/>
        </p:nvSpPr>
        <p:spPr>
          <a:xfrm>
            <a:off x="2742049" y="1495425"/>
            <a:ext cx="3655800" cy="231000"/>
          </a:xfrm>
          <a:prstGeom prst="rect">
            <a:avLst/>
          </a:prstGeom>
          <a:noFill/>
          <a:ln>
            <a:noFill/>
          </a:ln>
        </p:spPr>
        <p:txBody>
          <a:bodyPr spcFirstLastPara="1" wrap="square" lIns="0" tIns="0" rIns="0" bIns="0" anchor="t" anchorCtr="0">
            <a:spAutoFit/>
          </a:bodyPr>
          <a:lstStyle/>
          <a:p>
            <a:pPr marL="457200" marR="0" lvl="0" indent="-323850" algn="ctr" rtl="0">
              <a:lnSpc>
                <a:spcPct val="120000"/>
              </a:lnSpc>
              <a:spcBef>
                <a:spcPts val="0"/>
              </a:spcBef>
              <a:spcAft>
                <a:spcPts val="0"/>
              </a:spcAft>
              <a:buClr>
                <a:srgbClr val="0365B2"/>
              </a:buClr>
              <a:buSzPts val="1500"/>
              <a:buChar char="●"/>
            </a:pPr>
            <a:r>
              <a:rPr lang="en" sz="1500" b="1">
                <a:solidFill>
                  <a:srgbClr val="0365B2"/>
                </a:solidFill>
              </a:rPr>
              <a:t>DC voltage dependent losses</a:t>
            </a:r>
            <a:endParaRPr sz="1500" b="1">
              <a:solidFill>
                <a:srgbClr val="0365B2"/>
              </a:solidFill>
            </a:endParaRPr>
          </a:p>
        </p:txBody>
      </p:sp>
      <p:sp>
        <p:nvSpPr>
          <p:cNvPr id="1180" name="Google Shape;1180;p91"/>
          <p:cNvSpPr txBox="1"/>
          <p:nvPr/>
        </p:nvSpPr>
        <p:spPr>
          <a:xfrm>
            <a:off x="3468901" y="1879050"/>
            <a:ext cx="2506200" cy="1385400"/>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 sz="900">
                <a:latin typeface="Poppins"/>
                <a:ea typeface="Poppins"/>
                <a:cs typeface="Poppins"/>
                <a:sym typeface="Poppins"/>
              </a:rPr>
              <a:t>D.C. voltage-dependent losses are losses caused by off-state leakage currents through IGBTs and diodes and shunt resistive components in parallel with the IGBTs and diodes. </a:t>
            </a:r>
            <a:endParaRPr sz="900">
              <a:latin typeface="Poppins"/>
              <a:ea typeface="Poppins"/>
              <a:cs typeface="Poppins"/>
              <a:sym typeface="Poppins"/>
            </a:endParaRPr>
          </a:p>
          <a:p>
            <a:pPr marL="0" marR="0" lvl="0" indent="0" algn="just" rtl="0">
              <a:lnSpc>
                <a:spcPct val="180000"/>
              </a:lnSpc>
              <a:spcBef>
                <a:spcPts val="0"/>
              </a:spcBef>
              <a:spcAft>
                <a:spcPts val="0"/>
              </a:spcAft>
              <a:buNone/>
            </a:pPr>
            <a:r>
              <a:rPr lang="en" sz="900" b="0" i="0" u="none" strike="noStrike" cap="none">
                <a:solidFill>
                  <a:srgbClr val="000000"/>
                </a:solidFill>
                <a:latin typeface="Poppins"/>
                <a:ea typeface="Poppins"/>
                <a:cs typeface="Poppins"/>
                <a:sym typeface="Poppins"/>
              </a:rPr>
              <a:t>ricies. </a:t>
            </a:r>
            <a:endParaRPr sz="700"/>
          </a:p>
        </p:txBody>
      </p:sp>
      <p:sp>
        <p:nvSpPr>
          <p:cNvPr id="1181" name="Google Shape;1181;p91"/>
          <p:cNvSpPr txBox="1"/>
          <p:nvPr/>
        </p:nvSpPr>
        <p:spPr>
          <a:xfrm>
            <a:off x="125100" y="366163"/>
            <a:ext cx="30000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100" b="1">
                <a:solidFill>
                  <a:srgbClr val="FFFFFF"/>
                </a:solidFill>
              </a:rPr>
              <a:t>IS 18322:2023, Power Losses in Voltage Sourced Converter (VSC) Valves for High Voltage Direct Current (HVDC) Systems </a:t>
            </a:r>
            <a:endParaRPr sz="1100" b="1">
              <a:solidFill>
                <a:srgbClr val="FFFFFF"/>
              </a:solidFill>
            </a:endParaRPr>
          </a:p>
        </p:txBody>
      </p:sp>
      <p:sp>
        <p:nvSpPr>
          <p:cNvPr id="1182" name="Google Shape;1182;p91"/>
          <p:cNvSpPr/>
          <p:nvPr/>
        </p:nvSpPr>
        <p:spPr>
          <a:xfrm>
            <a:off x="-89400" y="3935652"/>
            <a:ext cx="9318692" cy="1242358"/>
          </a:xfrm>
          <a:custGeom>
            <a:avLst/>
            <a:gdLst/>
            <a:ahLst/>
            <a:cxnLst/>
            <a:rect l="l" t="t" r="r" b="b"/>
            <a:pathLst>
              <a:path w="6801965" h="642876" extrusionOk="0">
                <a:moveTo>
                  <a:pt x="0" y="0"/>
                </a:moveTo>
                <a:lnTo>
                  <a:pt x="6801965" y="0"/>
                </a:lnTo>
                <a:lnTo>
                  <a:pt x="6801965" y="642876"/>
                </a:lnTo>
                <a:lnTo>
                  <a:pt x="0" y="642876"/>
                </a:lnTo>
                <a:close/>
              </a:path>
            </a:pathLst>
          </a:custGeom>
          <a:solidFill>
            <a:srgbClr val="1764DF"/>
          </a:solidFill>
          <a:ln>
            <a:noFill/>
          </a:ln>
        </p:spPr>
      </p:sp>
      <p:sp>
        <p:nvSpPr>
          <p:cNvPr id="1183" name="Google Shape;1183;p91"/>
          <p:cNvSpPr txBox="1"/>
          <p:nvPr/>
        </p:nvSpPr>
        <p:spPr>
          <a:xfrm>
            <a:off x="0" y="4105475"/>
            <a:ext cx="90654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lt1"/>
                </a:solidFill>
              </a:rPr>
              <a:t>SCOPE: </a:t>
            </a:r>
            <a:r>
              <a:rPr lang="en" i="1">
                <a:solidFill>
                  <a:schemeClr val="lt1"/>
                </a:solidFill>
              </a:rPr>
              <a:t>This standard sets out the general principles for calculating the power losses in the converter valves of a voltage sourced converter (VSC) for high-voltage direct current (HVDC) applications, independent of the converter topology</a:t>
            </a:r>
            <a:endParaRPr sz="1000" i="1">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92"/>
          <p:cNvSpPr txBox="1">
            <a:spLocks noGrp="1"/>
          </p:cNvSpPr>
          <p:nvPr>
            <p:ph type="title"/>
          </p:nvPr>
        </p:nvSpPr>
        <p:spPr>
          <a:xfrm>
            <a:off x="295275" y="333375"/>
            <a:ext cx="2524200" cy="428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Summary</a:t>
            </a:r>
            <a:endParaRPr/>
          </a:p>
        </p:txBody>
      </p:sp>
      <p:sp>
        <p:nvSpPr>
          <p:cNvPr id="1189" name="Google Shape;1189;p92"/>
          <p:cNvSpPr txBox="1">
            <a:spLocks noGrp="1"/>
          </p:cNvSpPr>
          <p:nvPr>
            <p:ph type="body" idx="1"/>
          </p:nvPr>
        </p:nvSpPr>
        <p:spPr>
          <a:xfrm>
            <a:off x="1239559" y="875675"/>
            <a:ext cx="6889500" cy="2762100"/>
          </a:xfrm>
          <a:prstGeom prst="rect">
            <a:avLst/>
          </a:prstGeom>
          <a:noFill/>
          <a:ln>
            <a:noFill/>
          </a:ln>
        </p:spPr>
        <p:txBody>
          <a:bodyPr spcFirstLastPara="1" wrap="square" lIns="91425" tIns="93600" rIns="91425" bIns="45700" anchor="t" anchorCtr="0">
            <a:normAutofit/>
          </a:bodyPr>
          <a:lstStyle/>
          <a:p>
            <a:pPr marL="0" lvl="0" indent="0" algn="l" rtl="0">
              <a:lnSpc>
                <a:spcPct val="125000"/>
              </a:lnSpc>
              <a:spcBef>
                <a:spcPts val="0"/>
              </a:spcBef>
              <a:spcAft>
                <a:spcPts val="0"/>
              </a:spcAft>
              <a:buSzPts val="1000"/>
              <a:buNone/>
            </a:pPr>
            <a:r>
              <a:rPr lang="en" sz="1300"/>
              <a:t>The comprehensive set of standards available on HVDC systems system are listed.</a:t>
            </a:r>
            <a:endParaRPr sz="1300"/>
          </a:p>
          <a:p>
            <a:pPr marL="0" lvl="0" indent="0" algn="l" rtl="0">
              <a:lnSpc>
                <a:spcPct val="125000"/>
              </a:lnSpc>
              <a:spcBef>
                <a:spcPts val="0"/>
              </a:spcBef>
              <a:spcAft>
                <a:spcPts val="0"/>
              </a:spcAft>
              <a:buSzPts val="1000"/>
              <a:buNone/>
            </a:pPr>
            <a:endParaRPr sz="1300"/>
          </a:p>
          <a:p>
            <a:pPr marL="0" lvl="0" indent="0" algn="l" rtl="0">
              <a:lnSpc>
                <a:spcPct val="125000"/>
              </a:lnSpc>
              <a:spcBef>
                <a:spcPts val="0"/>
              </a:spcBef>
              <a:spcAft>
                <a:spcPts val="0"/>
              </a:spcAft>
              <a:buSzPts val="1000"/>
              <a:buNone/>
            </a:pPr>
            <a:r>
              <a:rPr lang="en" sz="1300"/>
              <a:t>The standards covers a variety of topics related to HVDC transmission systems including Planning, Asset Management, Performance, System test etc. </a:t>
            </a:r>
            <a:endParaRPr sz="1300"/>
          </a:p>
          <a:p>
            <a:pPr marL="0" lvl="0" indent="0" algn="l" rtl="0">
              <a:lnSpc>
                <a:spcPct val="125000"/>
              </a:lnSpc>
              <a:spcBef>
                <a:spcPts val="0"/>
              </a:spcBef>
              <a:spcAft>
                <a:spcPts val="0"/>
              </a:spcAft>
              <a:buSzPts val="1000"/>
              <a:buNone/>
            </a:pPr>
            <a:endParaRPr sz="1300"/>
          </a:p>
          <a:p>
            <a:pPr marL="0" lvl="0" indent="0" algn="l" rtl="0">
              <a:lnSpc>
                <a:spcPct val="125000"/>
              </a:lnSpc>
              <a:spcBef>
                <a:spcPts val="0"/>
              </a:spcBef>
              <a:spcAft>
                <a:spcPts val="0"/>
              </a:spcAft>
              <a:buSzPts val="1000"/>
              <a:buNone/>
            </a:pPr>
            <a:r>
              <a:rPr lang="en" sz="1300"/>
              <a:t>The adherence to the standards will ensure the effectiveness of the HVDC systems. </a:t>
            </a:r>
            <a:endParaRPr sz="1300"/>
          </a:p>
          <a:p>
            <a:pPr marL="0" lvl="0" indent="0" algn="l" rtl="0">
              <a:lnSpc>
                <a:spcPct val="125000"/>
              </a:lnSpc>
              <a:spcBef>
                <a:spcPts val="0"/>
              </a:spcBef>
              <a:spcAft>
                <a:spcPts val="0"/>
              </a:spcAft>
              <a:buSzPts val="1000"/>
              <a:buNone/>
            </a:pPr>
            <a:r>
              <a:rPr lang="en"/>
              <a:t/>
            </a:r>
            <a:br>
              <a:rPr lang="en"/>
            </a:br>
            <a:endParaRPr/>
          </a:p>
        </p:txBody>
      </p:sp>
      <p:sp>
        <p:nvSpPr>
          <p:cNvPr id="1190" name="Google Shape;1190;p92"/>
          <p:cNvSpPr/>
          <p:nvPr/>
        </p:nvSpPr>
        <p:spPr>
          <a:xfrm>
            <a:off x="844170" y="1029674"/>
            <a:ext cx="114300" cy="89535"/>
          </a:xfrm>
          <a:custGeom>
            <a:avLst/>
            <a:gdLst/>
            <a:ahLst/>
            <a:cxnLst/>
            <a:rect l="l" t="t" r="r" b="b"/>
            <a:pathLst>
              <a:path w="114300" h="89535" extrusionOk="0">
                <a:moveTo>
                  <a:pt x="38100" y="89535"/>
                </a:moveTo>
                <a:lnTo>
                  <a:pt x="0" y="51435"/>
                </a:lnTo>
                <a:lnTo>
                  <a:pt x="13335" y="38100"/>
                </a:lnTo>
                <a:lnTo>
                  <a:pt x="38100" y="62865"/>
                </a:lnTo>
                <a:lnTo>
                  <a:pt x="100965" y="0"/>
                </a:lnTo>
                <a:lnTo>
                  <a:pt x="114300" y="13335"/>
                </a:lnTo>
                <a:lnTo>
                  <a:pt x="38100" y="89535"/>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91" name="Google Shape;1191;p92"/>
          <p:cNvSpPr/>
          <p:nvPr/>
        </p:nvSpPr>
        <p:spPr>
          <a:xfrm>
            <a:off x="844170" y="1607575"/>
            <a:ext cx="114300" cy="89535"/>
          </a:xfrm>
          <a:custGeom>
            <a:avLst/>
            <a:gdLst/>
            <a:ahLst/>
            <a:cxnLst/>
            <a:rect l="l" t="t" r="r" b="b"/>
            <a:pathLst>
              <a:path w="114300" h="89535" extrusionOk="0">
                <a:moveTo>
                  <a:pt x="38100" y="89535"/>
                </a:moveTo>
                <a:lnTo>
                  <a:pt x="0" y="51435"/>
                </a:lnTo>
                <a:lnTo>
                  <a:pt x="13335" y="38100"/>
                </a:lnTo>
                <a:lnTo>
                  <a:pt x="38100" y="62865"/>
                </a:lnTo>
                <a:lnTo>
                  <a:pt x="100965" y="0"/>
                </a:lnTo>
                <a:lnTo>
                  <a:pt x="114300" y="13335"/>
                </a:lnTo>
                <a:lnTo>
                  <a:pt x="38100" y="89535"/>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92" name="Google Shape;1192;p92"/>
          <p:cNvSpPr/>
          <p:nvPr/>
        </p:nvSpPr>
        <p:spPr>
          <a:xfrm>
            <a:off x="844170" y="2363683"/>
            <a:ext cx="114300" cy="89535"/>
          </a:xfrm>
          <a:custGeom>
            <a:avLst/>
            <a:gdLst/>
            <a:ahLst/>
            <a:cxnLst/>
            <a:rect l="l" t="t" r="r" b="b"/>
            <a:pathLst>
              <a:path w="114300" h="89535" extrusionOk="0">
                <a:moveTo>
                  <a:pt x="38100" y="89535"/>
                </a:moveTo>
                <a:lnTo>
                  <a:pt x="0" y="51435"/>
                </a:lnTo>
                <a:lnTo>
                  <a:pt x="13335" y="38100"/>
                </a:lnTo>
                <a:lnTo>
                  <a:pt x="38100" y="62865"/>
                </a:lnTo>
                <a:lnTo>
                  <a:pt x="100965" y="0"/>
                </a:lnTo>
                <a:lnTo>
                  <a:pt x="114300" y="13335"/>
                </a:lnTo>
                <a:lnTo>
                  <a:pt x="38100" y="89535"/>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93" name="Google Shape;1193;p92"/>
          <p:cNvSpPr/>
          <p:nvPr/>
        </p:nvSpPr>
        <p:spPr>
          <a:xfrm>
            <a:off x="2638768" y="545458"/>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6"/>
          <p:cNvSpPr/>
          <p:nvPr/>
        </p:nvSpPr>
        <p:spPr>
          <a:xfrm>
            <a:off x="1838325" y="545468"/>
            <a:ext cx="703455" cy="67351"/>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47" name="Google Shape;447;p56"/>
          <p:cNvSpPr txBox="1">
            <a:spLocks noGrp="1"/>
          </p:cNvSpPr>
          <p:nvPr>
            <p:ph type="title"/>
          </p:nvPr>
        </p:nvSpPr>
        <p:spPr>
          <a:xfrm>
            <a:off x="266700" y="272850"/>
            <a:ext cx="3149400" cy="41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Advantages of DC systems</a:t>
            </a:r>
            <a:endParaRPr/>
          </a:p>
        </p:txBody>
      </p:sp>
      <p:sp>
        <p:nvSpPr>
          <p:cNvPr id="448" name="Google Shape;448;p56"/>
          <p:cNvSpPr>
            <a:spLocks noGrp="1"/>
          </p:cNvSpPr>
          <p:nvPr>
            <p:ph type="body" idx="3"/>
          </p:nvPr>
        </p:nvSpPr>
        <p:spPr>
          <a:xfrm>
            <a:off x="285864" y="1143000"/>
            <a:ext cx="2971800" cy="1190625"/>
          </a:xfrm>
          <a:prstGeom prst="roundRect">
            <a:avLst>
              <a:gd name="adj" fmla="val 7786"/>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fontScale="55000" lnSpcReduction="20000"/>
          </a:bodyPr>
          <a:lstStyle/>
          <a:p>
            <a:pPr marL="0" marR="142875" lvl="0" indent="0" algn="l" rtl="0">
              <a:lnSpc>
                <a:spcPct val="109900"/>
              </a:lnSpc>
              <a:spcBef>
                <a:spcPts val="795"/>
              </a:spcBef>
              <a:spcAft>
                <a:spcPts val="0"/>
              </a:spcAft>
              <a:buClr>
                <a:schemeClr val="dk1"/>
              </a:buClr>
              <a:buSzPct val="61111"/>
              <a:buFont typeface="Arial"/>
              <a:buNone/>
            </a:pPr>
            <a:r>
              <a:rPr lang="en" sz="1800">
                <a:solidFill>
                  <a:schemeClr val="dk1"/>
                </a:solidFill>
              </a:rPr>
              <a:t>In AC circuits or systems there are reactive components due to the alternating behaviour of AC electricity. Because DC power </a:t>
            </a:r>
            <a:r>
              <a:rPr lang="en" sz="1800" b="1" i="1">
                <a:solidFill>
                  <a:schemeClr val="dk1"/>
                </a:solidFill>
              </a:rPr>
              <a:t>contains only active power</a:t>
            </a:r>
            <a:r>
              <a:rPr lang="en" sz="1800">
                <a:solidFill>
                  <a:schemeClr val="dk1"/>
                </a:solidFill>
              </a:rPr>
              <a:t>, the </a:t>
            </a:r>
            <a:r>
              <a:rPr lang="en" sz="1800" u="sng">
                <a:solidFill>
                  <a:srgbClr val="0000FF"/>
                </a:solidFill>
              </a:rPr>
              <a:t>power factor</a:t>
            </a:r>
            <a:r>
              <a:rPr lang="en" sz="1800">
                <a:solidFill>
                  <a:srgbClr val="0000FF"/>
                </a:solidFill>
              </a:rPr>
              <a:t> </a:t>
            </a:r>
            <a:r>
              <a:rPr lang="en" sz="1800" b="1" i="1">
                <a:solidFill>
                  <a:schemeClr val="dk1"/>
                </a:solidFill>
              </a:rPr>
              <a:t>doesn’t need to be taken into consideration in DC systems</a:t>
            </a:r>
            <a:r>
              <a:rPr lang="en" sz="1800">
                <a:solidFill>
                  <a:schemeClr val="dk1"/>
                </a:solidFill>
              </a:rPr>
              <a:t>.</a:t>
            </a:r>
            <a:endParaRPr sz="1000"/>
          </a:p>
        </p:txBody>
      </p:sp>
      <p:sp>
        <p:nvSpPr>
          <p:cNvPr id="449" name="Google Shape;449;p56"/>
          <p:cNvSpPr>
            <a:spLocks noGrp="1"/>
          </p:cNvSpPr>
          <p:nvPr>
            <p:ph type="body" idx="4"/>
          </p:nvPr>
        </p:nvSpPr>
        <p:spPr>
          <a:xfrm>
            <a:off x="3427666" y="1743075"/>
            <a:ext cx="2971800" cy="1190625"/>
          </a:xfrm>
          <a:prstGeom prst="roundRect">
            <a:avLst>
              <a:gd name="adj" fmla="val 1072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p>
            <a:pPr marL="0" marR="248284" lvl="0" indent="0" algn="l" rtl="0">
              <a:lnSpc>
                <a:spcPct val="110000"/>
              </a:lnSpc>
              <a:spcBef>
                <a:spcPts val="790"/>
              </a:spcBef>
              <a:spcAft>
                <a:spcPts val="0"/>
              </a:spcAft>
              <a:buNone/>
            </a:pPr>
            <a:r>
              <a:rPr lang="en" sz="1100">
                <a:solidFill>
                  <a:schemeClr val="dk1"/>
                </a:solidFill>
              </a:rPr>
              <a:t>Less copper or conductive materials are necessary for HVDC cables as</a:t>
            </a:r>
            <a:endParaRPr sz="1100">
              <a:solidFill>
                <a:schemeClr val="dk1"/>
              </a:solidFill>
            </a:endParaRPr>
          </a:p>
          <a:p>
            <a:pPr marL="0" marR="248284" lvl="0" indent="0" algn="l" rtl="0">
              <a:lnSpc>
                <a:spcPct val="110000"/>
              </a:lnSpc>
              <a:spcBef>
                <a:spcPts val="790"/>
              </a:spcBef>
              <a:spcAft>
                <a:spcPts val="0"/>
              </a:spcAft>
              <a:buNone/>
            </a:pPr>
            <a:r>
              <a:rPr lang="en" sz="1100">
                <a:solidFill>
                  <a:schemeClr val="dk1"/>
                </a:solidFill>
              </a:rPr>
              <a:t>There is no </a:t>
            </a:r>
            <a:r>
              <a:rPr lang="en" sz="1100" b="1">
                <a:solidFill>
                  <a:srgbClr val="423EE3"/>
                </a:solidFill>
              </a:rPr>
              <a:t>Corona Effect</a:t>
            </a:r>
            <a:r>
              <a:rPr lang="en" sz="1100">
                <a:solidFill>
                  <a:schemeClr val="dk1"/>
                </a:solidFill>
              </a:rPr>
              <a:t> in DC conductors</a:t>
            </a:r>
            <a:endParaRPr sz="1100">
              <a:solidFill>
                <a:schemeClr val="dk1"/>
              </a:solidFill>
            </a:endParaRPr>
          </a:p>
        </p:txBody>
      </p:sp>
      <p:sp>
        <p:nvSpPr>
          <p:cNvPr id="450" name="Google Shape;450;p56"/>
          <p:cNvSpPr>
            <a:spLocks noGrp="1"/>
          </p:cNvSpPr>
          <p:nvPr>
            <p:ph type="body" idx="1"/>
          </p:nvPr>
        </p:nvSpPr>
        <p:spPr>
          <a:xfrm>
            <a:off x="266700" y="2695575"/>
            <a:ext cx="2971800" cy="1190625"/>
          </a:xfrm>
          <a:prstGeom prst="roundRect">
            <a:avLst>
              <a:gd name="adj" fmla="val 1248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p>
            <a:pPr marL="12700" marR="6985" lvl="0" indent="0" algn="just" rtl="0">
              <a:lnSpc>
                <a:spcPct val="109800"/>
              </a:lnSpc>
              <a:spcBef>
                <a:spcPts val="0"/>
              </a:spcBef>
              <a:spcAft>
                <a:spcPts val="0"/>
              </a:spcAft>
              <a:buClr>
                <a:schemeClr val="dk1"/>
              </a:buClr>
              <a:buFont typeface="Arial"/>
              <a:buNone/>
            </a:pPr>
            <a:r>
              <a:rPr lang="en" sz="1100">
                <a:solidFill>
                  <a:schemeClr val="dk1"/>
                </a:solidFill>
              </a:rPr>
              <a:t>Usage of Thinner Conductor due to non-presence of </a:t>
            </a:r>
            <a:r>
              <a:rPr lang="en" sz="1100" b="1">
                <a:solidFill>
                  <a:srgbClr val="423EE3"/>
                </a:solidFill>
              </a:rPr>
              <a:t>Skin Effect</a:t>
            </a:r>
            <a:endParaRPr sz="1100" b="1">
              <a:solidFill>
                <a:srgbClr val="423EE3"/>
              </a:solidFill>
            </a:endParaRPr>
          </a:p>
        </p:txBody>
      </p:sp>
      <p:sp>
        <p:nvSpPr>
          <p:cNvPr id="451" name="Google Shape;451;p56"/>
          <p:cNvSpPr>
            <a:spLocks noGrp="1"/>
          </p:cNvSpPr>
          <p:nvPr>
            <p:ph type="body" idx="2"/>
          </p:nvPr>
        </p:nvSpPr>
        <p:spPr>
          <a:xfrm>
            <a:off x="3415989" y="3324225"/>
            <a:ext cx="2971800" cy="1190625"/>
          </a:xfrm>
          <a:prstGeom prst="roundRect">
            <a:avLst>
              <a:gd name="adj" fmla="val 10720"/>
            </a:avLst>
          </a:prstGeom>
          <a:solidFill>
            <a:srgbClr val="F7F7F7"/>
          </a:solidFill>
          <a:ln w="9525" cap="flat" cmpd="sng">
            <a:solidFill>
              <a:srgbClr val="E8E8E8"/>
            </a:solidFill>
            <a:prstDash val="solid"/>
            <a:round/>
            <a:headEnd type="none" w="sm" len="sm"/>
            <a:tailEnd type="none" w="sm" len="sm"/>
          </a:ln>
        </p:spPr>
        <p:txBody>
          <a:bodyPr spcFirstLastPara="1" wrap="square" lIns="91425" tIns="93600" rIns="91425" bIns="45700" anchor="t" anchorCtr="0">
            <a:normAutofit/>
          </a:bodyPr>
          <a:lstStyle/>
          <a:p>
            <a:pPr marL="0" marR="6985" lvl="0" indent="0" algn="just" rtl="0">
              <a:lnSpc>
                <a:spcPct val="89800"/>
              </a:lnSpc>
              <a:spcBef>
                <a:spcPts val="0"/>
              </a:spcBef>
              <a:spcAft>
                <a:spcPts val="0"/>
              </a:spcAft>
              <a:buSzPts val="1018"/>
              <a:buNone/>
            </a:pPr>
            <a:r>
              <a:rPr lang="en" sz="1065" b="1">
                <a:solidFill>
                  <a:srgbClr val="004AAD"/>
                </a:solidFill>
              </a:rPr>
              <a:t>Infrastructure for HVDC power lines is cheaper than infrastructure for HVAC power lines</a:t>
            </a:r>
            <a:endParaRPr sz="1065" b="1">
              <a:solidFill>
                <a:srgbClr val="004AAD"/>
              </a:solidFill>
            </a:endParaRPr>
          </a:p>
          <a:p>
            <a:pPr marL="0" marR="6985" lvl="0" indent="0" algn="just" rtl="0">
              <a:lnSpc>
                <a:spcPct val="89800"/>
              </a:lnSpc>
              <a:spcBef>
                <a:spcPts val="0"/>
              </a:spcBef>
              <a:spcAft>
                <a:spcPts val="0"/>
              </a:spcAft>
              <a:buClr>
                <a:schemeClr val="dk1"/>
              </a:buClr>
              <a:buSzPts val="1018"/>
              <a:buFont typeface="Arial"/>
              <a:buNone/>
            </a:pPr>
            <a:endParaRPr sz="1065" b="1">
              <a:solidFill>
                <a:srgbClr val="004AAD"/>
              </a:solidFill>
            </a:endParaRPr>
          </a:p>
        </p:txBody>
      </p:sp>
      <p:pic>
        <p:nvPicPr>
          <p:cNvPr id="452" name="Google Shape;452;p56"/>
          <p:cNvPicPr preferRelativeResize="0">
            <a:picLocks noGrp="1"/>
          </p:cNvPicPr>
          <p:nvPr>
            <p:ph type="pic" idx="5"/>
          </p:nvPr>
        </p:nvPicPr>
        <p:blipFill rotWithShape="1">
          <a:blip r:embed="rId3">
            <a:alphaModFix/>
          </a:blip>
          <a:srcRect l="12438" r="12446"/>
          <a:stretch/>
        </p:blipFill>
        <p:spPr>
          <a:xfrm>
            <a:off x="6565268" y="-9525"/>
            <a:ext cx="2578731" cy="5150843"/>
          </a:xfrm>
          <a:prstGeom prst="rect">
            <a:avLst/>
          </a:prstGeom>
          <a:noFill/>
          <a:ln>
            <a:noFill/>
          </a:ln>
        </p:spPr>
      </p:pic>
      <p:sp>
        <p:nvSpPr>
          <p:cNvPr id="453" name="Google Shape;453;p56"/>
          <p:cNvSpPr/>
          <p:nvPr/>
        </p:nvSpPr>
        <p:spPr>
          <a:xfrm>
            <a:off x="5852798" y="3903068"/>
            <a:ext cx="3290887" cy="1238250"/>
          </a:xfrm>
          <a:custGeom>
            <a:avLst/>
            <a:gdLst/>
            <a:ahLst/>
            <a:cxnLst/>
            <a:rect l="l" t="t" r="r" b="b"/>
            <a:pathLst>
              <a:path w="3290888" h="1238250" extrusionOk="0">
                <a:moveTo>
                  <a:pt x="709613" y="863023"/>
                </a:moveTo>
                <a:lnTo>
                  <a:pt x="1119188" y="561975"/>
                </a:lnTo>
                <a:lnTo>
                  <a:pt x="1614488" y="667368"/>
                </a:lnTo>
                <a:lnTo>
                  <a:pt x="2090738" y="525318"/>
                </a:lnTo>
                <a:lnTo>
                  <a:pt x="2693194" y="667368"/>
                </a:lnTo>
                <a:lnTo>
                  <a:pt x="3290887" y="0"/>
                </a:lnTo>
                <a:lnTo>
                  <a:pt x="3290887" y="1238250"/>
                </a:lnTo>
                <a:lnTo>
                  <a:pt x="0" y="1238250"/>
                </a:lnTo>
                <a:lnTo>
                  <a:pt x="709613" y="863023"/>
                </a:lnTo>
                <a:close/>
              </a:path>
            </a:pathLst>
          </a:custGeom>
          <a:gradFill>
            <a:gsLst>
              <a:gs pos="0">
                <a:srgbClr val="6A11CB">
                  <a:alpha val="84705"/>
                </a:srgbClr>
              </a:gs>
              <a:gs pos="100000">
                <a:srgbClr val="2575F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93"/>
          <p:cNvSpPr/>
          <p:nvPr/>
        </p:nvSpPr>
        <p:spPr>
          <a:xfrm>
            <a:off x="5856856" y="2471061"/>
            <a:ext cx="3291116" cy="26684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9" name="Google Shape;1199;p93"/>
          <p:cNvSpPr txBox="1">
            <a:spLocks noGrp="1"/>
          </p:cNvSpPr>
          <p:nvPr>
            <p:ph type="title"/>
          </p:nvPr>
        </p:nvSpPr>
        <p:spPr>
          <a:xfrm>
            <a:off x="171450" y="331993"/>
            <a:ext cx="8810625" cy="190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C9FF"/>
              </a:buClr>
              <a:buSzPts val="11000"/>
              <a:buFont typeface="Arial"/>
              <a:buNone/>
            </a:pPr>
            <a:r>
              <a:rPr lang="en" sz="11000">
                <a:solidFill>
                  <a:srgbClr val="C0C9FF"/>
                </a:solidFill>
              </a:rPr>
              <a:t>THANK YOU</a:t>
            </a:r>
            <a:endParaRPr sz="11000">
              <a:solidFill>
                <a:srgbClr val="C0C9FF"/>
              </a:solidFill>
            </a:endParaRPr>
          </a:p>
        </p:txBody>
      </p:sp>
      <p:sp>
        <p:nvSpPr>
          <p:cNvPr id="1200" name="Google Shape;1200;p93"/>
          <p:cNvSpPr txBox="1">
            <a:spLocks noGrp="1"/>
          </p:cNvSpPr>
          <p:nvPr>
            <p:ph type="title" idx="3"/>
          </p:nvPr>
        </p:nvSpPr>
        <p:spPr>
          <a:xfrm>
            <a:off x="6429374" y="2717196"/>
            <a:ext cx="2528678" cy="650719"/>
          </a:xfrm>
          <a:prstGeom prst="rect">
            <a:avLst/>
          </a:prstGeom>
          <a:noFill/>
          <a:ln>
            <a:noFill/>
          </a:ln>
        </p:spPr>
        <p:txBody>
          <a:bodyPr spcFirstLastPara="1" wrap="square" lIns="91425" tIns="93600" rIns="91425" bIns="45700" anchor="b" anchorCtr="0">
            <a:normAutofit/>
          </a:bodyPr>
          <a:lstStyle/>
          <a:p>
            <a:pPr marL="0" lvl="0" indent="0" algn="l" rtl="0">
              <a:lnSpc>
                <a:spcPct val="100000"/>
              </a:lnSpc>
              <a:spcBef>
                <a:spcPts val="0"/>
              </a:spcBef>
              <a:spcAft>
                <a:spcPts val="0"/>
              </a:spcAft>
              <a:buClr>
                <a:srgbClr val="000000"/>
              </a:buClr>
              <a:buSzPts val="1600"/>
              <a:buFont typeface="Arial"/>
              <a:buNone/>
            </a:pPr>
            <a:r>
              <a:rPr lang="en" b="1">
                <a:latin typeface="Arial"/>
                <a:ea typeface="Arial"/>
                <a:cs typeface="Arial"/>
                <a:sym typeface="Arial"/>
              </a:rPr>
              <a:t>Any questions? </a:t>
            </a:r>
            <a:endParaRPr/>
          </a:p>
          <a:p>
            <a:pPr marL="0" lvl="0" indent="0" algn="l" rtl="0">
              <a:lnSpc>
                <a:spcPct val="100000"/>
              </a:lnSpc>
              <a:spcBef>
                <a:spcPts val="0"/>
              </a:spcBef>
              <a:spcAft>
                <a:spcPts val="0"/>
              </a:spcAft>
              <a:buClr>
                <a:srgbClr val="000000"/>
              </a:buClr>
              <a:buSzPts val="1600"/>
              <a:buFont typeface="Arial"/>
              <a:buNone/>
            </a:pPr>
            <a:endParaRPr b="0">
              <a:latin typeface="Arial"/>
              <a:ea typeface="Arial"/>
              <a:cs typeface="Arial"/>
              <a:sym typeface="Arial"/>
            </a:endParaRPr>
          </a:p>
        </p:txBody>
      </p:sp>
      <p:sp>
        <p:nvSpPr>
          <p:cNvPr id="1201" name="Google Shape;1201;p93"/>
          <p:cNvSpPr txBox="1">
            <a:spLocks noGrp="1"/>
          </p:cNvSpPr>
          <p:nvPr>
            <p:ph type="body" idx="1"/>
          </p:nvPr>
        </p:nvSpPr>
        <p:spPr>
          <a:xfrm>
            <a:off x="6810374" y="3476625"/>
            <a:ext cx="2143125" cy="1218409"/>
          </a:xfrm>
          <a:prstGeom prst="rect">
            <a:avLst/>
          </a:prstGeom>
          <a:noFill/>
          <a:ln>
            <a:noFill/>
          </a:ln>
        </p:spPr>
        <p:txBody>
          <a:bodyPr spcFirstLastPara="1" wrap="square" lIns="91425" tIns="93600" rIns="91425" bIns="45700" anchor="t" anchorCtr="0">
            <a:normAutofit lnSpcReduction="10000"/>
          </a:bodyPr>
          <a:lstStyle/>
          <a:p>
            <a:pPr marL="0" lvl="0" indent="0" algn="l" rtl="0">
              <a:lnSpc>
                <a:spcPct val="145000"/>
              </a:lnSpc>
              <a:spcBef>
                <a:spcPts val="1200"/>
              </a:spcBef>
              <a:spcAft>
                <a:spcPts val="0"/>
              </a:spcAft>
              <a:buSzPts val="1000"/>
              <a:buNone/>
            </a:pPr>
            <a:endParaRPr/>
          </a:p>
          <a:p>
            <a:pPr marL="0" lvl="0" indent="0" algn="l" rtl="0">
              <a:lnSpc>
                <a:spcPct val="145000"/>
              </a:lnSpc>
              <a:spcBef>
                <a:spcPts val="1200"/>
              </a:spcBef>
              <a:spcAft>
                <a:spcPts val="0"/>
              </a:spcAft>
              <a:buSzPts val="1000"/>
              <a:buNone/>
            </a:pPr>
            <a:endParaRPr/>
          </a:p>
          <a:p>
            <a:pPr marL="0" lvl="0" indent="0" algn="l" rtl="0">
              <a:lnSpc>
                <a:spcPct val="145000"/>
              </a:lnSpc>
              <a:spcBef>
                <a:spcPts val="1200"/>
              </a:spcBef>
              <a:spcAft>
                <a:spcPts val="0"/>
              </a:spcAft>
              <a:buSzPts val="1000"/>
              <a:buNone/>
            </a:pPr>
            <a:r>
              <a:rPr lang="en"/>
              <a:t>www.bis.gov.in</a:t>
            </a:r>
            <a:endParaRPr/>
          </a:p>
        </p:txBody>
      </p:sp>
      <p:sp>
        <p:nvSpPr>
          <p:cNvPr id="1202" name="Google Shape;1202;p93"/>
          <p:cNvSpPr/>
          <p:nvPr/>
        </p:nvSpPr>
        <p:spPr>
          <a:xfrm>
            <a:off x="6562724" y="4342619"/>
            <a:ext cx="190500" cy="190500"/>
          </a:xfrm>
          <a:custGeom>
            <a:avLst/>
            <a:gdLst/>
            <a:ahLst/>
            <a:cxnLst/>
            <a:rect l="l" t="t" r="r" b="b"/>
            <a:pathLst>
              <a:path w="190500" h="190500" extrusionOk="0">
                <a:moveTo>
                  <a:pt x="70485" y="167164"/>
                </a:moveTo>
                <a:cubicBezTo>
                  <a:pt x="67628" y="161925"/>
                  <a:pt x="65127" y="156488"/>
                  <a:pt x="62984" y="150852"/>
                </a:cubicBezTo>
                <a:cubicBezTo>
                  <a:pt x="60841" y="145216"/>
                  <a:pt x="59055" y="139382"/>
                  <a:pt x="57626" y="133350"/>
                </a:cubicBezTo>
                <a:lnTo>
                  <a:pt x="29528" y="133350"/>
                </a:lnTo>
                <a:cubicBezTo>
                  <a:pt x="34131" y="141287"/>
                  <a:pt x="39886" y="148193"/>
                  <a:pt x="46792" y="154067"/>
                </a:cubicBezTo>
                <a:cubicBezTo>
                  <a:pt x="53697" y="159941"/>
                  <a:pt x="61595" y="164306"/>
                  <a:pt x="70485" y="167164"/>
                </a:cubicBezTo>
                <a:close/>
                <a:moveTo>
                  <a:pt x="21431" y="114300"/>
                </a:moveTo>
                <a:lnTo>
                  <a:pt x="53816" y="114300"/>
                </a:lnTo>
                <a:cubicBezTo>
                  <a:pt x="53340" y="111125"/>
                  <a:pt x="52983" y="107990"/>
                  <a:pt x="52745" y="104894"/>
                </a:cubicBezTo>
                <a:cubicBezTo>
                  <a:pt x="52507" y="101798"/>
                  <a:pt x="52388" y="98584"/>
                  <a:pt x="52388" y="95250"/>
                </a:cubicBezTo>
                <a:cubicBezTo>
                  <a:pt x="52388" y="91916"/>
                  <a:pt x="52507" y="88702"/>
                  <a:pt x="52745" y="85606"/>
                </a:cubicBezTo>
                <a:cubicBezTo>
                  <a:pt x="52983" y="82510"/>
                  <a:pt x="53340" y="79375"/>
                  <a:pt x="53816" y="76200"/>
                </a:cubicBezTo>
                <a:lnTo>
                  <a:pt x="21431" y="76200"/>
                </a:lnTo>
                <a:cubicBezTo>
                  <a:pt x="20638" y="79375"/>
                  <a:pt x="20042" y="82510"/>
                  <a:pt x="19645" y="85606"/>
                </a:cubicBezTo>
                <a:cubicBezTo>
                  <a:pt x="19248" y="88702"/>
                  <a:pt x="19050" y="91916"/>
                  <a:pt x="19050" y="95250"/>
                </a:cubicBezTo>
                <a:cubicBezTo>
                  <a:pt x="19050" y="98584"/>
                  <a:pt x="19248" y="101798"/>
                  <a:pt x="19645" y="104894"/>
                </a:cubicBezTo>
                <a:cubicBezTo>
                  <a:pt x="20042" y="107990"/>
                  <a:pt x="20638" y="111125"/>
                  <a:pt x="21431" y="114300"/>
                </a:cubicBezTo>
                <a:close/>
                <a:moveTo>
                  <a:pt x="29528" y="57150"/>
                </a:moveTo>
                <a:lnTo>
                  <a:pt x="57626" y="57150"/>
                </a:lnTo>
                <a:cubicBezTo>
                  <a:pt x="59055" y="51118"/>
                  <a:pt x="60841" y="45283"/>
                  <a:pt x="62984" y="39648"/>
                </a:cubicBezTo>
                <a:cubicBezTo>
                  <a:pt x="65127" y="34012"/>
                  <a:pt x="67628" y="28575"/>
                  <a:pt x="70485" y="23336"/>
                </a:cubicBezTo>
                <a:cubicBezTo>
                  <a:pt x="61595" y="26194"/>
                  <a:pt x="53697" y="30559"/>
                  <a:pt x="46792" y="36433"/>
                </a:cubicBezTo>
                <a:cubicBezTo>
                  <a:pt x="39886" y="42307"/>
                  <a:pt x="34131" y="49213"/>
                  <a:pt x="29528" y="57150"/>
                </a:cubicBezTo>
                <a:close/>
                <a:moveTo>
                  <a:pt x="77153" y="57150"/>
                </a:moveTo>
                <a:lnTo>
                  <a:pt x="113348" y="57150"/>
                </a:lnTo>
                <a:cubicBezTo>
                  <a:pt x="111443" y="50165"/>
                  <a:pt x="108982" y="43577"/>
                  <a:pt x="105966" y="37386"/>
                </a:cubicBezTo>
                <a:cubicBezTo>
                  <a:pt x="102949" y="31194"/>
                  <a:pt x="99377" y="25241"/>
                  <a:pt x="95250" y="19526"/>
                </a:cubicBezTo>
                <a:cubicBezTo>
                  <a:pt x="91123" y="25241"/>
                  <a:pt x="87551" y="31194"/>
                  <a:pt x="84534" y="37386"/>
                </a:cubicBezTo>
                <a:cubicBezTo>
                  <a:pt x="81518" y="43577"/>
                  <a:pt x="79058" y="50165"/>
                  <a:pt x="77153" y="57150"/>
                </a:cubicBezTo>
                <a:close/>
                <a:moveTo>
                  <a:pt x="132874" y="57150"/>
                </a:moveTo>
                <a:lnTo>
                  <a:pt x="160973" y="57150"/>
                </a:lnTo>
                <a:cubicBezTo>
                  <a:pt x="156369" y="49213"/>
                  <a:pt x="150614" y="42307"/>
                  <a:pt x="143708" y="36433"/>
                </a:cubicBezTo>
                <a:cubicBezTo>
                  <a:pt x="136803" y="30559"/>
                  <a:pt x="128905" y="26194"/>
                  <a:pt x="120015" y="23336"/>
                </a:cubicBezTo>
                <a:cubicBezTo>
                  <a:pt x="122873" y="28575"/>
                  <a:pt x="125373" y="34012"/>
                  <a:pt x="127516" y="39648"/>
                </a:cubicBezTo>
                <a:cubicBezTo>
                  <a:pt x="129659" y="45283"/>
                  <a:pt x="131445" y="51118"/>
                  <a:pt x="132874" y="57150"/>
                </a:cubicBezTo>
                <a:close/>
                <a:moveTo>
                  <a:pt x="95250" y="190500"/>
                </a:moveTo>
                <a:cubicBezTo>
                  <a:pt x="82232" y="190500"/>
                  <a:pt x="69929" y="188000"/>
                  <a:pt x="58341" y="182999"/>
                </a:cubicBezTo>
                <a:cubicBezTo>
                  <a:pt x="46752" y="177998"/>
                  <a:pt x="36632" y="171172"/>
                  <a:pt x="27980" y="162520"/>
                </a:cubicBezTo>
                <a:cubicBezTo>
                  <a:pt x="19328" y="153869"/>
                  <a:pt x="12502" y="143748"/>
                  <a:pt x="7501" y="132159"/>
                </a:cubicBezTo>
                <a:cubicBezTo>
                  <a:pt x="2500" y="120570"/>
                  <a:pt x="0" y="108268"/>
                  <a:pt x="0" y="95250"/>
                </a:cubicBezTo>
                <a:cubicBezTo>
                  <a:pt x="0" y="82074"/>
                  <a:pt x="2500" y="69731"/>
                  <a:pt x="7501" y="58222"/>
                </a:cubicBezTo>
                <a:cubicBezTo>
                  <a:pt x="12502" y="46712"/>
                  <a:pt x="19328" y="36632"/>
                  <a:pt x="27980" y="27980"/>
                </a:cubicBezTo>
                <a:cubicBezTo>
                  <a:pt x="36632" y="19328"/>
                  <a:pt x="46752" y="12502"/>
                  <a:pt x="58341" y="7501"/>
                </a:cubicBezTo>
                <a:cubicBezTo>
                  <a:pt x="69929" y="2500"/>
                  <a:pt x="82232" y="0"/>
                  <a:pt x="95250" y="0"/>
                </a:cubicBezTo>
                <a:cubicBezTo>
                  <a:pt x="108426" y="0"/>
                  <a:pt x="120769" y="2500"/>
                  <a:pt x="132278" y="7501"/>
                </a:cubicBezTo>
                <a:cubicBezTo>
                  <a:pt x="143788" y="12502"/>
                  <a:pt x="153869" y="19328"/>
                  <a:pt x="162520" y="27980"/>
                </a:cubicBezTo>
                <a:cubicBezTo>
                  <a:pt x="171172" y="36632"/>
                  <a:pt x="177998" y="46712"/>
                  <a:pt x="182999" y="58222"/>
                </a:cubicBezTo>
                <a:cubicBezTo>
                  <a:pt x="188000" y="69731"/>
                  <a:pt x="190500" y="82074"/>
                  <a:pt x="190500" y="95250"/>
                </a:cubicBezTo>
                <a:cubicBezTo>
                  <a:pt x="190500" y="96838"/>
                  <a:pt x="190460" y="98425"/>
                  <a:pt x="190381" y="100013"/>
                </a:cubicBezTo>
                <a:cubicBezTo>
                  <a:pt x="190302" y="101600"/>
                  <a:pt x="190183" y="103187"/>
                  <a:pt x="190024" y="104775"/>
                </a:cubicBezTo>
                <a:lnTo>
                  <a:pt x="170736" y="104775"/>
                </a:lnTo>
                <a:cubicBezTo>
                  <a:pt x="171053" y="103187"/>
                  <a:pt x="171252" y="101639"/>
                  <a:pt x="171331" y="100132"/>
                </a:cubicBezTo>
                <a:cubicBezTo>
                  <a:pt x="171410" y="98624"/>
                  <a:pt x="171450" y="96996"/>
                  <a:pt x="171450" y="95250"/>
                </a:cubicBezTo>
                <a:cubicBezTo>
                  <a:pt x="171450" y="91916"/>
                  <a:pt x="171252" y="88702"/>
                  <a:pt x="170855" y="85606"/>
                </a:cubicBezTo>
                <a:cubicBezTo>
                  <a:pt x="170457" y="82510"/>
                  <a:pt x="169862" y="79375"/>
                  <a:pt x="169069" y="76200"/>
                </a:cubicBezTo>
                <a:lnTo>
                  <a:pt x="136684" y="76200"/>
                </a:lnTo>
                <a:cubicBezTo>
                  <a:pt x="137160" y="79375"/>
                  <a:pt x="137517" y="82510"/>
                  <a:pt x="137755" y="85606"/>
                </a:cubicBezTo>
                <a:cubicBezTo>
                  <a:pt x="137993" y="88702"/>
                  <a:pt x="138113" y="91916"/>
                  <a:pt x="138113" y="95250"/>
                </a:cubicBezTo>
                <a:lnTo>
                  <a:pt x="138113" y="100132"/>
                </a:lnTo>
                <a:cubicBezTo>
                  <a:pt x="138113" y="101639"/>
                  <a:pt x="138033" y="103187"/>
                  <a:pt x="137874" y="104775"/>
                </a:cubicBezTo>
                <a:lnTo>
                  <a:pt x="118824" y="104775"/>
                </a:lnTo>
                <a:cubicBezTo>
                  <a:pt x="118983" y="103187"/>
                  <a:pt x="119063" y="101639"/>
                  <a:pt x="119063" y="100132"/>
                </a:cubicBezTo>
                <a:lnTo>
                  <a:pt x="119063" y="95250"/>
                </a:lnTo>
                <a:cubicBezTo>
                  <a:pt x="119063" y="91916"/>
                  <a:pt x="118943" y="88702"/>
                  <a:pt x="118705" y="85606"/>
                </a:cubicBezTo>
                <a:cubicBezTo>
                  <a:pt x="118467" y="82510"/>
                  <a:pt x="118110" y="79375"/>
                  <a:pt x="117634" y="76200"/>
                </a:cubicBezTo>
                <a:lnTo>
                  <a:pt x="72866" y="76200"/>
                </a:lnTo>
                <a:cubicBezTo>
                  <a:pt x="72390" y="79375"/>
                  <a:pt x="72033" y="82510"/>
                  <a:pt x="71795" y="85606"/>
                </a:cubicBezTo>
                <a:cubicBezTo>
                  <a:pt x="71557" y="88702"/>
                  <a:pt x="71438" y="91916"/>
                  <a:pt x="71438" y="95250"/>
                </a:cubicBezTo>
                <a:cubicBezTo>
                  <a:pt x="71438" y="98584"/>
                  <a:pt x="71557" y="101798"/>
                  <a:pt x="71795" y="104894"/>
                </a:cubicBezTo>
                <a:cubicBezTo>
                  <a:pt x="72033" y="107990"/>
                  <a:pt x="72390" y="111125"/>
                  <a:pt x="72866" y="114300"/>
                </a:cubicBezTo>
                <a:lnTo>
                  <a:pt x="104775" y="114300"/>
                </a:lnTo>
                <a:lnTo>
                  <a:pt x="104775" y="133350"/>
                </a:lnTo>
                <a:lnTo>
                  <a:pt x="77153" y="133350"/>
                </a:lnTo>
                <a:cubicBezTo>
                  <a:pt x="79058" y="140335"/>
                  <a:pt x="81518" y="146923"/>
                  <a:pt x="84534" y="153114"/>
                </a:cubicBezTo>
                <a:cubicBezTo>
                  <a:pt x="87551" y="159306"/>
                  <a:pt x="91123" y="165259"/>
                  <a:pt x="95250" y="170974"/>
                </a:cubicBezTo>
                <a:cubicBezTo>
                  <a:pt x="96996" y="168433"/>
                  <a:pt x="98663" y="165854"/>
                  <a:pt x="100251" y="163235"/>
                </a:cubicBezTo>
                <a:cubicBezTo>
                  <a:pt x="101838" y="160615"/>
                  <a:pt x="103346" y="157956"/>
                  <a:pt x="104775" y="155257"/>
                </a:cubicBezTo>
                <a:lnTo>
                  <a:pt x="104775" y="190024"/>
                </a:lnTo>
                <a:cubicBezTo>
                  <a:pt x="103187" y="190183"/>
                  <a:pt x="101639" y="190302"/>
                  <a:pt x="100132" y="190381"/>
                </a:cubicBezTo>
                <a:cubicBezTo>
                  <a:pt x="98624" y="190460"/>
                  <a:pt x="96996" y="190500"/>
                  <a:pt x="95250" y="190500"/>
                </a:cubicBezTo>
                <a:close/>
                <a:moveTo>
                  <a:pt x="170974" y="184547"/>
                </a:moveTo>
                <a:lnTo>
                  <a:pt x="142875" y="156448"/>
                </a:lnTo>
                <a:lnTo>
                  <a:pt x="142875" y="177641"/>
                </a:lnTo>
                <a:lnTo>
                  <a:pt x="123825" y="177641"/>
                </a:lnTo>
                <a:lnTo>
                  <a:pt x="123825" y="123825"/>
                </a:lnTo>
                <a:lnTo>
                  <a:pt x="177641" y="123825"/>
                </a:lnTo>
                <a:lnTo>
                  <a:pt x="177641" y="142875"/>
                </a:lnTo>
                <a:lnTo>
                  <a:pt x="156210" y="142875"/>
                </a:lnTo>
                <a:lnTo>
                  <a:pt x="184309" y="170974"/>
                </a:lnTo>
                <a:lnTo>
                  <a:pt x="170974" y="184547"/>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7"/>
          <p:cNvPicPr preferRelativeResize="0">
            <a:picLocks noGrp="1"/>
          </p:cNvPicPr>
          <p:nvPr>
            <p:ph type="pic" idx="2"/>
          </p:nvPr>
        </p:nvPicPr>
        <p:blipFill rotWithShape="1">
          <a:blip r:embed="rId3">
            <a:alphaModFix/>
          </a:blip>
          <a:srcRect l="20560" r="20560"/>
          <a:stretch/>
        </p:blipFill>
        <p:spPr>
          <a:xfrm>
            <a:off x="3370951" y="-3600"/>
            <a:ext cx="5803274" cy="5150701"/>
          </a:xfrm>
          <a:prstGeom prst="rect">
            <a:avLst/>
          </a:prstGeom>
          <a:blipFill rotWithShape="1">
            <a:blip r:embed="rId4">
              <a:alphaModFix/>
            </a:blip>
            <a:stretch>
              <a:fillRect/>
            </a:stretch>
          </a:blip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459" name="Google Shape;459;p57"/>
          <p:cNvSpPr/>
          <p:nvPr/>
        </p:nvSpPr>
        <p:spPr>
          <a:xfrm>
            <a:off x="4251216" y="552450"/>
            <a:ext cx="4090500" cy="4195200"/>
          </a:xfrm>
          <a:prstGeom prst="roundRect">
            <a:avLst>
              <a:gd name="adj" fmla="val 5078"/>
            </a:avLst>
          </a:prstGeom>
          <a:solidFill>
            <a:schemeClr val="lt1"/>
          </a:solidFill>
          <a:ln>
            <a:noFill/>
          </a:ln>
          <a:effectLst>
            <a:outerShdw blurRad="127000" dist="123825" dir="2940000">
              <a:srgbClr val="3F3F3F">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0" name="Google Shape;460;p57"/>
          <p:cNvSpPr txBox="1">
            <a:spLocks noGrp="1"/>
          </p:cNvSpPr>
          <p:nvPr>
            <p:ph type="body" idx="1"/>
          </p:nvPr>
        </p:nvSpPr>
        <p:spPr>
          <a:xfrm>
            <a:off x="4507250" y="1045800"/>
            <a:ext cx="3678300" cy="3051900"/>
          </a:xfrm>
          <a:prstGeom prst="rect">
            <a:avLst/>
          </a:prstGeom>
          <a:noFill/>
          <a:ln>
            <a:noFill/>
          </a:ln>
        </p:spPr>
        <p:txBody>
          <a:bodyPr spcFirstLastPara="1" wrap="square" lIns="91425" tIns="93600" rIns="91425" bIns="45700" anchor="t" anchorCtr="0">
            <a:normAutofit/>
          </a:bodyPr>
          <a:lstStyle/>
          <a:p>
            <a:pPr marL="0" lvl="0" indent="0" algn="just" rtl="0">
              <a:lnSpc>
                <a:spcPct val="114722"/>
              </a:lnSpc>
              <a:spcBef>
                <a:spcPts val="0"/>
              </a:spcBef>
              <a:spcAft>
                <a:spcPts val="0"/>
              </a:spcAft>
              <a:buNone/>
            </a:pPr>
            <a:r>
              <a:rPr lang="en" sz="1400">
                <a:solidFill>
                  <a:schemeClr val="dk1"/>
                </a:solidFill>
              </a:rPr>
              <a:t>The fact is, even with all of these infrastructure advantages that HVDC has over HVAC, HVAC is still cheaper and more efficient to deliver power under smaller transmission distances.</a:t>
            </a:r>
            <a:endParaRPr sz="1400">
              <a:solidFill>
                <a:schemeClr val="dk1"/>
              </a:solidFill>
            </a:endParaRPr>
          </a:p>
          <a:p>
            <a:pPr marL="457200" lvl="0" indent="-317500" algn="l" rtl="0">
              <a:spcBef>
                <a:spcPts val="1200"/>
              </a:spcBef>
              <a:spcAft>
                <a:spcPts val="0"/>
              </a:spcAft>
              <a:buSzPts val="1400"/>
              <a:buChar char="•"/>
            </a:pPr>
            <a:r>
              <a:rPr lang="en" sz="1400">
                <a:solidFill>
                  <a:schemeClr val="dk1"/>
                </a:solidFill>
              </a:rPr>
              <a:t>The break-even distance for </a:t>
            </a:r>
            <a:r>
              <a:rPr lang="en" sz="1400" u="sng">
                <a:solidFill>
                  <a:srgbClr val="03ADEF"/>
                </a:solidFill>
              </a:rPr>
              <a:t>overhead lines is</a:t>
            </a:r>
            <a:r>
              <a:rPr lang="en" sz="1400">
                <a:solidFill>
                  <a:srgbClr val="03ADEF"/>
                </a:solidFill>
              </a:rPr>
              <a:t> </a:t>
            </a:r>
            <a:r>
              <a:rPr lang="en" sz="1400" u="sng">
                <a:solidFill>
                  <a:srgbClr val="03ADEF"/>
                </a:solidFill>
              </a:rPr>
              <a:t>around 600 km.</a:t>
            </a:r>
            <a:endParaRPr sz="1400" u="sng">
              <a:solidFill>
                <a:srgbClr val="03ADEF"/>
              </a:solidFill>
            </a:endParaRPr>
          </a:p>
          <a:p>
            <a:pPr marL="457200" marR="68580" lvl="0" indent="-317500" algn="just" rtl="0">
              <a:lnSpc>
                <a:spcPct val="115000"/>
              </a:lnSpc>
              <a:spcBef>
                <a:spcPts val="0"/>
              </a:spcBef>
              <a:spcAft>
                <a:spcPts val="0"/>
              </a:spcAft>
              <a:buClr>
                <a:schemeClr val="dk1"/>
              </a:buClr>
              <a:buSzPts val="1400"/>
              <a:buChar char="•"/>
            </a:pPr>
            <a:r>
              <a:rPr lang="en" sz="1400">
                <a:solidFill>
                  <a:schemeClr val="dk1"/>
                </a:solidFill>
              </a:rPr>
              <a:t>For underground cables the break-even distance is 50 - 95km, and underwater it's about 24 - 50km.</a:t>
            </a:r>
            <a:endParaRPr sz="1400" u="sng">
              <a:solidFill>
                <a:srgbClr val="03ADEF"/>
              </a:solidFill>
            </a:endParaRPr>
          </a:p>
        </p:txBody>
      </p:sp>
      <p:sp>
        <p:nvSpPr>
          <p:cNvPr id="461" name="Google Shape;461;p57"/>
          <p:cNvSpPr txBox="1">
            <a:spLocks noGrp="1"/>
          </p:cNvSpPr>
          <p:nvPr>
            <p:ph type="title" idx="13"/>
          </p:nvPr>
        </p:nvSpPr>
        <p:spPr>
          <a:xfrm>
            <a:off x="483700" y="2533000"/>
            <a:ext cx="2782200" cy="660900"/>
          </a:xfrm>
          <a:prstGeom prst="rect">
            <a:avLst/>
          </a:prstGeom>
          <a:noFill/>
          <a:ln>
            <a:noFill/>
          </a:ln>
        </p:spPr>
        <p:txBody>
          <a:bodyPr spcFirstLastPara="1" wrap="square" lIns="91425" tIns="93600" rIns="91425" bIns="45700" anchor="b" anchorCtr="0">
            <a:normAutofit fontScale="90000"/>
          </a:bodyPr>
          <a:lstStyle/>
          <a:p>
            <a:pPr marL="12700" marR="220978" lvl="0" indent="0" algn="l" rtl="0">
              <a:lnSpc>
                <a:spcPct val="95800"/>
              </a:lnSpc>
              <a:spcBef>
                <a:spcPts val="545"/>
              </a:spcBef>
              <a:spcAft>
                <a:spcPts val="0"/>
              </a:spcAft>
              <a:buClr>
                <a:schemeClr val="dk1"/>
              </a:buClr>
              <a:buFont typeface="Arial"/>
              <a:buNone/>
            </a:pPr>
            <a:r>
              <a:rPr lang="en" sz="1800" b="1" i="1">
                <a:solidFill>
                  <a:srgbClr val="423EE3"/>
                </a:solidFill>
              </a:rPr>
              <a:t>If HVDC is that much more efficient to transmit, then why are high-voltage AC transmission systems considered cheaper?</a:t>
            </a:r>
            <a:endParaRPr b="1">
              <a:solidFill>
                <a:srgbClr val="423EE3"/>
              </a:solidFill>
            </a:endParaRPr>
          </a:p>
        </p:txBody>
      </p:sp>
      <p:sp>
        <p:nvSpPr>
          <p:cNvPr id="462" name="Google Shape;462;p57"/>
          <p:cNvSpPr/>
          <p:nvPr/>
        </p:nvSpPr>
        <p:spPr>
          <a:xfrm>
            <a:off x="1545107" y="552450"/>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8"/>
          <p:cNvSpPr/>
          <p:nvPr/>
        </p:nvSpPr>
        <p:spPr>
          <a:xfrm>
            <a:off x="1838325" y="545468"/>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68" name="Google Shape;468;p58"/>
          <p:cNvSpPr txBox="1">
            <a:spLocks noGrp="1"/>
          </p:cNvSpPr>
          <p:nvPr>
            <p:ph type="title"/>
          </p:nvPr>
        </p:nvSpPr>
        <p:spPr>
          <a:xfrm>
            <a:off x="266700" y="425250"/>
            <a:ext cx="3149400" cy="41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2000"/>
              <a:buFont typeface="Arial"/>
              <a:buNone/>
            </a:pPr>
            <a:r>
              <a:rPr lang="en"/>
              <a:t>Typical Diagram </a:t>
            </a:r>
            <a:endParaRPr/>
          </a:p>
          <a:p>
            <a:pPr marL="0" lvl="0" indent="0" algn="l" rtl="0">
              <a:lnSpc>
                <a:spcPct val="100000"/>
              </a:lnSpc>
              <a:spcBef>
                <a:spcPts val="0"/>
              </a:spcBef>
              <a:spcAft>
                <a:spcPts val="0"/>
              </a:spcAft>
              <a:buClr>
                <a:srgbClr val="000000"/>
              </a:buClr>
              <a:buSzPts val="2000"/>
              <a:buFont typeface="Arial"/>
              <a:buNone/>
            </a:pPr>
            <a:r>
              <a:rPr lang="en"/>
              <a:t>Of HVDC </a:t>
            </a:r>
            <a:endParaRPr/>
          </a:p>
          <a:p>
            <a:pPr marL="0" lvl="0" indent="0" algn="l" rtl="0">
              <a:lnSpc>
                <a:spcPct val="100000"/>
              </a:lnSpc>
              <a:spcBef>
                <a:spcPts val="0"/>
              </a:spcBef>
              <a:spcAft>
                <a:spcPts val="0"/>
              </a:spcAft>
              <a:buClr>
                <a:srgbClr val="000000"/>
              </a:buClr>
              <a:buSzPts val="2000"/>
              <a:buFont typeface="Arial"/>
              <a:buNone/>
            </a:pPr>
            <a:r>
              <a:rPr lang="en"/>
              <a:t>system</a:t>
            </a:r>
            <a:endParaRPr/>
          </a:p>
        </p:txBody>
      </p:sp>
      <p:pic>
        <p:nvPicPr>
          <p:cNvPr id="469" name="Google Shape;469;p58"/>
          <p:cNvPicPr preferRelativeResize="0">
            <a:picLocks noGrp="1"/>
          </p:cNvPicPr>
          <p:nvPr>
            <p:ph type="pic" idx="5"/>
          </p:nvPr>
        </p:nvPicPr>
        <p:blipFill rotWithShape="1">
          <a:blip r:embed="rId3">
            <a:alphaModFix/>
          </a:blip>
          <a:srcRect l="12438" r="12446"/>
          <a:stretch/>
        </p:blipFill>
        <p:spPr>
          <a:xfrm>
            <a:off x="6565268" y="-9525"/>
            <a:ext cx="2578731" cy="5150843"/>
          </a:xfrm>
          <a:prstGeom prst="rect">
            <a:avLst/>
          </a:prstGeom>
          <a:noFill/>
          <a:ln>
            <a:noFill/>
          </a:ln>
        </p:spPr>
      </p:pic>
      <p:sp>
        <p:nvSpPr>
          <p:cNvPr id="470" name="Google Shape;470;p58"/>
          <p:cNvSpPr/>
          <p:nvPr/>
        </p:nvSpPr>
        <p:spPr>
          <a:xfrm>
            <a:off x="5852798" y="3903068"/>
            <a:ext cx="3290888" cy="1238250"/>
          </a:xfrm>
          <a:custGeom>
            <a:avLst/>
            <a:gdLst/>
            <a:ahLst/>
            <a:cxnLst/>
            <a:rect l="l" t="t" r="r" b="b"/>
            <a:pathLst>
              <a:path w="3290888" h="1238250" extrusionOk="0">
                <a:moveTo>
                  <a:pt x="709613" y="863023"/>
                </a:moveTo>
                <a:lnTo>
                  <a:pt x="1119188" y="561975"/>
                </a:lnTo>
                <a:lnTo>
                  <a:pt x="1614488" y="667368"/>
                </a:lnTo>
                <a:lnTo>
                  <a:pt x="2090738" y="525318"/>
                </a:lnTo>
                <a:lnTo>
                  <a:pt x="2693194" y="667368"/>
                </a:lnTo>
                <a:lnTo>
                  <a:pt x="3290887" y="0"/>
                </a:lnTo>
                <a:lnTo>
                  <a:pt x="3290887" y="1238250"/>
                </a:lnTo>
                <a:lnTo>
                  <a:pt x="0" y="1238250"/>
                </a:lnTo>
                <a:lnTo>
                  <a:pt x="709613" y="863023"/>
                </a:lnTo>
                <a:close/>
              </a:path>
            </a:pathLst>
          </a:custGeom>
          <a:gradFill>
            <a:gsLst>
              <a:gs pos="0">
                <a:srgbClr val="6A11CB">
                  <a:alpha val="84705"/>
                </a:srgbClr>
              </a:gs>
              <a:gs pos="100000">
                <a:srgbClr val="2575FC">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471" name="Google Shape;471;p58"/>
          <p:cNvPicPr preferRelativeResize="0"/>
          <p:nvPr/>
        </p:nvPicPr>
        <p:blipFill>
          <a:blip r:embed="rId4">
            <a:alphaModFix/>
          </a:blip>
          <a:stretch>
            <a:fillRect/>
          </a:stretch>
        </p:blipFill>
        <p:spPr>
          <a:xfrm>
            <a:off x="152400" y="1684375"/>
            <a:ext cx="6260467" cy="2104658"/>
          </a:xfrm>
          <a:prstGeom prst="rect">
            <a:avLst/>
          </a:prstGeom>
          <a:noFill/>
          <a:ln>
            <a:noFill/>
          </a:ln>
        </p:spPr>
      </p:pic>
      <p:pic>
        <p:nvPicPr>
          <p:cNvPr id="472" name="Google Shape;472;p58"/>
          <p:cNvPicPr preferRelativeResize="0"/>
          <p:nvPr/>
        </p:nvPicPr>
        <p:blipFill>
          <a:blip r:embed="rId5">
            <a:alphaModFix/>
          </a:blip>
          <a:stretch>
            <a:fillRect/>
          </a:stretch>
        </p:blipFill>
        <p:spPr>
          <a:xfrm>
            <a:off x="152400" y="1613824"/>
            <a:ext cx="6260411" cy="2104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9"/>
          <p:cNvSpPr txBox="1"/>
          <p:nvPr/>
        </p:nvSpPr>
        <p:spPr>
          <a:xfrm>
            <a:off x="772603" y="240775"/>
            <a:ext cx="3439500" cy="7758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 sz="2100" b="1">
                <a:solidFill>
                  <a:srgbClr val="004AAD"/>
                </a:solidFill>
              </a:rPr>
              <a:t>Components of an HVDC Transmission System</a:t>
            </a:r>
            <a:endParaRPr sz="2100" b="1">
              <a:solidFill>
                <a:srgbClr val="004AAD"/>
              </a:solidFill>
            </a:endParaRPr>
          </a:p>
        </p:txBody>
      </p:sp>
      <p:grpSp>
        <p:nvGrpSpPr>
          <p:cNvPr id="478" name="Google Shape;478;p59"/>
          <p:cNvGrpSpPr/>
          <p:nvPr/>
        </p:nvGrpSpPr>
        <p:grpSpPr>
          <a:xfrm>
            <a:off x="2977423" y="1223359"/>
            <a:ext cx="3182562" cy="3072332"/>
            <a:chOff x="-17582" y="0"/>
            <a:chExt cx="8486831" cy="8192885"/>
          </a:xfrm>
        </p:grpSpPr>
        <p:sp>
          <p:nvSpPr>
            <p:cNvPr id="479" name="Google Shape;479;p59"/>
            <p:cNvSpPr/>
            <p:nvPr/>
          </p:nvSpPr>
          <p:spPr>
            <a:xfrm>
              <a:off x="387845" y="706275"/>
              <a:ext cx="7486610" cy="7486610"/>
            </a:xfrm>
            <a:custGeom>
              <a:avLst/>
              <a:gdLst/>
              <a:ahLst/>
              <a:cxnLst/>
              <a:rect l="l" t="t" r="r" b="b"/>
              <a:pathLst>
                <a:path w="7486610" h="7486610" extrusionOk="0">
                  <a:moveTo>
                    <a:pt x="0" y="0"/>
                  </a:moveTo>
                  <a:lnTo>
                    <a:pt x="7486610" y="0"/>
                  </a:lnTo>
                  <a:lnTo>
                    <a:pt x="7486610" y="7486610"/>
                  </a:lnTo>
                  <a:lnTo>
                    <a:pt x="0" y="7486610"/>
                  </a:lnTo>
                  <a:lnTo>
                    <a:pt x="0" y="0"/>
                  </a:lnTo>
                  <a:close/>
                </a:path>
              </a:pathLst>
            </a:custGeom>
            <a:blipFill rotWithShape="1">
              <a:blip r:embed="rId3">
                <a:alphaModFix/>
              </a:blip>
              <a:stretch>
                <a:fillRect/>
              </a:stretch>
            </a:blipFill>
            <a:ln>
              <a:noFill/>
            </a:ln>
          </p:spPr>
        </p:sp>
        <p:sp>
          <p:nvSpPr>
            <p:cNvPr id="480" name="Google Shape;480;p59"/>
            <p:cNvSpPr/>
            <p:nvPr/>
          </p:nvSpPr>
          <p:spPr>
            <a:xfrm>
              <a:off x="594794" y="1621635"/>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6C9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1" name="Google Shape;481;p59"/>
            <p:cNvSpPr/>
            <p:nvPr/>
          </p:nvSpPr>
          <p:spPr>
            <a:xfrm>
              <a:off x="6512705" y="1621635"/>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271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2" name="Google Shape;482;p59"/>
            <p:cNvSpPr/>
            <p:nvPr/>
          </p:nvSpPr>
          <p:spPr>
            <a:xfrm>
              <a:off x="7320580" y="4652780"/>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8C52FF"/>
                </a:gs>
                <a:gs pos="100000">
                  <a:srgbClr val="5CE1E6"/>
                </a:gs>
              </a:gsLst>
              <a:lin ang="0" scaled="0"/>
            </a:gra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3" name="Google Shape;483;p59"/>
            <p:cNvSpPr/>
            <p:nvPr/>
          </p:nvSpPr>
          <p:spPr>
            <a:xfrm>
              <a:off x="5735847" y="7085135"/>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8B6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4" name="Google Shape;484;p59"/>
            <p:cNvSpPr/>
            <p:nvPr/>
          </p:nvSpPr>
          <p:spPr>
            <a:xfrm>
              <a:off x="1702544" y="7085135"/>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CC0D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5" name="Google Shape;485;p59"/>
            <p:cNvSpPr/>
            <p:nvPr/>
          </p:nvSpPr>
          <p:spPr>
            <a:xfrm>
              <a:off x="40919" y="4652780"/>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6" name="Google Shape;486;p59"/>
            <p:cNvSpPr/>
            <p:nvPr/>
          </p:nvSpPr>
          <p:spPr>
            <a:xfrm>
              <a:off x="3577275" y="0"/>
              <a:ext cx="1107750" cy="1107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C78D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7" name="Google Shape;487;p59"/>
            <p:cNvSpPr txBox="1"/>
            <p:nvPr/>
          </p:nvSpPr>
          <p:spPr>
            <a:xfrm rot="-917360">
              <a:off x="3593009" y="169146"/>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01</a:t>
              </a:r>
              <a:endParaRPr sz="700"/>
            </a:p>
          </p:txBody>
        </p:sp>
        <p:sp>
          <p:nvSpPr>
            <p:cNvPr id="488" name="Google Shape;488;p59"/>
            <p:cNvSpPr txBox="1"/>
            <p:nvPr/>
          </p:nvSpPr>
          <p:spPr>
            <a:xfrm rot="-917360">
              <a:off x="6528439" y="1790781"/>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02</a:t>
              </a:r>
              <a:endParaRPr sz="700"/>
            </a:p>
          </p:txBody>
        </p:sp>
        <p:sp>
          <p:nvSpPr>
            <p:cNvPr id="489" name="Google Shape;489;p59"/>
            <p:cNvSpPr txBox="1"/>
            <p:nvPr/>
          </p:nvSpPr>
          <p:spPr>
            <a:xfrm rot="-917360">
              <a:off x="7336314" y="4821926"/>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03</a:t>
              </a:r>
              <a:endParaRPr sz="700"/>
            </a:p>
          </p:txBody>
        </p:sp>
        <p:sp>
          <p:nvSpPr>
            <p:cNvPr id="490" name="Google Shape;490;p59"/>
            <p:cNvSpPr txBox="1"/>
            <p:nvPr/>
          </p:nvSpPr>
          <p:spPr>
            <a:xfrm rot="-917360">
              <a:off x="5751581" y="7254281"/>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04</a:t>
              </a:r>
              <a:endParaRPr sz="700"/>
            </a:p>
          </p:txBody>
        </p:sp>
        <p:sp>
          <p:nvSpPr>
            <p:cNvPr id="491" name="Google Shape;491;p59"/>
            <p:cNvSpPr txBox="1"/>
            <p:nvPr/>
          </p:nvSpPr>
          <p:spPr>
            <a:xfrm rot="-917360">
              <a:off x="1718278" y="7254281"/>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05</a:t>
              </a:r>
              <a:endParaRPr sz="700"/>
            </a:p>
          </p:txBody>
        </p:sp>
        <p:sp>
          <p:nvSpPr>
            <p:cNvPr id="492" name="Google Shape;492;p59"/>
            <p:cNvSpPr txBox="1"/>
            <p:nvPr/>
          </p:nvSpPr>
          <p:spPr>
            <a:xfrm rot="-917360">
              <a:off x="56653" y="4821926"/>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06</a:t>
              </a:r>
              <a:endParaRPr sz="700"/>
            </a:p>
          </p:txBody>
        </p:sp>
        <p:sp>
          <p:nvSpPr>
            <p:cNvPr id="493" name="Google Shape;493;p59"/>
            <p:cNvSpPr txBox="1"/>
            <p:nvPr/>
          </p:nvSpPr>
          <p:spPr>
            <a:xfrm rot="-917360">
              <a:off x="610528" y="1790781"/>
              <a:ext cx="1058699" cy="705143"/>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 sz="1600" b="1" i="0" u="none" strike="noStrike" cap="none">
                  <a:solidFill>
                    <a:srgbClr val="FFFFFF"/>
                  </a:solidFill>
                  <a:latin typeface="Open Sans"/>
                  <a:ea typeface="Open Sans"/>
                  <a:cs typeface="Open Sans"/>
                  <a:sym typeface="Open Sans"/>
                </a:rPr>
                <a:t>07</a:t>
              </a:r>
              <a:endParaRPr sz="700"/>
            </a:p>
          </p:txBody>
        </p:sp>
      </p:grpSp>
      <p:sp>
        <p:nvSpPr>
          <p:cNvPr id="494" name="Google Shape;494;p59"/>
          <p:cNvSpPr txBox="1"/>
          <p:nvPr/>
        </p:nvSpPr>
        <p:spPr>
          <a:xfrm>
            <a:off x="4893536" y="1081175"/>
            <a:ext cx="2678100" cy="406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rgbClr val="595959"/>
                </a:solidFill>
                <a:latin typeface="Cormorant Garamond"/>
                <a:ea typeface="Cormorant Garamond"/>
                <a:cs typeface="Cormorant Garamond"/>
                <a:sym typeface="Cormorant Garamond"/>
              </a:rPr>
              <a:t>Consists of Converters, smoothing reactors and filters for converting AC- DC and vice versa.</a:t>
            </a:r>
            <a:endParaRPr sz="900" b="1">
              <a:latin typeface="Cormorant Garamond"/>
              <a:ea typeface="Cormorant Garamond"/>
              <a:cs typeface="Cormorant Garamond"/>
              <a:sym typeface="Cormorant Garamond"/>
            </a:endParaRPr>
          </a:p>
        </p:txBody>
      </p:sp>
      <p:sp>
        <p:nvSpPr>
          <p:cNvPr id="495" name="Google Shape;495;p59"/>
          <p:cNvSpPr txBox="1"/>
          <p:nvPr/>
        </p:nvSpPr>
        <p:spPr>
          <a:xfrm>
            <a:off x="4893514" y="874372"/>
            <a:ext cx="1331100" cy="169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Font typeface="Arial"/>
              <a:buNone/>
            </a:pPr>
            <a:r>
              <a:rPr lang="en" sz="1100" b="1">
                <a:solidFill>
                  <a:srgbClr val="423EE3"/>
                </a:solidFill>
                <a:latin typeface="Open Sans"/>
                <a:ea typeface="Open Sans"/>
                <a:cs typeface="Open Sans"/>
                <a:sym typeface="Open Sans"/>
              </a:rPr>
              <a:t>Converter Station</a:t>
            </a:r>
            <a:endParaRPr sz="700">
              <a:solidFill>
                <a:srgbClr val="423EE3"/>
              </a:solidFill>
            </a:endParaRPr>
          </a:p>
        </p:txBody>
      </p:sp>
      <p:sp>
        <p:nvSpPr>
          <p:cNvPr id="496" name="Google Shape;496;p59"/>
          <p:cNvSpPr txBox="1"/>
          <p:nvPr/>
        </p:nvSpPr>
        <p:spPr>
          <a:xfrm>
            <a:off x="5998434" y="1941125"/>
            <a:ext cx="2448900" cy="406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Steps up AC voltage for conversion in a converter station</a:t>
            </a:r>
            <a:r>
              <a:rPr lang="en" sz="1100" b="1" i="0" u="none" strike="noStrike" cap="none">
                <a:solidFill>
                  <a:schemeClr val="dk1"/>
                </a:solidFill>
                <a:latin typeface="Cormorant Garamond"/>
                <a:ea typeface="Cormorant Garamond"/>
                <a:cs typeface="Cormorant Garamond"/>
                <a:sym typeface="Cormorant Garamond"/>
              </a:rPr>
              <a:t>.</a:t>
            </a:r>
            <a:endParaRPr sz="900" b="1">
              <a:solidFill>
                <a:schemeClr val="dk1"/>
              </a:solidFill>
              <a:latin typeface="Cormorant Garamond"/>
              <a:ea typeface="Cormorant Garamond"/>
              <a:cs typeface="Cormorant Garamond"/>
              <a:sym typeface="Cormorant Garamond"/>
            </a:endParaRPr>
          </a:p>
        </p:txBody>
      </p:sp>
      <p:sp>
        <p:nvSpPr>
          <p:cNvPr id="497" name="Google Shape;497;p59"/>
          <p:cNvSpPr txBox="1"/>
          <p:nvPr/>
        </p:nvSpPr>
        <p:spPr>
          <a:xfrm>
            <a:off x="5998434" y="1734325"/>
            <a:ext cx="2448900" cy="169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rgbClr val="423EE3"/>
                </a:solidFill>
                <a:latin typeface="Open Sans"/>
                <a:ea typeface="Open Sans"/>
                <a:cs typeface="Open Sans"/>
                <a:sym typeface="Open Sans"/>
              </a:rPr>
              <a:t>Converter Transformer</a:t>
            </a:r>
            <a:endParaRPr sz="700">
              <a:solidFill>
                <a:srgbClr val="423EE3"/>
              </a:solidFill>
            </a:endParaRPr>
          </a:p>
        </p:txBody>
      </p:sp>
      <p:sp>
        <p:nvSpPr>
          <p:cNvPr id="498" name="Google Shape;498;p59"/>
          <p:cNvSpPr txBox="1"/>
          <p:nvPr/>
        </p:nvSpPr>
        <p:spPr>
          <a:xfrm>
            <a:off x="6284164" y="3079713"/>
            <a:ext cx="1331100" cy="612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Converts AC to DC during transmission</a:t>
            </a:r>
            <a:r>
              <a:rPr lang="en" sz="900">
                <a:solidFill>
                  <a:srgbClr val="595959"/>
                </a:solidFill>
                <a:latin typeface="Open Sans Light"/>
                <a:ea typeface="Open Sans Light"/>
                <a:cs typeface="Open Sans Light"/>
                <a:sym typeface="Open Sans Light"/>
              </a:rPr>
              <a:t>. </a:t>
            </a:r>
            <a:endParaRPr sz="900">
              <a:solidFill>
                <a:srgbClr val="595959"/>
              </a:solidFill>
              <a:latin typeface="Open Sans Light"/>
              <a:ea typeface="Open Sans Light"/>
              <a:cs typeface="Open Sans Light"/>
              <a:sym typeface="Open Sans Light"/>
            </a:endParaRPr>
          </a:p>
          <a:p>
            <a:pPr marL="0" marR="0" lvl="0" indent="0" algn="l" rtl="0">
              <a:lnSpc>
                <a:spcPct val="140000"/>
              </a:lnSpc>
              <a:spcBef>
                <a:spcPts val="0"/>
              </a:spcBef>
              <a:spcAft>
                <a:spcPts val="0"/>
              </a:spcAft>
              <a:buNone/>
            </a:pPr>
            <a:endParaRPr sz="900">
              <a:solidFill>
                <a:srgbClr val="595959"/>
              </a:solidFill>
              <a:latin typeface="Open Sans Light"/>
              <a:ea typeface="Open Sans Light"/>
              <a:cs typeface="Open Sans Light"/>
              <a:sym typeface="Open Sans Light"/>
            </a:endParaRPr>
          </a:p>
        </p:txBody>
      </p:sp>
      <p:sp>
        <p:nvSpPr>
          <p:cNvPr id="499" name="Google Shape;499;p59"/>
          <p:cNvSpPr txBox="1"/>
          <p:nvPr/>
        </p:nvSpPr>
        <p:spPr>
          <a:xfrm>
            <a:off x="6284164" y="2872902"/>
            <a:ext cx="1331100" cy="169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Font typeface="Arial"/>
              <a:buNone/>
            </a:pPr>
            <a:r>
              <a:rPr lang="en" sz="1100" b="1">
                <a:solidFill>
                  <a:srgbClr val="423EE3"/>
                </a:solidFill>
                <a:latin typeface="Open Sans"/>
                <a:ea typeface="Open Sans"/>
                <a:cs typeface="Open Sans"/>
                <a:sym typeface="Open Sans"/>
              </a:rPr>
              <a:t>Rectifier</a:t>
            </a:r>
            <a:endParaRPr sz="700">
              <a:solidFill>
                <a:srgbClr val="423EE3"/>
              </a:solidFill>
            </a:endParaRPr>
          </a:p>
        </p:txBody>
      </p:sp>
      <p:sp>
        <p:nvSpPr>
          <p:cNvPr id="500" name="Google Shape;500;p59"/>
          <p:cNvSpPr txBox="1"/>
          <p:nvPr/>
        </p:nvSpPr>
        <p:spPr>
          <a:xfrm>
            <a:off x="5722644" y="4068046"/>
            <a:ext cx="1331100" cy="406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Converts DC back to AC for distribution</a:t>
            </a:r>
            <a:endParaRPr sz="1100" b="1">
              <a:solidFill>
                <a:schemeClr val="dk1"/>
              </a:solidFill>
              <a:latin typeface="Cormorant Garamond"/>
              <a:ea typeface="Cormorant Garamond"/>
              <a:cs typeface="Cormorant Garamond"/>
              <a:sym typeface="Cormorant Garamond"/>
            </a:endParaRPr>
          </a:p>
        </p:txBody>
      </p:sp>
      <p:sp>
        <p:nvSpPr>
          <p:cNvPr id="501" name="Google Shape;501;p59"/>
          <p:cNvSpPr txBox="1"/>
          <p:nvPr/>
        </p:nvSpPr>
        <p:spPr>
          <a:xfrm>
            <a:off x="5722644" y="3861235"/>
            <a:ext cx="1331100" cy="169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a:solidFill>
                  <a:srgbClr val="423EE3"/>
                </a:solidFill>
                <a:latin typeface="Open Sans"/>
                <a:ea typeface="Open Sans"/>
                <a:cs typeface="Open Sans"/>
                <a:sym typeface="Open Sans"/>
              </a:rPr>
              <a:t>Inverter</a:t>
            </a:r>
            <a:endParaRPr sz="700">
              <a:solidFill>
                <a:srgbClr val="423EE3"/>
              </a:solidFill>
            </a:endParaRPr>
          </a:p>
        </p:txBody>
      </p:sp>
      <p:sp>
        <p:nvSpPr>
          <p:cNvPr id="502" name="Google Shape;502;p59"/>
          <p:cNvSpPr txBox="1"/>
          <p:nvPr/>
        </p:nvSpPr>
        <p:spPr>
          <a:xfrm>
            <a:off x="1574700" y="4196825"/>
            <a:ext cx="1866600" cy="406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Reduces Harmonics/ripples in DC Outpu</a:t>
            </a:r>
            <a:r>
              <a:rPr lang="en" sz="900" b="1">
                <a:solidFill>
                  <a:schemeClr val="dk1"/>
                </a:solidFill>
                <a:latin typeface="Cormorant Garamond"/>
                <a:ea typeface="Cormorant Garamond"/>
                <a:cs typeface="Cormorant Garamond"/>
                <a:sym typeface="Cormorant Garamond"/>
              </a:rPr>
              <a:t>t</a:t>
            </a:r>
            <a:r>
              <a:rPr lang="en" sz="900" b="1" i="0" u="none" strike="noStrike" cap="none">
                <a:solidFill>
                  <a:schemeClr val="dk1"/>
                </a:solidFill>
                <a:latin typeface="Cormorant Garamond"/>
                <a:ea typeface="Cormorant Garamond"/>
                <a:cs typeface="Cormorant Garamond"/>
                <a:sym typeface="Cormorant Garamond"/>
              </a:rPr>
              <a:t>.</a:t>
            </a:r>
            <a:endParaRPr sz="700" b="1">
              <a:solidFill>
                <a:schemeClr val="dk1"/>
              </a:solidFill>
              <a:latin typeface="Cormorant Garamond"/>
              <a:ea typeface="Cormorant Garamond"/>
              <a:cs typeface="Cormorant Garamond"/>
              <a:sym typeface="Cormorant Garamond"/>
            </a:endParaRPr>
          </a:p>
        </p:txBody>
      </p:sp>
      <p:sp>
        <p:nvSpPr>
          <p:cNvPr id="503" name="Google Shape;503;p59"/>
          <p:cNvSpPr txBox="1"/>
          <p:nvPr/>
        </p:nvSpPr>
        <p:spPr>
          <a:xfrm>
            <a:off x="1486400" y="3990000"/>
            <a:ext cx="1954800" cy="1692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100" b="1">
                <a:solidFill>
                  <a:srgbClr val="423EE3"/>
                </a:solidFill>
                <a:latin typeface="Open Sans"/>
                <a:ea typeface="Open Sans"/>
                <a:cs typeface="Open Sans"/>
                <a:sym typeface="Open Sans"/>
              </a:rPr>
              <a:t>Smoothing Reactors</a:t>
            </a:r>
            <a:endParaRPr sz="700">
              <a:solidFill>
                <a:srgbClr val="423EE3"/>
              </a:solidFill>
            </a:endParaRPr>
          </a:p>
        </p:txBody>
      </p:sp>
      <p:sp>
        <p:nvSpPr>
          <p:cNvPr id="504" name="Google Shape;504;p59"/>
          <p:cNvSpPr txBox="1"/>
          <p:nvPr/>
        </p:nvSpPr>
        <p:spPr>
          <a:xfrm>
            <a:off x="868294" y="3116850"/>
            <a:ext cx="1996800" cy="849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Removes Harmonics generated during conversion to avoid interference with AC Systems. </a:t>
            </a:r>
            <a:endParaRPr sz="1100" b="1">
              <a:solidFill>
                <a:schemeClr val="dk1"/>
              </a:solidFill>
              <a:latin typeface="Cormorant Garamond"/>
              <a:ea typeface="Cormorant Garamond"/>
              <a:cs typeface="Cormorant Garamond"/>
              <a:sym typeface="Cormorant Garamond"/>
            </a:endParaRPr>
          </a:p>
          <a:p>
            <a:pPr marL="0" marR="0" lvl="0" indent="0" algn="r" rtl="0">
              <a:lnSpc>
                <a:spcPct val="140000"/>
              </a:lnSpc>
              <a:spcBef>
                <a:spcPts val="0"/>
              </a:spcBef>
              <a:spcAft>
                <a:spcPts val="0"/>
              </a:spcAft>
              <a:buNone/>
            </a:pPr>
            <a:endParaRPr sz="900">
              <a:solidFill>
                <a:srgbClr val="595959"/>
              </a:solidFill>
              <a:latin typeface="Open Sans Light"/>
              <a:ea typeface="Open Sans Light"/>
              <a:cs typeface="Open Sans Light"/>
              <a:sym typeface="Open Sans Light"/>
            </a:endParaRPr>
          </a:p>
        </p:txBody>
      </p:sp>
      <p:sp>
        <p:nvSpPr>
          <p:cNvPr id="505" name="Google Shape;505;p59"/>
          <p:cNvSpPr txBox="1"/>
          <p:nvPr/>
        </p:nvSpPr>
        <p:spPr>
          <a:xfrm>
            <a:off x="1533986" y="2910049"/>
            <a:ext cx="1331100" cy="1692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100" b="1">
                <a:solidFill>
                  <a:srgbClr val="423EE3"/>
                </a:solidFill>
                <a:latin typeface="Open Sans"/>
                <a:ea typeface="Open Sans"/>
                <a:cs typeface="Open Sans"/>
                <a:sym typeface="Open Sans"/>
              </a:rPr>
              <a:t>Filters:</a:t>
            </a:r>
            <a:endParaRPr sz="700">
              <a:solidFill>
                <a:srgbClr val="423EE3"/>
              </a:solidFill>
            </a:endParaRPr>
          </a:p>
        </p:txBody>
      </p:sp>
      <p:sp>
        <p:nvSpPr>
          <p:cNvPr id="506" name="Google Shape;506;p59"/>
          <p:cNvSpPr txBox="1"/>
          <p:nvPr/>
        </p:nvSpPr>
        <p:spPr>
          <a:xfrm>
            <a:off x="431326" y="2240038"/>
            <a:ext cx="2546100" cy="6435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100" b="1">
                <a:solidFill>
                  <a:schemeClr val="dk1"/>
                </a:solidFill>
                <a:latin typeface="Cormorant Garamond"/>
                <a:ea typeface="Cormorant Garamond"/>
                <a:cs typeface="Cormorant Garamond"/>
                <a:sym typeface="Cormorant Garamond"/>
              </a:rPr>
              <a:t>Ensures smooth integration, operation with AC grids and quick isolation during faults.</a:t>
            </a:r>
            <a:endParaRPr sz="1100" b="1">
              <a:solidFill>
                <a:schemeClr val="dk1"/>
              </a:solidFill>
              <a:latin typeface="Cormorant Garamond"/>
              <a:ea typeface="Cormorant Garamond"/>
              <a:cs typeface="Cormorant Garamond"/>
              <a:sym typeface="Cormorant Garamond"/>
            </a:endParaRPr>
          </a:p>
          <a:p>
            <a:pPr marL="0" marR="0" lvl="0" indent="0" algn="r" rtl="0">
              <a:lnSpc>
                <a:spcPct val="140000"/>
              </a:lnSpc>
              <a:spcBef>
                <a:spcPts val="0"/>
              </a:spcBef>
              <a:spcAft>
                <a:spcPts val="0"/>
              </a:spcAft>
              <a:buNone/>
            </a:pPr>
            <a:endParaRPr sz="1100" b="1">
              <a:solidFill>
                <a:schemeClr val="dk1"/>
              </a:solidFill>
              <a:latin typeface="Cormorant Garamond"/>
              <a:ea typeface="Cormorant Garamond"/>
              <a:cs typeface="Cormorant Garamond"/>
              <a:sym typeface="Cormorant Garamond"/>
            </a:endParaRPr>
          </a:p>
        </p:txBody>
      </p:sp>
      <p:sp>
        <p:nvSpPr>
          <p:cNvPr id="507" name="Google Shape;507;p59"/>
          <p:cNvSpPr txBox="1"/>
          <p:nvPr/>
        </p:nvSpPr>
        <p:spPr>
          <a:xfrm>
            <a:off x="772601" y="1812425"/>
            <a:ext cx="2259300" cy="4065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100" b="1">
                <a:solidFill>
                  <a:srgbClr val="423EE3"/>
                </a:solidFill>
                <a:latin typeface="Open Sans"/>
                <a:ea typeface="Open Sans"/>
                <a:cs typeface="Open Sans"/>
                <a:sym typeface="Open Sans"/>
              </a:rPr>
              <a:t>Synchronization and Protection Equipment</a:t>
            </a:r>
            <a:endParaRPr sz="700">
              <a:solidFill>
                <a:srgbClr val="423EE3"/>
              </a:solidFill>
            </a:endParaRPr>
          </a:p>
        </p:txBody>
      </p:sp>
      <p:grpSp>
        <p:nvGrpSpPr>
          <p:cNvPr id="508" name="Google Shape;508;p59"/>
          <p:cNvGrpSpPr/>
          <p:nvPr/>
        </p:nvGrpSpPr>
        <p:grpSpPr>
          <a:xfrm>
            <a:off x="8280133" y="4361560"/>
            <a:ext cx="1563881" cy="1563881"/>
            <a:chOff x="0" y="0"/>
            <a:chExt cx="812800" cy="812800"/>
          </a:xfrm>
        </p:grpSpPr>
        <p:sp>
          <p:nvSpPr>
            <p:cNvPr id="509" name="Google Shape;509;p5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65B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0" name="Google Shape;510;p59"/>
            <p:cNvSpPr txBox="1"/>
            <p:nvPr/>
          </p:nvSpPr>
          <p:spPr>
            <a:xfrm>
              <a:off x="76200" y="28575"/>
              <a:ext cx="660400" cy="708025"/>
            </a:xfrm>
            <a:prstGeom prst="rect">
              <a:avLst/>
            </a:prstGeom>
            <a:noFill/>
            <a:ln>
              <a:noFill/>
            </a:ln>
          </p:spPr>
          <p:txBody>
            <a:bodyPr spcFirstLastPara="1" wrap="square" lIns="25400" tIns="25400" rIns="25400" bIns="25400" anchor="ctr" anchorCtr="0">
              <a:noAutofit/>
            </a:bodyPr>
            <a:lstStyle/>
            <a:p>
              <a:pPr marL="0" marR="0" lvl="0" indent="0" algn="ctr" rtl="0">
                <a:lnSpc>
                  <a:spcPct val="152555"/>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11" name="Google Shape;511;p59"/>
          <p:cNvSpPr/>
          <p:nvPr/>
        </p:nvSpPr>
        <p:spPr>
          <a:xfrm>
            <a:off x="8280133" y="-753546"/>
            <a:ext cx="2156371" cy="1180124"/>
          </a:xfrm>
          <a:custGeom>
            <a:avLst/>
            <a:gdLst/>
            <a:ahLst/>
            <a:cxnLst/>
            <a:rect l="l" t="t" r="r" b="b"/>
            <a:pathLst>
              <a:path w="4312743" h="2360247" extrusionOk="0">
                <a:moveTo>
                  <a:pt x="0" y="0"/>
                </a:moveTo>
                <a:lnTo>
                  <a:pt x="4312743" y="0"/>
                </a:lnTo>
                <a:lnTo>
                  <a:pt x="4312743" y="2360247"/>
                </a:lnTo>
                <a:lnTo>
                  <a:pt x="0" y="2360247"/>
                </a:lnTo>
                <a:lnTo>
                  <a:pt x="0" y="0"/>
                </a:lnTo>
                <a:close/>
              </a:path>
            </a:pathLst>
          </a:custGeom>
          <a:blipFill rotWithShape="1">
            <a:blip r:embed="rId4">
              <a:alphaModFix/>
            </a:blip>
            <a:stretch>
              <a:fillRect/>
            </a:stretch>
          </a:blipFill>
          <a:ln>
            <a:noFill/>
          </a:ln>
        </p:spPr>
      </p:sp>
      <p:sp>
        <p:nvSpPr>
          <p:cNvPr id="512" name="Google Shape;512;p59"/>
          <p:cNvSpPr/>
          <p:nvPr/>
        </p:nvSpPr>
        <p:spPr>
          <a:xfrm>
            <a:off x="3868550" y="541851"/>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13" name="Google Shape;513;p59"/>
          <p:cNvSpPr/>
          <p:nvPr/>
        </p:nvSpPr>
        <p:spPr>
          <a:xfrm>
            <a:off x="3496488" y="2246875"/>
            <a:ext cx="2156400" cy="139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0"/>
          <p:cNvPicPr preferRelativeResize="0"/>
          <p:nvPr/>
        </p:nvPicPr>
        <p:blipFill>
          <a:blip r:embed="rId3">
            <a:alphaModFix/>
          </a:blip>
          <a:stretch>
            <a:fillRect/>
          </a:stretch>
        </p:blipFill>
        <p:spPr>
          <a:xfrm>
            <a:off x="0" y="858350"/>
            <a:ext cx="9159124" cy="4286750"/>
          </a:xfrm>
          <a:prstGeom prst="rect">
            <a:avLst/>
          </a:prstGeom>
          <a:noFill/>
          <a:ln>
            <a:noFill/>
          </a:ln>
        </p:spPr>
      </p:pic>
      <p:sp>
        <p:nvSpPr>
          <p:cNvPr id="519" name="Google Shape;519;p60"/>
          <p:cNvSpPr/>
          <p:nvPr/>
        </p:nvSpPr>
        <p:spPr>
          <a:xfrm>
            <a:off x="295275" y="1685900"/>
            <a:ext cx="2162400" cy="2381400"/>
          </a:xfrm>
          <a:prstGeom prst="rect">
            <a:avLst/>
          </a:prstGeom>
          <a:solidFill>
            <a:srgbClr val="F7F7F7"/>
          </a:solidFill>
          <a:ln>
            <a:noFill/>
          </a:ln>
          <a:effectLst>
            <a:outerShdw blurRad="342900" dist="190500" dir="2700000">
              <a:srgbClr val="3F3F3F">
                <a:alpha val="2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520" name="Google Shape;520;p60"/>
          <p:cNvSpPr/>
          <p:nvPr/>
        </p:nvSpPr>
        <p:spPr>
          <a:xfrm>
            <a:off x="2658675" y="1685906"/>
            <a:ext cx="1762200" cy="2381400"/>
          </a:xfrm>
          <a:prstGeom prst="rect">
            <a:avLst/>
          </a:prstGeom>
          <a:solidFill>
            <a:srgbClr val="F7F7F7"/>
          </a:solidFill>
          <a:ln>
            <a:noFill/>
          </a:ln>
          <a:effectLst>
            <a:outerShdw blurRad="342900" dist="190500" dir="2700000">
              <a:srgbClr val="3F3F3F">
                <a:alpha val="2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1" name="Google Shape;521;p60"/>
          <p:cNvSpPr/>
          <p:nvPr/>
        </p:nvSpPr>
        <p:spPr>
          <a:xfrm>
            <a:off x="4676775" y="1685906"/>
            <a:ext cx="1762200" cy="2381400"/>
          </a:xfrm>
          <a:prstGeom prst="rect">
            <a:avLst/>
          </a:prstGeom>
          <a:solidFill>
            <a:srgbClr val="F7F7F7"/>
          </a:solidFill>
          <a:ln>
            <a:noFill/>
          </a:ln>
          <a:effectLst>
            <a:outerShdw blurRad="342900" dist="190500" dir="2700000">
              <a:srgbClr val="3F3F3F">
                <a:alpha val="2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2" name="Google Shape;522;p60"/>
          <p:cNvSpPr/>
          <p:nvPr/>
        </p:nvSpPr>
        <p:spPr>
          <a:xfrm>
            <a:off x="6686550" y="1685906"/>
            <a:ext cx="1762200" cy="2381400"/>
          </a:xfrm>
          <a:prstGeom prst="rect">
            <a:avLst/>
          </a:prstGeom>
          <a:solidFill>
            <a:srgbClr val="F8F8F8"/>
          </a:solidFill>
          <a:ln>
            <a:noFill/>
          </a:ln>
          <a:effectLst>
            <a:outerShdw blurRad="342900" dist="190500" dir="2700000">
              <a:srgbClr val="3F3F3F">
                <a:alpha val="2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3" name="Google Shape;523;p60"/>
          <p:cNvSpPr txBox="1">
            <a:spLocks noGrp="1"/>
          </p:cNvSpPr>
          <p:nvPr>
            <p:ph type="title"/>
          </p:nvPr>
        </p:nvSpPr>
        <p:spPr>
          <a:xfrm>
            <a:off x="295275" y="333375"/>
            <a:ext cx="4846800" cy="42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sz="2100">
                <a:solidFill>
                  <a:srgbClr val="004AAD"/>
                </a:solidFill>
              </a:rPr>
              <a:t>HVDC Transmission in India</a:t>
            </a:r>
            <a:endParaRPr/>
          </a:p>
        </p:txBody>
      </p:sp>
      <p:sp>
        <p:nvSpPr>
          <p:cNvPr id="524" name="Google Shape;524;p60"/>
          <p:cNvSpPr/>
          <p:nvPr/>
        </p:nvSpPr>
        <p:spPr>
          <a:xfrm>
            <a:off x="3471550" y="694726"/>
            <a:ext cx="703456" cy="67352"/>
          </a:xfrm>
          <a:custGeom>
            <a:avLst/>
            <a:gdLst/>
            <a:ahLst/>
            <a:cxnLst/>
            <a:rect l="l" t="t" r="r" b="b"/>
            <a:pathLst>
              <a:path w="703456" h="67352" extrusionOk="0">
                <a:moveTo>
                  <a:pt x="703456" y="37044"/>
                </a:moveTo>
                <a:cubicBezTo>
                  <a:pt x="705315" y="35184"/>
                  <a:pt x="705315" y="32168"/>
                  <a:pt x="703456" y="30308"/>
                </a:cubicBezTo>
                <a:lnTo>
                  <a:pt x="673147" y="0"/>
                </a:lnTo>
                <a:cubicBezTo>
                  <a:pt x="671287" y="-1860"/>
                  <a:pt x="668271" y="-1860"/>
                  <a:pt x="666412" y="0"/>
                </a:cubicBezTo>
                <a:cubicBezTo>
                  <a:pt x="664552" y="1860"/>
                  <a:pt x="664552" y="4875"/>
                  <a:pt x="666412" y="6735"/>
                </a:cubicBezTo>
                <a:lnTo>
                  <a:pt x="693352" y="33676"/>
                </a:lnTo>
                <a:lnTo>
                  <a:pt x="666412" y="60617"/>
                </a:lnTo>
                <a:cubicBezTo>
                  <a:pt x="664552" y="62477"/>
                  <a:pt x="664552" y="65492"/>
                  <a:pt x="666412" y="67352"/>
                </a:cubicBezTo>
                <a:cubicBezTo>
                  <a:pt x="668271" y="69212"/>
                  <a:pt x="671287" y="69212"/>
                  <a:pt x="673147" y="67352"/>
                </a:cubicBezTo>
                <a:lnTo>
                  <a:pt x="703456" y="37044"/>
                </a:lnTo>
                <a:close/>
                <a:moveTo>
                  <a:pt x="0" y="38438"/>
                </a:moveTo>
                <a:lnTo>
                  <a:pt x="700088" y="38438"/>
                </a:lnTo>
                <a:lnTo>
                  <a:pt x="700088" y="28913"/>
                </a:lnTo>
                <a:lnTo>
                  <a:pt x="0" y="28913"/>
                </a:lnTo>
                <a:lnTo>
                  <a:pt x="0" y="38438"/>
                </a:lnTo>
                <a:close/>
              </a:path>
            </a:pathLst>
          </a:custGeom>
          <a:gradFill>
            <a:gsLst>
              <a:gs pos="0">
                <a:srgbClr val="6A11CB"/>
              </a:gs>
              <a:gs pos="100000">
                <a:srgbClr val="2575F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25" name="Google Shape;525;p60"/>
          <p:cNvSpPr txBox="1">
            <a:spLocks noGrp="1"/>
          </p:cNvSpPr>
          <p:nvPr>
            <p:ph type="body" idx="1"/>
          </p:nvPr>
        </p:nvSpPr>
        <p:spPr>
          <a:xfrm>
            <a:off x="338475" y="2233475"/>
            <a:ext cx="2064300" cy="790500"/>
          </a:xfrm>
          <a:prstGeom prst="rect">
            <a:avLst/>
          </a:prstGeom>
          <a:noFill/>
          <a:ln>
            <a:noFill/>
          </a:ln>
        </p:spPr>
        <p:txBody>
          <a:bodyPr spcFirstLastPara="1" wrap="square" lIns="91425" tIns="47625" rIns="91425" bIns="45700" anchor="t" anchorCtr="0">
            <a:noAutofit/>
          </a:bodyPr>
          <a:lstStyle/>
          <a:p>
            <a:pPr marL="0" lvl="0" indent="0" algn="l" rtl="0">
              <a:lnSpc>
                <a:spcPct val="105000"/>
              </a:lnSpc>
              <a:spcBef>
                <a:spcPts val="1200"/>
              </a:spcBef>
              <a:spcAft>
                <a:spcPts val="0"/>
              </a:spcAft>
              <a:buSzPts val="300"/>
              <a:buNone/>
            </a:pPr>
            <a:r>
              <a:rPr lang="en" sz="1514" b="1">
                <a:latin typeface="Raleway"/>
                <a:ea typeface="Raleway"/>
                <a:cs typeface="Raleway"/>
                <a:sym typeface="Raleway"/>
              </a:rPr>
              <a:t>Pugalur-Truchipalam-Panipat HVDC (1992)</a:t>
            </a:r>
            <a:endParaRPr sz="1514" b="1">
              <a:latin typeface="Raleway"/>
              <a:ea typeface="Raleway"/>
              <a:cs typeface="Raleway"/>
              <a:sym typeface="Raleway"/>
            </a:endParaRPr>
          </a:p>
          <a:p>
            <a:pPr marL="0" lvl="0" indent="0" algn="l" rtl="0">
              <a:lnSpc>
                <a:spcPct val="105000"/>
              </a:lnSpc>
              <a:spcBef>
                <a:spcPts val="1200"/>
              </a:spcBef>
              <a:spcAft>
                <a:spcPts val="0"/>
              </a:spcAft>
              <a:buSzPts val="300"/>
              <a:buNone/>
            </a:pPr>
            <a:r>
              <a:rPr lang="en" sz="1514" b="1">
                <a:latin typeface="Raleway"/>
                <a:ea typeface="Raleway"/>
                <a:cs typeface="Raleway"/>
                <a:sym typeface="Raleway"/>
              </a:rPr>
              <a:t>500 MW, +/- 330 kV</a:t>
            </a:r>
            <a:endParaRPr sz="1514" b="1">
              <a:latin typeface="Raleway"/>
              <a:ea typeface="Raleway"/>
              <a:cs typeface="Raleway"/>
              <a:sym typeface="Raleway"/>
            </a:endParaRPr>
          </a:p>
          <a:p>
            <a:pPr marL="0" lvl="0" indent="0" algn="l" rtl="0">
              <a:lnSpc>
                <a:spcPct val="105000"/>
              </a:lnSpc>
              <a:spcBef>
                <a:spcPts val="1200"/>
              </a:spcBef>
              <a:spcAft>
                <a:spcPts val="0"/>
              </a:spcAft>
              <a:buSzPts val="300"/>
              <a:buNone/>
            </a:pPr>
            <a:endParaRPr sz="700" b="1">
              <a:latin typeface="Cormorant Garamond"/>
              <a:ea typeface="Cormorant Garamond"/>
              <a:cs typeface="Cormorant Garamond"/>
              <a:sym typeface="Cormorant Garamond"/>
            </a:endParaRPr>
          </a:p>
        </p:txBody>
      </p:sp>
      <p:sp>
        <p:nvSpPr>
          <p:cNvPr id="526" name="Google Shape;526;p60"/>
          <p:cNvSpPr txBox="1">
            <a:spLocks noGrp="1"/>
          </p:cNvSpPr>
          <p:nvPr>
            <p:ph type="body" idx="1"/>
          </p:nvPr>
        </p:nvSpPr>
        <p:spPr>
          <a:xfrm>
            <a:off x="4621873" y="2233475"/>
            <a:ext cx="1762200" cy="790500"/>
          </a:xfrm>
          <a:prstGeom prst="rect">
            <a:avLst/>
          </a:prstGeom>
          <a:noFill/>
          <a:ln>
            <a:noFill/>
          </a:ln>
        </p:spPr>
        <p:txBody>
          <a:bodyPr spcFirstLastPara="1" wrap="square" lIns="91425" tIns="47625" rIns="91425" bIns="45700" anchor="t" anchorCtr="0">
            <a:noAutofit/>
          </a:bodyPr>
          <a:lstStyle/>
          <a:p>
            <a:pPr marL="0" marR="0" lvl="0" indent="0" algn="l" rtl="0">
              <a:lnSpc>
                <a:spcPct val="105000"/>
              </a:lnSpc>
              <a:spcBef>
                <a:spcPts val="1200"/>
              </a:spcBef>
              <a:spcAft>
                <a:spcPts val="0"/>
              </a:spcAft>
              <a:buSzPts val="300"/>
              <a:buNone/>
            </a:pPr>
            <a:r>
              <a:rPr lang="en" sz="1514" b="1">
                <a:latin typeface="Raleway"/>
                <a:ea typeface="Raleway"/>
                <a:cs typeface="Raleway"/>
                <a:sym typeface="Raleway"/>
              </a:rPr>
              <a:t>Vizag-Virudhunagar HVDC (2017)</a:t>
            </a:r>
            <a:endParaRPr sz="1514" b="1">
              <a:latin typeface="Raleway"/>
              <a:ea typeface="Raleway"/>
              <a:cs typeface="Raleway"/>
              <a:sym typeface="Raleway"/>
            </a:endParaRPr>
          </a:p>
          <a:p>
            <a:pPr marL="0" marR="0" lvl="0" indent="0" algn="l" rtl="0">
              <a:lnSpc>
                <a:spcPct val="105000"/>
              </a:lnSpc>
              <a:spcBef>
                <a:spcPts val="1200"/>
              </a:spcBef>
              <a:spcAft>
                <a:spcPts val="0"/>
              </a:spcAft>
              <a:buSzPts val="300"/>
              <a:buNone/>
            </a:pPr>
            <a:r>
              <a:rPr lang="en" sz="1514" b="1">
                <a:latin typeface="Raleway"/>
                <a:ea typeface="Raleway"/>
                <a:cs typeface="Raleway"/>
                <a:sym typeface="Raleway"/>
              </a:rPr>
              <a:t>800 MW, +/- 500 kV DC</a:t>
            </a: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700"/>
          </a:p>
        </p:txBody>
      </p:sp>
      <p:sp>
        <p:nvSpPr>
          <p:cNvPr id="527" name="Google Shape;527;p60"/>
          <p:cNvSpPr txBox="1">
            <a:spLocks noGrp="1"/>
          </p:cNvSpPr>
          <p:nvPr>
            <p:ph type="body" idx="1"/>
          </p:nvPr>
        </p:nvSpPr>
        <p:spPr>
          <a:xfrm>
            <a:off x="2686123" y="2233475"/>
            <a:ext cx="1762200" cy="790500"/>
          </a:xfrm>
          <a:prstGeom prst="rect">
            <a:avLst/>
          </a:prstGeom>
          <a:noFill/>
          <a:ln>
            <a:noFill/>
          </a:ln>
        </p:spPr>
        <p:txBody>
          <a:bodyPr spcFirstLastPara="1" wrap="square" lIns="91425" tIns="47625" rIns="91425" bIns="45700" anchor="t" anchorCtr="0">
            <a:noAutofit/>
          </a:bodyPr>
          <a:lstStyle/>
          <a:p>
            <a:pPr marL="0" lvl="0" indent="0" algn="l" rtl="0">
              <a:lnSpc>
                <a:spcPct val="105000"/>
              </a:lnSpc>
              <a:spcBef>
                <a:spcPts val="1200"/>
              </a:spcBef>
              <a:spcAft>
                <a:spcPts val="0"/>
              </a:spcAft>
              <a:buSzPts val="300"/>
              <a:buNone/>
            </a:pPr>
            <a:r>
              <a:rPr lang="en" sz="1514" b="1">
                <a:latin typeface="Raleway"/>
                <a:ea typeface="Raleway"/>
                <a:cs typeface="Raleway"/>
                <a:sym typeface="Raleway"/>
              </a:rPr>
              <a:t>Western Region Sterlite HVDC (2012)</a:t>
            </a:r>
            <a:endParaRPr sz="1514" b="1">
              <a:latin typeface="Raleway"/>
              <a:ea typeface="Raleway"/>
              <a:cs typeface="Raleway"/>
              <a:sym typeface="Raleway"/>
            </a:endParaRPr>
          </a:p>
          <a:p>
            <a:pPr marL="0" lvl="0" indent="0" algn="l" rtl="0">
              <a:lnSpc>
                <a:spcPct val="105000"/>
              </a:lnSpc>
              <a:spcBef>
                <a:spcPts val="1200"/>
              </a:spcBef>
              <a:spcAft>
                <a:spcPts val="0"/>
              </a:spcAft>
              <a:buSzPts val="300"/>
              <a:buNone/>
            </a:pPr>
            <a:r>
              <a:rPr lang="en" sz="1514" b="1">
                <a:latin typeface="Raleway"/>
                <a:ea typeface="Raleway"/>
                <a:cs typeface="Raleway"/>
                <a:sym typeface="Raleway"/>
              </a:rPr>
              <a:t> 1800 MW, +/- 500 kV DC</a:t>
            </a: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700"/>
          </a:p>
        </p:txBody>
      </p:sp>
      <p:sp>
        <p:nvSpPr>
          <p:cNvPr id="528" name="Google Shape;528;p60"/>
          <p:cNvSpPr txBox="1">
            <a:spLocks noGrp="1"/>
          </p:cNvSpPr>
          <p:nvPr>
            <p:ph type="body" idx="1"/>
          </p:nvPr>
        </p:nvSpPr>
        <p:spPr>
          <a:xfrm>
            <a:off x="6667423" y="2233475"/>
            <a:ext cx="1762200" cy="790500"/>
          </a:xfrm>
          <a:prstGeom prst="rect">
            <a:avLst/>
          </a:prstGeom>
          <a:noFill/>
          <a:ln>
            <a:noFill/>
          </a:ln>
        </p:spPr>
        <p:txBody>
          <a:bodyPr spcFirstLastPara="1" wrap="square" lIns="91425" tIns="47625" rIns="91425" bIns="45700" anchor="t" anchorCtr="0">
            <a:noAutofit/>
          </a:bodyPr>
          <a:lstStyle/>
          <a:p>
            <a:pPr marL="0" marR="0" lvl="0" indent="0" algn="l" rtl="0">
              <a:lnSpc>
                <a:spcPct val="105000"/>
              </a:lnSpc>
              <a:spcBef>
                <a:spcPts val="1200"/>
              </a:spcBef>
              <a:spcAft>
                <a:spcPts val="0"/>
              </a:spcAft>
              <a:buSzPts val="300"/>
              <a:buNone/>
            </a:pPr>
            <a:r>
              <a:rPr lang="en" sz="1514" b="1">
                <a:latin typeface="Raleway"/>
                <a:ea typeface="Raleway"/>
                <a:cs typeface="Raleway"/>
                <a:sym typeface="Raleway"/>
              </a:rPr>
              <a:t>NR-WR HVDC (2019) </a:t>
            </a:r>
            <a:endParaRPr sz="1514" b="1">
              <a:latin typeface="Raleway"/>
              <a:ea typeface="Raleway"/>
              <a:cs typeface="Raleway"/>
              <a:sym typeface="Raleway"/>
            </a:endParaRPr>
          </a:p>
          <a:p>
            <a:pPr marL="0" marR="0" lvl="0" indent="0" algn="l" rtl="0">
              <a:lnSpc>
                <a:spcPct val="105000"/>
              </a:lnSpc>
              <a:spcBef>
                <a:spcPts val="1200"/>
              </a:spcBef>
              <a:spcAft>
                <a:spcPts val="0"/>
              </a:spcAft>
              <a:buSzPts val="300"/>
              <a:buNone/>
            </a:pPr>
            <a:r>
              <a:rPr lang="en" sz="1514" b="1">
                <a:latin typeface="Raleway"/>
                <a:ea typeface="Raleway"/>
                <a:cs typeface="Raleway"/>
                <a:sym typeface="Raleway"/>
              </a:rPr>
              <a:t>30000MW, +/- 800 kV</a:t>
            </a:r>
            <a:r>
              <a:rPr lang="en" sz="1514" b="1">
                <a:latin typeface="Cormorant Garamond"/>
                <a:ea typeface="Cormorant Garamond"/>
                <a:cs typeface="Cormorant Garamond"/>
                <a:sym typeface="Cormorant Garamond"/>
              </a:rPr>
              <a:t> </a:t>
            </a: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1514" b="1">
              <a:latin typeface="Cormorant Garamond"/>
              <a:ea typeface="Cormorant Garamond"/>
              <a:cs typeface="Cormorant Garamond"/>
              <a:sym typeface="Cormorant Garamond"/>
            </a:endParaRPr>
          </a:p>
          <a:p>
            <a:pPr marL="0" lvl="0" indent="0" algn="l" rtl="0">
              <a:lnSpc>
                <a:spcPct val="105000"/>
              </a:lnSpc>
              <a:spcBef>
                <a:spcPts val="1200"/>
              </a:spcBef>
              <a:spcAft>
                <a:spcPts val="0"/>
              </a:spcAft>
              <a:buSzPts val="300"/>
              <a:buNone/>
            </a:pP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525"/>
                                        </p:tgtEl>
                                        <p:attrNameLst>
                                          <p:attrName>style.visibility</p:attrName>
                                        </p:attrNameLst>
                                      </p:cBhvr>
                                      <p:to>
                                        <p:strVal val="visible"/>
                                      </p:to>
                                    </p:set>
                                    <p:anim calcmode="lin" valueType="num">
                                      <p:cBhvr additive="base">
                                        <p:cTn id="9" dur="1000"/>
                                        <p:tgtEl>
                                          <p:spTgt spid="525"/>
                                        </p:tgtEl>
                                        <p:attrNameLst>
                                          <p:attrName>ppt_w</p:attrName>
                                        </p:attrNameLst>
                                      </p:cBhvr>
                                      <p:tavLst>
                                        <p:tav tm="0">
                                          <p:val>
                                            <p:strVal val="0"/>
                                          </p:val>
                                        </p:tav>
                                        <p:tav tm="100000">
                                          <p:val>
                                            <p:strVal val="#ppt_w"/>
                                          </p:val>
                                        </p:tav>
                                      </p:tavLst>
                                    </p:anim>
                                    <p:anim calcmode="lin" valueType="num">
                                      <p:cBhvr additive="base">
                                        <p:cTn id="10" dur="1000"/>
                                        <p:tgtEl>
                                          <p:spTgt spid="525"/>
                                        </p:tgtEl>
                                        <p:attrNameLst>
                                          <p:attrName>ppt_h</p:attrName>
                                        </p:attrNameLst>
                                      </p:cBhvr>
                                      <p:tavLst>
                                        <p:tav tm="0">
                                          <p:val>
                                            <p:str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anim calcmode="lin" valueType="num">
                                      <p:cBhvr additive="base">
                                        <p:cTn id="13" dur="1000"/>
                                        <p:tgtEl>
                                          <p:spTgt spid="526"/>
                                        </p:tgtEl>
                                        <p:attrNameLst>
                                          <p:attrName>ppt_w</p:attrName>
                                        </p:attrNameLst>
                                      </p:cBhvr>
                                      <p:tavLst>
                                        <p:tav tm="0">
                                          <p:val>
                                            <p:strVal val="0"/>
                                          </p:val>
                                        </p:tav>
                                        <p:tav tm="100000">
                                          <p:val>
                                            <p:strVal val="#ppt_w"/>
                                          </p:val>
                                        </p:tav>
                                      </p:tavLst>
                                    </p:anim>
                                    <p:anim calcmode="lin" valueType="num">
                                      <p:cBhvr additive="base">
                                        <p:cTn id="14" dur="1000"/>
                                        <p:tgtEl>
                                          <p:spTgt spid="526"/>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27"/>
                                        </p:tgtEl>
                                        <p:attrNameLst>
                                          <p:attrName>style.visibility</p:attrName>
                                        </p:attrNameLst>
                                      </p:cBhvr>
                                      <p:to>
                                        <p:strVal val="visible"/>
                                      </p:to>
                                    </p:set>
                                    <p:anim calcmode="lin" valueType="num">
                                      <p:cBhvr additive="base">
                                        <p:cTn id="17" dur="1000"/>
                                        <p:tgtEl>
                                          <p:spTgt spid="527"/>
                                        </p:tgtEl>
                                        <p:attrNameLst>
                                          <p:attrName>ppt_w</p:attrName>
                                        </p:attrNameLst>
                                      </p:cBhvr>
                                      <p:tavLst>
                                        <p:tav tm="0">
                                          <p:val>
                                            <p:strVal val="0"/>
                                          </p:val>
                                        </p:tav>
                                        <p:tav tm="100000">
                                          <p:val>
                                            <p:strVal val="#ppt_w"/>
                                          </p:val>
                                        </p:tav>
                                      </p:tavLst>
                                    </p:anim>
                                    <p:anim calcmode="lin" valueType="num">
                                      <p:cBhvr additive="base">
                                        <p:cTn id="18" dur="1000"/>
                                        <p:tgtEl>
                                          <p:spTgt spid="527"/>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528"/>
                                        </p:tgtEl>
                                        <p:attrNameLst>
                                          <p:attrName>style.visibility</p:attrName>
                                        </p:attrNameLst>
                                      </p:cBhvr>
                                      <p:to>
                                        <p:strVal val="visible"/>
                                      </p:to>
                                    </p:set>
                                    <p:anim calcmode="lin" valueType="num">
                                      <p:cBhvr additive="base">
                                        <p:cTn id="21" dur="1000"/>
                                        <p:tgtEl>
                                          <p:spTgt spid="528"/>
                                        </p:tgtEl>
                                        <p:attrNameLst>
                                          <p:attrName>ppt_w</p:attrName>
                                        </p:attrNameLst>
                                      </p:cBhvr>
                                      <p:tavLst>
                                        <p:tav tm="0">
                                          <p:val>
                                            <p:strVal val="0"/>
                                          </p:val>
                                        </p:tav>
                                        <p:tav tm="100000">
                                          <p:val>
                                            <p:strVal val="#ppt_w"/>
                                          </p:val>
                                        </p:tav>
                                      </p:tavLst>
                                    </p:anim>
                                    <p:anim calcmode="lin" valueType="num">
                                      <p:cBhvr additive="base">
                                        <p:cTn id="22" dur="1000"/>
                                        <p:tgtEl>
                                          <p:spTgt spid="5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paper">
  <a:themeElements>
    <a:clrScheme name="Technology Start Up">
      <a:dk1>
        <a:srgbClr val="000000"/>
      </a:dk1>
      <a:lt1>
        <a:srgbClr val="FFFFFF"/>
      </a:lt1>
      <a:dk2>
        <a:srgbClr val="171C23"/>
      </a:dk2>
      <a:lt2>
        <a:srgbClr val="F7FCFC"/>
      </a:lt2>
      <a:accent1>
        <a:srgbClr val="4BFFA9"/>
      </a:accent1>
      <a:accent2>
        <a:srgbClr val="7F7CFF"/>
      </a:accent2>
      <a:accent3>
        <a:srgbClr val="FFA180"/>
      </a:accent3>
      <a:accent4>
        <a:srgbClr val="FFE6A7"/>
      </a:accent4>
      <a:accent5>
        <a:srgbClr val="9C5E94"/>
      </a:accent5>
      <a:accent6>
        <a:srgbClr val="C1408A"/>
      </a:accent6>
      <a:hlink>
        <a:srgbClr val="2D83D8"/>
      </a:hlink>
      <a:folHlink>
        <a:srgbClr val="C140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6902</Words>
  <Application>Microsoft Office PowerPoint</Application>
  <PresentationFormat>On-screen Show (16:9)</PresentationFormat>
  <Paragraphs>526</Paragraphs>
  <Slides>50</Slides>
  <Notes>47</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50</vt:i4>
      </vt:variant>
    </vt:vector>
  </HeadingPairs>
  <TitlesOfParts>
    <vt:vector size="73" baseType="lpstr">
      <vt:lpstr>Arial</vt:lpstr>
      <vt:lpstr>Raleway</vt:lpstr>
      <vt:lpstr>Calibri</vt:lpstr>
      <vt:lpstr>Times New Roman</vt:lpstr>
      <vt:lpstr>Open Sans</vt:lpstr>
      <vt:lpstr>Cormorant Garamond</vt:lpstr>
      <vt:lpstr>Open Sans Light</vt:lpstr>
      <vt:lpstr>Ultra</vt:lpstr>
      <vt:lpstr>Montserrat</vt:lpstr>
      <vt:lpstr>DM Sans</vt:lpstr>
      <vt:lpstr>Open Sans SemiBold</vt:lpstr>
      <vt:lpstr>Berkshire Swash</vt:lpstr>
      <vt:lpstr>Inter</vt:lpstr>
      <vt:lpstr>Alegreya</vt:lpstr>
      <vt:lpstr>Red Hat Display</vt:lpstr>
      <vt:lpstr>Poppins</vt:lpstr>
      <vt:lpstr>Montserrat Medium</vt:lpstr>
      <vt:lpstr>Montserrat Black</vt:lpstr>
      <vt:lpstr>Public Sans</vt:lpstr>
      <vt:lpstr>Simple Light</vt:lpstr>
      <vt:lpstr>Whitepaper</vt:lpstr>
      <vt:lpstr>Office Theme</vt:lpstr>
      <vt:lpstr>Office Theme</vt:lpstr>
      <vt:lpstr>High Voltage Direct Current (HVDC) Transmission System</vt:lpstr>
      <vt:lpstr>Syllabus</vt:lpstr>
      <vt:lpstr>Introduction</vt:lpstr>
      <vt:lpstr>Advantages of HVDC over HVAC Transmission System</vt:lpstr>
      <vt:lpstr>Advantages of DC systems</vt:lpstr>
      <vt:lpstr>If HVDC is that much more efficient to transmit, then why are high-voltage AC transmission systems considered cheaper?</vt:lpstr>
      <vt:lpstr>Typical Diagram  Of HVDC  system</vt:lpstr>
      <vt:lpstr>Slide 8</vt:lpstr>
      <vt:lpstr>HVDC Transmission in India</vt:lpstr>
      <vt:lpstr>Slide 10</vt:lpstr>
      <vt:lpstr>IS 14801 : 2021 High-voltage direct current HVDC transmission </vt:lpstr>
      <vt:lpstr>IS 14801 : 2021 High-voltage direct current HVDC transmission </vt:lpstr>
      <vt:lpstr>Line commutated converter vs Voltage Source Converter</vt:lpstr>
      <vt:lpstr>Slide 14</vt:lpstr>
      <vt:lpstr>Slide 15</vt:lpstr>
      <vt:lpstr>IS 16667 : 2018 IEC/TR 62543 : 2011  High-Voltage Direct Current (HVDC) Power Transmission Using Voltage Sourced Converters (VSC) </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IS 16076:2013  High - Voltage direct current (HVDC) installations - System tests </vt:lpstr>
      <vt:lpstr>Slide 41</vt:lpstr>
      <vt:lpstr>IS 17576 : 2021 IEC TR 62978 : 2017  HVDC Installations — Guidelines on Asset Management </vt:lpstr>
      <vt:lpstr>The following aspects are considered important and should be included in the management of HVDC asset: </vt:lpstr>
      <vt:lpstr>Slide 44</vt:lpstr>
      <vt:lpstr>Importance</vt:lpstr>
      <vt:lpstr>Scope</vt:lpstr>
      <vt:lpstr>Slide 47</vt:lpstr>
      <vt:lpstr>Slide 48</vt:lpstr>
      <vt:lpstr>Summary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Voltage Direct Current (HVDC) Transmission System</dc:title>
  <dc:creator>Lenovo</dc:creator>
  <cp:lastModifiedBy>Lenovo</cp:lastModifiedBy>
  <cp:revision>3</cp:revision>
  <dcterms:modified xsi:type="dcterms:W3CDTF">2024-09-13T05:40:17Z</dcterms:modified>
</cp:coreProperties>
</file>